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2" r:id="rId6"/>
    <p:sldId id="265" r:id="rId7"/>
    <p:sldId id="261" r:id="rId8"/>
    <p:sldId id="263" r:id="rId9"/>
    <p:sldId id="264" r:id="rId10"/>
    <p:sldId id="266" r:id="rId11"/>
    <p:sldId id="269" r:id="rId12"/>
    <p:sldId id="272" r:id="rId13"/>
    <p:sldId id="271" r:id="rId14"/>
    <p:sldId id="267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8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9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8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4B1F03-63D8-4447-94D2-03AB0CF39BE9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D5BAAC7-8921-4B65-B07B-9B94CA8FF223}">
      <dgm:prSet phldrT="[Texto]"/>
      <dgm:spPr>
        <a:solidFill>
          <a:srgbClr val="92D050"/>
        </a:solidFill>
      </dgm:spPr>
      <dgm:t>
        <a:bodyPr/>
        <a:lstStyle/>
        <a:p>
          <a:r>
            <a:rPr lang="pt-BR" b="1" dirty="0" err="1" smtClean="0"/>
            <a:t>Profª</a:t>
          </a:r>
          <a:r>
            <a:rPr lang="pt-BR" b="1" dirty="0" smtClean="0"/>
            <a:t> de Ciências e Biologia</a:t>
          </a:r>
          <a:endParaRPr lang="pt-BR" dirty="0"/>
        </a:p>
      </dgm:t>
    </dgm:pt>
    <dgm:pt modelId="{237F424B-0FDD-4FB3-9CAE-3E9C2F4BFB98}" type="parTrans" cxnId="{3295A629-5E89-45E6-AB1B-6B942A98C895}">
      <dgm:prSet/>
      <dgm:spPr/>
      <dgm:t>
        <a:bodyPr/>
        <a:lstStyle/>
        <a:p>
          <a:endParaRPr lang="pt-BR"/>
        </a:p>
      </dgm:t>
    </dgm:pt>
    <dgm:pt modelId="{00C51675-61D0-4666-B907-BDB18278382A}" type="sibTrans" cxnId="{3295A629-5E89-45E6-AB1B-6B942A98C895}">
      <dgm:prSet/>
      <dgm:spPr/>
      <dgm:t>
        <a:bodyPr/>
        <a:lstStyle/>
        <a:p>
          <a:endParaRPr lang="pt-BR"/>
        </a:p>
      </dgm:t>
    </dgm:pt>
    <dgm:pt modelId="{A1971C8C-40E0-4BCC-A198-02D6CE93982D}">
      <dgm:prSet phldrT="[Texto]"/>
      <dgm:spPr>
        <a:solidFill>
          <a:srgbClr val="FFC000"/>
        </a:solidFill>
      </dgm:spPr>
      <dgm:t>
        <a:bodyPr/>
        <a:lstStyle/>
        <a:p>
          <a:r>
            <a:rPr lang="pt-BR" b="1" dirty="0" smtClean="0"/>
            <a:t>Os resultados da dissertação</a:t>
          </a:r>
          <a:endParaRPr lang="pt-BR" dirty="0"/>
        </a:p>
      </dgm:t>
    </dgm:pt>
    <dgm:pt modelId="{9A33C8DF-CC7B-491D-AA73-FBBFE881B821}" type="parTrans" cxnId="{089C0D2D-BB97-4B7A-BE8F-B9D9E0FEAF61}">
      <dgm:prSet/>
      <dgm:spPr/>
      <dgm:t>
        <a:bodyPr/>
        <a:lstStyle/>
        <a:p>
          <a:endParaRPr lang="pt-BR"/>
        </a:p>
      </dgm:t>
    </dgm:pt>
    <dgm:pt modelId="{C72D5DB3-613C-468D-BEC8-346B0D798231}" type="sibTrans" cxnId="{089C0D2D-BB97-4B7A-BE8F-B9D9E0FEAF61}">
      <dgm:prSet/>
      <dgm:spPr/>
      <dgm:t>
        <a:bodyPr/>
        <a:lstStyle/>
        <a:p>
          <a:endParaRPr lang="pt-BR"/>
        </a:p>
      </dgm:t>
    </dgm:pt>
    <dgm:pt modelId="{49D888BF-878A-45E1-A5BA-411FA2DA8165}">
      <dgm:prSet phldrT="[Texto]"/>
      <dgm:spPr/>
      <dgm:t>
        <a:bodyPr/>
        <a:lstStyle/>
        <a:p>
          <a:r>
            <a:rPr lang="pt-BR" b="1" dirty="0" err="1" smtClean="0"/>
            <a:t>Profª</a:t>
          </a:r>
          <a:r>
            <a:rPr lang="pt-BR" b="1" dirty="0" smtClean="0"/>
            <a:t> cursos da saúde</a:t>
          </a:r>
          <a:endParaRPr lang="pt-BR" b="1" dirty="0"/>
        </a:p>
      </dgm:t>
    </dgm:pt>
    <dgm:pt modelId="{D9296D9C-2DC7-40FA-8FBA-E29305F2642F}" type="parTrans" cxnId="{B42D03E8-3DFB-4889-8A03-8604DE877CBC}">
      <dgm:prSet/>
      <dgm:spPr/>
      <dgm:t>
        <a:bodyPr/>
        <a:lstStyle/>
        <a:p>
          <a:endParaRPr lang="pt-BR"/>
        </a:p>
      </dgm:t>
    </dgm:pt>
    <dgm:pt modelId="{0F469B9C-B2AA-484D-8B61-131F36332F12}" type="sibTrans" cxnId="{B42D03E8-3DFB-4889-8A03-8604DE877CBC}">
      <dgm:prSet/>
      <dgm:spPr/>
      <dgm:t>
        <a:bodyPr/>
        <a:lstStyle/>
        <a:p>
          <a:endParaRPr lang="pt-BR"/>
        </a:p>
      </dgm:t>
    </dgm:pt>
    <dgm:pt modelId="{72C85624-909E-4A88-B10E-F58607C55025}" type="pres">
      <dgm:prSet presAssocID="{0E4B1F03-63D8-4447-94D2-03AB0CF39BE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517D1A94-6748-4D6C-9BE6-E7A3C8D2421F}" type="pres">
      <dgm:prSet presAssocID="{0D5BAAC7-8921-4B65-B07B-9B94CA8FF223}" presName="horFlow" presStyleCnt="0"/>
      <dgm:spPr/>
    </dgm:pt>
    <dgm:pt modelId="{FF92E26A-0BBB-418D-A39F-F9DB8ECC27B4}" type="pres">
      <dgm:prSet presAssocID="{0D5BAAC7-8921-4B65-B07B-9B94CA8FF223}" presName="bigChev" presStyleLbl="node1" presStyleIdx="0" presStyleCnt="3" custScaleX="406096" custLinFactX="-61669" custLinFactNeighborX="-100000" custLinFactNeighborY="-40"/>
      <dgm:spPr/>
      <dgm:t>
        <a:bodyPr/>
        <a:lstStyle/>
        <a:p>
          <a:endParaRPr lang="pt-BR"/>
        </a:p>
      </dgm:t>
    </dgm:pt>
    <dgm:pt modelId="{C6392A03-68A7-48A9-976E-2087FF94D276}" type="pres">
      <dgm:prSet presAssocID="{0D5BAAC7-8921-4B65-B07B-9B94CA8FF223}" presName="vSp" presStyleCnt="0"/>
      <dgm:spPr/>
    </dgm:pt>
    <dgm:pt modelId="{B7686F91-C058-466F-8F25-183D9D180686}" type="pres">
      <dgm:prSet presAssocID="{A1971C8C-40E0-4BCC-A198-02D6CE93982D}" presName="horFlow" presStyleCnt="0"/>
      <dgm:spPr/>
    </dgm:pt>
    <dgm:pt modelId="{A949162F-6021-4D9F-85C7-8E75C47F0FFD}" type="pres">
      <dgm:prSet presAssocID="{A1971C8C-40E0-4BCC-A198-02D6CE93982D}" presName="bigChev" presStyleLbl="node1" presStyleIdx="1" presStyleCnt="3" custScaleX="442231" custLinFactNeighborX="773" custLinFactNeighborY="-23625"/>
      <dgm:spPr/>
      <dgm:t>
        <a:bodyPr/>
        <a:lstStyle/>
        <a:p>
          <a:endParaRPr lang="pt-BR"/>
        </a:p>
      </dgm:t>
    </dgm:pt>
    <dgm:pt modelId="{4447ED84-84BB-47BB-A757-393ADCC92ED8}" type="pres">
      <dgm:prSet presAssocID="{A1971C8C-40E0-4BCC-A198-02D6CE93982D}" presName="vSp" presStyleCnt="0"/>
      <dgm:spPr/>
    </dgm:pt>
    <dgm:pt modelId="{84F6E78E-9296-4316-AD46-E8545C9C27A7}" type="pres">
      <dgm:prSet presAssocID="{49D888BF-878A-45E1-A5BA-411FA2DA8165}" presName="horFlow" presStyleCnt="0"/>
      <dgm:spPr/>
    </dgm:pt>
    <dgm:pt modelId="{3DC4EB24-95BA-48F7-9874-4C73F8D56704}" type="pres">
      <dgm:prSet presAssocID="{49D888BF-878A-45E1-A5BA-411FA2DA8165}" presName="bigChev" presStyleLbl="node1" presStyleIdx="2" presStyleCnt="3" custScaleX="460885" custLinFactX="75785" custLinFactNeighborX="100000" custLinFactNeighborY="-40274"/>
      <dgm:spPr/>
      <dgm:t>
        <a:bodyPr/>
        <a:lstStyle/>
        <a:p>
          <a:endParaRPr lang="pt-BR"/>
        </a:p>
      </dgm:t>
    </dgm:pt>
  </dgm:ptLst>
  <dgm:cxnLst>
    <dgm:cxn modelId="{24EA5AB5-B2BF-46E9-9D1B-203F43E017FA}" type="presOf" srcId="{0E4B1F03-63D8-4447-94D2-03AB0CF39BE9}" destId="{72C85624-909E-4A88-B10E-F58607C55025}" srcOrd="0" destOrd="0" presId="urn:microsoft.com/office/officeart/2005/8/layout/lProcess3"/>
    <dgm:cxn modelId="{CE08B12B-E115-4D6C-92F9-99A1675D1D1B}" type="presOf" srcId="{49D888BF-878A-45E1-A5BA-411FA2DA8165}" destId="{3DC4EB24-95BA-48F7-9874-4C73F8D56704}" srcOrd="0" destOrd="0" presId="urn:microsoft.com/office/officeart/2005/8/layout/lProcess3"/>
    <dgm:cxn modelId="{A1753579-E455-41BE-846B-E8E3F0BC442C}" type="presOf" srcId="{0D5BAAC7-8921-4B65-B07B-9B94CA8FF223}" destId="{FF92E26A-0BBB-418D-A39F-F9DB8ECC27B4}" srcOrd="0" destOrd="0" presId="urn:microsoft.com/office/officeart/2005/8/layout/lProcess3"/>
    <dgm:cxn modelId="{D4453728-329A-40D4-9DE6-A416701E659F}" type="presOf" srcId="{A1971C8C-40E0-4BCC-A198-02D6CE93982D}" destId="{A949162F-6021-4D9F-85C7-8E75C47F0FFD}" srcOrd="0" destOrd="0" presId="urn:microsoft.com/office/officeart/2005/8/layout/lProcess3"/>
    <dgm:cxn modelId="{089C0D2D-BB97-4B7A-BE8F-B9D9E0FEAF61}" srcId="{0E4B1F03-63D8-4447-94D2-03AB0CF39BE9}" destId="{A1971C8C-40E0-4BCC-A198-02D6CE93982D}" srcOrd="1" destOrd="0" parTransId="{9A33C8DF-CC7B-491D-AA73-FBBFE881B821}" sibTransId="{C72D5DB3-613C-468D-BEC8-346B0D798231}"/>
    <dgm:cxn modelId="{3295A629-5E89-45E6-AB1B-6B942A98C895}" srcId="{0E4B1F03-63D8-4447-94D2-03AB0CF39BE9}" destId="{0D5BAAC7-8921-4B65-B07B-9B94CA8FF223}" srcOrd="0" destOrd="0" parTransId="{237F424B-0FDD-4FB3-9CAE-3E9C2F4BFB98}" sibTransId="{00C51675-61D0-4666-B907-BDB18278382A}"/>
    <dgm:cxn modelId="{B42D03E8-3DFB-4889-8A03-8604DE877CBC}" srcId="{0E4B1F03-63D8-4447-94D2-03AB0CF39BE9}" destId="{49D888BF-878A-45E1-A5BA-411FA2DA8165}" srcOrd="2" destOrd="0" parTransId="{D9296D9C-2DC7-40FA-8FBA-E29305F2642F}" sibTransId="{0F469B9C-B2AA-484D-8B61-131F36332F12}"/>
    <dgm:cxn modelId="{1B5A6C01-5B31-4AA0-B0D1-D6A9E2421FAA}" type="presParOf" srcId="{72C85624-909E-4A88-B10E-F58607C55025}" destId="{517D1A94-6748-4D6C-9BE6-E7A3C8D2421F}" srcOrd="0" destOrd="0" presId="urn:microsoft.com/office/officeart/2005/8/layout/lProcess3"/>
    <dgm:cxn modelId="{0B4392A7-1553-43AC-A9C1-554AE0705EF4}" type="presParOf" srcId="{517D1A94-6748-4D6C-9BE6-E7A3C8D2421F}" destId="{FF92E26A-0BBB-418D-A39F-F9DB8ECC27B4}" srcOrd="0" destOrd="0" presId="urn:microsoft.com/office/officeart/2005/8/layout/lProcess3"/>
    <dgm:cxn modelId="{1E30AB30-B9DF-4ED8-AE2F-A2255D622C37}" type="presParOf" srcId="{72C85624-909E-4A88-B10E-F58607C55025}" destId="{C6392A03-68A7-48A9-976E-2087FF94D276}" srcOrd="1" destOrd="0" presId="urn:microsoft.com/office/officeart/2005/8/layout/lProcess3"/>
    <dgm:cxn modelId="{7296D238-71B7-4EC8-A2CA-BB785A1CE8E5}" type="presParOf" srcId="{72C85624-909E-4A88-B10E-F58607C55025}" destId="{B7686F91-C058-466F-8F25-183D9D180686}" srcOrd="2" destOrd="0" presId="urn:microsoft.com/office/officeart/2005/8/layout/lProcess3"/>
    <dgm:cxn modelId="{EA4AE686-BDA1-4268-847A-A3FA6F92C7BC}" type="presParOf" srcId="{B7686F91-C058-466F-8F25-183D9D180686}" destId="{A949162F-6021-4D9F-85C7-8E75C47F0FFD}" srcOrd="0" destOrd="0" presId="urn:microsoft.com/office/officeart/2005/8/layout/lProcess3"/>
    <dgm:cxn modelId="{4BCBB9A9-0AD5-46E9-8074-FABBAEA82A98}" type="presParOf" srcId="{72C85624-909E-4A88-B10E-F58607C55025}" destId="{4447ED84-84BB-47BB-A757-393ADCC92ED8}" srcOrd="3" destOrd="0" presId="urn:microsoft.com/office/officeart/2005/8/layout/lProcess3"/>
    <dgm:cxn modelId="{AF836DFE-D975-462D-8526-8444DD9E0233}" type="presParOf" srcId="{72C85624-909E-4A88-B10E-F58607C55025}" destId="{84F6E78E-9296-4316-AD46-E8545C9C27A7}" srcOrd="4" destOrd="0" presId="urn:microsoft.com/office/officeart/2005/8/layout/lProcess3"/>
    <dgm:cxn modelId="{935B378E-3C7F-4AEA-B89D-F99D9AC113AB}" type="presParOf" srcId="{84F6E78E-9296-4316-AD46-E8545C9C27A7}" destId="{3DC4EB24-95BA-48F7-9874-4C73F8D56704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C28CD6-F10B-45C5-B9C1-26A9839CCAB3}" type="doc">
      <dgm:prSet loTypeId="urn:microsoft.com/office/officeart/2005/8/layout/radial1" loCatId="cycle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342D48EF-BE2A-4E78-BF8C-0B2E24B3DD71}">
      <dgm:prSet phldrT="[Texto]"/>
      <dgm:spPr/>
      <dgm:t>
        <a:bodyPr/>
        <a:lstStyle/>
        <a:p>
          <a:r>
            <a:rPr lang="pt-BR" b="1" dirty="0" smtClean="0">
              <a:latin typeface="Arial" panose="020B0604020202020204" pitchFamily="34" charset="0"/>
              <a:cs typeface="Arial" panose="020B0604020202020204" pitchFamily="34" charset="0"/>
            </a:rPr>
            <a:t>Direitos Sexuais</a:t>
          </a:r>
          <a:endParaRPr lang="pt-BR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E4CB24-3DFF-4B07-9489-44EB9DAFE90B}" type="parTrans" cxnId="{E7AEBEDD-4F4F-40D5-832D-8F3D165127F9}">
      <dgm:prSet/>
      <dgm:spPr/>
      <dgm:t>
        <a:bodyPr/>
        <a:lstStyle/>
        <a:p>
          <a:endParaRPr lang="pt-BR"/>
        </a:p>
      </dgm:t>
    </dgm:pt>
    <dgm:pt modelId="{D9C61EB5-75B4-437A-BF8C-649114B5482E}" type="sibTrans" cxnId="{E7AEBEDD-4F4F-40D5-832D-8F3D165127F9}">
      <dgm:prSet/>
      <dgm:spPr/>
      <dgm:t>
        <a:bodyPr/>
        <a:lstStyle/>
        <a:p>
          <a:endParaRPr lang="pt-BR"/>
        </a:p>
      </dgm:t>
    </dgm:pt>
    <dgm:pt modelId="{3D07CC5F-1B8E-4571-92C3-CA4F02C666BB}">
      <dgm:prSet phldrT="[Texto]" custT="1"/>
      <dgm:spPr/>
      <dgm:t>
        <a:bodyPr/>
        <a:lstStyle/>
        <a:p>
          <a:r>
            <a:rPr lang="pt-BR" sz="2300" b="1" dirty="0" smtClean="0">
              <a:latin typeface="Arial" panose="020B0604020202020204" pitchFamily="34" charset="0"/>
              <a:cs typeface="Arial" panose="020B0604020202020204" pitchFamily="34" charset="0"/>
            </a:rPr>
            <a:t>Liberdade</a:t>
          </a:r>
          <a:endParaRPr lang="pt-BR" sz="23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3399D8-D1A3-43D2-AC47-6AEA7D906D40}" type="parTrans" cxnId="{7FB8653F-C1F9-4956-BF5B-2EBCCB21A694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62D05F-80D6-4EDE-A10A-B41300C19D92}" type="sibTrans" cxnId="{7FB8653F-C1F9-4956-BF5B-2EBCCB21A694}">
      <dgm:prSet/>
      <dgm:spPr/>
      <dgm:t>
        <a:bodyPr/>
        <a:lstStyle/>
        <a:p>
          <a:endParaRPr lang="pt-BR"/>
        </a:p>
      </dgm:t>
    </dgm:pt>
    <dgm:pt modelId="{4E736CC3-7C06-4CB4-9E0C-05F68BD1133C}">
      <dgm:prSet phldrT="[Texto]" custT="1"/>
      <dgm:spPr/>
      <dgm:t>
        <a:bodyPr/>
        <a:lstStyle/>
        <a:p>
          <a:r>
            <a:rPr lang="pt-BR" sz="1900" b="1" dirty="0" smtClean="0">
              <a:latin typeface="Arial" panose="020B0604020202020204" pitchFamily="34" charset="0"/>
              <a:cs typeface="Arial" panose="020B0604020202020204" pitchFamily="34" charset="0"/>
            </a:rPr>
            <a:t>Autonomia</a:t>
          </a:r>
          <a:endParaRPr lang="pt-BR" sz="19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F98088-9D52-407F-947D-345E7B38B1FC}" type="parTrans" cxnId="{712A8A2E-D321-45B1-B176-A9470694250A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7CB4FC-2564-441D-A4A7-03B8CC8A0AC0}" type="sibTrans" cxnId="{712A8A2E-D321-45B1-B176-A9470694250A}">
      <dgm:prSet/>
      <dgm:spPr/>
      <dgm:t>
        <a:bodyPr/>
        <a:lstStyle/>
        <a:p>
          <a:endParaRPr lang="pt-BR"/>
        </a:p>
      </dgm:t>
    </dgm:pt>
    <dgm:pt modelId="{BE93AA51-7594-4365-AC5F-B8E4EA34C1AF}">
      <dgm:prSet phldrT="[Texto]" custT="1"/>
      <dgm:spPr/>
      <dgm:t>
        <a:bodyPr/>
        <a:lstStyle/>
        <a:p>
          <a:r>
            <a:rPr lang="pt-BR" sz="2000" b="1" dirty="0" smtClean="0">
              <a:latin typeface="Arial" panose="020B0604020202020204" pitchFamily="34" charset="0"/>
              <a:cs typeface="Arial" panose="020B0604020202020204" pitchFamily="34" charset="0"/>
            </a:rPr>
            <a:t>Educação sexual </a:t>
          </a:r>
          <a:r>
            <a:rPr lang="pt-BR" sz="1500" b="1" dirty="0" smtClean="0">
              <a:latin typeface="Arial" panose="020B0604020202020204" pitchFamily="34" charset="0"/>
              <a:cs typeface="Arial" panose="020B0604020202020204" pitchFamily="34" charset="0"/>
            </a:rPr>
            <a:t>compreensiva</a:t>
          </a:r>
          <a:endParaRPr lang="pt-BR" sz="15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B1458D-3632-4FD7-BB2B-594EF184BEC2}" type="parTrans" cxnId="{70205032-28C3-48D0-828D-0E898C7A42AD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2C0383-743A-4CE5-8AD4-370C38975F65}" type="sibTrans" cxnId="{70205032-28C3-48D0-828D-0E898C7A42AD}">
      <dgm:prSet/>
      <dgm:spPr/>
      <dgm:t>
        <a:bodyPr/>
        <a:lstStyle/>
        <a:p>
          <a:endParaRPr lang="pt-BR"/>
        </a:p>
      </dgm:t>
    </dgm:pt>
    <dgm:pt modelId="{CE904EA6-8357-4024-BE7D-6D919A305130}">
      <dgm:prSet phldrT="[Texto]" custT="1"/>
      <dgm:spPr/>
      <dgm:t>
        <a:bodyPr/>
        <a:lstStyle/>
        <a:p>
          <a:r>
            <a:rPr lang="pt-BR" sz="2500" b="1" baseline="0" dirty="0" smtClean="0">
              <a:latin typeface="Arial" panose="020B0604020202020204" pitchFamily="34" charset="0"/>
              <a:cs typeface="Arial" panose="020B0604020202020204" pitchFamily="34" charset="0"/>
            </a:rPr>
            <a:t>Saúde sexual</a:t>
          </a:r>
          <a:endParaRPr lang="pt-BR" sz="25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E38C0A-DF9F-4808-96C9-623BDBF70BF8}" type="parTrans" cxnId="{4608A2B0-0D62-4480-BBF3-1644DF9A9EAC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6F9D1E-BEE9-4B6F-83A4-15412849EF6B}" type="sibTrans" cxnId="{4608A2B0-0D62-4480-BBF3-1644DF9A9EAC}">
      <dgm:prSet/>
      <dgm:spPr/>
      <dgm:t>
        <a:bodyPr/>
        <a:lstStyle/>
        <a:p>
          <a:endParaRPr lang="pt-BR"/>
        </a:p>
      </dgm:t>
    </dgm:pt>
    <dgm:pt modelId="{3B3BBE91-90A7-4721-8A1C-878C72F0CB8F}">
      <dgm:prSet phldrT="[Texto]" custT="1"/>
      <dgm:spPr/>
      <dgm:t>
        <a:bodyPr/>
        <a:lstStyle/>
        <a:p>
          <a:r>
            <a:rPr lang="pt-BR" sz="1800" b="1" dirty="0" smtClean="0">
              <a:latin typeface="Arial" panose="020B0604020202020204" pitchFamily="34" charset="0"/>
              <a:cs typeface="Arial" panose="020B0604020202020204" pitchFamily="34" charset="0"/>
            </a:rPr>
            <a:t>Privacidade</a:t>
          </a:r>
          <a:endParaRPr lang="pt-BR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67C6E2-FC4C-44DB-886A-3B2C419B366B}" type="parTrans" cxnId="{B22D4F2A-6741-42B5-922A-DF4BB106B4F5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CF5A45-D7F2-4AFA-8EF6-FDD6C5B0EC85}" type="sibTrans" cxnId="{B22D4F2A-6741-42B5-922A-DF4BB106B4F5}">
      <dgm:prSet/>
      <dgm:spPr/>
      <dgm:t>
        <a:bodyPr/>
        <a:lstStyle/>
        <a:p>
          <a:endParaRPr lang="pt-BR"/>
        </a:p>
      </dgm:t>
    </dgm:pt>
    <dgm:pt modelId="{A5A0219D-081B-42A5-99D1-092651A49323}">
      <dgm:prSet phldrT="[Texto]" custT="1"/>
      <dgm:spPr/>
      <dgm:t>
        <a:bodyPr/>
        <a:lstStyle/>
        <a:p>
          <a:r>
            <a:rPr lang="pt-BR" sz="1700" b="1" dirty="0" smtClean="0">
              <a:latin typeface="Arial" panose="020B0604020202020204" pitchFamily="34" charset="0"/>
              <a:cs typeface="Arial" panose="020B0604020202020204" pitchFamily="34" charset="0"/>
            </a:rPr>
            <a:t>Igualdade</a:t>
          </a:r>
          <a:endParaRPr lang="pt-BR" sz="17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578501-C5DA-4662-B0DD-C49FF624F0D9}" type="parTrans" cxnId="{7205C0E8-2345-4B5B-84FD-1A2C34BDB819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F7900F-8D0B-4154-B6BA-3F3960CCE561}" type="sibTrans" cxnId="{7205C0E8-2345-4B5B-84FD-1A2C34BDB819}">
      <dgm:prSet/>
      <dgm:spPr/>
      <dgm:t>
        <a:bodyPr/>
        <a:lstStyle/>
        <a:p>
          <a:endParaRPr lang="pt-BR"/>
        </a:p>
      </dgm:t>
    </dgm:pt>
    <dgm:pt modelId="{B52E9E91-795D-4FD8-A32C-63CA3CFD8E95}">
      <dgm:prSet phldrT="[Texto]" custT="1"/>
      <dgm:spPr/>
      <dgm:t>
        <a:bodyPr/>
        <a:lstStyle/>
        <a:p>
          <a:r>
            <a:rPr lang="pt-BR" sz="3000" b="1" dirty="0" smtClean="0">
              <a:latin typeface="Arial" panose="020B0604020202020204" pitchFamily="34" charset="0"/>
              <a:cs typeface="Arial" panose="020B0604020202020204" pitchFamily="34" charset="0"/>
            </a:rPr>
            <a:t>Prazer</a:t>
          </a:r>
          <a:endParaRPr lang="pt-BR" sz="3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3C730B-6610-4790-846A-395D358BE555}" type="parTrans" cxnId="{5E67A921-253D-4C7B-A9E2-B8841E9B4BD3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F698B7-5E9D-46BC-8160-39BDB5676A3A}" type="sibTrans" cxnId="{5E67A921-253D-4C7B-A9E2-B8841E9B4BD3}">
      <dgm:prSet/>
      <dgm:spPr/>
      <dgm:t>
        <a:bodyPr/>
        <a:lstStyle/>
        <a:p>
          <a:endParaRPr lang="pt-BR"/>
        </a:p>
      </dgm:t>
    </dgm:pt>
    <dgm:pt modelId="{609EEBBD-FA45-412E-8E26-2869A7DB9F68}">
      <dgm:prSet phldrT="[Texto]" custT="1"/>
      <dgm:spPr/>
      <dgm:t>
        <a:bodyPr/>
        <a:lstStyle/>
        <a:p>
          <a:r>
            <a:rPr lang="pt-BR" sz="2000" b="1" dirty="0" smtClean="0">
              <a:latin typeface="Arial" panose="020B0604020202020204" pitchFamily="34" charset="0"/>
              <a:cs typeface="Arial" panose="020B0604020202020204" pitchFamily="34" charset="0"/>
            </a:rPr>
            <a:t>Expressão</a:t>
          </a:r>
          <a:endParaRPr lang="pt-BR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E6E024-7093-4C6F-A29B-38146AC61514}" type="parTrans" cxnId="{3CACB1FC-2E23-486B-AE19-2A34ABE1F676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95A421-26DD-4BE2-A971-CE2805C3A0F5}" type="sibTrans" cxnId="{3CACB1FC-2E23-486B-AE19-2A34ABE1F676}">
      <dgm:prSet/>
      <dgm:spPr/>
      <dgm:t>
        <a:bodyPr/>
        <a:lstStyle/>
        <a:p>
          <a:endParaRPr lang="pt-BR"/>
        </a:p>
      </dgm:t>
    </dgm:pt>
    <dgm:pt modelId="{4EE80B41-4130-4AA2-8C14-5F57CF68925B}">
      <dgm:prSet phldrT="[Texto]" custT="1"/>
      <dgm:spPr/>
      <dgm:t>
        <a:bodyPr/>
        <a:lstStyle/>
        <a:p>
          <a:r>
            <a:rPr lang="pt-BR" sz="1500" b="1" dirty="0" smtClean="0">
              <a:latin typeface="Arial" panose="020B0604020202020204" pitchFamily="34" charset="0"/>
              <a:cs typeface="Arial" panose="020B0604020202020204" pitchFamily="34" charset="0"/>
            </a:rPr>
            <a:t>Associação</a:t>
          </a:r>
          <a:endParaRPr lang="pt-BR" sz="15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F94879-8CD8-4896-95EC-BF4EBE704F6A}" type="parTrans" cxnId="{B480F5B8-85AF-4FE9-92E8-8BCCD9650B97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13A445-57AA-401A-8D5B-60F2EA336C6E}" type="sibTrans" cxnId="{B480F5B8-85AF-4FE9-92E8-8BCCD9650B97}">
      <dgm:prSet/>
      <dgm:spPr/>
      <dgm:t>
        <a:bodyPr/>
        <a:lstStyle/>
        <a:p>
          <a:endParaRPr lang="pt-BR"/>
        </a:p>
      </dgm:t>
    </dgm:pt>
    <dgm:pt modelId="{EDC40A51-9356-42A3-9789-F990A0D4D81E}">
      <dgm:prSet phldrT="[Texto]" custT="1"/>
      <dgm:spPr/>
      <dgm:t>
        <a:bodyPr/>
        <a:lstStyle/>
        <a:p>
          <a:r>
            <a:rPr lang="pt-BR" sz="1800" b="1" dirty="0" smtClean="0">
              <a:latin typeface="Arial" panose="020B0604020202020204" pitchFamily="34" charset="0"/>
              <a:cs typeface="Arial" panose="020B0604020202020204" pitchFamily="34" charset="0"/>
            </a:rPr>
            <a:t>Escolhas reprodutivas livres e responsáveis</a:t>
          </a:r>
          <a:endParaRPr lang="pt-BR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72781C-7C74-4B56-A792-2FFCFDFBD541}" type="parTrans" cxnId="{78E68743-4F5A-427C-9C51-D8D0C384557F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E54E09-D6E7-4146-9CF0-7C4AC95DFEF5}" type="sibTrans" cxnId="{78E68743-4F5A-427C-9C51-D8D0C384557F}">
      <dgm:prSet/>
      <dgm:spPr/>
      <dgm:t>
        <a:bodyPr/>
        <a:lstStyle/>
        <a:p>
          <a:endParaRPr lang="pt-BR"/>
        </a:p>
      </dgm:t>
    </dgm:pt>
    <dgm:pt modelId="{C41E8EA9-A56A-4F99-A5B3-4B95382120D4}">
      <dgm:prSet phldrT="[Texto]" custT="1"/>
      <dgm:spPr/>
      <dgm:t>
        <a:bodyPr/>
        <a:lstStyle/>
        <a:p>
          <a:r>
            <a:rPr lang="pt-BR" sz="1600" b="1" dirty="0" smtClean="0">
              <a:latin typeface="Arial" panose="020B0604020202020204" pitchFamily="34" charset="0"/>
              <a:cs typeface="Arial" panose="020B0604020202020204" pitchFamily="34" charset="0"/>
            </a:rPr>
            <a:t>Informação científica</a:t>
          </a:r>
          <a:endParaRPr lang="pt-BR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BE9853-6AC5-4EFE-A623-4657490C51DB}" type="parTrans" cxnId="{EE859EC5-AE51-4C26-9533-CCD576E87218}">
      <dgm:prSet/>
      <dgm:spPr/>
      <dgm:t>
        <a:bodyPr/>
        <a:lstStyle/>
        <a:p>
          <a:endParaRPr lang="pt-B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E39755-F093-4187-BD0D-A9918C86CF47}" type="sibTrans" cxnId="{EE859EC5-AE51-4C26-9533-CCD576E87218}">
      <dgm:prSet/>
      <dgm:spPr/>
      <dgm:t>
        <a:bodyPr/>
        <a:lstStyle/>
        <a:p>
          <a:endParaRPr lang="pt-BR"/>
        </a:p>
      </dgm:t>
    </dgm:pt>
    <dgm:pt modelId="{7D2D0C36-96C3-4BD2-B09A-415EE1F96021}" type="pres">
      <dgm:prSet presAssocID="{0EC28CD6-F10B-45C5-B9C1-26A9839CCAB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4A02EA8-B167-4A62-94F2-1CF91B3877C6}" type="pres">
      <dgm:prSet presAssocID="{342D48EF-BE2A-4E78-BF8C-0B2E24B3DD71}" presName="centerShape" presStyleLbl="node0" presStyleIdx="0" presStyleCnt="1" custScaleX="171223" custScaleY="174127" custLinFactNeighborX="4723" custLinFactNeighborY="-4431"/>
      <dgm:spPr/>
      <dgm:t>
        <a:bodyPr/>
        <a:lstStyle/>
        <a:p>
          <a:endParaRPr lang="pt-BR"/>
        </a:p>
      </dgm:t>
    </dgm:pt>
    <dgm:pt modelId="{17E9575B-438D-46AE-AC52-A08A7F01BCC6}" type="pres">
      <dgm:prSet presAssocID="{343399D8-D1A3-43D2-AC47-6AEA7D906D40}" presName="Name9" presStyleLbl="parChTrans1D2" presStyleIdx="0" presStyleCnt="11"/>
      <dgm:spPr/>
      <dgm:t>
        <a:bodyPr/>
        <a:lstStyle/>
        <a:p>
          <a:endParaRPr lang="pt-BR"/>
        </a:p>
      </dgm:t>
    </dgm:pt>
    <dgm:pt modelId="{46E4278B-CB7B-4D1C-855D-9B7E616051A8}" type="pres">
      <dgm:prSet presAssocID="{343399D8-D1A3-43D2-AC47-6AEA7D906D40}" presName="connTx" presStyleLbl="parChTrans1D2" presStyleIdx="0" presStyleCnt="11"/>
      <dgm:spPr/>
      <dgm:t>
        <a:bodyPr/>
        <a:lstStyle/>
        <a:p>
          <a:endParaRPr lang="pt-BR"/>
        </a:p>
      </dgm:t>
    </dgm:pt>
    <dgm:pt modelId="{01ED2B81-581B-4E71-93B0-821829A43DCE}" type="pres">
      <dgm:prSet presAssocID="{3D07CC5F-1B8E-4571-92C3-CA4F02C666BB}" presName="node" presStyleLbl="node1" presStyleIdx="0" presStyleCnt="11" custScaleX="168964" custScaleY="152822" custRadScaleRad="88265" custRadScaleInc="-6685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2F93E74-3A74-4C16-9497-2027C29E03F2}" type="pres">
      <dgm:prSet presAssocID="{A2F98088-9D52-407F-947D-345E7B38B1FC}" presName="Name9" presStyleLbl="parChTrans1D2" presStyleIdx="1" presStyleCnt="11"/>
      <dgm:spPr/>
      <dgm:t>
        <a:bodyPr/>
        <a:lstStyle/>
        <a:p>
          <a:endParaRPr lang="pt-BR"/>
        </a:p>
      </dgm:t>
    </dgm:pt>
    <dgm:pt modelId="{B4C4EB9A-AD27-4A5D-AC59-544180CC7D4E}" type="pres">
      <dgm:prSet presAssocID="{A2F98088-9D52-407F-947D-345E7B38B1FC}" presName="connTx" presStyleLbl="parChTrans1D2" presStyleIdx="1" presStyleCnt="11"/>
      <dgm:spPr/>
      <dgm:t>
        <a:bodyPr/>
        <a:lstStyle/>
        <a:p>
          <a:endParaRPr lang="pt-BR"/>
        </a:p>
      </dgm:t>
    </dgm:pt>
    <dgm:pt modelId="{0EA14865-07F8-4E0A-B06F-DECF500BA8E5}" type="pres">
      <dgm:prSet presAssocID="{4E736CC3-7C06-4CB4-9E0C-05F68BD1133C}" presName="node" presStyleLbl="node1" presStyleIdx="1" presStyleCnt="11" custScaleX="145575" custScaleY="151131" custRadScaleRad="109481" custRadScaleInc="1244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B4A7417-E6FD-4691-B8EA-DF1A0B76A3C8}" type="pres">
      <dgm:prSet presAssocID="{B767C6E2-FC4C-44DB-886A-3B2C419B366B}" presName="Name9" presStyleLbl="parChTrans1D2" presStyleIdx="2" presStyleCnt="11"/>
      <dgm:spPr/>
      <dgm:t>
        <a:bodyPr/>
        <a:lstStyle/>
        <a:p>
          <a:endParaRPr lang="pt-BR"/>
        </a:p>
      </dgm:t>
    </dgm:pt>
    <dgm:pt modelId="{3402B309-ABE0-4B11-B3B7-BCA1E85BBD51}" type="pres">
      <dgm:prSet presAssocID="{B767C6E2-FC4C-44DB-886A-3B2C419B366B}" presName="connTx" presStyleLbl="parChTrans1D2" presStyleIdx="2" presStyleCnt="11"/>
      <dgm:spPr/>
      <dgm:t>
        <a:bodyPr/>
        <a:lstStyle/>
        <a:p>
          <a:endParaRPr lang="pt-BR"/>
        </a:p>
      </dgm:t>
    </dgm:pt>
    <dgm:pt modelId="{A64A1A42-3607-45F5-950A-DC198BC24249}" type="pres">
      <dgm:prSet presAssocID="{3B3BBE91-90A7-4721-8A1C-878C72F0CB8F}" presName="node" presStyleLbl="node1" presStyleIdx="2" presStyleCnt="11" custScaleX="145574" custScaleY="145577" custRadScaleRad="151736" custRadScaleInc="-3217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6F0A05-E907-4072-8071-1CCAAF1C8DB0}" type="pres">
      <dgm:prSet presAssocID="{17578501-C5DA-4662-B0DD-C49FF624F0D9}" presName="Name9" presStyleLbl="parChTrans1D2" presStyleIdx="3" presStyleCnt="11"/>
      <dgm:spPr/>
      <dgm:t>
        <a:bodyPr/>
        <a:lstStyle/>
        <a:p>
          <a:endParaRPr lang="pt-BR"/>
        </a:p>
      </dgm:t>
    </dgm:pt>
    <dgm:pt modelId="{2651B8FF-50D2-410C-A4D8-A7B1EC634E3C}" type="pres">
      <dgm:prSet presAssocID="{17578501-C5DA-4662-B0DD-C49FF624F0D9}" presName="connTx" presStyleLbl="parChTrans1D2" presStyleIdx="3" presStyleCnt="11"/>
      <dgm:spPr/>
      <dgm:t>
        <a:bodyPr/>
        <a:lstStyle/>
        <a:p>
          <a:endParaRPr lang="pt-BR"/>
        </a:p>
      </dgm:t>
    </dgm:pt>
    <dgm:pt modelId="{C3A652F4-A658-47BF-AD6C-55A25609F29D}" type="pres">
      <dgm:prSet presAssocID="{A5A0219D-081B-42A5-99D1-092651A49323}" presName="node" presStyleLbl="node1" presStyleIdx="3" presStyleCnt="11" custScaleX="122789" custScaleY="106606" custRadScaleRad="98147" custRadScaleInc="-8989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0BAA6B-A059-4647-9820-02372535E449}" type="pres">
      <dgm:prSet presAssocID="{403C730B-6610-4790-846A-395D358BE555}" presName="Name9" presStyleLbl="parChTrans1D2" presStyleIdx="4" presStyleCnt="11"/>
      <dgm:spPr/>
      <dgm:t>
        <a:bodyPr/>
        <a:lstStyle/>
        <a:p>
          <a:endParaRPr lang="pt-BR"/>
        </a:p>
      </dgm:t>
    </dgm:pt>
    <dgm:pt modelId="{D35703A5-1990-4D30-977A-E8DEC7AA53FC}" type="pres">
      <dgm:prSet presAssocID="{403C730B-6610-4790-846A-395D358BE555}" presName="connTx" presStyleLbl="parChTrans1D2" presStyleIdx="4" presStyleCnt="11"/>
      <dgm:spPr/>
      <dgm:t>
        <a:bodyPr/>
        <a:lstStyle/>
        <a:p>
          <a:endParaRPr lang="pt-BR"/>
        </a:p>
      </dgm:t>
    </dgm:pt>
    <dgm:pt modelId="{92936E5F-CBD1-422E-959C-8DFE0F5DFFBC}" type="pres">
      <dgm:prSet presAssocID="{B52E9E91-795D-4FD8-A32C-63CA3CFD8E95}" presName="node" presStyleLbl="node1" presStyleIdx="4" presStyleCnt="11" custScaleX="170164" custScaleY="158470" custRadScaleRad="138346" custRadScaleInc="-10800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E92B559-2B42-4A7D-9A40-403CC9406F07}" type="pres">
      <dgm:prSet presAssocID="{41E6E024-7093-4C6F-A29B-38146AC61514}" presName="Name9" presStyleLbl="parChTrans1D2" presStyleIdx="5" presStyleCnt="11"/>
      <dgm:spPr/>
      <dgm:t>
        <a:bodyPr/>
        <a:lstStyle/>
        <a:p>
          <a:endParaRPr lang="pt-BR"/>
        </a:p>
      </dgm:t>
    </dgm:pt>
    <dgm:pt modelId="{1B57C96C-C64E-4A25-9D48-428213A72457}" type="pres">
      <dgm:prSet presAssocID="{41E6E024-7093-4C6F-A29B-38146AC61514}" presName="connTx" presStyleLbl="parChTrans1D2" presStyleIdx="5" presStyleCnt="11"/>
      <dgm:spPr/>
      <dgm:t>
        <a:bodyPr/>
        <a:lstStyle/>
        <a:p>
          <a:endParaRPr lang="pt-BR"/>
        </a:p>
      </dgm:t>
    </dgm:pt>
    <dgm:pt modelId="{E328885E-477F-4759-8C5D-96C599478A14}" type="pres">
      <dgm:prSet presAssocID="{609EEBBD-FA45-412E-8E26-2869A7DB9F68}" presName="node" presStyleLbl="node1" presStyleIdx="5" presStyleCnt="11" custScaleX="145576" custScaleY="145575" custRadScaleRad="92912" custRadScaleInc="-12393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89CD46E-2A9F-4972-BED5-42D2DCEC2EBC}" type="pres">
      <dgm:prSet presAssocID="{3EF94879-8CD8-4896-95EC-BF4EBE704F6A}" presName="Name9" presStyleLbl="parChTrans1D2" presStyleIdx="6" presStyleCnt="11"/>
      <dgm:spPr/>
      <dgm:t>
        <a:bodyPr/>
        <a:lstStyle/>
        <a:p>
          <a:endParaRPr lang="pt-BR"/>
        </a:p>
      </dgm:t>
    </dgm:pt>
    <dgm:pt modelId="{B87519A4-27DD-4B78-9AE4-79344ACFF8E1}" type="pres">
      <dgm:prSet presAssocID="{3EF94879-8CD8-4896-95EC-BF4EBE704F6A}" presName="connTx" presStyleLbl="parChTrans1D2" presStyleIdx="6" presStyleCnt="11"/>
      <dgm:spPr/>
      <dgm:t>
        <a:bodyPr/>
        <a:lstStyle/>
        <a:p>
          <a:endParaRPr lang="pt-BR"/>
        </a:p>
      </dgm:t>
    </dgm:pt>
    <dgm:pt modelId="{1E77CA4B-479C-4428-9ADA-8ECE085765EE}" type="pres">
      <dgm:prSet presAssocID="{4EE80B41-4130-4AA2-8C14-5F57CF68925B}" presName="node" presStyleLbl="node1" presStyleIdx="6" presStyleCnt="11" custScaleX="123820" custScaleY="123462" custRadScaleRad="77317" custRadScaleInc="-5397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AB73955-6CB6-4C4A-B2D0-277E34E14538}" type="pres">
      <dgm:prSet presAssocID="{B672781C-7C74-4B56-A792-2FFCFDFBD541}" presName="Name9" presStyleLbl="parChTrans1D2" presStyleIdx="7" presStyleCnt="11"/>
      <dgm:spPr/>
      <dgm:t>
        <a:bodyPr/>
        <a:lstStyle/>
        <a:p>
          <a:endParaRPr lang="pt-BR"/>
        </a:p>
      </dgm:t>
    </dgm:pt>
    <dgm:pt modelId="{BBFFACF3-6266-48D8-AD12-DFCB049B39A3}" type="pres">
      <dgm:prSet presAssocID="{B672781C-7C74-4B56-A792-2FFCFDFBD541}" presName="connTx" presStyleLbl="parChTrans1D2" presStyleIdx="7" presStyleCnt="11"/>
      <dgm:spPr/>
      <dgm:t>
        <a:bodyPr/>
        <a:lstStyle/>
        <a:p>
          <a:endParaRPr lang="pt-BR"/>
        </a:p>
      </dgm:t>
    </dgm:pt>
    <dgm:pt modelId="{34693FE7-B1ED-4438-A95D-3AD89EBE45C4}" type="pres">
      <dgm:prSet presAssocID="{EDC40A51-9356-42A3-9789-F990A0D4D81E}" presName="node" presStyleLbl="node1" presStyleIdx="7" presStyleCnt="11" custScaleX="172295" custScaleY="157267" custRadScaleRad="104985" custRadScaleInc="-1576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987D1C0-CE6D-4FFB-B5CF-7249EB5004BE}" type="pres">
      <dgm:prSet presAssocID="{0FBE9853-6AC5-4EFE-A623-4657490C51DB}" presName="Name9" presStyleLbl="parChTrans1D2" presStyleIdx="8" presStyleCnt="11"/>
      <dgm:spPr/>
      <dgm:t>
        <a:bodyPr/>
        <a:lstStyle/>
        <a:p>
          <a:endParaRPr lang="pt-BR"/>
        </a:p>
      </dgm:t>
    </dgm:pt>
    <dgm:pt modelId="{2C21CE02-AD9A-4424-9616-45E6BB93035B}" type="pres">
      <dgm:prSet presAssocID="{0FBE9853-6AC5-4EFE-A623-4657490C51DB}" presName="connTx" presStyleLbl="parChTrans1D2" presStyleIdx="8" presStyleCnt="11"/>
      <dgm:spPr/>
      <dgm:t>
        <a:bodyPr/>
        <a:lstStyle/>
        <a:p>
          <a:endParaRPr lang="pt-BR"/>
        </a:p>
      </dgm:t>
    </dgm:pt>
    <dgm:pt modelId="{B1769474-EF68-48EA-8A39-121459F664D4}" type="pres">
      <dgm:prSet presAssocID="{C41E8EA9-A56A-4F99-A5B3-4B95382120D4}" presName="node" presStyleLbl="node1" presStyleIdx="8" presStyleCnt="11" custScaleX="125667" custScaleY="125921" custRadScaleRad="117289" custRadScaleInc="-1175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C7F086-3946-411C-805D-298F7296A7AD}" type="pres">
      <dgm:prSet presAssocID="{E1B1458D-3632-4FD7-BB2B-594EF184BEC2}" presName="Name9" presStyleLbl="parChTrans1D2" presStyleIdx="9" presStyleCnt="11"/>
      <dgm:spPr/>
      <dgm:t>
        <a:bodyPr/>
        <a:lstStyle/>
        <a:p>
          <a:endParaRPr lang="pt-BR"/>
        </a:p>
      </dgm:t>
    </dgm:pt>
    <dgm:pt modelId="{035552D7-BAEF-4B4B-B523-DECF74DD9558}" type="pres">
      <dgm:prSet presAssocID="{E1B1458D-3632-4FD7-BB2B-594EF184BEC2}" presName="connTx" presStyleLbl="parChTrans1D2" presStyleIdx="9" presStyleCnt="11"/>
      <dgm:spPr/>
      <dgm:t>
        <a:bodyPr/>
        <a:lstStyle/>
        <a:p>
          <a:endParaRPr lang="pt-BR"/>
        </a:p>
      </dgm:t>
    </dgm:pt>
    <dgm:pt modelId="{B8CCDB17-9755-4FCD-936F-AF78E3E9FA8D}" type="pres">
      <dgm:prSet presAssocID="{BE93AA51-7594-4365-AC5F-B8E4EA34C1AF}" presName="node" presStyleLbl="node1" presStyleIdx="9" presStyleCnt="11" custScaleX="145308" custScaleY="135625" custRadScaleRad="92570" custRadScaleInc="-2868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F8E95E3-6670-416E-87F7-891C2C0E50D7}" type="pres">
      <dgm:prSet presAssocID="{EAE38C0A-DF9F-4808-96C9-623BDBF70BF8}" presName="Name9" presStyleLbl="parChTrans1D2" presStyleIdx="10" presStyleCnt="11"/>
      <dgm:spPr/>
      <dgm:t>
        <a:bodyPr/>
        <a:lstStyle/>
        <a:p>
          <a:endParaRPr lang="pt-BR"/>
        </a:p>
      </dgm:t>
    </dgm:pt>
    <dgm:pt modelId="{78BF2754-F242-411F-97B6-A8347277F223}" type="pres">
      <dgm:prSet presAssocID="{EAE38C0A-DF9F-4808-96C9-623BDBF70BF8}" presName="connTx" presStyleLbl="parChTrans1D2" presStyleIdx="10" presStyleCnt="11"/>
      <dgm:spPr/>
      <dgm:t>
        <a:bodyPr/>
        <a:lstStyle/>
        <a:p>
          <a:endParaRPr lang="pt-BR"/>
        </a:p>
      </dgm:t>
    </dgm:pt>
    <dgm:pt modelId="{75DD7CB8-3A4A-46DE-993B-B1C7BC268086}" type="pres">
      <dgm:prSet presAssocID="{CE904EA6-8357-4024-BE7D-6D919A305130}" presName="node" presStyleLbl="node1" presStyleIdx="10" presStyleCnt="11" custScaleX="143386" custScaleY="138593" custRadScaleRad="143912" custRadScaleInc="-11086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FE26593-1770-4CAF-9F82-6BB023B370A6}" type="presOf" srcId="{17578501-C5DA-4662-B0DD-C49FF624F0D9}" destId="{2651B8FF-50D2-410C-A4D8-A7B1EC634E3C}" srcOrd="1" destOrd="0" presId="urn:microsoft.com/office/officeart/2005/8/layout/radial1"/>
    <dgm:cxn modelId="{CA2CF9C6-3BF2-49D4-8A5D-FDFA3A6C6A0A}" type="presOf" srcId="{A5A0219D-081B-42A5-99D1-092651A49323}" destId="{C3A652F4-A658-47BF-AD6C-55A25609F29D}" srcOrd="0" destOrd="0" presId="urn:microsoft.com/office/officeart/2005/8/layout/radial1"/>
    <dgm:cxn modelId="{0693A2A6-8F5D-4ED6-8F49-398EA717ABA6}" type="presOf" srcId="{B767C6E2-FC4C-44DB-886A-3B2C419B366B}" destId="{3402B309-ABE0-4B11-B3B7-BCA1E85BBD51}" srcOrd="1" destOrd="0" presId="urn:microsoft.com/office/officeart/2005/8/layout/radial1"/>
    <dgm:cxn modelId="{77D04AD5-6D92-418C-A242-F844ECA9E000}" type="presOf" srcId="{C41E8EA9-A56A-4F99-A5B3-4B95382120D4}" destId="{B1769474-EF68-48EA-8A39-121459F664D4}" srcOrd="0" destOrd="0" presId="urn:microsoft.com/office/officeart/2005/8/layout/radial1"/>
    <dgm:cxn modelId="{3CACB1FC-2E23-486B-AE19-2A34ABE1F676}" srcId="{342D48EF-BE2A-4E78-BF8C-0B2E24B3DD71}" destId="{609EEBBD-FA45-412E-8E26-2869A7DB9F68}" srcOrd="5" destOrd="0" parTransId="{41E6E024-7093-4C6F-A29B-38146AC61514}" sibTransId="{DF95A421-26DD-4BE2-A971-CE2805C3A0F5}"/>
    <dgm:cxn modelId="{FD2A78A5-3FF2-4716-89CC-E3EE013524D7}" type="presOf" srcId="{CE904EA6-8357-4024-BE7D-6D919A305130}" destId="{75DD7CB8-3A4A-46DE-993B-B1C7BC268086}" srcOrd="0" destOrd="0" presId="urn:microsoft.com/office/officeart/2005/8/layout/radial1"/>
    <dgm:cxn modelId="{F9836882-D3B8-491D-822A-48783C0958CF}" type="presOf" srcId="{609EEBBD-FA45-412E-8E26-2869A7DB9F68}" destId="{E328885E-477F-4759-8C5D-96C599478A14}" srcOrd="0" destOrd="0" presId="urn:microsoft.com/office/officeart/2005/8/layout/radial1"/>
    <dgm:cxn modelId="{BF2E940B-8746-4605-ACF5-C67FA60B4028}" type="presOf" srcId="{B767C6E2-FC4C-44DB-886A-3B2C419B366B}" destId="{5B4A7417-E6FD-4691-B8EA-DF1A0B76A3C8}" srcOrd="0" destOrd="0" presId="urn:microsoft.com/office/officeart/2005/8/layout/radial1"/>
    <dgm:cxn modelId="{469AE681-8D88-4B10-89C3-8EF733713045}" type="presOf" srcId="{3EF94879-8CD8-4896-95EC-BF4EBE704F6A}" destId="{F89CD46E-2A9F-4972-BED5-42D2DCEC2EBC}" srcOrd="0" destOrd="0" presId="urn:microsoft.com/office/officeart/2005/8/layout/radial1"/>
    <dgm:cxn modelId="{B480F5B8-85AF-4FE9-92E8-8BCCD9650B97}" srcId="{342D48EF-BE2A-4E78-BF8C-0B2E24B3DD71}" destId="{4EE80B41-4130-4AA2-8C14-5F57CF68925B}" srcOrd="6" destOrd="0" parTransId="{3EF94879-8CD8-4896-95EC-BF4EBE704F6A}" sibTransId="{4013A445-57AA-401A-8D5B-60F2EA336C6E}"/>
    <dgm:cxn modelId="{4B384AD8-6ACA-487C-B330-52395E04CC86}" type="presOf" srcId="{403C730B-6610-4790-846A-395D358BE555}" destId="{D35703A5-1990-4D30-977A-E8DEC7AA53FC}" srcOrd="1" destOrd="0" presId="urn:microsoft.com/office/officeart/2005/8/layout/radial1"/>
    <dgm:cxn modelId="{87C1C034-E69D-418C-B568-C73396F8812E}" type="presOf" srcId="{41E6E024-7093-4C6F-A29B-38146AC61514}" destId="{1B57C96C-C64E-4A25-9D48-428213A72457}" srcOrd="1" destOrd="0" presId="urn:microsoft.com/office/officeart/2005/8/layout/radial1"/>
    <dgm:cxn modelId="{8E42EC72-FD0F-457F-9B74-ED63B3B0A870}" type="presOf" srcId="{3B3BBE91-90A7-4721-8A1C-878C72F0CB8F}" destId="{A64A1A42-3607-45F5-950A-DC198BC24249}" srcOrd="0" destOrd="0" presId="urn:microsoft.com/office/officeart/2005/8/layout/radial1"/>
    <dgm:cxn modelId="{E7AEBEDD-4F4F-40D5-832D-8F3D165127F9}" srcId="{0EC28CD6-F10B-45C5-B9C1-26A9839CCAB3}" destId="{342D48EF-BE2A-4E78-BF8C-0B2E24B3DD71}" srcOrd="0" destOrd="0" parTransId="{95E4CB24-3DFF-4B07-9489-44EB9DAFE90B}" sibTransId="{D9C61EB5-75B4-437A-BF8C-649114B5482E}"/>
    <dgm:cxn modelId="{18EA7E14-E5AB-4844-8B31-4A7550EA0E54}" type="presOf" srcId="{4E736CC3-7C06-4CB4-9E0C-05F68BD1133C}" destId="{0EA14865-07F8-4E0A-B06F-DECF500BA8E5}" srcOrd="0" destOrd="0" presId="urn:microsoft.com/office/officeart/2005/8/layout/radial1"/>
    <dgm:cxn modelId="{57E86FE8-564B-4102-8DE6-160E595FD3D4}" type="presOf" srcId="{B672781C-7C74-4B56-A792-2FFCFDFBD541}" destId="{BBFFACF3-6266-48D8-AD12-DFCB049B39A3}" srcOrd="1" destOrd="0" presId="urn:microsoft.com/office/officeart/2005/8/layout/radial1"/>
    <dgm:cxn modelId="{3D5F953F-6DD7-4F76-9AEC-A49E2D978DF5}" type="presOf" srcId="{0FBE9853-6AC5-4EFE-A623-4657490C51DB}" destId="{2C21CE02-AD9A-4424-9616-45E6BB93035B}" srcOrd="1" destOrd="0" presId="urn:microsoft.com/office/officeart/2005/8/layout/radial1"/>
    <dgm:cxn modelId="{5E67A921-253D-4C7B-A9E2-B8841E9B4BD3}" srcId="{342D48EF-BE2A-4E78-BF8C-0B2E24B3DD71}" destId="{B52E9E91-795D-4FD8-A32C-63CA3CFD8E95}" srcOrd="4" destOrd="0" parTransId="{403C730B-6610-4790-846A-395D358BE555}" sibTransId="{67F698B7-5E9D-46BC-8160-39BDB5676A3A}"/>
    <dgm:cxn modelId="{9C160179-2466-47A8-876E-91EFA4341B2E}" type="presOf" srcId="{17578501-C5DA-4662-B0DD-C49FF624F0D9}" destId="{A86F0A05-E907-4072-8071-1CCAAF1C8DB0}" srcOrd="0" destOrd="0" presId="urn:microsoft.com/office/officeart/2005/8/layout/radial1"/>
    <dgm:cxn modelId="{EE859EC5-AE51-4C26-9533-CCD576E87218}" srcId="{342D48EF-BE2A-4E78-BF8C-0B2E24B3DD71}" destId="{C41E8EA9-A56A-4F99-A5B3-4B95382120D4}" srcOrd="8" destOrd="0" parTransId="{0FBE9853-6AC5-4EFE-A623-4657490C51DB}" sibTransId="{12E39755-F093-4187-BD0D-A9918C86CF47}"/>
    <dgm:cxn modelId="{CDB844D3-C270-4DC9-880D-350FE03C65AE}" type="presOf" srcId="{EDC40A51-9356-42A3-9789-F990A0D4D81E}" destId="{34693FE7-B1ED-4438-A95D-3AD89EBE45C4}" srcOrd="0" destOrd="0" presId="urn:microsoft.com/office/officeart/2005/8/layout/radial1"/>
    <dgm:cxn modelId="{F5FE76CF-E45E-4F77-A615-61E3D8C1AE27}" type="presOf" srcId="{3EF94879-8CD8-4896-95EC-BF4EBE704F6A}" destId="{B87519A4-27DD-4B78-9AE4-79344ACFF8E1}" srcOrd="1" destOrd="0" presId="urn:microsoft.com/office/officeart/2005/8/layout/radial1"/>
    <dgm:cxn modelId="{B22D4F2A-6741-42B5-922A-DF4BB106B4F5}" srcId="{342D48EF-BE2A-4E78-BF8C-0B2E24B3DD71}" destId="{3B3BBE91-90A7-4721-8A1C-878C72F0CB8F}" srcOrd="2" destOrd="0" parTransId="{B767C6E2-FC4C-44DB-886A-3B2C419B366B}" sibTransId="{7ACF5A45-D7F2-4AFA-8EF6-FDD6C5B0EC85}"/>
    <dgm:cxn modelId="{70205032-28C3-48D0-828D-0E898C7A42AD}" srcId="{342D48EF-BE2A-4E78-BF8C-0B2E24B3DD71}" destId="{BE93AA51-7594-4365-AC5F-B8E4EA34C1AF}" srcOrd="9" destOrd="0" parTransId="{E1B1458D-3632-4FD7-BB2B-594EF184BEC2}" sibTransId="{232C0383-743A-4CE5-8AD4-370C38975F65}"/>
    <dgm:cxn modelId="{712A8A2E-D321-45B1-B176-A9470694250A}" srcId="{342D48EF-BE2A-4E78-BF8C-0B2E24B3DD71}" destId="{4E736CC3-7C06-4CB4-9E0C-05F68BD1133C}" srcOrd="1" destOrd="0" parTransId="{A2F98088-9D52-407F-947D-345E7B38B1FC}" sibTransId="{A47CB4FC-2564-441D-A4A7-03B8CC8A0AC0}"/>
    <dgm:cxn modelId="{9358171C-9242-4A12-8905-3D3D338B157E}" type="presOf" srcId="{A2F98088-9D52-407F-947D-345E7B38B1FC}" destId="{B4C4EB9A-AD27-4A5D-AC59-544180CC7D4E}" srcOrd="1" destOrd="0" presId="urn:microsoft.com/office/officeart/2005/8/layout/radial1"/>
    <dgm:cxn modelId="{35F6660D-308C-404E-A84D-314D2B323439}" type="presOf" srcId="{4EE80B41-4130-4AA2-8C14-5F57CF68925B}" destId="{1E77CA4B-479C-4428-9ADA-8ECE085765EE}" srcOrd="0" destOrd="0" presId="urn:microsoft.com/office/officeart/2005/8/layout/radial1"/>
    <dgm:cxn modelId="{1C75C0C3-4363-4C05-BFC1-431B23138425}" type="presOf" srcId="{41E6E024-7093-4C6F-A29B-38146AC61514}" destId="{7E92B559-2B42-4A7D-9A40-403CC9406F07}" srcOrd="0" destOrd="0" presId="urn:microsoft.com/office/officeart/2005/8/layout/radial1"/>
    <dgm:cxn modelId="{B64D8A7D-0D1E-43FA-BA8A-5D17E7B7A497}" type="presOf" srcId="{0EC28CD6-F10B-45C5-B9C1-26A9839CCAB3}" destId="{7D2D0C36-96C3-4BD2-B09A-415EE1F96021}" srcOrd="0" destOrd="0" presId="urn:microsoft.com/office/officeart/2005/8/layout/radial1"/>
    <dgm:cxn modelId="{3A73F693-4E0B-4A78-8CC9-5F7154C670FC}" type="presOf" srcId="{B52E9E91-795D-4FD8-A32C-63CA3CFD8E95}" destId="{92936E5F-CBD1-422E-959C-8DFE0F5DFFBC}" srcOrd="0" destOrd="0" presId="urn:microsoft.com/office/officeart/2005/8/layout/radial1"/>
    <dgm:cxn modelId="{864931CA-6557-4590-859E-FD6B7C4434E7}" type="presOf" srcId="{3D07CC5F-1B8E-4571-92C3-CA4F02C666BB}" destId="{01ED2B81-581B-4E71-93B0-821829A43DCE}" srcOrd="0" destOrd="0" presId="urn:microsoft.com/office/officeart/2005/8/layout/radial1"/>
    <dgm:cxn modelId="{F00E3818-C321-4088-87DC-DD85F74C94C1}" type="presOf" srcId="{0FBE9853-6AC5-4EFE-A623-4657490C51DB}" destId="{7987D1C0-CE6D-4FFB-B5CF-7249EB5004BE}" srcOrd="0" destOrd="0" presId="urn:microsoft.com/office/officeart/2005/8/layout/radial1"/>
    <dgm:cxn modelId="{E2051075-7459-4677-AB9D-72E8628F160B}" type="presOf" srcId="{343399D8-D1A3-43D2-AC47-6AEA7D906D40}" destId="{46E4278B-CB7B-4D1C-855D-9B7E616051A8}" srcOrd="1" destOrd="0" presId="urn:microsoft.com/office/officeart/2005/8/layout/radial1"/>
    <dgm:cxn modelId="{78E68743-4F5A-427C-9C51-D8D0C384557F}" srcId="{342D48EF-BE2A-4E78-BF8C-0B2E24B3DD71}" destId="{EDC40A51-9356-42A3-9789-F990A0D4D81E}" srcOrd="7" destOrd="0" parTransId="{B672781C-7C74-4B56-A792-2FFCFDFBD541}" sibTransId="{BEE54E09-D6E7-4146-9CF0-7C4AC95DFEF5}"/>
    <dgm:cxn modelId="{9368F111-3C1D-4A50-993C-491E3F6F899A}" type="presOf" srcId="{E1B1458D-3632-4FD7-BB2B-594EF184BEC2}" destId="{41C7F086-3946-411C-805D-298F7296A7AD}" srcOrd="0" destOrd="0" presId="urn:microsoft.com/office/officeart/2005/8/layout/radial1"/>
    <dgm:cxn modelId="{B4628562-7AFD-436E-90FD-056369AA293F}" type="presOf" srcId="{E1B1458D-3632-4FD7-BB2B-594EF184BEC2}" destId="{035552D7-BAEF-4B4B-B523-DECF74DD9558}" srcOrd="1" destOrd="0" presId="urn:microsoft.com/office/officeart/2005/8/layout/radial1"/>
    <dgm:cxn modelId="{6F98C137-50F1-4D95-8E44-47FF66CE4ABE}" type="presOf" srcId="{EAE38C0A-DF9F-4808-96C9-623BDBF70BF8}" destId="{4F8E95E3-6670-416E-87F7-891C2C0E50D7}" srcOrd="0" destOrd="0" presId="urn:microsoft.com/office/officeart/2005/8/layout/radial1"/>
    <dgm:cxn modelId="{255AA21C-4022-4C90-AE96-7FF77100D70F}" type="presOf" srcId="{A2F98088-9D52-407F-947D-345E7B38B1FC}" destId="{52F93E74-3A74-4C16-9497-2027C29E03F2}" srcOrd="0" destOrd="0" presId="urn:microsoft.com/office/officeart/2005/8/layout/radial1"/>
    <dgm:cxn modelId="{951752E8-45C3-414A-9365-98DF5FD52707}" type="presOf" srcId="{342D48EF-BE2A-4E78-BF8C-0B2E24B3DD71}" destId="{84A02EA8-B167-4A62-94F2-1CF91B3877C6}" srcOrd="0" destOrd="0" presId="urn:microsoft.com/office/officeart/2005/8/layout/radial1"/>
    <dgm:cxn modelId="{7205C0E8-2345-4B5B-84FD-1A2C34BDB819}" srcId="{342D48EF-BE2A-4E78-BF8C-0B2E24B3DD71}" destId="{A5A0219D-081B-42A5-99D1-092651A49323}" srcOrd="3" destOrd="0" parTransId="{17578501-C5DA-4662-B0DD-C49FF624F0D9}" sibTransId="{69F7900F-8D0B-4154-B6BA-3F3960CCE561}"/>
    <dgm:cxn modelId="{7FB8653F-C1F9-4956-BF5B-2EBCCB21A694}" srcId="{342D48EF-BE2A-4E78-BF8C-0B2E24B3DD71}" destId="{3D07CC5F-1B8E-4571-92C3-CA4F02C666BB}" srcOrd="0" destOrd="0" parTransId="{343399D8-D1A3-43D2-AC47-6AEA7D906D40}" sibTransId="{8E62D05F-80D6-4EDE-A10A-B41300C19D92}"/>
    <dgm:cxn modelId="{753725A4-7466-4348-B2AE-5BEFD19F2D3C}" type="presOf" srcId="{B672781C-7C74-4B56-A792-2FFCFDFBD541}" destId="{5AB73955-6CB6-4C4A-B2D0-277E34E14538}" srcOrd="0" destOrd="0" presId="urn:microsoft.com/office/officeart/2005/8/layout/radial1"/>
    <dgm:cxn modelId="{4608A2B0-0D62-4480-BBF3-1644DF9A9EAC}" srcId="{342D48EF-BE2A-4E78-BF8C-0B2E24B3DD71}" destId="{CE904EA6-8357-4024-BE7D-6D919A305130}" srcOrd="10" destOrd="0" parTransId="{EAE38C0A-DF9F-4808-96C9-623BDBF70BF8}" sibTransId="{F66F9D1E-BEE9-4B6F-83A4-15412849EF6B}"/>
    <dgm:cxn modelId="{B4D15DC7-8F68-46D5-9B69-44D49075611C}" type="presOf" srcId="{343399D8-D1A3-43D2-AC47-6AEA7D906D40}" destId="{17E9575B-438D-46AE-AC52-A08A7F01BCC6}" srcOrd="0" destOrd="0" presId="urn:microsoft.com/office/officeart/2005/8/layout/radial1"/>
    <dgm:cxn modelId="{A3498C36-75A1-485D-8131-28AA264FE354}" type="presOf" srcId="{EAE38C0A-DF9F-4808-96C9-623BDBF70BF8}" destId="{78BF2754-F242-411F-97B6-A8347277F223}" srcOrd="1" destOrd="0" presId="urn:microsoft.com/office/officeart/2005/8/layout/radial1"/>
    <dgm:cxn modelId="{E37DD51F-93C5-4F11-A546-B1834CCE76AA}" type="presOf" srcId="{403C730B-6610-4790-846A-395D358BE555}" destId="{700BAA6B-A059-4647-9820-02372535E449}" srcOrd="0" destOrd="0" presId="urn:microsoft.com/office/officeart/2005/8/layout/radial1"/>
    <dgm:cxn modelId="{15748553-60BA-4C60-99A3-93C2AB0F0B50}" type="presOf" srcId="{BE93AA51-7594-4365-AC5F-B8E4EA34C1AF}" destId="{B8CCDB17-9755-4FCD-936F-AF78E3E9FA8D}" srcOrd="0" destOrd="0" presId="urn:microsoft.com/office/officeart/2005/8/layout/radial1"/>
    <dgm:cxn modelId="{F25BC3BB-2864-4417-BEB5-AFD1AA8325D4}" type="presParOf" srcId="{7D2D0C36-96C3-4BD2-B09A-415EE1F96021}" destId="{84A02EA8-B167-4A62-94F2-1CF91B3877C6}" srcOrd="0" destOrd="0" presId="urn:microsoft.com/office/officeart/2005/8/layout/radial1"/>
    <dgm:cxn modelId="{D0AA9D5B-CC7C-4E91-856C-334AD322B46E}" type="presParOf" srcId="{7D2D0C36-96C3-4BD2-B09A-415EE1F96021}" destId="{17E9575B-438D-46AE-AC52-A08A7F01BCC6}" srcOrd="1" destOrd="0" presId="urn:microsoft.com/office/officeart/2005/8/layout/radial1"/>
    <dgm:cxn modelId="{CB8E4B73-E462-401D-BEC4-880ECEC91A58}" type="presParOf" srcId="{17E9575B-438D-46AE-AC52-A08A7F01BCC6}" destId="{46E4278B-CB7B-4D1C-855D-9B7E616051A8}" srcOrd="0" destOrd="0" presId="urn:microsoft.com/office/officeart/2005/8/layout/radial1"/>
    <dgm:cxn modelId="{A326E75D-0ACF-4FDF-B9B4-69BF60583C30}" type="presParOf" srcId="{7D2D0C36-96C3-4BD2-B09A-415EE1F96021}" destId="{01ED2B81-581B-4E71-93B0-821829A43DCE}" srcOrd="2" destOrd="0" presId="urn:microsoft.com/office/officeart/2005/8/layout/radial1"/>
    <dgm:cxn modelId="{4DE8F61D-F6DB-4482-82BE-594090A3A69B}" type="presParOf" srcId="{7D2D0C36-96C3-4BD2-B09A-415EE1F96021}" destId="{52F93E74-3A74-4C16-9497-2027C29E03F2}" srcOrd="3" destOrd="0" presId="urn:microsoft.com/office/officeart/2005/8/layout/radial1"/>
    <dgm:cxn modelId="{AC827302-DC0B-4DDE-ABA3-DB041E6EFB86}" type="presParOf" srcId="{52F93E74-3A74-4C16-9497-2027C29E03F2}" destId="{B4C4EB9A-AD27-4A5D-AC59-544180CC7D4E}" srcOrd="0" destOrd="0" presId="urn:microsoft.com/office/officeart/2005/8/layout/radial1"/>
    <dgm:cxn modelId="{2254D04F-8769-46EF-BDBB-E3B1A7423F5B}" type="presParOf" srcId="{7D2D0C36-96C3-4BD2-B09A-415EE1F96021}" destId="{0EA14865-07F8-4E0A-B06F-DECF500BA8E5}" srcOrd="4" destOrd="0" presId="urn:microsoft.com/office/officeart/2005/8/layout/radial1"/>
    <dgm:cxn modelId="{172337F7-F1D8-44D0-BF66-07A0C1D8FB70}" type="presParOf" srcId="{7D2D0C36-96C3-4BD2-B09A-415EE1F96021}" destId="{5B4A7417-E6FD-4691-B8EA-DF1A0B76A3C8}" srcOrd="5" destOrd="0" presId="urn:microsoft.com/office/officeart/2005/8/layout/radial1"/>
    <dgm:cxn modelId="{C3B4745A-3878-44D9-A424-78CD0B8FC11B}" type="presParOf" srcId="{5B4A7417-E6FD-4691-B8EA-DF1A0B76A3C8}" destId="{3402B309-ABE0-4B11-B3B7-BCA1E85BBD51}" srcOrd="0" destOrd="0" presId="urn:microsoft.com/office/officeart/2005/8/layout/radial1"/>
    <dgm:cxn modelId="{256D98C5-2923-44E2-898D-0ECABD3F1B09}" type="presParOf" srcId="{7D2D0C36-96C3-4BD2-B09A-415EE1F96021}" destId="{A64A1A42-3607-45F5-950A-DC198BC24249}" srcOrd="6" destOrd="0" presId="urn:microsoft.com/office/officeart/2005/8/layout/radial1"/>
    <dgm:cxn modelId="{AFBABFB9-3FD7-42E8-AB3E-FC829B3AADB9}" type="presParOf" srcId="{7D2D0C36-96C3-4BD2-B09A-415EE1F96021}" destId="{A86F0A05-E907-4072-8071-1CCAAF1C8DB0}" srcOrd="7" destOrd="0" presId="urn:microsoft.com/office/officeart/2005/8/layout/radial1"/>
    <dgm:cxn modelId="{98B25D30-BC73-4A3E-9FF0-269A31E07257}" type="presParOf" srcId="{A86F0A05-E907-4072-8071-1CCAAF1C8DB0}" destId="{2651B8FF-50D2-410C-A4D8-A7B1EC634E3C}" srcOrd="0" destOrd="0" presId="urn:microsoft.com/office/officeart/2005/8/layout/radial1"/>
    <dgm:cxn modelId="{B264560E-9300-45C5-81D8-0542870042FA}" type="presParOf" srcId="{7D2D0C36-96C3-4BD2-B09A-415EE1F96021}" destId="{C3A652F4-A658-47BF-AD6C-55A25609F29D}" srcOrd="8" destOrd="0" presId="urn:microsoft.com/office/officeart/2005/8/layout/radial1"/>
    <dgm:cxn modelId="{AE46950B-E435-4ACD-93C1-114327B02E2C}" type="presParOf" srcId="{7D2D0C36-96C3-4BD2-B09A-415EE1F96021}" destId="{700BAA6B-A059-4647-9820-02372535E449}" srcOrd="9" destOrd="0" presId="urn:microsoft.com/office/officeart/2005/8/layout/radial1"/>
    <dgm:cxn modelId="{CFBF63DA-C6A6-46A2-AD73-AA02D77CC730}" type="presParOf" srcId="{700BAA6B-A059-4647-9820-02372535E449}" destId="{D35703A5-1990-4D30-977A-E8DEC7AA53FC}" srcOrd="0" destOrd="0" presId="urn:microsoft.com/office/officeart/2005/8/layout/radial1"/>
    <dgm:cxn modelId="{AD194BB3-2E0B-4222-ACC5-E3D6C963828A}" type="presParOf" srcId="{7D2D0C36-96C3-4BD2-B09A-415EE1F96021}" destId="{92936E5F-CBD1-422E-959C-8DFE0F5DFFBC}" srcOrd="10" destOrd="0" presId="urn:microsoft.com/office/officeart/2005/8/layout/radial1"/>
    <dgm:cxn modelId="{C0D2C726-B4D8-43A7-8AAD-187C3C9374A9}" type="presParOf" srcId="{7D2D0C36-96C3-4BD2-B09A-415EE1F96021}" destId="{7E92B559-2B42-4A7D-9A40-403CC9406F07}" srcOrd="11" destOrd="0" presId="urn:microsoft.com/office/officeart/2005/8/layout/radial1"/>
    <dgm:cxn modelId="{49A9FD89-B2C7-4461-B3A5-07B5D72CC4F3}" type="presParOf" srcId="{7E92B559-2B42-4A7D-9A40-403CC9406F07}" destId="{1B57C96C-C64E-4A25-9D48-428213A72457}" srcOrd="0" destOrd="0" presId="urn:microsoft.com/office/officeart/2005/8/layout/radial1"/>
    <dgm:cxn modelId="{9B51A498-A239-41E8-9B14-E8BF09A1D124}" type="presParOf" srcId="{7D2D0C36-96C3-4BD2-B09A-415EE1F96021}" destId="{E328885E-477F-4759-8C5D-96C599478A14}" srcOrd="12" destOrd="0" presId="urn:microsoft.com/office/officeart/2005/8/layout/radial1"/>
    <dgm:cxn modelId="{451A4FB2-B23F-40AA-BB62-1566C86D667F}" type="presParOf" srcId="{7D2D0C36-96C3-4BD2-B09A-415EE1F96021}" destId="{F89CD46E-2A9F-4972-BED5-42D2DCEC2EBC}" srcOrd="13" destOrd="0" presId="urn:microsoft.com/office/officeart/2005/8/layout/radial1"/>
    <dgm:cxn modelId="{0CC19B18-3ABD-4E77-B5E0-F2F25B66ADCB}" type="presParOf" srcId="{F89CD46E-2A9F-4972-BED5-42D2DCEC2EBC}" destId="{B87519A4-27DD-4B78-9AE4-79344ACFF8E1}" srcOrd="0" destOrd="0" presId="urn:microsoft.com/office/officeart/2005/8/layout/radial1"/>
    <dgm:cxn modelId="{E974F273-AA93-4CCB-8E4F-72130D01601D}" type="presParOf" srcId="{7D2D0C36-96C3-4BD2-B09A-415EE1F96021}" destId="{1E77CA4B-479C-4428-9ADA-8ECE085765EE}" srcOrd="14" destOrd="0" presId="urn:microsoft.com/office/officeart/2005/8/layout/radial1"/>
    <dgm:cxn modelId="{C0F5CED6-68E1-4F30-9411-D5532FB4BC1C}" type="presParOf" srcId="{7D2D0C36-96C3-4BD2-B09A-415EE1F96021}" destId="{5AB73955-6CB6-4C4A-B2D0-277E34E14538}" srcOrd="15" destOrd="0" presId="urn:microsoft.com/office/officeart/2005/8/layout/radial1"/>
    <dgm:cxn modelId="{2F1BF076-8662-4DFF-8A13-3B689E406E56}" type="presParOf" srcId="{5AB73955-6CB6-4C4A-B2D0-277E34E14538}" destId="{BBFFACF3-6266-48D8-AD12-DFCB049B39A3}" srcOrd="0" destOrd="0" presId="urn:microsoft.com/office/officeart/2005/8/layout/radial1"/>
    <dgm:cxn modelId="{55A36A06-BD4D-4646-B714-1FF593A25730}" type="presParOf" srcId="{7D2D0C36-96C3-4BD2-B09A-415EE1F96021}" destId="{34693FE7-B1ED-4438-A95D-3AD89EBE45C4}" srcOrd="16" destOrd="0" presId="urn:microsoft.com/office/officeart/2005/8/layout/radial1"/>
    <dgm:cxn modelId="{EC8E3D54-FBF8-4B9A-A970-C9C91F430C6C}" type="presParOf" srcId="{7D2D0C36-96C3-4BD2-B09A-415EE1F96021}" destId="{7987D1C0-CE6D-4FFB-B5CF-7249EB5004BE}" srcOrd="17" destOrd="0" presId="urn:microsoft.com/office/officeart/2005/8/layout/radial1"/>
    <dgm:cxn modelId="{7A6B99EA-10E5-4B28-B7A5-7A524B892382}" type="presParOf" srcId="{7987D1C0-CE6D-4FFB-B5CF-7249EB5004BE}" destId="{2C21CE02-AD9A-4424-9616-45E6BB93035B}" srcOrd="0" destOrd="0" presId="urn:microsoft.com/office/officeart/2005/8/layout/radial1"/>
    <dgm:cxn modelId="{92A8D913-8EDB-4B5E-BD34-FDE339806F08}" type="presParOf" srcId="{7D2D0C36-96C3-4BD2-B09A-415EE1F96021}" destId="{B1769474-EF68-48EA-8A39-121459F664D4}" srcOrd="18" destOrd="0" presId="urn:microsoft.com/office/officeart/2005/8/layout/radial1"/>
    <dgm:cxn modelId="{C5FB2129-BC00-4C84-A8C3-186C1D32FDA1}" type="presParOf" srcId="{7D2D0C36-96C3-4BD2-B09A-415EE1F96021}" destId="{41C7F086-3946-411C-805D-298F7296A7AD}" srcOrd="19" destOrd="0" presId="urn:microsoft.com/office/officeart/2005/8/layout/radial1"/>
    <dgm:cxn modelId="{8DDBFB7E-EE8C-4788-955E-846C94D1C0C5}" type="presParOf" srcId="{41C7F086-3946-411C-805D-298F7296A7AD}" destId="{035552D7-BAEF-4B4B-B523-DECF74DD9558}" srcOrd="0" destOrd="0" presId="urn:microsoft.com/office/officeart/2005/8/layout/radial1"/>
    <dgm:cxn modelId="{717EBC3F-70C3-4961-87B0-419936195B2D}" type="presParOf" srcId="{7D2D0C36-96C3-4BD2-B09A-415EE1F96021}" destId="{B8CCDB17-9755-4FCD-936F-AF78E3E9FA8D}" srcOrd="20" destOrd="0" presId="urn:microsoft.com/office/officeart/2005/8/layout/radial1"/>
    <dgm:cxn modelId="{3C63D6E2-16D5-4DCB-8686-FDDDA8D08A83}" type="presParOf" srcId="{7D2D0C36-96C3-4BD2-B09A-415EE1F96021}" destId="{4F8E95E3-6670-416E-87F7-891C2C0E50D7}" srcOrd="21" destOrd="0" presId="urn:microsoft.com/office/officeart/2005/8/layout/radial1"/>
    <dgm:cxn modelId="{637F9A6D-B7A5-441A-99FD-4589A79BC018}" type="presParOf" srcId="{4F8E95E3-6670-416E-87F7-891C2C0E50D7}" destId="{78BF2754-F242-411F-97B6-A8347277F223}" srcOrd="0" destOrd="0" presId="urn:microsoft.com/office/officeart/2005/8/layout/radial1"/>
    <dgm:cxn modelId="{F811951C-3AD7-4BC2-B9F5-7D1AC466E5C6}" type="presParOf" srcId="{7D2D0C36-96C3-4BD2-B09A-415EE1F96021}" destId="{75DD7CB8-3A4A-46DE-993B-B1C7BC268086}" srcOrd="2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8AD444-C4EE-45D1-8724-2701595F9CCC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A4C373F-7F85-47C7-9C9A-01B4DD9E82AF}">
      <dgm:prSet phldrT="[Texto]"/>
      <dgm:spPr/>
      <dgm:t>
        <a:bodyPr/>
        <a:lstStyle/>
        <a:p>
          <a:r>
            <a:rPr lang="pt-BR" dirty="0" smtClean="0">
              <a:latin typeface="Arial" panose="020B0604020202020204" pitchFamily="34" charset="0"/>
              <a:cs typeface="Arial" panose="020B0604020202020204" pitchFamily="34" charset="0"/>
            </a:rPr>
            <a:t>Para sermos aprendizes precisamos cultivar a humildade, sem humildade não há a presença do diálogo, e sem o diálogo torna-se impossível a práxis autêntica, ou seja, a ação e reflexão, a teoria e a prática, visando dessa forma a conscientização do mundo em sua subjetividade. (FREIRE, 2005)</a:t>
          </a:r>
          <a:endParaRPr lang="pt-BR" dirty="0"/>
        </a:p>
      </dgm:t>
    </dgm:pt>
    <dgm:pt modelId="{D6228BFC-7DB4-440E-8FD1-B97D4F6A3980}" type="parTrans" cxnId="{0DF14F8E-BC17-496C-A24A-00E19C97902F}">
      <dgm:prSet/>
      <dgm:spPr/>
      <dgm:t>
        <a:bodyPr/>
        <a:lstStyle/>
        <a:p>
          <a:endParaRPr lang="pt-BR"/>
        </a:p>
      </dgm:t>
    </dgm:pt>
    <dgm:pt modelId="{4CF11A43-95E5-437D-A7E4-7D1537061E04}" type="sibTrans" cxnId="{0DF14F8E-BC17-496C-A24A-00E19C97902F}">
      <dgm:prSet/>
      <dgm:spPr/>
      <dgm:t>
        <a:bodyPr/>
        <a:lstStyle/>
        <a:p>
          <a:endParaRPr lang="pt-BR"/>
        </a:p>
      </dgm:t>
    </dgm:pt>
    <dgm:pt modelId="{4BE3BECB-8777-4534-8F9B-C40A1FF04C74}" type="pres">
      <dgm:prSet presAssocID="{A18AD444-C4EE-45D1-8724-2701595F9CCC}" presName="Name0" presStyleCnt="0">
        <dgm:presLayoutVars>
          <dgm:chMax/>
          <dgm:chPref/>
          <dgm:dir/>
        </dgm:presLayoutVars>
      </dgm:prSet>
      <dgm:spPr/>
    </dgm:pt>
    <dgm:pt modelId="{BD705560-92B3-4237-AADD-468BA653982A}" type="pres">
      <dgm:prSet presAssocID="{9A4C373F-7F85-47C7-9C9A-01B4DD9E82AF}" presName="composite" presStyleCnt="0">
        <dgm:presLayoutVars>
          <dgm:chMax/>
          <dgm:chPref/>
        </dgm:presLayoutVars>
      </dgm:prSet>
      <dgm:spPr/>
    </dgm:pt>
    <dgm:pt modelId="{70680150-894B-4F46-8779-1622733C90CD}" type="pres">
      <dgm:prSet presAssocID="{9A4C373F-7F85-47C7-9C9A-01B4DD9E82AF}" presName="Image" presStyleLbl="b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</dgm:pt>
    <dgm:pt modelId="{711AF96E-8C33-4849-9124-0EF6F07D1E0E}" type="pres">
      <dgm:prSet presAssocID="{9A4C373F-7F85-47C7-9C9A-01B4DD9E82AF}" presName="ParentText" presStyleLbl="revTx" presStyleIdx="0" presStyleCnt="1" custScaleX="108859" custScaleY="1162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78B2086-2055-4C1A-A889-D5AD78BBF7A3}" type="pres">
      <dgm:prSet presAssocID="{9A4C373F-7F85-47C7-9C9A-01B4DD9E82AF}" presName="tlFrame" presStyleLbl="node1" presStyleIdx="0" presStyleCnt="4"/>
      <dgm:spPr>
        <a:solidFill>
          <a:srgbClr val="0070C0"/>
        </a:solidFill>
      </dgm:spPr>
    </dgm:pt>
    <dgm:pt modelId="{B2B6431E-0470-42CD-8EC2-422F2B86E6E4}" type="pres">
      <dgm:prSet presAssocID="{9A4C373F-7F85-47C7-9C9A-01B4DD9E82AF}" presName="trFrame" presStyleLbl="node1" presStyleIdx="1" presStyleCnt="4"/>
      <dgm:spPr>
        <a:solidFill>
          <a:srgbClr val="00B050"/>
        </a:solidFill>
      </dgm:spPr>
    </dgm:pt>
    <dgm:pt modelId="{0C2E508D-5FE2-498B-A73E-5B8D8E207703}" type="pres">
      <dgm:prSet presAssocID="{9A4C373F-7F85-47C7-9C9A-01B4DD9E82AF}" presName="blFrame" presStyleLbl="node1" presStyleIdx="2" presStyleCnt="4"/>
      <dgm:spPr>
        <a:solidFill>
          <a:srgbClr val="FFFF00"/>
        </a:solidFill>
      </dgm:spPr>
    </dgm:pt>
    <dgm:pt modelId="{65DE0719-1E84-40E8-AAC0-91D26212F22E}" type="pres">
      <dgm:prSet presAssocID="{9A4C373F-7F85-47C7-9C9A-01B4DD9E82AF}" presName="brFrame" presStyleLbl="node1" presStyleIdx="3" presStyleCnt="4"/>
      <dgm:spPr>
        <a:solidFill>
          <a:srgbClr val="00B0F0"/>
        </a:solidFill>
      </dgm:spPr>
    </dgm:pt>
  </dgm:ptLst>
  <dgm:cxnLst>
    <dgm:cxn modelId="{82C0FD69-90AE-4C75-B29A-A629283FAE7E}" type="presOf" srcId="{9A4C373F-7F85-47C7-9C9A-01B4DD9E82AF}" destId="{711AF96E-8C33-4849-9124-0EF6F07D1E0E}" srcOrd="0" destOrd="0" presId="urn:microsoft.com/office/officeart/2009/3/layout/FramedTextPicture"/>
    <dgm:cxn modelId="{0DF14F8E-BC17-496C-A24A-00E19C97902F}" srcId="{A18AD444-C4EE-45D1-8724-2701595F9CCC}" destId="{9A4C373F-7F85-47C7-9C9A-01B4DD9E82AF}" srcOrd="0" destOrd="0" parTransId="{D6228BFC-7DB4-440E-8FD1-B97D4F6A3980}" sibTransId="{4CF11A43-95E5-437D-A7E4-7D1537061E04}"/>
    <dgm:cxn modelId="{D6B8D10F-687C-474C-BDDC-DAEE44CC313E}" type="presOf" srcId="{A18AD444-C4EE-45D1-8724-2701595F9CCC}" destId="{4BE3BECB-8777-4534-8F9B-C40A1FF04C74}" srcOrd="0" destOrd="0" presId="urn:microsoft.com/office/officeart/2009/3/layout/FramedTextPicture"/>
    <dgm:cxn modelId="{104BA6EF-11B7-4E26-B10C-70052E52B01D}" type="presParOf" srcId="{4BE3BECB-8777-4534-8F9B-C40A1FF04C74}" destId="{BD705560-92B3-4237-AADD-468BA653982A}" srcOrd="0" destOrd="0" presId="urn:microsoft.com/office/officeart/2009/3/layout/FramedTextPicture"/>
    <dgm:cxn modelId="{8DC2D427-A345-4FEE-9695-C8D02AA9273D}" type="presParOf" srcId="{BD705560-92B3-4237-AADD-468BA653982A}" destId="{70680150-894B-4F46-8779-1622733C90CD}" srcOrd="0" destOrd="0" presId="urn:microsoft.com/office/officeart/2009/3/layout/FramedTextPicture"/>
    <dgm:cxn modelId="{35E17B46-12B9-4325-B3F4-FBCAD3BB6B9A}" type="presParOf" srcId="{BD705560-92B3-4237-AADD-468BA653982A}" destId="{711AF96E-8C33-4849-9124-0EF6F07D1E0E}" srcOrd="1" destOrd="0" presId="urn:microsoft.com/office/officeart/2009/3/layout/FramedTextPicture"/>
    <dgm:cxn modelId="{C924AAAB-2247-41A9-8311-F846B9FD9E62}" type="presParOf" srcId="{BD705560-92B3-4237-AADD-468BA653982A}" destId="{578B2086-2055-4C1A-A889-D5AD78BBF7A3}" srcOrd="2" destOrd="0" presId="urn:microsoft.com/office/officeart/2009/3/layout/FramedTextPicture"/>
    <dgm:cxn modelId="{882F823C-C53D-4C65-8700-9A335EA60010}" type="presParOf" srcId="{BD705560-92B3-4237-AADD-468BA653982A}" destId="{B2B6431E-0470-42CD-8EC2-422F2B86E6E4}" srcOrd="3" destOrd="0" presId="urn:microsoft.com/office/officeart/2009/3/layout/FramedTextPicture"/>
    <dgm:cxn modelId="{2F502FBE-94E2-4354-A16B-A9C48563D76A}" type="presParOf" srcId="{BD705560-92B3-4237-AADD-468BA653982A}" destId="{0C2E508D-5FE2-498B-A73E-5B8D8E207703}" srcOrd="4" destOrd="0" presId="urn:microsoft.com/office/officeart/2009/3/layout/FramedTextPicture"/>
    <dgm:cxn modelId="{EA907939-148A-4896-8ACC-893B4BA93AAA}" type="presParOf" srcId="{BD705560-92B3-4237-AADD-468BA653982A}" destId="{65DE0719-1E84-40E8-AAC0-91D26212F22E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B61840-A26D-4CCF-BFF5-A6036188A2B1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1EAC297-B2A8-4BB1-A169-7D33D53760E1}">
      <dgm:prSet phldrT="[Texto]"/>
      <dgm:spPr/>
      <dgm:t>
        <a:bodyPr/>
        <a:lstStyle/>
        <a:p>
          <a:r>
            <a:rPr lang="pt-BR" dirty="0" smtClean="0">
              <a:latin typeface="Arial" panose="020B0604020202020204" pitchFamily="34" charset="0"/>
              <a:cs typeface="Arial" panose="020B0604020202020204" pitchFamily="34" charset="0"/>
            </a:rPr>
            <a:t>“Ninguém começa a ser educador numa certa terça feira às quatro horas da arde.</a:t>
          </a:r>
        </a:p>
        <a:p>
          <a:endParaRPr lang="pt-BR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pt-BR" dirty="0" smtClean="0">
              <a:latin typeface="Arial" panose="020B0604020202020204" pitchFamily="34" charset="0"/>
              <a:cs typeface="Arial" panose="020B0604020202020204" pitchFamily="34" charset="0"/>
            </a:rPr>
            <a:t>Ninguém nasce educador ou marcado para ser educador.</a:t>
          </a:r>
        </a:p>
        <a:p>
          <a:endParaRPr lang="pt-BR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pt-BR" dirty="0" smtClean="0">
              <a:latin typeface="Arial" panose="020B0604020202020204" pitchFamily="34" charset="0"/>
              <a:cs typeface="Arial" panose="020B0604020202020204" pitchFamily="34" charset="0"/>
            </a:rPr>
            <a:t>A gente se faz educador, permanentemente na prática e na reflexão sobre a prática.”</a:t>
          </a:r>
          <a:endParaRPr lang="pt-BR" dirty="0"/>
        </a:p>
      </dgm:t>
    </dgm:pt>
    <dgm:pt modelId="{31790582-6A77-420E-87A5-4FABB0FD8D80}" type="parTrans" cxnId="{418F7815-BD4B-416D-8600-C4596F49D2E7}">
      <dgm:prSet/>
      <dgm:spPr/>
      <dgm:t>
        <a:bodyPr/>
        <a:lstStyle/>
        <a:p>
          <a:endParaRPr lang="pt-BR"/>
        </a:p>
      </dgm:t>
    </dgm:pt>
    <dgm:pt modelId="{481FDA1D-581C-4445-9F80-C5DB1CF7AB1C}" type="sibTrans" cxnId="{418F7815-BD4B-416D-8600-C4596F49D2E7}">
      <dgm:prSet/>
      <dgm:spPr/>
      <dgm:t>
        <a:bodyPr/>
        <a:lstStyle/>
        <a:p>
          <a:endParaRPr lang="pt-BR"/>
        </a:p>
      </dgm:t>
    </dgm:pt>
    <dgm:pt modelId="{EEE6B445-3514-4662-A7EA-D62B70EE5160}" type="pres">
      <dgm:prSet presAssocID="{65B61840-A26D-4CCF-BFF5-A6036188A2B1}" presName="Name0" presStyleCnt="0">
        <dgm:presLayoutVars>
          <dgm:dir/>
          <dgm:resizeHandles/>
        </dgm:presLayoutVars>
      </dgm:prSet>
      <dgm:spPr/>
    </dgm:pt>
    <dgm:pt modelId="{5BDABF9D-6BBE-41F0-8DE1-D0C23EDE9C72}" type="pres">
      <dgm:prSet presAssocID="{D1EAC297-B2A8-4BB1-A169-7D33D53760E1}" presName="composite" presStyleCnt="0"/>
      <dgm:spPr/>
    </dgm:pt>
    <dgm:pt modelId="{5E24C939-1785-49DA-99EA-FA3C9D4355A9}" type="pres">
      <dgm:prSet presAssocID="{D1EAC297-B2A8-4BB1-A169-7D33D53760E1}" presName="rect1" presStyleLbl="bgImgPlace1" presStyleIdx="0" presStyleCnt="1" custScaleX="65267" custScaleY="66654" custLinFactNeighborX="7796" custLinFactNeighborY="-1576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</dgm:spPr>
    </dgm:pt>
    <dgm:pt modelId="{9784FEEF-5A89-455E-9ECF-3FAFA9E2195C}" type="pres">
      <dgm:prSet presAssocID="{D1EAC297-B2A8-4BB1-A169-7D33D53760E1}" presName="rect2" presStyleLbl="node1" presStyleIdx="0" presStyleCnt="1" custScaleX="161025" custScaleY="125400" custLinFactNeighborX="-14933" custLinFactNeighborY="2935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18F7815-BD4B-416D-8600-C4596F49D2E7}" srcId="{65B61840-A26D-4CCF-BFF5-A6036188A2B1}" destId="{D1EAC297-B2A8-4BB1-A169-7D33D53760E1}" srcOrd="0" destOrd="0" parTransId="{31790582-6A77-420E-87A5-4FABB0FD8D80}" sibTransId="{481FDA1D-581C-4445-9F80-C5DB1CF7AB1C}"/>
    <dgm:cxn modelId="{C88783D4-E694-45D7-818D-4E757A4397F6}" type="presOf" srcId="{D1EAC297-B2A8-4BB1-A169-7D33D53760E1}" destId="{9784FEEF-5A89-455E-9ECF-3FAFA9E2195C}" srcOrd="0" destOrd="0" presId="urn:microsoft.com/office/officeart/2008/layout/BendingPictureBlocks"/>
    <dgm:cxn modelId="{1E41D9DB-FADA-4125-95C6-4241F15D4038}" type="presOf" srcId="{65B61840-A26D-4CCF-BFF5-A6036188A2B1}" destId="{EEE6B445-3514-4662-A7EA-D62B70EE5160}" srcOrd="0" destOrd="0" presId="urn:microsoft.com/office/officeart/2008/layout/BendingPictureBlocks"/>
    <dgm:cxn modelId="{DBCE550B-7F9A-4CBC-97E3-09FBF26C4D76}" type="presParOf" srcId="{EEE6B445-3514-4662-A7EA-D62B70EE5160}" destId="{5BDABF9D-6BBE-41F0-8DE1-D0C23EDE9C72}" srcOrd="0" destOrd="0" presId="urn:microsoft.com/office/officeart/2008/layout/BendingPictureBlocks"/>
    <dgm:cxn modelId="{602FF5E6-BFE3-475A-A179-7409E847D791}" type="presParOf" srcId="{5BDABF9D-6BBE-41F0-8DE1-D0C23EDE9C72}" destId="{5E24C939-1785-49DA-99EA-FA3C9D4355A9}" srcOrd="0" destOrd="0" presId="urn:microsoft.com/office/officeart/2008/layout/BendingPictureBlocks"/>
    <dgm:cxn modelId="{58520C11-844B-4DCC-820F-FB12C7666A34}" type="presParOf" srcId="{5BDABF9D-6BBE-41F0-8DE1-D0C23EDE9C72}" destId="{9784FEEF-5A89-455E-9ECF-3FAFA9E2195C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92E26A-0BBB-418D-A39F-F9DB8ECC27B4}">
      <dsp:nvSpPr>
        <dsp:cNvPr id="0" name=""/>
        <dsp:cNvSpPr/>
      </dsp:nvSpPr>
      <dsp:spPr>
        <a:xfrm>
          <a:off x="288030" y="0"/>
          <a:ext cx="4679390" cy="460914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b="1" kern="1200" dirty="0" err="1" smtClean="0"/>
            <a:t>Profª</a:t>
          </a:r>
          <a:r>
            <a:rPr lang="pt-BR" sz="2900" b="1" kern="1200" dirty="0" smtClean="0"/>
            <a:t> de Ciências e Biologia</a:t>
          </a:r>
          <a:endParaRPr lang="pt-BR" sz="2900" kern="1200" dirty="0"/>
        </a:p>
      </dsp:txBody>
      <dsp:txXfrm>
        <a:off x="518487" y="0"/>
        <a:ext cx="4218476" cy="460914"/>
      </dsp:txXfrm>
    </dsp:sp>
    <dsp:sp modelId="{A949162F-6021-4D9F-85C7-8E75C47F0FFD}">
      <dsp:nvSpPr>
        <dsp:cNvPr id="0" name=""/>
        <dsp:cNvSpPr/>
      </dsp:nvSpPr>
      <dsp:spPr>
        <a:xfrm>
          <a:off x="2159828" y="416735"/>
          <a:ext cx="5095769" cy="460914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b="1" kern="1200" dirty="0" smtClean="0"/>
            <a:t>Os resultados da dissertação</a:t>
          </a:r>
          <a:endParaRPr lang="pt-BR" sz="2900" kern="1200" dirty="0"/>
        </a:p>
      </dsp:txBody>
      <dsp:txXfrm>
        <a:off x="2390285" y="416735"/>
        <a:ext cx="4634855" cy="460914"/>
      </dsp:txXfrm>
    </dsp:sp>
    <dsp:sp modelId="{3DC4EB24-95BA-48F7-9874-4C73F8D56704}">
      <dsp:nvSpPr>
        <dsp:cNvPr id="0" name=""/>
        <dsp:cNvSpPr/>
      </dsp:nvSpPr>
      <dsp:spPr>
        <a:xfrm>
          <a:off x="4176468" y="865440"/>
          <a:ext cx="5310717" cy="4609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b="1" kern="1200" dirty="0" err="1" smtClean="0"/>
            <a:t>Profª</a:t>
          </a:r>
          <a:r>
            <a:rPr lang="pt-BR" sz="2900" b="1" kern="1200" dirty="0" smtClean="0"/>
            <a:t> cursos da saúde</a:t>
          </a:r>
          <a:endParaRPr lang="pt-BR" sz="2900" b="1" kern="1200" dirty="0"/>
        </a:p>
      </dsp:txBody>
      <dsp:txXfrm>
        <a:off x="4406925" y="865440"/>
        <a:ext cx="4849803" cy="4609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A02EA8-B167-4A62-94F2-1CF91B3877C6}">
      <dsp:nvSpPr>
        <dsp:cNvPr id="0" name=""/>
        <dsp:cNvSpPr/>
      </dsp:nvSpPr>
      <dsp:spPr>
        <a:xfrm>
          <a:off x="4248462" y="2276848"/>
          <a:ext cx="2198682" cy="22359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Direitos Sexuais</a:t>
          </a:r>
          <a:endParaRPr lang="pt-BR" sz="3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70452" y="2604299"/>
        <a:ext cx="1554702" cy="1581070"/>
      </dsp:txXfrm>
    </dsp:sp>
    <dsp:sp modelId="{17E9575B-438D-46AE-AC52-A08A7F01BCC6}">
      <dsp:nvSpPr>
        <dsp:cNvPr id="0" name=""/>
        <dsp:cNvSpPr/>
      </dsp:nvSpPr>
      <dsp:spPr>
        <a:xfrm rot="15083440">
          <a:off x="4774578" y="2169756"/>
          <a:ext cx="329130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329130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930915" y="2172951"/>
        <a:ext cx="16456" cy="16456"/>
      </dsp:txXfrm>
    </dsp:sp>
    <dsp:sp modelId="{01ED2B81-581B-4E71-93B0-821829A43DCE}">
      <dsp:nvSpPr>
        <dsp:cNvPr id="0" name=""/>
        <dsp:cNvSpPr/>
      </dsp:nvSpPr>
      <dsp:spPr>
        <a:xfrm>
          <a:off x="3485736" y="105389"/>
          <a:ext cx="2169674" cy="196239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Liberdade</a:t>
          </a:r>
          <a:endParaRPr lang="pt-BR" sz="2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03477" y="392775"/>
        <a:ext cx="1534192" cy="1387622"/>
      </dsp:txXfrm>
    </dsp:sp>
    <dsp:sp modelId="{52F93E74-3A74-4C16-9497-2027C29E03F2}">
      <dsp:nvSpPr>
        <dsp:cNvPr id="0" name=""/>
        <dsp:cNvSpPr/>
      </dsp:nvSpPr>
      <dsp:spPr>
        <a:xfrm rot="18189674">
          <a:off x="5774577" y="2116565"/>
          <a:ext cx="802006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802006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55530" y="2107938"/>
        <a:ext cx="40100" cy="40100"/>
      </dsp:txXfrm>
    </dsp:sp>
    <dsp:sp modelId="{0EA14865-07F8-4E0A-B06F-DECF500BA8E5}">
      <dsp:nvSpPr>
        <dsp:cNvPr id="0" name=""/>
        <dsp:cNvSpPr/>
      </dsp:nvSpPr>
      <dsp:spPr>
        <a:xfrm>
          <a:off x="5984962" y="18941"/>
          <a:ext cx="1869335" cy="194067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Autonomia</a:t>
          </a:r>
          <a:endParaRPr lang="pt-BR" sz="19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58720" y="303147"/>
        <a:ext cx="1321819" cy="1372267"/>
      </dsp:txXfrm>
    </dsp:sp>
    <dsp:sp modelId="{5B4A7417-E6FD-4691-B8EA-DF1A0B76A3C8}">
      <dsp:nvSpPr>
        <dsp:cNvPr id="0" name=""/>
        <dsp:cNvSpPr/>
      </dsp:nvSpPr>
      <dsp:spPr>
        <a:xfrm rot="19885312">
          <a:off x="6189516" y="2355459"/>
          <a:ext cx="2090793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2090793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7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82643" y="2314613"/>
        <a:ext cx="104539" cy="104539"/>
      </dsp:txXfrm>
    </dsp:sp>
    <dsp:sp modelId="{A64A1A42-3607-45F5-950A-DC198BC24249}">
      <dsp:nvSpPr>
        <dsp:cNvPr id="0" name=""/>
        <dsp:cNvSpPr/>
      </dsp:nvSpPr>
      <dsp:spPr>
        <a:xfrm>
          <a:off x="8039075" y="485027"/>
          <a:ext cx="1869322" cy="18693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Privacidade</a:t>
          </a:r>
          <a:endParaRPr lang="pt-BR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12831" y="758788"/>
        <a:ext cx="1321810" cy="1321838"/>
      </dsp:txXfrm>
    </dsp:sp>
    <dsp:sp modelId="{A86F0A05-E907-4072-8071-1CCAAF1C8DB0}">
      <dsp:nvSpPr>
        <dsp:cNvPr id="0" name=""/>
        <dsp:cNvSpPr/>
      </dsp:nvSpPr>
      <dsp:spPr>
        <a:xfrm rot="21510322">
          <a:off x="6446659" y="3345267"/>
          <a:ext cx="726071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726071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91543" y="3338539"/>
        <a:ext cx="36303" cy="36303"/>
      </dsp:txXfrm>
    </dsp:sp>
    <dsp:sp modelId="{C3A652F4-A658-47BF-AD6C-55A25609F29D}">
      <dsp:nvSpPr>
        <dsp:cNvPr id="0" name=""/>
        <dsp:cNvSpPr/>
      </dsp:nvSpPr>
      <dsp:spPr>
        <a:xfrm>
          <a:off x="7172252" y="2642194"/>
          <a:ext cx="1576739" cy="13689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Igualdade</a:t>
          </a:r>
          <a:endParaRPr lang="pt-BR" sz="17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03160" y="2842669"/>
        <a:ext cx="1114923" cy="967982"/>
      </dsp:txXfrm>
    </dsp:sp>
    <dsp:sp modelId="{700BAA6B-A059-4647-9820-02372535E449}">
      <dsp:nvSpPr>
        <dsp:cNvPr id="0" name=""/>
        <dsp:cNvSpPr/>
      </dsp:nvSpPr>
      <dsp:spPr>
        <a:xfrm rot="1699798">
          <a:off x="6211973" y="4331507"/>
          <a:ext cx="1788863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1788863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061684" y="4298209"/>
        <a:ext cx="89443" cy="89443"/>
      </dsp:txXfrm>
    </dsp:sp>
    <dsp:sp modelId="{92936E5F-CBD1-422E-959C-8DFE0F5DFFBC}">
      <dsp:nvSpPr>
        <dsp:cNvPr id="0" name=""/>
        <dsp:cNvSpPr/>
      </dsp:nvSpPr>
      <dsp:spPr>
        <a:xfrm>
          <a:off x="7746701" y="4259677"/>
          <a:ext cx="2185083" cy="203492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Prazer</a:t>
          </a:r>
          <a:endParaRPr lang="pt-BR" sz="3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066699" y="4557684"/>
        <a:ext cx="1545087" cy="1438906"/>
      </dsp:txXfrm>
    </dsp:sp>
    <dsp:sp modelId="{7E92B559-2B42-4A7D-9A40-403CC9406F07}">
      <dsp:nvSpPr>
        <dsp:cNvPr id="0" name=""/>
        <dsp:cNvSpPr/>
      </dsp:nvSpPr>
      <dsp:spPr>
        <a:xfrm rot="3667182">
          <a:off x="5684503" y="4699100"/>
          <a:ext cx="778021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778021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54063" y="4691074"/>
        <a:ext cx="38901" cy="38901"/>
      </dsp:txXfrm>
    </dsp:sp>
    <dsp:sp modelId="{E328885E-477F-4759-8C5D-96C599478A14}">
      <dsp:nvSpPr>
        <dsp:cNvPr id="0" name=""/>
        <dsp:cNvSpPr/>
      </dsp:nvSpPr>
      <dsp:spPr>
        <a:xfrm>
          <a:off x="5778152" y="4934911"/>
          <a:ext cx="1869347" cy="186933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Expressão</a:t>
          </a:r>
          <a:endParaRPr lang="pt-BR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51912" y="5208669"/>
        <a:ext cx="1321827" cy="1321819"/>
      </dsp:txXfrm>
    </dsp:sp>
    <dsp:sp modelId="{F89CD46E-2A9F-4972-BED5-42D2DCEC2EBC}">
      <dsp:nvSpPr>
        <dsp:cNvPr id="0" name=""/>
        <dsp:cNvSpPr/>
      </dsp:nvSpPr>
      <dsp:spPr>
        <a:xfrm rot="6173783">
          <a:off x="4674718" y="4809981"/>
          <a:ext cx="692904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692904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5003847" y="4804083"/>
        <a:ext cx="34645" cy="34645"/>
      </dsp:txXfrm>
    </dsp:sp>
    <dsp:sp modelId="{1E77CA4B-479C-4428-9ADA-8ECE085765EE}">
      <dsp:nvSpPr>
        <dsp:cNvPr id="0" name=""/>
        <dsp:cNvSpPr/>
      </dsp:nvSpPr>
      <dsp:spPr>
        <a:xfrm>
          <a:off x="3971912" y="5139234"/>
          <a:ext cx="1589978" cy="158538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Associação</a:t>
          </a:r>
          <a:endParaRPr lang="pt-BR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4759" y="5371408"/>
        <a:ext cx="1124284" cy="1121033"/>
      </dsp:txXfrm>
    </dsp:sp>
    <dsp:sp modelId="{5AB73955-6CB6-4C4A-B2D0-277E34E14538}">
      <dsp:nvSpPr>
        <dsp:cNvPr id="0" name=""/>
        <dsp:cNvSpPr/>
      </dsp:nvSpPr>
      <dsp:spPr>
        <a:xfrm rot="8192787">
          <a:off x="3392420" y="4604155"/>
          <a:ext cx="1333793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1333793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025972" y="4582233"/>
        <a:ext cx="66689" cy="66689"/>
      </dsp:txXfrm>
    </dsp:sp>
    <dsp:sp modelId="{34693FE7-B1ED-4438-A95D-3AD89EBE45C4}">
      <dsp:nvSpPr>
        <dsp:cNvPr id="0" name=""/>
        <dsp:cNvSpPr/>
      </dsp:nvSpPr>
      <dsp:spPr>
        <a:xfrm>
          <a:off x="1701455" y="4791675"/>
          <a:ext cx="2212447" cy="201947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Escolhas reprodutivas livres e responsáveis</a:t>
          </a:r>
          <a:endParaRPr lang="pt-BR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25460" y="5087420"/>
        <a:ext cx="1564437" cy="1427982"/>
      </dsp:txXfrm>
    </dsp:sp>
    <dsp:sp modelId="{7987D1C0-CE6D-4FFB-B5CF-7249EB5004BE}">
      <dsp:nvSpPr>
        <dsp:cNvPr id="0" name=""/>
        <dsp:cNvSpPr/>
      </dsp:nvSpPr>
      <dsp:spPr>
        <a:xfrm rot="10004251">
          <a:off x="2401713" y="3853830"/>
          <a:ext cx="1900480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1900480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7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304442" y="3817742"/>
        <a:ext cx="95024" cy="95024"/>
      </dsp:txXfrm>
    </dsp:sp>
    <dsp:sp modelId="{B1769474-EF68-48EA-8A39-121459F664D4}">
      <dsp:nvSpPr>
        <dsp:cNvPr id="0" name=""/>
        <dsp:cNvSpPr/>
      </dsp:nvSpPr>
      <dsp:spPr>
        <a:xfrm>
          <a:off x="834797" y="3459893"/>
          <a:ext cx="1613695" cy="161695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Informação científica</a:t>
          </a:r>
          <a:endParaRPr lang="pt-BR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71117" y="3696691"/>
        <a:ext cx="1141055" cy="1143361"/>
      </dsp:txXfrm>
    </dsp:sp>
    <dsp:sp modelId="{41C7F086-3946-411C-805D-298F7296A7AD}">
      <dsp:nvSpPr>
        <dsp:cNvPr id="0" name=""/>
        <dsp:cNvSpPr/>
      </dsp:nvSpPr>
      <dsp:spPr>
        <a:xfrm rot="11589872">
          <a:off x="3377271" y="3029068"/>
          <a:ext cx="911135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911135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810060" y="3017713"/>
        <a:ext cx="45556" cy="45556"/>
      </dsp:txXfrm>
    </dsp:sp>
    <dsp:sp modelId="{B8CCDB17-9755-4FCD-936F-AF78E3E9FA8D}">
      <dsp:nvSpPr>
        <dsp:cNvPr id="0" name=""/>
        <dsp:cNvSpPr/>
      </dsp:nvSpPr>
      <dsp:spPr>
        <a:xfrm>
          <a:off x="1551319" y="1854285"/>
          <a:ext cx="1865906" cy="174156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Educação sexual </a:t>
          </a:r>
          <a:r>
            <a:rPr lang="pt-BR" sz="15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compreensiva</a:t>
          </a:r>
          <a:endParaRPr lang="pt-BR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24575" y="2109331"/>
        <a:ext cx="1319394" cy="1231474"/>
      </dsp:txXfrm>
    </dsp:sp>
    <dsp:sp modelId="{4F8E95E3-6670-416E-87F7-891C2C0E50D7}">
      <dsp:nvSpPr>
        <dsp:cNvPr id="0" name=""/>
        <dsp:cNvSpPr/>
      </dsp:nvSpPr>
      <dsp:spPr>
        <a:xfrm rot="12845726">
          <a:off x="2309976" y="2113017"/>
          <a:ext cx="2322284" cy="22847"/>
        </a:xfrm>
        <a:custGeom>
          <a:avLst/>
          <a:gdLst/>
          <a:ahLst/>
          <a:cxnLst/>
          <a:rect l="0" t="0" r="0" b="0"/>
          <a:pathLst>
            <a:path>
              <a:moveTo>
                <a:pt x="0" y="11423"/>
              </a:moveTo>
              <a:lnTo>
                <a:pt x="2322284" y="114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413061" y="2066383"/>
        <a:ext cx="116114" cy="116114"/>
      </dsp:txXfrm>
    </dsp:sp>
    <dsp:sp modelId="{75DD7CB8-3A4A-46DE-993B-B1C7BC268086}">
      <dsp:nvSpPr>
        <dsp:cNvPr id="0" name=""/>
        <dsp:cNvSpPr/>
      </dsp:nvSpPr>
      <dsp:spPr>
        <a:xfrm>
          <a:off x="834884" y="73238"/>
          <a:ext cx="1841226" cy="177967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b="1" kern="1200" baseline="0" dirty="0" smtClean="0">
              <a:latin typeface="Arial" panose="020B0604020202020204" pitchFamily="34" charset="0"/>
              <a:cs typeface="Arial" panose="020B0604020202020204" pitchFamily="34" charset="0"/>
            </a:rPr>
            <a:t>Saúde sexual</a:t>
          </a:r>
          <a:endParaRPr lang="pt-BR" sz="2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04525" y="333866"/>
        <a:ext cx="1301944" cy="12584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80150-894B-4F46-8779-1622733C90CD}">
      <dsp:nvSpPr>
        <dsp:cNvPr id="0" name=""/>
        <dsp:cNvSpPr/>
      </dsp:nvSpPr>
      <dsp:spPr>
        <a:xfrm>
          <a:off x="0" y="264307"/>
          <a:ext cx="3525926" cy="235060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1AF96E-8C33-4849-9124-0EF6F07D1E0E}">
      <dsp:nvSpPr>
        <dsp:cNvPr id="0" name=""/>
        <dsp:cNvSpPr/>
      </dsp:nvSpPr>
      <dsp:spPr>
        <a:xfrm>
          <a:off x="3451875" y="2510941"/>
          <a:ext cx="5437906" cy="3587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kern="1200" dirty="0" smtClean="0">
              <a:latin typeface="Arial" panose="020B0604020202020204" pitchFamily="34" charset="0"/>
              <a:cs typeface="Arial" panose="020B0604020202020204" pitchFamily="34" charset="0"/>
            </a:rPr>
            <a:t>Para sermos aprendizes precisamos cultivar a humildade, sem humildade não há a presença do diálogo, e sem o diálogo torna-se impossível a práxis autêntica, ou seja, a ação e reflexão, a teoria e a prática, visando dessa forma a conscientização do mundo em sua subjetividade. (FREIRE, 2005)</a:t>
          </a:r>
          <a:endParaRPr lang="pt-BR" sz="2600" kern="1200" dirty="0"/>
        </a:p>
      </dsp:txBody>
      <dsp:txXfrm>
        <a:off x="3451875" y="2510941"/>
        <a:ext cx="5437906" cy="3587476"/>
      </dsp:txXfrm>
    </dsp:sp>
    <dsp:sp modelId="{578B2086-2055-4C1A-A889-D5AD78BBF7A3}">
      <dsp:nvSpPr>
        <dsp:cNvPr id="0" name=""/>
        <dsp:cNvSpPr/>
      </dsp:nvSpPr>
      <dsp:spPr>
        <a:xfrm>
          <a:off x="3232403" y="2321542"/>
          <a:ext cx="1199692" cy="1200003"/>
        </a:xfrm>
        <a:prstGeom prst="halfFrame">
          <a:avLst>
            <a:gd name="adj1" fmla="val 25770"/>
            <a:gd name="adj2" fmla="val 2577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B6431E-0470-42CD-8EC2-422F2B86E6E4}">
      <dsp:nvSpPr>
        <dsp:cNvPr id="0" name=""/>
        <dsp:cNvSpPr/>
      </dsp:nvSpPr>
      <dsp:spPr>
        <a:xfrm rot="5400000">
          <a:off x="7944152" y="2321697"/>
          <a:ext cx="1200003" cy="1199692"/>
        </a:xfrm>
        <a:prstGeom prst="halfFrame">
          <a:avLst>
            <a:gd name="adj1" fmla="val 25770"/>
            <a:gd name="adj2" fmla="val 2577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2E508D-5FE2-498B-A73E-5B8D8E207703}">
      <dsp:nvSpPr>
        <dsp:cNvPr id="0" name=""/>
        <dsp:cNvSpPr/>
      </dsp:nvSpPr>
      <dsp:spPr>
        <a:xfrm rot="16200000">
          <a:off x="3232248" y="5088572"/>
          <a:ext cx="1200003" cy="1199692"/>
        </a:xfrm>
        <a:prstGeom prst="halfFrame">
          <a:avLst>
            <a:gd name="adj1" fmla="val 25770"/>
            <a:gd name="adj2" fmla="val 2577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E0719-1E84-40E8-AAC0-91D26212F22E}">
      <dsp:nvSpPr>
        <dsp:cNvPr id="0" name=""/>
        <dsp:cNvSpPr/>
      </dsp:nvSpPr>
      <dsp:spPr>
        <a:xfrm rot="10800000">
          <a:off x="7944307" y="5088416"/>
          <a:ext cx="1199692" cy="1200003"/>
        </a:xfrm>
        <a:prstGeom prst="halfFrame">
          <a:avLst>
            <a:gd name="adj1" fmla="val 25770"/>
            <a:gd name="adj2" fmla="val 2577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4C939-1785-49DA-99EA-FA3C9D4355A9}">
      <dsp:nvSpPr>
        <dsp:cNvPr id="0" name=""/>
        <dsp:cNvSpPr/>
      </dsp:nvSpPr>
      <dsp:spPr>
        <a:xfrm>
          <a:off x="4980450" y="137687"/>
          <a:ext cx="3804525" cy="32678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84FEEF-5A89-455E-9ECF-3FAFA9E2195C}">
      <dsp:nvSpPr>
        <dsp:cNvPr id="0" name=""/>
        <dsp:cNvSpPr/>
      </dsp:nvSpPr>
      <dsp:spPr>
        <a:xfrm>
          <a:off x="0" y="2663095"/>
          <a:ext cx="5087106" cy="3961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“Ninguém começa a ser educador numa certa terça feira às quatro horas da arde.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Ninguém nasce educador ou marcado para ser educador.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 gente se faz educador, permanentemente na prática e na reflexão sobre a prática.”</a:t>
          </a:r>
          <a:endParaRPr lang="pt-BR" sz="2400" kern="1200" dirty="0"/>
        </a:p>
      </dsp:txBody>
      <dsp:txXfrm>
        <a:off x="0" y="2663095"/>
        <a:ext cx="5087106" cy="3961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732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7703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481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9719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41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185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1478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1885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889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099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7753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225B1-8CF9-420F-8ACE-29AA9D283C67}" type="datetimeFigureOut">
              <a:rPr lang="pt-BR" smtClean="0"/>
              <a:t>28/05/2014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5B65D-F0ED-42A8-ADC5-25C40C8403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88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g"/><Relationship Id="rId18" Type="http://schemas.openxmlformats.org/officeDocument/2006/relationships/image" Target="../media/image21.jpg"/><Relationship Id="rId26" Type="http://schemas.openxmlformats.org/officeDocument/2006/relationships/image" Target="../media/image29.jpg"/><Relationship Id="rId39" Type="http://schemas.openxmlformats.org/officeDocument/2006/relationships/image" Target="../media/image42.jpg"/><Relationship Id="rId3" Type="http://schemas.openxmlformats.org/officeDocument/2006/relationships/image" Target="../media/image6.jpg"/><Relationship Id="rId21" Type="http://schemas.openxmlformats.org/officeDocument/2006/relationships/image" Target="../media/image24.jpg"/><Relationship Id="rId34" Type="http://schemas.openxmlformats.org/officeDocument/2006/relationships/image" Target="../media/image37.jpg"/><Relationship Id="rId42" Type="http://schemas.openxmlformats.org/officeDocument/2006/relationships/image" Target="../media/image45.jpg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17" Type="http://schemas.openxmlformats.org/officeDocument/2006/relationships/image" Target="../media/image20.jpeg"/><Relationship Id="rId25" Type="http://schemas.openxmlformats.org/officeDocument/2006/relationships/image" Target="../media/image28.jpg"/><Relationship Id="rId33" Type="http://schemas.openxmlformats.org/officeDocument/2006/relationships/image" Target="../media/image36.jpg"/><Relationship Id="rId38" Type="http://schemas.openxmlformats.org/officeDocument/2006/relationships/image" Target="../media/image41.jpg"/><Relationship Id="rId46" Type="http://schemas.openxmlformats.org/officeDocument/2006/relationships/image" Target="../media/image49.jpg"/><Relationship Id="rId2" Type="http://schemas.openxmlformats.org/officeDocument/2006/relationships/image" Target="../media/image5.JPG"/><Relationship Id="rId16" Type="http://schemas.openxmlformats.org/officeDocument/2006/relationships/image" Target="../media/image19.jpg"/><Relationship Id="rId20" Type="http://schemas.openxmlformats.org/officeDocument/2006/relationships/image" Target="../media/image23.jpg"/><Relationship Id="rId29" Type="http://schemas.openxmlformats.org/officeDocument/2006/relationships/image" Target="../media/image32.jpg"/><Relationship Id="rId41" Type="http://schemas.openxmlformats.org/officeDocument/2006/relationships/image" Target="../media/image44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g"/><Relationship Id="rId11" Type="http://schemas.openxmlformats.org/officeDocument/2006/relationships/image" Target="../media/image14.jpg"/><Relationship Id="rId24" Type="http://schemas.openxmlformats.org/officeDocument/2006/relationships/image" Target="../media/image27.jpg"/><Relationship Id="rId32" Type="http://schemas.openxmlformats.org/officeDocument/2006/relationships/image" Target="../media/image35.jpg"/><Relationship Id="rId37" Type="http://schemas.openxmlformats.org/officeDocument/2006/relationships/image" Target="../media/image40.jpg"/><Relationship Id="rId40" Type="http://schemas.openxmlformats.org/officeDocument/2006/relationships/image" Target="../media/image43.jpg"/><Relationship Id="rId45" Type="http://schemas.openxmlformats.org/officeDocument/2006/relationships/image" Target="../media/image48.jpg"/><Relationship Id="rId5" Type="http://schemas.openxmlformats.org/officeDocument/2006/relationships/image" Target="../media/image8.jpg"/><Relationship Id="rId15" Type="http://schemas.openxmlformats.org/officeDocument/2006/relationships/image" Target="../media/image18.gif"/><Relationship Id="rId23" Type="http://schemas.openxmlformats.org/officeDocument/2006/relationships/image" Target="../media/image26.jpg"/><Relationship Id="rId28" Type="http://schemas.openxmlformats.org/officeDocument/2006/relationships/image" Target="../media/image31.jpg"/><Relationship Id="rId36" Type="http://schemas.openxmlformats.org/officeDocument/2006/relationships/image" Target="../media/image39.jpg"/><Relationship Id="rId10" Type="http://schemas.openxmlformats.org/officeDocument/2006/relationships/image" Target="../media/image13.jpg"/><Relationship Id="rId19" Type="http://schemas.openxmlformats.org/officeDocument/2006/relationships/image" Target="../media/image22.jpg"/><Relationship Id="rId31" Type="http://schemas.openxmlformats.org/officeDocument/2006/relationships/image" Target="../media/image34.jpg"/><Relationship Id="rId44" Type="http://schemas.openxmlformats.org/officeDocument/2006/relationships/image" Target="../media/image47.jpg"/><Relationship Id="rId4" Type="http://schemas.openxmlformats.org/officeDocument/2006/relationships/image" Target="../media/image7.jpg"/><Relationship Id="rId9" Type="http://schemas.openxmlformats.org/officeDocument/2006/relationships/image" Target="../media/image12.jpg"/><Relationship Id="rId14" Type="http://schemas.openxmlformats.org/officeDocument/2006/relationships/image" Target="../media/image17.jpg"/><Relationship Id="rId22" Type="http://schemas.openxmlformats.org/officeDocument/2006/relationships/image" Target="../media/image25.jpg"/><Relationship Id="rId27" Type="http://schemas.openxmlformats.org/officeDocument/2006/relationships/image" Target="../media/image30.jpg"/><Relationship Id="rId30" Type="http://schemas.openxmlformats.org/officeDocument/2006/relationships/image" Target="../media/image33.jpg"/><Relationship Id="rId35" Type="http://schemas.openxmlformats.org/officeDocument/2006/relationships/image" Target="../media/image38.jpg"/><Relationship Id="rId43" Type="http://schemas.openxmlformats.org/officeDocument/2006/relationships/image" Target="../media/image4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888282"/>
            <a:ext cx="7846640" cy="240481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EDUCANDO PARA A </a:t>
            </a:r>
            <a:br>
              <a:rPr lang="pt-B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INTEGRALIDADE DO SER</a:t>
            </a:r>
            <a:endParaRPr lang="pt-BR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758180"/>
            <a:ext cx="6400800" cy="615036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Profa. </a:t>
            </a:r>
            <a:r>
              <a:rPr lang="pt-BR" dirty="0" err="1" smtClean="0">
                <a:solidFill>
                  <a:schemeClr val="tx1"/>
                </a:solidFill>
              </a:rPr>
              <a:t>MSc</a:t>
            </a:r>
            <a:r>
              <a:rPr lang="pt-BR" dirty="0" smtClean="0">
                <a:solidFill>
                  <a:schemeClr val="tx1"/>
                </a:solidFill>
              </a:rPr>
              <a:t>. </a:t>
            </a:r>
            <a:r>
              <a:rPr lang="pt-BR" dirty="0" err="1" smtClean="0">
                <a:solidFill>
                  <a:schemeClr val="tx1"/>
                </a:solidFill>
              </a:rPr>
              <a:t>Yalin</a:t>
            </a:r>
            <a:r>
              <a:rPr lang="pt-BR" dirty="0" smtClean="0">
                <a:solidFill>
                  <a:schemeClr val="tx1"/>
                </a:solidFill>
              </a:rPr>
              <a:t> Brizola </a:t>
            </a:r>
            <a:r>
              <a:rPr lang="pt-BR" dirty="0" err="1" smtClean="0">
                <a:solidFill>
                  <a:schemeClr val="tx1"/>
                </a:solidFill>
              </a:rPr>
              <a:t>Yared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8213"/>
            <a:ext cx="9144000" cy="130328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37172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2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" y="116632"/>
            <a:ext cx="5508103" cy="65527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Encarando </a:t>
            </a: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desafios: práxis autêntica! </a:t>
            </a:r>
            <a:endParaRPr lang="pt-B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Eterno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aprendizes;</a:t>
            </a: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Humildade e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amor;  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Reeducaçã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sexual;</a:t>
            </a:r>
          </a:p>
          <a:p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Dedicação, estudo, comprometimento;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Processo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dinâmico, aprendizado gradual;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Formação continuada.</a:t>
            </a: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708" y="1057308"/>
            <a:ext cx="4240804" cy="58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0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388034"/>
              </p:ext>
            </p:extLst>
          </p:nvPr>
        </p:nvGraphicFramePr>
        <p:xfrm>
          <a:off x="0" y="116632"/>
          <a:ext cx="914400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8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Courage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Campaign</a:t>
            </a: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41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76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3294025"/>
              </p:ext>
            </p:extLst>
          </p:nvPr>
        </p:nvGraphicFramePr>
        <p:xfrm>
          <a:off x="107504" y="116632"/>
          <a:ext cx="878497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6568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9392"/>
            <a:ext cx="9443344" cy="7056784"/>
          </a:xfrm>
          <a:prstGeom prst="rect">
            <a:avLst/>
          </a:prstGeom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5" cy="25202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Muito Obrigada! </a:t>
            </a:r>
          </a:p>
          <a:p>
            <a:endParaRPr lang="pt-BR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1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yalinbio@gmail.com</a:t>
            </a:r>
            <a:endParaRPr lang="pt-BR" sz="3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48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5949280"/>
          </a:xfrm>
          <a:prstGeom prst="rect">
            <a:avLst/>
          </a:prstGeom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19" y="0"/>
            <a:ext cx="8892481" cy="6525344"/>
          </a:xfrm>
        </p:spPr>
        <p:txBody>
          <a:bodyPr>
            <a:normAutofit fontScale="77500" lnSpcReduction="20000"/>
          </a:bodyPr>
          <a:lstStyle/>
          <a:p>
            <a:endParaRPr lang="pt-BR" dirty="0"/>
          </a:p>
          <a:p>
            <a:pPr marL="0" indent="0">
              <a:buNone/>
            </a:pPr>
            <a:r>
              <a:rPr lang="pt-BR" sz="5000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smtClean="0"/>
              <a:t>	</a:t>
            </a:r>
            <a:r>
              <a:rPr lang="pt-BR" sz="11500" b="1" dirty="0" smtClean="0">
                <a:solidFill>
                  <a:srgbClr val="92D050"/>
                </a:solidFill>
              </a:rPr>
              <a:t>?                  </a:t>
            </a:r>
            <a:r>
              <a:rPr lang="pt-BR" sz="12900" b="1" dirty="0" smtClean="0">
                <a:solidFill>
                  <a:srgbClr val="92D050"/>
                </a:solidFill>
              </a:rPr>
              <a:t>?</a:t>
            </a:r>
            <a:r>
              <a:rPr lang="pt-BR" sz="4000" b="1" dirty="0" smtClean="0">
                <a:solidFill>
                  <a:srgbClr val="92D050"/>
                </a:solidFill>
              </a:rPr>
              <a:t> </a:t>
            </a:r>
          </a:p>
          <a:p>
            <a:pPr marL="0" indent="0">
              <a:buNone/>
            </a:pPr>
            <a:r>
              <a:rPr lang="pt-BR" sz="4000" b="1" dirty="0" smtClean="0">
                <a:solidFill>
                  <a:srgbClr val="92D050"/>
                </a:solidFill>
              </a:rPr>
              <a:t>           </a:t>
            </a:r>
            <a:r>
              <a:rPr lang="pt-BR" sz="5900" b="1" dirty="0" smtClean="0">
                <a:solidFill>
                  <a:srgbClr val="002060"/>
                </a:solidFill>
              </a:rPr>
              <a:t>?</a:t>
            </a:r>
            <a:r>
              <a:rPr lang="pt-BR" sz="4000" b="1" dirty="0" smtClean="0">
                <a:solidFill>
                  <a:srgbClr val="92D050"/>
                </a:solidFill>
              </a:rPr>
              <a:t>                                                                  </a:t>
            </a:r>
            <a:r>
              <a:rPr lang="pt-BR" sz="9700" b="1" dirty="0" smtClean="0">
                <a:solidFill>
                  <a:srgbClr val="0070C0"/>
                </a:solidFill>
              </a:rPr>
              <a:t>?</a:t>
            </a:r>
            <a:r>
              <a:rPr lang="pt-BR" sz="4000" b="1" dirty="0" smtClean="0">
                <a:solidFill>
                  <a:srgbClr val="92D05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</a:t>
            </a:r>
            <a:endParaRPr lang="pt-BR" sz="6400" b="1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smtClean="0"/>
              <a:t>	</a:t>
            </a:r>
            <a:r>
              <a:rPr lang="pt-BR" sz="21400" b="1" dirty="0" smtClean="0">
                <a:solidFill>
                  <a:srgbClr val="FFC000"/>
                </a:solidFill>
              </a:rPr>
              <a:t>?   </a:t>
            </a:r>
            <a:r>
              <a:rPr lang="pt-BR" sz="5700" b="1" dirty="0" smtClean="0">
                <a:solidFill>
                  <a:srgbClr val="C00000"/>
                </a:solidFill>
              </a:rPr>
              <a:t>?</a:t>
            </a:r>
            <a:r>
              <a:rPr lang="pt-BR" sz="5700" b="1" dirty="0" smtClean="0">
                <a:solidFill>
                  <a:srgbClr val="FF0000"/>
                </a:solidFill>
              </a:rPr>
              <a:t>             </a:t>
            </a:r>
            <a:r>
              <a:rPr lang="pt-BR" sz="10600" b="1" dirty="0" smtClean="0">
                <a:solidFill>
                  <a:srgbClr val="92D050"/>
                </a:solidFill>
              </a:rPr>
              <a:t>?</a:t>
            </a:r>
            <a:endParaRPr lang="pt-BR" sz="10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88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6738"/>
            <a:ext cx="9176963" cy="5508646"/>
          </a:xfrm>
          <a:prstGeom prst="rect">
            <a:avLst/>
          </a:prstGeom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290085615"/>
              </p:ext>
            </p:extLst>
          </p:nvPr>
        </p:nvGraphicFramePr>
        <p:xfrm>
          <a:off x="-324544" y="44624"/>
          <a:ext cx="961256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507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ço Reservado para Conteúdo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09" y="54549"/>
            <a:ext cx="7866831" cy="6758827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" y="366622"/>
            <a:ext cx="9128760" cy="612475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4139952" cy="552704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863495"/>
            <a:ext cx="4986547" cy="498654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993" y="908720"/>
            <a:ext cx="6292351" cy="496196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27384"/>
            <a:ext cx="8280919" cy="6861333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871"/>
            <a:ext cx="4661009" cy="2980357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682272"/>
            <a:ext cx="3736802" cy="3114002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0" y="1640808"/>
            <a:ext cx="2603771" cy="5155466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59" y="3076948"/>
            <a:ext cx="3810000" cy="2486025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0" y="870"/>
            <a:ext cx="4957332" cy="4652265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218" y="1618777"/>
            <a:ext cx="4846281" cy="5239223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-12738"/>
            <a:ext cx="6768752" cy="6883476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274" y="3076948"/>
            <a:ext cx="4742238" cy="3793790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24" y="-27384"/>
            <a:ext cx="5535987" cy="3695010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9830"/>
            <a:ext cx="4335868" cy="3425575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81509"/>
            <a:ext cx="6162809" cy="5795411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" y="-43394"/>
            <a:ext cx="5580481" cy="3711020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30761"/>
            <a:ext cx="5052392" cy="4341899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934" y="44624"/>
            <a:ext cx="4904267" cy="660507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6" y="736940"/>
            <a:ext cx="8838307" cy="5754437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" y="-12738"/>
            <a:ext cx="4286250" cy="5715000"/>
          </a:xfrm>
          <a:prstGeom prst="rect">
            <a:avLst/>
          </a:prstGeom>
        </p:spPr>
      </p:pic>
      <p:pic>
        <p:nvPicPr>
          <p:cNvPr id="1027" name="Imagem 102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15646"/>
            <a:ext cx="5019041" cy="4362003"/>
          </a:xfrm>
          <a:prstGeom prst="rect">
            <a:avLst/>
          </a:prstGeom>
        </p:spPr>
      </p:pic>
      <p:pic>
        <p:nvPicPr>
          <p:cNvPr id="1028" name="Imagem 1027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88" y="366622"/>
            <a:ext cx="4498214" cy="6387464"/>
          </a:xfrm>
          <a:prstGeom prst="rect">
            <a:avLst/>
          </a:prstGeom>
        </p:spPr>
      </p:pic>
      <p:pic>
        <p:nvPicPr>
          <p:cNvPr id="1029" name="Imagem 102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325" y="44624"/>
            <a:ext cx="5856651" cy="4392488"/>
          </a:xfrm>
          <a:prstGeom prst="rect">
            <a:avLst/>
          </a:prstGeom>
        </p:spPr>
      </p:pic>
      <p:pic>
        <p:nvPicPr>
          <p:cNvPr id="1030" name="Imagem 1029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8074"/>
            <a:ext cx="5268581" cy="2825875"/>
          </a:xfrm>
          <a:prstGeom prst="rect">
            <a:avLst/>
          </a:prstGeom>
        </p:spPr>
      </p:pic>
      <p:pic>
        <p:nvPicPr>
          <p:cNvPr id="1031" name="Imagem 10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0" y="-43394"/>
            <a:ext cx="4100172" cy="4048920"/>
          </a:xfrm>
          <a:prstGeom prst="rect">
            <a:avLst/>
          </a:prstGeom>
        </p:spPr>
      </p:pic>
      <p:pic>
        <p:nvPicPr>
          <p:cNvPr id="1032" name="Imagem 1031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36" y="1458062"/>
            <a:ext cx="8421032" cy="4244200"/>
          </a:xfrm>
          <a:prstGeom prst="rect">
            <a:avLst/>
          </a:prstGeom>
        </p:spPr>
      </p:pic>
      <p:pic>
        <p:nvPicPr>
          <p:cNvPr id="1042" name="Imagem 1041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36" y="663843"/>
            <a:ext cx="7449734" cy="5366633"/>
          </a:xfrm>
          <a:prstGeom prst="rect">
            <a:avLst/>
          </a:prstGeom>
        </p:spPr>
      </p:pic>
      <p:pic>
        <p:nvPicPr>
          <p:cNvPr id="1043" name="Imagem 1042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1044" name="Imagem 1043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36" y="-43394"/>
            <a:ext cx="6033896" cy="6033896"/>
          </a:xfrm>
          <a:prstGeom prst="rect">
            <a:avLst/>
          </a:prstGeom>
        </p:spPr>
      </p:pic>
      <p:pic>
        <p:nvPicPr>
          <p:cNvPr id="1045" name="Imagem 1044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055" y="3332205"/>
            <a:ext cx="3545444" cy="3545444"/>
          </a:xfrm>
          <a:prstGeom prst="rect">
            <a:avLst/>
          </a:prstGeom>
        </p:spPr>
      </p:pic>
      <p:pic>
        <p:nvPicPr>
          <p:cNvPr id="1046" name="Imagem 1045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84" y="320510"/>
            <a:ext cx="4438055" cy="5917407"/>
          </a:xfrm>
          <a:prstGeom prst="rect">
            <a:avLst/>
          </a:prstGeom>
        </p:spPr>
      </p:pic>
      <p:pic>
        <p:nvPicPr>
          <p:cNvPr id="1047" name="Imagem 1046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444890"/>
            <a:ext cx="7718214" cy="5788660"/>
          </a:xfrm>
          <a:prstGeom prst="rect">
            <a:avLst/>
          </a:prstGeom>
        </p:spPr>
      </p:pic>
      <p:pic>
        <p:nvPicPr>
          <p:cNvPr id="1048" name="Imagem 1047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36" y="0"/>
            <a:ext cx="4543904" cy="6822598"/>
          </a:xfrm>
          <a:prstGeom prst="rect">
            <a:avLst/>
          </a:prstGeom>
        </p:spPr>
      </p:pic>
      <p:pic>
        <p:nvPicPr>
          <p:cNvPr id="1049" name="Imagem 1048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677" y="-43394"/>
            <a:ext cx="3385623" cy="4508493"/>
          </a:xfrm>
          <a:prstGeom prst="rect">
            <a:avLst/>
          </a:prstGeom>
        </p:spPr>
      </p:pic>
      <p:pic>
        <p:nvPicPr>
          <p:cNvPr id="1050" name="Imagem 1049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659" y="1397000"/>
            <a:ext cx="4102100" cy="5461000"/>
          </a:xfrm>
          <a:prstGeom prst="rect">
            <a:avLst/>
          </a:prstGeom>
        </p:spPr>
      </p:pic>
      <p:pic>
        <p:nvPicPr>
          <p:cNvPr id="1051" name="Imagem 1050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4" y="-17756"/>
            <a:ext cx="5301083" cy="5769886"/>
          </a:xfrm>
          <a:prstGeom prst="rect">
            <a:avLst/>
          </a:prstGeom>
        </p:spPr>
      </p:pic>
      <p:pic>
        <p:nvPicPr>
          <p:cNvPr id="1052" name="Imagem 1051"/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952" y="2844762"/>
            <a:ext cx="5281232" cy="3955826"/>
          </a:xfrm>
          <a:prstGeom prst="rect">
            <a:avLst/>
          </a:prstGeom>
        </p:spPr>
      </p:pic>
      <p:pic>
        <p:nvPicPr>
          <p:cNvPr id="1054" name="Imagem 1053"/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95" y="20645"/>
            <a:ext cx="6514439" cy="4632490"/>
          </a:xfrm>
          <a:prstGeom prst="rect">
            <a:avLst/>
          </a:prstGeom>
        </p:spPr>
      </p:pic>
      <p:pic>
        <p:nvPicPr>
          <p:cNvPr id="1055" name="Imagem 1054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945" y="2431136"/>
            <a:ext cx="5482554" cy="4404318"/>
          </a:xfrm>
          <a:prstGeom prst="rect">
            <a:avLst/>
          </a:prstGeom>
        </p:spPr>
      </p:pic>
      <p:pic>
        <p:nvPicPr>
          <p:cNvPr id="1056" name="Imagem 1055"/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90" y="1906312"/>
            <a:ext cx="6685562" cy="4943730"/>
          </a:xfrm>
          <a:prstGeom prst="rect">
            <a:avLst/>
          </a:prstGeom>
        </p:spPr>
      </p:pic>
      <p:pic>
        <p:nvPicPr>
          <p:cNvPr id="1057" name="Imagem 1056"/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044" y="0"/>
            <a:ext cx="6062464" cy="3789040"/>
          </a:xfrm>
          <a:prstGeom prst="rect">
            <a:avLst/>
          </a:prstGeom>
        </p:spPr>
      </p:pic>
      <p:pic>
        <p:nvPicPr>
          <p:cNvPr id="1059" name="Imagem 1058"/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" y="-952"/>
            <a:ext cx="9144000" cy="6858000"/>
          </a:xfrm>
          <a:prstGeom prst="rect">
            <a:avLst/>
          </a:prstGeom>
        </p:spPr>
      </p:pic>
      <p:pic>
        <p:nvPicPr>
          <p:cNvPr id="1060" name="Imagem 1059"/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14019"/>
            <a:ext cx="9032518" cy="575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0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9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4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0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3" dur="2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8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3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8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3" dur="2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5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0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3" dur="20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"/>
            <a:ext cx="9148068" cy="6854952"/>
          </a:xfrm>
          <a:prstGeom prst="rect">
            <a:avLst/>
          </a:prstGeom>
        </p:spPr>
      </p:pic>
      <p:sp>
        <p:nvSpPr>
          <p:cNvPr id="5124" name="Espaço Reservado para Conteúdo 5"/>
          <p:cNvSpPr>
            <a:spLocks noGrp="1"/>
          </p:cNvSpPr>
          <p:nvPr>
            <p:ph idx="1"/>
          </p:nvPr>
        </p:nvSpPr>
        <p:spPr>
          <a:xfrm>
            <a:off x="23129" y="0"/>
            <a:ext cx="9013368" cy="4221088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pt-BR" alt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Sexualidade</a:t>
            </a:r>
          </a:p>
          <a:p>
            <a:pPr eaLnBrk="1" hangingPunct="1"/>
            <a:endParaRPr lang="pt-BR" altLang="pt-B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pt-BR" alt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Parte integral da personalidade de todo ser humano;</a:t>
            </a:r>
          </a:p>
          <a:p>
            <a:pPr eaLnBrk="1" hangingPunct="1"/>
            <a:r>
              <a:rPr lang="pt-BR" alt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É construída por meio da interação entre os sujeitos e as estrutura sociais;</a:t>
            </a:r>
          </a:p>
          <a:p>
            <a:pPr algn="just" eaLnBrk="1" hangingPunct="1"/>
            <a:r>
              <a:rPr lang="pt-BR" alt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“A sexualidade é uma energia que nos motiva a procurar amor, contato, ternura e intimidade, que se integra no modo como nos sentimos, movemos, tocamos e somos tocados, é ser-se sensual e ao mesmo tempo sexual; ela influencia pensamentos, sentimentos, ações e interações e, por isso, influencia também a nossa saúde física e mental.” (OMS)</a:t>
            </a:r>
          </a:p>
          <a:p>
            <a:pPr algn="just" eaLnBrk="1" hangingPunct="1"/>
            <a:endParaRPr lang="pt-BR" alt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/>
            <a:endParaRPr lang="pt-BR" alt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8956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" y="908720"/>
            <a:ext cx="9087991" cy="5048884"/>
          </a:xfrm>
        </p:spPr>
      </p:pic>
      <p:sp>
        <p:nvSpPr>
          <p:cNvPr id="2" name="CaixaDeTexto 1"/>
          <p:cNvSpPr txBox="1"/>
          <p:nvPr/>
        </p:nvSpPr>
        <p:spPr>
          <a:xfrm>
            <a:off x="1043608" y="116632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Diversidade! 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19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9862"/>
              </p:ext>
            </p:extLst>
          </p:nvPr>
        </p:nvGraphicFramePr>
        <p:xfrm>
          <a:off x="-1188640" y="0"/>
          <a:ext cx="10116616" cy="7148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370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19417" y="476673"/>
            <a:ext cx="7467383" cy="648072"/>
          </a:xfrm>
        </p:spPr>
        <p:txBody>
          <a:bodyPr/>
          <a:lstStyle/>
          <a:p>
            <a:r>
              <a:rPr lang="pt-BR" dirty="0" smtClean="0"/>
              <a:t>Educação sexual na graduação?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41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14126"/>
            <a:ext cx="7560840" cy="504686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570" y="249647"/>
            <a:ext cx="5894766" cy="635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50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19417" y="476672"/>
            <a:ext cx="7467383" cy="1008111"/>
          </a:xfrm>
        </p:spPr>
        <p:txBody>
          <a:bodyPr>
            <a:noAutofit/>
          </a:bodyPr>
          <a:lstStyle/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Educação sexual intencional...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Educador Sexual ? ? ? 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41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56792"/>
            <a:ext cx="7056784" cy="468238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417" y="228600"/>
            <a:ext cx="7620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50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2689</TotalTime>
  <Words>290</Words>
  <Application>Microsoft Office PowerPoint</Application>
  <PresentationFormat>Apresentação na tela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EDUCANDO PARA A  INTEGRALIDADE DO SER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</vt:lpstr>
      <vt:lpstr>Apresentação do PowerPoint</vt:lpstr>
      <vt:lpstr>Apresentação do PowerPoint</vt:lpstr>
    </vt:vector>
  </TitlesOfParts>
  <Company>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EDUCANDO PARA A INTEGRALIDADE DO SER</dc:title>
  <dc:creator>Yalin</dc:creator>
  <cp:lastModifiedBy>Yalin</cp:lastModifiedBy>
  <cp:revision>61</cp:revision>
  <dcterms:created xsi:type="dcterms:W3CDTF">2014-05-25T20:44:03Z</dcterms:created>
  <dcterms:modified xsi:type="dcterms:W3CDTF">2014-05-29T04:13:31Z</dcterms:modified>
</cp:coreProperties>
</file>