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tiff" ContentType="image/tiff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303" r:id="rId4"/>
    <p:sldId id="287" r:id="rId5"/>
    <p:sldId id="310" r:id="rId6"/>
    <p:sldId id="311" r:id="rId7"/>
    <p:sldId id="313" r:id="rId8"/>
    <p:sldId id="289" r:id="rId9"/>
    <p:sldId id="290" r:id="rId10"/>
    <p:sldId id="292" r:id="rId11"/>
    <p:sldId id="293" r:id="rId12"/>
    <p:sldId id="269" r:id="rId13"/>
    <p:sldId id="270" r:id="rId14"/>
    <p:sldId id="308" r:id="rId15"/>
    <p:sldId id="279" r:id="rId16"/>
    <p:sldId id="281" r:id="rId17"/>
    <p:sldId id="306" r:id="rId18"/>
    <p:sldId id="314" r:id="rId19"/>
    <p:sldId id="309" r:id="rId20"/>
    <p:sldId id="305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nizzim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4F6228"/>
    <a:srgbClr val="FFFF99"/>
    <a:srgbClr val="D0FAFE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E98314-F180-48EF-B87E-F542D0B5754F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CACB596-04FA-4D51-81E4-E3342DAC4094}">
      <dgm:prSet phldrT="[Texto]" custT="1"/>
      <dgm:spPr/>
      <dgm:t>
        <a:bodyPr/>
        <a:lstStyle/>
        <a:p>
          <a:pPr algn="ctr">
            <a:lnSpc>
              <a:spcPct val="120000"/>
            </a:lnSpc>
          </a:pPr>
          <a:r>
            <a:rPr lang="pt-BR" sz="2800" b="1" dirty="0" smtClean="0"/>
            <a:t>Oferecer apoio,  por meio da educação permanente a distância,  aos profissionais de saúde da Atenção Básica. </a:t>
          </a:r>
        </a:p>
        <a:p>
          <a:pPr algn="ctr">
            <a:lnSpc>
              <a:spcPct val="120000"/>
            </a:lnSpc>
          </a:pPr>
          <a:r>
            <a:rPr lang="pt-BR" sz="2800" b="1" dirty="0" smtClean="0"/>
            <a:t>Objetiva fortalecer a AB, investindo no protagonismo das equipes. </a:t>
          </a:r>
          <a:endParaRPr lang="pt-BR" sz="2800" b="1" dirty="0"/>
        </a:p>
      </dgm:t>
    </dgm:pt>
    <dgm:pt modelId="{202D5E55-7E5A-47FA-878D-8B78450954A1}" type="parTrans" cxnId="{6523799F-2AE4-430F-87D0-B9C23FA5356C}">
      <dgm:prSet/>
      <dgm:spPr/>
      <dgm:t>
        <a:bodyPr/>
        <a:lstStyle/>
        <a:p>
          <a:endParaRPr lang="pt-BR"/>
        </a:p>
      </dgm:t>
    </dgm:pt>
    <dgm:pt modelId="{18EFE81F-89BC-4846-8DE9-4045A9DC6F09}" type="sibTrans" cxnId="{6523799F-2AE4-430F-87D0-B9C23FA5356C}">
      <dgm:prSet/>
      <dgm:spPr/>
      <dgm:t>
        <a:bodyPr/>
        <a:lstStyle/>
        <a:p>
          <a:endParaRPr lang="pt-BR"/>
        </a:p>
      </dgm:t>
    </dgm:pt>
    <dgm:pt modelId="{0E3451C3-98A7-4B83-BAE1-E402ED76CAF9}" type="pres">
      <dgm:prSet presAssocID="{9FE98314-F180-48EF-B87E-F542D0B5754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DB7D4EC-1BF1-4B04-A0D5-BC0A46900B54}" type="pres">
      <dgm:prSet presAssocID="{DCACB596-04FA-4D51-81E4-E3342DAC4094}" presName="upArrow" presStyleLbl="node1" presStyleIdx="0" presStyleCnt="1" custScaleX="57858" custScaleY="78261" custLinFactNeighborX="-6733"/>
      <dgm:spPr>
        <a:solidFill>
          <a:schemeClr val="accent2"/>
        </a:solidFill>
      </dgm:spPr>
    </dgm:pt>
    <dgm:pt modelId="{4B941389-F478-49A1-8C83-3F893936B7CB}" type="pres">
      <dgm:prSet presAssocID="{DCACB596-04FA-4D51-81E4-E3342DAC4094}" presName="upArrowText" presStyleLbl="revTx" presStyleIdx="0" presStyleCnt="1" custScaleX="149240" custLinFactNeighborX="171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523799F-2AE4-430F-87D0-B9C23FA5356C}" srcId="{9FE98314-F180-48EF-B87E-F542D0B5754F}" destId="{DCACB596-04FA-4D51-81E4-E3342DAC4094}" srcOrd="0" destOrd="0" parTransId="{202D5E55-7E5A-47FA-878D-8B78450954A1}" sibTransId="{18EFE81F-89BC-4846-8DE9-4045A9DC6F09}"/>
    <dgm:cxn modelId="{E2CBB56F-A109-4952-9FC9-ED9A0EB905BB}" type="presOf" srcId="{9FE98314-F180-48EF-B87E-F542D0B5754F}" destId="{0E3451C3-98A7-4B83-BAE1-E402ED76CAF9}" srcOrd="0" destOrd="0" presId="urn:microsoft.com/office/officeart/2005/8/layout/arrow4"/>
    <dgm:cxn modelId="{42065A47-C740-4203-8C3B-53CA083D17C2}" type="presOf" srcId="{DCACB596-04FA-4D51-81E4-E3342DAC4094}" destId="{4B941389-F478-49A1-8C83-3F893936B7CB}" srcOrd="0" destOrd="0" presId="urn:microsoft.com/office/officeart/2005/8/layout/arrow4"/>
    <dgm:cxn modelId="{8ECC5B91-5D1F-408B-BCD3-656C0EE14754}" type="presParOf" srcId="{0E3451C3-98A7-4B83-BAE1-E402ED76CAF9}" destId="{0DB7D4EC-1BF1-4B04-A0D5-BC0A46900B54}" srcOrd="0" destOrd="0" presId="urn:microsoft.com/office/officeart/2005/8/layout/arrow4"/>
    <dgm:cxn modelId="{127EF4CA-11B6-4E40-81BB-2866A70D8666}" type="presParOf" srcId="{0E3451C3-98A7-4B83-BAE1-E402ED76CAF9}" destId="{4B941389-F478-49A1-8C83-3F893936B7CB}" srcOrd="1" destOrd="0" presId="urn:microsoft.com/office/officeart/2005/8/layout/arrow4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EE7AC5-9827-4274-8240-86598FFEA218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0EA3D2D-DF48-46D6-BC7F-2AA952AE417B}">
      <dgm:prSet phldrT="[Text]" custT="1"/>
      <dgm:spPr>
        <a:solidFill>
          <a:srgbClr val="92D050"/>
        </a:solidFill>
      </dgm:spPr>
      <dgm:t>
        <a:bodyPr/>
        <a:lstStyle/>
        <a:p>
          <a:r>
            <a:rPr lang="pt-BR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TELESSAÚDE SC</a:t>
          </a:r>
          <a:endParaRPr lang="pt-BR" sz="32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1A96CC-140D-4A70-B930-341AD14C5707}" type="parTrans" cxnId="{25314654-0027-4BDE-B991-D0DC9833282A}">
      <dgm:prSet/>
      <dgm:spPr/>
      <dgm:t>
        <a:bodyPr/>
        <a:lstStyle/>
        <a:p>
          <a:endParaRPr lang="pt-BR"/>
        </a:p>
      </dgm:t>
    </dgm:pt>
    <dgm:pt modelId="{B1132F91-9761-4D49-AC74-3F1EB5AECE6E}" type="sibTrans" cxnId="{25314654-0027-4BDE-B991-D0DC9833282A}">
      <dgm:prSet/>
      <dgm:spPr/>
      <dgm:t>
        <a:bodyPr/>
        <a:lstStyle/>
        <a:p>
          <a:endParaRPr lang="pt-BR"/>
        </a:p>
      </dgm:t>
    </dgm:pt>
    <dgm:pt modelId="{C95C6EB8-529B-4C98-A9E9-DBEB2ED720C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t-BR" sz="2000" b="1" dirty="0" smtClean="0">
              <a:solidFill>
                <a:schemeClr val="tx1"/>
              </a:solidFill>
            </a:rPr>
            <a:t>3. </a:t>
          </a:r>
          <a:r>
            <a:rPr lang="pt-BR" sz="2000" b="1" dirty="0" err="1" smtClean="0">
              <a:solidFill>
                <a:schemeClr val="tx1"/>
              </a:solidFill>
            </a:rPr>
            <a:t>Teleconsultoria</a:t>
          </a:r>
          <a:endParaRPr lang="pt-BR" sz="2000" b="1" dirty="0">
            <a:solidFill>
              <a:schemeClr val="tx1"/>
            </a:solidFill>
          </a:endParaRPr>
        </a:p>
      </dgm:t>
    </dgm:pt>
    <dgm:pt modelId="{5F85CF3D-490E-4C76-8F84-460342510A75}" type="parTrans" cxnId="{DA8A8CAD-A2FE-4418-A1FF-C8E846F825EB}">
      <dgm:prSet/>
      <dgm:spPr>
        <a:ln>
          <a:solidFill>
            <a:srgbClr val="7DA019"/>
          </a:solidFill>
        </a:ln>
      </dgm:spPr>
      <dgm:t>
        <a:bodyPr/>
        <a:lstStyle/>
        <a:p>
          <a:endParaRPr lang="pt-BR"/>
        </a:p>
      </dgm:t>
    </dgm:pt>
    <dgm:pt modelId="{00AC1D6C-4B40-4769-B3D7-A5FFD67858DB}" type="sibTrans" cxnId="{DA8A8CAD-A2FE-4418-A1FF-C8E846F825EB}">
      <dgm:prSet/>
      <dgm:spPr/>
      <dgm:t>
        <a:bodyPr/>
        <a:lstStyle/>
        <a:p>
          <a:endParaRPr lang="pt-BR"/>
        </a:p>
      </dgm:t>
    </dgm:pt>
    <dgm:pt modelId="{56C76725-1EFD-4236-B162-3BAAC3150983}">
      <dgm:prSet phldrT="[Text]" custT="1"/>
      <dgm:spPr>
        <a:solidFill>
          <a:srgbClr val="D0FAFE"/>
        </a:solidFill>
      </dgm:spPr>
      <dgm:t>
        <a:bodyPr/>
        <a:lstStyle/>
        <a:p>
          <a:r>
            <a:rPr lang="pt-BR" sz="2000" b="1" dirty="0" smtClean="0">
              <a:solidFill>
                <a:schemeClr val="tx1"/>
              </a:solidFill>
            </a:rPr>
            <a:t>2. Tele-educação</a:t>
          </a:r>
          <a:r>
            <a:rPr lang="pt-BR" sz="1400" b="1" dirty="0" smtClean="0">
              <a:solidFill>
                <a:schemeClr val="tx1"/>
              </a:solidFill>
            </a:rPr>
            <a:t> </a:t>
          </a:r>
        </a:p>
        <a:p>
          <a:r>
            <a:rPr lang="pt-BR" sz="1400" dirty="0" smtClean="0">
              <a:solidFill>
                <a:schemeClr val="tx1"/>
              </a:solidFill>
            </a:rPr>
            <a:t>(cursos, webs)</a:t>
          </a:r>
          <a:endParaRPr lang="pt-BR" sz="1400" dirty="0">
            <a:solidFill>
              <a:schemeClr val="tx1"/>
            </a:solidFill>
          </a:endParaRPr>
        </a:p>
      </dgm:t>
    </dgm:pt>
    <dgm:pt modelId="{605A35B4-E5BC-4810-9E38-187B21087F5E}" type="parTrans" cxnId="{C3C8A977-0B8B-4A22-B0C9-C42B2983EBF0}">
      <dgm:prSet/>
      <dgm:spPr>
        <a:ln>
          <a:solidFill>
            <a:srgbClr val="7DA019"/>
          </a:solidFill>
        </a:ln>
      </dgm:spPr>
      <dgm:t>
        <a:bodyPr/>
        <a:lstStyle/>
        <a:p>
          <a:endParaRPr lang="pt-BR"/>
        </a:p>
      </dgm:t>
    </dgm:pt>
    <dgm:pt modelId="{11DD2220-E52F-4827-AF75-3FCD01FA8DAD}" type="sibTrans" cxnId="{C3C8A977-0B8B-4A22-B0C9-C42B2983EBF0}">
      <dgm:prSet/>
      <dgm:spPr/>
      <dgm:t>
        <a:bodyPr/>
        <a:lstStyle/>
        <a:p>
          <a:endParaRPr lang="pt-BR"/>
        </a:p>
      </dgm:t>
    </dgm:pt>
    <dgm:pt modelId="{067BFE0A-398F-4A81-9F9D-5BB0EEE2E60A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pt-BR" sz="2000" b="1" dirty="0" smtClean="0">
              <a:solidFill>
                <a:schemeClr val="tx1"/>
              </a:solidFill>
            </a:rPr>
            <a:t>1. Telediagnóstico</a:t>
          </a:r>
          <a:endParaRPr lang="pt-BR" sz="2000" b="1" dirty="0">
            <a:solidFill>
              <a:schemeClr val="tx1"/>
            </a:solidFill>
          </a:endParaRPr>
        </a:p>
      </dgm:t>
    </dgm:pt>
    <dgm:pt modelId="{D2C7A25F-41C4-4992-8522-C555283E2710}" type="parTrans" cxnId="{97AAC5A7-4CF1-4CA4-B766-2D980927A105}">
      <dgm:prSet/>
      <dgm:spPr>
        <a:solidFill>
          <a:schemeClr val="accent3">
            <a:lumMod val="60000"/>
            <a:lumOff val="40000"/>
          </a:schemeClr>
        </a:solidFill>
        <a:ln>
          <a:solidFill>
            <a:srgbClr val="7DA019"/>
          </a:solidFill>
        </a:ln>
      </dgm:spPr>
      <dgm:t>
        <a:bodyPr/>
        <a:lstStyle/>
        <a:p>
          <a:endParaRPr lang="pt-BR"/>
        </a:p>
      </dgm:t>
    </dgm:pt>
    <dgm:pt modelId="{8D122010-583D-469F-AD57-5417C5DB056E}" type="sibTrans" cxnId="{97AAC5A7-4CF1-4CA4-B766-2D980927A105}">
      <dgm:prSet/>
      <dgm:spPr/>
      <dgm:t>
        <a:bodyPr/>
        <a:lstStyle/>
        <a:p>
          <a:endParaRPr lang="pt-BR"/>
        </a:p>
      </dgm:t>
    </dgm:pt>
    <dgm:pt modelId="{0E6D1B4E-CFDB-4D92-B757-CED795E1F834}" type="asst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t-BR" sz="1600" b="1" dirty="0" smtClean="0">
              <a:solidFill>
                <a:schemeClr val="tx1"/>
              </a:solidFill>
            </a:rPr>
            <a:t>Teleconsultoria Clínica</a:t>
          </a:r>
          <a:endParaRPr lang="pt-BR" sz="1600" b="1" dirty="0">
            <a:solidFill>
              <a:schemeClr val="tx1"/>
            </a:solidFill>
          </a:endParaRPr>
        </a:p>
      </dgm:t>
    </dgm:pt>
    <dgm:pt modelId="{A10A0A81-8704-44B7-97EC-CA3DC2DCE4F1}" type="parTrans" cxnId="{C724FF47-07B9-4308-A8E4-7F1780F223CC}">
      <dgm:prSet/>
      <dgm:spPr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pt-BR"/>
        </a:p>
      </dgm:t>
    </dgm:pt>
    <dgm:pt modelId="{9C38BAE6-1091-498F-A54E-90B68E475BDD}" type="sibTrans" cxnId="{C724FF47-07B9-4308-A8E4-7F1780F223CC}">
      <dgm:prSet/>
      <dgm:spPr/>
      <dgm:t>
        <a:bodyPr/>
        <a:lstStyle/>
        <a:p>
          <a:endParaRPr lang="pt-BR"/>
        </a:p>
      </dgm:t>
    </dgm:pt>
    <dgm:pt modelId="{2C6F6EBC-82D5-4764-89F0-F16C00157FA6}" type="asst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t-BR" sz="1600" b="1" dirty="0" smtClean="0">
              <a:solidFill>
                <a:schemeClr val="tx1"/>
              </a:solidFill>
            </a:rPr>
            <a:t>2ª Opinião Formativa</a:t>
          </a:r>
          <a:endParaRPr lang="pt-BR" sz="1600" b="1" dirty="0">
            <a:solidFill>
              <a:schemeClr val="tx1"/>
            </a:solidFill>
          </a:endParaRPr>
        </a:p>
      </dgm:t>
    </dgm:pt>
    <dgm:pt modelId="{0558B8F7-7017-4509-9DC0-C47146B7BF19}" type="parTrans" cxnId="{8D135E6B-A5AD-4EA4-98D4-84D751B58995}">
      <dgm:prSet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pt-BR"/>
        </a:p>
      </dgm:t>
    </dgm:pt>
    <dgm:pt modelId="{2C9B8E77-7CF2-494A-9DEE-ED1B4A634D3D}" type="sibTrans" cxnId="{8D135E6B-A5AD-4EA4-98D4-84D751B58995}">
      <dgm:prSet/>
      <dgm:spPr/>
      <dgm:t>
        <a:bodyPr/>
        <a:lstStyle/>
        <a:p>
          <a:endParaRPr lang="pt-BR"/>
        </a:p>
      </dgm:t>
    </dgm:pt>
    <dgm:pt modelId="{7A560066-5006-46DB-A70C-C96797083B61}" type="asst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pt-BR" sz="1600" b="1" dirty="0" smtClean="0">
              <a:solidFill>
                <a:schemeClr val="tx1"/>
              </a:solidFill>
            </a:rPr>
            <a:t>Teleconsultoria de Processo de Trabalho e de Gestão e Coordenação</a:t>
          </a:r>
          <a:endParaRPr lang="pt-BR" sz="1600" b="1" dirty="0">
            <a:solidFill>
              <a:schemeClr val="tx1"/>
            </a:solidFill>
          </a:endParaRPr>
        </a:p>
      </dgm:t>
    </dgm:pt>
    <dgm:pt modelId="{DD204F7B-3213-475C-9336-D41570132266}" type="sibTrans" cxnId="{8C2FB82E-F886-442E-B772-A86F2F0E1AC3}">
      <dgm:prSet/>
      <dgm:spPr/>
      <dgm:t>
        <a:bodyPr/>
        <a:lstStyle/>
        <a:p>
          <a:endParaRPr lang="pt-BR"/>
        </a:p>
      </dgm:t>
    </dgm:pt>
    <dgm:pt modelId="{AFC12549-0846-4264-B290-1C847BF83EAB}" type="parTrans" cxnId="{8C2FB82E-F886-442E-B772-A86F2F0E1AC3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pt-BR"/>
        </a:p>
      </dgm:t>
    </dgm:pt>
    <dgm:pt modelId="{313FB91E-B120-40C3-8B5E-217566CAA584}" type="pres">
      <dgm:prSet presAssocID="{39EE7AC5-9827-4274-8240-86598FFEA21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3F80751D-A59E-4FDB-A5E3-FBB550F833B6}" type="pres">
      <dgm:prSet presAssocID="{D0EA3D2D-DF48-46D6-BC7F-2AA952AE417B}" presName="hierRoot1" presStyleCnt="0">
        <dgm:presLayoutVars>
          <dgm:hierBranch val="init"/>
        </dgm:presLayoutVars>
      </dgm:prSet>
      <dgm:spPr/>
    </dgm:pt>
    <dgm:pt modelId="{CF44DC5C-D7EA-4049-B28A-2811669F4B44}" type="pres">
      <dgm:prSet presAssocID="{D0EA3D2D-DF48-46D6-BC7F-2AA952AE417B}" presName="rootComposite1" presStyleCnt="0"/>
      <dgm:spPr/>
    </dgm:pt>
    <dgm:pt modelId="{0F87C7BD-2FB4-4BE8-BCD4-320826D5C267}" type="pres">
      <dgm:prSet presAssocID="{D0EA3D2D-DF48-46D6-BC7F-2AA952AE417B}" presName="rootText1" presStyleLbl="node0" presStyleIdx="0" presStyleCnt="1" custScaleX="148689" custScaleY="99497" custLinFactNeighborX="-36548" custLinFactNeighborY="-808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5CBCD5E-ACD9-4F3B-8B81-A0851B09E97C}" type="pres">
      <dgm:prSet presAssocID="{D0EA3D2D-DF48-46D6-BC7F-2AA952AE417B}" presName="rootConnector1" presStyleLbl="node1" presStyleIdx="0" presStyleCnt="0"/>
      <dgm:spPr/>
      <dgm:t>
        <a:bodyPr/>
        <a:lstStyle/>
        <a:p>
          <a:endParaRPr lang="pt-BR"/>
        </a:p>
      </dgm:t>
    </dgm:pt>
    <dgm:pt modelId="{4EB6F3BA-DCAF-4B58-A104-D74DE5F1E9AE}" type="pres">
      <dgm:prSet presAssocID="{D0EA3D2D-DF48-46D6-BC7F-2AA952AE417B}" presName="hierChild2" presStyleCnt="0"/>
      <dgm:spPr/>
    </dgm:pt>
    <dgm:pt modelId="{339C8448-2E8F-490A-B49C-04D7E052C1AB}" type="pres">
      <dgm:prSet presAssocID="{5F85CF3D-490E-4C76-8F84-460342510A75}" presName="Name37" presStyleLbl="parChTrans1D2" presStyleIdx="0" presStyleCnt="3"/>
      <dgm:spPr/>
      <dgm:t>
        <a:bodyPr/>
        <a:lstStyle/>
        <a:p>
          <a:endParaRPr lang="pt-BR"/>
        </a:p>
      </dgm:t>
    </dgm:pt>
    <dgm:pt modelId="{6DD85F72-4CF0-4BAD-8803-508F768A5D94}" type="pres">
      <dgm:prSet presAssocID="{C95C6EB8-529B-4C98-A9E9-DBEB2ED720C4}" presName="hierRoot2" presStyleCnt="0">
        <dgm:presLayoutVars>
          <dgm:hierBranch val="init"/>
        </dgm:presLayoutVars>
      </dgm:prSet>
      <dgm:spPr/>
    </dgm:pt>
    <dgm:pt modelId="{C97158DB-B9EF-4F5B-8DAE-CA63B64D1494}" type="pres">
      <dgm:prSet presAssocID="{C95C6EB8-529B-4C98-A9E9-DBEB2ED720C4}" presName="rootComposite" presStyleCnt="0"/>
      <dgm:spPr/>
    </dgm:pt>
    <dgm:pt modelId="{72F0AD2F-AA3D-4570-A906-923C33052E84}" type="pres">
      <dgm:prSet presAssocID="{C95C6EB8-529B-4C98-A9E9-DBEB2ED720C4}" presName="rootText" presStyleLbl="node2" presStyleIdx="0" presStyleCnt="3" custScaleX="102915" custScaleY="83820" custLinFactX="86545" custLinFactNeighborX="100000" custLinFactNeighborY="1348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6CE1FD5-251F-456C-BE0C-30F0F41D539D}" type="pres">
      <dgm:prSet presAssocID="{C95C6EB8-529B-4C98-A9E9-DBEB2ED720C4}" presName="rootConnector" presStyleLbl="node2" presStyleIdx="0" presStyleCnt="3"/>
      <dgm:spPr/>
      <dgm:t>
        <a:bodyPr/>
        <a:lstStyle/>
        <a:p>
          <a:endParaRPr lang="pt-BR"/>
        </a:p>
      </dgm:t>
    </dgm:pt>
    <dgm:pt modelId="{3ED28A62-5482-461A-8BC1-F4A2D7C8ABB7}" type="pres">
      <dgm:prSet presAssocID="{C95C6EB8-529B-4C98-A9E9-DBEB2ED720C4}" presName="hierChild4" presStyleCnt="0"/>
      <dgm:spPr/>
    </dgm:pt>
    <dgm:pt modelId="{0541394D-2815-4680-B8E9-48396BA1423E}" type="pres">
      <dgm:prSet presAssocID="{C95C6EB8-529B-4C98-A9E9-DBEB2ED720C4}" presName="hierChild5" presStyleCnt="0"/>
      <dgm:spPr/>
    </dgm:pt>
    <dgm:pt modelId="{6B4B4EB5-AD95-414C-8804-B0766DCC17BC}" type="pres">
      <dgm:prSet presAssocID="{AFC12549-0846-4264-B290-1C847BF83EAB}" presName="Name111" presStyleLbl="parChTrans1D3" presStyleIdx="0" presStyleCnt="2"/>
      <dgm:spPr/>
      <dgm:t>
        <a:bodyPr/>
        <a:lstStyle/>
        <a:p>
          <a:endParaRPr lang="pt-BR"/>
        </a:p>
      </dgm:t>
    </dgm:pt>
    <dgm:pt modelId="{5DBB08C3-CECE-445A-B86F-E4C8FB2C3EC0}" type="pres">
      <dgm:prSet presAssocID="{7A560066-5006-46DB-A70C-C96797083B61}" presName="hierRoot3" presStyleCnt="0">
        <dgm:presLayoutVars>
          <dgm:hierBranch val="init"/>
        </dgm:presLayoutVars>
      </dgm:prSet>
      <dgm:spPr/>
    </dgm:pt>
    <dgm:pt modelId="{D5676B60-C9B8-4BAE-B4EF-41A33D1621CB}" type="pres">
      <dgm:prSet presAssocID="{7A560066-5006-46DB-A70C-C96797083B61}" presName="rootComposite3" presStyleCnt="0"/>
      <dgm:spPr/>
    </dgm:pt>
    <dgm:pt modelId="{F9BE1A3F-7F5A-4172-9791-FCEAA1D1B9B0}" type="pres">
      <dgm:prSet presAssocID="{7A560066-5006-46DB-A70C-C96797083B61}" presName="rootText3" presStyleLbl="asst2" presStyleIdx="0" presStyleCnt="3" custScaleX="98629" custScaleY="130119" custLinFactX="80859" custLinFactNeighborX="100000" custLinFactNeighborY="-417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E320E39-7CA2-4EC2-A46A-750A2853BD3D}" type="pres">
      <dgm:prSet presAssocID="{7A560066-5006-46DB-A70C-C96797083B61}" presName="rootConnector3" presStyleLbl="asst2" presStyleIdx="0" presStyleCnt="3"/>
      <dgm:spPr/>
      <dgm:t>
        <a:bodyPr/>
        <a:lstStyle/>
        <a:p>
          <a:endParaRPr lang="pt-BR"/>
        </a:p>
      </dgm:t>
    </dgm:pt>
    <dgm:pt modelId="{FEB1F135-6347-4189-AD81-700EE8AEEC09}" type="pres">
      <dgm:prSet presAssocID="{7A560066-5006-46DB-A70C-C96797083B61}" presName="hierChild6" presStyleCnt="0"/>
      <dgm:spPr/>
    </dgm:pt>
    <dgm:pt modelId="{A43E383E-2454-4B39-8815-2A19505EE643}" type="pres">
      <dgm:prSet presAssocID="{7A560066-5006-46DB-A70C-C96797083B61}" presName="hierChild7" presStyleCnt="0"/>
      <dgm:spPr/>
    </dgm:pt>
    <dgm:pt modelId="{A0D1A5A0-9F91-4FE6-A879-69E11194B764}" type="pres">
      <dgm:prSet presAssocID="{A10A0A81-8704-44B7-97EC-CA3DC2DCE4F1}" presName="Name111" presStyleLbl="parChTrans1D3" presStyleIdx="1" presStyleCnt="2"/>
      <dgm:spPr/>
      <dgm:t>
        <a:bodyPr/>
        <a:lstStyle/>
        <a:p>
          <a:endParaRPr lang="pt-BR"/>
        </a:p>
      </dgm:t>
    </dgm:pt>
    <dgm:pt modelId="{DE0257FA-F2B4-4C3E-8611-A845F72F497B}" type="pres">
      <dgm:prSet presAssocID="{0E6D1B4E-CFDB-4D92-B757-CED795E1F834}" presName="hierRoot3" presStyleCnt="0">
        <dgm:presLayoutVars>
          <dgm:hierBranch val="init"/>
        </dgm:presLayoutVars>
      </dgm:prSet>
      <dgm:spPr/>
    </dgm:pt>
    <dgm:pt modelId="{EA3A9BE0-D94D-4984-997A-08AA1C3B1CF8}" type="pres">
      <dgm:prSet presAssocID="{0E6D1B4E-CFDB-4D92-B757-CED795E1F834}" presName="rootComposite3" presStyleCnt="0"/>
      <dgm:spPr/>
    </dgm:pt>
    <dgm:pt modelId="{88D49827-D261-4CA5-B35C-1BBA2FE234BF}" type="pres">
      <dgm:prSet presAssocID="{0E6D1B4E-CFDB-4D92-B757-CED795E1F834}" presName="rootText3" presStyleLbl="asst2" presStyleIdx="1" presStyleCnt="3" custScaleX="77783" custScaleY="61423" custLinFactX="20233" custLinFactNeighborX="100000" custLinFactNeighborY="-2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64900F2-1FAD-4337-86F3-BDF951D53AE1}" type="pres">
      <dgm:prSet presAssocID="{0E6D1B4E-CFDB-4D92-B757-CED795E1F834}" presName="rootConnector3" presStyleLbl="asst2" presStyleIdx="1" presStyleCnt="3"/>
      <dgm:spPr/>
      <dgm:t>
        <a:bodyPr/>
        <a:lstStyle/>
        <a:p>
          <a:endParaRPr lang="pt-BR"/>
        </a:p>
      </dgm:t>
    </dgm:pt>
    <dgm:pt modelId="{8AD5CD26-132B-4BF3-843E-C0DBCFF498E9}" type="pres">
      <dgm:prSet presAssocID="{0E6D1B4E-CFDB-4D92-B757-CED795E1F834}" presName="hierChild6" presStyleCnt="0"/>
      <dgm:spPr/>
    </dgm:pt>
    <dgm:pt modelId="{D939B204-32F1-4684-955C-BA124BE75082}" type="pres">
      <dgm:prSet presAssocID="{0E6D1B4E-CFDB-4D92-B757-CED795E1F834}" presName="hierChild7" presStyleCnt="0"/>
      <dgm:spPr/>
    </dgm:pt>
    <dgm:pt modelId="{DFEB520A-1480-441E-89A1-7D2C15CA3F4F}" type="pres">
      <dgm:prSet presAssocID="{0558B8F7-7017-4509-9DC0-C47146B7BF19}" presName="Name111" presStyleLbl="parChTrans1D4" presStyleIdx="0" presStyleCnt="1"/>
      <dgm:spPr/>
      <dgm:t>
        <a:bodyPr/>
        <a:lstStyle/>
        <a:p>
          <a:endParaRPr lang="pt-BR"/>
        </a:p>
      </dgm:t>
    </dgm:pt>
    <dgm:pt modelId="{52983983-DF83-4275-A5C4-5CBC2A47D31E}" type="pres">
      <dgm:prSet presAssocID="{2C6F6EBC-82D5-4764-89F0-F16C00157FA6}" presName="hierRoot3" presStyleCnt="0">
        <dgm:presLayoutVars>
          <dgm:hierBranch val="init"/>
        </dgm:presLayoutVars>
      </dgm:prSet>
      <dgm:spPr/>
    </dgm:pt>
    <dgm:pt modelId="{7F502914-1790-472E-8F22-D78303FB12CC}" type="pres">
      <dgm:prSet presAssocID="{2C6F6EBC-82D5-4764-89F0-F16C00157FA6}" presName="rootComposite3" presStyleCnt="0"/>
      <dgm:spPr/>
    </dgm:pt>
    <dgm:pt modelId="{C410BC93-B552-4E79-BC3F-8CA071396288}" type="pres">
      <dgm:prSet presAssocID="{2C6F6EBC-82D5-4764-89F0-F16C00157FA6}" presName="rootText3" presStyleLbl="asst2" presStyleIdx="2" presStyleCnt="3" custScaleX="77450" custScaleY="51497" custLinFactX="26045" custLinFactNeighborX="100000" custLinFactNeighborY="73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68602D7-97BB-4318-B73B-3FA6DBF17ECE}" type="pres">
      <dgm:prSet presAssocID="{2C6F6EBC-82D5-4764-89F0-F16C00157FA6}" presName="rootConnector3" presStyleLbl="asst2" presStyleIdx="2" presStyleCnt="3"/>
      <dgm:spPr/>
      <dgm:t>
        <a:bodyPr/>
        <a:lstStyle/>
        <a:p>
          <a:endParaRPr lang="pt-BR"/>
        </a:p>
      </dgm:t>
    </dgm:pt>
    <dgm:pt modelId="{D90D9BF1-E419-485C-88A3-FA5CFDE90304}" type="pres">
      <dgm:prSet presAssocID="{2C6F6EBC-82D5-4764-89F0-F16C00157FA6}" presName="hierChild6" presStyleCnt="0"/>
      <dgm:spPr/>
    </dgm:pt>
    <dgm:pt modelId="{0B75F622-E65B-4F55-88C6-7236EE3469C0}" type="pres">
      <dgm:prSet presAssocID="{2C6F6EBC-82D5-4764-89F0-F16C00157FA6}" presName="hierChild7" presStyleCnt="0"/>
      <dgm:spPr/>
    </dgm:pt>
    <dgm:pt modelId="{4A984B61-9A2C-4CF5-8808-720398E89891}" type="pres">
      <dgm:prSet presAssocID="{605A35B4-E5BC-4810-9E38-187B21087F5E}" presName="Name37" presStyleLbl="parChTrans1D2" presStyleIdx="1" presStyleCnt="3"/>
      <dgm:spPr/>
      <dgm:t>
        <a:bodyPr/>
        <a:lstStyle/>
        <a:p>
          <a:endParaRPr lang="pt-BR"/>
        </a:p>
      </dgm:t>
    </dgm:pt>
    <dgm:pt modelId="{DCDD0F12-6EAA-480F-A100-9C998EA5D58F}" type="pres">
      <dgm:prSet presAssocID="{56C76725-1EFD-4236-B162-3BAAC3150983}" presName="hierRoot2" presStyleCnt="0">
        <dgm:presLayoutVars>
          <dgm:hierBranch val="init"/>
        </dgm:presLayoutVars>
      </dgm:prSet>
      <dgm:spPr/>
    </dgm:pt>
    <dgm:pt modelId="{DA8F7D8B-40DB-4C05-B93E-EE3CF856082E}" type="pres">
      <dgm:prSet presAssocID="{56C76725-1EFD-4236-B162-3BAAC3150983}" presName="rootComposite" presStyleCnt="0"/>
      <dgm:spPr/>
    </dgm:pt>
    <dgm:pt modelId="{81666056-AB4E-40ED-AC66-550D910725A7}" type="pres">
      <dgm:prSet presAssocID="{56C76725-1EFD-4236-B162-3BAAC3150983}" presName="rootText" presStyleLbl="node2" presStyleIdx="1" presStyleCnt="3" custScaleX="91279" custScaleY="93487" custLinFactX="-26927" custLinFactY="33054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1287CF0-48CA-41AD-BBA1-49933926972F}" type="pres">
      <dgm:prSet presAssocID="{56C76725-1EFD-4236-B162-3BAAC3150983}" presName="rootConnector" presStyleLbl="node2" presStyleIdx="1" presStyleCnt="3"/>
      <dgm:spPr/>
      <dgm:t>
        <a:bodyPr/>
        <a:lstStyle/>
        <a:p>
          <a:endParaRPr lang="pt-BR"/>
        </a:p>
      </dgm:t>
    </dgm:pt>
    <dgm:pt modelId="{DA022581-FEFA-4376-9AEC-FFE8B163F418}" type="pres">
      <dgm:prSet presAssocID="{56C76725-1EFD-4236-B162-3BAAC3150983}" presName="hierChild4" presStyleCnt="0"/>
      <dgm:spPr/>
    </dgm:pt>
    <dgm:pt modelId="{BC02F55A-0F7A-49E7-8383-31B4F29FCF3D}" type="pres">
      <dgm:prSet presAssocID="{56C76725-1EFD-4236-B162-3BAAC3150983}" presName="hierChild5" presStyleCnt="0"/>
      <dgm:spPr/>
    </dgm:pt>
    <dgm:pt modelId="{D05EEF4D-10AF-457E-9C35-61038FA01A43}" type="pres">
      <dgm:prSet presAssocID="{D2C7A25F-41C4-4992-8522-C555283E2710}" presName="Name37" presStyleLbl="parChTrans1D2" presStyleIdx="2" presStyleCnt="3"/>
      <dgm:spPr/>
      <dgm:t>
        <a:bodyPr/>
        <a:lstStyle/>
        <a:p>
          <a:endParaRPr lang="pt-BR"/>
        </a:p>
      </dgm:t>
    </dgm:pt>
    <dgm:pt modelId="{EFB297CC-1739-4CB9-B7F9-DDCE5CE4E017}" type="pres">
      <dgm:prSet presAssocID="{067BFE0A-398F-4A81-9F9D-5BB0EEE2E60A}" presName="hierRoot2" presStyleCnt="0">
        <dgm:presLayoutVars>
          <dgm:hierBranch val="init"/>
        </dgm:presLayoutVars>
      </dgm:prSet>
      <dgm:spPr/>
    </dgm:pt>
    <dgm:pt modelId="{4A36AB22-8C2E-431C-87B2-CCCA0E3C07E3}" type="pres">
      <dgm:prSet presAssocID="{067BFE0A-398F-4A81-9F9D-5BB0EEE2E60A}" presName="rootComposite" presStyleCnt="0"/>
      <dgm:spPr/>
    </dgm:pt>
    <dgm:pt modelId="{6DF6FEFB-A7FE-4A82-AF99-DC2FA10FC0CF}" type="pres">
      <dgm:prSet presAssocID="{067BFE0A-398F-4A81-9F9D-5BB0EEE2E60A}" presName="rootText" presStyleLbl="node2" presStyleIdx="2" presStyleCnt="3" custScaleX="96980" custScaleY="91829" custLinFactX="-100000" custLinFactNeighborX="-156290" custLinFactNeighborY="-1045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82697EF-75A3-47B7-A05F-B1D1FE7FF83D}" type="pres">
      <dgm:prSet presAssocID="{067BFE0A-398F-4A81-9F9D-5BB0EEE2E60A}" presName="rootConnector" presStyleLbl="node2" presStyleIdx="2" presStyleCnt="3"/>
      <dgm:spPr/>
      <dgm:t>
        <a:bodyPr/>
        <a:lstStyle/>
        <a:p>
          <a:endParaRPr lang="pt-BR"/>
        </a:p>
      </dgm:t>
    </dgm:pt>
    <dgm:pt modelId="{349A07BF-AD30-4301-B3B9-ECB37C97C8AB}" type="pres">
      <dgm:prSet presAssocID="{067BFE0A-398F-4A81-9F9D-5BB0EEE2E60A}" presName="hierChild4" presStyleCnt="0"/>
      <dgm:spPr/>
    </dgm:pt>
    <dgm:pt modelId="{789CE8BA-C17D-4088-A4B3-C08E3944346D}" type="pres">
      <dgm:prSet presAssocID="{067BFE0A-398F-4A81-9F9D-5BB0EEE2E60A}" presName="hierChild5" presStyleCnt="0"/>
      <dgm:spPr/>
    </dgm:pt>
    <dgm:pt modelId="{7135FB01-2A50-4C6A-B76A-251A04A7C7EE}" type="pres">
      <dgm:prSet presAssocID="{D0EA3D2D-DF48-46D6-BC7F-2AA952AE417B}" presName="hierChild3" presStyleCnt="0"/>
      <dgm:spPr/>
    </dgm:pt>
  </dgm:ptLst>
  <dgm:cxnLst>
    <dgm:cxn modelId="{17CD4403-28C9-4B1C-97EB-9E444B22CDAC}" type="presOf" srcId="{605A35B4-E5BC-4810-9E38-187B21087F5E}" destId="{4A984B61-9A2C-4CF5-8808-720398E89891}" srcOrd="0" destOrd="0" presId="urn:microsoft.com/office/officeart/2005/8/layout/orgChart1"/>
    <dgm:cxn modelId="{709390CD-1C4F-4233-BB17-613CCFD4AD1F}" type="presOf" srcId="{067BFE0A-398F-4A81-9F9D-5BB0EEE2E60A}" destId="{6DF6FEFB-A7FE-4A82-AF99-DC2FA10FC0CF}" srcOrd="0" destOrd="0" presId="urn:microsoft.com/office/officeart/2005/8/layout/orgChart1"/>
    <dgm:cxn modelId="{A429DDD4-A5B5-432A-AE9E-39852C70D431}" type="presOf" srcId="{2C6F6EBC-82D5-4764-89F0-F16C00157FA6}" destId="{568602D7-97BB-4318-B73B-3FA6DBF17ECE}" srcOrd="1" destOrd="0" presId="urn:microsoft.com/office/officeart/2005/8/layout/orgChart1"/>
    <dgm:cxn modelId="{450A1FB1-A9E6-4C43-A0C5-A9F00F8A5CE1}" type="presOf" srcId="{7A560066-5006-46DB-A70C-C96797083B61}" destId="{F9BE1A3F-7F5A-4172-9791-FCEAA1D1B9B0}" srcOrd="0" destOrd="0" presId="urn:microsoft.com/office/officeart/2005/8/layout/orgChart1"/>
    <dgm:cxn modelId="{6F9EF723-8833-4874-8277-EF29B320B9E5}" type="presOf" srcId="{0E6D1B4E-CFDB-4D92-B757-CED795E1F834}" destId="{764900F2-1FAD-4337-86F3-BDF951D53AE1}" srcOrd="1" destOrd="0" presId="urn:microsoft.com/office/officeart/2005/8/layout/orgChart1"/>
    <dgm:cxn modelId="{FC425D94-A1F8-418E-A913-6723BE87C7FE}" type="presOf" srcId="{5F85CF3D-490E-4C76-8F84-460342510A75}" destId="{339C8448-2E8F-490A-B49C-04D7E052C1AB}" srcOrd="0" destOrd="0" presId="urn:microsoft.com/office/officeart/2005/8/layout/orgChart1"/>
    <dgm:cxn modelId="{25314654-0027-4BDE-B991-D0DC9833282A}" srcId="{39EE7AC5-9827-4274-8240-86598FFEA218}" destId="{D0EA3D2D-DF48-46D6-BC7F-2AA952AE417B}" srcOrd="0" destOrd="0" parTransId="{CC1A96CC-140D-4A70-B930-341AD14C5707}" sibTransId="{B1132F91-9761-4D49-AC74-3F1EB5AECE6E}"/>
    <dgm:cxn modelId="{A76E76E3-BA5C-4739-AF3F-2A4FDDF2BFCB}" type="presOf" srcId="{C95C6EB8-529B-4C98-A9E9-DBEB2ED720C4}" destId="{F6CE1FD5-251F-456C-BE0C-30F0F41D539D}" srcOrd="1" destOrd="0" presId="urn:microsoft.com/office/officeart/2005/8/layout/orgChart1"/>
    <dgm:cxn modelId="{E3A3DF55-239D-426B-9F44-C87BF611E7F7}" type="presOf" srcId="{2C6F6EBC-82D5-4764-89F0-F16C00157FA6}" destId="{C410BC93-B552-4E79-BC3F-8CA071396288}" srcOrd="0" destOrd="0" presId="urn:microsoft.com/office/officeart/2005/8/layout/orgChart1"/>
    <dgm:cxn modelId="{C724FF47-07B9-4308-A8E4-7F1780F223CC}" srcId="{C95C6EB8-529B-4C98-A9E9-DBEB2ED720C4}" destId="{0E6D1B4E-CFDB-4D92-B757-CED795E1F834}" srcOrd="1" destOrd="0" parTransId="{A10A0A81-8704-44B7-97EC-CA3DC2DCE4F1}" sibTransId="{9C38BAE6-1091-498F-A54E-90B68E475BDD}"/>
    <dgm:cxn modelId="{C3C8A977-0B8B-4A22-B0C9-C42B2983EBF0}" srcId="{D0EA3D2D-DF48-46D6-BC7F-2AA952AE417B}" destId="{56C76725-1EFD-4236-B162-3BAAC3150983}" srcOrd="1" destOrd="0" parTransId="{605A35B4-E5BC-4810-9E38-187B21087F5E}" sibTransId="{11DD2220-E52F-4827-AF75-3FCD01FA8DAD}"/>
    <dgm:cxn modelId="{97AAC5A7-4CF1-4CA4-B766-2D980927A105}" srcId="{D0EA3D2D-DF48-46D6-BC7F-2AA952AE417B}" destId="{067BFE0A-398F-4A81-9F9D-5BB0EEE2E60A}" srcOrd="2" destOrd="0" parTransId="{D2C7A25F-41C4-4992-8522-C555283E2710}" sibTransId="{8D122010-583D-469F-AD57-5417C5DB056E}"/>
    <dgm:cxn modelId="{2C316335-5D30-415A-B468-42856EA7C9CC}" type="presOf" srcId="{D0EA3D2D-DF48-46D6-BC7F-2AA952AE417B}" destId="{0F87C7BD-2FB4-4BE8-BCD4-320826D5C267}" srcOrd="0" destOrd="0" presId="urn:microsoft.com/office/officeart/2005/8/layout/orgChart1"/>
    <dgm:cxn modelId="{CB01BF12-875A-4792-81CF-8DD4CFF36C21}" type="presOf" srcId="{C95C6EB8-529B-4C98-A9E9-DBEB2ED720C4}" destId="{72F0AD2F-AA3D-4570-A906-923C33052E84}" srcOrd="0" destOrd="0" presId="urn:microsoft.com/office/officeart/2005/8/layout/orgChart1"/>
    <dgm:cxn modelId="{6DCD8B46-A8AB-44F4-90CD-C90E615BF1C5}" type="presOf" srcId="{0E6D1B4E-CFDB-4D92-B757-CED795E1F834}" destId="{88D49827-D261-4CA5-B35C-1BBA2FE234BF}" srcOrd="0" destOrd="0" presId="urn:microsoft.com/office/officeart/2005/8/layout/orgChart1"/>
    <dgm:cxn modelId="{9ED6B745-535C-4DB0-817C-9FFC95CB617A}" type="presOf" srcId="{A10A0A81-8704-44B7-97EC-CA3DC2DCE4F1}" destId="{A0D1A5A0-9F91-4FE6-A879-69E11194B764}" srcOrd="0" destOrd="0" presId="urn:microsoft.com/office/officeart/2005/8/layout/orgChart1"/>
    <dgm:cxn modelId="{8D135E6B-A5AD-4EA4-98D4-84D751B58995}" srcId="{0E6D1B4E-CFDB-4D92-B757-CED795E1F834}" destId="{2C6F6EBC-82D5-4764-89F0-F16C00157FA6}" srcOrd="0" destOrd="0" parTransId="{0558B8F7-7017-4509-9DC0-C47146B7BF19}" sibTransId="{2C9B8E77-7CF2-494A-9DEE-ED1B4A634D3D}"/>
    <dgm:cxn modelId="{8C2FB82E-F886-442E-B772-A86F2F0E1AC3}" srcId="{C95C6EB8-529B-4C98-A9E9-DBEB2ED720C4}" destId="{7A560066-5006-46DB-A70C-C96797083B61}" srcOrd="0" destOrd="0" parTransId="{AFC12549-0846-4264-B290-1C847BF83EAB}" sibTransId="{DD204F7B-3213-475C-9336-D41570132266}"/>
    <dgm:cxn modelId="{FE86DAA2-A0DA-4C17-85E4-505675266C8C}" type="presOf" srcId="{56C76725-1EFD-4236-B162-3BAAC3150983}" destId="{F1287CF0-48CA-41AD-BBA1-49933926972F}" srcOrd="1" destOrd="0" presId="urn:microsoft.com/office/officeart/2005/8/layout/orgChart1"/>
    <dgm:cxn modelId="{181CA9C2-1988-44E1-B0B0-4EAF138EC73C}" type="presOf" srcId="{39EE7AC5-9827-4274-8240-86598FFEA218}" destId="{313FB91E-B120-40C3-8B5E-217566CAA584}" srcOrd="0" destOrd="0" presId="urn:microsoft.com/office/officeart/2005/8/layout/orgChart1"/>
    <dgm:cxn modelId="{F0647EA4-0305-4619-B964-51923F5ABE9B}" type="presOf" srcId="{0558B8F7-7017-4509-9DC0-C47146B7BF19}" destId="{DFEB520A-1480-441E-89A1-7D2C15CA3F4F}" srcOrd="0" destOrd="0" presId="urn:microsoft.com/office/officeart/2005/8/layout/orgChart1"/>
    <dgm:cxn modelId="{1323F568-AEF6-4D6D-8AE8-4D5E7BF5CBFC}" type="presOf" srcId="{7A560066-5006-46DB-A70C-C96797083B61}" destId="{5E320E39-7CA2-4EC2-A46A-750A2853BD3D}" srcOrd="1" destOrd="0" presId="urn:microsoft.com/office/officeart/2005/8/layout/orgChart1"/>
    <dgm:cxn modelId="{14894099-75A4-4737-81D8-812B30582FD6}" type="presOf" srcId="{56C76725-1EFD-4236-B162-3BAAC3150983}" destId="{81666056-AB4E-40ED-AC66-550D910725A7}" srcOrd="0" destOrd="0" presId="urn:microsoft.com/office/officeart/2005/8/layout/orgChart1"/>
    <dgm:cxn modelId="{DA8A8CAD-A2FE-4418-A1FF-C8E846F825EB}" srcId="{D0EA3D2D-DF48-46D6-BC7F-2AA952AE417B}" destId="{C95C6EB8-529B-4C98-A9E9-DBEB2ED720C4}" srcOrd="0" destOrd="0" parTransId="{5F85CF3D-490E-4C76-8F84-460342510A75}" sibTransId="{00AC1D6C-4B40-4769-B3D7-A5FFD67858DB}"/>
    <dgm:cxn modelId="{E84F3913-ECC9-4E91-978A-3C7633714853}" type="presOf" srcId="{D2C7A25F-41C4-4992-8522-C555283E2710}" destId="{D05EEF4D-10AF-457E-9C35-61038FA01A43}" srcOrd="0" destOrd="0" presId="urn:microsoft.com/office/officeart/2005/8/layout/orgChart1"/>
    <dgm:cxn modelId="{DA1749DF-C90E-4460-90A9-94F09C4191F2}" type="presOf" srcId="{AFC12549-0846-4264-B290-1C847BF83EAB}" destId="{6B4B4EB5-AD95-414C-8804-B0766DCC17BC}" srcOrd="0" destOrd="0" presId="urn:microsoft.com/office/officeart/2005/8/layout/orgChart1"/>
    <dgm:cxn modelId="{9B59F53A-43C9-4DE3-9612-FC577BCFC0DE}" type="presOf" srcId="{067BFE0A-398F-4A81-9F9D-5BB0EEE2E60A}" destId="{182697EF-75A3-47B7-A05F-B1D1FE7FF83D}" srcOrd="1" destOrd="0" presId="urn:microsoft.com/office/officeart/2005/8/layout/orgChart1"/>
    <dgm:cxn modelId="{85E612F9-61E3-4D3B-865E-700B2A8AE20B}" type="presOf" srcId="{D0EA3D2D-DF48-46D6-BC7F-2AA952AE417B}" destId="{85CBCD5E-ACD9-4F3B-8B81-A0851B09E97C}" srcOrd="1" destOrd="0" presId="urn:microsoft.com/office/officeart/2005/8/layout/orgChart1"/>
    <dgm:cxn modelId="{447E9DAC-D96D-4491-8D2A-E2BF9C2F55E8}" type="presParOf" srcId="{313FB91E-B120-40C3-8B5E-217566CAA584}" destId="{3F80751D-A59E-4FDB-A5E3-FBB550F833B6}" srcOrd="0" destOrd="0" presId="urn:microsoft.com/office/officeart/2005/8/layout/orgChart1"/>
    <dgm:cxn modelId="{F98DDF42-CDEE-4F04-9E41-AF51B0AAC400}" type="presParOf" srcId="{3F80751D-A59E-4FDB-A5E3-FBB550F833B6}" destId="{CF44DC5C-D7EA-4049-B28A-2811669F4B44}" srcOrd="0" destOrd="0" presId="urn:microsoft.com/office/officeart/2005/8/layout/orgChart1"/>
    <dgm:cxn modelId="{09E4277C-DD15-47BF-8BC3-6412CD775E08}" type="presParOf" srcId="{CF44DC5C-D7EA-4049-B28A-2811669F4B44}" destId="{0F87C7BD-2FB4-4BE8-BCD4-320826D5C267}" srcOrd="0" destOrd="0" presId="urn:microsoft.com/office/officeart/2005/8/layout/orgChart1"/>
    <dgm:cxn modelId="{D1214DE9-B7C1-48DA-9D4E-C009265A6AC1}" type="presParOf" srcId="{CF44DC5C-D7EA-4049-B28A-2811669F4B44}" destId="{85CBCD5E-ACD9-4F3B-8B81-A0851B09E97C}" srcOrd="1" destOrd="0" presId="urn:microsoft.com/office/officeart/2005/8/layout/orgChart1"/>
    <dgm:cxn modelId="{DAB3C798-BDA1-4F95-9DC0-D1B73C71F7E2}" type="presParOf" srcId="{3F80751D-A59E-4FDB-A5E3-FBB550F833B6}" destId="{4EB6F3BA-DCAF-4B58-A104-D74DE5F1E9AE}" srcOrd="1" destOrd="0" presId="urn:microsoft.com/office/officeart/2005/8/layout/orgChart1"/>
    <dgm:cxn modelId="{3771B4EE-3FFD-4910-9C90-3FD909C53872}" type="presParOf" srcId="{4EB6F3BA-DCAF-4B58-A104-D74DE5F1E9AE}" destId="{339C8448-2E8F-490A-B49C-04D7E052C1AB}" srcOrd="0" destOrd="0" presId="urn:microsoft.com/office/officeart/2005/8/layout/orgChart1"/>
    <dgm:cxn modelId="{0D17D99B-2328-4E3A-B3D3-D50F169DC661}" type="presParOf" srcId="{4EB6F3BA-DCAF-4B58-A104-D74DE5F1E9AE}" destId="{6DD85F72-4CF0-4BAD-8803-508F768A5D94}" srcOrd="1" destOrd="0" presId="urn:microsoft.com/office/officeart/2005/8/layout/orgChart1"/>
    <dgm:cxn modelId="{03A76D64-6F8C-4A01-9274-094985F67E8B}" type="presParOf" srcId="{6DD85F72-4CF0-4BAD-8803-508F768A5D94}" destId="{C97158DB-B9EF-4F5B-8DAE-CA63B64D1494}" srcOrd="0" destOrd="0" presId="urn:microsoft.com/office/officeart/2005/8/layout/orgChart1"/>
    <dgm:cxn modelId="{2485102E-DA5A-4DF3-A199-CDBABE4D5268}" type="presParOf" srcId="{C97158DB-B9EF-4F5B-8DAE-CA63B64D1494}" destId="{72F0AD2F-AA3D-4570-A906-923C33052E84}" srcOrd="0" destOrd="0" presId="urn:microsoft.com/office/officeart/2005/8/layout/orgChart1"/>
    <dgm:cxn modelId="{28DC12F3-08C5-4FFC-BFDA-0B2220531C38}" type="presParOf" srcId="{C97158DB-B9EF-4F5B-8DAE-CA63B64D1494}" destId="{F6CE1FD5-251F-456C-BE0C-30F0F41D539D}" srcOrd="1" destOrd="0" presId="urn:microsoft.com/office/officeart/2005/8/layout/orgChart1"/>
    <dgm:cxn modelId="{56AEC554-8608-4C82-8A68-1340E09BB76A}" type="presParOf" srcId="{6DD85F72-4CF0-4BAD-8803-508F768A5D94}" destId="{3ED28A62-5482-461A-8BC1-F4A2D7C8ABB7}" srcOrd="1" destOrd="0" presId="urn:microsoft.com/office/officeart/2005/8/layout/orgChart1"/>
    <dgm:cxn modelId="{BBB3F0D8-C8CB-4580-89E1-217AA1CCF01A}" type="presParOf" srcId="{6DD85F72-4CF0-4BAD-8803-508F768A5D94}" destId="{0541394D-2815-4680-B8E9-48396BA1423E}" srcOrd="2" destOrd="0" presId="urn:microsoft.com/office/officeart/2005/8/layout/orgChart1"/>
    <dgm:cxn modelId="{550B4AA5-F452-47E6-832C-3539EDDEE548}" type="presParOf" srcId="{0541394D-2815-4680-B8E9-48396BA1423E}" destId="{6B4B4EB5-AD95-414C-8804-B0766DCC17BC}" srcOrd="0" destOrd="0" presId="urn:microsoft.com/office/officeart/2005/8/layout/orgChart1"/>
    <dgm:cxn modelId="{1AE25BC4-1E60-43E2-9C12-F4BF0A13BC8F}" type="presParOf" srcId="{0541394D-2815-4680-B8E9-48396BA1423E}" destId="{5DBB08C3-CECE-445A-B86F-E4C8FB2C3EC0}" srcOrd="1" destOrd="0" presId="urn:microsoft.com/office/officeart/2005/8/layout/orgChart1"/>
    <dgm:cxn modelId="{587AB73C-5313-4199-90D8-7B2FFFEC6719}" type="presParOf" srcId="{5DBB08C3-CECE-445A-B86F-E4C8FB2C3EC0}" destId="{D5676B60-C9B8-4BAE-B4EF-41A33D1621CB}" srcOrd="0" destOrd="0" presId="urn:microsoft.com/office/officeart/2005/8/layout/orgChart1"/>
    <dgm:cxn modelId="{81C22570-9469-4DAC-ADE9-8671D3DDF7E5}" type="presParOf" srcId="{D5676B60-C9B8-4BAE-B4EF-41A33D1621CB}" destId="{F9BE1A3F-7F5A-4172-9791-FCEAA1D1B9B0}" srcOrd="0" destOrd="0" presId="urn:microsoft.com/office/officeart/2005/8/layout/orgChart1"/>
    <dgm:cxn modelId="{9D4B59CF-FD3A-4D76-9CD6-BC086B5DD344}" type="presParOf" srcId="{D5676B60-C9B8-4BAE-B4EF-41A33D1621CB}" destId="{5E320E39-7CA2-4EC2-A46A-750A2853BD3D}" srcOrd="1" destOrd="0" presId="urn:microsoft.com/office/officeart/2005/8/layout/orgChart1"/>
    <dgm:cxn modelId="{F27257FA-3CBD-4EC4-8FA3-EEEDD781FBE9}" type="presParOf" srcId="{5DBB08C3-CECE-445A-B86F-E4C8FB2C3EC0}" destId="{FEB1F135-6347-4189-AD81-700EE8AEEC09}" srcOrd="1" destOrd="0" presId="urn:microsoft.com/office/officeart/2005/8/layout/orgChart1"/>
    <dgm:cxn modelId="{62743E6C-0F9A-41E9-B5AC-4C602710212C}" type="presParOf" srcId="{5DBB08C3-CECE-445A-B86F-E4C8FB2C3EC0}" destId="{A43E383E-2454-4B39-8815-2A19505EE643}" srcOrd="2" destOrd="0" presId="urn:microsoft.com/office/officeart/2005/8/layout/orgChart1"/>
    <dgm:cxn modelId="{4A431AD3-0848-4598-B9FF-7B7F2D6DFA94}" type="presParOf" srcId="{0541394D-2815-4680-B8E9-48396BA1423E}" destId="{A0D1A5A0-9F91-4FE6-A879-69E11194B764}" srcOrd="2" destOrd="0" presId="urn:microsoft.com/office/officeart/2005/8/layout/orgChart1"/>
    <dgm:cxn modelId="{5CDD20E7-1B74-4BC2-A16C-7943B2BB64A4}" type="presParOf" srcId="{0541394D-2815-4680-B8E9-48396BA1423E}" destId="{DE0257FA-F2B4-4C3E-8611-A845F72F497B}" srcOrd="3" destOrd="0" presId="urn:microsoft.com/office/officeart/2005/8/layout/orgChart1"/>
    <dgm:cxn modelId="{8867147D-EF93-4E0D-962E-F0F54121EE0D}" type="presParOf" srcId="{DE0257FA-F2B4-4C3E-8611-A845F72F497B}" destId="{EA3A9BE0-D94D-4984-997A-08AA1C3B1CF8}" srcOrd="0" destOrd="0" presId="urn:microsoft.com/office/officeart/2005/8/layout/orgChart1"/>
    <dgm:cxn modelId="{5941E656-C37F-46A3-8D04-BA9E7BE1B357}" type="presParOf" srcId="{EA3A9BE0-D94D-4984-997A-08AA1C3B1CF8}" destId="{88D49827-D261-4CA5-B35C-1BBA2FE234BF}" srcOrd="0" destOrd="0" presId="urn:microsoft.com/office/officeart/2005/8/layout/orgChart1"/>
    <dgm:cxn modelId="{DD6816F1-717F-4160-8F5A-F8D0F23527A2}" type="presParOf" srcId="{EA3A9BE0-D94D-4984-997A-08AA1C3B1CF8}" destId="{764900F2-1FAD-4337-86F3-BDF951D53AE1}" srcOrd="1" destOrd="0" presId="urn:microsoft.com/office/officeart/2005/8/layout/orgChart1"/>
    <dgm:cxn modelId="{35A3A320-EC0B-426C-B1BD-47DA9260A570}" type="presParOf" srcId="{DE0257FA-F2B4-4C3E-8611-A845F72F497B}" destId="{8AD5CD26-132B-4BF3-843E-C0DBCFF498E9}" srcOrd="1" destOrd="0" presId="urn:microsoft.com/office/officeart/2005/8/layout/orgChart1"/>
    <dgm:cxn modelId="{B6AEB058-23AE-421B-A2E4-4ED58F9932D4}" type="presParOf" srcId="{DE0257FA-F2B4-4C3E-8611-A845F72F497B}" destId="{D939B204-32F1-4684-955C-BA124BE75082}" srcOrd="2" destOrd="0" presId="urn:microsoft.com/office/officeart/2005/8/layout/orgChart1"/>
    <dgm:cxn modelId="{CF8B9BF9-0ADF-43F6-9899-D9A4E476867D}" type="presParOf" srcId="{D939B204-32F1-4684-955C-BA124BE75082}" destId="{DFEB520A-1480-441E-89A1-7D2C15CA3F4F}" srcOrd="0" destOrd="0" presId="urn:microsoft.com/office/officeart/2005/8/layout/orgChart1"/>
    <dgm:cxn modelId="{A0941D66-4420-448F-995A-B10CD5F88DFD}" type="presParOf" srcId="{D939B204-32F1-4684-955C-BA124BE75082}" destId="{52983983-DF83-4275-A5C4-5CBC2A47D31E}" srcOrd="1" destOrd="0" presId="urn:microsoft.com/office/officeart/2005/8/layout/orgChart1"/>
    <dgm:cxn modelId="{8AA79FDA-CEE1-4B27-9CA3-389C72222154}" type="presParOf" srcId="{52983983-DF83-4275-A5C4-5CBC2A47D31E}" destId="{7F502914-1790-472E-8F22-D78303FB12CC}" srcOrd="0" destOrd="0" presId="urn:microsoft.com/office/officeart/2005/8/layout/orgChart1"/>
    <dgm:cxn modelId="{DF50E8BA-654C-4A32-B213-DF8BDB99299F}" type="presParOf" srcId="{7F502914-1790-472E-8F22-D78303FB12CC}" destId="{C410BC93-B552-4E79-BC3F-8CA071396288}" srcOrd="0" destOrd="0" presId="urn:microsoft.com/office/officeart/2005/8/layout/orgChart1"/>
    <dgm:cxn modelId="{523620C6-9925-4FBD-A1A3-4EB1DA153C9F}" type="presParOf" srcId="{7F502914-1790-472E-8F22-D78303FB12CC}" destId="{568602D7-97BB-4318-B73B-3FA6DBF17ECE}" srcOrd="1" destOrd="0" presId="urn:microsoft.com/office/officeart/2005/8/layout/orgChart1"/>
    <dgm:cxn modelId="{B1BD141B-BB49-4E37-AEF3-AAB1471ACB96}" type="presParOf" srcId="{52983983-DF83-4275-A5C4-5CBC2A47D31E}" destId="{D90D9BF1-E419-485C-88A3-FA5CFDE90304}" srcOrd="1" destOrd="0" presId="urn:microsoft.com/office/officeart/2005/8/layout/orgChart1"/>
    <dgm:cxn modelId="{EDC1857A-728F-4997-B38E-23AF34BFA443}" type="presParOf" srcId="{52983983-DF83-4275-A5C4-5CBC2A47D31E}" destId="{0B75F622-E65B-4F55-88C6-7236EE3469C0}" srcOrd="2" destOrd="0" presId="urn:microsoft.com/office/officeart/2005/8/layout/orgChart1"/>
    <dgm:cxn modelId="{D6EB61D2-0ED6-47D0-8FF6-3D1AFD1850C2}" type="presParOf" srcId="{4EB6F3BA-DCAF-4B58-A104-D74DE5F1E9AE}" destId="{4A984B61-9A2C-4CF5-8808-720398E89891}" srcOrd="2" destOrd="0" presId="urn:microsoft.com/office/officeart/2005/8/layout/orgChart1"/>
    <dgm:cxn modelId="{48D76A4C-022C-409D-B56B-685E7C7A3809}" type="presParOf" srcId="{4EB6F3BA-DCAF-4B58-A104-D74DE5F1E9AE}" destId="{DCDD0F12-6EAA-480F-A100-9C998EA5D58F}" srcOrd="3" destOrd="0" presId="urn:microsoft.com/office/officeart/2005/8/layout/orgChart1"/>
    <dgm:cxn modelId="{A925796D-2866-425B-8DB5-FBA674B82B8F}" type="presParOf" srcId="{DCDD0F12-6EAA-480F-A100-9C998EA5D58F}" destId="{DA8F7D8B-40DB-4C05-B93E-EE3CF856082E}" srcOrd="0" destOrd="0" presId="urn:microsoft.com/office/officeart/2005/8/layout/orgChart1"/>
    <dgm:cxn modelId="{5B37D2AB-9308-48D1-A610-81E3ACDBBCE8}" type="presParOf" srcId="{DA8F7D8B-40DB-4C05-B93E-EE3CF856082E}" destId="{81666056-AB4E-40ED-AC66-550D910725A7}" srcOrd="0" destOrd="0" presId="urn:microsoft.com/office/officeart/2005/8/layout/orgChart1"/>
    <dgm:cxn modelId="{4671423A-E95C-4698-B4A8-35F469308620}" type="presParOf" srcId="{DA8F7D8B-40DB-4C05-B93E-EE3CF856082E}" destId="{F1287CF0-48CA-41AD-BBA1-49933926972F}" srcOrd="1" destOrd="0" presId="urn:microsoft.com/office/officeart/2005/8/layout/orgChart1"/>
    <dgm:cxn modelId="{3B4013DB-49F4-4042-8470-2E5168D0C4F5}" type="presParOf" srcId="{DCDD0F12-6EAA-480F-A100-9C998EA5D58F}" destId="{DA022581-FEFA-4376-9AEC-FFE8B163F418}" srcOrd="1" destOrd="0" presId="urn:microsoft.com/office/officeart/2005/8/layout/orgChart1"/>
    <dgm:cxn modelId="{50BAD019-D334-46CD-A8F6-4C3FE66219C4}" type="presParOf" srcId="{DCDD0F12-6EAA-480F-A100-9C998EA5D58F}" destId="{BC02F55A-0F7A-49E7-8383-31B4F29FCF3D}" srcOrd="2" destOrd="0" presId="urn:microsoft.com/office/officeart/2005/8/layout/orgChart1"/>
    <dgm:cxn modelId="{23090806-87F0-4BA3-9144-3DE3F2AA48D8}" type="presParOf" srcId="{4EB6F3BA-DCAF-4B58-A104-D74DE5F1E9AE}" destId="{D05EEF4D-10AF-457E-9C35-61038FA01A43}" srcOrd="4" destOrd="0" presId="urn:microsoft.com/office/officeart/2005/8/layout/orgChart1"/>
    <dgm:cxn modelId="{17F84196-86C0-499F-BF67-28DF6F6EC6DE}" type="presParOf" srcId="{4EB6F3BA-DCAF-4B58-A104-D74DE5F1E9AE}" destId="{EFB297CC-1739-4CB9-B7F9-DDCE5CE4E017}" srcOrd="5" destOrd="0" presId="urn:microsoft.com/office/officeart/2005/8/layout/orgChart1"/>
    <dgm:cxn modelId="{EED9F9C8-3593-483B-9860-B359CFE4A28D}" type="presParOf" srcId="{EFB297CC-1739-4CB9-B7F9-DDCE5CE4E017}" destId="{4A36AB22-8C2E-431C-87B2-CCCA0E3C07E3}" srcOrd="0" destOrd="0" presId="urn:microsoft.com/office/officeart/2005/8/layout/orgChart1"/>
    <dgm:cxn modelId="{3C47FE61-2ADF-403E-8AC7-E730BAA06143}" type="presParOf" srcId="{4A36AB22-8C2E-431C-87B2-CCCA0E3C07E3}" destId="{6DF6FEFB-A7FE-4A82-AF99-DC2FA10FC0CF}" srcOrd="0" destOrd="0" presId="urn:microsoft.com/office/officeart/2005/8/layout/orgChart1"/>
    <dgm:cxn modelId="{5DC22714-B0B4-42C9-A605-133B2EB7D8F1}" type="presParOf" srcId="{4A36AB22-8C2E-431C-87B2-CCCA0E3C07E3}" destId="{182697EF-75A3-47B7-A05F-B1D1FE7FF83D}" srcOrd="1" destOrd="0" presId="urn:microsoft.com/office/officeart/2005/8/layout/orgChart1"/>
    <dgm:cxn modelId="{14D2C40F-590D-4DE4-9A04-03898E016B73}" type="presParOf" srcId="{EFB297CC-1739-4CB9-B7F9-DDCE5CE4E017}" destId="{349A07BF-AD30-4301-B3B9-ECB37C97C8AB}" srcOrd="1" destOrd="0" presId="urn:microsoft.com/office/officeart/2005/8/layout/orgChart1"/>
    <dgm:cxn modelId="{7D2BBE87-DB21-4CF0-B444-6CA62CB47779}" type="presParOf" srcId="{EFB297CC-1739-4CB9-B7F9-DDCE5CE4E017}" destId="{789CE8BA-C17D-4088-A4B3-C08E3944346D}" srcOrd="2" destOrd="0" presId="urn:microsoft.com/office/officeart/2005/8/layout/orgChart1"/>
    <dgm:cxn modelId="{CDA0E78E-80BB-4C0C-BA9B-45233AB4447F}" type="presParOf" srcId="{3F80751D-A59E-4FDB-A5E3-FBB550F833B6}" destId="{7135FB01-2A50-4C6A-B76A-251A04A7C7EE}" srcOrd="2" destOrd="0" presId="urn:microsoft.com/office/officeart/2005/8/layout/orgChart1"/>
  </dgm:cxnLst>
  <dgm:bg/>
  <dgm:whole>
    <a:ln>
      <a:solidFill>
        <a:schemeClr val="accent6">
          <a:lumMod val="60000"/>
          <a:lumOff val="40000"/>
        </a:schemeClr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+mj-cs"/>
            </a:rPr>
            <a:t>TELECONSULTORIAS</a:t>
          </a:r>
          <a:endParaRPr lang="pt-BR" sz="2800" b="0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+mj-lt"/>
            <a:ea typeface="+mj-ea"/>
            <a:cs typeface="+mj-cs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LinFactNeighborX="17100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X="100000" custLinFactNeighborX="177777" custLinFactNeighborY="-32630"/>
      <dgm:spPr/>
    </dgm:pt>
    <dgm:pt modelId="{DABB9EA7-9498-4729-A7F0-3113A4925B62}" type="pres">
      <dgm:prSet presAssocID="{D1AAF3A3-96A1-42CF-B89B-4C51088F8027}" presName="textBox1" presStyleLbl="revTx" presStyleIdx="0" presStyleCnt="1" custScaleX="284981" custScaleY="70144" custLinFactNeighborX="10977" custLinFactNeighborY="-1488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5B40F88-F4F7-421D-A594-75D815B85505}" type="presOf" srcId="{D1AAF3A3-96A1-42CF-B89B-4C51088F8027}" destId="{DABB9EA7-9498-4729-A7F0-3113A4925B62}" srcOrd="0" destOrd="0" presId="urn:microsoft.com/office/officeart/2005/8/layout/arrow2"/>
    <dgm:cxn modelId="{AEA67A2F-C7E6-4519-8B3D-232EA57942C7}" type="presOf" srcId="{D11202FA-E2F8-479C-95AA-F9F237B9735E}" destId="{31D97A4A-31EA-4A50-B0E6-35DA8D1FE626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6CC36E78-880B-4FBB-BF0D-950B03C19894}" type="presParOf" srcId="{31D97A4A-31EA-4A50-B0E6-35DA8D1FE626}" destId="{1BE32FE6-738A-47F1-9C7E-DB79355110E4}" srcOrd="0" destOrd="0" presId="urn:microsoft.com/office/officeart/2005/8/layout/arrow2"/>
    <dgm:cxn modelId="{542C57D8-9D4E-4AB6-B7CA-7A7275D70392}" type="presParOf" srcId="{31D97A4A-31EA-4A50-B0E6-35DA8D1FE626}" destId="{B745D938-7C4C-458D-B6FE-3D2B1779B999}" srcOrd="1" destOrd="0" presId="urn:microsoft.com/office/officeart/2005/8/layout/arrow2"/>
    <dgm:cxn modelId="{67A7D78F-103E-4ACC-8F51-DF3C17E31357}" type="presParOf" srcId="{B745D938-7C4C-458D-B6FE-3D2B1779B999}" destId="{36A34C2F-88DF-4ECD-ACBA-1B6C6888A85A}" srcOrd="0" destOrd="0" presId="urn:microsoft.com/office/officeart/2005/8/layout/arrow2"/>
    <dgm:cxn modelId="{C9CCB701-9044-4F0B-A698-45E8D648BCB2}" type="presParOf" srcId="{B745D938-7C4C-458D-B6FE-3D2B1779B999}" destId="{DABB9EA7-9498-4729-A7F0-3113A4925B62}" srcOrd="1" destOrd="0" presId="urn:microsoft.com/office/officeart/2005/8/layout/arrow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rPr>
            <a:t>WEBCONFERÊNCIAS E WORKSHOPS</a:t>
          </a:r>
          <a:endParaRPr lang="pt-BR" sz="2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  <a:ea typeface="+mj-ea"/>
            <a:cs typeface="+mj-cs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LinFactNeighborX="-22207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X="-100000" custLinFactNeighborX="-146351" custLinFactNeighborY="-19416"/>
      <dgm:spPr/>
    </dgm:pt>
    <dgm:pt modelId="{DABB9EA7-9498-4729-A7F0-3113A4925B62}" type="pres">
      <dgm:prSet presAssocID="{D1AAF3A3-96A1-42CF-B89B-4C51088F8027}" presName="textBox1" presStyleLbl="revTx" presStyleIdx="0" presStyleCnt="1" custScaleX="252838" custScaleY="41242" custLinFactNeighborX="13221" custLinFactNeighborY="-1963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A81BAC7-18C2-42E0-9CE5-8D62A7168E38}" type="presOf" srcId="{D1AAF3A3-96A1-42CF-B89B-4C51088F8027}" destId="{DABB9EA7-9498-4729-A7F0-3113A4925B62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B194AAA8-E6AF-4371-94FC-BBBED6DFD05F}" type="presOf" srcId="{D11202FA-E2F8-479C-95AA-F9F237B9735E}" destId="{31D97A4A-31EA-4A50-B0E6-35DA8D1FE626}" srcOrd="0" destOrd="0" presId="urn:microsoft.com/office/officeart/2005/8/layout/arrow2"/>
    <dgm:cxn modelId="{B9048353-81AD-447A-9CD7-1DB5DE2E0C3E}" type="presParOf" srcId="{31D97A4A-31EA-4A50-B0E6-35DA8D1FE626}" destId="{1BE32FE6-738A-47F1-9C7E-DB79355110E4}" srcOrd="0" destOrd="0" presId="urn:microsoft.com/office/officeart/2005/8/layout/arrow2"/>
    <dgm:cxn modelId="{3FBE3096-5CA1-4FB0-BB76-99BFE0D6EFAD}" type="presParOf" srcId="{31D97A4A-31EA-4A50-B0E6-35DA8D1FE626}" destId="{B745D938-7C4C-458D-B6FE-3D2B1779B999}" srcOrd="1" destOrd="0" presId="urn:microsoft.com/office/officeart/2005/8/layout/arrow2"/>
    <dgm:cxn modelId="{6433F523-E084-4B26-A0D8-4921922B027F}" type="presParOf" srcId="{B745D938-7C4C-458D-B6FE-3D2B1779B999}" destId="{36A34C2F-88DF-4ECD-ACBA-1B6C6888A85A}" srcOrd="0" destOrd="0" presId="urn:microsoft.com/office/officeart/2005/8/layout/arrow2"/>
    <dgm:cxn modelId="{A94BE5AE-0CE8-472F-B666-1CD7FFF97A0D}" type="presParOf" srcId="{B745D938-7C4C-458D-B6FE-3D2B1779B999}" destId="{DABB9EA7-9498-4729-A7F0-3113A4925B62}" srcOrd="1" destOrd="0" presId="urn:microsoft.com/office/officeart/2005/8/layout/arrow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MINICURSOS</a:t>
          </a:r>
          <a:endParaRPr lang="pt-BR" sz="2800" b="0" kern="1200" dirty="0">
            <a:solidFill>
              <a:schemeClr val="tx1"/>
            </a:solidFill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Arial Black" pitchFamily="34" charset="0"/>
            <a:ea typeface="+mj-ea"/>
            <a:cs typeface="Arial" pitchFamily="34" charset="0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ScaleY="84589" custLinFactNeighborX="27612" custLinFactNeighborY="-10275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X="219831" custLinFactNeighborX="300000" custLinFactNeighborY="-62809"/>
      <dgm:spPr/>
      <dgm:t>
        <a:bodyPr/>
        <a:lstStyle/>
        <a:p>
          <a:endParaRPr lang="pt-BR"/>
        </a:p>
      </dgm:t>
    </dgm:pt>
    <dgm:pt modelId="{DABB9EA7-9498-4729-A7F0-3113A4925B62}" type="pres">
      <dgm:prSet presAssocID="{D1AAF3A3-96A1-42CF-B89B-4C51088F8027}" presName="textBox1" presStyleLbl="revTx" presStyleIdx="0" presStyleCnt="1" custScaleX="297921" custScaleY="27319" custLinFactNeighborX="14927" custLinFactNeighborY="-4510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7736598-808E-4881-B5A4-525505BDE723}" type="presOf" srcId="{D11202FA-E2F8-479C-95AA-F9F237B9735E}" destId="{31D97A4A-31EA-4A50-B0E6-35DA8D1FE626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B55C9DF4-84D2-4EDE-8565-5879BBD47D8A}" type="presOf" srcId="{D1AAF3A3-96A1-42CF-B89B-4C51088F8027}" destId="{DABB9EA7-9498-4729-A7F0-3113A4925B62}" srcOrd="0" destOrd="0" presId="urn:microsoft.com/office/officeart/2005/8/layout/arrow2"/>
    <dgm:cxn modelId="{C02473EA-36C6-4055-A359-104087CFE3C6}" type="presParOf" srcId="{31D97A4A-31EA-4A50-B0E6-35DA8D1FE626}" destId="{1BE32FE6-738A-47F1-9C7E-DB79355110E4}" srcOrd="0" destOrd="0" presId="urn:microsoft.com/office/officeart/2005/8/layout/arrow2"/>
    <dgm:cxn modelId="{1CC39B75-FEE3-452F-A48F-89148A615A13}" type="presParOf" srcId="{31D97A4A-31EA-4A50-B0E6-35DA8D1FE626}" destId="{B745D938-7C4C-458D-B6FE-3D2B1779B999}" srcOrd="1" destOrd="0" presId="urn:microsoft.com/office/officeart/2005/8/layout/arrow2"/>
    <dgm:cxn modelId="{F6F1F134-0C5D-4B96-9210-440B38E7BFCD}" type="presParOf" srcId="{B745D938-7C4C-458D-B6FE-3D2B1779B999}" destId="{36A34C2F-88DF-4ECD-ACBA-1B6C6888A85A}" srcOrd="0" destOrd="0" presId="urn:microsoft.com/office/officeart/2005/8/layout/arrow2"/>
    <dgm:cxn modelId="{E423384E-A5C6-4A80-A696-134064DA719B}" type="presParOf" srcId="{B745D938-7C4C-458D-B6FE-3D2B1779B999}" destId="{DABB9EA7-9498-4729-A7F0-3113A4925B62}" srcOrd="1" destOrd="0" presId="urn:microsoft.com/office/officeart/2005/8/layout/arrow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SEGUNDA OPINIÃO </a:t>
          </a:r>
        </a:p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FORMATIVA - SOF</a:t>
          </a:r>
          <a:endParaRPr lang="pt-BR" sz="2800" b="0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Arial Black" pitchFamily="34" charset="0"/>
            <a:ea typeface="+mj-ea"/>
            <a:cs typeface="Arial" pitchFamily="34" charset="0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LinFactNeighborX="4831" custLinFactNeighborY="-8753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NeighborX="62075" custLinFactNeighborY="-26514"/>
      <dgm:spPr/>
    </dgm:pt>
    <dgm:pt modelId="{DABB9EA7-9498-4729-A7F0-3113A4925B62}" type="pres">
      <dgm:prSet presAssocID="{D1AAF3A3-96A1-42CF-B89B-4C51088F8027}" presName="textBox1" presStyleLbl="revTx" presStyleIdx="0" presStyleCnt="1" custScaleX="258935" custScaleY="70144" custLinFactNeighborX="5508" custLinFactNeighborY="-1258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BB3CE61-7148-4E92-8520-309DE47A3C8C}" type="presOf" srcId="{D1AAF3A3-96A1-42CF-B89B-4C51088F8027}" destId="{DABB9EA7-9498-4729-A7F0-3113A4925B62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1954316B-CD58-4B05-A732-DAD622807AA0}" type="presOf" srcId="{D11202FA-E2F8-479C-95AA-F9F237B9735E}" destId="{31D97A4A-31EA-4A50-B0E6-35DA8D1FE626}" srcOrd="0" destOrd="0" presId="urn:microsoft.com/office/officeart/2005/8/layout/arrow2"/>
    <dgm:cxn modelId="{9A80CC22-CCAA-46B9-8F15-D73EA4CE4BD3}" type="presParOf" srcId="{31D97A4A-31EA-4A50-B0E6-35DA8D1FE626}" destId="{1BE32FE6-738A-47F1-9C7E-DB79355110E4}" srcOrd="0" destOrd="0" presId="urn:microsoft.com/office/officeart/2005/8/layout/arrow2"/>
    <dgm:cxn modelId="{AC583DBE-2532-4A88-BA7E-93AD0AD98DF1}" type="presParOf" srcId="{31D97A4A-31EA-4A50-B0E6-35DA8D1FE626}" destId="{B745D938-7C4C-458D-B6FE-3D2B1779B999}" srcOrd="1" destOrd="0" presId="urn:microsoft.com/office/officeart/2005/8/layout/arrow2"/>
    <dgm:cxn modelId="{4F090449-2459-4D3B-86EC-173BF1BE7283}" type="presParOf" srcId="{B745D938-7C4C-458D-B6FE-3D2B1779B999}" destId="{36A34C2F-88DF-4ECD-ACBA-1B6C6888A85A}" srcOrd="0" destOrd="0" presId="urn:microsoft.com/office/officeart/2005/8/layout/arrow2"/>
    <dgm:cxn modelId="{17CFA069-1793-42B2-BEF1-BC99BDCD386E}" type="presParOf" srcId="{B745D938-7C4C-458D-B6FE-3D2B1779B999}" destId="{DABB9EA7-9498-4729-A7F0-3113A4925B62}" srcOrd="1" destOrd="0" presId="urn:microsoft.com/office/officeart/2005/8/layout/arrow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11202FA-E2F8-479C-95AA-F9F237B9735E}" type="doc">
      <dgm:prSet loTypeId="urn:microsoft.com/office/officeart/2005/8/layout/arrow2" loCatId="process" qsTypeId="urn:microsoft.com/office/officeart/2005/8/quickstyle/simple1" qsCatId="simple" csTypeId="urn:microsoft.com/office/officeart/2005/8/colors/colorful3" csCatId="colorful" phldr="1"/>
      <dgm:spPr/>
    </dgm:pt>
    <dgm:pt modelId="{D1AAF3A3-96A1-42CF-B89B-4C51088F8027}">
      <dgm:prSet phldrT="[Texto]" custT="1"/>
      <dgm:spPr/>
      <dgm:t>
        <a:bodyPr/>
        <a:lstStyle/>
        <a:p>
          <a:pPr algn="ctr" rtl="0" eaLnBrk="0" fontAlgn="auto" hangingPunct="0"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+mj-cs"/>
            </a:rPr>
            <a:t>TELECONSULTORIAS 0800</a:t>
          </a:r>
          <a:endParaRPr lang="pt-BR" sz="2800" b="0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+mj-lt"/>
            <a:ea typeface="+mj-ea"/>
            <a:cs typeface="+mj-cs"/>
          </a:endParaRPr>
        </a:p>
      </dgm:t>
    </dgm:pt>
    <dgm:pt modelId="{24974894-4735-4211-8996-3DD2044BC1E0}" type="parTrans" cxnId="{94905FFD-7A29-43F3-A6BD-370FC0CD93AF}">
      <dgm:prSet/>
      <dgm:spPr/>
      <dgm:t>
        <a:bodyPr/>
        <a:lstStyle/>
        <a:p>
          <a:endParaRPr lang="pt-BR"/>
        </a:p>
      </dgm:t>
    </dgm:pt>
    <dgm:pt modelId="{49C52C76-37A8-4CEF-82A1-C7159F2B9DAD}" type="sibTrans" cxnId="{94905FFD-7A29-43F3-A6BD-370FC0CD93AF}">
      <dgm:prSet/>
      <dgm:spPr/>
      <dgm:t>
        <a:bodyPr/>
        <a:lstStyle/>
        <a:p>
          <a:endParaRPr lang="pt-BR"/>
        </a:p>
      </dgm:t>
    </dgm:pt>
    <dgm:pt modelId="{31D97A4A-31EA-4A50-B0E6-35DA8D1FE626}" type="pres">
      <dgm:prSet presAssocID="{D11202FA-E2F8-479C-95AA-F9F237B9735E}" presName="arrowDiagram" presStyleCnt="0">
        <dgm:presLayoutVars>
          <dgm:chMax val="5"/>
          <dgm:dir/>
          <dgm:resizeHandles val="exact"/>
        </dgm:presLayoutVars>
      </dgm:prSet>
      <dgm:spPr/>
    </dgm:pt>
    <dgm:pt modelId="{1BE32FE6-738A-47F1-9C7E-DB79355110E4}" type="pres">
      <dgm:prSet presAssocID="{D11202FA-E2F8-479C-95AA-F9F237B9735E}" presName="arrow" presStyleLbl="bgShp" presStyleIdx="0" presStyleCnt="1" custScaleX="129412" custLinFactNeighborX="19558" custLinFactNeighborY="14705"/>
      <dgm:spPr/>
      <dgm:t>
        <a:bodyPr/>
        <a:lstStyle/>
        <a:p>
          <a:endParaRPr lang="pt-BR"/>
        </a:p>
      </dgm:t>
    </dgm:pt>
    <dgm:pt modelId="{B745D938-7C4C-458D-B6FE-3D2B1779B999}" type="pres">
      <dgm:prSet presAssocID="{D11202FA-E2F8-479C-95AA-F9F237B9735E}" presName="arrowDiagram1" presStyleCnt="0">
        <dgm:presLayoutVars>
          <dgm:bulletEnabled val="1"/>
        </dgm:presLayoutVars>
      </dgm:prSet>
      <dgm:spPr/>
    </dgm:pt>
    <dgm:pt modelId="{36A34C2F-88DF-4ECD-ACBA-1B6C6888A85A}" type="pres">
      <dgm:prSet presAssocID="{D1AAF3A3-96A1-42CF-B89B-4C51088F8027}" presName="bullet1" presStyleLbl="node1" presStyleIdx="0" presStyleCnt="1" custLinFactX="100000" custLinFactNeighborX="177777" custLinFactNeighborY="-32630"/>
      <dgm:spPr/>
    </dgm:pt>
    <dgm:pt modelId="{DABB9EA7-9498-4729-A7F0-3113A4925B62}" type="pres">
      <dgm:prSet presAssocID="{D1AAF3A3-96A1-42CF-B89B-4C51088F8027}" presName="textBox1" presStyleLbl="revTx" presStyleIdx="0" presStyleCnt="1" custScaleX="335794" custScaleY="70144" custLinFactNeighborX="-26774" custLinFactNeighborY="-1488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57CA89A-D4A0-48F1-A3BA-905455D986B9}" type="presOf" srcId="{D11202FA-E2F8-479C-95AA-F9F237B9735E}" destId="{31D97A4A-31EA-4A50-B0E6-35DA8D1FE626}" srcOrd="0" destOrd="0" presId="urn:microsoft.com/office/officeart/2005/8/layout/arrow2"/>
    <dgm:cxn modelId="{73C78444-95E6-4D27-A4E6-A0F152806B8A}" type="presOf" srcId="{D1AAF3A3-96A1-42CF-B89B-4C51088F8027}" destId="{DABB9EA7-9498-4729-A7F0-3113A4925B62}" srcOrd="0" destOrd="0" presId="urn:microsoft.com/office/officeart/2005/8/layout/arrow2"/>
    <dgm:cxn modelId="{94905FFD-7A29-43F3-A6BD-370FC0CD93AF}" srcId="{D11202FA-E2F8-479C-95AA-F9F237B9735E}" destId="{D1AAF3A3-96A1-42CF-B89B-4C51088F8027}" srcOrd="0" destOrd="0" parTransId="{24974894-4735-4211-8996-3DD2044BC1E0}" sibTransId="{49C52C76-37A8-4CEF-82A1-C7159F2B9DAD}"/>
    <dgm:cxn modelId="{4AD3FE80-6F40-4E0B-A4EE-6EA5E172630D}" type="presParOf" srcId="{31D97A4A-31EA-4A50-B0E6-35DA8D1FE626}" destId="{1BE32FE6-738A-47F1-9C7E-DB79355110E4}" srcOrd="0" destOrd="0" presId="urn:microsoft.com/office/officeart/2005/8/layout/arrow2"/>
    <dgm:cxn modelId="{35F26CF8-23B3-42FB-BCDA-14F115CD469C}" type="presParOf" srcId="{31D97A4A-31EA-4A50-B0E6-35DA8D1FE626}" destId="{B745D938-7C4C-458D-B6FE-3D2B1779B999}" srcOrd="1" destOrd="0" presId="urn:microsoft.com/office/officeart/2005/8/layout/arrow2"/>
    <dgm:cxn modelId="{2BD5DBCF-66A5-4F56-8BE2-D6F09A72B04A}" type="presParOf" srcId="{B745D938-7C4C-458D-B6FE-3D2B1779B999}" destId="{36A34C2F-88DF-4ECD-ACBA-1B6C6888A85A}" srcOrd="0" destOrd="0" presId="urn:microsoft.com/office/officeart/2005/8/layout/arrow2"/>
    <dgm:cxn modelId="{955D1CCF-9713-4616-B4FF-7143D58EC595}" type="presParOf" srcId="{B745D938-7C4C-458D-B6FE-3D2B1779B999}" destId="{DABB9EA7-9498-4729-A7F0-3113A4925B62}" srcOrd="1" destOrd="0" presId="urn:microsoft.com/office/officeart/2005/8/layout/arrow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B7D4EC-1BF1-4B04-A0D5-BC0A46900B54}">
      <dsp:nvSpPr>
        <dsp:cNvPr id="0" name=""/>
        <dsp:cNvSpPr/>
      </dsp:nvSpPr>
      <dsp:spPr>
        <a:xfrm>
          <a:off x="0" y="482976"/>
          <a:ext cx="1594836" cy="3477453"/>
        </a:xfrm>
        <a:prstGeom prst="upArrow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941389-F478-49A1-8C83-3F893936B7CB}">
      <dsp:nvSpPr>
        <dsp:cNvPr id="0" name=""/>
        <dsp:cNvSpPr/>
      </dsp:nvSpPr>
      <dsp:spPr>
        <a:xfrm>
          <a:off x="1319352" y="0"/>
          <a:ext cx="6980909" cy="4443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0" rIns="199136" bIns="199136" numCol="1" spcCol="1270" anchor="ctr" anchorCtr="0">
          <a:noAutofit/>
        </a:bodyPr>
        <a:lstStyle/>
        <a:p>
          <a:pPr lvl="0" algn="ctr" defTabSz="1244600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/>
            <a:t>Oferecer apoio,  por meio da educação permanente a distância,  aos profissionais de saúde da Atenção Básica. </a:t>
          </a:r>
        </a:p>
        <a:p>
          <a:pPr lvl="0" algn="ctr" defTabSz="1244600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lang="pt-BR" sz="2800" b="1" kern="1200" dirty="0" smtClean="0"/>
            <a:t>Objetiva fortalecer a AB, investindo no protagonismo das equipes. </a:t>
          </a:r>
          <a:endParaRPr lang="pt-BR" sz="2800" b="1" kern="1200" dirty="0"/>
        </a:p>
      </dsp:txBody>
      <dsp:txXfrm>
        <a:off x="1319352" y="0"/>
        <a:ext cx="6980909" cy="444340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5EEF4D-10AF-457E-9C35-61038FA01A43}">
      <dsp:nvSpPr>
        <dsp:cNvPr id="0" name=""/>
        <dsp:cNvSpPr/>
      </dsp:nvSpPr>
      <dsp:spPr>
        <a:xfrm>
          <a:off x="1818275" y="1040131"/>
          <a:ext cx="2125173" cy="382850"/>
        </a:xfrm>
        <a:custGeom>
          <a:avLst/>
          <a:gdLst/>
          <a:ahLst/>
          <a:cxnLst/>
          <a:rect l="0" t="0" r="0" b="0"/>
          <a:pathLst>
            <a:path>
              <a:moveTo>
                <a:pt x="2125173" y="0"/>
              </a:moveTo>
              <a:lnTo>
                <a:pt x="2125173" y="163318"/>
              </a:lnTo>
              <a:lnTo>
                <a:pt x="0" y="163318"/>
              </a:lnTo>
              <a:lnTo>
                <a:pt x="0" y="382850"/>
              </a:lnTo>
            </a:path>
          </a:pathLst>
        </a:custGeom>
        <a:noFill/>
        <a:ln w="25400" cap="flat" cmpd="sng" algn="ctr">
          <a:solidFill>
            <a:srgbClr val="7DA01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984B61-9A2C-4CF5-8808-720398E89891}">
      <dsp:nvSpPr>
        <dsp:cNvPr id="0" name=""/>
        <dsp:cNvSpPr/>
      </dsp:nvSpPr>
      <dsp:spPr>
        <a:xfrm>
          <a:off x="2115866" y="1040131"/>
          <a:ext cx="1827582" cy="1883048"/>
        </a:xfrm>
        <a:custGeom>
          <a:avLst/>
          <a:gdLst/>
          <a:ahLst/>
          <a:cxnLst/>
          <a:rect l="0" t="0" r="0" b="0"/>
          <a:pathLst>
            <a:path>
              <a:moveTo>
                <a:pt x="1827582" y="0"/>
              </a:moveTo>
              <a:lnTo>
                <a:pt x="1827582" y="1663516"/>
              </a:lnTo>
              <a:lnTo>
                <a:pt x="0" y="1663516"/>
              </a:lnTo>
              <a:lnTo>
                <a:pt x="0" y="1883048"/>
              </a:lnTo>
            </a:path>
          </a:pathLst>
        </a:custGeom>
        <a:noFill/>
        <a:ln w="25400" cap="flat" cmpd="sng" algn="ctr">
          <a:solidFill>
            <a:srgbClr val="7DA01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B520A-1480-441E-89A1-7D2C15CA3F4F}">
      <dsp:nvSpPr>
        <dsp:cNvPr id="0" name=""/>
        <dsp:cNvSpPr/>
      </dsp:nvSpPr>
      <dsp:spPr>
        <a:xfrm>
          <a:off x="7010382" y="3691013"/>
          <a:ext cx="214142" cy="1171343"/>
        </a:xfrm>
        <a:custGeom>
          <a:avLst/>
          <a:gdLst/>
          <a:ahLst/>
          <a:cxnLst/>
          <a:rect l="0" t="0" r="0" b="0"/>
          <a:pathLst>
            <a:path>
              <a:moveTo>
                <a:pt x="214142" y="0"/>
              </a:moveTo>
              <a:lnTo>
                <a:pt x="214142" y="1171343"/>
              </a:lnTo>
              <a:lnTo>
                <a:pt x="0" y="1171343"/>
              </a:lnTo>
            </a:path>
          </a:pathLst>
        </a:custGeom>
        <a:noFill/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1A5A0-9F91-4FE6-A879-69E11194B764}">
      <dsp:nvSpPr>
        <dsp:cNvPr id="0" name=""/>
        <dsp:cNvSpPr/>
      </dsp:nvSpPr>
      <dsp:spPr>
        <a:xfrm>
          <a:off x="6200727" y="2549452"/>
          <a:ext cx="210661" cy="8205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0505"/>
              </a:lnTo>
              <a:lnTo>
                <a:pt x="210661" y="820505"/>
              </a:lnTo>
            </a:path>
          </a:pathLst>
        </a:custGeom>
        <a:noFill/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B4EB5-AD95-414C-8804-B0766DCC17BC}">
      <dsp:nvSpPr>
        <dsp:cNvPr id="0" name=""/>
        <dsp:cNvSpPr/>
      </dsp:nvSpPr>
      <dsp:spPr>
        <a:xfrm>
          <a:off x="5862314" y="2549452"/>
          <a:ext cx="338413" cy="934573"/>
        </a:xfrm>
        <a:custGeom>
          <a:avLst/>
          <a:gdLst/>
          <a:ahLst/>
          <a:cxnLst/>
          <a:rect l="0" t="0" r="0" b="0"/>
          <a:pathLst>
            <a:path>
              <a:moveTo>
                <a:pt x="338413" y="0"/>
              </a:moveTo>
              <a:lnTo>
                <a:pt x="338413" y="934573"/>
              </a:lnTo>
              <a:lnTo>
                <a:pt x="0" y="934573"/>
              </a:lnTo>
            </a:path>
          </a:pathLst>
        </a:custGeom>
        <a:noFill/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9C8448-2E8F-490A-B49C-04D7E052C1AB}">
      <dsp:nvSpPr>
        <dsp:cNvPr id="0" name=""/>
        <dsp:cNvSpPr/>
      </dsp:nvSpPr>
      <dsp:spPr>
        <a:xfrm>
          <a:off x="3943448" y="1040131"/>
          <a:ext cx="2257279" cy="6330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3543"/>
              </a:lnTo>
              <a:lnTo>
                <a:pt x="2257279" y="413543"/>
              </a:lnTo>
              <a:lnTo>
                <a:pt x="2257279" y="633075"/>
              </a:lnTo>
            </a:path>
          </a:pathLst>
        </a:custGeom>
        <a:noFill/>
        <a:ln w="25400" cap="flat" cmpd="sng" algn="ctr">
          <a:solidFill>
            <a:srgbClr val="7DA01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7C7BD-2FB4-4BE8-BCD4-320826D5C267}">
      <dsp:nvSpPr>
        <dsp:cNvPr id="0" name=""/>
        <dsp:cNvSpPr/>
      </dsp:nvSpPr>
      <dsp:spPr>
        <a:xfrm>
          <a:off x="2389068" y="0"/>
          <a:ext cx="3108759" cy="1040131"/>
        </a:xfrm>
        <a:prstGeom prst="rect">
          <a:avLst/>
        </a:prstGeom>
        <a:solidFill>
          <a:srgbClr val="92D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TELESSAÚDE SC</a:t>
          </a:r>
          <a:endParaRPr lang="pt-BR" sz="32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89068" y="0"/>
        <a:ext cx="3108759" cy="1040131"/>
      </dsp:txXfrm>
    </dsp:sp>
    <dsp:sp modelId="{72F0AD2F-AA3D-4570-A906-923C33052E84}">
      <dsp:nvSpPr>
        <dsp:cNvPr id="0" name=""/>
        <dsp:cNvSpPr/>
      </dsp:nvSpPr>
      <dsp:spPr>
        <a:xfrm>
          <a:off x="5124864" y="1673206"/>
          <a:ext cx="2151726" cy="876245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3. </a:t>
          </a:r>
          <a:r>
            <a:rPr lang="pt-BR" sz="2000" b="1" kern="1200" dirty="0" err="1" smtClean="0">
              <a:solidFill>
                <a:schemeClr val="tx1"/>
              </a:solidFill>
            </a:rPr>
            <a:t>Teleconsultoria</a:t>
          </a:r>
          <a:endParaRPr lang="pt-BR" sz="2000" b="1" kern="1200" dirty="0">
            <a:solidFill>
              <a:schemeClr val="tx1"/>
            </a:solidFill>
          </a:endParaRPr>
        </a:p>
      </dsp:txBody>
      <dsp:txXfrm>
        <a:off x="5124864" y="1673206"/>
        <a:ext cx="2151726" cy="876245"/>
      </dsp:txXfrm>
    </dsp:sp>
    <dsp:sp modelId="{F9BE1A3F-7F5A-4172-9791-FCEAA1D1B9B0}">
      <dsp:nvSpPr>
        <dsp:cNvPr id="0" name=""/>
        <dsp:cNvSpPr/>
      </dsp:nvSpPr>
      <dsp:spPr>
        <a:xfrm>
          <a:off x="3800198" y="2803900"/>
          <a:ext cx="2062115" cy="1360250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solidFill>
                <a:schemeClr val="tx1"/>
              </a:solidFill>
            </a:rPr>
            <a:t>Teleconsultoria de Processo de Trabalho e de Gestão e Coordenação</a:t>
          </a:r>
          <a:endParaRPr lang="pt-BR" sz="1600" b="1" kern="1200" dirty="0">
            <a:solidFill>
              <a:schemeClr val="tx1"/>
            </a:solidFill>
          </a:endParaRPr>
        </a:p>
      </dsp:txBody>
      <dsp:txXfrm>
        <a:off x="3800198" y="2803900"/>
        <a:ext cx="2062115" cy="1360250"/>
      </dsp:txXfrm>
    </dsp:sp>
    <dsp:sp modelId="{88D49827-D261-4CA5-B35C-1BBA2FE234BF}">
      <dsp:nvSpPr>
        <dsp:cNvPr id="0" name=""/>
        <dsp:cNvSpPr/>
      </dsp:nvSpPr>
      <dsp:spPr>
        <a:xfrm>
          <a:off x="6411389" y="3048903"/>
          <a:ext cx="1626271" cy="642109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solidFill>
                <a:schemeClr val="tx1"/>
              </a:solidFill>
            </a:rPr>
            <a:t>Teleconsultoria Clínica</a:t>
          </a:r>
          <a:endParaRPr lang="pt-BR" sz="1600" b="1" kern="1200" dirty="0">
            <a:solidFill>
              <a:schemeClr val="tx1"/>
            </a:solidFill>
          </a:endParaRPr>
        </a:p>
      </dsp:txBody>
      <dsp:txXfrm>
        <a:off x="6411389" y="3048903"/>
        <a:ext cx="1626271" cy="642109"/>
      </dsp:txXfrm>
    </dsp:sp>
    <dsp:sp modelId="{C410BC93-B552-4E79-BC3F-8CA071396288}">
      <dsp:nvSpPr>
        <dsp:cNvPr id="0" name=""/>
        <dsp:cNvSpPr/>
      </dsp:nvSpPr>
      <dsp:spPr>
        <a:xfrm>
          <a:off x="5391073" y="4593184"/>
          <a:ext cx="1619309" cy="538344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solidFill>
                <a:schemeClr val="tx1"/>
              </a:solidFill>
            </a:rPr>
            <a:t>2ª Opinião Formativa</a:t>
          </a:r>
          <a:endParaRPr lang="pt-BR" sz="1600" b="1" kern="1200" dirty="0">
            <a:solidFill>
              <a:schemeClr val="tx1"/>
            </a:solidFill>
          </a:endParaRPr>
        </a:p>
      </dsp:txBody>
      <dsp:txXfrm>
        <a:off x="5391073" y="4593184"/>
        <a:ext cx="1619309" cy="538344"/>
      </dsp:txXfrm>
    </dsp:sp>
    <dsp:sp modelId="{81666056-AB4E-40ED-AC66-550D910725A7}">
      <dsp:nvSpPr>
        <dsp:cNvPr id="0" name=""/>
        <dsp:cNvSpPr/>
      </dsp:nvSpPr>
      <dsp:spPr>
        <a:xfrm>
          <a:off x="1161644" y="2923179"/>
          <a:ext cx="1908443" cy="977303"/>
        </a:xfrm>
        <a:prstGeom prst="rect">
          <a:avLst/>
        </a:prstGeom>
        <a:solidFill>
          <a:srgbClr val="D0FAFE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2. Tele-educação</a:t>
          </a:r>
          <a:r>
            <a:rPr lang="pt-BR" sz="1400" b="1" kern="1200" dirty="0" smtClean="0">
              <a:solidFill>
                <a:schemeClr val="tx1"/>
              </a:solidFill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tx1"/>
              </a:solidFill>
            </a:rPr>
            <a:t>(cursos, webs)</a:t>
          </a:r>
          <a:endParaRPr lang="pt-BR" sz="1400" kern="1200" dirty="0">
            <a:solidFill>
              <a:schemeClr val="tx1"/>
            </a:solidFill>
          </a:endParaRPr>
        </a:p>
      </dsp:txBody>
      <dsp:txXfrm>
        <a:off x="1161644" y="2923179"/>
        <a:ext cx="1908443" cy="977303"/>
      </dsp:txXfrm>
    </dsp:sp>
    <dsp:sp modelId="{6DF6FEFB-A7FE-4A82-AF99-DC2FA10FC0CF}">
      <dsp:nvSpPr>
        <dsp:cNvPr id="0" name=""/>
        <dsp:cNvSpPr/>
      </dsp:nvSpPr>
      <dsp:spPr>
        <a:xfrm>
          <a:off x="804456" y="1422982"/>
          <a:ext cx="2027638" cy="959971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tx1"/>
              </a:solidFill>
            </a:rPr>
            <a:t>1. Telediagnóstico</a:t>
          </a:r>
          <a:endParaRPr lang="pt-BR" sz="2000" b="1" kern="1200" dirty="0">
            <a:solidFill>
              <a:schemeClr val="tx1"/>
            </a:solidFill>
          </a:endParaRPr>
        </a:p>
      </dsp:txBody>
      <dsp:txXfrm>
        <a:off x="804456" y="1422982"/>
        <a:ext cx="2027638" cy="95997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E32FE6-738A-47F1-9C7E-DB79355110E4}">
      <dsp:nvSpPr>
        <dsp:cNvPr id="0" name=""/>
        <dsp:cNvSpPr/>
      </dsp:nvSpPr>
      <dsp:spPr>
        <a:xfrm>
          <a:off x="676558" y="0"/>
          <a:ext cx="4449484" cy="278092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34C2F-88DF-4ECD-ACBA-1B6C6888A85A}">
      <dsp:nvSpPr>
        <dsp:cNvPr id="0" name=""/>
        <dsp:cNvSpPr/>
      </dsp:nvSpPr>
      <dsp:spPr>
        <a:xfrm>
          <a:off x="4248472" y="500042"/>
          <a:ext cx="329261" cy="32926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B9EA7-9498-4729-A7F0-3113A4925B62}">
      <dsp:nvSpPr>
        <dsp:cNvPr id="0" name=""/>
        <dsp:cNvSpPr/>
      </dsp:nvSpPr>
      <dsp:spPr>
        <a:xfrm>
          <a:off x="2319655" y="928663"/>
          <a:ext cx="4499995" cy="846419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74469" bIns="0" numCol="1" spcCol="1270" anchor="t" anchorCtr="0">
          <a:noAutofit/>
        </a:bodyPr>
        <a:lstStyle/>
        <a:p>
          <a:pPr lvl="0" algn="ctr" defTabSz="12446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j-ea"/>
              <a:cs typeface="+mj-cs"/>
            </a:rPr>
            <a:t>WEBCONFERÊNCIAS E WORKSHOPS</a:t>
          </a:r>
          <a:endParaRPr lang="pt-BR" sz="2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  <a:ea typeface="+mj-ea"/>
            <a:cs typeface="+mj-cs"/>
          </a:endParaRPr>
        </a:p>
      </dsp:txBody>
      <dsp:txXfrm>
        <a:off x="2319655" y="928663"/>
        <a:ext cx="4499995" cy="84641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E32FE6-738A-47F1-9C7E-DB79355110E4}">
      <dsp:nvSpPr>
        <dsp:cNvPr id="0" name=""/>
        <dsp:cNvSpPr/>
      </dsp:nvSpPr>
      <dsp:spPr>
        <a:xfrm>
          <a:off x="1664495" y="0"/>
          <a:ext cx="4449484" cy="235235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34C2F-88DF-4ECD-ACBA-1B6C6888A85A}">
      <dsp:nvSpPr>
        <dsp:cNvPr id="0" name=""/>
        <dsp:cNvSpPr/>
      </dsp:nvSpPr>
      <dsp:spPr>
        <a:xfrm>
          <a:off x="5542465" y="357166"/>
          <a:ext cx="329261" cy="32926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B9EA7-9498-4729-A7F0-3113A4925B62}">
      <dsp:nvSpPr>
        <dsp:cNvPr id="0" name=""/>
        <dsp:cNvSpPr/>
      </dsp:nvSpPr>
      <dsp:spPr>
        <a:xfrm>
          <a:off x="720074" y="548686"/>
          <a:ext cx="5302379" cy="560674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74469" bIns="0" numCol="1" spcCol="1270" anchor="t" anchorCtr="0">
          <a:noAutofit/>
        </a:bodyPr>
        <a:lstStyle/>
        <a:p>
          <a:pPr lvl="0" algn="ctr" defTabSz="12446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MINICURSOS</a:t>
          </a:r>
          <a:endParaRPr lang="pt-BR" sz="2800" b="0" kern="1200" dirty="0">
            <a:solidFill>
              <a:schemeClr val="tx1"/>
            </a:solidFill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Arial Black" pitchFamily="34" charset="0"/>
            <a:ea typeface="+mj-ea"/>
            <a:cs typeface="Arial" pitchFamily="34" charset="0"/>
          </a:endParaRPr>
        </a:p>
      </dsp:txBody>
      <dsp:txXfrm>
        <a:off x="720074" y="548686"/>
        <a:ext cx="5302379" cy="56067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E32FE6-738A-47F1-9C7E-DB79355110E4}">
      <dsp:nvSpPr>
        <dsp:cNvPr id="0" name=""/>
        <dsp:cNvSpPr/>
      </dsp:nvSpPr>
      <dsp:spPr>
        <a:xfrm>
          <a:off x="32237" y="0"/>
          <a:ext cx="4449484" cy="278092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34C2F-88DF-4ECD-ACBA-1B6C6888A85A}">
      <dsp:nvSpPr>
        <dsp:cNvPr id="0" name=""/>
        <dsp:cNvSpPr/>
      </dsp:nvSpPr>
      <dsp:spPr>
        <a:xfrm>
          <a:off x="3416629" y="476671"/>
          <a:ext cx="329261" cy="32926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B9EA7-9498-4729-A7F0-3113A4925B62}">
      <dsp:nvSpPr>
        <dsp:cNvPr id="0" name=""/>
        <dsp:cNvSpPr/>
      </dsp:nvSpPr>
      <dsp:spPr>
        <a:xfrm>
          <a:off x="182719" y="776607"/>
          <a:ext cx="4608509" cy="1439582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74469" bIns="0" numCol="1" spcCol="1270" anchor="t" anchorCtr="0">
          <a:noAutofit/>
        </a:bodyPr>
        <a:lstStyle/>
        <a:p>
          <a:pPr lvl="0" algn="ctr" defTabSz="12446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SEGUNDA OPINIÃO </a:t>
          </a:r>
        </a:p>
        <a:p>
          <a:pPr lvl="0" algn="ctr" defTabSz="12446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Arial" pitchFamily="34" charset="0"/>
            </a:rPr>
            <a:t>FORMATIVA - SOF</a:t>
          </a:r>
          <a:endParaRPr lang="pt-BR" sz="2800" b="0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Arial Black" pitchFamily="34" charset="0"/>
            <a:ea typeface="+mj-ea"/>
            <a:cs typeface="Arial" pitchFamily="34" charset="0"/>
          </a:endParaRPr>
        </a:p>
      </dsp:txBody>
      <dsp:txXfrm>
        <a:off x="182719" y="776607"/>
        <a:ext cx="4608509" cy="143958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E32FE6-738A-47F1-9C7E-DB79355110E4}">
      <dsp:nvSpPr>
        <dsp:cNvPr id="0" name=""/>
        <dsp:cNvSpPr/>
      </dsp:nvSpPr>
      <dsp:spPr>
        <a:xfrm>
          <a:off x="828657" y="0"/>
          <a:ext cx="5029194" cy="242886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34C2F-88DF-4ECD-ACBA-1B6C6888A85A}">
      <dsp:nvSpPr>
        <dsp:cNvPr id="0" name=""/>
        <dsp:cNvSpPr/>
      </dsp:nvSpPr>
      <dsp:spPr>
        <a:xfrm>
          <a:off x="4507849" y="398737"/>
          <a:ext cx="287577" cy="28757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B9EA7-9498-4729-A7F0-3113A4925B62}">
      <dsp:nvSpPr>
        <dsp:cNvPr id="0" name=""/>
        <dsp:cNvSpPr/>
      </dsp:nvSpPr>
      <dsp:spPr>
        <a:xfrm>
          <a:off x="49462" y="637080"/>
          <a:ext cx="5219835" cy="1257334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52382" bIns="0" numCol="1" spcCol="1270" anchor="t" anchorCtr="0">
          <a:noAutofit/>
        </a:bodyPr>
        <a:lstStyle/>
        <a:p>
          <a:pPr lvl="0" algn="ctr" defTabSz="1244600" rtl="0" eaLnBrk="0" fontAlgn="auto" hangingPunct="0">
            <a:lnSpc>
              <a:spcPct val="90000"/>
            </a:lnSpc>
            <a:spcBef>
              <a:spcPct val="0"/>
            </a:spcBef>
            <a:spcAft>
              <a:spcPts val="0"/>
            </a:spcAft>
            <a:defRPr/>
          </a:pPr>
          <a:r>
            <a:rPr lang="pt-BR" sz="2800" b="0" kern="1200" dirty="0" smtClean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  <a:ea typeface="+mj-ea"/>
              <a:cs typeface="+mj-cs"/>
            </a:rPr>
            <a:t>TELECONSULTORIAS 0800</a:t>
          </a:r>
          <a:endParaRPr lang="pt-BR" sz="2800" b="0" kern="1200" dirty="0">
            <a:effectLst>
              <a:outerShdw blurRad="31750" dist="25400" dir="5400000" algn="tl" rotWithShape="0">
                <a:srgbClr val="000000">
                  <a:alpha val="25000"/>
                </a:srgbClr>
              </a:outerShdw>
            </a:effectLst>
            <a:latin typeface="+mj-lt"/>
            <a:ea typeface="+mj-ea"/>
            <a:cs typeface="+mj-cs"/>
          </a:endParaRPr>
        </a:p>
      </dsp:txBody>
      <dsp:txXfrm>
        <a:off x="49462" y="637080"/>
        <a:ext cx="5219835" cy="1257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B78F6-DC48-4F49-959D-23108EF7520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CD545-C009-4A05-A607-A5874F9A088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610657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2C087F-A1B2-4E8D-921C-81103E85654A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6C316-796D-4A8D-BDEF-F4B9836DE12F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04679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96291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895043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2400" cy="720080"/>
          </a:xfrm>
        </p:spPr>
        <p:txBody>
          <a:bodyPr anchor="b"/>
          <a:lstStyle>
            <a:lvl1pPr algn="l">
              <a:buNone/>
              <a:defRPr sz="3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3960440" cy="576064"/>
          </a:xfrm>
        </p:spPr>
        <p:txBody>
          <a:bodyPr/>
          <a:lstStyle>
            <a:lvl1pPr marL="0" indent="0" algn="l">
              <a:buNone/>
              <a:defRPr sz="23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355976" y="1196752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endParaRPr lang="en-US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7394EE-45A3-4A36-912E-F24599B9F978}" type="datetimeFigureOut">
              <a:rPr lang="pt-BR"/>
              <a:pPr>
                <a:defRPr/>
              </a:pPr>
              <a:t>21/05/2014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A6FF76-5CCD-44D0-9589-794F412CAA2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14780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65465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418336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933842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09778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406327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84929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99426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ADD4D-3A4E-4E7A-B6BD-BEFF440545E3}" type="datetimeFigureOut">
              <a:rPr lang="pt-BR" smtClean="0"/>
              <a:pPr/>
              <a:t>21/05/2014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F2C37-BD77-499E-9E80-5A6706B47C7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64173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microsoft.com/office/2007/relationships/diagramDrawing" Target="../diagrams/drawing4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tiff"/><Relationship Id="rId3" Type="http://schemas.openxmlformats.org/officeDocument/2006/relationships/diagramLayout" Target="../diagrams/layout6.xml"/><Relationship Id="rId7" Type="http://schemas.openxmlformats.org/officeDocument/2006/relationships/image" Target="../media/image15.tif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diagramColors" Target="../diagrams/colors6.xml"/><Relationship Id="rId10" Type="http://schemas.microsoft.com/office/2007/relationships/diagramDrawing" Target="../diagrams/drawing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7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://pesquisa.bvs.br/telessaude/?where=BLOG" TargetMode="External"/><Relationship Id="rId7" Type="http://schemas.openxmlformats.org/officeDocument/2006/relationships/image" Target="../media/image21.png"/><Relationship Id="rId2" Type="http://schemas.openxmlformats.org/officeDocument/2006/relationships/hyperlink" Target="http://www.telessaudebrasil.org.b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microsoft.com/office/2007/relationships/diagramDrawing" Target="../diagrams/drawing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 bwMode="auto">
          <a:xfrm>
            <a:off x="827584" y="2060848"/>
            <a:ext cx="75608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6600" b="1" kern="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Núcleo Telessaúde SC</a:t>
            </a:r>
            <a:endParaRPr kumimoji="0" lang="pt-BR" sz="6600" b="1" i="0" u="none" strike="noStrike" kern="0" cap="none" spc="0" normalizeH="0" baseline="0" noProof="0" dirty="0">
              <a:ln>
                <a:noFill/>
              </a:ln>
              <a:solidFill>
                <a:srgbClr val="96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051720" y="4564694"/>
            <a:ext cx="532859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pt-BR" b="1" dirty="0" smtClean="0"/>
              <a:t>Integra o Programa Nacional Telessaúde Brasil Redes, do Ministério da Saúde</a:t>
            </a:r>
            <a:r>
              <a:rPr lang="pt-BR" sz="1600" b="1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73609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467544" y="0"/>
          <a:ext cx="6192688" cy="2780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603" name="Retângulo 4"/>
          <p:cNvSpPr>
            <a:spLocks noChangeArrowheads="1"/>
          </p:cNvSpPr>
          <p:nvPr/>
        </p:nvSpPr>
        <p:spPr bwMode="auto">
          <a:xfrm>
            <a:off x="324544" y="1124744"/>
            <a:ext cx="8567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dirty="0"/>
              <a:t> </a:t>
            </a:r>
            <a:r>
              <a:rPr lang="pt-BR" sz="2400" dirty="0" smtClean="0"/>
              <a:t>Os minicursos já oferecidos: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 Trabalho com grupos na Atenção Básica;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 Reconhecimento </a:t>
            </a:r>
            <a:r>
              <a:rPr lang="pt-BR" sz="2400" dirty="0"/>
              <a:t>do </a:t>
            </a:r>
            <a:r>
              <a:rPr lang="pt-BR" sz="2400" dirty="0" smtClean="0"/>
              <a:t>Território;</a:t>
            </a:r>
            <a:endParaRPr lang="pt-BR" sz="2400" dirty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/>
              <a:t> </a:t>
            </a:r>
            <a:r>
              <a:rPr lang="pt-BR" sz="2400" dirty="0" smtClean="0"/>
              <a:t>Acolhimento;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Atenção Básica: princípios e diretrizes;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 Sistema Único de Saúde e sua Legislação;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 Agentes Comunitários de Saúde;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/>
              <a:t> Espaço de apoio PMAQ.</a:t>
            </a:r>
          </a:p>
        </p:txBody>
      </p:sp>
      <p:pic>
        <p:nvPicPr>
          <p:cNvPr id="2050" name="Picture 2" descr="C:\Users\user\Documents\Imagens - Tele\Mooddle_Tele_Alt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3962053"/>
            <a:ext cx="5436698" cy="2413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1"/>
          <p:cNvSpPr>
            <a:spLocks noGrp="1"/>
          </p:cNvSpPr>
          <p:nvPr>
            <p:ph type="title"/>
          </p:nvPr>
        </p:nvSpPr>
        <p:spPr>
          <a:xfrm>
            <a:off x="250825" y="-26988"/>
            <a:ext cx="8229600" cy="1143001"/>
          </a:xfrm>
        </p:spPr>
        <p:txBody>
          <a:bodyPr/>
          <a:lstStyle/>
          <a:p>
            <a:r>
              <a:rPr lang="pt-BR" b="1" dirty="0" smtClean="0"/>
              <a:t>Metodologia</a:t>
            </a:r>
            <a:endParaRPr lang="pt-BR" dirty="0" smtClean="0"/>
          </a:p>
        </p:txBody>
      </p:sp>
      <p:sp>
        <p:nvSpPr>
          <p:cNvPr id="26627" name="Espaço Reservado para Conteúdo 2"/>
          <p:cNvSpPr>
            <a:spLocks noGrp="1"/>
          </p:cNvSpPr>
          <p:nvPr>
            <p:ph idx="1"/>
          </p:nvPr>
        </p:nvSpPr>
        <p:spPr>
          <a:xfrm>
            <a:off x="250825" y="1196975"/>
            <a:ext cx="8569647" cy="4968329"/>
          </a:xfrm>
        </p:spPr>
        <p:txBody>
          <a:bodyPr>
            <a:normAutofit lnSpcReduction="10000"/>
          </a:bodyPr>
          <a:lstStyle/>
          <a:p>
            <a:r>
              <a:rPr lang="pt-BR" sz="2400" dirty="0" smtClean="0"/>
              <a:t>O modelo adotado para os minicursos é </a:t>
            </a:r>
            <a:r>
              <a:rPr lang="pt-BR" sz="2400" b="1" dirty="0" smtClean="0"/>
              <a:t>autoinstrucional</a:t>
            </a:r>
            <a:r>
              <a:rPr lang="pt-BR" sz="2400" dirty="0" smtClean="0"/>
              <a:t>. </a:t>
            </a:r>
          </a:p>
          <a:p>
            <a:pPr>
              <a:buFontTx/>
              <a:buNone/>
            </a:pPr>
            <a:endParaRPr lang="pt-BR" sz="2400" dirty="0" smtClean="0"/>
          </a:p>
          <a:p>
            <a:r>
              <a:rPr lang="pt-BR" sz="2400" dirty="0" smtClean="0"/>
              <a:t>Fórum tira-dúvidas.</a:t>
            </a:r>
          </a:p>
          <a:p>
            <a:pPr>
              <a:buFontTx/>
              <a:buNone/>
            </a:pPr>
            <a:endParaRPr lang="pt-BR" sz="2400" dirty="0" smtClean="0"/>
          </a:p>
          <a:p>
            <a:r>
              <a:rPr lang="pt-BR" sz="2400" dirty="0" smtClean="0"/>
              <a:t>Carga horária média de 15h, com previsão de 30 min. de dedicação diária para conclusão em um mês.</a:t>
            </a:r>
          </a:p>
          <a:p>
            <a:pPr>
              <a:buFontTx/>
              <a:buNone/>
            </a:pPr>
            <a:endParaRPr lang="pt-BR" sz="2400" dirty="0" smtClean="0"/>
          </a:p>
          <a:p>
            <a:r>
              <a:rPr lang="pt-BR" sz="2400" dirty="0" smtClean="0"/>
              <a:t>Atividades: </a:t>
            </a:r>
          </a:p>
          <a:p>
            <a:pPr lvl="1"/>
            <a:r>
              <a:rPr lang="pt-BR" sz="2400" dirty="0" smtClean="0"/>
              <a:t>Leitura do material;</a:t>
            </a:r>
          </a:p>
          <a:p>
            <a:pPr lvl="1"/>
            <a:r>
              <a:rPr lang="pt-BR" sz="2400" dirty="0" smtClean="0"/>
              <a:t>Autoavaliação para fixação dos conhecimentos;</a:t>
            </a:r>
          </a:p>
          <a:p>
            <a:pPr lvl="1"/>
            <a:r>
              <a:rPr lang="pt-BR" sz="2400" dirty="0" smtClean="0"/>
              <a:t>Avaliação final com reflexão da própria prática de trabalho e realização de uma teleconsultoria assíncrona.</a:t>
            </a:r>
          </a:p>
          <a:p>
            <a:endParaRPr lang="pt-BR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323528" y="0"/>
          <a:ext cx="4608512" cy="2780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59" name="Retângulo 4"/>
          <p:cNvSpPr>
            <a:spLocks noChangeArrowheads="1"/>
          </p:cNvSpPr>
          <p:nvPr/>
        </p:nvSpPr>
        <p:spPr bwMode="auto">
          <a:xfrm>
            <a:off x="611188" y="1700213"/>
            <a:ext cx="777716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 dirty="0"/>
          </a:p>
          <a:p>
            <a:pPr algn="just"/>
            <a:r>
              <a:rPr lang="pt-BR" dirty="0"/>
              <a:t> </a:t>
            </a:r>
            <a:endParaRPr lang="pt-BR" sz="2800" dirty="0">
              <a:latin typeface="Lucida Sans Unicode" pitchFamily="34" charset="0"/>
            </a:endParaRPr>
          </a:p>
        </p:txBody>
      </p:sp>
      <p:sp>
        <p:nvSpPr>
          <p:cNvPr id="19460" name="Retângulo 15"/>
          <p:cNvSpPr>
            <a:spLocks noChangeArrowheads="1"/>
          </p:cNvSpPr>
          <p:nvPr/>
        </p:nvSpPr>
        <p:spPr bwMode="auto">
          <a:xfrm>
            <a:off x="468313" y="2060575"/>
            <a:ext cx="8280400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500" dirty="0"/>
              <a:t>Suporte à decisão profissional para </a:t>
            </a:r>
          </a:p>
          <a:p>
            <a:r>
              <a:rPr lang="pt-BR" sz="2500" dirty="0"/>
              <a:t>questões do cotidiano de trabalho </a:t>
            </a:r>
            <a:endParaRPr lang="pt-BR" sz="2500" dirty="0" smtClean="0"/>
          </a:p>
          <a:p>
            <a:r>
              <a:rPr lang="pt-BR" sz="2500" dirty="0" smtClean="0"/>
              <a:t>das equipes </a:t>
            </a:r>
            <a:r>
              <a:rPr lang="pt-BR" sz="2500" dirty="0"/>
              <a:t>de Saúde da Família.</a:t>
            </a:r>
          </a:p>
        </p:txBody>
      </p:sp>
      <p:pic>
        <p:nvPicPr>
          <p:cNvPr id="19464" name="Imagem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15338" y="285728"/>
            <a:ext cx="571504" cy="49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2843808" y="3452370"/>
            <a:ext cx="6107125" cy="29289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R="0" lvl="0" indent="-342900" algn="just" defTabSz="914400" rtl="0" eaLnBrk="1" fontAlgn="auto" latinLnBrk="0" hangingPunct="1">
              <a:spcAft>
                <a:spcPts val="0"/>
              </a:spcAft>
              <a:buClrTx/>
              <a:buSzTx/>
              <a:buFont typeface="Wingdings 3" pitchFamily="18" charset="2"/>
              <a:buNone/>
              <a:tabLst/>
              <a:defRPr/>
            </a:pPr>
            <a:r>
              <a:rPr kumimoji="0" lang="pt-BR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perguntas que são encaminhadas à SOF surgem das Teleconsultorias e são respondidas com base em evidências científicas e no papel ordenador da Atenção Básica no SUS.</a:t>
            </a:r>
          </a:p>
          <a:p>
            <a:pPr marR="0" lvl="0" indent="-342900" algn="just" defTabSz="914400" rtl="0" eaLnBrk="1" fontAlgn="auto" latinLnBrk="0" hangingPunct="1">
              <a:spcAft>
                <a:spcPts val="0"/>
              </a:spcAft>
              <a:buClrTx/>
              <a:buSzTx/>
              <a:buFont typeface="Wingdings 3" pitchFamily="18" charset="2"/>
              <a:buNone/>
              <a:tabLst/>
              <a:defRPr/>
            </a:pPr>
            <a:endParaRPr kumimoji="0" lang="pt-BR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indent="-342900" algn="just">
              <a:defRPr/>
            </a:pPr>
            <a:r>
              <a:rPr kumimoji="0" lang="pt-BR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Tais respostas ficam no banco de dados da Biblioteca Virtual em Saúde (BVS), disponíveis para consulta dos profissionais.</a:t>
            </a:r>
            <a:endParaRPr kumimoji="0" lang="pt-BR" sz="25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Imagem 9" descr="Imagem1 tiff.t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99185" y="666268"/>
            <a:ext cx="2389239" cy="2042652"/>
          </a:xfrm>
          <a:prstGeom prst="rect">
            <a:avLst/>
          </a:prstGeom>
        </p:spPr>
      </p:pic>
      <p:pic>
        <p:nvPicPr>
          <p:cNvPr id="12" name="Espaço Reservado para Conteúdo 11" descr="Imagem2 tiff.tif"/>
          <p:cNvPicPr>
            <a:picLocks noGrp="1" noChangeAspect="1"/>
          </p:cNvPicPr>
          <p:nvPr>
            <p:ph idx="1"/>
          </p:nvPr>
        </p:nvPicPr>
        <p:blipFill>
          <a:blip r:embed="rId8" cstate="print"/>
          <a:stretch>
            <a:fillRect/>
          </a:stretch>
        </p:blipFill>
        <p:spPr>
          <a:xfrm>
            <a:off x="7845552" y="32416"/>
            <a:ext cx="1298448" cy="1164336"/>
          </a:xfrm>
        </p:spPr>
      </p:pic>
      <p:pic>
        <p:nvPicPr>
          <p:cNvPr id="13" name="Imagem 12" descr="Imagem3 tiff.t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6544" y="3576032"/>
            <a:ext cx="2301240" cy="2301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7" cy="3857652"/>
          </a:xfrm>
        </p:spPr>
        <p:txBody>
          <a:bodyPr>
            <a:noAutofit/>
          </a:bodyPr>
          <a:lstStyle/>
          <a:p>
            <a:pPr marL="0">
              <a:lnSpc>
                <a:spcPct val="130000"/>
              </a:lnSpc>
              <a:spcBef>
                <a:spcPts val="0"/>
              </a:spcBef>
              <a:defRPr/>
            </a:pPr>
            <a:r>
              <a:rPr lang="pt-BR" sz="2400" dirty="0" smtClean="0"/>
              <a:t> Aumentar a resolubilidade da Atenção Básica (AB), contribuindo para a qualificação dos profissionais que atuam na Estratégia de Saúde da Família, através da disponibilidade de perguntas e respostas relevantes e pertinentes no contexto da AB e do SUS.</a:t>
            </a:r>
          </a:p>
          <a:p>
            <a:pPr marL="0">
              <a:lnSpc>
                <a:spcPct val="130000"/>
              </a:lnSpc>
              <a:spcBef>
                <a:spcPts val="0"/>
              </a:spcBef>
              <a:buNone/>
              <a:defRPr/>
            </a:pPr>
            <a:endParaRPr lang="pt-BR" sz="1800" dirty="0" smtClean="0"/>
          </a:p>
          <a:p>
            <a:pPr marL="0">
              <a:lnSpc>
                <a:spcPct val="130000"/>
              </a:lnSpc>
              <a:spcBef>
                <a:spcPts val="0"/>
              </a:spcBef>
              <a:defRPr/>
            </a:pPr>
            <a:r>
              <a:rPr lang="pt-BR" sz="2400" dirty="0" smtClean="0"/>
              <a:t>Acesso pelo endereço:</a:t>
            </a:r>
          </a:p>
          <a:p>
            <a:pPr marL="0">
              <a:lnSpc>
                <a:spcPct val="130000"/>
              </a:lnSpc>
              <a:spcBef>
                <a:spcPts val="0"/>
              </a:spcBef>
              <a:buNone/>
              <a:defRPr/>
            </a:pPr>
            <a:r>
              <a:rPr lang="pt-BR" sz="2400" dirty="0" smtClean="0">
                <a:hlinkClick r:id="rId2"/>
              </a:rPr>
              <a:t>http://www.telessaudebrasil.org.br/</a:t>
            </a:r>
            <a:r>
              <a:rPr lang="pt-BR" sz="2400" dirty="0" smtClean="0"/>
              <a:t> - </a:t>
            </a:r>
            <a:r>
              <a:rPr lang="pt-BR" sz="2400" dirty="0" smtClean="0">
                <a:hlinkClick r:id="rId3"/>
              </a:rPr>
              <a:t>http://pesquisa.bvs.br/telessaude/?</a:t>
            </a:r>
            <a:r>
              <a:rPr lang="pt-BR" sz="2400" dirty="0" err="1" smtClean="0">
                <a:hlinkClick r:id="rId3"/>
              </a:rPr>
              <a:t>where</a:t>
            </a:r>
            <a:r>
              <a:rPr lang="pt-BR" sz="2400" dirty="0" smtClean="0">
                <a:hlinkClick r:id="rId3"/>
              </a:rPr>
              <a:t>=BLOG</a:t>
            </a:r>
            <a:r>
              <a:rPr lang="pt-BR" sz="2400" dirty="0" smtClean="0"/>
              <a:t> </a:t>
            </a:r>
          </a:p>
          <a:p>
            <a:pPr marL="0">
              <a:lnSpc>
                <a:spcPct val="130000"/>
              </a:lnSpc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pt-BR" sz="2400" dirty="0" smtClean="0"/>
              <a:t>   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57506"/>
            <a:ext cx="1587482" cy="1299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5306084"/>
            <a:ext cx="1787523" cy="105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480" y="5408633"/>
            <a:ext cx="865187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5421333"/>
            <a:ext cx="11525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5575321"/>
            <a:ext cx="2376488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86644" y="4286256"/>
            <a:ext cx="1514451" cy="205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ângulo 11"/>
          <p:cNvSpPr/>
          <p:nvPr/>
        </p:nvSpPr>
        <p:spPr>
          <a:xfrm>
            <a:off x="395536" y="357166"/>
            <a:ext cx="460851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b="1" dirty="0" smtClean="0"/>
              <a:t>Principal objetivo</a:t>
            </a:r>
            <a:endParaRPr lang="pt-BR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0" y="71414"/>
          <a:ext cx="5857852" cy="2428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C:\Users\user\Downloads\logo CITSC 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1000108"/>
            <a:ext cx="5137115" cy="3571900"/>
          </a:xfrm>
          <a:prstGeom prst="rect">
            <a:avLst/>
          </a:prstGeom>
          <a:noFill/>
        </p:spPr>
      </p:pic>
      <p:sp>
        <p:nvSpPr>
          <p:cNvPr id="12291" name="Retângulo 4"/>
          <p:cNvSpPr>
            <a:spLocks noChangeArrowheads="1"/>
          </p:cNvSpPr>
          <p:nvPr/>
        </p:nvSpPr>
        <p:spPr bwMode="auto">
          <a:xfrm>
            <a:off x="-32" y="3495636"/>
            <a:ext cx="650085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pt-BR" sz="2500" dirty="0" smtClean="0"/>
              <a:t> O Centro de Informações Toxicológicas          de Santa Catarina dispõe de um serviço de plantão 24 horas que presta informações específicas em intoxicações e envenenamentos em caráter de urgência a profissionais de saúde.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2771775" y="620713"/>
            <a:ext cx="258763" cy="25876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 3"/>
          <p:cNvSpPr/>
          <p:nvPr/>
        </p:nvSpPr>
        <p:spPr>
          <a:xfrm>
            <a:off x="250825" y="0"/>
            <a:ext cx="4449763" cy="2609850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CaixaDeTexto 6"/>
          <p:cNvSpPr txBox="1"/>
          <p:nvPr/>
        </p:nvSpPr>
        <p:spPr>
          <a:xfrm>
            <a:off x="1115616" y="836712"/>
            <a:ext cx="3255963" cy="800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28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  <a:ea typeface="+mj-ea"/>
                <a:cs typeface="Arial" pitchFamily="34" charset="0"/>
              </a:rPr>
              <a:t>COMUNICAÇÃO</a:t>
            </a:r>
          </a:p>
          <a:p>
            <a:pPr>
              <a:defRPr/>
            </a:pPr>
            <a:endParaRPr lang="pt-BR" dirty="0"/>
          </a:p>
        </p:txBody>
      </p:sp>
      <p:sp>
        <p:nvSpPr>
          <p:cNvPr id="8" name=" 3"/>
          <p:cNvSpPr/>
          <p:nvPr/>
        </p:nvSpPr>
        <p:spPr>
          <a:xfrm rot="10432223">
            <a:off x="5981943" y="4162718"/>
            <a:ext cx="3062017" cy="2037730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sp>
        <p:nvSpPr>
          <p:cNvPr id="9" name="Elipse 8"/>
          <p:cNvSpPr/>
          <p:nvPr/>
        </p:nvSpPr>
        <p:spPr>
          <a:xfrm>
            <a:off x="3851275" y="476250"/>
            <a:ext cx="330200" cy="330200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653" name="Espaço Reservado para Conteúdo 4"/>
          <p:cNvSpPr>
            <a:spLocks noGrp="1"/>
          </p:cNvSpPr>
          <p:nvPr>
            <p:ph idx="1"/>
          </p:nvPr>
        </p:nvSpPr>
        <p:spPr>
          <a:xfrm>
            <a:off x="468313" y="1700808"/>
            <a:ext cx="8229600" cy="3299828"/>
          </a:xfrm>
        </p:spPr>
        <p:txBody>
          <a:bodyPr>
            <a:normAutofit fontScale="85000" lnSpcReduction="2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pt-BR" sz="3100" kern="1200" dirty="0" smtClean="0">
                <a:ea typeface="+mn-ea"/>
                <a:cs typeface="Arial" charset="0"/>
              </a:rPr>
              <a:t>É a ferramenta para elaborar, transmitir e divulgar as informações do Telessaúde SC.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pt-BR" sz="3100" kern="1200" dirty="0" smtClean="0">
              <a:ea typeface="+mn-ea"/>
              <a:cs typeface="Arial" charset="0"/>
            </a:endParaRPr>
          </a:p>
          <a:p>
            <a:pPr marL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pt-BR" sz="3100" kern="1200" dirty="0" smtClean="0">
                <a:ea typeface="+mn-ea"/>
                <a:cs typeface="Arial" charset="0"/>
              </a:rPr>
              <a:t>Serve para apoiar os serviços, fazer circular informações entre os profissionais, publicizar os resultados do Núcleo e manter contato com a imprensa.</a:t>
            </a:r>
            <a:endParaRPr lang="pt-BR" sz="2500" kern="1200" dirty="0" smtClean="0"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Imagem 4" descr="Inf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7"/>
            <a:ext cx="3838759" cy="5201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Espaço Reservado para Conteúdo 7" descr="capa info mai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99992" y="980728"/>
            <a:ext cx="3814763" cy="5184775"/>
          </a:xfrm>
        </p:spPr>
      </p:pic>
      <p:sp>
        <p:nvSpPr>
          <p:cNvPr id="5" name="Retângulo 4"/>
          <p:cNvSpPr/>
          <p:nvPr/>
        </p:nvSpPr>
        <p:spPr>
          <a:xfrm>
            <a:off x="611560" y="260648"/>
            <a:ext cx="460851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b="1" dirty="0" smtClean="0"/>
              <a:t>Informativo</a:t>
            </a:r>
            <a:endParaRPr lang="pt-BR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11560" y="260648"/>
            <a:ext cx="612068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b="1" dirty="0" smtClean="0"/>
              <a:t>Rede Social e Portal</a:t>
            </a:r>
            <a:endParaRPr lang="pt-BR" sz="3500" dirty="0"/>
          </a:p>
        </p:txBody>
      </p:sp>
      <p:pic>
        <p:nvPicPr>
          <p:cNvPr id="5" name="Imagem 4" descr="face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080" y="1052736"/>
            <a:ext cx="4572000" cy="256764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6" name="Imagem 5" descr="port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743835"/>
            <a:ext cx="4176464" cy="256548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err="1" smtClean="0">
                <a:solidFill>
                  <a:schemeClr val="accent2">
                    <a:lumMod val="75000"/>
                  </a:schemeClr>
                </a:solidFill>
              </a:rPr>
              <a:t>Telediagnóstico</a:t>
            </a:r>
            <a:endParaRPr lang="pt-BR" dirty="0"/>
          </a:p>
        </p:txBody>
      </p:sp>
      <p:pic>
        <p:nvPicPr>
          <p:cNvPr id="6" name="Imagem 5" descr="bandeira do estad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636912"/>
            <a:ext cx="2777728" cy="2157865"/>
          </a:xfrm>
          <a:prstGeom prst="rect">
            <a:avLst/>
          </a:prstGeom>
        </p:spPr>
      </p:pic>
      <p:pic>
        <p:nvPicPr>
          <p:cNvPr id="7" name="Imagem 6" descr="TELESSAUDE-SC - Marca Inf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988840"/>
            <a:ext cx="2584709" cy="2279909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1643042" y="5143512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/>
              <a:t>+55 48-3212-1655</a:t>
            </a:r>
            <a:endParaRPr lang="pt-B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>
            <a:normAutofit/>
          </a:bodyPr>
          <a:lstStyle/>
          <a:p>
            <a:r>
              <a:rPr lang="pt-BR" sz="6000" b="1" u="sng" dirty="0" smtClean="0">
                <a:solidFill>
                  <a:schemeClr val="accent2">
                    <a:lumMod val="75000"/>
                  </a:schemeClr>
                </a:solidFill>
              </a:rPr>
              <a:t>Cadastro</a:t>
            </a:r>
            <a:endParaRPr lang="pt-BR" sz="6000" u="sng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1259632" y="1196752"/>
          <a:ext cx="6840759" cy="5077257"/>
        </p:xfrm>
        <a:graphic>
          <a:graphicData uri="http://schemas.openxmlformats.org/drawingml/2006/table">
            <a:tbl>
              <a:tblPr/>
              <a:tblGrid>
                <a:gridCol w="1401716"/>
                <a:gridCol w="225511"/>
                <a:gridCol w="225511"/>
                <a:gridCol w="225511"/>
                <a:gridCol w="451022"/>
                <a:gridCol w="999121"/>
                <a:gridCol w="3312367"/>
              </a:tblGrid>
              <a:tr h="379710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latin typeface="Arial"/>
                          <a:ea typeface="Calibri"/>
                          <a:cs typeface="Times New Roman"/>
                        </a:rPr>
                        <a:t>Nome Completo: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62050" algn="l"/>
                        </a:tabLst>
                      </a:pPr>
                      <a:endParaRPr lang="pt-BR" sz="7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0587" marR="405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9710"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latin typeface="Arial"/>
                          <a:ea typeface="Calibri"/>
                          <a:cs typeface="Times New Roman"/>
                        </a:rPr>
                        <a:t>CPF ou Passaporte: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BR" sz="7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0587" marR="405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898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latin typeface="Arial"/>
                          <a:ea typeface="Calibri"/>
                          <a:cs typeface="Times New Roman"/>
                        </a:rPr>
                        <a:t>Profissão: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BR" sz="7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69565">
                <a:tc gridSpan="5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latin typeface="Arial"/>
                          <a:ea typeface="Calibri"/>
                          <a:cs typeface="Times New Roman"/>
                        </a:rPr>
                        <a:t>Número do Registro no Conselho Profissional: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BR" sz="7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0587" marR="405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9710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latin typeface="Arial"/>
                          <a:ea typeface="Calibri"/>
                          <a:cs typeface="Times New Roman"/>
                        </a:rPr>
                        <a:t>E-mail pessoal: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BR" sz="7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9710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latin typeface="Arial"/>
                          <a:ea typeface="Calibri"/>
                          <a:cs typeface="Times New Roman"/>
                        </a:rPr>
                        <a:t>Telefone pessoal: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BR" sz="7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59419">
                <a:tc gridSpan="6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latin typeface="Arial"/>
                          <a:ea typeface="Calibri"/>
                          <a:cs typeface="Times New Roman"/>
                        </a:rPr>
                        <a:t>Nome da Equipe / Setor (consulte o responsável pela equipe):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marL="40587" marR="405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419">
                <a:tc gridSpan="6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latin typeface="Arial"/>
                          <a:ea typeface="Calibri"/>
                          <a:cs typeface="Times New Roman"/>
                        </a:rPr>
                        <a:t>Nome da Unidade (consulte o responsável pela equipe):</a:t>
                      </a:r>
                      <a:endParaRPr lang="pt-BR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 marL="40587" marR="405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419">
                <a:tc gridSpan="6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latin typeface="Arial"/>
                          <a:ea typeface="Calibri"/>
                          <a:cs typeface="Times New Roman"/>
                        </a:rPr>
                        <a:t>CNES da Unidade (consulte o responsável pela equipe):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 marL="40587" marR="405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00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latin typeface="Arial"/>
                          <a:ea typeface="Calibri"/>
                          <a:cs typeface="Times New Roman"/>
                        </a:rPr>
                        <a:t>Município:</a:t>
                      </a:r>
                      <a:endParaRPr lang="pt-BR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pt-BR" sz="7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0587" marR="405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772400" cy="72008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MISSÃO  TELESSAÚDE SC</a:t>
            </a:r>
            <a:endParaRPr lang="pt-BR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="" xmlns:p14="http://schemas.microsoft.com/office/powerpoint/2010/main" val="883107572"/>
              </p:ext>
            </p:extLst>
          </p:nvPr>
        </p:nvGraphicFramePr>
        <p:xfrm>
          <a:off x="395536" y="1628800"/>
          <a:ext cx="8352928" cy="4443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76264"/>
            <a:ext cx="8229600" cy="29809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000" dirty="0" smtClean="0"/>
              <a:t>http://telessaude.sc.gov.br</a:t>
            </a:r>
          </a:p>
          <a:p>
            <a:pPr algn="ctr">
              <a:buNone/>
            </a:pPr>
            <a:r>
              <a:rPr lang="pt-BR" sz="4000" dirty="0" smtClean="0"/>
              <a:t>telessaude.sc@saude.sc.gov.br</a:t>
            </a:r>
          </a:p>
          <a:p>
            <a:pPr algn="ctr">
              <a:buNone/>
            </a:pPr>
            <a:r>
              <a:rPr lang="pt-BR" sz="4000" dirty="0" smtClean="0"/>
              <a:t>(48) </a:t>
            </a:r>
            <a:r>
              <a:rPr lang="pt-BR" sz="4000" smtClean="0"/>
              <a:t>3212 3505 – Ramal 4448</a:t>
            </a:r>
            <a:endParaRPr lang="pt-BR" sz="4000" dirty="0"/>
          </a:p>
        </p:txBody>
      </p:sp>
      <p:sp>
        <p:nvSpPr>
          <p:cNvPr id="4" name="Retângulo 3"/>
          <p:cNvSpPr/>
          <p:nvPr/>
        </p:nvSpPr>
        <p:spPr>
          <a:xfrm>
            <a:off x="611560" y="781834"/>
            <a:ext cx="792088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500" b="1" dirty="0" smtClean="0"/>
              <a:t>Contatos</a:t>
            </a:r>
            <a:endParaRPr lang="pt-BR" sz="3500" dirty="0"/>
          </a:p>
        </p:txBody>
      </p:sp>
    </p:spTree>
    <p:extLst>
      <p:ext uri="{BB962C8B-B14F-4D97-AF65-F5344CB8AC3E}">
        <p14:creationId xmlns="" xmlns:p14="http://schemas.microsoft.com/office/powerpoint/2010/main" val="144274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51388561"/>
              </p:ext>
            </p:extLst>
          </p:nvPr>
        </p:nvGraphicFramePr>
        <p:xfrm>
          <a:off x="323528" y="934448"/>
          <a:ext cx="8195057" cy="5430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Conector reto 6"/>
          <p:cNvCxnSpPr/>
          <p:nvPr/>
        </p:nvCxnSpPr>
        <p:spPr>
          <a:xfrm>
            <a:off x="5940152" y="1337643"/>
            <a:ext cx="648072" cy="108012"/>
          </a:xfrm>
          <a:prstGeom prst="line">
            <a:avLst/>
          </a:prstGeom>
          <a:ln w="3492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e 5"/>
          <p:cNvSpPr/>
          <p:nvPr/>
        </p:nvSpPr>
        <p:spPr>
          <a:xfrm>
            <a:off x="6588224" y="934449"/>
            <a:ext cx="1872208" cy="914400"/>
          </a:xfrm>
          <a:prstGeom prst="ellipse">
            <a:avLst/>
          </a:prstGeom>
          <a:solidFill>
            <a:srgbClr val="FFFF9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/>
                </a:solidFill>
              </a:rPr>
              <a:t>4. Comunicação</a:t>
            </a:r>
            <a:endParaRPr lang="pt-BR" sz="1600" dirty="0"/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844408" cy="601793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pt-BR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ROTEIRO</a:t>
            </a:r>
            <a:endParaRPr lang="pt-BR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https://encrypted-tbn2.gstatic.com/images?q=tbn:ANd9GcQq34QrqMSLyubqkH5qub16StiQ6P5UiTvW6ZdHml_rx-74BkF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38858">
            <a:off x="6083017" y="3900307"/>
            <a:ext cx="2785762" cy="2321468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29600" cy="939784"/>
          </a:xfrm>
        </p:spPr>
        <p:txBody>
          <a:bodyPr>
            <a:normAutofit/>
          </a:bodyPr>
          <a:lstStyle/>
          <a:p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VÍDEO INSTITUCIONAL</a:t>
            </a:r>
            <a:endParaRPr lang="pt-BR" sz="32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30" name="AutoShape 6" descr="data:image/jpeg;base64,/9j/4AAQSkZJRgABAQAAAQABAAD/2wCEAAkGBhQREBQUERIVFRUSFRQXFRcXFhgXGBQRFBQVGBYWFRUZHSYeGBojGRYVHy8gIygpLSwvFh4xNTAqNiYrLCkBCQoKDgwOGg8PGi8lHx8sKSosNCosLzIqLDUsKiwuLCosLCwsLywsNC4vKSosKSwpMDUpLCksNSouKTAsLCwsKf/AABEIAOcA2gMBIgACEQEDEQH/xAAcAAEAAgIDAQAAAAAAAAAAAAAABAUGBwECAwj/xABREAACAQMBAwUJDQMHDAMAAAABAgMABBESBSExBgcTQVEiMlJhcXKBkaEIFBUjQmKCkqKxssHCM0PRU4Oz0uHi8BYXJDRUZHOEk5SjpGN0w//EABkBAQEAAwEAAAAAAAAAAAAAAAABAgMEBf/EADERAQACAQEGAwcDBQEAAAAAAAABAgMRBAUTITFREoGhMkFCcZGx0VJh8BUiI8HhFP/aAAwDAQACEQMRAD8A3jSlKBSlKBSlKBXSZNSkDcSNx7D1H113pQedvNrUHGM8R2EbiPQcj0V6VDgbTK6dTDpF9Jw4HkOlv5yplApSlApSlApSlApSlApSlApSlApSlApSlApSlApSlApSlApSlApSlBV7fn6FFnxuhcF/+Ax0ynyKp6T+bq0rzuIFdGRwCrgqwPAqwwQfQaq+S1wxt+jkOZLZmgkJ4sYsBXPnxmN/p0FxSlKBSlKBSlKBXGrfiussoVSx3ADJrpaqdOWGGbew7Djh6Bgeig9qUpQKUpQKUpQKUpQKUpQKUpQKUpQKUpQKUpQKoT8RtEeBex4/5m3GR6WhLf8Ab1fVS8rrVmti8QzLbMs8QHFnhOooPPTXH9M0F1SvGzu1ljSSM5SRVdT2qwBB9RFe1ApSlApSou078QRNIQTjAVRxd2IVEX5zMVUeM0HlJMJZujG8RaXk7NZ3xp5d2sjqwnU1T6g7GsDFF3ZDSOS8rDg0rccZ36QMKPmqoqdQKUpQKUpQKUpQKUpQKUpQKUpQKUpQKUpQKUpQKUpQYzyNnEbXNl12cvcf/VnzLDjxLlo/5sVk1Ydyj/0Xalndjclxmyn8r5e3Y+SQMufnVmNApSlAqkB983nbFZnf2Pdsv3Rxt9aXtSvflFtj3tCCo1SyusUCeHPJuQH5o3sx6lVjUWxvYrN4LNixeRGYSMO5llLEyEt4bMWbHj8YFTXRja0V5yvqUrFG23cTrK8DRRxGUxRyyEAIqYVpAPls8hIUcO438d6Z0Y3yRTqyoMDw/wAGuar9ibHW1iEaksSSzu29nkY5Z28ZNddnbZEs9xFpKm3ZATnOoOmoEdnXTXusX6eLlMrKlKVWZSugmXONQz2Z3+qu9ApSlApSlApSlApSlApSlApSlApSlBScs9h+/LGeEd+yZjPZMhDxkfSUV25H7d9+2ME/ynQax4Mq9zIMeJw1XNYTyVPvTad7ZHckxF5bjxSnTOo8kgBx4zQZtSlY9yz2o6Rpb25xc3jdFEf5NcZlnPijTLeXSOugjbJ/06+e6O+G0LwW3Y82cXE47cECJT82Ttqdyv2B76t8JumiOuFuBEi9WerPDy4PVVjsnZaW0EcMQwkShVHiHWT1k8Se0mpdSY1jRhekXrNZ6Sw6Tllr2W8o3T46EpwZblu53D06gPFjqqPyx2Z722Mka/uTDnxsGGo+liT6anXPIVW2gtyrAJqEkke/up0B0sOricnPXnwqt+U2xzd2skIYKXC4JGQCrq3AeStekzE6uKcWW9L+PrppH7/v58voqtpXs91c+9raXoVWJZZZQupvjCdKJnhuGc/4NNBO2zZr8tI07CCCQNJxZtTIoY9gLAeSr2/5MzCRJbS4EUgiWKTUmpZEXvTjqIOf8cYtpyKkaWdryfpxcQiMkDQwIbUNIGQAMAjx53dsmJ1Y3pkm2sRPi1nSdeUcp05a/wCmPtDJdp3C3dzM4z0zO1vbxMf5JTgEA9WN9X+27i6ttnRRtKDPJJHCZRnuQ5busneWwANXjzxqQmxNoKNC36FRuVmgBfA4ZOcE+M17x8lnkhljvLl7jpdODpWPo2UkhowM4OceqkVlK4b6TpE6zGmvLT7zPnzeZ5vbPRjoyGH7wO3SavC1Z49fDHirvyUuJVe4tZnMhtmTRIe+eKVSyau1hgjNRPgTaabo7+N1G4GSIaseMgHJ8pq05ObANsJGllM007BpZCMZ0jCqB1AAn19W4VlEc+UaNtK/3xNaeHTr07ftPPmuaUpWx3FKUoFKUoFKUoFKVwWxxoOaVXXXKK1i/aXMCedKi/eaqbnnM2bHxvYT5pL/AIAaDJ6Vgl1z17NTvZZJPNhf9YUVU3PP/aDvLe4by9Go/EaDaNa/5y9oxWlxY3nSIJLebS6ahre0mGmXCZy2nAPCsT2xz+u8TpbWvROwwsjSByhPygmjBOO0+utU3V20js8rl3c5ZmbLMe0k7zRdH0NPz17NU4Esj+NYXx9oCqfk5zi2M9/Nc3M4jbdBarIrAR2wwWcvjSrSPvOTuCKK0jDau/eIzeapb7hVrbcjL6TellckHr6FwPWQBQfVUUoZQykMrAEEHIIPAgjiK4lnVRlmCjxkD76+dLPm+2yUCJFOkYzhTOqKMnJwnSDG/wAVSYuZHaUh7sQr43l1H7KtQbvueV1lH+0vLdfEZkz6s1V3HOnsxON5GfNDv+BTWt7b3P1z8u6gXzVd/v01Zwe57X5d8x82ED2lzQZFc892zV715X82Fh+PTVXde6AtR+ztp287o0+5mr0tuYKzHfz3D+QxqPwE+2rO35ldmLxikfzppP0kUGKXHuhD+7sR9Kb8hH+dZdzcc5Pwp0qPCIpIgrYDalZGJGRkAggjePGKj8ouaCxa1lFvB0UoRmjYO5OtQSA2pjlSdx8tYX7n4Zu7k/8AwL7ZB/Cg3pSlKIUpSgUpSgUpSgUpSg1Bz4crbiCWG3gleJWjMjlCVZyXKgahvAGk7gd+d/CtPXF7JJvkkd/OZm+8mtq+6Ds8TWkvhJKh+gyMPxmtcx8lrlrNrwRH3uraS+V45C5051Y1EDOMZ9NFVIFX/I3kfLtO46GIhQq6pHbeETIHAcSSQAP4UHIub4NO0NUfQh9GnV3ff6M6cY77qznG/GKzLmAuMXtwnhwBvqSKP10GR2Xuf7Yftbmd/NCRj2hj7auLXmV2anfRSSedM/6CtZ3XjcXSpjVnJ4AAknyKN/8ACiMftebXZsfe2UJ89TJ+Mmra25P20f7O2hTzYkX7hVFys5e+8TCphIactpMjBV0pjO9NR1EsoAIHEnqwa6DlFJeys1urYRV1K5OEPdqZIHjGGCumCCGZ8suABQZ6FxwrmqKXlHghTpGQW6RQ8sekAniFXfgMSCRgKeOCKs9m7QWeMOhB6jg5GoccHrHWD2EUEqlKUClKUGrOfIywxQTw3M0RaTomRJXRXyjMraVIGoaSM/OHYK1vHLeSXNrOouJG+IlYgSOokWUjUeIGQiserujWxOfPbkiC2gt3kEhLyMIywbQAFXOnfvJb6tYnsfkte3O07USxXBiha3DySLJoxAitIdbbjl1cA9eRRW/7iTSjE9Sk+oGtLe57TM123ZFCPW0h/KtucoptFncN4MEx9UbGtWe54j/10+K2H9NQbkpSlEKUpQKUpQKUpQKUpQax5/LLVYQyY3x3AH0ZI3B9oWtT7Fsr+5tJ4rbpHtosSTRhwEzxB0kjUe4zgZ73OOFb2527PpNj3O7JQJIPF0cikn6uqtC8lTfO8lvYGTVOhEiIwUNGuc6ixAGNRGcjvsddFemwOSdze2txJC69FajpHVnI1HQTlVwRq0qd5x2Zq45mLvRteIfyscyfYL//AJ1TcmeS93dzy2tv3DhG6ZWcxjTGwUq4HHuyBjB3135FSNb7Xtdfcslysb+IljEwz9I0H1JVbZl3neTC9EV0KcnXlHIO7hpJyfQvkE+SQKpZjgKCSewDjXjs2MrEoYYJySOwsSxHozj0UR3urNJV0yorqfksoYZ8h3ViNnsWCzmaNYxGhcsAhKk6w5UrvySuWQKOI14Bwc5pUCeFZJ1BAPRxsTkA/tCAvsSSgrLC1USBI1wAYzvREdVjD98EVcKchVDb97nGBmsgjjCgBQAAAABwAHACqK9T3rMJI1AR17tVGM6SATgbidJB8Wg8AWNXizKV1AjSRnOd2nGc57MUHWe5VMa2VcnA1EDJ7BniahXfKCKNzH3buuNSxxtIUBGQW0jC5HbUDb1rFIBMSHV0MIIGvSXJ0sgUai2sAYHoxg587Rs9yzGAEtlW07nXo9CswPERBCMNvGT1bgu9n7TjnUmNs6ThgQVKtgHBVgCNxFSqptjE9I/dal0rhu67pcnSe6Jz3XSb87xp6sVc0DFKUoKDl/Po2Xen/d5R9ZCv51gXufI/irw9skQ9Suf1Vl/OtNp2Pd+NFX60iL+dYz7n+L/Q7lu24x9WJP61FbTpSlEKUpQKUpQKUpQKUpQV3KKy6azuIv5WGVPSyMB7TXyvsXbk1pKJbaQxyaSNQwe5biCGBBHDiOoV9c18jbbsuhup4j+6mlT6jsB91Fh5xbTlSUypLIsjFizq7K5L72ywOd+TmvO0uTHIkg4o6v6UYN+VeVcEUV9cl+lcD5CBXPzmOSg8gxq+r46nVjnIu/D2sDMwzNDbuMnviYERgM8SGQ/WHbWR0YlVjXBhZ3kRiHdQGTusLkKi6e+4nqBGWO+rOqra+0YwhAOoo8ZKoC7ZSVG04XOGOMAHG80FZty7W7gZFDKNSEMdzF9R0iNM5YnS678DGTvxiolpfh7WO3RpnOqHXI474SSMzKXUDB1DRvA3EYzxqrkZZJI/i8yRhFTLBfjVjVXVhvaNg8j4Yjvl6xkH22TYlLg6QixukC6QzEsjSL3T5HfnpCwK404TeTmorOLiFVhZRGGUK3cAd9uJ0jy1Ww2fSaVeRtWlWWSNivTRDqYHOrGRknf3QIIJIHvayTGFXaWMDQGJMZ4YzqJ6THDfwquttrRNE+mRR0EjdEzZUHj3GDvwMlMcdOk9YqoxLnB2XcdIjwxyvFDIOnjQmTpCWRoZQmTIX4KW+aN+AQMw5LbTl96Ri5jlEwyNBVmfSCQnSPjSGK4yS3jJznHe3i6dBIgkJkUYkkcoAN+Pi4mByCTuwp476sI7lwv7pwuAT0mCeHHuSMnyjjQcT37xgNIEVSyrgv3WWOBxABO/vQT4iasKikq+kyR7x3upQ2C27cwyN+cca6wL0cnRjvGUsg8HSQGUfN7pSB1d11YADEeembTseUeFJAv/AJVb9NQOYWPGzZD4VzJ7I4hXbn4lxsxB4VzGPUkrflUjmQixslT4U0x+1p/TRWf0pSiFKUoFKUoFKUoFKUoFfMnOnZdFte6HU7rIP5yNWP2i1fTdaD5+rLRtGKQD9rbrnzo3cH2FaLDWtK9EtnPBGOeGFJznhjdXJtHAyUYADJOk4x3O/PZ3afXXtFFfQPNZIs2zrHWoboluFGQDpkjmXSR2HSOPlrP3zg4xnG7PDPVmtV8yM5fZ0gXe1vdMwXtV4lyB4yC+PHitowTq66lOQc+sHBBHEEHcQd4xRijpYkkGVy5HyR3CA+aDk/SJ9Fc7QsukTThdzK2lhlTpIOGHZ9xweqpdKCoi2F3QJfSA4fo0VQgI04A3Z4ovly27eMe9vsWJUK41Z3ZONQVdIVQy4IA0J9UHjVhSg85LdWTQR3OMYG7GOGCOGOrHCqq65JwOuOjXV4TKGJBBBB4HG/O4jBANXNKDytrYIgUZPEkniSxJYnG7eSTu3b6h/wCTttvPvaDeMH4pN47CcVLkugracMTjO5GI6/lYxndwzUchpmGQ6IBkjOguxxjvTqAAzkHG8jsoPezso4V0RIka5J0ooUZPHcN1dIm1yah3qBlB6mYldWPJpx5SeyuDs1esyEdhkkIPly2/yVKVQAABgDcAOAA7KDVXugZsWtqvhTs31Y2H6qyLmei07Gt/nGY+ueT+FYh7oWX/AFJf+O39EB+dZxzWR6dj2njjJ+s7t+dFZXSlKIUpSgUpSgUpSgUpSgVqH3QdnmO0lx3ryxk+eqsP6M1t6sB57rHpNks38jLE/oLdGf6Sg1RsiYm1QjisbqPOQXpH2pLb2VK2pDmOZV3jTMB5FN0y/Zsrf1iq7kpN8Vv4JLk+aWt5j9m0kq3tY8aFbq6NW/8ASif77v20Ve+58vcSXcXasLj6JdW/EtbflsgSWVmRiMErjfw4qwIJ3YzjOK0BzJ7REG1VRzjpopIt+74waXA8vxZHpr6IoS8reJlzqcv5QBj1V60pRClKUClKUClKUClKUGj/AHQM2bq1XwYZD9aQD9NbR5AQ6dlWQ/3aE+lkDH760/z83attFFVgejt0DYOdLGSVsHsOCpx4xW7OTMBSytlO4rBCp8ojUUVZ0pSiFKUoFKUoFKUoFKUoFUXLrZhuNm3USgszQvpA4l1GpQPpKKva4JxxoPkew2qYVkUKCJNxycY+Kmi/DM3qFTZ+VbuWOhAWLnidxdrlt2/qNwf+mnjr6OvbTZ2otMlnqO8l1hLE+MkZNYDzsX9iNnFLVYOkeWIfFxqCFBLHugvzR19dTWGHFprprGvzaca+bpjKp0P0hkUqSNDatQ0niMHh5K2Xszn8uVQLLbRTMBjWrGPV4yoDDPkwPFWG8gejG0YHmyY4mMjADVnQpKjHn6a3secm1Hexy+hUH6qk3rHWWvLtOLFOl7REsGHPtdN3uz1P0pD9y1yvPJtJu92aD2YjnP3cazJ+dCLqglPlKj8zXkedJeq3b64/q1jxad2id47NHxff8MWXnS2y3e7L/wDWuT+Yrn/OFt5u92aB/wAtP+b1kx50x/sx/wCr/crj/On/ALt/5f7lTjU7p/Utm/V6T+GOf5W8om4WKj+ZI/FJXK7Y5SvwtlHlSFfxSVkY50x/s3/l/uV2HOkv+zN/1B/Vpxadz+pbN+r0n8McD8p2+Si/9p/E1wuz+UxH7ZF8rW/3hDWUJzox9cEnoZT/AAr3TnOtzxjmHoQ/qq8WndlG8Nmn44ak5U8pds2U3Q3V5IrlQw0FMFWyMhlQdYI9FV2xby/2pcLbe/pNUgYr0s0gQlVyRhc78A9XVWac7e0ra/tkkiDia3Y98mNUL41jIJ4EK3oPbWr9hbVNrdQzrxhkR/KoPdD0rkems4tE9HVjy0yxrSdWx7HmBuDIvT3EOjUNejWzFc7wNSgZPae3rreCrgYHAfdVdbcpLaQApcRHIBHdqDg8NxOasI5QwypBHiOfuprErF626S7UpSqyKUpQKUpQKjXu0Y4V1SyKg+cQM+Tt9FYVyp5fsHaK1wNJIaTjvG4hBw+kfR21gs9wzsWdizHiWJJPpNc980Ryh42071pjma441n0/62Xf85Num6NXlPaBpX1tv9lUF5zmTtno440Hjy59e4eysPpWictpeRk3ltF/i0+X81XFzyuu5ONw483CfhAqsmuXc5d2Y/OYt99V9xfYOFHDrqI87HiTWPOerRPEyc72nzlaFwOJArHuV1yCiKDnuiT6Bj86lVScoG7pB4ifWf7K2Yq/3Q7d34Y/9FZ7a/ZJ5KkKXcg8Ao+8/prIDtEeCapdlQ6Yl7T3R9PD2YqZTJztMptnhy57W8vomfCPzfb/AGVx8InwR66iUrDSHNw69kr4RPYPbT4QPYPbUWlNIOHXslfCB7B7afCJ7B7ai0ppBw69ksbRPgj112G0fm+3+yoVKaQnDr2TjfqQQVODuPDeDxrB7626ORl6gd3jU8PZWVVV7ctNShxxXj5v9h+81txT4Z07vS3dkjFk8Put/IXHJ+/DwKGIyvcnPi4ezFW0cmN6nHjBx7RWFbAl7pl7Rn0g4/P2Vdg1hkppZy7bs0Uz209/P6sstuUtzH3txJ5CxYepsire05x7pO/6OQeNdJ9akD2VgSXbDrz5d9Tbe51+IisfFaPe0Rmz4udbT9WzLHnPjO6aJ08akOPyP31kuzeUEFx+ylVj4OcN9U4NaUrkGs4z2jq68W9s1fb0n0n+eTfdK1XsDl5NAQspMsfWCcuo+ax4+Q+sVseHbMLqrCVMMARlgDgjIyDwrppkiz3dm23FnjWJ0ntLUnKDYMlrKVcHSSdD9Tr1b+3tFVdb3urRJVKSKrqeIYZFYhtTmzjbJgkMZ8Fu7X0Hvh7a0XwT8Lxtp3TeJm2LnHb3tb0q/v8AkNdxfu+kHbGdX2dzeyqSeBkOHVlPYwKn1GtE1mOrycmK+P26zHzQ57INvG41FeyYdWfJVlSmqRktCnaMjiCPRXlJCrd8oOOGQDV7XVogeIHqq+JsjPMc1RSrQ2i+CK6mxXsPrp4mXGqraVYHZ69p/wAeiuDs4dp9lXWF4tUClTvg4eEfVT4OHhH1U1g4tUGlTvg4eEfVT4OHhGmsHFqg0qf8Hr2n2VyLBfH66awnFqr64IqzFknZ7TXcWyj5IqeJONCmit1XvVAz2CvdYGPAGrUKBwFc08SWzzPNXps8niQPbU2GAKN1d65UZOBvPYOPqrHXVqtebOKVb2PJO6m72BgD1v3A+1jPorJdm82B3G4l+jGP1sPyrOMdp6Q6MWx58vs1nz5MJtLR5XCRqWZuAHH+weOs6h5su5XVMQ2BqAG4Njfg9may7ZexYbZdMMYXPE8WbzmO81OrophiOr3dm3VSkf5ec+kFKUroewV0lhVhhlDDsIBHqNKUFVc8kLSTvrdB5oKfgIqrn5tbZu9MqeRgR9oH76UrCaVn3Oa+y4b9aR9FfNzWD5FwfpRg+0MKgy82M472WI+XUv5GlKxnDTs57bs2afh9ZRJebq7HBY28j/xAqLLyJvF4w/bj/rUpWM4KtF904NNYmfrH4Qpdgzr30ePpJ+TVFezccV9o/jXNK57UiHjZtmpjnlMvMxHs+6nRnsrilYaOTww56I9ldltmPAe0UpTRa0iUiLY0zd7Hn6S/mamw8jrt+9h+3H/WpSt1cUS9XZ9348nWZ9PwlR83t4eKIPK6/lmpcfNlcHvpIl9LH9NKVt4FXoxunZ47z5psPNafl3A+jH+ZarCDmytx38krelVHsXPtpSsoxUj3N9d3bNX4fus7bkPZp+5DeeWb2E49lW1tYxx7o40TzVC/cKUrZFYjpDpphx09msR8oe9KUqtpSlKD/9k="/>
          <p:cNvSpPr>
            <a:spLocks noChangeAspect="1" noChangeArrowheads="1"/>
          </p:cNvSpPr>
          <p:nvPr/>
        </p:nvSpPr>
        <p:spPr bwMode="auto">
          <a:xfrm>
            <a:off x="155575" y="-2560638"/>
            <a:ext cx="5019675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sp>
        <p:nvSpPr>
          <p:cNvPr id="1032" name="AutoShape 8" descr="data:image/jpeg;base64,/9j/4AAQSkZJRgABAQAAAQABAAD/2wCEAAkGBhQREBQUERIVFRUSFRQXFRcXFhgXGBQRFBQVGBYWFRUZHSYeGBojGRYVHy8gIygpLSwvFh4xNTAqNiYrLCkBCQoKDgwOGg8PGi8lHx8sKSosNCosLzIqLDUsKiwuLCosLCwsLywsNC4vKSosKSwpMDUpLCksNSouKTAsLCwsKf/AABEIAOcA2gMBIgACEQEDEQH/xAAcAAEAAgIDAQAAAAAAAAAAAAAABAUGBwECAwj/xABREAACAQMBAwUJDQMHDAMAAAABAgMABBESBSExBgcTQVEiMlJhcXKBkaEIFBUjQmKCkqKxssHCM0PRU4Oz0uHi8BYXJDRUZHOEk5SjpGN0w//EABkBAQEAAwEAAAAAAAAAAAAAAAABAgMEBf/EADERAQACAQEGAwcDBQEAAAAAAAABAgMRBAUTITFREoGhMkFCcZGx0VJh8BUiI8HhFP/aAAwDAQACEQMRAD8A3jSlKBSlKBSlKBXSZNSkDcSNx7D1H113pQedvNrUHGM8R2EbiPQcj0V6VDgbTK6dTDpF9Jw4HkOlv5yplApSlApSlApSlApSlApSlApSlApSlApSlApSlApSlApSlApSlApSlBV7fn6FFnxuhcF/+Ax0ynyKp6T+bq0rzuIFdGRwCrgqwPAqwwQfQaq+S1wxt+jkOZLZmgkJ4sYsBXPnxmN/p0FxSlKBSlKBSlKBXGrfiussoVSx3ADJrpaqdOWGGbew7Djh6Bgeig9qUpQKUpQKUpQKUpQKUpQKUpQKUpQKUpQKUpQKoT8RtEeBex4/5m3GR6WhLf8Ab1fVS8rrVmti8QzLbMs8QHFnhOooPPTXH9M0F1SvGzu1ljSSM5SRVdT2qwBB9RFe1ApSlApSou078QRNIQTjAVRxd2IVEX5zMVUeM0HlJMJZujG8RaXk7NZ3xp5d2sjqwnU1T6g7GsDFF3ZDSOS8rDg0rccZ36QMKPmqoqdQKUpQKUpQKUpQKUpQKUpQKUpQKUpQKUpQKUpQKUpQYzyNnEbXNl12cvcf/VnzLDjxLlo/5sVk1Ydyj/0Xalndjclxmyn8r5e3Y+SQMufnVmNApSlAqkB983nbFZnf2Pdsv3Rxt9aXtSvflFtj3tCCo1SyusUCeHPJuQH5o3sx6lVjUWxvYrN4LNixeRGYSMO5llLEyEt4bMWbHj8YFTXRja0V5yvqUrFG23cTrK8DRRxGUxRyyEAIqYVpAPls8hIUcO438d6Z0Y3yRTqyoMDw/wAGuar9ibHW1iEaksSSzu29nkY5Z28ZNddnbZEs9xFpKm3ZATnOoOmoEdnXTXusX6eLlMrKlKVWZSugmXONQz2Z3+qu9ApSlApSlApSlApSlApSlApSlApSlBScs9h+/LGeEd+yZjPZMhDxkfSUV25H7d9+2ME/ynQax4Mq9zIMeJw1XNYTyVPvTad7ZHckxF5bjxSnTOo8kgBx4zQZtSlY9yz2o6Rpb25xc3jdFEf5NcZlnPijTLeXSOugjbJ/06+e6O+G0LwW3Y82cXE47cECJT82Ttqdyv2B76t8JumiOuFuBEi9WerPDy4PVVjsnZaW0EcMQwkShVHiHWT1k8Se0mpdSY1jRhekXrNZ6Sw6Tllr2W8o3T46EpwZblu53D06gPFjqqPyx2Z722Mka/uTDnxsGGo+liT6anXPIVW2gtyrAJqEkke/up0B0sOricnPXnwqt+U2xzd2skIYKXC4JGQCrq3AeStekzE6uKcWW9L+PrppH7/v58voqtpXs91c+9raXoVWJZZZQupvjCdKJnhuGc/4NNBO2zZr8tI07CCCQNJxZtTIoY9gLAeSr2/5MzCRJbS4EUgiWKTUmpZEXvTjqIOf8cYtpyKkaWdryfpxcQiMkDQwIbUNIGQAMAjx53dsmJ1Y3pkm2sRPi1nSdeUcp05a/wCmPtDJdp3C3dzM4z0zO1vbxMf5JTgEA9WN9X+27i6ttnRRtKDPJJHCZRnuQ5busneWwANXjzxqQmxNoKNC36FRuVmgBfA4ZOcE+M17x8lnkhljvLl7jpdODpWPo2UkhowM4OceqkVlK4b6TpE6zGmvLT7zPnzeZ5vbPRjoyGH7wO3SavC1Z49fDHirvyUuJVe4tZnMhtmTRIe+eKVSyau1hgjNRPgTaabo7+N1G4GSIaseMgHJ8pq05ObANsJGllM007BpZCMZ0jCqB1AAn19W4VlEc+UaNtK/3xNaeHTr07ftPPmuaUpWx3FKUoFKUoFKUoFKVwWxxoOaVXXXKK1i/aXMCedKi/eaqbnnM2bHxvYT5pL/AIAaDJ6Vgl1z17NTvZZJPNhf9YUVU3PP/aDvLe4by9Go/EaDaNa/5y9oxWlxY3nSIJLebS6ahre0mGmXCZy2nAPCsT2xz+u8TpbWvROwwsjSByhPygmjBOO0+utU3V20js8rl3c5ZmbLMe0k7zRdH0NPz17NU4Esj+NYXx9oCqfk5zi2M9/Nc3M4jbdBarIrAR2wwWcvjSrSPvOTuCKK0jDau/eIzeapb7hVrbcjL6TellckHr6FwPWQBQfVUUoZQykMrAEEHIIPAgjiK4lnVRlmCjxkD76+dLPm+2yUCJFOkYzhTOqKMnJwnSDG/wAVSYuZHaUh7sQr43l1H7KtQbvueV1lH+0vLdfEZkz6s1V3HOnsxON5GfNDv+BTWt7b3P1z8u6gXzVd/v01Zwe57X5d8x82ED2lzQZFc892zV715X82Fh+PTVXde6AtR+ztp287o0+5mr0tuYKzHfz3D+QxqPwE+2rO35ldmLxikfzppP0kUGKXHuhD+7sR9Kb8hH+dZdzcc5Pwp0qPCIpIgrYDalZGJGRkAggjePGKj8ouaCxa1lFvB0UoRmjYO5OtQSA2pjlSdx8tYX7n4Zu7k/8AwL7ZB/Cg3pSlKIUpSgUpSgUpSgUpSg1Bz4crbiCWG3gleJWjMjlCVZyXKgahvAGk7gd+d/CtPXF7JJvkkd/OZm+8mtq+6Ds8TWkvhJKh+gyMPxmtcx8lrlrNrwRH3uraS+V45C5051Y1EDOMZ9NFVIFX/I3kfLtO46GIhQq6pHbeETIHAcSSQAP4UHIub4NO0NUfQh9GnV3ff6M6cY77qznG/GKzLmAuMXtwnhwBvqSKP10GR2Xuf7Yftbmd/NCRj2hj7auLXmV2anfRSSedM/6CtZ3XjcXSpjVnJ4AAknyKN/8ACiMftebXZsfe2UJ89TJ+Mmra25P20f7O2hTzYkX7hVFys5e+8TCphIactpMjBV0pjO9NR1EsoAIHEnqwa6DlFJeys1urYRV1K5OEPdqZIHjGGCumCCGZ8suABQZ6FxwrmqKXlHghTpGQW6RQ8sekAniFXfgMSCRgKeOCKs9m7QWeMOhB6jg5GoccHrHWD2EUEqlKUClKUGrOfIywxQTw3M0RaTomRJXRXyjMraVIGoaSM/OHYK1vHLeSXNrOouJG+IlYgSOokWUjUeIGQiserujWxOfPbkiC2gt3kEhLyMIywbQAFXOnfvJb6tYnsfkte3O07USxXBiha3DySLJoxAitIdbbjl1cA9eRRW/7iTSjE9Sk+oGtLe57TM123ZFCPW0h/KtucoptFncN4MEx9UbGtWe54j/10+K2H9NQbkpSlEKUpQKUpQKUpQKUpQax5/LLVYQyY3x3AH0ZI3B9oWtT7Fsr+5tJ4rbpHtosSTRhwEzxB0kjUe4zgZ73OOFb2527PpNj3O7JQJIPF0cikn6uqtC8lTfO8lvYGTVOhEiIwUNGuc6ixAGNRGcjvsddFemwOSdze2txJC69FajpHVnI1HQTlVwRq0qd5x2Zq45mLvRteIfyscyfYL//AJ1TcmeS93dzy2tv3DhG6ZWcxjTGwUq4HHuyBjB3135FSNb7Xtdfcslysb+IljEwz9I0H1JVbZl3neTC9EV0KcnXlHIO7hpJyfQvkE+SQKpZjgKCSewDjXjs2MrEoYYJySOwsSxHozj0UR3urNJV0yorqfksoYZ8h3ViNnsWCzmaNYxGhcsAhKk6w5UrvySuWQKOI14Bwc5pUCeFZJ1BAPRxsTkA/tCAvsSSgrLC1USBI1wAYzvREdVjD98EVcKchVDb97nGBmsgjjCgBQAAAABwAHACqK9T3rMJI1AR17tVGM6SATgbidJB8Wg8AWNXizKV1AjSRnOd2nGc57MUHWe5VMa2VcnA1EDJ7BniahXfKCKNzH3buuNSxxtIUBGQW0jC5HbUDb1rFIBMSHV0MIIGvSXJ0sgUai2sAYHoxg587Rs9yzGAEtlW07nXo9CswPERBCMNvGT1bgu9n7TjnUmNs6ThgQVKtgHBVgCNxFSqptjE9I/dal0rhu67pcnSe6Jz3XSb87xp6sVc0DFKUoKDl/Po2Xen/d5R9ZCv51gXufI/irw9skQ9Suf1Vl/OtNp2Pd+NFX60iL+dYz7n+L/Q7lu24x9WJP61FbTpSlEKUpQKUpQKUpQKUpQV3KKy6azuIv5WGVPSyMB7TXyvsXbk1pKJbaQxyaSNQwe5biCGBBHDiOoV9c18jbbsuhup4j+6mlT6jsB91Fh5xbTlSUypLIsjFizq7K5L72ywOd+TmvO0uTHIkg4o6v6UYN+VeVcEUV9cl+lcD5CBXPzmOSg8gxq+r46nVjnIu/D2sDMwzNDbuMnviYERgM8SGQ/WHbWR0YlVjXBhZ3kRiHdQGTusLkKi6e+4nqBGWO+rOqra+0YwhAOoo8ZKoC7ZSVG04XOGOMAHG80FZty7W7gZFDKNSEMdzF9R0iNM5YnS678DGTvxiolpfh7WO3RpnOqHXI474SSMzKXUDB1DRvA3EYzxqrkZZJI/i8yRhFTLBfjVjVXVhvaNg8j4Yjvl6xkH22TYlLg6QixukC6QzEsjSL3T5HfnpCwK404TeTmorOLiFVhZRGGUK3cAd9uJ0jy1Ww2fSaVeRtWlWWSNivTRDqYHOrGRknf3QIIJIHvayTGFXaWMDQGJMZ4YzqJ6THDfwquttrRNE+mRR0EjdEzZUHj3GDvwMlMcdOk9YqoxLnB2XcdIjwxyvFDIOnjQmTpCWRoZQmTIX4KW+aN+AQMw5LbTl96Ri5jlEwyNBVmfSCQnSPjSGK4yS3jJznHe3i6dBIgkJkUYkkcoAN+Pi4mByCTuwp476sI7lwv7pwuAT0mCeHHuSMnyjjQcT37xgNIEVSyrgv3WWOBxABO/vQT4iasKikq+kyR7x3upQ2C27cwyN+cca6wL0cnRjvGUsg8HSQGUfN7pSB1d11YADEeembTseUeFJAv/AJVb9NQOYWPGzZD4VzJ7I4hXbn4lxsxB4VzGPUkrflUjmQixslT4U0x+1p/TRWf0pSiFKUoFKUoFKUoFKUoFfMnOnZdFte6HU7rIP5yNWP2i1fTdaD5+rLRtGKQD9rbrnzo3cH2FaLDWtK9EtnPBGOeGFJznhjdXJtHAyUYADJOk4x3O/PZ3afXXtFFfQPNZIs2zrHWoboluFGQDpkjmXSR2HSOPlrP3zg4xnG7PDPVmtV8yM5fZ0gXe1vdMwXtV4lyB4yC+PHitowTq66lOQc+sHBBHEEHcQd4xRijpYkkGVy5HyR3CA+aDk/SJ9Fc7QsukTThdzK2lhlTpIOGHZ9xweqpdKCoi2F3QJfSA4fo0VQgI04A3Z4ovly27eMe9vsWJUK41Z3ZONQVdIVQy4IA0J9UHjVhSg85LdWTQR3OMYG7GOGCOGOrHCqq65JwOuOjXV4TKGJBBBB4HG/O4jBANXNKDytrYIgUZPEkniSxJYnG7eSTu3b6h/wCTttvPvaDeMH4pN47CcVLkugracMTjO5GI6/lYxndwzUchpmGQ6IBkjOguxxjvTqAAzkHG8jsoPezso4V0RIka5J0ooUZPHcN1dIm1yah3qBlB6mYldWPJpx5SeyuDs1esyEdhkkIPly2/yVKVQAABgDcAOAA7KDVXugZsWtqvhTs31Y2H6qyLmei07Gt/nGY+ueT+FYh7oWX/AFJf+O39EB+dZxzWR6dj2njjJ+s7t+dFZXSlKIUpSgUpSgUpSgUpSgVqH3QdnmO0lx3ryxk+eqsP6M1t6sB57rHpNks38jLE/oLdGf6Sg1RsiYm1QjisbqPOQXpH2pLb2VK2pDmOZV3jTMB5FN0y/Zsrf1iq7kpN8Vv4JLk+aWt5j9m0kq3tY8aFbq6NW/8ASif77v20Ve+58vcSXcXasLj6JdW/EtbflsgSWVmRiMErjfw4qwIJ3YzjOK0BzJ7REG1VRzjpopIt+74waXA8vxZHpr6IoS8reJlzqcv5QBj1V60pRClKUClKUClKUClKUGj/AHQM2bq1XwYZD9aQD9NbR5AQ6dlWQ/3aE+lkDH760/z83attFFVgejt0DYOdLGSVsHsOCpx4xW7OTMBSytlO4rBCp8ojUUVZ0pSiFKUoFKUoFKUoFKUoFUXLrZhuNm3USgszQvpA4l1GpQPpKKva4JxxoPkew2qYVkUKCJNxycY+Kmi/DM3qFTZ+VbuWOhAWLnidxdrlt2/qNwf+mnjr6OvbTZ2otMlnqO8l1hLE+MkZNYDzsX9iNnFLVYOkeWIfFxqCFBLHugvzR19dTWGHFprprGvzaca+bpjKp0P0hkUqSNDatQ0niMHh5K2Xszn8uVQLLbRTMBjWrGPV4yoDDPkwPFWG8gejG0YHmyY4mMjADVnQpKjHn6a3secm1Hexy+hUH6qk3rHWWvLtOLFOl7REsGHPtdN3uz1P0pD9y1yvPJtJu92aD2YjnP3cazJ+dCLqglPlKj8zXkedJeq3b64/q1jxad2id47NHxff8MWXnS2y3e7L/wDWuT+Yrn/OFt5u92aB/wAtP+b1kx50x/sx/wCr/crj/On/ALt/5f7lTjU7p/Utm/V6T+GOf5W8om4WKj+ZI/FJXK7Y5SvwtlHlSFfxSVkY50x/s3/l/uV2HOkv+zN/1B/Vpxadz+pbN+r0n8McD8p2+Si/9p/E1wuz+UxH7ZF8rW/3hDWUJzox9cEnoZT/AAr3TnOtzxjmHoQ/qq8WndlG8Nmn44ak5U8pds2U3Q3V5IrlQw0FMFWyMhlQdYI9FV2xby/2pcLbe/pNUgYr0s0gQlVyRhc78A9XVWac7e0ra/tkkiDia3Y98mNUL41jIJ4EK3oPbWr9hbVNrdQzrxhkR/KoPdD0rkems4tE9HVjy0yxrSdWx7HmBuDIvT3EOjUNejWzFc7wNSgZPae3rreCrgYHAfdVdbcpLaQApcRHIBHdqDg8NxOasI5QwypBHiOfuprErF626S7UpSqyKUpQKUpQKjXu0Y4V1SyKg+cQM+Tt9FYVyp5fsHaK1wNJIaTjvG4hBw+kfR21gs9wzsWdizHiWJJPpNc980Ryh42071pjma441n0/62Xf85Num6NXlPaBpX1tv9lUF5zmTtno440Hjy59e4eysPpWictpeRk3ltF/i0+X81XFzyuu5ONw483CfhAqsmuXc5d2Y/OYt99V9xfYOFHDrqI87HiTWPOerRPEyc72nzlaFwOJArHuV1yCiKDnuiT6Bj86lVScoG7pB4ifWf7K2Yq/3Q7d34Y/9FZ7a/ZJ5KkKXcg8Ao+8/prIDtEeCapdlQ6Yl7T3R9PD2YqZTJztMptnhy57W8vomfCPzfb/AGVx8InwR66iUrDSHNw69kr4RPYPbT4QPYPbUWlNIOHXslfCB7B7afCJ7B7ai0ppBw69ksbRPgj112G0fm+3+yoVKaQnDr2TjfqQQVODuPDeDxrB7626ORl6gd3jU8PZWVVV7ctNShxxXj5v9h+81txT4Z07vS3dkjFk8Put/IXHJ+/DwKGIyvcnPi4ezFW0cmN6nHjBx7RWFbAl7pl7Rn0g4/P2Vdg1hkppZy7bs0Uz209/P6sstuUtzH3txJ5CxYepsire05x7pO/6OQeNdJ9akD2VgSXbDrz5d9Tbe51+IisfFaPe0Rmz4udbT9WzLHnPjO6aJ08akOPyP31kuzeUEFx+ylVj4OcN9U4NaUrkGs4z2jq68W9s1fb0n0n+eTfdK1XsDl5NAQspMsfWCcuo+ax4+Q+sVseHbMLqrCVMMARlgDgjIyDwrppkiz3dm23FnjWJ0ntLUnKDYMlrKVcHSSdD9Tr1b+3tFVdb3urRJVKSKrqeIYZFYhtTmzjbJgkMZ8Fu7X0Hvh7a0XwT8Lxtp3TeJm2LnHb3tb0q/v8AkNdxfu+kHbGdX2dzeyqSeBkOHVlPYwKn1GtE1mOrycmK+P26zHzQ57INvG41FeyYdWfJVlSmqRktCnaMjiCPRXlJCrd8oOOGQDV7XVogeIHqq+JsjPMc1RSrQ2i+CK6mxXsPrp4mXGqraVYHZ69p/wAeiuDs4dp9lXWF4tUClTvg4eEfVT4OHhH1U1g4tUGlTvg4eEfVT4OHhGmsHFqg0qf8Hr2n2VyLBfH66awnFqr64IqzFknZ7TXcWyj5IqeJONCmit1XvVAz2CvdYGPAGrUKBwFc08SWzzPNXps8niQPbU2GAKN1d65UZOBvPYOPqrHXVqtebOKVb2PJO6m72BgD1v3A+1jPorJdm82B3G4l+jGP1sPyrOMdp6Q6MWx58vs1nz5MJtLR5XCRqWZuAHH+weOs6h5su5XVMQ2BqAG4Njfg9may7ZexYbZdMMYXPE8WbzmO81OrophiOr3dm3VSkf5ec+kFKUroewV0lhVhhlDDsIBHqNKUFVc8kLSTvrdB5oKfgIqrn5tbZu9MqeRgR9oH76UrCaVn3Oa+y4b9aR9FfNzWD5FwfpRg+0MKgy82M472WI+XUv5GlKxnDTs57bs2afh9ZRJebq7HBY28j/xAqLLyJvF4w/bj/rUpWM4KtF904NNYmfrH4Qpdgzr30ePpJ+TVFezccV9o/jXNK57UiHjZtmpjnlMvMxHs+6nRnsrilYaOTww56I9ldltmPAe0UpTRa0iUiLY0zd7Hn6S/mamw8jrt+9h+3H/WpSt1cUS9XZ9348nWZ9PwlR83t4eKIPK6/lmpcfNlcHvpIl9LH9NKVt4FXoxunZ47z5psPNafl3A+jH+ZarCDmytx38krelVHsXPtpSsoxUj3N9d3bNX4fus7bkPZp+5DeeWb2E49lW1tYxx7o40TzVC/cKUrZFYjpDpphx09msR8oe9KUqtpSlKD/9k="/>
          <p:cNvSpPr>
            <a:spLocks noChangeAspect="1" noChangeArrowheads="1"/>
          </p:cNvSpPr>
          <p:nvPr/>
        </p:nvSpPr>
        <p:spPr bwMode="auto">
          <a:xfrm>
            <a:off x="155575" y="-2560638"/>
            <a:ext cx="5019675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 dirty="0"/>
          </a:p>
        </p:txBody>
      </p:sp>
      <p:pic>
        <p:nvPicPr>
          <p:cNvPr id="1033" name="Picture 9" descr="C:\Users\user\Desktop\Te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698231"/>
            <a:ext cx="4286280" cy="4146938"/>
          </a:xfrm>
          <a:prstGeom prst="rect">
            <a:avLst/>
          </a:prstGeom>
          <a:noFill/>
        </p:spPr>
      </p:pic>
      <p:sp>
        <p:nvSpPr>
          <p:cNvPr id="8" name="Retângulo 7"/>
          <p:cNvSpPr/>
          <p:nvPr/>
        </p:nvSpPr>
        <p:spPr>
          <a:xfrm>
            <a:off x="1214414" y="1071546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https://www.youtube.com/watch?v=q2hRANVAN5U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0" y="0"/>
          <a:ext cx="5786446" cy="2780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1" name="Retângulo 4"/>
          <p:cNvSpPr>
            <a:spLocks noChangeArrowheads="1"/>
          </p:cNvSpPr>
          <p:nvPr/>
        </p:nvSpPr>
        <p:spPr bwMode="auto">
          <a:xfrm>
            <a:off x="-36512" y="1701963"/>
            <a:ext cx="850112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pt-BR" sz="2500" dirty="0" smtClean="0"/>
              <a:t> A </a:t>
            </a:r>
            <a:r>
              <a:rPr lang="pt-BR" sz="2500" dirty="0"/>
              <a:t>Teleconsultoria é um serviço de apoio institucional e educação permanente a distância disponibilizado para as equipes de </a:t>
            </a:r>
            <a:r>
              <a:rPr lang="pt-BR" sz="2500" dirty="0" smtClean="0"/>
              <a:t>Atenção Básica </a:t>
            </a:r>
            <a:r>
              <a:rPr lang="pt-BR" sz="2500" dirty="0"/>
              <a:t>do estado de Santa </a:t>
            </a:r>
            <a:r>
              <a:rPr lang="pt-BR" sz="2500" dirty="0" smtClean="0"/>
              <a:t>Catarina.</a:t>
            </a:r>
          </a:p>
          <a:p>
            <a:pPr lvl="1" algn="just">
              <a:lnSpc>
                <a:spcPct val="120000"/>
              </a:lnSpc>
            </a:pPr>
            <a:endParaRPr lang="pt-BR" sz="2500" dirty="0" smtClean="0"/>
          </a:p>
          <a:p>
            <a:pPr lvl="1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pt-BR" sz="2500" dirty="0" smtClean="0"/>
              <a:t> São </a:t>
            </a:r>
            <a:r>
              <a:rPr lang="pt-BR" sz="2500" dirty="0"/>
              <a:t>consultas registradas e realizadas entre trabalhadores, profissionais e gestores da área da </a:t>
            </a:r>
            <a:r>
              <a:rPr lang="pt-BR" sz="2500" dirty="0" smtClean="0"/>
              <a:t>saúde </a:t>
            </a:r>
            <a:r>
              <a:rPr lang="pt-BR" sz="2500" dirty="0"/>
              <a:t>para esclarecer dúvidas sobre procedimentos clínicos, ações de saúde e questões relativas ao processo de trabalho.</a:t>
            </a:r>
          </a:p>
          <a:p>
            <a:pPr lvl="1" algn="just">
              <a:lnSpc>
                <a:spcPct val="120000"/>
              </a:lnSpc>
            </a:pPr>
            <a:endParaRPr lang="pt-BR" sz="2500" dirty="0"/>
          </a:p>
        </p:txBody>
      </p:sp>
      <p:sp>
        <p:nvSpPr>
          <p:cNvPr id="6" name=" 3"/>
          <p:cNvSpPr/>
          <p:nvPr/>
        </p:nvSpPr>
        <p:spPr>
          <a:xfrm rot="10434518">
            <a:off x="6065521" y="4733308"/>
            <a:ext cx="3135312" cy="1789113"/>
          </a:xfrm>
          <a:prstGeom prst="swooshArrow">
            <a:avLst>
              <a:gd name="adj1" fmla="val 25000"/>
              <a:gd name="adj2" fmla="val 2192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  <p:pic>
        <p:nvPicPr>
          <p:cNvPr id="5122" name="Picture 2" descr="C:\Users\user\Documents\Imagens - Tele\Ícone Teleconsultori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9586" y="1"/>
            <a:ext cx="1214413" cy="1643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Conteúdo 3"/>
          <p:cNvSpPr>
            <a:spLocks noGrp="1"/>
          </p:cNvSpPr>
          <p:nvPr>
            <p:ph sz="quarter" idx="4294967295"/>
          </p:nvPr>
        </p:nvSpPr>
        <p:spPr>
          <a:xfrm>
            <a:off x="323850" y="1341438"/>
            <a:ext cx="8640763" cy="5111750"/>
          </a:xfrm>
        </p:spPr>
        <p:txBody>
          <a:bodyPr>
            <a:normAutofit/>
          </a:bodyPr>
          <a:lstStyle/>
          <a:p>
            <a:pPr algn="just">
              <a:spcBef>
                <a:spcPct val="0"/>
              </a:spcBef>
            </a:pPr>
            <a:r>
              <a:rPr lang="pt-BR" sz="2500" dirty="0" smtClean="0"/>
              <a:t>Proporcionar o diálogo por meio da Teleconsultoria síncrona  (via skype) ou assíncrona (mensagem off-line);</a:t>
            </a:r>
          </a:p>
          <a:p>
            <a:pPr algn="just">
              <a:spcBef>
                <a:spcPct val="0"/>
              </a:spcBef>
            </a:pPr>
            <a:r>
              <a:rPr lang="pt-BR" sz="2500" dirty="0" smtClean="0"/>
              <a:t>Ampliar a capacidade resolutiva do solicitante e da rede de Atenção Básica;</a:t>
            </a:r>
          </a:p>
          <a:p>
            <a:pPr algn="just">
              <a:spcBef>
                <a:spcPct val="0"/>
              </a:spcBef>
            </a:pPr>
            <a:r>
              <a:rPr lang="pt-BR" sz="2500" dirty="0" smtClean="0"/>
              <a:t>Esclarecer dúvidas clínicas e orientar a tomada de decisões em casos complexos;</a:t>
            </a:r>
          </a:p>
          <a:p>
            <a:pPr algn="just">
              <a:spcBef>
                <a:spcPct val="0"/>
              </a:spcBef>
            </a:pPr>
            <a:r>
              <a:rPr lang="pt-BR" sz="2500" dirty="0" smtClean="0"/>
              <a:t>Esclarecer dúvidas sobre ações de saúde e questões relativas à organização do processo de trabalho para melhoria do acesso e qualidade da Atenção Básica;</a:t>
            </a:r>
          </a:p>
          <a:p>
            <a:pPr algn="just">
              <a:spcBef>
                <a:spcPct val="0"/>
              </a:spcBef>
            </a:pPr>
            <a:r>
              <a:rPr lang="pt-BR" sz="2500" dirty="0" smtClean="0"/>
              <a:t>Fortalecer o apoio institucional e a educação permanente de forma integrada aos demais serviços do Telessaúde SC.</a:t>
            </a:r>
          </a:p>
          <a:p>
            <a:pPr>
              <a:spcBef>
                <a:spcPct val="0"/>
              </a:spcBef>
            </a:pPr>
            <a:endParaRPr lang="pt-BR" sz="2500" dirty="0" smtClean="0"/>
          </a:p>
        </p:txBody>
      </p:sp>
      <p:sp>
        <p:nvSpPr>
          <p:cNvPr id="4" name="Retângulo 3"/>
          <p:cNvSpPr/>
          <p:nvPr/>
        </p:nvSpPr>
        <p:spPr>
          <a:xfrm>
            <a:off x="539552" y="332656"/>
            <a:ext cx="460851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500" b="1" dirty="0" smtClean="0"/>
              <a:t>Objetivos</a:t>
            </a:r>
            <a:endParaRPr lang="pt-BR" sz="3500" dirty="0"/>
          </a:p>
        </p:txBody>
      </p:sp>
      <p:pic>
        <p:nvPicPr>
          <p:cNvPr id="5" name="Picture 2" descr="C:\Users\user\Documents\Imagens - Tele\Ícone SO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61548">
            <a:off x="5465559" y="130121"/>
            <a:ext cx="1277798" cy="1100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pt-BR" sz="3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Sujeitos e espaços da </a:t>
            </a:r>
            <a:r>
              <a:rPr lang="pt-BR" sz="30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Teleconsultoria</a:t>
            </a:r>
            <a:r>
              <a:rPr lang="pt-BR" sz="3000" b="1" dirty="0">
                <a:solidFill>
                  <a:schemeClr val="tx1"/>
                </a:solidFill>
                <a:latin typeface="+mj-lt"/>
              </a:rPr>
              <a:t/>
            </a:r>
            <a:br>
              <a:rPr lang="pt-BR" sz="3000" b="1" dirty="0">
                <a:solidFill>
                  <a:schemeClr val="tx1"/>
                </a:solidFill>
                <a:latin typeface="+mj-lt"/>
              </a:rPr>
            </a:br>
            <a:endParaRPr lang="pt-BR" sz="3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3250" name="AutoShape 2" descr="SAM_02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3252" name="AutoShape 4" descr="SAM_02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142984"/>
            <a:ext cx="3585097" cy="280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076717"/>
            <a:ext cx="3342567" cy="2281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55423">
            <a:off x="3645438" y="4295621"/>
            <a:ext cx="22193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27" y="4333116"/>
            <a:ext cx="2847977" cy="209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9642" y="991552"/>
            <a:ext cx="3990986" cy="300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/>
        </p:nvGraphicFramePr>
        <p:xfrm>
          <a:off x="323528" y="0"/>
          <a:ext cx="8249000" cy="2780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1" name="Retângulo 4"/>
          <p:cNvSpPr>
            <a:spLocks noChangeArrowheads="1"/>
          </p:cNvSpPr>
          <p:nvPr/>
        </p:nvSpPr>
        <p:spPr bwMode="auto">
          <a:xfrm>
            <a:off x="539750" y="2133600"/>
            <a:ext cx="8208963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pt-BR" sz="2500" dirty="0"/>
              <a:t>São palestras com </a:t>
            </a:r>
            <a:r>
              <a:rPr lang="pt-BR" sz="2500" b="1" dirty="0"/>
              <a:t>temas voltados para a Atenção </a:t>
            </a:r>
            <a:r>
              <a:rPr lang="pt-BR" sz="2500" b="1" dirty="0" smtClean="0"/>
              <a:t>Básica.</a:t>
            </a:r>
            <a:endParaRPr lang="pt-BR" sz="2500" b="1" dirty="0"/>
          </a:p>
          <a:p>
            <a:pPr algn="just">
              <a:lnSpc>
                <a:spcPct val="120000"/>
              </a:lnSpc>
            </a:pPr>
            <a:endParaRPr lang="pt-BR" sz="2500" b="1" dirty="0"/>
          </a:p>
          <a:p>
            <a:pPr algn="just">
              <a:lnSpc>
                <a:spcPct val="120000"/>
              </a:lnSpc>
            </a:pPr>
            <a:r>
              <a:rPr lang="pt-BR" sz="2500" dirty="0"/>
              <a:t>Os temas a serem abordados são definidos </a:t>
            </a:r>
            <a:r>
              <a:rPr lang="pt-BR" sz="2500" b="1" dirty="0" smtClean="0"/>
              <a:t>baseados </a:t>
            </a:r>
            <a:r>
              <a:rPr lang="pt-BR" sz="2500" b="1" dirty="0"/>
              <a:t>nas necessidades apontadas pelos profissionais da ESF </a:t>
            </a:r>
            <a:r>
              <a:rPr lang="pt-BR" sz="2500" dirty="0"/>
              <a:t>e com o enfoque da integralidade, abordando os determinantes do processo de saúde e doença de forma ampliada.</a:t>
            </a:r>
          </a:p>
        </p:txBody>
      </p:sp>
      <p:sp>
        <p:nvSpPr>
          <p:cNvPr id="4" name=" 3"/>
          <p:cNvSpPr/>
          <p:nvPr/>
        </p:nvSpPr>
        <p:spPr>
          <a:xfrm rot="9377430">
            <a:off x="6756921" y="4768580"/>
            <a:ext cx="2249549" cy="1156254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>
          <a:xfrm>
            <a:off x="457200" y="188565"/>
            <a:ext cx="8229600" cy="792163"/>
          </a:xfrm>
        </p:spPr>
        <p:txBody>
          <a:bodyPr/>
          <a:lstStyle/>
          <a:p>
            <a:r>
              <a:rPr lang="pt-BR" b="1" dirty="0" smtClean="0"/>
              <a:t>Modalidades</a:t>
            </a:r>
          </a:p>
        </p:txBody>
      </p:sp>
      <p:sp>
        <p:nvSpPr>
          <p:cNvPr id="23555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046178"/>
            <a:ext cx="8640762" cy="504711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</a:pPr>
            <a:r>
              <a:rPr lang="pt-BR" dirty="0" smtClean="0"/>
              <a:t>Webconferência: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Público: equipes de Atenção Básica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Horário: toda quarta-feira, às 15h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Temas: Processo de trabalho e clínico (que tenham uma abordagem multiprofissional)</a:t>
            </a:r>
          </a:p>
          <a:p>
            <a:pPr>
              <a:lnSpc>
                <a:spcPct val="130000"/>
              </a:lnSpc>
            </a:pPr>
            <a:r>
              <a:rPr lang="pt-BR" dirty="0" smtClean="0"/>
              <a:t>Workshop: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Público: profissionais de nível superior (médicos/enfermeiros/dentistas/profissionais NASF)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Horário: quintas-feiras, às 16h (conforme agenda)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Temas: abordagem para categoria específica</a:t>
            </a:r>
          </a:p>
        </p:txBody>
      </p:sp>
      <p:pic>
        <p:nvPicPr>
          <p:cNvPr id="3074" name="Picture 2" descr="C:\Users\user\Documents\Imagens - Tele\Ícone SO Webconferênc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96058">
            <a:off x="6943645" y="438151"/>
            <a:ext cx="1500198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703</Words>
  <Application>Microsoft Office PowerPoint</Application>
  <PresentationFormat>Apresentação na tela (4:3)</PresentationFormat>
  <Paragraphs>104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Tema do Office</vt:lpstr>
      <vt:lpstr>Slide 1</vt:lpstr>
      <vt:lpstr>MISSÃO  TELESSAÚDE SC</vt:lpstr>
      <vt:lpstr>ROTEIRO</vt:lpstr>
      <vt:lpstr>VÍDEO INSTITUCIONAL</vt:lpstr>
      <vt:lpstr>Slide 5</vt:lpstr>
      <vt:lpstr>Slide 6</vt:lpstr>
      <vt:lpstr>Sujeitos e espaços da Teleconsultoria </vt:lpstr>
      <vt:lpstr>Slide 8</vt:lpstr>
      <vt:lpstr>Modalidades</vt:lpstr>
      <vt:lpstr>Slide 10</vt:lpstr>
      <vt:lpstr>Metodologia</vt:lpstr>
      <vt:lpstr>Slide 12</vt:lpstr>
      <vt:lpstr>Slide 13</vt:lpstr>
      <vt:lpstr>Slide 14</vt:lpstr>
      <vt:lpstr>Slide 15</vt:lpstr>
      <vt:lpstr>Slide 16</vt:lpstr>
      <vt:lpstr>Slide 17</vt:lpstr>
      <vt:lpstr>Telediagnóstico</vt:lpstr>
      <vt:lpstr>Cadastro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vanessa.deluca@hotmail.com</dc:creator>
  <cp:lastModifiedBy>Gisele</cp:lastModifiedBy>
  <cp:revision>192</cp:revision>
  <dcterms:created xsi:type="dcterms:W3CDTF">2013-07-16T01:21:39Z</dcterms:created>
  <dcterms:modified xsi:type="dcterms:W3CDTF">2014-05-21T17:37:57Z</dcterms:modified>
</cp:coreProperties>
</file>