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336" r:id="rId2"/>
    <p:sldId id="294" r:id="rId3"/>
    <p:sldId id="295" r:id="rId4"/>
    <p:sldId id="298" r:id="rId5"/>
    <p:sldId id="349" r:id="rId6"/>
    <p:sldId id="314" r:id="rId7"/>
    <p:sldId id="279" r:id="rId8"/>
    <p:sldId id="283" r:id="rId9"/>
    <p:sldId id="342" r:id="rId10"/>
    <p:sldId id="315" r:id="rId11"/>
    <p:sldId id="316" r:id="rId12"/>
    <p:sldId id="317" r:id="rId13"/>
    <p:sldId id="325" r:id="rId14"/>
    <p:sldId id="337" r:id="rId15"/>
    <p:sldId id="338" r:id="rId16"/>
    <p:sldId id="343" r:id="rId17"/>
    <p:sldId id="327" r:id="rId18"/>
    <p:sldId id="339" r:id="rId19"/>
    <p:sldId id="328" r:id="rId20"/>
    <p:sldId id="340" r:id="rId21"/>
    <p:sldId id="345" r:id="rId22"/>
    <p:sldId id="344" r:id="rId23"/>
    <p:sldId id="347" r:id="rId24"/>
    <p:sldId id="354" r:id="rId25"/>
    <p:sldId id="350" r:id="rId26"/>
    <p:sldId id="351" r:id="rId27"/>
    <p:sldId id="352" r:id="rId28"/>
    <p:sldId id="353" r:id="rId29"/>
    <p:sldId id="355" r:id="rId30"/>
    <p:sldId id="356" r:id="rId31"/>
    <p:sldId id="357" r:id="rId32"/>
    <p:sldId id="358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ernanda Dockhorn Costa" initials="FD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9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94660"/>
  </p:normalViewPr>
  <p:slideViewPr>
    <p:cSldViewPr showGuides="1">
      <p:cViewPr>
        <p:scale>
          <a:sx n="80" d="100"/>
          <a:sy n="80" d="100"/>
        </p:scale>
        <p:origin x="-24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93375A-2AC7-4B81-8047-C1867E3C6ED4}" type="doc">
      <dgm:prSet loTypeId="urn:microsoft.com/office/officeart/2011/layout/HexagonRadial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57B5BF10-1E40-41C7-8CB1-93F14C3C121A}">
      <dgm:prSet phldrT="[Texto]" custT="1"/>
      <dgm:spPr/>
      <dgm:t>
        <a:bodyPr/>
        <a:lstStyle/>
        <a:p>
          <a:r>
            <a:rPr lang="pt-BR" sz="1800" dirty="0" smtClean="0"/>
            <a:t>Prevenção</a:t>
          </a:r>
          <a:endParaRPr lang="pt-BR" sz="1800" dirty="0"/>
        </a:p>
      </dgm:t>
    </dgm:pt>
    <dgm:pt modelId="{5A410009-A896-48C2-BD3E-F6B1629BE779}" type="parTrans" cxnId="{631F17AE-A6AF-4656-AAAC-EC666EB282BC}">
      <dgm:prSet/>
      <dgm:spPr/>
      <dgm:t>
        <a:bodyPr/>
        <a:lstStyle/>
        <a:p>
          <a:endParaRPr lang="pt-BR"/>
        </a:p>
      </dgm:t>
    </dgm:pt>
    <dgm:pt modelId="{A6C84557-AD91-4DA0-B386-D908B36313A4}" type="sibTrans" cxnId="{631F17AE-A6AF-4656-AAAC-EC666EB282BC}">
      <dgm:prSet/>
      <dgm:spPr/>
      <dgm:t>
        <a:bodyPr/>
        <a:lstStyle/>
        <a:p>
          <a:endParaRPr lang="pt-BR"/>
        </a:p>
      </dgm:t>
    </dgm:pt>
    <dgm:pt modelId="{2017DF55-FA0A-47FB-B46C-4A5DEEB8E857}">
      <dgm:prSet phldrT="[Texto]" custT="1"/>
      <dgm:spPr/>
      <dgm:t>
        <a:bodyPr/>
        <a:lstStyle/>
        <a:p>
          <a:r>
            <a:rPr lang="pt-BR" sz="1400" dirty="0" smtClean="0"/>
            <a:t>Sexo sem proteção</a:t>
          </a:r>
          <a:endParaRPr lang="pt-BR" sz="1400" dirty="0"/>
        </a:p>
      </dgm:t>
    </dgm:pt>
    <dgm:pt modelId="{AB54CA9E-92ED-47E0-8C40-95A92B87D559}" type="parTrans" cxnId="{CC4069A5-ED91-48AD-B080-994767F745CC}">
      <dgm:prSet/>
      <dgm:spPr/>
      <dgm:t>
        <a:bodyPr/>
        <a:lstStyle/>
        <a:p>
          <a:endParaRPr lang="pt-BR"/>
        </a:p>
      </dgm:t>
    </dgm:pt>
    <dgm:pt modelId="{A2D2F60C-F532-4C29-B907-139F66B8486C}" type="sibTrans" cxnId="{CC4069A5-ED91-48AD-B080-994767F745CC}">
      <dgm:prSet/>
      <dgm:spPr/>
      <dgm:t>
        <a:bodyPr/>
        <a:lstStyle/>
        <a:p>
          <a:endParaRPr lang="pt-BR"/>
        </a:p>
      </dgm:t>
    </dgm:pt>
    <dgm:pt modelId="{23DD2B0B-2A20-4A55-9A97-81912F2F84B0}">
      <dgm:prSet phldrT="[Texto]" custT="1"/>
      <dgm:spPr/>
      <dgm:t>
        <a:bodyPr/>
        <a:lstStyle/>
        <a:p>
          <a:r>
            <a:rPr lang="pt-BR" sz="1400" dirty="0" smtClean="0"/>
            <a:t>DST</a:t>
          </a:r>
          <a:endParaRPr lang="pt-BR" sz="1400" dirty="0"/>
        </a:p>
      </dgm:t>
    </dgm:pt>
    <dgm:pt modelId="{E40FDF99-D11F-4A70-ADC6-BB5B794723ED}" type="parTrans" cxnId="{2B687DA8-DFB8-4BBD-9B1B-D43758E03E61}">
      <dgm:prSet/>
      <dgm:spPr/>
      <dgm:t>
        <a:bodyPr/>
        <a:lstStyle/>
        <a:p>
          <a:endParaRPr lang="pt-BR"/>
        </a:p>
      </dgm:t>
    </dgm:pt>
    <dgm:pt modelId="{9B05C9E1-E91C-4BDE-9A4A-E9F1705F8F30}" type="sibTrans" cxnId="{2B687DA8-DFB8-4BBD-9B1B-D43758E03E61}">
      <dgm:prSet/>
      <dgm:spPr/>
      <dgm:t>
        <a:bodyPr/>
        <a:lstStyle/>
        <a:p>
          <a:endParaRPr lang="pt-BR"/>
        </a:p>
      </dgm:t>
    </dgm:pt>
    <dgm:pt modelId="{FA224CB0-C380-4B51-92F7-1BAD2D0EA414}">
      <dgm:prSet phldrT="[Texto]" custT="1"/>
      <dgm:spPr/>
      <dgm:t>
        <a:bodyPr/>
        <a:lstStyle/>
        <a:p>
          <a:r>
            <a:rPr lang="pt-BR" sz="1400" dirty="0" smtClean="0"/>
            <a:t>Drogas injetáveis</a:t>
          </a:r>
          <a:endParaRPr lang="pt-BR" sz="1400" dirty="0"/>
        </a:p>
      </dgm:t>
    </dgm:pt>
    <dgm:pt modelId="{9423D1D3-5BAE-42FF-A98D-425E1BEC7D81}" type="parTrans" cxnId="{60173F0B-A551-4F3E-9ECB-9E1258BE620A}">
      <dgm:prSet/>
      <dgm:spPr/>
      <dgm:t>
        <a:bodyPr/>
        <a:lstStyle/>
        <a:p>
          <a:endParaRPr lang="pt-BR"/>
        </a:p>
      </dgm:t>
    </dgm:pt>
    <dgm:pt modelId="{BAA43DA1-9D32-4941-9627-BB9D67757889}" type="sibTrans" cxnId="{60173F0B-A551-4F3E-9ECB-9E1258BE620A}">
      <dgm:prSet/>
      <dgm:spPr/>
      <dgm:t>
        <a:bodyPr/>
        <a:lstStyle/>
        <a:p>
          <a:endParaRPr lang="pt-BR"/>
        </a:p>
      </dgm:t>
    </dgm:pt>
    <dgm:pt modelId="{DDCDCEF9-01FA-48DE-9CD0-5B900E542582}">
      <dgm:prSet phldrT="[Texto]" custT="1"/>
      <dgm:spPr/>
      <dgm:t>
        <a:bodyPr/>
        <a:lstStyle/>
        <a:p>
          <a:r>
            <a:rPr lang="pt-BR" sz="1200" dirty="0" smtClean="0"/>
            <a:t>Transfusões e outros procedimentos</a:t>
          </a:r>
          <a:endParaRPr lang="pt-BR" sz="1200" dirty="0"/>
        </a:p>
      </dgm:t>
    </dgm:pt>
    <dgm:pt modelId="{359D7BE1-5624-47BB-BD26-B3037408DFE6}" type="parTrans" cxnId="{8E80A586-D243-4DCC-879D-5B1BD4C08B1E}">
      <dgm:prSet/>
      <dgm:spPr/>
      <dgm:t>
        <a:bodyPr/>
        <a:lstStyle/>
        <a:p>
          <a:endParaRPr lang="pt-BR"/>
        </a:p>
      </dgm:t>
    </dgm:pt>
    <dgm:pt modelId="{F302EF87-F968-47EB-9332-3AF9FD6CA7D3}" type="sibTrans" cxnId="{8E80A586-D243-4DCC-879D-5B1BD4C08B1E}">
      <dgm:prSet/>
      <dgm:spPr/>
      <dgm:t>
        <a:bodyPr/>
        <a:lstStyle/>
        <a:p>
          <a:endParaRPr lang="pt-BR"/>
        </a:p>
      </dgm:t>
    </dgm:pt>
    <dgm:pt modelId="{435959A6-B64F-46F4-93D5-73609A8AE924}">
      <dgm:prSet phldrT="[Texto]" custT="1"/>
      <dgm:spPr/>
      <dgm:t>
        <a:bodyPr/>
        <a:lstStyle/>
        <a:p>
          <a:r>
            <a:rPr lang="pt-BR" sz="1400" dirty="0" smtClean="0"/>
            <a:t>Acidentes ocupacionais</a:t>
          </a:r>
        </a:p>
        <a:p>
          <a:r>
            <a:rPr lang="en-US" sz="1400" dirty="0" smtClean="0"/>
            <a:t>Viol</a:t>
          </a:r>
          <a:r>
            <a:rPr lang="pt-BR" sz="1400" dirty="0" err="1" smtClean="0"/>
            <a:t>ência</a:t>
          </a:r>
          <a:r>
            <a:rPr lang="pt-BR" sz="1400" dirty="0" smtClean="0"/>
            <a:t> sexual</a:t>
          </a:r>
          <a:endParaRPr lang="pt-BR" sz="1400" dirty="0"/>
        </a:p>
      </dgm:t>
    </dgm:pt>
    <dgm:pt modelId="{74D81E80-82AE-420B-B87C-63AFF8660547}" type="parTrans" cxnId="{B830459A-0787-44FC-90BD-3FCDA494AEFD}">
      <dgm:prSet/>
      <dgm:spPr/>
      <dgm:t>
        <a:bodyPr/>
        <a:lstStyle/>
        <a:p>
          <a:endParaRPr lang="pt-BR"/>
        </a:p>
      </dgm:t>
    </dgm:pt>
    <dgm:pt modelId="{BC92D85C-B9A2-440F-8E11-640966CED6E2}" type="sibTrans" cxnId="{B830459A-0787-44FC-90BD-3FCDA494AEFD}">
      <dgm:prSet/>
      <dgm:spPr/>
      <dgm:t>
        <a:bodyPr/>
        <a:lstStyle/>
        <a:p>
          <a:endParaRPr lang="pt-BR"/>
        </a:p>
      </dgm:t>
    </dgm:pt>
    <dgm:pt modelId="{BDCDBF7A-8AEE-4EFA-AD27-6A8E6D435E67}">
      <dgm:prSet phldrT="[Texto]" custT="1"/>
      <dgm:spPr/>
      <dgm:t>
        <a:bodyPr/>
        <a:lstStyle/>
        <a:p>
          <a:r>
            <a:rPr lang="pt-BR" sz="1400" dirty="0" smtClean="0"/>
            <a:t>Vertical</a:t>
          </a:r>
          <a:endParaRPr lang="pt-BR" sz="1400" dirty="0"/>
        </a:p>
      </dgm:t>
    </dgm:pt>
    <dgm:pt modelId="{647EC565-3B9D-4E6C-B1AA-7FD89B7B5B14}" type="parTrans" cxnId="{AB93D7EC-005A-4E28-B1AC-0451CAB4C2C5}">
      <dgm:prSet/>
      <dgm:spPr/>
      <dgm:t>
        <a:bodyPr/>
        <a:lstStyle/>
        <a:p>
          <a:endParaRPr lang="pt-BR"/>
        </a:p>
      </dgm:t>
    </dgm:pt>
    <dgm:pt modelId="{FAE42136-790A-41DA-9143-DEFCA5B134AD}" type="sibTrans" cxnId="{AB93D7EC-005A-4E28-B1AC-0451CAB4C2C5}">
      <dgm:prSet/>
      <dgm:spPr/>
      <dgm:t>
        <a:bodyPr/>
        <a:lstStyle/>
        <a:p>
          <a:endParaRPr lang="pt-BR"/>
        </a:p>
      </dgm:t>
    </dgm:pt>
    <dgm:pt modelId="{B1C1EC92-1EE2-4DDB-B7CB-0AFDBF65900A}">
      <dgm:prSet/>
      <dgm:spPr/>
      <dgm:t>
        <a:bodyPr/>
        <a:lstStyle/>
        <a:p>
          <a:endParaRPr lang="pt-BR"/>
        </a:p>
      </dgm:t>
    </dgm:pt>
    <dgm:pt modelId="{749DA87A-129E-4E7B-AEB6-4BF33100CFE3}" type="parTrans" cxnId="{48042DFA-7507-4B48-864E-43B514610C28}">
      <dgm:prSet/>
      <dgm:spPr/>
      <dgm:t>
        <a:bodyPr/>
        <a:lstStyle/>
        <a:p>
          <a:endParaRPr lang="pt-BR"/>
        </a:p>
      </dgm:t>
    </dgm:pt>
    <dgm:pt modelId="{C41712BB-EDE3-436E-B561-B481F4660D29}" type="sibTrans" cxnId="{48042DFA-7507-4B48-864E-43B514610C28}">
      <dgm:prSet/>
      <dgm:spPr/>
      <dgm:t>
        <a:bodyPr/>
        <a:lstStyle/>
        <a:p>
          <a:endParaRPr lang="pt-BR"/>
        </a:p>
      </dgm:t>
    </dgm:pt>
    <dgm:pt modelId="{D730B461-C0AE-461D-B5DA-AC0427999387}" type="pres">
      <dgm:prSet presAssocID="{9A93375A-2AC7-4B81-8047-C1867E3C6ED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CD4D16CF-8256-4174-B9D2-31DEED0612F0}" type="pres">
      <dgm:prSet presAssocID="{57B5BF10-1E40-41C7-8CB1-93F14C3C121A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pt-BR"/>
        </a:p>
      </dgm:t>
    </dgm:pt>
    <dgm:pt modelId="{7883304D-D13F-41AC-AB0C-4F782C18C633}" type="pres">
      <dgm:prSet presAssocID="{2017DF55-FA0A-47FB-B46C-4A5DEEB8E857}" presName="Accent1" presStyleCnt="0"/>
      <dgm:spPr/>
    </dgm:pt>
    <dgm:pt modelId="{C3F683FD-734E-48EA-B3A0-AD26DC9D6957}" type="pres">
      <dgm:prSet presAssocID="{2017DF55-FA0A-47FB-B46C-4A5DEEB8E857}" presName="Accent" presStyleLbl="bgShp" presStyleIdx="0" presStyleCnt="6"/>
      <dgm:spPr/>
    </dgm:pt>
    <dgm:pt modelId="{09426955-AA87-4216-B1C3-9B33A108493B}" type="pres">
      <dgm:prSet presAssocID="{2017DF55-FA0A-47FB-B46C-4A5DEEB8E857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8AAF5B8-9BFA-46F2-B39A-E603FB810936}" type="pres">
      <dgm:prSet presAssocID="{23DD2B0B-2A20-4A55-9A97-81912F2F84B0}" presName="Accent2" presStyleCnt="0"/>
      <dgm:spPr/>
    </dgm:pt>
    <dgm:pt modelId="{50357F59-3BA0-4E19-8F3C-D8AC3C260ECA}" type="pres">
      <dgm:prSet presAssocID="{23DD2B0B-2A20-4A55-9A97-81912F2F84B0}" presName="Accent" presStyleLbl="bgShp" presStyleIdx="1" presStyleCnt="6"/>
      <dgm:spPr/>
    </dgm:pt>
    <dgm:pt modelId="{ABF45557-6F3A-471A-9A1E-3CE559F8459E}" type="pres">
      <dgm:prSet presAssocID="{23DD2B0B-2A20-4A55-9A97-81912F2F84B0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EEC30E8-B2D5-4859-ADB2-A7B070D28B70}" type="pres">
      <dgm:prSet presAssocID="{FA224CB0-C380-4B51-92F7-1BAD2D0EA414}" presName="Accent3" presStyleCnt="0"/>
      <dgm:spPr/>
    </dgm:pt>
    <dgm:pt modelId="{136E6EFE-B680-421F-BBEB-2CE40A5803A9}" type="pres">
      <dgm:prSet presAssocID="{FA224CB0-C380-4B51-92F7-1BAD2D0EA414}" presName="Accent" presStyleLbl="bgShp" presStyleIdx="2" presStyleCnt="6"/>
      <dgm:spPr/>
    </dgm:pt>
    <dgm:pt modelId="{7E9D653B-48C5-44FB-ACF6-3063B7A11403}" type="pres">
      <dgm:prSet presAssocID="{FA224CB0-C380-4B51-92F7-1BAD2D0EA414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EFB0FB1-BA36-4011-AD6F-D7879892B835}" type="pres">
      <dgm:prSet presAssocID="{DDCDCEF9-01FA-48DE-9CD0-5B900E542582}" presName="Accent4" presStyleCnt="0"/>
      <dgm:spPr/>
    </dgm:pt>
    <dgm:pt modelId="{72A53235-9A44-48A2-93CF-6867D8116C61}" type="pres">
      <dgm:prSet presAssocID="{DDCDCEF9-01FA-48DE-9CD0-5B900E542582}" presName="Accent" presStyleLbl="bgShp" presStyleIdx="3" presStyleCnt="6"/>
      <dgm:spPr/>
    </dgm:pt>
    <dgm:pt modelId="{FEF9FB1A-CE7C-4CB7-BA19-DE23D66FE72B}" type="pres">
      <dgm:prSet presAssocID="{DDCDCEF9-01FA-48DE-9CD0-5B900E542582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355B66B-9F07-4549-827B-BC002B781FF6}" type="pres">
      <dgm:prSet presAssocID="{435959A6-B64F-46F4-93D5-73609A8AE924}" presName="Accent5" presStyleCnt="0"/>
      <dgm:spPr/>
    </dgm:pt>
    <dgm:pt modelId="{B5EF0D7B-51A7-496A-89FF-5A623C5108BD}" type="pres">
      <dgm:prSet presAssocID="{435959A6-B64F-46F4-93D5-73609A8AE924}" presName="Accent" presStyleLbl="bgShp" presStyleIdx="4" presStyleCnt="6"/>
      <dgm:spPr/>
    </dgm:pt>
    <dgm:pt modelId="{5A6728C1-67E5-4A0D-8C0A-A13888A7F239}" type="pres">
      <dgm:prSet presAssocID="{435959A6-B64F-46F4-93D5-73609A8AE924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FD3B956-89AB-4157-9E8C-B37B5B8FE411}" type="pres">
      <dgm:prSet presAssocID="{BDCDBF7A-8AEE-4EFA-AD27-6A8E6D435E67}" presName="Accent6" presStyleCnt="0"/>
      <dgm:spPr/>
    </dgm:pt>
    <dgm:pt modelId="{F21C14C9-00B9-4D0D-829E-7EBE4E1BE1C5}" type="pres">
      <dgm:prSet presAssocID="{BDCDBF7A-8AEE-4EFA-AD27-6A8E6D435E67}" presName="Accent" presStyleLbl="bgShp" presStyleIdx="5" presStyleCnt="6"/>
      <dgm:spPr/>
    </dgm:pt>
    <dgm:pt modelId="{E28A1E9E-4252-4F69-ACDA-749CDB3FE879}" type="pres">
      <dgm:prSet presAssocID="{BDCDBF7A-8AEE-4EFA-AD27-6A8E6D435E67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D32A6E15-9F2F-4ED6-BF62-A17A9D185608}" type="presOf" srcId="{57B5BF10-1E40-41C7-8CB1-93F14C3C121A}" destId="{CD4D16CF-8256-4174-B9D2-31DEED0612F0}" srcOrd="0" destOrd="0" presId="urn:microsoft.com/office/officeart/2011/layout/HexagonRadial"/>
    <dgm:cxn modelId="{66FD58C7-0E7A-4617-857F-EA31843C2EFA}" type="presOf" srcId="{DDCDCEF9-01FA-48DE-9CD0-5B900E542582}" destId="{FEF9FB1A-CE7C-4CB7-BA19-DE23D66FE72B}" srcOrd="0" destOrd="0" presId="urn:microsoft.com/office/officeart/2011/layout/HexagonRadial"/>
    <dgm:cxn modelId="{AB93D7EC-005A-4E28-B1AC-0451CAB4C2C5}" srcId="{57B5BF10-1E40-41C7-8CB1-93F14C3C121A}" destId="{BDCDBF7A-8AEE-4EFA-AD27-6A8E6D435E67}" srcOrd="5" destOrd="0" parTransId="{647EC565-3B9D-4E6C-B1AA-7FD89B7B5B14}" sibTransId="{FAE42136-790A-41DA-9143-DEFCA5B134AD}"/>
    <dgm:cxn modelId="{2CE3A07D-F2B1-4F74-9A11-4C77F2DBDE5C}" type="presOf" srcId="{FA224CB0-C380-4B51-92F7-1BAD2D0EA414}" destId="{7E9D653B-48C5-44FB-ACF6-3063B7A11403}" srcOrd="0" destOrd="0" presId="urn:microsoft.com/office/officeart/2011/layout/HexagonRadial"/>
    <dgm:cxn modelId="{631F17AE-A6AF-4656-AAAC-EC666EB282BC}" srcId="{9A93375A-2AC7-4B81-8047-C1867E3C6ED4}" destId="{57B5BF10-1E40-41C7-8CB1-93F14C3C121A}" srcOrd="0" destOrd="0" parTransId="{5A410009-A896-48C2-BD3E-F6B1629BE779}" sibTransId="{A6C84557-AD91-4DA0-B386-D908B36313A4}"/>
    <dgm:cxn modelId="{508ADED0-D8E5-418E-B3F6-2C6D6F916E9C}" type="presOf" srcId="{9A93375A-2AC7-4B81-8047-C1867E3C6ED4}" destId="{D730B461-C0AE-461D-B5DA-AC0427999387}" srcOrd="0" destOrd="0" presId="urn:microsoft.com/office/officeart/2011/layout/HexagonRadial"/>
    <dgm:cxn modelId="{D7A694D4-4F17-45CA-A2E3-074CE985A7D2}" type="presOf" srcId="{435959A6-B64F-46F4-93D5-73609A8AE924}" destId="{5A6728C1-67E5-4A0D-8C0A-A13888A7F239}" srcOrd="0" destOrd="0" presId="urn:microsoft.com/office/officeart/2011/layout/HexagonRadial"/>
    <dgm:cxn modelId="{87C83413-497A-40DC-AD72-E96F1081E665}" type="presOf" srcId="{23DD2B0B-2A20-4A55-9A97-81912F2F84B0}" destId="{ABF45557-6F3A-471A-9A1E-3CE559F8459E}" srcOrd="0" destOrd="0" presId="urn:microsoft.com/office/officeart/2011/layout/HexagonRadial"/>
    <dgm:cxn modelId="{64EB22D4-5B60-4475-A2A1-55C3A62BABEC}" type="presOf" srcId="{BDCDBF7A-8AEE-4EFA-AD27-6A8E6D435E67}" destId="{E28A1E9E-4252-4F69-ACDA-749CDB3FE879}" srcOrd="0" destOrd="0" presId="urn:microsoft.com/office/officeart/2011/layout/HexagonRadial"/>
    <dgm:cxn modelId="{B830459A-0787-44FC-90BD-3FCDA494AEFD}" srcId="{57B5BF10-1E40-41C7-8CB1-93F14C3C121A}" destId="{435959A6-B64F-46F4-93D5-73609A8AE924}" srcOrd="4" destOrd="0" parTransId="{74D81E80-82AE-420B-B87C-63AFF8660547}" sibTransId="{BC92D85C-B9A2-440F-8E11-640966CED6E2}"/>
    <dgm:cxn modelId="{60173F0B-A551-4F3E-9ECB-9E1258BE620A}" srcId="{57B5BF10-1E40-41C7-8CB1-93F14C3C121A}" destId="{FA224CB0-C380-4B51-92F7-1BAD2D0EA414}" srcOrd="2" destOrd="0" parTransId="{9423D1D3-5BAE-42FF-A98D-425E1BEC7D81}" sibTransId="{BAA43DA1-9D32-4941-9627-BB9D67757889}"/>
    <dgm:cxn modelId="{1739E8EA-D7AB-4348-AE42-A58D273E9C93}" type="presOf" srcId="{2017DF55-FA0A-47FB-B46C-4A5DEEB8E857}" destId="{09426955-AA87-4216-B1C3-9B33A108493B}" srcOrd="0" destOrd="0" presId="urn:microsoft.com/office/officeart/2011/layout/HexagonRadial"/>
    <dgm:cxn modelId="{48042DFA-7507-4B48-864E-43B514610C28}" srcId="{9A93375A-2AC7-4B81-8047-C1867E3C6ED4}" destId="{B1C1EC92-1EE2-4DDB-B7CB-0AFDBF65900A}" srcOrd="1" destOrd="0" parTransId="{749DA87A-129E-4E7B-AEB6-4BF33100CFE3}" sibTransId="{C41712BB-EDE3-436E-B561-B481F4660D29}"/>
    <dgm:cxn modelId="{2B687DA8-DFB8-4BBD-9B1B-D43758E03E61}" srcId="{57B5BF10-1E40-41C7-8CB1-93F14C3C121A}" destId="{23DD2B0B-2A20-4A55-9A97-81912F2F84B0}" srcOrd="1" destOrd="0" parTransId="{E40FDF99-D11F-4A70-ADC6-BB5B794723ED}" sibTransId="{9B05C9E1-E91C-4BDE-9A4A-E9F1705F8F30}"/>
    <dgm:cxn modelId="{8E80A586-D243-4DCC-879D-5B1BD4C08B1E}" srcId="{57B5BF10-1E40-41C7-8CB1-93F14C3C121A}" destId="{DDCDCEF9-01FA-48DE-9CD0-5B900E542582}" srcOrd="3" destOrd="0" parTransId="{359D7BE1-5624-47BB-BD26-B3037408DFE6}" sibTransId="{F302EF87-F968-47EB-9332-3AF9FD6CA7D3}"/>
    <dgm:cxn modelId="{CC4069A5-ED91-48AD-B080-994767F745CC}" srcId="{57B5BF10-1E40-41C7-8CB1-93F14C3C121A}" destId="{2017DF55-FA0A-47FB-B46C-4A5DEEB8E857}" srcOrd="0" destOrd="0" parTransId="{AB54CA9E-92ED-47E0-8C40-95A92B87D559}" sibTransId="{A2D2F60C-F532-4C29-B907-139F66B8486C}"/>
    <dgm:cxn modelId="{7857B5CA-3528-43C9-8563-67AD18D16D22}" type="presParOf" srcId="{D730B461-C0AE-461D-B5DA-AC0427999387}" destId="{CD4D16CF-8256-4174-B9D2-31DEED0612F0}" srcOrd="0" destOrd="0" presId="urn:microsoft.com/office/officeart/2011/layout/HexagonRadial"/>
    <dgm:cxn modelId="{93D46CC0-BFBC-4184-83D6-BC14C7648260}" type="presParOf" srcId="{D730B461-C0AE-461D-B5DA-AC0427999387}" destId="{7883304D-D13F-41AC-AB0C-4F782C18C633}" srcOrd="1" destOrd="0" presId="urn:microsoft.com/office/officeart/2011/layout/HexagonRadial"/>
    <dgm:cxn modelId="{0DD7E592-7551-4E79-AD05-437F2675C141}" type="presParOf" srcId="{7883304D-D13F-41AC-AB0C-4F782C18C633}" destId="{C3F683FD-734E-48EA-B3A0-AD26DC9D6957}" srcOrd="0" destOrd="0" presId="urn:microsoft.com/office/officeart/2011/layout/HexagonRadial"/>
    <dgm:cxn modelId="{B4BAAD04-2C9F-4671-B102-F1B1FDF82C67}" type="presParOf" srcId="{D730B461-C0AE-461D-B5DA-AC0427999387}" destId="{09426955-AA87-4216-B1C3-9B33A108493B}" srcOrd="2" destOrd="0" presId="urn:microsoft.com/office/officeart/2011/layout/HexagonRadial"/>
    <dgm:cxn modelId="{AB5AB0C2-8D1C-4508-9061-F272A9ABDB1F}" type="presParOf" srcId="{D730B461-C0AE-461D-B5DA-AC0427999387}" destId="{C8AAF5B8-9BFA-46F2-B39A-E603FB810936}" srcOrd="3" destOrd="0" presId="urn:microsoft.com/office/officeart/2011/layout/HexagonRadial"/>
    <dgm:cxn modelId="{A291FA1D-22D4-4899-96D7-AE4D969AF468}" type="presParOf" srcId="{C8AAF5B8-9BFA-46F2-B39A-E603FB810936}" destId="{50357F59-3BA0-4E19-8F3C-D8AC3C260ECA}" srcOrd="0" destOrd="0" presId="urn:microsoft.com/office/officeart/2011/layout/HexagonRadial"/>
    <dgm:cxn modelId="{4EAA08F6-797B-4E6C-A35E-F2804ECAD5AD}" type="presParOf" srcId="{D730B461-C0AE-461D-B5DA-AC0427999387}" destId="{ABF45557-6F3A-471A-9A1E-3CE559F8459E}" srcOrd="4" destOrd="0" presId="urn:microsoft.com/office/officeart/2011/layout/HexagonRadial"/>
    <dgm:cxn modelId="{FC24943F-7544-427B-B67A-4AB32D997C5F}" type="presParOf" srcId="{D730B461-C0AE-461D-B5DA-AC0427999387}" destId="{0EEC30E8-B2D5-4859-ADB2-A7B070D28B70}" srcOrd="5" destOrd="0" presId="urn:microsoft.com/office/officeart/2011/layout/HexagonRadial"/>
    <dgm:cxn modelId="{E75516B1-03F3-4269-A593-96222683D84B}" type="presParOf" srcId="{0EEC30E8-B2D5-4859-ADB2-A7B070D28B70}" destId="{136E6EFE-B680-421F-BBEB-2CE40A5803A9}" srcOrd="0" destOrd="0" presId="urn:microsoft.com/office/officeart/2011/layout/HexagonRadial"/>
    <dgm:cxn modelId="{A17A4B9C-5858-4DFE-95B3-CC404F8680F2}" type="presParOf" srcId="{D730B461-C0AE-461D-B5DA-AC0427999387}" destId="{7E9D653B-48C5-44FB-ACF6-3063B7A11403}" srcOrd="6" destOrd="0" presId="urn:microsoft.com/office/officeart/2011/layout/HexagonRadial"/>
    <dgm:cxn modelId="{505EF37F-1A41-4394-A95B-5C7BB584764D}" type="presParOf" srcId="{D730B461-C0AE-461D-B5DA-AC0427999387}" destId="{CEFB0FB1-BA36-4011-AD6F-D7879892B835}" srcOrd="7" destOrd="0" presId="urn:microsoft.com/office/officeart/2011/layout/HexagonRadial"/>
    <dgm:cxn modelId="{6EBE4E7C-FB8C-448E-A4DF-D57794E82926}" type="presParOf" srcId="{CEFB0FB1-BA36-4011-AD6F-D7879892B835}" destId="{72A53235-9A44-48A2-93CF-6867D8116C61}" srcOrd="0" destOrd="0" presId="urn:microsoft.com/office/officeart/2011/layout/HexagonRadial"/>
    <dgm:cxn modelId="{28D0BE35-5860-4BB5-B814-459F7928C246}" type="presParOf" srcId="{D730B461-C0AE-461D-B5DA-AC0427999387}" destId="{FEF9FB1A-CE7C-4CB7-BA19-DE23D66FE72B}" srcOrd="8" destOrd="0" presId="urn:microsoft.com/office/officeart/2011/layout/HexagonRadial"/>
    <dgm:cxn modelId="{8096D463-326A-4EEA-97A1-8B9788F3ECFE}" type="presParOf" srcId="{D730B461-C0AE-461D-B5DA-AC0427999387}" destId="{7355B66B-9F07-4549-827B-BC002B781FF6}" srcOrd="9" destOrd="0" presId="urn:microsoft.com/office/officeart/2011/layout/HexagonRadial"/>
    <dgm:cxn modelId="{F9A27420-8078-40AE-B9AC-55C2D73A03AC}" type="presParOf" srcId="{7355B66B-9F07-4549-827B-BC002B781FF6}" destId="{B5EF0D7B-51A7-496A-89FF-5A623C5108BD}" srcOrd="0" destOrd="0" presId="urn:microsoft.com/office/officeart/2011/layout/HexagonRadial"/>
    <dgm:cxn modelId="{36F56938-E695-405A-86B2-4214522C6FF4}" type="presParOf" srcId="{D730B461-C0AE-461D-B5DA-AC0427999387}" destId="{5A6728C1-67E5-4A0D-8C0A-A13888A7F239}" srcOrd="10" destOrd="0" presId="urn:microsoft.com/office/officeart/2011/layout/HexagonRadial"/>
    <dgm:cxn modelId="{99B73785-7865-4793-8135-A29C319F4CED}" type="presParOf" srcId="{D730B461-C0AE-461D-B5DA-AC0427999387}" destId="{2FD3B956-89AB-4157-9E8C-B37B5B8FE411}" srcOrd="11" destOrd="0" presId="urn:microsoft.com/office/officeart/2011/layout/HexagonRadial"/>
    <dgm:cxn modelId="{C3A2F9FE-6B0C-473B-A5A1-22CC6CAC45A8}" type="presParOf" srcId="{2FD3B956-89AB-4157-9E8C-B37B5B8FE411}" destId="{F21C14C9-00B9-4D0D-829E-7EBE4E1BE1C5}" srcOrd="0" destOrd="0" presId="urn:microsoft.com/office/officeart/2011/layout/HexagonRadial"/>
    <dgm:cxn modelId="{B5E7AC3A-C524-4822-874D-C94FA9C71C0B}" type="presParOf" srcId="{D730B461-C0AE-461D-B5DA-AC0427999387}" destId="{E28A1E9E-4252-4F69-ACDA-749CDB3FE879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93375A-2AC7-4B81-8047-C1867E3C6ED4}" type="doc">
      <dgm:prSet loTypeId="urn:microsoft.com/office/officeart/2005/8/layout/radial1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57B5BF10-1E40-41C7-8CB1-93F14C3C121A}">
      <dgm:prSet phldrT="[Texto]"/>
      <dgm:spPr/>
      <dgm:t>
        <a:bodyPr/>
        <a:lstStyle/>
        <a:p>
          <a:r>
            <a:rPr lang="pt-BR" dirty="0" smtClean="0"/>
            <a:t>Prevenção</a:t>
          </a:r>
          <a:endParaRPr lang="pt-BR" dirty="0"/>
        </a:p>
      </dgm:t>
    </dgm:pt>
    <dgm:pt modelId="{5A410009-A896-48C2-BD3E-F6B1629BE779}" type="parTrans" cxnId="{631F17AE-A6AF-4656-AAAC-EC666EB282BC}">
      <dgm:prSet/>
      <dgm:spPr/>
      <dgm:t>
        <a:bodyPr/>
        <a:lstStyle/>
        <a:p>
          <a:endParaRPr lang="pt-BR"/>
        </a:p>
      </dgm:t>
    </dgm:pt>
    <dgm:pt modelId="{A6C84557-AD91-4DA0-B386-D908B36313A4}" type="sibTrans" cxnId="{631F17AE-A6AF-4656-AAAC-EC666EB282BC}">
      <dgm:prSet/>
      <dgm:spPr/>
      <dgm:t>
        <a:bodyPr/>
        <a:lstStyle/>
        <a:p>
          <a:endParaRPr lang="pt-BR"/>
        </a:p>
      </dgm:t>
    </dgm:pt>
    <dgm:pt modelId="{2017DF55-FA0A-47FB-B46C-4A5DEEB8E857}">
      <dgm:prSet phldrT="[Texto]" custT="1"/>
      <dgm:spPr/>
      <dgm:t>
        <a:bodyPr/>
        <a:lstStyle/>
        <a:p>
          <a:r>
            <a:rPr lang="pt-BR" sz="1400" dirty="0" err="1" smtClean="0"/>
            <a:t>Condom</a:t>
          </a:r>
          <a:r>
            <a:rPr lang="pt-BR" sz="1400" dirty="0" smtClean="0"/>
            <a:t> </a:t>
          </a:r>
        </a:p>
        <a:p>
          <a:r>
            <a:rPr lang="pt-BR" sz="1100" dirty="0" smtClean="0"/>
            <a:t>85% proteção HIV/DST</a:t>
          </a:r>
          <a:endParaRPr lang="pt-BR" sz="1100" dirty="0"/>
        </a:p>
      </dgm:t>
    </dgm:pt>
    <dgm:pt modelId="{AB54CA9E-92ED-47E0-8C40-95A92B87D559}" type="parTrans" cxnId="{CC4069A5-ED91-48AD-B080-994767F745CC}">
      <dgm:prSet/>
      <dgm:spPr/>
      <dgm:t>
        <a:bodyPr/>
        <a:lstStyle/>
        <a:p>
          <a:endParaRPr lang="pt-BR"/>
        </a:p>
      </dgm:t>
    </dgm:pt>
    <dgm:pt modelId="{A2D2F60C-F532-4C29-B907-139F66B8486C}" type="sibTrans" cxnId="{CC4069A5-ED91-48AD-B080-994767F745CC}">
      <dgm:prSet/>
      <dgm:spPr/>
      <dgm:t>
        <a:bodyPr/>
        <a:lstStyle/>
        <a:p>
          <a:endParaRPr lang="pt-BR"/>
        </a:p>
      </dgm:t>
    </dgm:pt>
    <dgm:pt modelId="{FA224CB0-C380-4B51-92F7-1BAD2D0EA414}">
      <dgm:prSet phldrT="[Texto]" custT="1"/>
      <dgm:spPr/>
      <dgm:t>
        <a:bodyPr/>
        <a:lstStyle/>
        <a:p>
          <a:r>
            <a:rPr lang="pt-BR" sz="1400" dirty="0" smtClean="0"/>
            <a:t>Circuncisão </a:t>
          </a:r>
        </a:p>
        <a:p>
          <a:r>
            <a:rPr lang="pt-BR" sz="1100" dirty="0" smtClean="0"/>
            <a:t>60% redução em </a:t>
          </a:r>
          <a:r>
            <a:rPr lang="pt-BR" sz="1100" dirty="0" err="1" smtClean="0"/>
            <a:t>Ht</a:t>
          </a:r>
          <a:endParaRPr lang="pt-BR" sz="1100" dirty="0"/>
        </a:p>
      </dgm:t>
    </dgm:pt>
    <dgm:pt modelId="{9423D1D3-5BAE-42FF-A98D-425E1BEC7D81}" type="parTrans" cxnId="{60173F0B-A551-4F3E-9ECB-9E1258BE620A}">
      <dgm:prSet/>
      <dgm:spPr/>
      <dgm:t>
        <a:bodyPr/>
        <a:lstStyle/>
        <a:p>
          <a:endParaRPr lang="pt-BR"/>
        </a:p>
      </dgm:t>
    </dgm:pt>
    <dgm:pt modelId="{BAA43DA1-9D32-4941-9627-BB9D67757889}" type="sibTrans" cxnId="{60173F0B-A551-4F3E-9ECB-9E1258BE620A}">
      <dgm:prSet/>
      <dgm:spPr/>
      <dgm:t>
        <a:bodyPr/>
        <a:lstStyle/>
        <a:p>
          <a:endParaRPr lang="pt-BR"/>
        </a:p>
      </dgm:t>
    </dgm:pt>
    <dgm:pt modelId="{DDCDCEF9-01FA-48DE-9CD0-5B900E542582}">
      <dgm:prSet phldrT="[Texto]"/>
      <dgm:spPr>
        <a:ln w="6350">
          <a:prstDash val="sysDot"/>
        </a:ln>
      </dgm:spPr>
      <dgm:t>
        <a:bodyPr/>
        <a:lstStyle/>
        <a:p>
          <a:r>
            <a:rPr lang="pt-BR" smtClean="0"/>
            <a:t>Tratamento como prevenção</a:t>
          </a:r>
          <a:endParaRPr lang="pt-BR" dirty="0"/>
        </a:p>
      </dgm:t>
    </dgm:pt>
    <dgm:pt modelId="{359D7BE1-5624-47BB-BD26-B3037408DFE6}" type="parTrans" cxnId="{8E80A586-D243-4DCC-879D-5B1BD4C08B1E}">
      <dgm:prSet/>
      <dgm:spPr/>
      <dgm:t>
        <a:bodyPr/>
        <a:lstStyle/>
        <a:p>
          <a:endParaRPr lang="pt-BR"/>
        </a:p>
      </dgm:t>
    </dgm:pt>
    <dgm:pt modelId="{F302EF87-F968-47EB-9332-3AF9FD6CA7D3}" type="sibTrans" cxnId="{8E80A586-D243-4DCC-879D-5B1BD4C08B1E}">
      <dgm:prSet/>
      <dgm:spPr/>
      <dgm:t>
        <a:bodyPr/>
        <a:lstStyle/>
        <a:p>
          <a:endParaRPr lang="pt-BR"/>
        </a:p>
      </dgm:t>
    </dgm:pt>
    <dgm:pt modelId="{435959A6-B64F-46F4-93D5-73609A8AE924}">
      <dgm:prSet phldrT="[Texto]"/>
      <dgm:spPr/>
      <dgm:t>
        <a:bodyPr/>
        <a:lstStyle/>
        <a:p>
          <a:r>
            <a:rPr lang="pt-BR" smtClean="0"/>
            <a:t>Redução de danos (UDI)</a:t>
          </a:r>
          <a:endParaRPr lang="pt-BR" dirty="0"/>
        </a:p>
      </dgm:t>
    </dgm:pt>
    <dgm:pt modelId="{74D81E80-82AE-420B-B87C-63AFF8660547}" type="parTrans" cxnId="{B830459A-0787-44FC-90BD-3FCDA494AEFD}">
      <dgm:prSet/>
      <dgm:spPr/>
      <dgm:t>
        <a:bodyPr/>
        <a:lstStyle/>
        <a:p>
          <a:endParaRPr lang="pt-BR"/>
        </a:p>
      </dgm:t>
    </dgm:pt>
    <dgm:pt modelId="{BC92D85C-B9A2-440F-8E11-640966CED6E2}" type="sibTrans" cxnId="{B830459A-0787-44FC-90BD-3FCDA494AEFD}">
      <dgm:prSet/>
      <dgm:spPr/>
      <dgm:t>
        <a:bodyPr/>
        <a:lstStyle/>
        <a:p>
          <a:endParaRPr lang="pt-BR"/>
        </a:p>
      </dgm:t>
    </dgm:pt>
    <dgm:pt modelId="{BDCDBF7A-8AEE-4EFA-AD27-6A8E6D435E67}">
      <dgm:prSet phldrT="[Texto]"/>
      <dgm:spPr/>
      <dgm:t>
        <a:bodyPr/>
        <a:lstStyle/>
        <a:p>
          <a:r>
            <a:rPr lang="pt-BR" dirty="0" smtClean="0"/>
            <a:t>Profilaxia da TV/HIV</a:t>
          </a:r>
          <a:endParaRPr lang="pt-BR" dirty="0"/>
        </a:p>
      </dgm:t>
    </dgm:pt>
    <dgm:pt modelId="{647EC565-3B9D-4E6C-B1AA-7FD89B7B5B14}" type="parTrans" cxnId="{AB93D7EC-005A-4E28-B1AC-0451CAB4C2C5}">
      <dgm:prSet/>
      <dgm:spPr/>
      <dgm:t>
        <a:bodyPr/>
        <a:lstStyle/>
        <a:p>
          <a:endParaRPr lang="pt-BR"/>
        </a:p>
      </dgm:t>
    </dgm:pt>
    <dgm:pt modelId="{FAE42136-790A-41DA-9143-DEFCA5B134AD}" type="sibTrans" cxnId="{AB93D7EC-005A-4E28-B1AC-0451CAB4C2C5}">
      <dgm:prSet/>
      <dgm:spPr/>
      <dgm:t>
        <a:bodyPr/>
        <a:lstStyle/>
        <a:p>
          <a:endParaRPr lang="pt-BR"/>
        </a:p>
      </dgm:t>
    </dgm:pt>
    <dgm:pt modelId="{D61BC709-3923-4F01-8CB4-1DE6445CCD58}">
      <dgm:prSet custT="1"/>
      <dgm:spPr/>
      <dgm:t>
        <a:bodyPr/>
        <a:lstStyle/>
        <a:p>
          <a:r>
            <a:rPr lang="en-US" sz="1400" b="1" i="0" dirty="0" err="1" smtClean="0"/>
            <a:t>Testar</a:t>
          </a:r>
          <a:r>
            <a:rPr lang="en-US" sz="1400" b="1" i="0" dirty="0" smtClean="0"/>
            <a:t> </a:t>
          </a:r>
          <a:r>
            <a:rPr lang="en-US" sz="1400" b="1" i="0" dirty="0" err="1" smtClean="0"/>
            <a:t>para</a:t>
          </a:r>
          <a:r>
            <a:rPr lang="en-US" sz="1400" b="1" i="0" dirty="0" smtClean="0"/>
            <a:t> HIV</a:t>
          </a:r>
        </a:p>
        <a:p>
          <a:r>
            <a:rPr lang="en-US" sz="1200" b="1" i="0" dirty="0" smtClean="0"/>
            <a:t>(“</a:t>
          </a:r>
          <a:r>
            <a:rPr lang="en-US" sz="1200" b="1" i="0" dirty="0" err="1" smtClean="0"/>
            <a:t>Fique</a:t>
          </a:r>
          <a:r>
            <a:rPr lang="en-US" sz="1200" b="1" i="0" dirty="0" smtClean="0"/>
            <a:t> </a:t>
          </a:r>
          <a:r>
            <a:rPr lang="en-US" sz="1200" b="1" i="0" dirty="0" err="1" smtClean="0"/>
            <a:t>Sabendo</a:t>
          </a:r>
          <a:r>
            <a:rPr lang="en-US" sz="1200" b="1" i="0" dirty="0" smtClean="0"/>
            <a:t>”)</a:t>
          </a:r>
          <a:endParaRPr lang="en-US" sz="1200" b="1" i="0" dirty="0"/>
        </a:p>
      </dgm:t>
    </dgm:pt>
    <dgm:pt modelId="{41B5BCD4-DBC5-4F92-A899-57A1E0A32C0B}" type="parTrans" cxnId="{3535D8D7-E157-426B-90B3-28AA851749DF}">
      <dgm:prSet/>
      <dgm:spPr/>
      <dgm:t>
        <a:bodyPr/>
        <a:lstStyle/>
        <a:p>
          <a:endParaRPr lang="pt-BR"/>
        </a:p>
      </dgm:t>
    </dgm:pt>
    <dgm:pt modelId="{E631B8DA-6648-4C48-814A-75EBD3A3131E}" type="sibTrans" cxnId="{3535D8D7-E157-426B-90B3-28AA851749DF}">
      <dgm:prSet/>
      <dgm:spPr/>
      <dgm:t>
        <a:bodyPr/>
        <a:lstStyle/>
        <a:p>
          <a:endParaRPr lang="pt-BR"/>
        </a:p>
      </dgm:t>
    </dgm:pt>
    <dgm:pt modelId="{67E7631E-82DD-47AF-A2BC-A37F6F426137}" type="pres">
      <dgm:prSet presAssocID="{9A93375A-2AC7-4B81-8047-C1867E3C6ED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9EE637A-6BEC-4F0E-8515-B6814233D886}" type="pres">
      <dgm:prSet presAssocID="{57B5BF10-1E40-41C7-8CB1-93F14C3C121A}" presName="centerShape" presStyleLbl="node0" presStyleIdx="0" presStyleCnt="1"/>
      <dgm:spPr/>
      <dgm:t>
        <a:bodyPr/>
        <a:lstStyle/>
        <a:p>
          <a:endParaRPr lang="pt-BR"/>
        </a:p>
      </dgm:t>
    </dgm:pt>
    <dgm:pt modelId="{6DDEB90D-466F-4E71-9E99-E420E273DD0C}" type="pres">
      <dgm:prSet presAssocID="{AB54CA9E-92ED-47E0-8C40-95A92B87D559}" presName="Name9" presStyleLbl="parChTrans1D2" presStyleIdx="0" presStyleCnt="6"/>
      <dgm:spPr/>
      <dgm:t>
        <a:bodyPr/>
        <a:lstStyle/>
        <a:p>
          <a:endParaRPr lang="pt-BR"/>
        </a:p>
      </dgm:t>
    </dgm:pt>
    <dgm:pt modelId="{5AC2D9F1-8284-4869-A017-4AC8DB381B6A}" type="pres">
      <dgm:prSet presAssocID="{AB54CA9E-92ED-47E0-8C40-95A92B87D559}" presName="connTx" presStyleLbl="parChTrans1D2" presStyleIdx="0" presStyleCnt="6"/>
      <dgm:spPr/>
      <dgm:t>
        <a:bodyPr/>
        <a:lstStyle/>
        <a:p>
          <a:endParaRPr lang="pt-BR"/>
        </a:p>
      </dgm:t>
    </dgm:pt>
    <dgm:pt modelId="{DD43E815-8C5F-4F21-A872-B05D45CA59A0}" type="pres">
      <dgm:prSet presAssocID="{2017DF55-FA0A-47FB-B46C-4A5DEEB8E857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50D752C-FFAA-4697-9C57-1241D3D1152F}" type="pres">
      <dgm:prSet presAssocID="{41B5BCD4-DBC5-4F92-A899-57A1E0A32C0B}" presName="Name9" presStyleLbl="parChTrans1D2" presStyleIdx="1" presStyleCnt="6"/>
      <dgm:spPr/>
      <dgm:t>
        <a:bodyPr/>
        <a:lstStyle/>
        <a:p>
          <a:endParaRPr lang="pt-BR"/>
        </a:p>
      </dgm:t>
    </dgm:pt>
    <dgm:pt modelId="{64A0B23A-029A-4D07-8B2F-DF0208AA0391}" type="pres">
      <dgm:prSet presAssocID="{41B5BCD4-DBC5-4F92-A899-57A1E0A32C0B}" presName="connTx" presStyleLbl="parChTrans1D2" presStyleIdx="1" presStyleCnt="6"/>
      <dgm:spPr/>
      <dgm:t>
        <a:bodyPr/>
        <a:lstStyle/>
        <a:p>
          <a:endParaRPr lang="pt-BR"/>
        </a:p>
      </dgm:t>
    </dgm:pt>
    <dgm:pt modelId="{DCC81D54-685C-4B2F-A7E3-2712E1EF0AC2}" type="pres">
      <dgm:prSet presAssocID="{D61BC709-3923-4F01-8CB4-1DE6445CCD58}" presName="node" presStyleLbl="node1" presStyleIdx="1" presStyleCnt="6" custRadScaleRad="103605" custRadScaleInc="20944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0B5CE96-B79A-4775-9AE5-EC0DD10E05AC}" type="pres">
      <dgm:prSet presAssocID="{9423D1D3-5BAE-42FF-A98D-425E1BEC7D81}" presName="Name9" presStyleLbl="parChTrans1D2" presStyleIdx="2" presStyleCnt="6"/>
      <dgm:spPr/>
      <dgm:t>
        <a:bodyPr/>
        <a:lstStyle/>
        <a:p>
          <a:endParaRPr lang="pt-BR"/>
        </a:p>
      </dgm:t>
    </dgm:pt>
    <dgm:pt modelId="{8C8DB9DF-C1B5-4F61-9E12-0725C31A4363}" type="pres">
      <dgm:prSet presAssocID="{9423D1D3-5BAE-42FF-A98D-425E1BEC7D81}" presName="connTx" presStyleLbl="parChTrans1D2" presStyleIdx="2" presStyleCnt="6"/>
      <dgm:spPr/>
      <dgm:t>
        <a:bodyPr/>
        <a:lstStyle/>
        <a:p>
          <a:endParaRPr lang="pt-BR"/>
        </a:p>
      </dgm:t>
    </dgm:pt>
    <dgm:pt modelId="{EDE6B296-A6B8-4576-A27C-B613DC6A07A0}" type="pres">
      <dgm:prSet presAssocID="{FA224CB0-C380-4B51-92F7-1BAD2D0EA414}" presName="node" presStyleLbl="node1" presStyleIdx="2" presStyleCnt="6" custRadScaleRad="95931" custRadScaleInc="-20155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8988FD9-2FA7-44D3-897B-43C033DB0EF6}" type="pres">
      <dgm:prSet presAssocID="{359D7BE1-5624-47BB-BD26-B3037408DFE6}" presName="Name9" presStyleLbl="parChTrans1D2" presStyleIdx="3" presStyleCnt="6"/>
      <dgm:spPr/>
      <dgm:t>
        <a:bodyPr/>
        <a:lstStyle/>
        <a:p>
          <a:endParaRPr lang="pt-BR"/>
        </a:p>
      </dgm:t>
    </dgm:pt>
    <dgm:pt modelId="{8B2AE985-868F-45C7-8FFA-B42ED76895A7}" type="pres">
      <dgm:prSet presAssocID="{359D7BE1-5624-47BB-BD26-B3037408DFE6}" presName="connTx" presStyleLbl="parChTrans1D2" presStyleIdx="3" presStyleCnt="6"/>
      <dgm:spPr/>
      <dgm:t>
        <a:bodyPr/>
        <a:lstStyle/>
        <a:p>
          <a:endParaRPr lang="pt-BR"/>
        </a:p>
      </dgm:t>
    </dgm:pt>
    <dgm:pt modelId="{DA4EC493-3B34-49F5-AA27-4D70006A6F1F}" type="pres">
      <dgm:prSet presAssocID="{DDCDCEF9-01FA-48DE-9CD0-5B900E54258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003B0F8-9554-4654-9E66-7DFEA9C5244D}" type="pres">
      <dgm:prSet presAssocID="{74D81E80-82AE-420B-B87C-63AFF8660547}" presName="Name9" presStyleLbl="parChTrans1D2" presStyleIdx="4" presStyleCnt="6"/>
      <dgm:spPr/>
      <dgm:t>
        <a:bodyPr/>
        <a:lstStyle/>
        <a:p>
          <a:endParaRPr lang="pt-BR"/>
        </a:p>
      </dgm:t>
    </dgm:pt>
    <dgm:pt modelId="{6F9EBC00-D4AC-4F28-8F78-55F061C4D65E}" type="pres">
      <dgm:prSet presAssocID="{74D81E80-82AE-420B-B87C-63AFF8660547}" presName="connTx" presStyleLbl="parChTrans1D2" presStyleIdx="4" presStyleCnt="6"/>
      <dgm:spPr/>
      <dgm:t>
        <a:bodyPr/>
        <a:lstStyle/>
        <a:p>
          <a:endParaRPr lang="pt-BR"/>
        </a:p>
      </dgm:t>
    </dgm:pt>
    <dgm:pt modelId="{34ECC040-45FD-42AC-9067-BE3966F5DEBA}" type="pres">
      <dgm:prSet presAssocID="{435959A6-B64F-46F4-93D5-73609A8AE92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BBB5276-365E-4A27-BD23-1D5E7742033A}" type="pres">
      <dgm:prSet presAssocID="{647EC565-3B9D-4E6C-B1AA-7FD89B7B5B14}" presName="Name9" presStyleLbl="parChTrans1D2" presStyleIdx="5" presStyleCnt="6"/>
      <dgm:spPr/>
      <dgm:t>
        <a:bodyPr/>
        <a:lstStyle/>
        <a:p>
          <a:endParaRPr lang="pt-BR"/>
        </a:p>
      </dgm:t>
    </dgm:pt>
    <dgm:pt modelId="{97091E69-1A4D-478D-8B67-84B3220427C9}" type="pres">
      <dgm:prSet presAssocID="{647EC565-3B9D-4E6C-B1AA-7FD89B7B5B14}" presName="connTx" presStyleLbl="parChTrans1D2" presStyleIdx="5" presStyleCnt="6"/>
      <dgm:spPr/>
      <dgm:t>
        <a:bodyPr/>
        <a:lstStyle/>
        <a:p>
          <a:endParaRPr lang="pt-BR"/>
        </a:p>
      </dgm:t>
    </dgm:pt>
    <dgm:pt modelId="{1C76D81C-4ED5-43D1-BDD7-1433D9CAEFC7}" type="pres">
      <dgm:prSet presAssocID="{BDCDBF7A-8AEE-4EFA-AD27-6A8E6D435E6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1EC49FA-3929-4D57-80C3-E5529C30ED03}" type="presOf" srcId="{FA224CB0-C380-4B51-92F7-1BAD2D0EA414}" destId="{EDE6B296-A6B8-4576-A27C-B613DC6A07A0}" srcOrd="0" destOrd="0" presId="urn:microsoft.com/office/officeart/2005/8/layout/radial1"/>
    <dgm:cxn modelId="{39EF8775-6609-4307-A1F8-27FB2AD16EF9}" type="presOf" srcId="{9423D1D3-5BAE-42FF-A98D-425E1BEC7D81}" destId="{8C8DB9DF-C1B5-4F61-9E12-0725C31A4363}" srcOrd="1" destOrd="0" presId="urn:microsoft.com/office/officeart/2005/8/layout/radial1"/>
    <dgm:cxn modelId="{6C207EE7-BFAD-482E-9D8F-87112CD64758}" type="presOf" srcId="{41B5BCD4-DBC5-4F92-A899-57A1E0A32C0B}" destId="{64A0B23A-029A-4D07-8B2F-DF0208AA0391}" srcOrd="1" destOrd="0" presId="urn:microsoft.com/office/officeart/2005/8/layout/radial1"/>
    <dgm:cxn modelId="{6F3CE016-53E0-473A-B9EA-690940C0313D}" type="presOf" srcId="{2017DF55-FA0A-47FB-B46C-4A5DEEB8E857}" destId="{DD43E815-8C5F-4F21-A872-B05D45CA59A0}" srcOrd="0" destOrd="0" presId="urn:microsoft.com/office/officeart/2005/8/layout/radial1"/>
    <dgm:cxn modelId="{19ABE8D9-13ED-4A0A-AF22-2C222D6A3378}" type="presOf" srcId="{9423D1D3-5BAE-42FF-A98D-425E1BEC7D81}" destId="{10B5CE96-B79A-4775-9AE5-EC0DD10E05AC}" srcOrd="0" destOrd="0" presId="urn:microsoft.com/office/officeart/2005/8/layout/radial1"/>
    <dgm:cxn modelId="{AC16E1B2-97E1-4F02-9981-4D4EC357575C}" type="presOf" srcId="{D61BC709-3923-4F01-8CB4-1DE6445CCD58}" destId="{DCC81D54-685C-4B2F-A7E3-2712E1EF0AC2}" srcOrd="0" destOrd="0" presId="urn:microsoft.com/office/officeart/2005/8/layout/radial1"/>
    <dgm:cxn modelId="{8E80A586-D243-4DCC-879D-5B1BD4C08B1E}" srcId="{57B5BF10-1E40-41C7-8CB1-93F14C3C121A}" destId="{DDCDCEF9-01FA-48DE-9CD0-5B900E542582}" srcOrd="3" destOrd="0" parTransId="{359D7BE1-5624-47BB-BD26-B3037408DFE6}" sibTransId="{F302EF87-F968-47EB-9332-3AF9FD6CA7D3}"/>
    <dgm:cxn modelId="{35928CD5-C2DD-4F9E-B155-95566298003B}" type="presOf" srcId="{647EC565-3B9D-4E6C-B1AA-7FD89B7B5B14}" destId="{CBBB5276-365E-4A27-BD23-1D5E7742033A}" srcOrd="0" destOrd="0" presId="urn:microsoft.com/office/officeart/2005/8/layout/radial1"/>
    <dgm:cxn modelId="{0596D275-CD38-4A0E-A698-B7DD9CBAFB05}" type="presOf" srcId="{AB54CA9E-92ED-47E0-8C40-95A92B87D559}" destId="{6DDEB90D-466F-4E71-9E99-E420E273DD0C}" srcOrd="0" destOrd="0" presId="urn:microsoft.com/office/officeart/2005/8/layout/radial1"/>
    <dgm:cxn modelId="{CC4069A5-ED91-48AD-B080-994767F745CC}" srcId="{57B5BF10-1E40-41C7-8CB1-93F14C3C121A}" destId="{2017DF55-FA0A-47FB-B46C-4A5DEEB8E857}" srcOrd="0" destOrd="0" parTransId="{AB54CA9E-92ED-47E0-8C40-95A92B87D559}" sibTransId="{A2D2F60C-F532-4C29-B907-139F66B8486C}"/>
    <dgm:cxn modelId="{B830459A-0787-44FC-90BD-3FCDA494AEFD}" srcId="{57B5BF10-1E40-41C7-8CB1-93F14C3C121A}" destId="{435959A6-B64F-46F4-93D5-73609A8AE924}" srcOrd="4" destOrd="0" parTransId="{74D81E80-82AE-420B-B87C-63AFF8660547}" sibTransId="{BC92D85C-B9A2-440F-8E11-640966CED6E2}"/>
    <dgm:cxn modelId="{D8A7CC14-2F50-4767-810B-7F8AF114F682}" type="presOf" srcId="{74D81E80-82AE-420B-B87C-63AFF8660547}" destId="{B003B0F8-9554-4654-9E66-7DFEA9C5244D}" srcOrd="0" destOrd="0" presId="urn:microsoft.com/office/officeart/2005/8/layout/radial1"/>
    <dgm:cxn modelId="{0A0FC0E8-F30B-4D0F-81A1-B8030113E8F8}" type="presOf" srcId="{359D7BE1-5624-47BB-BD26-B3037408DFE6}" destId="{68988FD9-2FA7-44D3-897B-43C033DB0EF6}" srcOrd="0" destOrd="0" presId="urn:microsoft.com/office/officeart/2005/8/layout/radial1"/>
    <dgm:cxn modelId="{3535D8D7-E157-426B-90B3-28AA851749DF}" srcId="{57B5BF10-1E40-41C7-8CB1-93F14C3C121A}" destId="{D61BC709-3923-4F01-8CB4-1DE6445CCD58}" srcOrd="1" destOrd="0" parTransId="{41B5BCD4-DBC5-4F92-A899-57A1E0A32C0B}" sibTransId="{E631B8DA-6648-4C48-814A-75EBD3A3131E}"/>
    <dgm:cxn modelId="{026770B8-DCB8-4C6C-BCC6-B6BD21965142}" type="presOf" srcId="{BDCDBF7A-8AEE-4EFA-AD27-6A8E6D435E67}" destId="{1C76D81C-4ED5-43D1-BDD7-1433D9CAEFC7}" srcOrd="0" destOrd="0" presId="urn:microsoft.com/office/officeart/2005/8/layout/radial1"/>
    <dgm:cxn modelId="{AB93D7EC-005A-4E28-B1AC-0451CAB4C2C5}" srcId="{57B5BF10-1E40-41C7-8CB1-93F14C3C121A}" destId="{BDCDBF7A-8AEE-4EFA-AD27-6A8E6D435E67}" srcOrd="5" destOrd="0" parTransId="{647EC565-3B9D-4E6C-B1AA-7FD89B7B5B14}" sibTransId="{FAE42136-790A-41DA-9143-DEFCA5B134AD}"/>
    <dgm:cxn modelId="{D6C898E4-A8A9-4177-A2BD-C1571CDFA123}" type="presOf" srcId="{41B5BCD4-DBC5-4F92-A899-57A1E0A32C0B}" destId="{650D752C-FFAA-4697-9C57-1241D3D1152F}" srcOrd="0" destOrd="0" presId="urn:microsoft.com/office/officeart/2005/8/layout/radial1"/>
    <dgm:cxn modelId="{631F17AE-A6AF-4656-AAAC-EC666EB282BC}" srcId="{9A93375A-2AC7-4B81-8047-C1867E3C6ED4}" destId="{57B5BF10-1E40-41C7-8CB1-93F14C3C121A}" srcOrd="0" destOrd="0" parTransId="{5A410009-A896-48C2-BD3E-F6B1629BE779}" sibTransId="{A6C84557-AD91-4DA0-B386-D908B36313A4}"/>
    <dgm:cxn modelId="{6A13C894-3CCD-4D7E-A33E-DA51ACD75D9A}" type="presOf" srcId="{AB54CA9E-92ED-47E0-8C40-95A92B87D559}" destId="{5AC2D9F1-8284-4869-A017-4AC8DB381B6A}" srcOrd="1" destOrd="0" presId="urn:microsoft.com/office/officeart/2005/8/layout/radial1"/>
    <dgm:cxn modelId="{60173F0B-A551-4F3E-9ECB-9E1258BE620A}" srcId="{57B5BF10-1E40-41C7-8CB1-93F14C3C121A}" destId="{FA224CB0-C380-4B51-92F7-1BAD2D0EA414}" srcOrd="2" destOrd="0" parTransId="{9423D1D3-5BAE-42FF-A98D-425E1BEC7D81}" sibTransId="{BAA43DA1-9D32-4941-9627-BB9D67757889}"/>
    <dgm:cxn modelId="{E9ABA59F-3DDE-47F2-8A6F-0383AF9540C6}" type="presOf" srcId="{647EC565-3B9D-4E6C-B1AA-7FD89B7B5B14}" destId="{97091E69-1A4D-478D-8B67-84B3220427C9}" srcOrd="1" destOrd="0" presId="urn:microsoft.com/office/officeart/2005/8/layout/radial1"/>
    <dgm:cxn modelId="{9E766CEA-E3B3-42F3-9D5B-B0AFD7685700}" type="presOf" srcId="{9A93375A-2AC7-4B81-8047-C1867E3C6ED4}" destId="{67E7631E-82DD-47AF-A2BC-A37F6F426137}" srcOrd="0" destOrd="0" presId="urn:microsoft.com/office/officeart/2005/8/layout/radial1"/>
    <dgm:cxn modelId="{FC5F341E-4D99-4F17-B50A-4B78BD8366AA}" type="presOf" srcId="{435959A6-B64F-46F4-93D5-73609A8AE924}" destId="{34ECC040-45FD-42AC-9067-BE3966F5DEBA}" srcOrd="0" destOrd="0" presId="urn:microsoft.com/office/officeart/2005/8/layout/radial1"/>
    <dgm:cxn modelId="{DBF25AE0-7A96-4442-95EB-720ADBE35BB4}" type="presOf" srcId="{74D81E80-82AE-420B-B87C-63AFF8660547}" destId="{6F9EBC00-D4AC-4F28-8F78-55F061C4D65E}" srcOrd="1" destOrd="0" presId="urn:microsoft.com/office/officeart/2005/8/layout/radial1"/>
    <dgm:cxn modelId="{834F3401-374F-4930-B166-8FB4ADBE89E0}" type="presOf" srcId="{DDCDCEF9-01FA-48DE-9CD0-5B900E542582}" destId="{DA4EC493-3B34-49F5-AA27-4D70006A6F1F}" srcOrd="0" destOrd="0" presId="urn:microsoft.com/office/officeart/2005/8/layout/radial1"/>
    <dgm:cxn modelId="{DAE8A819-C41C-4D74-BB15-89FB88E11106}" type="presOf" srcId="{57B5BF10-1E40-41C7-8CB1-93F14C3C121A}" destId="{59EE637A-6BEC-4F0E-8515-B6814233D886}" srcOrd="0" destOrd="0" presId="urn:microsoft.com/office/officeart/2005/8/layout/radial1"/>
    <dgm:cxn modelId="{112635F1-9527-4C5C-B36B-E42850932E27}" type="presOf" srcId="{359D7BE1-5624-47BB-BD26-B3037408DFE6}" destId="{8B2AE985-868F-45C7-8FFA-B42ED76895A7}" srcOrd="1" destOrd="0" presId="urn:microsoft.com/office/officeart/2005/8/layout/radial1"/>
    <dgm:cxn modelId="{8EB201F8-9400-4A35-B31F-86A7854FE979}" type="presParOf" srcId="{67E7631E-82DD-47AF-A2BC-A37F6F426137}" destId="{59EE637A-6BEC-4F0E-8515-B6814233D886}" srcOrd="0" destOrd="0" presId="urn:microsoft.com/office/officeart/2005/8/layout/radial1"/>
    <dgm:cxn modelId="{91607F00-63B8-4E68-B1DE-3828CB875F50}" type="presParOf" srcId="{67E7631E-82DD-47AF-A2BC-A37F6F426137}" destId="{6DDEB90D-466F-4E71-9E99-E420E273DD0C}" srcOrd="1" destOrd="0" presId="urn:microsoft.com/office/officeart/2005/8/layout/radial1"/>
    <dgm:cxn modelId="{8C5EC0F2-7D56-45F0-91F0-68E164E3F6E3}" type="presParOf" srcId="{6DDEB90D-466F-4E71-9E99-E420E273DD0C}" destId="{5AC2D9F1-8284-4869-A017-4AC8DB381B6A}" srcOrd="0" destOrd="0" presId="urn:microsoft.com/office/officeart/2005/8/layout/radial1"/>
    <dgm:cxn modelId="{E3795142-1972-423B-8E60-46A8571A21B1}" type="presParOf" srcId="{67E7631E-82DD-47AF-A2BC-A37F6F426137}" destId="{DD43E815-8C5F-4F21-A872-B05D45CA59A0}" srcOrd="2" destOrd="0" presId="urn:microsoft.com/office/officeart/2005/8/layout/radial1"/>
    <dgm:cxn modelId="{242E6568-8007-4543-8477-C85B31D4E665}" type="presParOf" srcId="{67E7631E-82DD-47AF-A2BC-A37F6F426137}" destId="{650D752C-FFAA-4697-9C57-1241D3D1152F}" srcOrd="3" destOrd="0" presId="urn:microsoft.com/office/officeart/2005/8/layout/radial1"/>
    <dgm:cxn modelId="{F119F63F-32D9-4A3C-8F2A-5C043B5DD302}" type="presParOf" srcId="{650D752C-FFAA-4697-9C57-1241D3D1152F}" destId="{64A0B23A-029A-4D07-8B2F-DF0208AA0391}" srcOrd="0" destOrd="0" presId="urn:microsoft.com/office/officeart/2005/8/layout/radial1"/>
    <dgm:cxn modelId="{02E2CCCE-1236-4327-A979-EC390C6475FC}" type="presParOf" srcId="{67E7631E-82DD-47AF-A2BC-A37F6F426137}" destId="{DCC81D54-685C-4B2F-A7E3-2712E1EF0AC2}" srcOrd="4" destOrd="0" presId="urn:microsoft.com/office/officeart/2005/8/layout/radial1"/>
    <dgm:cxn modelId="{45C0F25A-1D7F-4F81-9562-7681045C1DA8}" type="presParOf" srcId="{67E7631E-82DD-47AF-A2BC-A37F6F426137}" destId="{10B5CE96-B79A-4775-9AE5-EC0DD10E05AC}" srcOrd="5" destOrd="0" presId="urn:microsoft.com/office/officeart/2005/8/layout/radial1"/>
    <dgm:cxn modelId="{8F719301-9CF8-487A-AB68-FD77479BBE0D}" type="presParOf" srcId="{10B5CE96-B79A-4775-9AE5-EC0DD10E05AC}" destId="{8C8DB9DF-C1B5-4F61-9E12-0725C31A4363}" srcOrd="0" destOrd="0" presId="urn:microsoft.com/office/officeart/2005/8/layout/radial1"/>
    <dgm:cxn modelId="{4952320A-6CBF-40AA-9ADC-42712F4BF3D6}" type="presParOf" srcId="{67E7631E-82DD-47AF-A2BC-A37F6F426137}" destId="{EDE6B296-A6B8-4576-A27C-B613DC6A07A0}" srcOrd="6" destOrd="0" presId="urn:microsoft.com/office/officeart/2005/8/layout/radial1"/>
    <dgm:cxn modelId="{B1E7C760-1937-4952-9D61-4935DD3E7553}" type="presParOf" srcId="{67E7631E-82DD-47AF-A2BC-A37F6F426137}" destId="{68988FD9-2FA7-44D3-897B-43C033DB0EF6}" srcOrd="7" destOrd="0" presId="urn:microsoft.com/office/officeart/2005/8/layout/radial1"/>
    <dgm:cxn modelId="{A7811062-903D-4084-9CAC-FFDC12F3BEC2}" type="presParOf" srcId="{68988FD9-2FA7-44D3-897B-43C033DB0EF6}" destId="{8B2AE985-868F-45C7-8FFA-B42ED76895A7}" srcOrd="0" destOrd="0" presId="urn:microsoft.com/office/officeart/2005/8/layout/radial1"/>
    <dgm:cxn modelId="{887F0B1B-2AE7-41E0-88B6-F0A6B0434570}" type="presParOf" srcId="{67E7631E-82DD-47AF-A2BC-A37F6F426137}" destId="{DA4EC493-3B34-49F5-AA27-4D70006A6F1F}" srcOrd="8" destOrd="0" presId="urn:microsoft.com/office/officeart/2005/8/layout/radial1"/>
    <dgm:cxn modelId="{E8384679-2F6C-4F12-851C-91E40782A50B}" type="presParOf" srcId="{67E7631E-82DD-47AF-A2BC-A37F6F426137}" destId="{B003B0F8-9554-4654-9E66-7DFEA9C5244D}" srcOrd="9" destOrd="0" presId="urn:microsoft.com/office/officeart/2005/8/layout/radial1"/>
    <dgm:cxn modelId="{B40D5D70-069C-4E55-8070-C8B5D3EFEDA7}" type="presParOf" srcId="{B003B0F8-9554-4654-9E66-7DFEA9C5244D}" destId="{6F9EBC00-D4AC-4F28-8F78-55F061C4D65E}" srcOrd="0" destOrd="0" presId="urn:microsoft.com/office/officeart/2005/8/layout/radial1"/>
    <dgm:cxn modelId="{F9F96D65-EC43-43E0-8F8D-3416C980590F}" type="presParOf" srcId="{67E7631E-82DD-47AF-A2BC-A37F6F426137}" destId="{34ECC040-45FD-42AC-9067-BE3966F5DEBA}" srcOrd="10" destOrd="0" presId="urn:microsoft.com/office/officeart/2005/8/layout/radial1"/>
    <dgm:cxn modelId="{31997A9F-64B2-4672-B39C-6B513CDE137C}" type="presParOf" srcId="{67E7631E-82DD-47AF-A2BC-A37F6F426137}" destId="{CBBB5276-365E-4A27-BD23-1D5E7742033A}" srcOrd="11" destOrd="0" presId="urn:microsoft.com/office/officeart/2005/8/layout/radial1"/>
    <dgm:cxn modelId="{64F72C1D-F254-4EBE-BF6E-1DA7ED410A59}" type="presParOf" srcId="{CBBB5276-365E-4A27-BD23-1D5E7742033A}" destId="{97091E69-1A4D-478D-8B67-84B3220427C9}" srcOrd="0" destOrd="0" presId="urn:microsoft.com/office/officeart/2005/8/layout/radial1"/>
    <dgm:cxn modelId="{8F40FD37-E0C8-44C2-861C-2BFF61E32554}" type="presParOf" srcId="{67E7631E-82DD-47AF-A2BC-A37F6F426137}" destId="{1C76D81C-4ED5-43D1-BDD7-1433D9CAEFC7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905EBAE-7F2B-4E00-96BE-EB60F4CB04D3}" type="doc">
      <dgm:prSet loTypeId="urn:microsoft.com/office/officeart/2005/8/layout/chevronAccent+Icon" loCatId="officeonline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pt-BR"/>
        </a:p>
      </dgm:t>
    </dgm:pt>
    <dgm:pt modelId="{C10FF054-2124-406E-B7A5-004EEEE540DB}">
      <dgm:prSet phldrT="[Texto]" custT="1"/>
      <dgm:spPr/>
      <dgm:t>
        <a:bodyPr/>
        <a:lstStyle/>
        <a:p>
          <a:r>
            <a:rPr lang="pt-BR" sz="1530" baseline="0" dirty="0" smtClean="0"/>
            <a:t>Randomizados 1.763 casais</a:t>
          </a:r>
          <a:endParaRPr lang="pt-BR" sz="1530" baseline="0" dirty="0"/>
        </a:p>
      </dgm:t>
    </dgm:pt>
    <dgm:pt modelId="{C9B6BA3F-771B-487A-9296-8EC592534D73}" type="parTrans" cxnId="{69E1EF1F-ADEB-48B4-A236-14DF22F9BB2E}">
      <dgm:prSet/>
      <dgm:spPr/>
      <dgm:t>
        <a:bodyPr/>
        <a:lstStyle/>
        <a:p>
          <a:endParaRPr lang="pt-BR"/>
        </a:p>
      </dgm:t>
    </dgm:pt>
    <dgm:pt modelId="{C5CB3765-1546-43A6-B6D6-9BADF7DA9126}" type="sibTrans" cxnId="{69E1EF1F-ADEB-48B4-A236-14DF22F9BB2E}">
      <dgm:prSet/>
      <dgm:spPr/>
      <dgm:t>
        <a:bodyPr/>
        <a:lstStyle/>
        <a:p>
          <a:endParaRPr lang="pt-BR"/>
        </a:p>
      </dgm:t>
    </dgm:pt>
    <dgm:pt modelId="{0D703780-A0DE-412B-934F-4823B936EFF7}">
      <dgm:prSet phldrT="[Texto]" custT="1"/>
      <dgm:spPr/>
      <dgm:t>
        <a:bodyPr/>
        <a:lstStyle/>
        <a:p>
          <a:r>
            <a:rPr lang="pt-BR" sz="1530" baseline="0" dirty="0" smtClean="0"/>
            <a:t>Total: 39 transmissões</a:t>
          </a:r>
          <a:endParaRPr lang="pt-BR" sz="1530" baseline="0" dirty="0"/>
        </a:p>
      </dgm:t>
    </dgm:pt>
    <dgm:pt modelId="{EFEB3DB7-D8D2-4A62-A338-3CB333D255BD}" type="parTrans" cxnId="{DC268D9E-01BD-4AB9-95FC-68DFC82B69EB}">
      <dgm:prSet/>
      <dgm:spPr/>
      <dgm:t>
        <a:bodyPr/>
        <a:lstStyle/>
        <a:p>
          <a:endParaRPr lang="pt-BR"/>
        </a:p>
      </dgm:t>
    </dgm:pt>
    <dgm:pt modelId="{CBC8ECB0-D5B1-4468-9AA8-233FFD449AB5}" type="sibTrans" cxnId="{DC268D9E-01BD-4AB9-95FC-68DFC82B69EB}">
      <dgm:prSet/>
      <dgm:spPr/>
      <dgm:t>
        <a:bodyPr/>
        <a:lstStyle/>
        <a:p>
          <a:endParaRPr lang="pt-BR"/>
        </a:p>
      </dgm:t>
    </dgm:pt>
    <dgm:pt modelId="{E5FD36CD-ECFF-49F8-9C3F-A0EC2E92601F}">
      <dgm:prSet phldrT="[Texto]" custT="1"/>
      <dgm:spPr/>
      <dgm:t>
        <a:bodyPr/>
        <a:lstStyle/>
        <a:p>
          <a:r>
            <a:rPr lang="pt-BR" sz="1530" baseline="0" dirty="0" smtClean="0"/>
            <a:t>28 </a:t>
          </a:r>
          <a:r>
            <a:rPr lang="pt-BR" sz="1530" baseline="0" dirty="0" err="1" smtClean="0"/>
            <a:t>virologicamente</a:t>
          </a:r>
          <a:r>
            <a:rPr lang="pt-BR" sz="1530" baseline="0" dirty="0" smtClean="0"/>
            <a:t> vinculados ao parceiro infectado</a:t>
          </a:r>
          <a:endParaRPr lang="pt-BR" sz="1530" baseline="0" dirty="0"/>
        </a:p>
      </dgm:t>
    </dgm:pt>
    <dgm:pt modelId="{040719A1-5F26-4A9D-8454-6C37A8A899CD}" type="parTrans" cxnId="{75B77677-0D18-4CE0-AB77-5F6B87574D92}">
      <dgm:prSet/>
      <dgm:spPr/>
      <dgm:t>
        <a:bodyPr/>
        <a:lstStyle/>
        <a:p>
          <a:endParaRPr lang="pt-BR"/>
        </a:p>
      </dgm:t>
    </dgm:pt>
    <dgm:pt modelId="{638DFF83-1AF6-452D-A2A2-A295BC29324A}" type="sibTrans" cxnId="{75B77677-0D18-4CE0-AB77-5F6B87574D92}">
      <dgm:prSet/>
      <dgm:spPr/>
      <dgm:t>
        <a:bodyPr/>
        <a:lstStyle/>
        <a:p>
          <a:endParaRPr lang="pt-BR"/>
        </a:p>
      </dgm:t>
    </dgm:pt>
    <dgm:pt modelId="{37DE6F94-7EF0-4A53-834A-6953A1F2607E}">
      <dgm:prSet phldrT="[Texto]" custT="1"/>
      <dgm:spPr/>
      <dgm:t>
        <a:bodyPr/>
        <a:lstStyle/>
        <a:p>
          <a:r>
            <a:rPr lang="pt-BR" sz="1530" baseline="0" dirty="0" smtClean="0"/>
            <a:t> 1 caso no grupo de terapia precoce </a:t>
          </a:r>
          <a:endParaRPr lang="pt-BR" sz="1530" baseline="0" dirty="0"/>
        </a:p>
      </dgm:t>
    </dgm:pt>
    <dgm:pt modelId="{CC69ECFF-5C4F-4789-93D0-AA9F09082D02}" type="parTrans" cxnId="{AA156871-AE18-40B7-8A7A-E1976FDD637B}">
      <dgm:prSet/>
      <dgm:spPr/>
      <dgm:t>
        <a:bodyPr/>
        <a:lstStyle/>
        <a:p>
          <a:endParaRPr lang="pt-BR"/>
        </a:p>
      </dgm:t>
    </dgm:pt>
    <dgm:pt modelId="{69747137-643A-4E08-B678-DCB99756E170}" type="sibTrans" cxnId="{AA156871-AE18-40B7-8A7A-E1976FDD637B}">
      <dgm:prSet/>
      <dgm:spPr/>
      <dgm:t>
        <a:bodyPr/>
        <a:lstStyle/>
        <a:p>
          <a:endParaRPr lang="pt-BR"/>
        </a:p>
      </dgm:t>
    </dgm:pt>
    <dgm:pt modelId="{5BC0EF62-43B7-416A-AE1F-25AB29414B2A}">
      <dgm:prSet phldrT="[Texto]" custT="1"/>
      <dgm:spPr/>
      <dgm:t>
        <a:bodyPr/>
        <a:lstStyle/>
        <a:p>
          <a:r>
            <a:rPr lang="pt-BR" sz="1530" baseline="0" dirty="0" smtClean="0"/>
            <a:t>CD4 entre 350 e 550 – grupo tratamento precoce  e CD4 &lt; 250 – grupo tratamento tardio </a:t>
          </a:r>
          <a:endParaRPr lang="pt-BR" sz="1530" baseline="0" dirty="0"/>
        </a:p>
      </dgm:t>
    </dgm:pt>
    <dgm:pt modelId="{A08EEAF1-7618-41D7-B1EA-1068B75F7FDD}" type="parTrans" cxnId="{0C929930-3C1B-4866-90B1-1A37935C1621}">
      <dgm:prSet/>
      <dgm:spPr/>
      <dgm:t>
        <a:bodyPr/>
        <a:lstStyle/>
        <a:p>
          <a:endParaRPr lang="pt-BR"/>
        </a:p>
      </dgm:t>
    </dgm:pt>
    <dgm:pt modelId="{7902D7F3-4740-47EE-965C-00BF1421E260}" type="sibTrans" cxnId="{0C929930-3C1B-4866-90B1-1A37935C1621}">
      <dgm:prSet/>
      <dgm:spPr/>
      <dgm:t>
        <a:bodyPr/>
        <a:lstStyle/>
        <a:p>
          <a:endParaRPr lang="pt-BR"/>
        </a:p>
      </dgm:t>
    </dgm:pt>
    <dgm:pt modelId="{7FD68D37-43FB-4969-A02A-77537D3E86C7}">
      <dgm:prSet phldrT="[Texto]" custT="1"/>
      <dgm:spPr/>
      <dgm:t>
        <a:bodyPr/>
        <a:lstStyle/>
        <a:p>
          <a:r>
            <a:rPr lang="pt-BR" sz="1530" baseline="0" dirty="0" smtClean="0"/>
            <a:t>Redução 96% na taxa de transm. grupo  </a:t>
          </a:r>
          <a:r>
            <a:rPr lang="pt-BR" sz="1530" baseline="0" dirty="0" err="1" smtClean="0"/>
            <a:t>tto</a:t>
          </a:r>
          <a:r>
            <a:rPr lang="pt-BR" sz="1530" baseline="0" dirty="0" smtClean="0"/>
            <a:t>: CD4+ entre 350 e 550 células/mm3</a:t>
          </a:r>
          <a:endParaRPr lang="pt-BR" sz="1530" baseline="0" dirty="0"/>
        </a:p>
      </dgm:t>
    </dgm:pt>
    <dgm:pt modelId="{D72E0492-EB73-40FA-9195-9619D1F3B2E9}" type="sibTrans" cxnId="{E04E95E3-61F7-47A3-8514-F1F5D4769615}">
      <dgm:prSet/>
      <dgm:spPr/>
      <dgm:t>
        <a:bodyPr/>
        <a:lstStyle/>
        <a:p>
          <a:endParaRPr lang="pt-BR"/>
        </a:p>
      </dgm:t>
    </dgm:pt>
    <dgm:pt modelId="{C866CC05-6B41-42EA-85DF-186F02CF4098}" type="parTrans" cxnId="{E04E95E3-61F7-47A3-8514-F1F5D4769615}">
      <dgm:prSet/>
      <dgm:spPr/>
      <dgm:t>
        <a:bodyPr/>
        <a:lstStyle/>
        <a:p>
          <a:endParaRPr lang="pt-BR"/>
        </a:p>
      </dgm:t>
    </dgm:pt>
    <dgm:pt modelId="{7919A957-D60F-473B-BBC4-23D186D52764}" type="pres">
      <dgm:prSet presAssocID="{4905EBAE-7F2B-4E00-96BE-EB60F4CB04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B3D3411-780E-4BF2-BBE5-59B4CAD51F07}" type="pres">
      <dgm:prSet presAssocID="{C10FF054-2124-406E-B7A5-004EEEE540DB}" presName="composite" presStyleCnt="0"/>
      <dgm:spPr/>
    </dgm:pt>
    <dgm:pt modelId="{C1FD39AF-2AA4-4BC5-8774-59F27FF5778E}" type="pres">
      <dgm:prSet presAssocID="{C10FF054-2124-406E-B7A5-004EEEE540DB}" presName="bgChev" presStyleLbl="node1" presStyleIdx="0" presStyleCnt="6"/>
      <dgm:spPr/>
    </dgm:pt>
    <dgm:pt modelId="{0EFC418F-E356-4D98-BCEC-5CBF66C68282}" type="pres">
      <dgm:prSet presAssocID="{C10FF054-2124-406E-B7A5-004EEEE540DB}" presName="txNode" presStyleLbl="fgAcc1" presStyleIdx="0" presStyleCnt="6" custScaleY="28287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CA35B00-65A4-46B8-ACB7-B04426C9C5D1}" type="pres">
      <dgm:prSet presAssocID="{C5CB3765-1546-43A6-B6D6-9BADF7DA9126}" presName="compositeSpace" presStyleCnt="0"/>
      <dgm:spPr/>
    </dgm:pt>
    <dgm:pt modelId="{7CC9ACBE-1261-44CF-8541-5D491673A9A2}" type="pres">
      <dgm:prSet presAssocID="{5BC0EF62-43B7-416A-AE1F-25AB29414B2A}" presName="composite" presStyleCnt="0"/>
      <dgm:spPr/>
    </dgm:pt>
    <dgm:pt modelId="{4D66C050-120A-4515-B35F-7890DA26D5E4}" type="pres">
      <dgm:prSet presAssocID="{5BC0EF62-43B7-416A-AE1F-25AB29414B2A}" presName="bgChev" presStyleLbl="node1" presStyleIdx="1" presStyleCnt="6"/>
      <dgm:spPr/>
    </dgm:pt>
    <dgm:pt modelId="{60C85677-69E7-4016-8E35-5808AB8F31FD}" type="pres">
      <dgm:prSet presAssocID="{5BC0EF62-43B7-416A-AE1F-25AB29414B2A}" presName="txNode" presStyleLbl="fgAcc1" presStyleIdx="1" presStyleCnt="6" custScaleX="130413" custScaleY="780275" custLinFactNeighborX="511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1972B7D-2DE9-459E-A920-FBAF104A775C}" type="pres">
      <dgm:prSet presAssocID="{7902D7F3-4740-47EE-965C-00BF1421E260}" presName="compositeSpace" presStyleCnt="0"/>
      <dgm:spPr/>
    </dgm:pt>
    <dgm:pt modelId="{A8887DA7-526C-4798-9C10-66798FA8CBD1}" type="pres">
      <dgm:prSet presAssocID="{0D703780-A0DE-412B-934F-4823B936EFF7}" presName="composite" presStyleCnt="0"/>
      <dgm:spPr/>
    </dgm:pt>
    <dgm:pt modelId="{D8938A90-1A25-40FA-B06F-D88408AB7CEB}" type="pres">
      <dgm:prSet presAssocID="{0D703780-A0DE-412B-934F-4823B936EFF7}" presName="bgChev" presStyleLbl="node1" presStyleIdx="2" presStyleCnt="6"/>
      <dgm:spPr/>
    </dgm:pt>
    <dgm:pt modelId="{764472CF-443D-4BFF-9D86-1BF9C3BEF748}" type="pres">
      <dgm:prSet presAssocID="{0D703780-A0DE-412B-934F-4823B936EFF7}" presName="txNode" presStyleLbl="fgAcc1" presStyleIdx="2" presStyleCnt="6" custScaleY="2141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5E009AD-E3B5-4277-8115-CB9553832BA7}" type="pres">
      <dgm:prSet presAssocID="{CBC8ECB0-D5B1-4468-9AA8-233FFD449AB5}" presName="compositeSpace" presStyleCnt="0"/>
      <dgm:spPr/>
    </dgm:pt>
    <dgm:pt modelId="{BCE0294A-5739-4630-845D-15DCE6D22DE8}" type="pres">
      <dgm:prSet presAssocID="{E5FD36CD-ECFF-49F8-9C3F-A0EC2E92601F}" presName="composite" presStyleCnt="0"/>
      <dgm:spPr/>
    </dgm:pt>
    <dgm:pt modelId="{52105D26-197B-4C81-9F22-A95C3265823B}" type="pres">
      <dgm:prSet presAssocID="{E5FD36CD-ECFF-49F8-9C3F-A0EC2E92601F}" presName="bgChev" presStyleLbl="node1" presStyleIdx="3" presStyleCnt="6"/>
      <dgm:spPr/>
    </dgm:pt>
    <dgm:pt modelId="{B6401D08-13E0-45AE-987C-6AE65144324C}" type="pres">
      <dgm:prSet presAssocID="{E5FD36CD-ECFF-49F8-9C3F-A0EC2E92601F}" presName="txNode" presStyleLbl="fgAcc1" presStyleIdx="3" presStyleCnt="6" custScaleX="114249" custScaleY="56732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1EE87D4-4EA2-498A-BD08-928AE79A19D0}" type="pres">
      <dgm:prSet presAssocID="{638DFF83-1AF6-452D-A2A2-A295BC29324A}" presName="compositeSpace" presStyleCnt="0"/>
      <dgm:spPr/>
    </dgm:pt>
    <dgm:pt modelId="{D46392CA-15DF-4474-A8EE-77A4038F984E}" type="pres">
      <dgm:prSet presAssocID="{37DE6F94-7EF0-4A53-834A-6953A1F2607E}" presName="composite" presStyleCnt="0"/>
      <dgm:spPr/>
    </dgm:pt>
    <dgm:pt modelId="{D02B89F3-8CCE-4B5C-BADD-9623F609C44A}" type="pres">
      <dgm:prSet presAssocID="{37DE6F94-7EF0-4A53-834A-6953A1F2607E}" presName="bgChev" presStyleLbl="node1" presStyleIdx="4" presStyleCnt="6"/>
      <dgm:spPr/>
    </dgm:pt>
    <dgm:pt modelId="{D01DC932-81F8-493F-A9AB-F3340CDC8489}" type="pres">
      <dgm:prSet presAssocID="{37DE6F94-7EF0-4A53-834A-6953A1F2607E}" presName="txNode" presStyleLbl="fgAcc1" presStyleIdx="4" presStyleCnt="6" custScaleY="46274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294A9BA-2AFA-4AA3-B226-D104477C3DF0}" type="pres">
      <dgm:prSet presAssocID="{69747137-643A-4E08-B678-DCB99756E170}" presName="compositeSpace" presStyleCnt="0"/>
      <dgm:spPr/>
    </dgm:pt>
    <dgm:pt modelId="{C56AE858-DA12-4350-8165-798DB6353C85}" type="pres">
      <dgm:prSet presAssocID="{7FD68D37-43FB-4969-A02A-77537D3E86C7}" presName="composite" presStyleCnt="0"/>
      <dgm:spPr/>
    </dgm:pt>
    <dgm:pt modelId="{0E9A4267-140B-41C6-8652-FF3520D113DF}" type="pres">
      <dgm:prSet presAssocID="{7FD68D37-43FB-4969-A02A-77537D3E86C7}" presName="bgChev" presStyleLbl="node1" presStyleIdx="5" presStyleCnt="6"/>
      <dgm:spPr/>
    </dgm:pt>
    <dgm:pt modelId="{8B6A7C43-82ED-44EA-93DE-78413FA7C403}" type="pres">
      <dgm:prSet presAssocID="{7FD68D37-43FB-4969-A02A-77537D3E86C7}" presName="txNode" presStyleLbl="fgAcc1" presStyleIdx="5" presStyleCnt="6" custScaleY="83052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9E1EF1F-ADEB-48B4-A236-14DF22F9BB2E}" srcId="{4905EBAE-7F2B-4E00-96BE-EB60F4CB04D3}" destId="{C10FF054-2124-406E-B7A5-004EEEE540DB}" srcOrd="0" destOrd="0" parTransId="{C9B6BA3F-771B-487A-9296-8EC592534D73}" sibTransId="{C5CB3765-1546-43A6-B6D6-9BADF7DA9126}"/>
    <dgm:cxn modelId="{AA156871-AE18-40B7-8A7A-E1976FDD637B}" srcId="{4905EBAE-7F2B-4E00-96BE-EB60F4CB04D3}" destId="{37DE6F94-7EF0-4A53-834A-6953A1F2607E}" srcOrd="4" destOrd="0" parTransId="{CC69ECFF-5C4F-4789-93D0-AA9F09082D02}" sibTransId="{69747137-643A-4E08-B678-DCB99756E170}"/>
    <dgm:cxn modelId="{28D99612-B0F9-46A4-9071-FAA87E06DF56}" type="presOf" srcId="{C10FF054-2124-406E-B7A5-004EEEE540DB}" destId="{0EFC418F-E356-4D98-BCEC-5CBF66C68282}" srcOrd="0" destOrd="0" presId="urn:microsoft.com/office/officeart/2005/8/layout/chevronAccent+Icon"/>
    <dgm:cxn modelId="{B4C060E8-67EC-426E-AD31-ABA2DD946E7B}" type="presOf" srcId="{5BC0EF62-43B7-416A-AE1F-25AB29414B2A}" destId="{60C85677-69E7-4016-8E35-5808AB8F31FD}" srcOrd="0" destOrd="0" presId="urn:microsoft.com/office/officeart/2005/8/layout/chevronAccent+Icon"/>
    <dgm:cxn modelId="{1696B321-2496-4A6C-9F6E-FC79CA76358F}" type="presOf" srcId="{4905EBAE-7F2B-4E00-96BE-EB60F4CB04D3}" destId="{7919A957-D60F-473B-BBC4-23D186D52764}" srcOrd="0" destOrd="0" presId="urn:microsoft.com/office/officeart/2005/8/layout/chevronAccent+Icon"/>
    <dgm:cxn modelId="{0C929930-3C1B-4866-90B1-1A37935C1621}" srcId="{4905EBAE-7F2B-4E00-96BE-EB60F4CB04D3}" destId="{5BC0EF62-43B7-416A-AE1F-25AB29414B2A}" srcOrd="1" destOrd="0" parTransId="{A08EEAF1-7618-41D7-B1EA-1068B75F7FDD}" sibTransId="{7902D7F3-4740-47EE-965C-00BF1421E260}"/>
    <dgm:cxn modelId="{E90C4A86-B19A-4D22-BEEA-4546C0A60F49}" type="presOf" srcId="{E5FD36CD-ECFF-49F8-9C3F-A0EC2E92601F}" destId="{B6401D08-13E0-45AE-987C-6AE65144324C}" srcOrd="0" destOrd="0" presId="urn:microsoft.com/office/officeart/2005/8/layout/chevronAccent+Icon"/>
    <dgm:cxn modelId="{75B77677-0D18-4CE0-AB77-5F6B87574D92}" srcId="{4905EBAE-7F2B-4E00-96BE-EB60F4CB04D3}" destId="{E5FD36CD-ECFF-49F8-9C3F-A0EC2E92601F}" srcOrd="3" destOrd="0" parTransId="{040719A1-5F26-4A9D-8454-6C37A8A899CD}" sibTransId="{638DFF83-1AF6-452D-A2A2-A295BC29324A}"/>
    <dgm:cxn modelId="{F4DB3D98-6AC2-49E4-80E9-10D7D9C29A0B}" type="presOf" srcId="{7FD68D37-43FB-4969-A02A-77537D3E86C7}" destId="{8B6A7C43-82ED-44EA-93DE-78413FA7C403}" srcOrd="0" destOrd="0" presId="urn:microsoft.com/office/officeart/2005/8/layout/chevronAccent+Icon"/>
    <dgm:cxn modelId="{DC268D9E-01BD-4AB9-95FC-68DFC82B69EB}" srcId="{4905EBAE-7F2B-4E00-96BE-EB60F4CB04D3}" destId="{0D703780-A0DE-412B-934F-4823B936EFF7}" srcOrd="2" destOrd="0" parTransId="{EFEB3DB7-D8D2-4A62-A338-3CB333D255BD}" sibTransId="{CBC8ECB0-D5B1-4468-9AA8-233FFD449AB5}"/>
    <dgm:cxn modelId="{2D954C78-0144-42B9-B3B5-8BEF36FF4401}" type="presOf" srcId="{0D703780-A0DE-412B-934F-4823B936EFF7}" destId="{764472CF-443D-4BFF-9D86-1BF9C3BEF748}" srcOrd="0" destOrd="0" presId="urn:microsoft.com/office/officeart/2005/8/layout/chevronAccent+Icon"/>
    <dgm:cxn modelId="{B2A6F29F-4BE7-4535-B7E2-5E1666B6FAB2}" type="presOf" srcId="{37DE6F94-7EF0-4A53-834A-6953A1F2607E}" destId="{D01DC932-81F8-493F-A9AB-F3340CDC8489}" srcOrd="0" destOrd="0" presId="urn:microsoft.com/office/officeart/2005/8/layout/chevronAccent+Icon"/>
    <dgm:cxn modelId="{E04E95E3-61F7-47A3-8514-F1F5D4769615}" srcId="{4905EBAE-7F2B-4E00-96BE-EB60F4CB04D3}" destId="{7FD68D37-43FB-4969-A02A-77537D3E86C7}" srcOrd="5" destOrd="0" parTransId="{C866CC05-6B41-42EA-85DF-186F02CF4098}" sibTransId="{D72E0492-EB73-40FA-9195-9619D1F3B2E9}"/>
    <dgm:cxn modelId="{9110C8A6-4906-4FFB-914A-E5FDC7881417}" type="presParOf" srcId="{7919A957-D60F-473B-BBC4-23D186D52764}" destId="{5B3D3411-780E-4BF2-BBE5-59B4CAD51F07}" srcOrd="0" destOrd="0" presId="urn:microsoft.com/office/officeart/2005/8/layout/chevronAccent+Icon"/>
    <dgm:cxn modelId="{E3F358AD-3019-43F1-90EE-F02853656058}" type="presParOf" srcId="{5B3D3411-780E-4BF2-BBE5-59B4CAD51F07}" destId="{C1FD39AF-2AA4-4BC5-8774-59F27FF5778E}" srcOrd="0" destOrd="0" presId="urn:microsoft.com/office/officeart/2005/8/layout/chevronAccent+Icon"/>
    <dgm:cxn modelId="{04BF1A3A-F2A7-494A-9DFA-9CD4A08201DB}" type="presParOf" srcId="{5B3D3411-780E-4BF2-BBE5-59B4CAD51F07}" destId="{0EFC418F-E356-4D98-BCEC-5CBF66C68282}" srcOrd="1" destOrd="0" presId="urn:microsoft.com/office/officeart/2005/8/layout/chevronAccent+Icon"/>
    <dgm:cxn modelId="{DC6F90D2-5DAA-4AC4-A0C9-BB74124649DC}" type="presParOf" srcId="{7919A957-D60F-473B-BBC4-23D186D52764}" destId="{ACA35B00-65A4-46B8-ACB7-B04426C9C5D1}" srcOrd="1" destOrd="0" presId="urn:microsoft.com/office/officeart/2005/8/layout/chevronAccent+Icon"/>
    <dgm:cxn modelId="{AE7B2EE1-F483-4C16-A8CF-798BD1AE3400}" type="presParOf" srcId="{7919A957-D60F-473B-BBC4-23D186D52764}" destId="{7CC9ACBE-1261-44CF-8541-5D491673A9A2}" srcOrd="2" destOrd="0" presId="urn:microsoft.com/office/officeart/2005/8/layout/chevronAccent+Icon"/>
    <dgm:cxn modelId="{B118C6FE-1382-4512-92E1-029DCCA8E512}" type="presParOf" srcId="{7CC9ACBE-1261-44CF-8541-5D491673A9A2}" destId="{4D66C050-120A-4515-B35F-7890DA26D5E4}" srcOrd="0" destOrd="0" presId="urn:microsoft.com/office/officeart/2005/8/layout/chevronAccent+Icon"/>
    <dgm:cxn modelId="{47C59B5F-6E2C-4AD4-A92D-B0AA60C9C7A3}" type="presParOf" srcId="{7CC9ACBE-1261-44CF-8541-5D491673A9A2}" destId="{60C85677-69E7-4016-8E35-5808AB8F31FD}" srcOrd="1" destOrd="0" presId="urn:microsoft.com/office/officeart/2005/8/layout/chevronAccent+Icon"/>
    <dgm:cxn modelId="{D3EC4F9A-BCF8-4303-AC29-39A77A616A4C}" type="presParOf" srcId="{7919A957-D60F-473B-BBC4-23D186D52764}" destId="{71972B7D-2DE9-459E-A920-FBAF104A775C}" srcOrd="3" destOrd="0" presId="urn:microsoft.com/office/officeart/2005/8/layout/chevronAccent+Icon"/>
    <dgm:cxn modelId="{46A8319C-C9B0-4B17-8366-60ED8F5E5544}" type="presParOf" srcId="{7919A957-D60F-473B-BBC4-23D186D52764}" destId="{A8887DA7-526C-4798-9C10-66798FA8CBD1}" srcOrd="4" destOrd="0" presId="urn:microsoft.com/office/officeart/2005/8/layout/chevronAccent+Icon"/>
    <dgm:cxn modelId="{B7A639F8-B51D-4718-B7BD-B5C94FB5F06A}" type="presParOf" srcId="{A8887DA7-526C-4798-9C10-66798FA8CBD1}" destId="{D8938A90-1A25-40FA-B06F-D88408AB7CEB}" srcOrd="0" destOrd="0" presId="urn:microsoft.com/office/officeart/2005/8/layout/chevronAccent+Icon"/>
    <dgm:cxn modelId="{763D8958-0AB7-40A4-940F-1DBCDA78F88A}" type="presParOf" srcId="{A8887DA7-526C-4798-9C10-66798FA8CBD1}" destId="{764472CF-443D-4BFF-9D86-1BF9C3BEF748}" srcOrd="1" destOrd="0" presId="urn:microsoft.com/office/officeart/2005/8/layout/chevronAccent+Icon"/>
    <dgm:cxn modelId="{44010127-AC7E-4B43-B00D-02BAF288A2A6}" type="presParOf" srcId="{7919A957-D60F-473B-BBC4-23D186D52764}" destId="{C5E009AD-E3B5-4277-8115-CB9553832BA7}" srcOrd="5" destOrd="0" presId="urn:microsoft.com/office/officeart/2005/8/layout/chevronAccent+Icon"/>
    <dgm:cxn modelId="{0C01EC1E-0851-4B3C-ABB2-1755D5F10A2B}" type="presParOf" srcId="{7919A957-D60F-473B-BBC4-23D186D52764}" destId="{BCE0294A-5739-4630-845D-15DCE6D22DE8}" srcOrd="6" destOrd="0" presId="urn:microsoft.com/office/officeart/2005/8/layout/chevronAccent+Icon"/>
    <dgm:cxn modelId="{CDCF6710-7937-4F3E-8F8A-CFC53BAEE3BE}" type="presParOf" srcId="{BCE0294A-5739-4630-845D-15DCE6D22DE8}" destId="{52105D26-197B-4C81-9F22-A95C3265823B}" srcOrd="0" destOrd="0" presId="urn:microsoft.com/office/officeart/2005/8/layout/chevronAccent+Icon"/>
    <dgm:cxn modelId="{2302EBC5-B8B4-4942-B387-5E0AC8972AFD}" type="presParOf" srcId="{BCE0294A-5739-4630-845D-15DCE6D22DE8}" destId="{B6401D08-13E0-45AE-987C-6AE65144324C}" srcOrd="1" destOrd="0" presId="urn:microsoft.com/office/officeart/2005/8/layout/chevronAccent+Icon"/>
    <dgm:cxn modelId="{E7EEDABF-FEC0-4BBB-BDE2-5BA62A588210}" type="presParOf" srcId="{7919A957-D60F-473B-BBC4-23D186D52764}" destId="{31EE87D4-4EA2-498A-BD08-928AE79A19D0}" srcOrd="7" destOrd="0" presId="urn:microsoft.com/office/officeart/2005/8/layout/chevronAccent+Icon"/>
    <dgm:cxn modelId="{FDD3B684-7F5C-429E-A790-8ADF15AC72F4}" type="presParOf" srcId="{7919A957-D60F-473B-BBC4-23D186D52764}" destId="{D46392CA-15DF-4474-A8EE-77A4038F984E}" srcOrd="8" destOrd="0" presId="urn:microsoft.com/office/officeart/2005/8/layout/chevronAccent+Icon"/>
    <dgm:cxn modelId="{D091153A-BA04-4BFC-8F82-9DA24965BA64}" type="presParOf" srcId="{D46392CA-15DF-4474-A8EE-77A4038F984E}" destId="{D02B89F3-8CCE-4B5C-BADD-9623F609C44A}" srcOrd="0" destOrd="0" presId="urn:microsoft.com/office/officeart/2005/8/layout/chevronAccent+Icon"/>
    <dgm:cxn modelId="{DEB1C204-4333-46E2-A147-6D159E35685B}" type="presParOf" srcId="{D46392CA-15DF-4474-A8EE-77A4038F984E}" destId="{D01DC932-81F8-493F-A9AB-F3340CDC8489}" srcOrd="1" destOrd="0" presId="urn:microsoft.com/office/officeart/2005/8/layout/chevronAccent+Icon"/>
    <dgm:cxn modelId="{74CC07D7-4982-44C7-B587-360EBC73992B}" type="presParOf" srcId="{7919A957-D60F-473B-BBC4-23D186D52764}" destId="{0294A9BA-2AFA-4AA3-B226-D104477C3DF0}" srcOrd="9" destOrd="0" presId="urn:microsoft.com/office/officeart/2005/8/layout/chevronAccent+Icon"/>
    <dgm:cxn modelId="{D3397031-CE23-4EEF-8A75-9D3CEB826B5E}" type="presParOf" srcId="{7919A957-D60F-473B-BBC4-23D186D52764}" destId="{C56AE858-DA12-4350-8165-798DB6353C85}" srcOrd="10" destOrd="0" presId="urn:microsoft.com/office/officeart/2005/8/layout/chevronAccent+Icon"/>
    <dgm:cxn modelId="{5C4B3BEC-6FF4-4412-93B4-7EFD924E6898}" type="presParOf" srcId="{C56AE858-DA12-4350-8165-798DB6353C85}" destId="{0E9A4267-140B-41C6-8652-FF3520D113DF}" srcOrd="0" destOrd="0" presId="urn:microsoft.com/office/officeart/2005/8/layout/chevronAccent+Icon"/>
    <dgm:cxn modelId="{62A0D4F8-33B7-49DA-B159-72B43D771A70}" type="presParOf" srcId="{C56AE858-DA12-4350-8165-798DB6353C85}" destId="{8B6A7C43-82ED-44EA-93DE-78413FA7C403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D16CF-8256-4174-B9D2-31DEED0612F0}">
      <dsp:nvSpPr>
        <dsp:cNvPr id="0" name=""/>
        <dsp:cNvSpPr/>
      </dsp:nvSpPr>
      <dsp:spPr>
        <a:xfrm>
          <a:off x="3186674" y="1460075"/>
          <a:ext cx="1855819" cy="1605359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Prevenção</a:t>
          </a:r>
          <a:endParaRPr lang="pt-BR" sz="1800" kern="1200" dirty="0"/>
        </a:p>
      </dsp:txBody>
      <dsp:txXfrm>
        <a:off x="3494209" y="1726106"/>
        <a:ext cx="1240749" cy="1073297"/>
      </dsp:txXfrm>
    </dsp:sp>
    <dsp:sp modelId="{50357F59-3BA0-4E19-8F3C-D8AC3C260ECA}">
      <dsp:nvSpPr>
        <dsp:cNvPr id="0" name=""/>
        <dsp:cNvSpPr/>
      </dsp:nvSpPr>
      <dsp:spPr>
        <a:xfrm>
          <a:off x="4348774" y="692019"/>
          <a:ext cx="700195" cy="603310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426955-AA87-4216-B1C3-9B33A108493B}">
      <dsp:nvSpPr>
        <dsp:cNvPr id="0" name=""/>
        <dsp:cNvSpPr/>
      </dsp:nvSpPr>
      <dsp:spPr>
        <a:xfrm>
          <a:off x="3357622" y="0"/>
          <a:ext cx="1520831" cy="1315697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Sexo sem proteção</a:t>
          </a:r>
          <a:endParaRPr lang="pt-BR" sz="1400" kern="1200" dirty="0"/>
        </a:p>
      </dsp:txBody>
      <dsp:txXfrm>
        <a:off x="3609656" y="218039"/>
        <a:ext cx="1016763" cy="879619"/>
      </dsp:txXfrm>
    </dsp:sp>
    <dsp:sp modelId="{136E6EFE-B680-421F-BBEB-2CE40A5803A9}">
      <dsp:nvSpPr>
        <dsp:cNvPr id="0" name=""/>
        <dsp:cNvSpPr/>
      </dsp:nvSpPr>
      <dsp:spPr>
        <a:xfrm>
          <a:off x="5165956" y="1819889"/>
          <a:ext cx="700195" cy="603310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F45557-6F3A-471A-9A1E-3CE559F8459E}">
      <dsp:nvSpPr>
        <dsp:cNvPr id="0" name=""/>
        <dsp:cNvSpPr/>
      </dsp:nvSpPr>
      <dsp:spPr>
        <a:xfrm>
          <a:off x="4752400" y="809242"/>
          <a:ext cx="1520831" cy="1315697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936304"/>
            <a:satOff val="-1168"/>
            <a:lumOff val="2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DST</a:t>
          </a:r>
          <a:endParaRPr lang="pt-BR" sz="1400" kern="1200" dirty="0"/>
        </a:p>
      </dsp:txBody>
      <dsp:txXfrm>
        <a:off x="5004434" y="1027281"/>
        <a:ext cx="1016763" cy="879619"/>
      </dsp:txXfrm>
    </dsp:sp>
    <dsp:sp modelId="{72A53235-9A44-48A2-93CF-6867D8116C61}">
      <dsp:nvSpPr>
        <dsp:cNvPr id="0" name=""/>
        <dsp:cNvSpPr/>
      </dsp:nvSpPr>
      <dsp:spPr>
        <a:xfrm>
          <a:off x="4598288" y="3093043"/>
          <a:ext cx="700195" cy="603310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9D653B-48C5-44FB-ACF6-3063B7A11403}">
      <dsp:nvSpPr>
        <dsp:cNvPr id="0" name=""/>
        <dsp:cNvSpPr/>
      </dsp:nvSpPr>
      <dsp:spPr>
        <a:xfrm>
          <a:off x="4752400" y="2400118"/>
          <a:ext cx="1520831" cy="1315697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1872608"/>
            <a:satOff val="-2336"/>
            <a:lumOff val="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Drogas injetáveis</a:t>
          </a:r>
          <a:endParaRPr lang="pt-BR" sz="1400" kern="1200" dirty="0"/>
        </a:p>
      </dsp:txBody>
      <dsp:txXfrm>
        <a:off x="5004434" y="2618157"/>
        <a:ext cx="1016763" cy="879619"/>
      </dsp:txXfrm>
    </dsp:sp>
    <dsp:sp modelId="{B5EF0D7B-51A7-496A-89FF-5A623C5108BD}">
      <dsp:nvSpPr>
        <dsp:cNvPr id="0" name=""/>
        <dsp:cNvSpPr/>
      </dsp:nvSpPr>
      <dsp:spPr>
        <a:xfrm>
          <a:off x="3190127" y="3225201"/>
          <a:ext cx="700195" cy="603310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F9FB1A-CE7C-4CB7-BA19-DE23D66FE72B}">
      <dsp:nvSpPr>
        <dsp:cNvPr id="0" name=""/>
        <dsp:cNvSpPr/>
      </dsp:nvSpPr>
      <dsp:spPr>
        <a:xfrm>
          <a:off x="3357622" y="3210265"/>
          <a:ext cx="1520831" cy="1315697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2808911"/>
            <a:satOff val="-3503"/>
            <a:lumOff val="8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Transfusões e outros procedimentos</a:t>
          </a:r>
          <a:endParaRPr lang="pt-BR" sz="1200" kern="1200" dirty="0"/>
        </a:p>
      </dsp:txBody>
      <dsp:txXfrm>
        <a:off x="3609656" y="3428304"/>
        <a:ext cx="1016763" cy="879619"/>
      </dsp:txXfrm>
    </dsp:sp>
    <dsp:sp modelId="{F21C14C9-00B9-4D0D-829E-7EBE4E1BE1C5}">
      <dsp:nvSpPr>
        <dsp:cNvPr id="0" name=""/>
        <dsp:cNvSpPr/>
      </dsp:nvSpPr>
      <dsp:spPr>
        <a:xfrm>
          <a:off x="2359563" y="2097783"/>
          <a:ext cx="700195" cy="603310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6728C1-67E5-4A0D-8C0A-A13888A7F239}">
      <dsp:nvSpPr>
        <dsp:cNvPr id="0" name=""/>
        <dsp:cNvSpPr/>
      </dsp:nvSpPr>
      <dsp:spPr>
        <a:xfrm>
          <a:off x="1956368" y="2401023"/>
          <a:ext cx="1520831" cy="1315697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3745215"/>
            <a:satOff val="-4671"/>
            <a:lumOff val="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Acidentes ocupacionais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Viol</a:t>
          </a:r>
          <a:r>
            <a:rPr lang="pt-BR" sz="1400" kern="1200" dirty="0" err="1" smtClean="0"/>
            <a:t>ência</a:t>
          </a:r>
          <a:r>
            <a:rPr lang="pt-BR" sz="1400" kern="1200" dirty="0" smtClean="0"/>
            <a:t> sexual</a:t>
          </a:r>
          <a:endParaRPr lang="pt-BR" sz="1400" kern="1200" dirty="0"/>
        </a:p>
      </dsp:txBody>
      <dsp:txXfrm>
        <a:off x="2208402" y="2619062"/>
        <a:ext cx="1016763" cy="879619"/>
      </dsp:txXfrm>
    </dsp:sp>
    <dsp:sp modelId="{E28A1E9E-4252-4F69-ACDA-749CDB3FE879}">
      <dsp:nvSpPr>
        <dsp:cNvPr id="0" name=""/>
        <dsp:cNvSpPr/>
      </dsp:nvSpPr>
      <dsp:spPr>
        <a:xfrm>
          <a:off x="1956368" y="807431"/>
          <a:ext cx="1520831" cy="1315697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Vertical</a:t>
          </a:r>
          <a:endParaRPr lang="pt-BR" sz="1400" kern="1200" dirty="0"/>
        </a:p>
      </dsp:txBody>
      <dsp:txXfrm>
        <a:off x="2208402" y="1025470"/>
        <a:ext cx="1016763" cy="8796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EE637A-6BEC-4F0E-8515-B6814233D886}">
      <dsp:nvSpPr>
        <dsp:cNvPr id="0" name=""/>
        <dsp:cNvSpPr/>
      </dsp:nvSpPr>
      <dsp:spPr>
        <a:xfrm>
          <a:off x="3481869" y="1666054"/>
          <a:ext cx="1265861" cy="126586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Prevenção</a:t>
          </a:r>
          <a:endParaRPr lang="pt-BR" sz="1600" kern="1200" dirty="0"/>
        </a:p>
      </dsp:txBody>
      <dsp:txXfrm>
        <a:off x="3667250" y="1851435"/>
        <a:ext cx="895099" cy="895099"/>
      </dsp:txXfrm>
    </dsp:sp>
    <dsp:sp modelId="{6DDEB90D-466F-4E71-9E99-E420E273DD0C}">
      <dsp:nvSpPr>
        <dsp:cNvPr id="0" name=""/>
        <dsp:cNvSpPr/>
      </dsp:nvSpPr>
      <dsp:spPr>
        <a:xfrm rot="16200000">
          <a:off x="3923320" y="1460731"/>
          <a:ext cx="382958" cy="27687"/>
        </a:xfrm>
        <a:custGeom>
          <a:avLst/>
          <a:gdLst/>
          <a:ahLst/>
          <a:cxnLst/>
          <a:rect l="0" t="0" r="0" b="0"/>
          <a:pathLst>
            <a:path>
              <a:moveTo>
                <a:pt x="0" y="13843"/>
              </a:moveTo>
              <a:lnTo>
                <a:pt x="382958" y="1384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4105226" y="1465001"/>
        <a:ext cx="19147" cy="19147"/>
      </dsp:txXfrm>
    </dsp:sp>
    <dsp:sp modelId="{DD43E815-8C5F-4F21-A872-B05D45CA59A0}">
      <dsp:nvSpPr>
        <dsp:cNvPr id="0" name=""/>
        <dsp:cNvSpPr/>
      </dsp:nvSpPr>
      <dsp:spPr>
        <a:xfrm>
          <a:off x="3481869" y="17234"/>
          <a:ext cx="1265861" cy="126586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err="1" smtClean="0"/>
            <a:t>Condom</a:t>
          </a:r>
          <a:r>
            <a:rPr lang="pt-BR" sz="1400" kern="1200" dirty="0" smtClean="0"/>
            <a:t>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85% proteção HIV/DST</a:t>
          </a:r>
          <a:endParaRPr lang="pt-BR" sz="1100" kern="1200" dirty="0"/>
        </a:p>
      </dsp:txBody>
      <dsp:txXfrm>
        <a:off x="3667250" y="202615"/>
        <a:ext cx="895099" cy="895099"/>
      </dsp:txXfrm>
    </dsp:sp>
    <dsp:sp modelId="{650D752C-FFAA-4697-9C57-1241D3D1152F}">
      <dsp:nvSpPr>
        <dsp:cNvPr id="0" name=""/>
        <dsp:cNvSpPr/>
      </dsp:nvSpPr>
      <dsp:spPr>
        <a:xfrm rot="1970046">
          <a:off x="4611278" y="2748258"/>
          <a:ext cx="442398" cy="27687"/>
        </a:xfrm>
        <a:custGeom>
          <a:avLst/>
          <a:gdLst/>
          <a:ahLst/>
          <a:cxnLst/>
          <a:rect l="0" t="0" r="0" b="0"/>
          <a:pathLst>
            <a:path>
              <a:moveTo>
                <a:pt x="0" y="13843"/>
              </a:moveTo>
              <a:lnTo>
                <a:pt x="442398" y="1384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4821417" y="2751041"/>
        <a:ext cx="22119" cy="22119"/>
      </dsp:txXfrm>
    </dsp:sp>
    <dsp:sp modelId="{DCC81D54-685C-4B2F-A7E3-2712E1EF0AC2}">
      <dsp:nvSpPr>
        <dsp:cNvPr id="0" name=""/>
        <dsp:cNvSpPr/>
      </dsp:nvSpPr>
      <dsp:spPr>
        <a:xfrm>
          <a:off x="4917224" y="2592287"/>
          <a:ext cx="1265861" cy="1265861"/>
        </a:xfrm>
        <a:prstGeom prst="ellipse">
          <a:avLst/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0" kern="1200" dirty="0" err="1" smtClean="0"/>
            <a:t>Testar</a:t>
          </a:r>
          <a:r>
            <a:rPr lang="en-US" sz="1400" b="1" i="0" kern="1200" dirty="0" smtClean="0"/>
            <a:t> </a:t>
          </a:r>
          <a:r>
            <a:rPr lang="en-US" sz="1400" b="1" i="0" kern="1200" dirty="0" err="1" smtClean="0"/>
            <a:t>para</a:t>
          </a:r>
          <a:r>
            <a:rPr lang="en-US" sz="1400" b="1" i="0" kern="1200" dirty="0" smtClean="0"/>
            <a:t> HIV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i="0" kern="1200" dirty="0" smtClean="0"/>
            <a:t>(“</a:t>
          </a:r>
          <a:r>
            <a:rPr lang="en-US" sz="1200" b="1" i="0" kern="1200" dirty="0" err="1" smtClean="0"/>
            <a:t>Fique</a:t>
          </a:r>
          <a:r>
            <a:rPr lang="en-US" sz="1200" b="1" i="0" kern="1200" dirty="0" smtClean="0"/>
            <a:t> </a:t>
          </a:r>
          <a:r>
            <a:rPr lang="en-US" sz="1200" b="1" i="0" kern="1200" dirty="0" err="1" smtClean="0"/>
            <a:t>Sabendo</a:t>
          </a:r>
          <a:r>
            <a:rPr lang="en-US" sz="1200" b="1" i="0" kern="1200" dirty="0" smtClean="0"/>
            <a:t>”)</a:t>
          </a:r>
          <a:endParaRPr lang="en-US" sz="1200" b="1" i="0" kern="1200" dirty="0"/>
        </a:p>
      </dsp:txBody>
      <dsp:txXfrm>
        <a:off x="5102605" y="2777668"/>
        <a:ext cx="895099" cy="895099"/>
      </dsp:txXfrm>
    </dsp:sp>
    <dsp:sp modelId="{10B5CE96-B79A-4775-9AE5-EC0DD10E05AC}">
      <dsp:nvSpPr>
        <dsp:cNvPr id="0" name=""/>
        <dsp:cNvSpPr/>
      </dsp:nvSpPr>
      <dsp:spPr>
        <a:xfrm rot="19772100">
          <a:off x="4638543" y="1884164"/>
          <a:ext cx="315867" cy="27687"/>
        </a:xfrm>
        <a:custGeom>
          <a:avLst/>
          <a:gdLst/>
          <a:ahLst/>
          <a:cxnLst/>
          <a:rect l="0" t="0" r="0" b="0"/>
          <a:pathLst>
            <a:path>
              <a:moveTo>
                <a:pt x="0" y="13843"/>
              </a:moveTo>
              <a:lnTo>
                <a:pt x="315867" y="1384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4788580" y="1890110"/>
        <a:ext cx="15793" cy="15793"/>
      </dsp:txXfrm>
    </dsp:sp>
    <dsp:sp modelId="{EDE6B296-A6B8-4576-A27C-B613DC6A07A0}">
      <dsp:nvSpPr>
        <dsp:cNvPr id="0" name=""/>
        <dsp:cNvSpPr/>
      </dsp:nvSpPr>
      <dsp:spPr>
        <a:xfrm>
          <a:off x="4845223" y="864099"/>
          <a:ext cx="1265861" cy="1265861"/>
        </a:xfrm>
        <a:prstGeom prst="ellipse">
          <a:avLst/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Circuncisão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60% redução em </a:t>
          </a:r>
          <a:r>
            <a:rPr lang="pt-BR" sz="1100" kern="1200" dirty="0" err="1" smtClean="0"/>
            <a:t>Ht</a:t>
          </a:r>
          <a:endParaRPr lang="pt-BR" sz="1100" kern="1200" dirty="0"/>
        </a:p>
      </dsp:txBody>
      <dsp:txXfrm>
        <a:off x="5030604" y="1049480"/>
        <a:ext cx="895099" cy="895099"/>
      </dsp:txXfrm>
    </dsp:sp>
    <dsp:sp modelId="{68988FD9-2FA7-44D3-897B-43C033DB0EF6}">
      <dsp:nvSpPr>
        <dsp:cNvPr id="0" name=""/>
        <dsp:cNvSpPr/>
      </dsp:nvSpPr>
      <dsp:spPr>
        <a:xfrm rot="5400000">
          <a:off x="3923320" y="3109551"/>
          <a:ext cx="382958" cy="27687"/>
        </a:xfrm>
        <a:custGeom>
          <a:avLst/>
          <a:gdLst/>
          <a:ahLst/>
          <a:cxnLst/>
          <a:rect l="0" t="0" r="0" b="0"/>
          <a:pathLst>
            <a:path>
              <a:moveTo>
                <a:pt x="0" y="13843"/>
              </a:moveTo>
              <a:lnTo>
                <a:pt x="382958" y="1384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4105226" y="3113821"/>
        <a:ext cx="19147" cy="19147"/>
      </dsp:txXfrm>
    </dsp:sp>
    <dsp:sp modelId="{DA4EC493-3B34-49F5-AA27-4D70006A6F1F}">
      <dsp:nvSpPr>
        <dsp:cNvPr id="0" name=""/>
        <dsp:cNvSpPr/>
      </dsp:nvSpPr>
      <dsp:spPr>
        <a:xfrm>
          <a:off x="3481869" y="3314874"/>
          <a:ext cx="1265861" cy="1265861"/>
        </a:xfrm>
        <a:prstGeom prst="ellipse">
          <a:avLst/>
        </a:prstGeom>
        <a:solidFill>
          <a:schemeClr val="accent4">
            <a:hueOff val="-2678862"/>
            <a:satOff val="16139"/>
            <a:lumOff val="1294"/>
            <a:alphaOff val="0"/>
          </a:schemeClr>
        </a:solidFill>
        <a:ln w="6350" cap="flat" cmpd="sng" algn="ctr">
          <a:solidFill>
            <a:scrgbClr r="0" g="0" b="0"/>
          </a:solidFill>
          <a:prstDash val="sysDot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smtClean="0"/>
            <a:t>Tratamento como prevenção</a:t>
          </a:r>
          <a:endParaRPr lang="pt-BR" sz="1400" kern="1200" dirty="0"/>
        </a:p>
      </dsp:txBody>
      <dsp:txXfrm>
        <a:off x="3667250" y="3500255"/>
        <a:ext cx="895099" cy="895099"/>
      </dsp:txXfrm>
    </dsp:sp>
    <dsp:sp modelId="{B003B0F8-9554-4654-9E66-7DFEA9C5244D}">
      <dsp:nvSpPr>
        <dsp:cNvPr id="0" name=""/>
        <dsp:cNvSpPr/>
      </dsp:nvSpPr>
      <dsp:spPr>
        <a:xfrm rot="9000000">
          <a:off x="3209361" y="2697346"/>
          <a:ext cx="382958" cy="27687"/>
        </a:xfrm>
        <a:custGeom>
          <a:avLst/>
          <a:gdLst/>
          <a:ahLst/>
          <a:cxnLst/>
          <a:rect l="0" t="0" r="0" b="0"/>
          <a:pathLst>
            <a:path>
              <a:moveTo>
                <a:pt x="0" y="13843"/>
              </a:moveTo>
              <a:lnTo>
                <a:pt x="382958" y="1384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10800000">
        <a:off x="3391266" y="2701616"/>
        <a:ext cx="19147" cy="19147"/>
      </dsp:txXfrm>
    </dsp:sp>
    <dsp:sp modelId="{34ECC040-45FD-42AC-9067-BE3966F5DEBA}">
      <dsp:nvSpPr>
        <dsp:cNvPr id="0" name=""/>
        <dsp:cNvSpPr/>
      </dsp:nvSpPr>
      <dsp:spPr>
        <a:xfrm>
          <a:off x="2053949" y="2490464"/>
          <a:ext cx="1265861" cy="1265861"/>
        </a:xfrm>
        <a:prstGeom prst="ellipse">
          <a:avLst/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smtClean="0"/>
            <a:t>Redução de danos (UDI)</a:t>
          </a:r>
          <a:endParaRPr lang="pt-BR" sz="1400" kern="1200" dirty="0"/>
        </a:p>
      </dsp:txBody>
      <dsp:txXfrm>
        <a:off x="2239330" y="2675845"/>
        <a:ext cx="895099" cy="895099"/>
      </dsp:txXfrm>
    </dsp:sp>
    <dsp:sp modelId="{CBBB5276-365E-4A27-BD23-1D5E7742033A}">
      <dsp:nvSpPr>
        <dsp:cNvPr id="0" name=""/>
        <dsp:cNvSpPr/>
      </dsp:nvSpPr>
      <dsp:spPr>
        <a:xfrm rot="12600000">
          <a:off x="3209361" y="1872936"/>
          <a:ext cx="382958" cy="27687"/>
        </a:xfrm>
        <a:custGeom>
          <a:avLst/>
          <a:gdLst/>
          <a:ahLst/>
          <a:cxnLst/>
          <a:rect l="0" t="0" r="0" b="0"/>
          <a:pathLst>
            <a:path>
              <a:moveTo>
                <a:pt x="0" y="13843"/>
              </a:moveTo>
              <a:lnTo>
                <a:pt x="382958" y="1384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10800000">
        <a:off x="3391266" y="1877206"/>
        <a:ext cx="19147" cy="19147"/>
      </dsp:txXfrm>
    </dsp:sp>
    <dsp:sp modelId="{1C76D81C-4ED5-43D1-BDD7-1433D9CAEFC7}">
      <dsp:nvSpPr>
        <dsp:cNvPr id="0" name=""/>
        <dsp:cNvSpPr/>
      </dsp:nvSpPr>
      <dsp:spPr>
        <a:xfrm>
          <a:off x="2053949" y="841644"/>
          <a:ext cx="1265861" cy="1265861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Profilaxia da TV/HIV</a:t>
          </a:r>
          <a:endParaRPr lang="pt-BR" sz="1400" kern="1200" dirty="0"/>
        </a:p>
      </dsp:txBody>
      <dsp:txXfrm>
        <a:off x="2239330" y="1027025"/>
        <a:ext cx="895099" cy="8950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FD39AF-2AA4-4BC5-8774-59F27FF5778E}">
      <dsp:nvSpPr>
        <dsp:cNvPr id="0" name=""/>
        <dsp:cNvSpPr/>
      </dsp:nvSpPr>
      <dsp:spPr>
        <a:xfrm>
          <a:off x="996" y="1713335"/>
          <a:ext cx="1170611" cy="451856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FC418F-E356-4D98-BCEC-5CBF66C68282}">
      <dsp:nvSpPr>
        <dsp:cNvPr id="0" name=""/>
        <dsp:cNvSpPr/>
      </dsp:nvSpPr>
      <dsp:spPr>
        <a:xfrm>
          <a:off x="313159" y="1413131"/>
          <a:ext cx="988516" cy="12781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8008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30" kern="1200" baseline="0" dirty="0" smtClean="0"/>
            <a:t>Randomizados 1.763 casais</a:t>
          </a:r>
          <a:endParaRPr lang="pt-BR" sz="1530" kern="1200" baseline="0" dirty="0"/>
        </a:p>
      </dsp:txBody>
      <dsp:txXfrm>
        <a:off x="342112" y="1442084"/>
        <a:ext cx="930610" cy="1220286"/>
      </dsp:txXfrm>
    </dsp:sp>
    <dsp:sp modelId="{4D66C050-120A-4515-B35F-7890DA26D5E4}">
      <dsp:nvSpPr>
        <dsp:cNvPr id="0" name=""/>
        <dsp:cNvSpPr/>
      </dsp:nvSpPr>
      <dsp:spPr>
        <a:xfrm>
          <a:off x="1338095" y="1713335"/>
          <a:ext cx="1170611" cy="451856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C85677-69E7-4016-8E35-5808AB8F31FD}">
      <dsp:nvSpPr>
        <dsp:cNvPr id="0" name=""/>
        <dsp:cNvSpPr/>
      </dsp:nvSpPr>
      <dsp:spPr>
        <a:xfrm>
          <a:off x="1550482" y="289367"/>
          <a:ext cx="1289154" cy="35257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8008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30" kern="1200" baseline="0" dirty="0" smtClean="0"/>
            <a:t>CD4 entre 350 e 550 – grupo tratamento precoce  e CD4 &lt; 250 – grupo tratamento tardio </a:t>
          </a:r>
          <a:endParaRPr lang="pt-BR" sz="1530" kern="1200" baseline="0" dirty="0"/>
        </a:p>
      </dsp:txBody>
      <dsp:txXfrm>
        <a:off x="1588240" y="327125"/>
        <a:ext cx="1213638" cy="3450204"/>
      </dsp:txXfrm>
    </dsp:sp>
    <dsp:sp modelId="{D8938A90-1A25-40FA-B06F-D88408AB7CEB}">
      <dsp:nvSpPr>
        <dsp:cNvPr id="0" name=""/>
        <dsp:cNvSpPr/>
      </dsp:nvSpPr>
      <dsp:spPr>
        <a:xfrm>
          <a:off x="2825512" y="1713335"/>
          <a:ext cx="1170611" cy="451856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4472CF-443D-4BFF-9D86-1BF9C3BEF748}">
      <dsp:nvSpPr>
        <dsp:cNvPr id="0" name=""/>
        <dsp:cNvSpPr/>
      </dsp:nvSpPr>
      <dsp:spPr>
        <a:xfrm>
          <a:off x="3137675" y="1568495"/>
          <a:ext cx="988516" cy="9674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8008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30" kern="1200" baseline="0" dirty="0" smtClean="0"/>
            <a:t>Total: 39 transmissões</a:t>
          </a:r>
          <a:endParaRPr lang="pt-BR" sz="1530" kern="1200" baseline="0" dirty="0"/>
        </a:p>
      </dsp:txBody>
      <dsp:txXfrm>
        <a:off x="3166011" y="1596831"/>
        <a:ext cx="931844" cy="910792"/>
      </dsp:txXfrm>
    </dsp:sp>
    <dsp:sp modelId="{52105D26-197B-4C81-9F22-A95C3265823B}">
      <dsp:nvSpPr>
        <dsp:cNvPr id="0" name=""/>
        <dsp:cNvSpPr/>
      </dsp:nvSpPr>
      <dsp:spPr>
        <a:xfrm>
          <a:off x="4162611" y="1713335"/>
          <a:ext cx="1170611" cy="451856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401D08-13E0-45AE-987C-6AE65144324C}">
      <dsp:nvSpPr>
        <dsp:cNvPr id="0" name=""/>
        <dsp:cNvSpPr/>
      </dsp:nvSpPr>
      <dsp:spPr>
        <a:xfrm>
          <a:off x="4404347" y="770477"/>
          <a:ext cx="1129370" cy="25635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8008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30" kern="1200" baseline="0" dirty="0" smtClean="0"/>
            <a:t>28 </a:t>
          </a:r>
          <a:r>
            <a:rPr lang="pt-BR" sz="1530" kern="1200" baseline="0" dirty="0" err="1" smtClean="0"/>
            <a:t>virologicamente</a:t>
          </a:r>
          <a:r>
            <a:rPr lang="pt-BR" sz="1530" kern="1200" baseline="0" dirty="0" smtClean="0"/>
            <a:t> vinculados ao parceiro infectado</a:t>
          </a:r>
          <a:endParaRPr lang="pt-BR" sz="1530" kern="1200" baseline="0" dirty="0"/>
        </a:p>
      </dsp:txBody>
      <dsp:txXfrm>
        <a:off x="4437425" y="803555"/>
        <a:ext cx="1063214" cy="2497345"/>
      </dsp:txXfrm>
    </dsp:sp>
    <dsp:sp modelId="{D02B89F3-8CCE-4B5C-BADD-9623F609C44A}">
      <dsp:nvSpPr>
        <dsp:cNvPr id="0" name=""/>
        <dsp:cNvSpPr/>
      </dsp:nvSpPr>
      <dsp:spPr>
        <a:xfrm>
          <a:off x="5570137" y="1713335"/>
          <a:ext cx="1170611" cy="451856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1DC932-81F8-493F-A9AB-F3340CDC8489}">
      <dsp:nvSpPr>
        <dsp:cNvPr id="0" name=""/>
        <dsp:cNvSpPr/>
      </dsp:nvSpPr>
      <dsp:spPr>
        <a:xfrm>
          <a:off x="5882300" y="1006752"/>
          <a:ext cx="988516" cy="20909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8008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30" kern="1200" baseline="0" dirty="0" smtClean="0"/>
            <a:t> 1 caso no grupo de terapia precoce </a:t>
          </a:r>
          <a:endParaRPr lang="pt-BR" sz="1530" kern="1200" baseline="0" dirty="0"/>
        </a:p>
      </dsp:txBody>
      <dsp:txXfrm>
        <a:off x="5911253" y="1035705"/>
        <a:ext cx="930610" cy="2033044"/>
      </dsp:txXfrm>
    </dsp:sp>
    <dsp:sp modelId="{0E9A4267-140B-41C6-8652-FF3520D113DF}">
      <dsp:nvSpPr>
        <dsp:cNvPr id="0" name=""/>
        <dsp:cNvSpPr/>
      </dsp:nvSpPr>
      <dsp:spPr>
        <a:xfrm>
          <a:off x="6907235" y="1713335"/>
          <a:ext cx="1170611" cy="451856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6A7C43-82ED-44EA-93DE-78413FA7C403}">
      <dsp:nvSpPr>
        <dsp:cNvPr id="0" name=""/>
        <dsp:cNvSpPr/>
      </dsp:nvSpPr>
      <dsp:spPr>
        <a:xfrm>
          <a:off x="7219398" y="175843"/>
          <a:ext cx="988516" cy="37527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8008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30" kern="1200" baseline="0" dirty="0" smtClean="0"/>
            <a:t>Redução 96% na taxa de transm. grupo  </a:t>
          </a:r>
          <a:r>
            <a:rPr lang="pt-BR" sz="1530" kern="1200" baseline="0" dirty="0" err="1" smtClean="0"/>
            <a:t>tto</a:t>
          </a:r>
          <a:r>
            <a:rPr lang="pt-BR" sz="1530" kern="1200" baseline="0" dirty="0" smtClean="0"/>
            <a:t>: CD4+ entre 350 e 550 células/mm3</a:t>
          </a:r>
          <a:endParaRPr lang="pt-BR" sz="1530" kern="1200" baseline="0" dirty="0"/>
        </a:p>
      </dsp:txBody>
      <dsp:txXfrm>
        <a:off x="7248351" y="204796"/>
        <a:ext cx="930610" cy="3694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Radial Hexagonal"/>
  <dgm:desc val="Use para mostrar um processo sequencial que se relaciona com uma ideia ou tema central. Limitado a seis formas de Nível 2. Funciona melhor com pequenas quantidades de texto. O texto não utilizado não aparece, mas permanecerá disponível se você alternar os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Processo de Ênfase de Divisa"/>
  <dgm:desc val="Use para mostrar etapas sequenciais em uma tarefa, um processo ou um fluxo de trabalho ou para enfatizar movimento ou direção. Funciona melhor com texto de Nível 1 e Nível 2 no mínimo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FC8DD-BDE0-41F7-9C0F-22B174FD1BEB}" type="datetimeFigureOut">
              <a:rPr lang="pt-BR" smtClean="0"/>
              <a:pPr/>
              <a:t>27/04/2015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B10068-B282-421E-A023-D6E62F7FB6C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7184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2531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376FD2-04EF-44D6-B868-860F64AD7567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441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441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441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441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441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1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1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1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1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/>
            <a:fld id="{88DB1BF2-4C06-4E31-B8B3-E4C223508BDD}" type="slidenum">
              <a:rPr lang="pt-BR" sz="1200">
                <a:ea typeface="Arial Unicode MS" pitchFamily="34" charset="-128"/>
                <a:cs typeface="Arial Unicode MS" pitchFamily="34" charset="-128"/>
              </a:rPr>
              <a:pPr algn="r"/>
              <a:t>11</a:t>
            </a:fld>
            <a:endParaRPr lang="pt-BR" sz="120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993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5" rIns="91427" bIns="45715" anchor="b"/>
          <a:lstStyle>
            <a:lvl1pPr defTabSz="441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441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441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441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441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1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1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1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1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/>
            <a:fld id="{52330DC4-BD7B-46AE-BCAB-649EB9E23735}" type="slidenum">
              <a:rPr lang="en-US" sz="1200">
                <a:ea typeface="Arial Unicode MS" pitchFamily="34" charset="-128"/>
                <a:cs typeface="Arial" pitchFamily="34" charset="0"/>
              </a:rPr>
              <a:pPr algn="r"/>
              <a:t>11</a:t>
            </a:fld>
            <a:endParaRPr lang="en-US" sz="1200"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5" rIns="91427" bIns="45715"/>
          <a:lstStyle/>
          <a:p>
            <a:pPr eaLnBrk="1" hangingPunct="1"/>
            <a:r>
              <a:rPr lang="en-US" smtClean="0">
                <a:latin typeface="Arial" pitchFamily="34" charset="0"/>
              </a:rPr>
              <a:t>Vaccine – neutr antibodies</a:t>
            </a:r>
          </a:p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/>
          <p:cNvSpPr/>
          <p:nvPr userDrawn="1"/>
        </p:nvSpPr>
        <p:spPr>
          <a:xfrm>
            <a:off x="-36513" y="4811713"/>
            <a:ext cx="9167813" cy="20605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Forma livre 12"/>
          <p:cNvSpPr/>
          <p:nvPr userDrawn="1"/>
        </p:nvSpPr>
        <p:spPr>
          <a:xfrm>
            <a:off x="-28575" y="4586288"/>
            <a:ext cx="9194800" cy="1550987"/>
          </a:xfrm>
          <a:custGeom>
            <a:avLst/>
            <a:gdLst>
              <a:gd name="connsiteX0" fmla="*/ 9427 w 9153427"/>
              <a:gd name="connsiteY0" fmla="*/ 0 h 443060"/>
              <a:gd name="connsiteX1" fmla="*/ 0 w 9153427"/>
              <a:gd name="connsiteY1" fmla="*/ 443060 h 443060"/>
              <a:gd name="connsiteX2" fmla="*/ 4609707 w 9153427"/>
              <a:gd name="connsiteY2" fmla="*/ 433633 h 443060"/>
              <a:gd name="connsiteX3" fmla="*/ 9153427 w 9153427"/>
              <a:gd name="connsiteY3" fmla="*/ 414779 h 443060"/>
              <a:gd name="connsiteX4" fmla="*/ 9144000 w 9153427"/>
              <a:gd name="connsiteY4" fmla="*/ 9427 h 443060"/>
              <a:gd name="connsiteX5" fmla="*/ 9427 w 9153427"/>
              <a:gd name="connsiteY5" fmla="*/ 0 h 443060"/>
              <a:gd name="connsiteX0" fmla="*/ 9427 w 9153427"/>
              <a:gd name="connsiteY0" fmla="*/ 0 h 494823"/>
              <a:gd name="connsiteX1" fmla="*/ 0 w 9153427"/>
              <a:gd name="connsiteY1" fmla="*/ 443060 h 494823"/>
              <a:gd name="connsiteX2" fmla="*/ 4609707 w 9153427"/>
              <a:gd name="connsiteY2" fmla="*/ 433633 h 494823"/>
              <a:gd name="connsiteX3" fmla="*/ 9153427 w 9153427"/>
              <a:gd name="connsiteY3" fmla="*/ 414779 h 494823"/>
              <a:gd name="connsiteX4" fmla="*/ 9144000 w 9153427"/>
              <a:gd name="connsiteY4" fmla="*/ 9427 h 494823"/>
              <a:gd name="connsiteX5" fmla="*/ 9427 w 9153427"/>
              <a:gd name="connsiteY5" fmla="*/ 0 h 494823"/>
              <a:gd name="connsiteX0" fmla="*/ 9427 w 9153427"/>
              <a:gd name="connsiteY0" fmla="*/ 0 h 524131"/>
              <a:gd name="connsiteX1" fmla="*/ 0 w 9153427"/>
              <a:gd name="connsiteY1" fmla="*/ 443060 h 524131"/>
              <a:gd name="connsiteX2" fmla="*/ 4609707 w 9153427"/>
              <a:gd name="connsiteY2" fmla="*/ 433633 h 524131"/>
              <a:gd name="connsiteX3" fmla="*/ 9153427 w 9153427"/>
              <a:gd name="connsiteY3" fmla="*/ 414779 h 524131"/>
              <a:gd name="connsiteX4" fmla="*/ 9144000 w 9153427"/>
              <a:gd name="connsiteY4" fmla="*/ 9427 h 524131"/>
              <a:gd name="connsiteX5" fmla="*/ 9427 w 9153427"/>
              <a:gd name="connsiteY5" fmla="*/ 0 h 524131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621828"/>
              <a:gd name="connsiteX1" fmla="*/ 0 w 9153427"/>
              <a:gd name="connsiteY1" fmla="*/ 443060 h 621828"/>
              <a:gd name="connsiteX2" fmla="*/ 4609707 w 9153427"/>
              <a:gd name="connsiteY2" fmla="*/ 433633 h 621828"/>
              <a:gd name="connsiteX3" fmla="*/ 9153427 w 9153427"/>
              <a:gd name="connsiteY3" fmla="*/ 414779 h 621828"/>
              <a:gd name="connsiteX4" fmla="*/ 9144000 w 9153427"/>
              <a:gd name="connsiteY4" fmla="*/ 9427 h 621828"/>
              <a:gd name="connsiteX5" fmla="*/ 9427 w 9153427"/>
              <a:gd name="connsiteY5" fmla="*/ 0 h 621828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61284"/>
              <a:gd name="connsiteX1" fmla="*/ 0 w 9153427"/>
              <a:gd name="connsiteY1" fmla="*/ 443060 h 561284"/>
              <a:gd name="connsiteX2" fmla="*/ 4609707 w 9153427"/>
              <a:gd name="connsiteY2" fmla="*/ 433633 h 561284"/>
              <a:gd name="connsiteX3" fmla="*/ 9153427 w 9153427"/>
              <a:gd name="connsiteY3" fmla="*/ 414779 h 561284"/>
              <a:gd name="connsiteX4" fmla="*/ 9144000 w 9153427"/>
              <a:gd name="connsiteY4" fmla="*/ 9427 h 561284"/>
              <a:gd name="connsiteX5" fmla="*/ 9427 w 9153427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3427 w 9162854"/>
              <a:gd name="connsiteY4" fmla="*/ 9427 h 561284"/>
              <a:gd name="connsiteX5" fmla="*/ 0 w 9162854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8902 w 9162854"/>
              <a:gd name="connsiteY4" fmla="*/ 6150 h 561284"/>
              <a:gd name="connsiteX5" fmla="*/ 0 w 9162854"/>
              <a:gd name="connsiteY5" fmla="*/ 0 h 561284"/>
              <a:gd name="connsiteX0" fmla="*/ 0 w 9162854"/>
              <a:gd name="connsiteY0" fmla="*/ 0 h 443646"/>
              <a:gd name="connsiteX1" fmla="*/ 4664 w 9162854"/>
              <a:gd name="connsiteY1" fmla="*/ 443060 h 443646"/>
              <a:gd name="connsiteX2" fmla="*/ 4619134 w 9162854"/>
              <a:gd name="connsiteY2" fmla="*/ 433633 h 443646"/>
              <a:gd name="connsiteX3" fmla="*/ 9162854 w 9162854"/>
              <a:gd name="connsiteY3" fmla="*/ 414779 h 443646"/>
              <a:gd name="connsiteX4" fmla="*/ 9158902 w 9162854"/>
              <a:gd name="connsiteY4" fmla="*/ 6150 h 443646"/>
              <a:gd name="connsiteX5" fmla="*/ 0 w 9162854"/>
              <a:gd name="connsiteY5" fmla="*/ 0 h 443646"/>
              <a:gd name="connsiteX0" fmla="*/ 0 w 9162854"/>
              <a:gd name="connsiteY0" fmla="*/ 0 h 449152"/>
              <a:gd name="connsiteX1" fmla="*/ 4664 w 9162854"/>
              <a:gd name="connsiteY1" fmla="*/ 448759 h 449152"/>
              <a:gd name="connsiteX2" fmla="*/ 4619134 w 9162854"/>
              <a:gd name="connsiteY2" fmla="*/ 433633 h 449152"/>
              <a:gd name="connsiteX3" fmla="*/ 9162854 w 9162854"/>
              <a:gd name="connsiteY3" fmla="*/ 414779 h 449152"/>
              <a:gd name="connsiteX4" fmla="*/ 9158902 w 9162854"/>
              <a:gd name="connsiteY4" fmla="*/ 6150 h 449152"/>
              <a:gd name="connsiteX5" fmla="*/ 0 w 9162854"/>
              <a:gd name="connsiteY5" fmla="*/ 0 h 449152"/>
              <a:gd name="connsiteX0" fmla="*/ 0 w 9160353"/>
              <a:gd name="connsiteY0" fmla="*/ 0 h 449140"/>
              <a:gd name="connsiteX1" fmla="*/ 4664 w 9160353"/>
              <a:gd name="connsiteY1" fmla="*/ 448759 h 449140"/>
              <a:gd name="connsiteX2" fmla="*/ 4619134 w 9160353"/>
              <a:gd name="connsiteY2" fmla="*/ 433633 h 449140"/>
              <a:gd name="connsiteX3" fmla="*/ 9160353 w 9160353"/>
              <a:gd name="connsiteY3" fmla="*/ 417674 h 449140"/>
              <a:gd name="connsiteX4" fmla="*/ 9158902 w 9160353"/>
              <a:gd name="connsiteY4" fmla="*/ 6150 h 449140"/>
              <a:gd name="connsiteX5" fmla="*/ 0 w 9160353"/>
              <a:gd name="connsiteY5" fmla="*/ 0 h 449140"/>
              <a:gd name="connsiteX0" fmla="*/ 0 w 9160353"/>
              <a:gd name="connsiteY0" fmla="*/ 0 h 508444"/>
              <a:gd name="connsiteX1" fmla="*/ 4664 w 9160353"/>
              <a:gd name="connsiteY1" fmla="*/ 448759 h 508444"/>
              <a:gd name="connsiteX2" fmla="*/ 4619134 w 9160353"/>
              <a:gd name="connsiteY2" fmla="*/ 433633 h 508444"/>
              <a:gd name="connsiteX3" fmla="*/ 9160353 w 9160353"/>
              <a:gd name="connsiteY3" fmla="*/ 417674 h 508444"/>
              <a:gd name="connsiteX4" fmla="*/ 9158902 w 9160353"/>
              <a:gd name="connsiteY4" fmla="*/ 6150 h 508444"/>
              <a:gd name="connsiteX5" fmla="*/ 0 w 9160353"/>
              <a:gd name="connsiteY5" fmla="*/ 0 h 508444"/>
              <a:gd name="connsiteX0" fmla="*/ 0 w 9160353"/>
              <a:gd name="connsiteY0" fmla="*/ 0 h 557327"/>
              <a:gd name="connsiteX1" fmla="*/ 4664 w 9160353"/>
              <a:gd name="connsiteY1" fmla="*/ 448759 h 557327"/>
              <a:gd name="connsiteX2" fmla="*/ 4619134 w 9160353"/>
              <a:gd name="connsiteY2" fmla="*/ 433633 h 557327"/>
              <a:gd name="connsiteX3" fmla="*/ 9160353 w 9160353"/>
              <a:gd name="connsiteY3" fmla="*/ 417674 h 557327"/>
              <a:gd name="connsiteX4" fmla="*/ 9158902 w 9160353"/>
              <a:gd name="connsiteY4" fmla="*/ 6150 h 557327"/>
              <a:gd name="connsiteX5" fmla="*/ 0 w 9160353"/>
              <a:gd name="connsiteY5" fmla="*/ 0 h 557327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58902 w 9160353"/>
              <a:gd name="connsiteY4" fmla="*/ 6150 h 527304"/>
              <a:gd name="connsiteX5" fmla="*/ 0 w 9160353"/>
              <a:gd name="connsiteY5" fmla="*/ 0 h 527304"/>
              <a:gd name="connsiteX0" fmla="*/ 0 w 9160353"/>
              <a:gd name="connsiteY0" fmla="*/ 3119 h 530423"/>
              <a:gd name="connsiteX1" fmla="*/ 4664 w 9160353"/>
              <a:gd name="connsiteY1" fmla="*/ 451878 h 530423"/>
              <a:gd name="connsiteX2" fmla="*/ 4619134 w 9160353"/>
              <a:gd name="connsiteY2" fmla="*/ 436752 h 530423"/>
              <a:gd name="connsiteX3" fmla="*/ 9160353 w 9160353"/>
              <a:gd name="connsiteY3" fmla="*/ 420793 h 530423"/>
              <a:gd name="connsiteX4" fmla="*/ 9158902 w 9160353"/>
              <a:gd name="connsiteY4" fmla="*/ 0 h 530423"/>
              <a:gd name="connsiteX5" fmla="*/ 0 w 9160353"/>
              <a:gd name="connsiteY5" fmla="*/ 3119 h 530423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39407 w 9160353"/>
              <a:gd name="connsiteY4" fmla="*/ 2031 h 527304"/>
              <a:gd name="connsiteX5" fmla="*/ 0 w 9160353"/>
              <a:gd name="connsiteY5" fmla="*/ 0 h 527304"/>
              <a:gd name="connsiteX0" fmla="*/ 0 w 9160353"/>
              <a:gd name="connsiteY0" fmla="*/ 2604 h 529908"/>
              <a:gd name="connsiteX1" fmla="*/ 4664 w 9160353"/>
              <a:gd name="connsiteY1" fmla="*/ 451363 h 529908"/>
              <a:gd name="connsiteX2" fmla="*/ 4619134 w 9160353"/>
              <a:gd name="connsiteY2" fmla="*/ 436237 h 529908"/>
              <a:gd name="connsiteX3" fmla="*/ 9160353 w 9160353"/>
              <a:gd name="connsiteY3" fmla="*/ 420278 h 529908"/>
              <a:gd name="connsiteX4" fmla="*/ 9119912 w 9160353"/>
              <a:gd name="connsiteY4" fmla="*/ 0 h 529908"/>
              <a:gd name="connsiteX5" fmla="*/ 0 w 9160353"/>
              <a:gd name="connsiteY5" fmla="*/ 2604 h 529908"/>
              <a:gd name="connsiteX0" fmla="*/ 0 w 9160353"/>
              <a:gd name="connsiteY0" fmla="*/ 544 h 527848"/>
              <a:gd name="connsiteX1" fmla="*/ 4664 w 9160353"/>
              <a:gd name="connsiteY1" fmla="*/ 449303 h 527848"/>
              <a:gd name="connsiteX2" fmla="*/ 4619134 w 9160353"/>
              <a:gd name="connsiteY2" fmla="*/ 434177 h 527848"/>
              <a:gd name="connsiteX3" fmla="*/ 9160353 w 9160353"/>
              <a:gd name="connsiteY3" fmla="*/ 418218 h 527848"/>
              <a:gd name="connsiteX4" fmla="*/ 9129660 w 9160353"/>
              <a:gd name="connsiteY4" fmla="*/ 0 h 527848"/>
              <a:gd name="connsiteX5" fmla="*/ 0 w 9160353"/>
              <a:gd name="connsiteY5" fmla="*/ 544 h 527848"/>
              <a:gd name="connsiteX0" fmla="*/ 0 w 9160353"/>
              <a:gd name="connsiteY0" fmla="*/ 544 h 476795"/>
              <a:gd name="connsiteX1" fmla="*/ 4664 w 9160353"/>
              <a:gd name="connsiteY1" fmla="*/ 449303 h 476795"/>
              <a:gd name="connsiteX2" fmla="*/ 4619134 w 9160353"/>
              <a:gd name="connsiteY2" fmla="*/ 434177 h 476795"/>
              <a:gd name="connsiteX3" fmla="*/ 9160353 w 9160353"/>
              <a:gd name="connsiteY3" fmla="*/ 418218 h 476795"/>
              <a:gd name="connsiteX4" fmla="*/ 9129660 w 9160353"/>
              <a:gd name="connsiteY4" fmla="*/ 0 h 476795"/>
              <a:gd name="connsiteX5" fmla="*/ 0 w 9160353"/>
              <a:gd name="connsiteY5" fmla="*/ 544 h 476795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0480"/>
              <a:gd name="connsiteX1" fmla="*/ 4664 w 9160353"/>
              <a:gd name="connsiteY1" fmla="*/ 449303 h 450480"/>
              <a:gd name="connsiteX2" fmla="*/ 4619134 w 9160353"/>
              <a:gd name="connsiteY2" fmla="*/ 434177 h 450480"/>
              <a:gd name="connsiteX3" fmla="*/ 9160353 w 9160353"/>
              <a:gd name="connsiteY3" fmla="*/ 418218 h 450480"/>
              <a:gd name="connsiteX4" fmla="*/ 9129660 w 9160353"/>
              <a:gd name="connsiteY4" fmla="*/ 0 h 450480"/>
              <a:gd name="connsiteX5" fmla="*/ 0 w 9160353"/>
              <a:gd name="connsiteY5" fmla="*/ 544 h 450480"/>
              <a:gd name="connsiteX0" fmla="*/ 0 w 9160353"/>
              <a:gd name="connsiteY0" fmla="*/ 544 h 438736"/>
              <a:gd name="connsiteX1" fmla="*/ 4664 w 9160353"/>
              <a:gd name="connsiteY1" fmla="*/ 437665 h 438736"/>
              <a:gd name="connsiteX2" fmla="*/ 4619134 w 9160353"/>
              <a:gd name="connsiteY2" fmla="*/ 434177 h 438736"/>
              <a:gd name="connsiteX3" fmla="*/ 9160353 w 9160353"/>
              <a:gd name="connsiteY3" fmla="*/ 418218 h 438736"/>
              <a:gd name="connsiteX4" fmla="*/ 9129660 w 9160353"/>
              <a:gd name="connsiteY4" fmla="*/ 0 h 438736"/>
              <a:gd name="connsiteX5" fmla="*/ 0 w 9160353"/>
              <a:gd name="connsiteY5" fmla="*/ 544 h 438736"/>
              <a:gd name="connsiteX0" fmla="*/ 0 w 9160353"/>
              <a:gd name="connsiteY0" fmla="*/ 544 h 456949"/>
              <a:gd name="connsiteX1" fmla="*/ 4664 w 9160353"/>
              <a:gd name="connsiteY1" fmla="*/ 437665 h 456949"/>
              <a:gd name="connsiteX2" fmla="*/ 4619134 w 9160353"/>
              <a:gd name="connsiteY2" fmla="*/ 434177 h 456949"/>
              <a:gd name="connsiteX3" fmla="*/ 9160353 w 9160353"/>
              <a:gd name="connsiteY3" fmla="*/ 418218 h 456949"/>
              <a:gd name="connsiteX4" fmla="*/ 9129660 w 9160353"/>
              <a:gd name="connsiteY4" fmla="*/ 0 h 456949"/>
              <a:gd name="connsiteX5" fmla="*/ 0 w 9160353"/>
              <a:gd name="connsiteY5" fmla="*/ 544 h 456949"/>
              <a:gd name="connsiteX0" fmla="*/ 0 w 9170101"/>
              <a:gd name="connsiteY0" fmla="*/ 544 h 438609"/>
              <a:gd name="connsiteX1" fmla="*/ 4664 w 9170101"/>
              <a:gd name="connsiteY1" fmla="*/ 437665 h 438609"/>
              <a:gd name="connsiteX2" fmla="*/ 4619134 w 9170101"/>
              <a:gd name="connsiteY2" fmla="*/ 434177 h 438609"/>
              <a:gd name="connsiteX3" fmla="*/ 9170101 w 9170101"/>
              <a:gd name="connsiteY3" fmla="*/ 423310 h 438609"/>
              <a:gd name="connsiteX4" fmla="*/ 9129660 w 9170101"/>
              <a:gd name="connsiteY4" fmla="*/ 0 h 438609"/>
              <a:gd name="connsiteX5" fmla="*/ 0 w 9170101"/>
              <a:gd name="connsiteY5" fmla="*/ 544 h 438609"/>
              <a:gd name="connsiteX0" fmla="*/ 0 w 9170101"/>
              <a:gd name="connsiteY0" fmla="*/ 544 h 452078"/>
              <a:gd name="connsiteX1" fmla="*/ 4664 w 9170101"/>
              <a:gd name="connsiteY1" fmla="*/ 437665 h 452078"/>
              <a:gd name="connsiteX2" fmla="*/ 4619134 w 9170101"/>
              <a:gd name="connsiteY2" fmla="*/ 434177 h 452078"/>
              <a:gd name="connsiteX3" fmla="*/ 9170101 w 9170101"/>
              <a:gd name="connsiteY3" fmla="*/ 423310 h 452078"/>
              <a:gd name="connsiteX4" fmla="*/ 9129660 w 9170101"/>
              <a:gd name="connsiteY4" fmla="*/ 0 h 452078"/>
              <a:gd name="connsiteX5" fmla="*/ 0 w 9170101"/>
              <a:gd name="connsiteY5" fmla="*/ 544 h 452078"/>
              <a:gd name="connsiteX0" fmla="*/ 0 w 9178507"/>
              <a:gd name="connsiteY0" fmla="*/ 1271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1271 h 452805"/>
              <a:gd name="connsiteX0" fmla="*/ 0 w 9178507"/>
              <a:gd name="connsiteY0" fmla="*/ 544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544 h 452805"/>
              <a:gd name="connsiteX0" fmla="*/ 0 w 9188254"/>
              <a:gd name="connsiteY0" fmla="*/ 0 h 452988"/>
              <a:gd name="connsiteX1" fmla="*/ 14411 w 9188254"/>
              <a:gd name="connsiteY1" fmla="*/ 438575 h 452988"/>
              <a:gd name="connsiteX2" fmla="*/ 4628881 w 9188254"/>
              <a:gd name="connsiteY2" fmla="*/ 435087 h 452988"/>
              <a:gd name="connsiteX3" fmla="*/ 9179848 w 9188254"/>
              <a:gd name="connsiteY3" fmla="*/ 424220 h 452988"/>
              <a:gd name="connsiteX4" fmla="*/ 9188144 w 9188254"/>
              <a:gd name="connsiteY4" fmla="*/ 183 h 452988"/>
              <a:gd name="connsiteX5" fmla="*/ 0 w 9188254"/>
              <a:gd name="connsiteY5" fmla="*/ 0 h 452988"/>
              <a:gd name="connsiteX0" fmla="*/ 0 w 9179848"/>
              <a:gd name="connsiteY0" fmla="*/ 0 h 452988"/>
              <a:gd name="connsiteX1" fmla="*/ 14411 w 9179848"/>
              <a:gd name="connsiteY1" fmla="*/ 438575 h 452988"/>
              <a:gd name="connsiteX2" fmla="*/ 4628881 w 9179848"/>
              <a:gd name="connsiteY2" fmla="*/ 435087 h 452988"/>
              <a:gd name="connsiteX3" fmla="*/ 9179848 w 9179848"/>
              <a:gd name="connsiteY3" fmla="*/ 424220 h 452988"/>
              <a:gd name="connsiteX4" fmla="*/ 9158903 w 9179848"/>
              <a:gd name="connsiteY4" fmla="*/ 157300 h 452988"/>
              <a:gd name="connsiteX5" fmla="*/ 0 w 9179848"/>
              <a:gd name="connsiteY5" fmla="*/ 0 h 452988"/>
              <a:gd name="connsiteX0" fmla="*/ 0 w 9179848"/>
              <a:gd name="connsiteY0" fmla="*/ 0 h 452988"/>
              <a:gd name="connsiteX1" fmla="*/ 14411 w 9179848"/>
              <a:gd name="connsiteY1" fmla="*/ 438575 h 452988"/>
              <a:gd name="connsiteX2" fmla="*/ 4628881 w 9179848"/>
              <a:gd name="connsiteY2" fmla="*/ 435087 h 452988"/>
              <a:gd name="connsiteX3" fmla="*/ 9179848 w 9179848"/>
              <a:gd name="connsiteY3" fmla="*/ 424220 h 452988"/>
              <a:gd name="connsiteX4" fmla="*/ 9168651 w 9179848"/>
              <a:gd name="connsiteY4" fmla="*/ 337693 h 452988"/>
              <a:gd name="connsiteX5" fmla="*/ 0 w 9179848"/>
              <a:gd name="connsiteY5" fmla="*/ 0 h 452988"/>
              <a:gd name="connsiteX0" fmla="*/ 0 w 9170100"/>
              <a:gd name="connsiteY0" fmla="*/ 0 h 115478"/>
              <a:gd name="connsiteX1" fmla="*/ 4663 w 9170100"/>
              <a:gd name="connsiteY1" fmla="*/ 101065 h 115478"/>
              <a:gd name="connsiteX2" fmla="*/ 4619133 w 9170100"/>
              <a:gd name="connsiteY2" fmla="*/ 97577 h 115478"/>
              <a:gd name="connsiteX3" fmla="*/ 9170100 w 9170100"/>
              <a:gd name="connsiteY3" fmla="*/ 86710 h 115478"/>
              <a:gd name="connsiteX4" fmla="*/ 9158903 w 9170100"/>
              <a:gd name="connsiteY4" fmla="*/ 183 h 115478"/>
              <a:gd name="connsiteX5" fmla="*/ 0 w 9170100"/>
              <a:gd name="connsiteY5" fmla="*/ 0 h 115478"/>
              <a:gd name="connsiteX0" fmla="*/ 0 w 9178508"/>
              <a:gd name="connsiteY0" fmla="*/ 1272 h 116750"/>
              <a:gd name="connsiteX1" fmla="*/ 4663 w 9178508"/>
              <a:gd name="connsiteY1" fmla="*/ 102337 h 116750"/>
              <a:gd name="connsiteX2" fmla="*/ 4619133 w 9178508"/>
              <a:gd name="connsiteY2" fmla="*/ 98849 h 116750"/>
              <a:gd name="connsiteX3" fmla="*/ 9170100 w 9178508"/>
              <a:gd name="connsiteY3" fmla="*/ 87982 h 116750"/>
              <a:gd name="connsiteX4" fmla="*/ 9178398 w 9178508"/>
              <a:gd name="connsiteY4" fmla="*/ 0 h 116750"/>
              <a:gd name="connsiteX5" fmla="*/ 0 w 9178508"/>
              <a:gd name="connsiteY5" fmla="*/ 1272 h 11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78508" h="116750">
                <a:moveTo>
                  <a:pt x="0" y="1272"/>
                </a:moveTo>
                <a:cubicBezTo>
                  <a:pt x="1555" y="148959"/>
                  <a:pt x="3108" y="-45350"/>
                  <a:pt x="4663" y="102337"/>
                </a:cubicBezTo>
                <a:cubicBezTo>
                  <a:pt x="98931" y="105069"/>
                  <a:pt x="1580717" y="135428"/>
                  <a:pt x="4619133" y="98849"/>
                </a:cubicBezTo>
                <a:cubicBezTo>
                  <a:pt x="6146597" y="80460"/>
                  <a:pt x="6662256" y="62966"/>
                  <a:pt x="9170100" y="87982"/>
                </a:cubicBezTo>
                <a:cubicBezTo>
                  <a:pt x="9168783" y="-48228"/>
                  <a:pt x="9179715" y="136210"/>
                  <a:pt x="9178398" y="0"/>
                </a:cubicBezTo>
                <a:lnTo>
                  <a:pt x="0" y="1272"/>
                </a:lnTo>
                <a:close/>
              </a:path>
            </a:pathLst>
          </a:custGeom>
          <a:solidFill>
            <a:srgbClr val="F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4" name="Forma livre 13"/>
          <p:cNvSpPr/>
          <p:nvPr userDrawn="1"/>
        </p:nvSpPr>
        <p:spPr>
          <a:xfrm>
            <a:off x="-36513" y="-12700"/>
            <a:ext cx="9204326" cy="6019800"/>
          </a:xfrm>
          <a:custGeom>
            <a:avLst/>
            <a:gdLst>
              <a:gd name="connsiteX0" fmla="*/ 9427 w 9153427"/>
              <a:gd name="connsiteY0" fmla="*/ 0 h 443060"/>
              <a:gd name="connsiteX1" fmla="*/ 0 w 9153427"/>
              <a:gd name="connsiteY1" fmla="*/ 443060 h 443060"/>
              <a:gd name="connsiteX2" fmla="*/ 4609707 w 9153427"/>
              <a:gd name="connsiteY2" fmla="*/ 433633 h 443060"/>
              <a:gd name="connsiteX3" fmla="*/ 9153427 w 9153427"/>
              <a:gd name="connsiteY3" fmla="*/ 414779 h 443060"/>
              <a:gd name="connsiteX4" fmla="*/ 9144000 w 9153427"/>
              <a:gd name="connsiteY4" fmla="*/ 9427 h 443060"/>
              <a:gd name="connsiteX5" fmla="*/ 9427 w 9153427"/>
              <a:gd name="connsiteY5" fmla="*/ 0 h 443060"/>
              <a:gd name="connsiteX0" fmla="*/ 9427 w 9153427"/>
              <a:gd name="connsiteY0" fmla="*/ 0 h 494823"/>
              <a:gd name="connsiteX1" fmla="*/ 0 w 9153427"/>
              <a:gd name="connsiteY1" fmla="*/ 443060 h 494823"/>
              <a:gd name="connsiteX2" fmla="*/ 4609707 w 9153427"/>
              <a:gd name="connsiteY2" fmla="*/ 433633 h 494823"/>
              <a:gd name="connsiteX3" fmla="*/ 9153427 w 9153427"/>
              <a:gd name="connsiteY3" fmla="*/ 414779 h 494823"/>
              <a:gd name="connsiteX4" fmla="*/ 9144000 w 9153427"/>
              <a:gd name="connsiteY4" fmla="*/ 9427 h 494823"/>
              <a:gd name="connsiteX5" fmla="*/ 9427 w 9153427"/>
              <a:gd name="connsiteY5" fmla="*/ 0 h 494823"/>
              <a:gd name="connsiteX0" fmla="*/ 9427 w 9153427"/>
              <a:gd name="connsiteY0" fmla="*/ 0 h 524131"/>
              <a:gd name="connsiteX1" fmla="*/ 0 w 9153427"/>
              <a:gd name="connsiteY1" fmla="*/ 443060 h 524131"/>
              <a:gd name="connsiteX2" fmla="*/ 4609707 w 9153427"/>
              <a:gd name="connsiteY2" fmla="*/ 433633 h 524131"/>
              <a:gd name="connsiteX3" fmla="*/ 9153427 w 9153427"/>
              <a:gd name="connsiteY3" fmla="*/ 414779 h 524131"/>
              <a:gd name="connsiteX4" fmla="*/ 9144000 w 9153427"/>
              <a:gd name="connsiteY4" fmla="*/ 9427 h 524131"/>
              <a:gd name="connsiteX5" fmla="*/ 9427 w 9153427"/>
              <a:gd name="connsiteY5" fmla="*/ 0 h 524131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621828"/>
              <a:gd name="connsiteX1" fmla="*/ 0 w 9153427"/>
              <a:gd name="connsiteY1" fmla="*/ 443060 h 621828"/>
              <a:gd name="connsiteX2" fmla="*/ 4609707 w 9153427"/>
              <a:gd name="connsiteY2" fmla="*/ 433633 h 621828"/>
              <a:gd name="connsiteX3" fmla="*/ 9153427 w 9153427"/>
              <a:gd name="connsiteY3" fmla="*/ 414779 h 621828"/>
              <a:gd name="connsiteX4" fmla="*/ 9144000 w 9153427"/>
              <a:gd name="connsiteY4" fmla="*/ 9427 h 621828"/>
              <a:gd name="connsiteX5" fmla="*/ 9427 w 9153427"/>
              <a:gd name="connsiteY5" fmla="*/ 0 h 621828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61284"/>
              <a:gd name="connsiteX1" fmla="*/ 0 w 9153427"/>
              <a:gd name="connsiteY1" fmla="*/ 443060 h 561284"/>
              <a:gd name="connsiteX2" fmla="*/ 4609707 w 9153427"/>
              <a:gd name="connsiteY2" fmla="*/ 433633 h 561284"/>
              <a:gd name="connsiteX3" fmla="*/ 9153427 w 9153427"/>
              <a:gd name="connsiteY3" fmla="*/ 414779 h 561284"/>
              <a:gd name="connsiteX4" fmla="*/ 9144000 w 9153427"/>
              <a:gd name="connsiteY4" fmla="*/ 9427 h 561284"/>
              <a:gd name="connsiteX5" fmla="*/ 9427 w 9153427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3427 w 9162854"/>
              <a:gd name="connsiteY4" fmla="*/ 9427 h 561284"/>
              <a:gd name="connsiteX5" fmla="*/ 0 w 9162854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8902 w 9162854"/>
              <a:gd name="connsiteY4" fmla="*/ 6150 h 561284"/>
              <a:gd name="connsiteX5" fmla="*/ 0 w 9162854"/>
              <a:gd name="connsiteY5" fmla="*/ 0 h 561284"/>
              <a:gd name="connsiteX0" fmla="*/ 0 w 9162854"/>
              <a:gd name="connsiteY0" fmla="*/ 0 h 443646"/>
              <a:gd name="connsiteX1" fmla="*/ 4664 w 9162854"/>
              <a:gd name="connsiteY1" fmla="*/ 443060 h 443646"/>
              <a:gd name="connsiteX2" fmla="*/ 4619134 w 9162854"/>
              <a:gd name="connsiteY2" fmla="*/ 433633 h 443646"/>
              <a:gd name="connsiteX3" fmla="*/ 9162854 w 9162854"/>
              <a:gd name="connsiteY3" fmla="*/ 414779 h 443646"/>
              <a:gd name="connsiteX4" fmla="*/ 9158902 w 9162854"/>
              <a:gd name="connsiteY4" fmla="*/ 6150 h 443646"/>
              <a:gd name="connsiteX5" fmla="*/ 0 w 9162854"/>
              <a:gd name="connsiteY5" fmla="*/ 0 h 443646"/>
              <a:gd name="connsiteX0" fmla="*/ 0 w 9162854"/>
              <a:gd name="connsiteY0" fmla="*/ 0 h 449152"/>
              <a:gd name="connsiteX1" fmla="*/ 4664 w 9162854"/>
              <a:gd name="connsiteY1" fmla="*/ 448759 h 449152"/>
              <a:gd name="connsiteX2" fmla="*/ 4619134 w 9162854"/>
              <a:gd name="connsiteY2" fmla="*/ 433633 h 449152"/>
              <a:gd name="connsiteX3" fmla="*/ 9162854 w 9162854"/>
              <a:gd name="connsiteY3" fmla="*/ 414779 h 449152"/>
              <a:gd name="connsiteX4" fmla="*/ 9158902 w 9162854"/>
              <a:gd name="connsiteY4" fmla="*/ 6150 h 449152"/>
              <a:gd name="connsiteX5" fmla="*/ 0 w 9162854"/>
              <a:gd name="connsiteY5" fmla="*/ 0 h 449152"/>
              <a:gd name="connsiteX0" fmla="*/ 0 w 9160353"/>
              <a:gd name="connsiteY0" fmla="*/ 0 h 449140"/>
              <a:gd name="connsiteX1" fmla="*/ 4664 w 9160353"/>
              <a:gd name="connsiteY1" fmla="*/ 448759 h 449140"/>
              <a:gd name="connsiteX2" fmla="*/ 4619134 w 9160353"/>
              <a:gd name="connsiteY2" fmla="*/ 433633 h 449140"/>
              <a:gd name="connsiteX3" fmla="*/ 9160353 w 9160353"/>
              <a:gd name="connsiteY3" fmla="*/ 417674 h 449140"/>
              <a:gd name="connsiteX4" fmla="*/ 9158902 w 9160353"/>
              <a:gd name="connsiteY4" fmla="*/ 6150 h 449140"/>
              <a:gd name="connsiteX5" fmla="*/ 0 w 9160353"/>
              <a:gd name="connsiteY5" fmla="*/ 0 h 449140"/>
              <a:gd name="connsiteX0" fmla="*/ 0 w 9160353"/>
              <a:gd name="connsiteY0" fmla="*/ 0 h 508444"/>
              <a:gd name="connsiteX1" fmla="*/ 4664 w 9160353"/>
              <a:gd name="connsiteY1" fmla="*/ 448759 h 508444"/>
              <a:gd name="connsiteX2" fmla="*/ 4619134 w 9160353"/>
              <a:gd name="connsiteY2" fmla="*/ 433633 h 508444"/>
              <a:gd name="connsiteX3" fmla="*/ 9160353 w 9160353"/>
              <a:gd name="connsiteY3" fmla="*/ 417674 h 508444"/>
              <a:gd name="connsiteX4" fmla="*/ 9158902 w 9160353"/>
              <a:gd name="connsiteY4" fmla="*/ 6150 h 508444"/>
              <a:gd name="connsiteX5" fmla="*/ 0 w 9160353"/>
              <a:gd name="connsiteY5" fmla="*/ 0 h 508444"/>
              <a:gd name="connsiteX0" fmla="*/ 0 w 9160353"/>
              <a:gd name="connsiteY0" fmla="*/ 0 h 557327"/>
              <a:gd name="connsiteX1" fmla="*/ 4664 w 9160353"/>
              <a:gd name="connsiteY1" fmla="*/ 448759 h 557327"/>
              <a:gd name="connsiteX2" fmla="*/ 4619134 w 9160353"/>
              <a:gd name="connsiteY2" fmla="*/ 433633 h 557327"/>
              <a:gd name="connsiteX3" fmla="*/ 9160353 w 9160353"/>
              <a:gd name="connsiteY3" fmla="*/ 417674 h 557327"/>
              <a:gd name="connsiteX4" fmla="*/ 9158902 w 9160353"/>
              <a:gd name="connsiteY4" fmla="*/ 6150 h 557327"/>
              <a:gd name="connsiteX5" fmla="*/ 0 w 9160353"/>
              <a:gd name="connsiteY5" fmla="*/ 0 h 557327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58902 w 9160353"/>
              <a:gd name="connsiteY4" fmla="*/ 6150 h 527304"/>
              <a:gd name="connsiteX5" fmla="*/ 0 w 9160353"/>
              <a:gd name="connsiteY5" fmla="*/ 0 h 527304"/>
              <a:gd name="connsiteX0" fmla="*/ 0 w 9160353"/>
              <a:gd name="connsiteY0" fmla="*/ 3119 h 530423"/>
              <a:gd name="connsiteX1" fmla="*/ 4664 w 9160353"/>
              <a:gd name="connsiteY1" fmla="*/ 451878 h 530423"/>
              <a:gd name="connsiteX2" fmla="*/ 4619134 w 9160353"/>
              <a:gd name="connsiteY2" fmla="*/ 436752 h 530423"/>
              <a:gd name="connsiteX3" fmla="*/ 9160353 w 9160353"/>
              <a:gd name="connsiteY3" fmla="*/ 420793 h 530423"/>
              <a:gd name="connsiteX4" fmla="*/ 9158902 w 9160353"/>
              <a:gd name="connsiteY4" fmla="*/ 0 h 530423"/>
              <a:gd name="connsiteX5" fmla="*/ 0 w 9160353"/>
              <a:gd name="connsiteY5" fmla="*/ 3119 h 530423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39407 w 9160353"/>
              <a:gd name="connsiteY4" fmla="*/ 2031 h 527304"/>
              <a:gd name="connsiteX5" fmla="*/ 0 w 9160353"/>
              <a:gd name="connsiteY5" fmla="*/ 0 h 527304"/>
              <a:gd name="connsiteX0" fmla="*/ 0 w 9160353"/>
              <a:gd name="connsiteY0" fmla="*/ 2604 h 529908"/>
              <a:gd name="connsiteX1" fmla="*/ 4664 w 9160353"/>
              <a:gd name="connsiteY1" fmla="*/ 451363 h 529908"/>
              <a:gd name="connsiteX2" fmla="*/ 4619134 w 9160353"/>
              <a:gd name="connsiteY2" fmla="*/ 436237 h 529908"/>
              <a:gd name="connsiteX3" fmla="*/ 9160353 w 9160353"/>
              <a:gd name="connsiteY3" fmla="*/ 420278 h 529908"/>
              <a:gd name="connsiteX4" fmla="*/ 9119912 w 9160353"/>
              <a:gd name="connsiteY4" fmla="*/ 0 h 529908"/>
              <a:gd name="connsiteX5" fmla="*/ 0 w 9160353"/>
              <a:gd name="connsiteY5" fmla="*/ 2604 h 529908"/>
              <a:gd name="connsiteX0" fmla="*/ 0 w 9160353"/>
              <a:gd name="connsiteY0" fmla="*/ 544 h 527848"/>
              <a:gd name="connsiteX1" fmla="*/ 4664 w 9160353"/>
              <a:gd name="connsiteY1" fmla="*/ 449303 h 527848"/>
              <a:gd name="connsiteX2" fmla="*/ 4619134 w 9160353"/>
              <a:gd name="connsiteY2" fmla="*/ 434177 h 527848"/>
              <a:gd name="connsiteX3" fmla="*/ 9160353 w 9160353"/>
              <a:gd name="connsiteY3" fmla="*/ 418218 h 527848"/>
              <a:gd name="connsiteX4" fmla="*/ 9129660 w 9160353"/>
              <a:gd name="connsiteY4" fmla="*/ 0 h 527848"/>
              <a:gd name="connsiteX5" fmla="*/ 0 w 9160353"/>
              <a:gd name="connsiteY5" fmla="*/ 544 h 527848"/>
              <a:gd name="connsiteX0" fmla="*/ 0 w 9160353"/>
              <a:gd name="connsiteY0" fmla="*/ 544 h 476795"/>
              <a:gd name="connsiteX1" fmla="*/ 4664 w 9160353"/>
              <a:gd name="connsiteY1" fmla="*/ 449303 h 476795"/>
              <a:gd name="connsiteX2" fmla="*/ 4619134 w 9160353"/>
              <a:gd name="connsiteY2" fmla="*/ 434177 h 476795"/>
              <a:gd name="connsiteX3" fmla="*/ 9160353 w 9160353"/>
              <a:gd name="connsiteY3" fmla="*/ 418218 h 476795"/>
              <a:gd name="connsiteX4" fmla="*/ 9129660 w 9160353"/>
              <a:gd name="connsiteY4" fmla="*/ 0 h 476795"/>
              <a:gd name="connsiteX5" fmla="*/ 0 w 9160353"/>
              <a:gd name="connsiteY5" fmla="*/ 544 h 476795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0480"/>
              <a:gd name="connsiteX1" fmla="*/ 4664 w 9160353"/>
              <a:gd name="connsiteY1" fmla="*/ 449303 h 450480"/>
              <a:gd name="connsiteX2" fmla="*/ 4619134 w 9160353"/>
              <a:gd name="connsiteY2" fmla="*/ 434177 h 450480"/>
              <a:gd name="connsiteX3" fmla="*/ 9160353 w 9160353"/>
              <a:gd name="connsiteY3" fmla="*/ 418218 h 450480"/>
              <a:gd name="connsiteX4" fmla="*/ 9129660 w 9160353"/>
              <a:gd name="connsiteY4" fmla="*/ 0 h 450480"/>
              <a:gd name="connsiteX5" fmla="*/ 0 w 9160353"/>
              <a:gd name="connsiteY5" fmla="*/ 544 h 450480"/>
              <a:gd name="connsiteX0" fmla="*/ 0 w 9160353"/>
              <a:gd name="connsiteY0" fmla="*/ 544 h 438736"/>
              <a:gd name="connsiteX1" fmla="*/ 4664 w 9160353"/>
              <a:gd name="connsiteY1" fmla="*/ 437665 h 438736"/>
              <a:gd name="connsiteX2" fmla="*/ 4619134 w 9160353"/>
              <a:gd name="connsiteY2" fmla="*/ 434177 h 438736"/>
              <a:gd name="connsiteX3" fmla="*/ 9160353 w 9160353"/>
              <a:gd name="connsiteY3" fmla="*/ 418218 h 438736"/>
              <a:gd name="connsiteX4" fmla="*/ 9129660 w 9160353"/>
              <a:gd name="connsiteY4" fmla="*/ 0 h 438736"/>
              <a:gd name="connsiteX5" fmla="*/ 0 w 9160353"/>
              <a:gd name="connsiteY5" fmla="*/ 544 h 438736"/>
              <a:gd name="connsiteX0" fmla="*/ 0 w 9160353"/>
              <a:gd name="connsiteY0" fmla="*/ 544 h 456949"/>
              <a:gd name="connsiteX1" fmla="*/ 4664 w 9160353"/>
              <a:gd name="connsiteY1" fmla="*/ 437665 h 456949"/>
              <a:gd name="connsiteX2" fmla="*/ 4619134 w 9160353"/>
              <a:gd name="connsiteY2" fmla="*/ 434177 h 456949"/>
              <a:gd name="connsiteX3" fmla="*/ 9160353 w 9160353"/>
              <a:gd name="connsiteY3" fmla="*/ 418218 h 456949"/>
              <a:gd name="connsiteX4" fmla="*/ 9129660 w 9160353"/>
              <a:gd name="connsiteY4" fmla="*/ 0 h 456949"/>
              <a:gd name="connsiteX5" fmla="*/ 0 w 9160353"/>
              <a:gd name="connsiteY5" fmla="*/ 544 h 456949"/>
              <a:gd name="connsiteX0" fmla="*/ 0 w 9170101"/>
              <a:gd name="connsiteY0" fmla="*/ 544 h 438609"/>
              <a:gd name="connsiteX1" fmla="*/ 4664 w 9170101"/>
              <a:gd name="connsiteY1" fmla="*/ 437665 h 438609"/>
              <a:gd name="connsiteX2" fmla="*/ 4619134 w 9170101"/>
              <a:gd name="connsiteY2" fmla="*/ 434177 h 438609"/>
              <a:gd name="connsiteX3" fmla="*/ 9170101 w 9170101"/>
              <a:gd name="connsiteY3" fmla="*/ 423310 h 438609"/>
              <a:gd name="connsiteX4" fmla="*/ 9129660 w 9170101"/>
              <a:gd name="connsiteY4" fmla="*/ 0 h 438609"/>
              <a:gd name="connsiteX5" fmla="*/ 0 w 9170101"/>
              <a:gd name="connsiteY5" fmla="*/ 544 h 438609"/>
              <a:gd name="connsiteX0" fmla="*/ 0 w 9170101"/>
              <a:gd name="connsiteY0" fmla="*/ 544 h 452078"/>
              <a:gd name="connsiteX1" fmla="*/ 4664 w 9170101"/>
              <a:gd name="connsiteY1" fmla="*/ 437665 h 452078"/>
              <a:gd name="connsiteX2" fmla="*/ 4619134 w 9170101"/>
              <a:gd name="connsiteY2" fmla="*/ 434177 h 452078"/>
              <a:gd name="connsiteX3" fmla="*/ 9170101 w 9170101"/>
              <a:gd name="connsiteY3" fmla="*/ 423310 h 452078"/>
              <a:gd name="connsiteX4" fmla="*/ 9129660 w 9170101"/>
              <a:gd name="connsiteY4" fmla="*/ 0 h 452078"/>
              <a:gd name="connsiteX5" fmla="*/ 0 w 9170101"/>
              <a:gd name="connsiteY5" fmla="*/ 544 h 452078"/>
              <a:gd name="connsiteX0" fmla="*/ 0 w 9178507"/>
              <a:gd name="connsiteY0" fmla="*/ 1271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1271 h 452805"/>
              <a:gd name="connsiteX0" fmla="*/ 0 w 9178507"/>
              <a:gd name="connsiteY0" fmla="*/ 544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544 h 452805"/>
              <a:gd name="connsiteX0" fmla="*/ 0 w 9188254"/>
              <a:gd name="connsiteY0" fmla="*/ 0 h 452988"/>
              <a:gd name="connsiteX1" fmla="*/ 14411 w 9188254"/>
              <a:gd name="connsiteY1" fmla="*/ 438575 h 452988"/>
              <a:gd name="connsiteX2" fmla="*/ 4628881 w 9188254"/>
              <a:gd name="connsiteY2" fmla="*/ 435087 h 452988"/>
              <a:gd name="connsiteX3" fmla="*/ 9179848 w 9188254"/>
              <a:gd name="connsiteY3" fmla="*/ 424220 h 452988"/>
              <a:gd name="connsiteX4" fmla="*/ 9188144 w 9188254"/>
              <a:gd name="connsiteY4" fmla="*/ 183 h 452988"/>
              <a:gd name="connsiteX5" fmla="*/ 0 w 9188254"/>
              <a:gd name="connsiteY5" fmla="*/ 0 h 45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8254" h="452988">
                <a:moveTo>
                  <a:pt x="0" y="0"/>
                </a:moveTo>
                <a:cubicBezTo>
                  <a:pt x="1555" y="147687"/>
                  <a:pt x="12856" y="290888"/>
                  <a:pt x="14411" y="438575"/>
                </a:cubicBezTo>
                <a:cubicBezTo>
                  <a:pt x="108679" y="441307"/>
                  <a:pt x="1590465" y="471666"/>
                  <a:pt x="4628881" y="435087"/>
                </a:cubicBezTo>
                <a:cubicBezTo>
                  <a:pt x="6156345" y="416698"/>
                  <a:pt x="6672004" y="399204"/>
                  <a:pt x="9179848" y="424220"/>
                </a:cubicBezTo>
                <a:cubicBezTo>
                  <a:pt x="9178531" y="288010"/>
                  <a:pt x="9189461" y="136393"/>
                  <a:pt x="9188144" y="18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15" name="Imagem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925" y="5842000"/>
            <a:ext cx="631825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m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5915025"/>
            <a:ext cx="75088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 descr="G:\[DESIGN GRÁFICO]\Identidades Visuais\DIVE - Diretoria de Vigilância Epidemiológica\Uso digital\Imagens\dive-fundobranco_colorido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6000750"/>
            <a:ext cx="7048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ubtítulo 2"/>
          <p:cNvSpPr>
            <a:spLocks noGrp="1"/>
          </p:cNvSpPr>
          <p:nvPr>
            <p:ph type="subTitle" idx="1"/>
          </p:nvPr>
        </p:nvSpPr>
        <p:spPr>
          <a:xfrm>
            <a:off x="1371600" y="3908648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Clique para editar o estilo do subtítulo mestre</a:t>
            </a:r>
            <a:endParaRPr lang="pt-BR" dirty="0"/>
          </a:p>
        </p:txBody>
      </p:sp>
      <p:sp>
        <p:nvSpPr>
          <p:cNvPr id="19" name="Título 1"/>
          <p:cNvSpPr>
            <a:spLocks noGrp="1"/>
          </p:cNvSpPr>
          <p:nvPr>
            <p:ph type="ctrTitle"/>
          </p:nvPr>
        </p:nvSpPr>
        <p:spPr>
          <a:xfrm>
            <a:off x="683568" y="2130425"/>
            <a:ext cx="7774632" cy="1470025"/>
          </a:xfrm>
          <a:prstGeom prst="rect">
            <a:avLst/>
          </a:prstGeom>
        </p:spPr>
        <p:txBody>
          <a:bodyPr/>
          <a:lstStyle>
            <a:lvl1pPr>
              <a:defRPr sz="4000" b="1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92942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EA115-4668-43D0-B382-B544B654247B}" type="datetimeFigureOut">
              <a:rPr lang="pt-BR" smtClean="0"/>
              <a:pPr/>
              <a:t>27/04/2015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66CE0-013E-459A-830D-C9A6DEAAF627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7" name="Picture 8" descr="barrafina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95950"/>
            <a:ext cx="91440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0375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EA115-4668-43D0-B382-B544B654247B}" type="datetimeFigureOut">
              <a:rPr lang="pt-BR" smtClean="0"/>
              <a:pPr/>
              <a:t>27/04/2015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66CE0-013E-459A-830D-C9A6DEAAF627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7" name="Picture 8" descr="barrafina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95950"/>
            <a:ext cx="91440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367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t-BR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A9481-441F-4DE4-B2FB-40CAFD6FBBBE}" type="datetime1">
              <a:rPr lang="en-US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47729-DD15-4F9C-9367-AF27CDAB9AC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11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 userDrawn="1"/>
        </p:nvSpPr>
        <p:spPr>
          <a:xfrm>
            <a:off x="-14288" y="4811713"/>
            <a:ext cx="9167813" cy="206057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Forma livre 8"/>
          <p:cNvSpPr/>
          <p:nvPr userDrawn="1"/>
        </p:nvSpPr>
        <p:spPr>
          <a:xfrm>
            <a:off x="-28575" y="4581128"/>
            <a:ext cx="9194800" cy="1550987"/>
          </a:xfrm>
          <a:custGeom>
            <a:avLst/>
            <a:gdLst>
              <a:gd name="connsiteX0" fmla="*/ 9427 w 9153427"/>
              <a:gd name="connsiteY0" fmla="*/ 0 h 443060"/>
              <a:gd name="connsiteX1" fmla="*/ 0 w 9153427"/>
              <a:gd name="connsiteY1" fmla="*/ 443060 h 443060"/>
              <a:gd name="connsiteX2" fmla="*/ 4609707 w 9153427"/>
              <a:gd name="connsiteY2" fmla="*/ 433633 h 443060"/>
              <a:gd name="connsiteX3" fmla="*/ 9153427 w 9153427"/>
              <a:gd name="connsiteY3" fmla="*/ 414779 h 443060"/>
              <a:gd name="connsiteX4" fmla="*/ 9144000 w 9153427"/>
              <a:gd name="connsiteY4" fmla="*/ 9427 h 443060"/>
              <a:gd name="connsiteX5" fmla="*/ 9427 w 9153427"/>
              <a:gd name="connsiteY5" fmla="*/ 0 h 443060"/>
              <a:gd name="connsiteX0" fmla="*/ 9427 w 9153427"/>
              <a:gd name="connsiteY0" fmla="*/ 0 h 494823"/>
              <a:gd name="connsiteX1" fmla="*/ 0 w 9153427"/>
              <a:gd name="connsiteY1" fmla="*/ 443060 h 494823"/>
              <a:gd name="connsiteX2" fmla="*/ 4609707 w 9153427"/>
              <a:gd name="connsiteY2" fmla="*/ 433633 h 494823"/>
              <a:gd name="connsiteX3" fmla="*/ 9153427 w 9153427"/>
              <a:gd name="connsiteY3" fmla="*/ 414779 h 494823"/>
              <a:gd name="connsiteX4" fmla="*/ 9144000 w 9153427"/>
              <a:gd name="connsiteY4" fmla="*/ 9427 h 494823"/>
              <a:gd name="connsiteX5" fmla="*/ 9427 w 9153427"/>
              <a:gd name="connsiteY5" fmla="*/ 0 h 494823"/>
              <a:gd name="connsiteX0" fmla="*/ 9427 w 9153427"/>
              <a:gd name="connsiteY0" fmla="*/ 0 h 524131"/>
              <a:gd name="connsiteX1" fmla="*/ 0 w 9153427"/>
              <a:gd name="connsiteY1" fmla="*/ 443060 h 524131"/>
              <a:gd name="connsiteX2" fmla="*/ 4609707 w 9153427"/>
              <a:gd name="connsiteY2" fmla="*/ 433633 h 524131"/>
              <a:gd name="connsiteX3" fmla="*/ 9153427 w 9153427"/>
              <a:gd name="connsiteY3" fmla="*/ 414779 h 524131"/>
              <a:gd name="connsiteX4" fmla="*/ 9144000 w 9153427"/>
              <a:gd name="connsiteY4" fmla="*/ 9427 h 524131"/>
              <a:gd name="connsiteX5" fmla="*/ 9427 w 9153427"/>
              <a:gd name="connsiteY5" fmla="*/ 0 h 524131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621828"/>
              <a:gd name="connsiteX1" fmla="*/ 0 w 9153427"/>
              <a:gd name="connsiteY1" fmla="*/ 443060 h 621828"/>
              <a:gd name="connsiteX2" fmla="*/ 4609707 w 9153427"/>
              <a:gd name="connsiteY2" fmla="*/ 433633 h 621828"/>
              <a:gd name="connsiteX3" fmla="*/ 9153427 w 9153427"/>
              <a:gd name="connsiteY3" fmla="*/ 414779 h 621828"/>
              <a:gd name="connsiteX4" fmla="*/ 9144000 w 9153427"/>
              <a:gd name="connsiteY4" fmla="*/ 9427 h 621828"/>
              <a:gd name="connsiteX5" fmla="*/ 9427 w 9153427"/>
              <a:gd name="connsiteY5" fmla="*/ 0 h 621828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61284"/>
              <a:gd name="connsiteX1" fmla="*/ 0 w 9153427"/>
              <a:gd name="connsiteY1" fmla="*/ 443060 h 561284"/>
              <a:gd name="connsiteX2" fmla="*/ 4609707 w 9153427"/>
              <a:gd name="connsiteY2" fmla="*/ 433633 h 561284"/>
              <a:gd name="connsiteX3" fmla="*/ 9153427 w 9153427"/>
              <a:gd name="connsiteY3" fmla="*/ 414779 h 561284"/>
              <a:gd name="connsiteX4" fmla="*/ 9144000 w 9153427"/>
              <a:gd name="connsiteY4" fmla="*/ 9427 h 561284"/>
              <a:gd name="connsiteX5" fmla="*/ 9427 w 9153427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3427 w 9162854"/>
              <a:gd name="connsiteY4" fmla="*/ 9427 h 561284"/>
              <a:gd name="connsiteX5" fmla="*/ 0 w 9162854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8902 w 9162854"/>
              <a:gd name="connsiteY4" fmla="*/ 6150 h 561284"/>
              <a:gd name="connsiteX5" fmla="*/ 0 w 9162854"/>
              <a:gd name="connsiteY5" fmla="*/ 0 h 561284"/>
              <a:gd name="connsiteX0" fmla="*/ 0 w 9162854"/>
              <a:gd name="connsiteY0" fmla="*/ 0 h 443646"/>
              <a:gd name="connsiteX1" fmla="*/ 4664 w 9162854"/>
              <a:gd name="connsiteY1" fmla="*/ 443060 h 443646"/>
              <a:gd name="connsiteX2" fmla="*/ 4619134 w 9162854"/>
              <a:gd name="connsiteY2" fmla="*/ 433633 h 443646"/>
              <a:gd name="connsiteX3" fmla="*/ 9162854 w 9162854"/>
              <a:gd name="connsiteY3" fmla="*/ 414779 h 443646"/>
              <a:gd name="connsiteX4" fmla="*/ 9158902 w 9162854"/>
              <a:gd name="connsiteY4" fmla="*/ 6150 h 443646"/>
              <a:gd name="connsiteX5" fmla="*/ 0 w 9162854"/>
              <a:gd name="connsiteY5" fmla="*/ 0 h 443646"/>
              <a:gd name="connsiteX0" fmla="*/ 0 w 9162854"/>
              <a:gd name="connsiteY0" fmla="*/ 0 h 449152"/>
              <a:gd name="connsiteX1" fmla="*/ 4664 w 9162854"/>
              <a:gd name="connsiteY1" fmla="*/ 448759 h 449152"/>
              <a:gd name="connsiteX2" fmla="*/ 4619134 w 9162854"/>
              <a:gd name="connsiteY2" fmla="*/ 433633 h 449152"/>
              <a:gd name="connsiteX3" fmla="*/ 9162854 w 9162854"/>
              <a:gd name="connsiteY3" fmla="*/ 414779 h 449152"/>
              <a:gd name="connsiteX4" fmla="*/ 9158902 w 9162854"/>
              <a:gd name="connsiteY4" fmla="*/ 6150 h 449152"/>
              <a:gd name="connsiteX5" fmla="*/ 0 w 9162854"/>
              <a:gd name="connsiteY5" fmla="*/ 0 h 449152"/>
              <a:gd name="connsiteX0" fmla="*/ 0 w 9160353"/>
              <a:gd name="connsiteY0" fmla="*/ 0 h 449140"/>
              <a:gd name="connsiteX1" fmla="*/ 4664 w 9160353"/>
              <a:gd name="connsiteY1" fmla="*/ 448759 h 449140"/>
              <a:gd name="connsiteX2" fmla="*/ 4619134 w 9160353"/>
              <a:gd name="connsiteY2" fmla="*/ 433633 h 449140"/>
              <a:gd name="connsiteX3" fmla="*/ 9160353 w 9160353"/>
              <a:gd name="connsiteY3" fmla="*/ 417674 h 449140"/>
              <a:gd name="connsiteX4" fmla="*/ 9158902 w 9160353"/>
              <a:gd name="connsiteY4" fmla="*/ 6150 h 449140"/>
              <a:gd name="connsiteX5" fmla="*/ 0 w 9160353"/>
              <a:gd name="connsiteY5" fmla="*/ 0 h 449140"/>
              <a:gd name="connsiteX0" fmla="*/ 0 w 9160353"/>
              <a:gd name="connsiteY0" fmla="*/ 0 h 508444"/>
              <a:gd name="connsiteX1" fmla="*/ 4664 w 9160353"/>
              <a:gd name="connsiteY1" fmla="*/ 448759 h 508444"/>
              <a:gd name="connsiteX2" fmla="*/ 4619134 w 9160353"/>
              <a:gd name="connsiteY2" fmla="*/ 433633 h 508444"/>
              <a:gd name="connsiteX3" fmla="*/ 9160353 w 9160353"/>
              <a:gd name="connsiteY3" fmla="*/ 417674 h 508444"/>
              <a:gd name="connsiteX4" fmla="*/ 9158902 w 9160353"/>
              <a:gd name="connsiteY4" fmla="*/ 6150 h 508444"/>
              <a:gd name="connsiteX5" fmla="*/ 0 w 9160353"/>
              <a:gd name="connsiteY5" fmla="*/ 0 h 508444"/>
              <a:gd name="connsiteX0" fmla="*/ 0 w 9160353"/>
              <a:gd name="connsiteY0" fmla="*/ 0 h 557327"/>
              <a:gd name="connsiteX1" fmla="*/ 4664 w 9160353"/>
              <a:gd name="connsiteY1" fmla="*/ 448759 h 557327"/>
              <a:gd name="connsiteX2" fmla="*/ 4619134 w 9160353"/>
              <a:gd name="connsiteY2" fmla="*/ 433633 h 557327"/>
              <a:gd name="connsiteX3" fmla="*/ 9160353 w 9160353"/>
              <a:gd name="connsiteY3" fmla="*/ 417674 h 557327"/>
              <a:gd name="connsiteX4" fmla="*/ 9158902 w 9160353"/>
              <a:gd name="connsiteY4" fmla="*/ 6150 h 557327"/>
              <a:gd name="connsiteX5" fmla="*/ 0 w 9160353"/>
              <a:gd name="connsiteY5" fmla="*/ 0 h 557327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58902 w 9160353"/>
              <a:gd name="connsiteY4" fmla="*/ 6150 h 527304"/>
              <a:gd name="connsiteX5" fmla="*/ 0 w 9160353"/>
              <a:gd name="connsiteY5" fmla="*/ 0 h 527304"/>
              <a:gd name="connsiteX0" fmla="*/ 0 w 9160353"/>
              <a:gd name="connsiteY0" fmla="*/ 3119 h 530423"/>
              <a:gd name="connsiteX1" fmla="*/ 4664 w 9160353"/>
              <a:gd name="connsiteY1" fmla="*/ 451878 h 530423"/>
              <a:gd name="connsiteX2" fmla="*/ 4619134 w 9160353"/>
              <a:gd name="connsiteY2" fmla="*/ 436752 h 530423"/>
              <a:gd name="connsiteX3" fmla="*/ 9160353 w 9160353"/>
              <a:gd name="connsiteY3" fmla="*/ 420793 h 530423"/>
              <a:gd name="connsiteX4" fmla="*/ 9158902 w 9160353"/>
              <a:gd name="connsiteY4" fmla="*/ 0 h 530423"/>
              <a:gd name="connsiteX5" fmla="*/ 0 w 9160353"/>
              <a:gd name="connsiteY5" fmla="*/ 3119 h 530423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39407 w 9160353"/>
              <a:gd name="connsiteY4" fmla="*/ 2031 h 527304"/>
              <a:gd name="connsiteX5" fmla="*/ 0 w 9160353"/>
              <a:gd name="connsiteY5" fmla="*/ 0 h 527304"/>
              <a:gd name="connsiteX0" fmla="*/ 0 w 9160353"/>
              <a:gd name="connsiteY0" fmla="*/ 2604 h 529908"/>
              <a:gd name="connsiteX1" fmla="*/ 4664 w 9160353"/>
              <a:gd name="connsiteY1" fmla="*/ 451363 h 529908"/>
              <a:gd name="connsiteX2" fmla="*/ 4619134 w 9160353"/>
              <a:gd name="connsiteY2" fmla="*/ 436237 h 529908"/>
              <a:gd name="connsiteX3" fmla="*/ 9160353 w 9160353"/>
              <a:gd name="connsiteY3" fmla="*/ 420278 h 529908"/>
              <a:gd name="connsiteX4" fmla="*/ 9119912 w 9160353"/>
              <a:gd name="connsiteY4" fmla="*/ 0 h 529908"/>
              <a:gd name="connsiteX5" fmla="*/ 0 w 9160353"/>
              <a:gd name="connsiteY5" fmla="*/ 2604 h 529908"/>
              <a:gd name="connsiteX0" fmla="*/ 0 w 9160353"/>
              <a:gd name="connsiteY0" fmla="*/ 544 h 527848"/>
              <a:gd name="connsiteX1" fmla="*/ 4664 w 9160353"/>
              <a:gd name="connsiteY1" fmla="*/ 449303 h 527848"/>
              <a:gd name="connsiteX2" fmla="*/ 4619134 w 9160353"/>
              <a:gd name="connsiteY2" fmla="*/ 434177 h 527848"/>
              <a:gd name="connsiteX3" fmla="*/ 9160353 w 9160353"/>
              <a:gd name="connsiteY3" fmla="*/ 418218 h 527848"/>
              <a:gd name="connsiteX4" fmla="*/ 9129660 w 9160353"/>
              <a:gd name="connsiteY4" fmla="*/ 0 h 527848"/>
              <a:gd name="connsiteX5" fmla="*/ 0 w 9160353"/>
              <a:gd name="connsiteY5" fmla="*/ 544 h 527848"/>
              <a:gd name="connsiteX0" fmla="*/ 0 w 9160353"/>
              <a:gd name="connsiteY0" fmla="*/ 544 h 476795"/>
              <a:gd name="connsiteX1" fmla="*/ 4664 w 9160353"/>
              <a:gd name="connsiteY1" fmla="*/ 449303 h 476795"/>
              <a:gd name="connsiteX2" fmla="*/ 4619134 w 9160353"/>
              <a:gd name="connsiteY2" fmla="*/ 434177 h 476795"/>
              <a:gd name="connsiteX3" fmla="*/ 9160353 w 9160353"/>
              <a:gd name="connsiteY3" fmla="*/ 418218 h 476795"/>
              <a:gd name="connsiteX4" fmla="*/ 9129660 w 9160353"/>
              <a:gd name="connsiteY4" fmla="*/ 0 h 476795"/>
              <a:gd name="connsiteX5" fmla="*/ 0 w 9160353"/>
              <a:gd name="connsiteY5" fmla="*/ 544 h 476795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0480"/>
              <a:gd name="connsiteX1" fmla="*/ 4664 w 9160353"/>
              <a:gd name="connsiteY1" fmla="*/ 449303 h 450480"/>
              <a:gd name="connsiteX2" fmla="*/ 4619134 w 9160353"/>
              <a:gd name="connsiteY2" fmla="*/ 434177 h 450480"/>
              <a:gd name="connsiteX3" fmla="*/ 9160353 w 9160353"/>
              <a:gd name="connsiteY3" fmla="*/ 418218 h 450480"/>
              <a:gd name="connsiteX4" fmla="*/ 9129660 w 9160353"/>
              <a:gd name="connsiteY4" fmla="*/ 0 h 450480"/>
              <a:gd name="connsiteX5" fmla="*/ 0 w 9160353"/>
              <a:gd name="connsiteY5" fmla="*/ 544 h 450480"/>
              <a:gd name="connsiteX0" fmla="*/ 0 w 9160353"/>
              <a:gd name="connsiteY0" fmla="*/ 544 h 438736"/>
              <a:gd name="connsiteX1" fmla="*/ 4664 w 9160353"/>
              <a:gd name="connsiteY1" fmla="*/ 437665 h 438736"/>
              <a:gd name="connsiteX2" fmla="*/ 4619134 w 9160353"/>
              <a:gd name="connsiteY2" fmla="*/ 434177 h 438736"/>
              <a:gd name="connsiteX3" fmla="*/ 9160353 w 9160353"/>
              <a:gd name="connsiteY3" fmla="*/ 418218 h 438736"/>
              <a:gd name="connsiteX4" fmla="*/ 9129660 w 9160353"/>
              <a:gd name="connsiteY4" fmla="*/ 0 h 438736"/>
              <a:gd name="connsiteX5" fmla="*/ 0 w 9160353"/>
              <a:gd name="connsiteY5" fmla="*/ 544 h 438736"/>
              <a:gd name="connsiteX0" fmla="*/ 0 w 9160353"/>
              <a:gd name="connsiteY0" fmla="*/ 544 h 456949"/>
              <a:gd name="connsiteX1" fmla="*/ 4664 w 9160353"/>
              <a:gd name="connsiteY1" fmla="*/ 437665 h 456949"/>
              <a:gd name="connsiteX2" fmla="*/ 4619134 w 9160353"/>
              <a:gd name="connsiteY2" fmla="*/ 434177 h 456949"/>
              <a:gd name="connsiteX3" fmla="*/ 9160353 w 9160353"/>
              <a:gd name="connsiteY3" fmla="*/ 418218 h 456949"/>
              <a:gd name="connsiteX4" fmla="*/ 9129660 w 9160353"/>
              <a:gd name="connsiteY4" fmla="*/ 0 h 456949"/>
              <a:gd name="connsiteX5" fmla="*/ 0 w 9160353"/>
              <a:gd name="connsiteY5" fmla="*/ 544 h 456949"/>
              <a:gd name="connsiteX0" fmla="*/ 0 w 9170101"/>
              <a:gd name="connsiteY0" fmla="*/ 544 h 438609"/>
              <a:gd name="connsiteX1" fmla="*/ 4664 w 9170101"/>
              <a:gd name="connsiteY1" fmla="*/ 437665 h 438609"/>
              <a:gd name="connsiteX2" fmla="*/ 4619134 w 9170101"/>
              <a:gd name="connsiteY2" fmla="*/ 434177 h 438609"/>
              <a:gd name="connsiteX3" fmla="*/ 9170101 w 9170101"/>
              <a:gd name="connsiteY3" fmla="*/ 423310 h 438609"/>
              <a:gd name="connsiteX4" fmla="*/ 9129660 w 9170101"/>
              <a:gd name="connsiteY4" fmla="*/ 0 h 438609"/>
              <a:gd name="connsiteX5" fmla="*/ 0 w 9170101"/>
              <a:gd name="connsiteY5" fmla="*/ 544 h 438609"/>
              <a:gd name="connsiteX0" fmla="*/ 0 w 9170101"/>
              <a:gd name="connsiteY0" fmla="*/ 544 h 452078"/>
              <a:gd name="connsiteX1" fmla="*/ 4664 w 9170101"/>
              <a:gd name="connsiteY1" fmla="*/ 437665 h 452078"/>
              <a:gd name="connsiteX2" fmla="*/ 4619134 w 9170101"/>
              <a:gd name="connsiteY2" fmla="*/ 434177 h 452078"/>
              <a:gd name="connsiteX3" fmla="*/ 9170101 w 9170101"/>
              <a:gd name="connsiteY3" fmla="*/ 423310 h 452078"/>
              <a:gd name="connsiteX4" fmla="*/ 9129660 w 9170101"/>
              <a:gd name="connsiteY4" fmla="*/ 0 h 452078"/>
              <a:gd name="connsiteX5" fmla="*/ 0 w 9170101"/>
              <a:gd name="connsiteY5" fmla="*/ 544 h 452078"/>
              <a:gd name="connsiteX0" fmla="*/ 0 w 9178507"/>
              <a:gd name="connsiteY0" fmla="*/ 1271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1271 h 452805"/>
              <a:gd name="connsiteX0" fmla="*/ 0 w 9178507"/>
              <a:gd name="connsiteY0" fmla="*/ 544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544 h 452805"/>
              <a:gd name="connsiteX0" fmla="*/ 0 w 9188254"/>
              <a:gd name="connsiteY0" fmla="*/ 0 h 452988"/>
              <a:gd name="connsiteX1" fmla="*/ 14411 w 9188254"/>
              <a:gd name="connsiteY1" fmla="*/ 438575 h 452988"/>
              <a:gd name="connsiteX2" fmla="*/ 4628881 w 9188254"/>
              <a:gd name="connsiteY2" fmla="*/ 435087 h 452988"/>
              <a:gd name="connsiteX3" fmla="*/ 9179848 w 9188254"/>
              <a:gd name="connsiteY3" fmla="*/ 424220 h 452988"/>
              <a:gd name="connsiteX4" fmla="*/ 9188144 w 9188254"/>
              <a:gd name="connsiteY4" fmla="*/ 183 h 452988"/>
              <a:gd name="connsiteX5" fmla="*/ 0 w 9188254"/>
              <a:gd name="connsiteY5" fmla="*/ 0 h 452988"/>
              <a:gd name="connsiteX0" fmla="*/ 0 w 9179848"/>
              <a:gd name="connsiteY0" fmla="*/ 0 h 452988"/>
              <a:gd name="connsiteX1" fmla="*/ 14411 w 9179848"/>
              <a:gd name="connsiteY1" fmla="*/ 438575 h 452988"/>
              <a:gd name="connsiteX2" fmla="*/ 4628881 w 9179848"/>
              <a:gd name="connsiteY2" fmla="*/ 435087 h 452988"/>
              <a:gd name="connsiteX3" fmla="*/ 9179848 w 9179848"/>
              <a:gd name="connsiteY3" fmla="*/ 424220 h 452988"/>
              <a:gd name="connsiteX4" fmla="*/ 9158903 w 9179848"/>
              <a:gd name="connsiteY4" fmla="*/ 157300 h 452988"/>
              <a:gd name="connsiteX5" fmla="*/ 0 w 9179848"/>
              <a:gd name="connsiteY5" fmla="*/ 0 h 452988"/>
              <a:gd name="connsiteX0" fmla="*/ 0 w 9179848"/>
              <a:gd name="connsiteY0" fmla="*/ 0 h 452988"/>
              <a:gd name="connsiteX1" fmla="*/ 14411 w 9179848"/>
              <a:gd name="connsiteY1" fmla="*/ 438575 h 452988"/>
              <a:gd name="connsiteX2" fmla="*/ 4628881 w 9179848"/>
              <a:gd name="connsiteY2" fmla="*/ 435087 h 452988"/>
              <a:gd name="connsiteX3" fmla="*/ 9179848 w 9179848"/>
              <a:gd name="connsiteY3" fmla="*/ 424220 h 452988"/>
              <a:gd name="connsiteX4" fmla="*/ 9168651 w 9179848"/>
              <a:gd name="connsiteY4" fmla="*/ 337693 h 452988"/>
              <a:gd name="connsiteX5" fmla="*/ 0 w 9179848"/>
              <a:gd name="connsiteY5" fmla="*/ 0 h 452988"/>
              <a:gd name="connsiteX0" fmla="*/ 0 w 9170100"/>
              <a:gd name="connsiteY0" fmla="*/ 0 h 115478"/>
              <a:gd name="connsiteX1" fmla="*/ 4663 w 9170100"/>
              <a:gd name="connsiteY1" fmla="*/ 101065 h 115478"/>
              <a:gd name="connsiteX2" fmla="*/ 4619133 w 9170100"/>
              <a:gd name="connsiteY2" fmla="*/ 97577 h 115478"/>
              <a:gd name="connsiteX3" fmla="*/ 9170100 w 9170100"/>
              <a:gd name="connsiteY3" fmla="*/ 86710 h 115478"/>
              <a:gd name="connsiteX4" fmla="*/ 9158903 w 9170100"/>
              <a:gd name="connsiteY4" fmla="*/ 183 h 115478"/>
              <a:gd name="connsiteX5" fmla="*/ 0 w 9170100"/>
              <a:gd name="connsiteY5" fmla="*/ 0 h 115478"/>
              <a:gd name="connsiteX0" fmla="*/ 0 w 9178508"/>
              <a:gd name="connsiteY0" fmla="*/ 1272 h 116750"/>
              <a:gd name="connsiteX1" fmla="*/ 4663 w 9178508"/>
              <a:gd name="connsiteY1" fmla="*/ 102337 h 116750"/>
              <a:gd name="connsiteX2" fmla="*/ 4619133 w 9178508"/>
              <a:gd name="connsiteY2" fmla="*/ 98849 h 116750"/>
              <a:gd name="connsiteX3" fmla="*/ 9170100 w 9178508"/>
              <a:gd name="connsiteY3" fmla="*/ 87982 h 116750"/>
              <a:gd name="connsiteX4" fmla="*/ 9178398 w 9178508"/>
              <a:gd name="connsiteY4" fmla="*/ 0 h 116750"/>
              <a:gd name="connsiteX5" fmla="*/ 0 w 9178508"/>
              <a:gd name="connsiteY5" fmla="*/ 1272 h 11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78508" h="116750">
                <a:moveTo>
                  <a:pt x="0" y="1272"/>
                </a:moveTo>
                <a:cubicBezTo>
                  <a:pt x="1555" y="148959"/>
                  <a:pt x="3108" y="-45350"/>
                  <a:pt x="4663" y="102337"/>
                </a:cubicBezTo>
                <a:cubicBezTo>
                  <a:pt x="98931" y="105069"/>
                  <a:pt x="1580717" y="135428"/>
                  <a:pt x="4619133" y="98849"/>
                </a:cubicBezTo>
                <a:cubicBezTo>
                  <a:pt x="6146597" y="80460"/>
                  <a:pt x="6662256" y="62966"/>
                  <a:pt x="9170100" y="87982"/>
                </a:cubicBezTo>
                <a:cubicBezTo>
                  <a:pt x="9168783" y="-48228"/>
                  <a:pt x="9179715" y="136210"/>
                  <a:pt x="9178398" y="0"/>
                </a:cubicBezTo>
                <a:lnTo>
                  <a:pt x="0" y="1272"/>
                </a:lnTo>
                <a:close/>
              </a:path>
            </a:pathLst>
          </a:custGeom>
          <a:solidFill>
            <a:srgbClr val="F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Forma livre 9"/>
          <p:cNvSpPr/>
          <p:nvPr userDrawn="1"/>
        </p:nvSpPr>
        <p:spPr>
          <a:xfrm>
            <a:off x="-36513" y="-12700"/>
            <a:ext cx="9204326" cy="6019800"/>
          </a:xfrm>
          <a:custGeom>
            <a:avLst/>
            <a:gdLst>
              <a:gd name="connsiteX0" fmla="*/ 9427 w 9153427"/>
              <a:gd name="connsiteY0" fmla="*/ 0 h 443060"/>
              <a:gd name="connsiteX1" fmla="*/ 0 w 9153427"/>
              <a:gd name="connsiteY1" fmla="*/ 443060 h 443060"/>
              <a:gd name="connsiteX2" fmla="*/ 4609707 w 9153427"/>
              <a:gd name="connsiteY2" fmla="*/ 433633 h 443060"/>
              <a:gd name="connsiteX3" fmla="*/ 9153427 w 9153427"/>
              <a:gd name="connsiteY3" fmla="*/ 414779 h 443060"/>
              <a:gd name="connsiteX4" fmla="*/ 9144000 w 9153427"/>
              <a:gd name="connsiteY4" fmla="*/ 9427 h 443060"/>
              <a:gd name="connsiteX5" fmla="*/ 9427 w 9153427"/>
              <a:gd name="connsiteY5" fmla="*/ 0 h 443060"/>
              <a:gd name="connsiteX0" fmla="*/ 9427 w 9153427"/>
              <a:gd name="connsiteY0" fmla="*/ 0 h 494823"/>
              <a:gd name="connsiteX1" fmla="*/ 0 w 9153427"/>
              <a:gd name="connsiteY1" fmla="*/ 443060 h 494823"/>
              <a:gd name="connsiteX2" fmla="*/ 4609707 w 9153427"/>
              <a:gd name="connsiteY2" fmla="*/ 433633 h 494823"/>
              <a:gd name="connsiteX3" fmla="*/ 9153427 w 9153427"/>
              <a:gd name="connsiteY3" fmla="*/ 414779 h 494823"/>
              <a:gd name="connsiteX4" fmla="*/ 9144000 w 9153427"/>
              <a:gd name="connsiteY4" fmla="*/ 9427 h 494823"/>
              <a:gd name="connsiteX5" fmla="*/ 9427 w 9153427"/>
              <a:gd name="connsiteY5" fmla="*/ 0 h 494823"/>
              <a:gd name="connsiteX0" fmla="*/ 9427 w 9153427"/>
              <a:gd name="connsiteY0" fmla="*/ 0 h 524131"/>
              <a:gd name="connsiteX1" fmla="*/ 0 w 9153427"/>
              <a:gd name="connsiteY1" fmla="*/ 443060 h 524131"/>
              <a:gd name="connsiteX2" fmla="*/ 4609707 w 9153427"/>
              <a:gd name="connsiteY2" fmla="*/ 433633 h 524131"/>
              <a:gd name="connsiteX3" fmla="*/ 9153427 w 9153427"/>
              <a:gd name="connsiteY3" fmla="*/ 414779 h 524131"/>
              <a:gd name="connsiteX4" fmla="*/ 9144000 w 9153427"/>
              <a:gd name="connsiteY4" fmla="*/ 9427 h 524131"/>
              <a:gd name="connsiteX5" fmla="*/ 9427 w 9153427"/>
              <a:gd name="connsiteY5" fmla="*/ 0 h 524131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621828"/>
              <a:gd name="connsiteX1" fmla="*/ 0 w 9153427"/>
              <a:gd name="connsiteY1" fmla="*/ 443060 h 621828"/>
              <a:gd name="connsiteX2" fmla="*/ 4609707 w 9153427"/>
              <a:gd name="connsiteY2" fmla="*/ 433633 h 621828"/>
              <a:gd name="connsiteX3" fmla="*/ 9153427 w 9153427"/>
              <a:gd name="connsiteY3" fmla="*/ 414779 h 621828"/>
              <a:gd name="connsiteX4" fmla="*/ 9144000 w 9153427"/>
              <a:gd name="connsiteY4" fmla="*/ 9427 h 621828"/>
              <a:gd name="connsiteX5" fmla="*/ 9427 w 9153427"/>
              <a:gd name="connsiteY5" fmla="*/ 0 h 621828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61284"/>
              <a:gd name="connsiteX1" fmla="*/ 0 w 9153427"/>
              <a:gd name="connsiteY1" fmla="*/ 443060 h 561284"/>
              <a:gd name="connsiteX2" fmla="*/ 4609707 w 9153427"/>
              <a:gd name="connsiteY2" fmla="*/ 433633 h 561284"/>
              <a:gd name="connsiteX3" fmla="*/ 9153427 w 9153427"/>
              <a:gd name="connsiteY3" fmla="*/ 414779 h 561284"/>
              <a:gd name="connsiteX4" fmla="*/ 9144000 w 9153427"/>
              <a:gd name="connsiteY4" fmla="*/ 9427 h 561284"/>
              <a:gd name="connsiteX5" fmla="*/ 9427 w 9153427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3427 w 9162854"/>
              <a:gd name="connsiteY4" fmla="*/ 9427 h 561284"/>
              <a:gd name="connsiteX5" fmla="*/ 0 w 9162854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8902 w 9162854"/>
              <a:gd name="connsiteY4" fmla="*/ 6150 h 561284"/>
              <a:gd name="connsiteX5" fmla="*/ 0 w 9162854"/>
              <a:gd name="connsiteY5" fmla="*/ 0 h 561284"/>
              <a:gd name="connsiteX0" fmla="*/ 0 w 9162854"/>
              <a:gd name="connsiteY0" fmla="*/ 0 h 443646"/>
              <a:gd name="connsiteX1" fmla="*/ 4664 w 9162854"/>
              <a:gd name="connsiteY1" fmla="*/ 443060 h 443646"/>
              <a:gd name="connsiteX2" fmla="*/ 4619134 w 9162854"/>
              <a:gd name="connsiteY2" fmla="*/ 433633 h 443646"/>
              <a:gd name="connsiteX3" fmla="*/ 9162854 w 9162854"/>
              <a:gd name="connsiteY3" fmla="*/ 414779 h 443646"/>
              <a:gd name="connsiteX4" fmla="*/ 9158902 w 9162854"/>
              <a:gd name="connsiteY4" fmla="*/ 6150 h 443646"/>
              <a:gd name="connsiteX5" fmla="*/ 0 w 9162854"/>
              <a:gd name="connsiteY5" fmla="*/ 0 h 443646"/>
              <a:gd name="connsiteX0" fmla="*/ 0 w 9162854"/>
              <a:gd name="connsiteY0" fmla="*/ 0 h 449152"/>
              <a:gd name="connsiteX1" fmla="*/ 4664 w 9162854"/>
              <a:gd name="connsiteY1" fmla="*/ 448759 h 449152"/>
              <a:gd name="connsiteX2" fmla="*/ 4619134 w 9162854"/>
              <a:gd name="connsiteY2" fmla="*/ 433633 h 449152"/>
              <a:gd name="connsiteX3" fmla="*/ 9162854 w 9162854"/>
              <a:gd name="connsiteY3" fmla="*/ 414779 h 449152"/>
              <a:gd name="connsiteX4" fmla="*/ 9158902 w 9162854"/>
              <a:gd name="connsiteY4" fmla="*/ 6150 h 449152"/>
              <a:gd name="connsiteX5" fmla="*/ 0 w 9162854"/>
              <a:gd name="connsiteY5" fmla="*/ 0 h 449152"/>
              <a:gd name="connsiteX0" fmla="*/ 0 w 9160353"/>
              <a:gd name="connsiteY0" fmla="*/ 0 h 449140"/>
              <a:gd name="connsiteX1" fmla="*/ 4664 w 9160353"/>
              <a:gd name="connsiteY1" fmla="*/ 448759 h 449140"/>
              <a:gd name="connsiteX2" fmla="*/ 4619134 w 9160353"/>
              <a:gd name="connsiteY2" fmla="*/ 433633 h 449140"/>
              <a:gd name="connsiteX3" fmla="*/ 9160353 w 9160353"/>
              <a:gd name="connsiteY3" fmla="*/ 417674 h 449140"/>
              <a:gd name="connsiteX4" fmla="*/ 9158902 w 9160353"/>
              <a:gd name="connsiteY4" fmla="*/ 6150 h 449140"/>
              <a:gd name="connsiteX5" fmla="*/ 0 w 9160353"/>
              <a:gd name="connsiteY5" fmla="*/ 0 h 449140"/>
              <a:gd name="connsiteX0" fmla="*/ 0 w 9160353"/>
              <a:gd name="connsiteY0" fmla="*/ 0 h 508444"/>
              <a:gd name="connsiteX1" fmla="*/ 4664 w 9160353"/>
              <a:gd name="connsiteY1" fmla="*/ 448759 h 508444"/>
              <a:gd name="connsiteX2" fmla="*/ 4619134 w 9160353"/>
              <a:gd name="connsiteY2" fmla="*/ 433633 h 508444"/>
              <a:gd name="connsiteX3" fmla="*/ 9160353 w 9160353"/>
              <a:gd name="connsiteY3" fmla="*/ 417674 h 508444"/>
              <a:gd name="connsiteX4" fmla="*/ 9158902 w 9160353"/>
              <a:gd name="connsiteY4" fmla="*/ 6150 h 508444"/>
              <a:gd name="connsiteX5" fmla="*/ 0 w 9160353"/>
              <a:gd name="connsiteY5" fmla="*/ 0 h 508444"/>
              <a:gd name="connsiteX0" fmla="*/ 0 w 9160353"/>
              <a:gd name="connsiteY0" fmla="*/ 0 h 557327"/>
              <a:gd name="connsiteX1" fmla="*/ 4664 w 9160353"/>
              <a:gd name="connsiteY1" fmla="*/ 448759 h 557327"/>
              <a:gd name="connsiteX2" fmla="*/ 4619134 w 9160353"/>
              <a:gd name="connsiteY2" fmla="*/ 433633 h 557327"/>
              <a:gd name="connsiteX3" fmla="*/ 9160353 w 9160353"/>
              <a:gd name="connsiteY3" fmla="*/ 417674 h 557327"/>
              <a:gd name="connsiteX4" fmla="*/ 9158902 w 9160353"/>
              <a:gd name="connsiteY4" fmla="*/ 6150 h 557327"/>
              <a:gd name="connsiteX5" fmla="*/ 0 w 9160353"/>
              <a:gd name="connsiteY5" fmla="*/ 0 h 557327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58902 w 9160353"/>
              <a:gd name="connsiteY4" fmla="*/ 6150 h 527304"/>
              <a:gd name="connsiteX5" fmla="*/ 0 w 9160353"/>
              <a:gd name="connsiteY5" fmla="*/ 0 h 527304"/>
              <a:gd name="connsiteX0" fmla="*/ 0 w 9160353"/>
              <a:gd name="connsiteY0" fmla="*/ 3119 h 530423"/>
              <a:gd name="connsiteX1" fmla="*/ 4664 w 9160353"/>
              <a:gd name="connsiteY1" fmla="*/ 451878 h 530423"/>
              <a:gd name="connsiteX2" fmla="*/ 4619134 w 9160353"/>
              <a:gd name="connsiteY2" fmla="*/ 436752 h 530423"/>
              <a:gd name="connsiteX3" fmla="*/ 9160353 w 9160353"/>
              <a:gd name="connsiteY3" fmla="*/ 420793 h 530423"/>
              <a:gd name="connsiteX4" fmla="*/ 9158902 w 9160353"/>
              <a:gd name="connsiteY4" fmla="*/ 0 h 530423"/>
              <a:gd name="connsiteX5" fmla="*/ 0 w 9160353"/>
              <a:gd name="connsiteY5" fmla="*/ 3119 h 530423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39407 w 9160353"/>
              <a:gd name="connsiteY4" fmla="*/ 2031 h 527304"/>
              <a:gd name="connsiteX5" fmla="*/ 0 w 9160353"/>
              <a:gd name="connsiteY5" fmla="*/ 0 h 527304"/>
              <a:gd name="connsiteX0" fmla="*/ 0 w 9160353"/>
              <a:gd name="connsiteY0" fmla="*/ 2604 h 529908"/>
              <a:gd name="connsiteX1" fmla="*/ 4664 w 9160353"/>
              <a:gd name="connsiteY1" fmla="*/ 451363 h 529908"/>
              <a:gd name="connsiteX2" fmla="*/ 4619134 w 9160353"/>
              <a:gd name="connsiteY2" fmla="*/ 436237 h 529908"/>
              <a:gd name="connsiteX3" fmla="*/ 9160353 w 9160353"/>
              <a:gd name="connsiteY3" fmla="*/ 420278 h 529908"/>
              <a:gd name="connsiteX4" fmla="*/ 9119912 w 9160353"/>
              <a:gd name="connsiteY4" fmla="*/ 0 h 529908"/>
              <a:gd name="connsiteX5" fmla="*/ 0 w 9160353"/>
              <a:gd name="connsiteY5" fmla="*/ 2604 h 529908"/>
              <a:gd name="connsiteX0" fmla="*/ 0 w 9160353"/>
              <a:gd name="connsiteY0" fmla="*/ 544 h 527848"/>
              <a:gd name="connsiteX1" fmla="*/ 4664 w 9160353"/>
              <a:gd name="connsiteY1" fmla="*/ 449303 h 527848"/>
              <a:gd name="connsiteX2" fmla="*/ 4619134 w 9160353"/>
              <a:gd name="connsiteY2" fmla="*/ 434177 h 527848"/>
              <a:gd name="connsiteX3" fmla="*/ 9160353 w 9160353"/>
              <a:gd name="connsiteY3" fmla="*/ 418218 h 527848"/>
              <a:gd name="connsiteX4" fmla="*/ 9129660 w 9160353"/>
              <a:gd name="connsiteY4" fmla="*/ 0 h 527848"/>
              <a:gd name="connsiteX5" fmla="*/ 0 w 9160353"/>
              <a:gd name="connsiteY5" fmla="*/ 544 h 527848"/>
              <a:gd name="connsiteX0" fmla="*/ 0 w 9160353"/>
              <a:gd name="connsiteY0" fmla="*/ 544 h 476795"/>
              <a:gd name="connsiteX1" fmla="*/ 4664 w 9160353"/>
              <a:gd name="connsiteY1" fmla="*/ 449303 h 476795"/>
              <a:gd name="connsiteX2" fmla="*/ 4619134 w 9160353"/>
              <a:gd name="connsiteY2" fmla="*/ 434177 h 476795"/>
              <a:gd name="connsiteX3" fmla="*/ 9160353 w 9160353"/>
              <a:gd name="connsiteY3" fmla="*/ 418218 h 476795"/>
              <a:gd name="connsiteX4" fmla="*/ 9129660 w 9160353"/>
              <a:gd name="connsiteY4" fmla="*/ 0 h 476795"/>
              <a:gd name="connsiteX5" fmla="*/ 0 w 9160353"/>
              <a:gd name="connsiteY5" fmla="*/ 544 h 476795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0480"/>
              <a:gd name="connsiteX1" fmla="*/ 4664 w 9160353"/>
              <a:gd name="connsiteY1" fmla="*/ 449303 h 450480"/>
              <a:gd name="connsiteX2" fmla="*/ 4619134 w 9160353"/>
              <a:gd name="connsiteY2" fmla="*/ 434177 h 450480"/>
              <a:gd name="connsiteX3" fmla="*/ 9160353 w 9160353"/>
              <a:gd name="connsiteY3" fmla="*/ 418218 h 450480"/>
              <a:gd name="connsiteX4" fmla="*/ 9129660 w 9160353"/>
              <a:gd name="connsiteY4" fmla="*/ 0 h 450480"/>
              <a:gd name="connsiteX5" fmla="*/ 0 w 9160353"/>
              <a:gd name="connsiteY5" fmla="*/ 544 h 450480"/>
              <a:gd name="connsiteX0" fmla="*/ 0 w 9160353"/>
              <a:gd name="connsiteY0" fmla="*/ 544 h 438736"/>
              <a:gd name="connsiteX1" fmla="*/ 4664 w 9160353"/>
              <a:gd name="connsiteY1" fmla="*/ 437665 h 438736"/>
              <a:gd name="connsiteX2" fmla="*/ 4619134 w 9160353"/>
              <a:gd name="connsiteY2" fmla="*/ 434177 h 438736"/>
              <a:gd name="connsiteX3" fmla="*/ 9160353 w 9160353"/>
              <a:gd name="connsiteY3" fmla="*/ 418218 h 438736"/>
              <a:gd name="connsiteX4" fmla="*/ 9129660 w 9160353"/>
              <a:gd name="connsiteY4" fmla="*/ 0 h 438736"/>
              <a:gd name="connsiteX5" fmla="*/ 0 w 9160353"/>
              <a:gd name="connsiteY5" fmla="*/ 544 h 438736"/>
              <a:gd name="connsiteX0" fmla="*/ 0 w 9160353"/>
              <a:gd name="connsiteY0" fmla="*/ 544 h 456949"/>
              <a:gd name="connsiteX1" fmla="*/ 4664 w 9160353"/>
              <a:gd name="connsiteY1" fmla="*/ 437665 h 456949"/>
              <a:gd name="connsiteX2" fmla="*/ 4619134 w 9160353"/>
              <a:gd name="connsiteY2" fmla="*/ 434177 h 456949"/>
              <a:gd name="connsiteX3" fmla="*/ 9160353 w 9160353"/>
              <a:gd name="connsiteY3" fmla="*/ 418218 h 456949"/>
              <a:gd name="connsiteX4" fmla="*/ 9129660 w 9160353"/>
              <a:gd name="connsiteY4" fmla="*/ 0 h 456949"/>
              <a:gd name="connsiteX5" fmla="*/ 0 w 9160353"/>
              <a:gd name="connsiteY5" fmla="*/ 544 h 456949"/>
              <a:gd name="connsiteX0" fmla="*/ 0 w 9170101"/>
              <a:gd name="connsiteY0" fmla="*/ 544 h 438609"/>
              <a:gd name="connsiteX1" fmla="*/ 4664 w 9170101"/>
              <a:gd name="connsiteY1" fmla="*/ 437665 h 438609"/>
              <a:gd name="connsiteX2" fmla="*/ 4619134 w 9170101"/>
              <a:gd name="connsiteY2" fmla="*/ 434177 h 438609"/>
              <a:gd name="connsiteX3" fmla="*/ 9170101 w 9170101"/>
              <a:gd name="connsiteY3" fmla="*/ 423310 h 438609"/>
              <a:gd name="connsiteX4" fmla="*/ 9129660 w 9170101"/>
              <a:gd name="connsiteY4" fmla="*/ 0 h 438609"/>
              <a:gd name="connsiteX5" fmla="*/ 0 w 9170101"/>
              <a:gd name="connsiteY5" fmla="*/ 544 h 438609"/>
              <a:gd name="connsiteX0" fmla="*/ 0 w 9170101"/>
              <a:gd name="connsiteY0" fmla="*/ 544 h 452078"/>
              <a:gd name="connsiteX1" fmla="*/ 4664 w 9170101"/>
              <a:gd name="connsiteY1" fmla="*/ 437665 h 452078"/>
              <a:gd name="connsiteX2" fmla="*/ 4619134 w 9170101"/>
              <a:gd name="connsiteY2" fmla="*/ 434177 h 452078"/>
              <a:gd name="connsiteX3" fmla="*/ 9170101 w 9170101"/>
              <a:gd name="connsiteY3" fmla="*/ 423310 h 452078"/>
              <a:gd name="connsiteX4" fmla="*/ 9129660 w 9170101"/>
              <a:gd name="connsiteY4" fmla="*/ 0 h 452078"/>
              <a:gd name="connsiteX5" fmla="*/ 0 w 9170101"/>
              <a:gd name="connsiteY5" fmla="*/ 544 h 452078"/>
              <a:gd name="connsiteX0" fmla="*/ 0 w 9178507"/>
              <a:gd name="connsiteY0" fmla="*/ 1271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1271 h 452805"/>
              <a:gd name="connsiteX0" fmla="*/ 0 w 9178507"/>
              <a:gd name="connsiteY0" fmla="*/ 544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544 h 452805"/>
              <a:gd name="connsiteX0" fmla="*/ 0 w 9188254"/>
              <a:gd name="connsiteY0" fmla="*/ 0 h 452988"/>
              <a:gd name="connsiteX1" fmla="*/ 14411 w 9188254"/>
              <a:gd name="connsiteY1" fmla="*/ 438575 h 452988"/>
              <a:gd name="connsiteX2" fmla="*/ 4628881 w 9188254"/>
              <a:gd name="connsiteY2" fmla="*/ 435087 h 452988"/>
              <a:gd name="connsiteX3" fmla="*/ 9179848 w 9188254"/>
              <a:gd name="connsiteY3" fmla="*/ 424220 h 452988"/>
              <a:gd name="connsiteX4" fmla="*/ 9188144 w 9188254"/>
              <a:gd name="connsiteY4" fmla="*/ 183 h 452988"/>
              <a:gd name="connsiteX5" fmla="*/ 0 w 9188254"/>
              <a:gd name="connsiteY5" fmla="*/ 0 h 45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8254" h="452988">
                <a:moveTo>
                  <a:pt x="0" y="0"/>
                </a:moveTo>
                <a:cubicBezTo>
                  <a:pt x="1555" y="147687"/>
                  <a:pt x="12856" y="290888"/>
                  <a:pt x="14411" y="438575"/>
                </a:cubicBezTo>
                <a:cubicBezTo>
                  <a:pt x="108679" y="441307"/>
                  <a:pt x="1590465" y="471666"/>
                  <a:pt x="4628881" y="435087"/>
                </a:cubicBezTo>
                <a:cubicBezTo>
                  <a:pt x="6156345" y="416698"/>
                  <a:pt x="6672004" y="399204"/>
                  <a:pt x="9179848" y="424220"/>
                </a:cubicBezTo>
                <a:cubicBezTo>
                  <a:pt x="9178531" y="288010"/>
                  <a:pt x="9189461" y="136393"/>
                  <a:pt x="9188144" y="18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grpSp>
        <p:nvGrpSpPr>
          <p:cNvPr id="11" name="Grupo 1"/>
          <p:cNvGrpSpPr>
            <a:grpSpLocks/>
          </p:cNvGrpSpPr>
          <p:nvPr userDrawn="1"/>
        </p:nvGrpSpPr>
        <p:grpSpPr bwMode="auto">
          <a:xfrm>
            <a:off x="5999163" y="5911850"/>
            <a:ext cx="2317750" cy="787400"/>
            <a:chOff x="5962650" y="5911850"/>
            <a:chExt cx="2317255" cy="787400"/>
          </a:xfrm>
        </p:grpSpPr>
        <p:pic>
          <p:nvPicPr>
            <p:cNvPr id="12" name="Imagem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2650" y="6012060"/>
              <a:ext cx="687322" cy="687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Imagem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4328" y="5911850"/>
              <a:ext cx="755577" cy="755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Imagem 3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240" y="5911850"/>
              <a:ext cx="776145" cy="775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Subtítulo 2"/>
          <p:cNvSpPr>
            <a:spLocks noGrp="1"/>
          </p:cNvSpPr>
          <p:nvPr>
            <p:ph type="subTitle" idx="1"/>
          </p:nvPr>
        </p:nvSpPr>
        <p:spPr>
          <a:xfrm>
            <a:off x="1371600" y="3908648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Clique para editar o estilo do subtítulo mestre</a:t>
            </a:r>
            <a:endParaRPr lang="pt-BR" dirty="0"/>
          </a:p>
        </p:txBody>
      </p:sp>
      <p:sp>
        <p:nvSpPr>
          <p:cNvPr id="16" name="Título 1"/>
          <p:cNvSpPr>
            <a:spLocks noGrp="1"/>
          </p:cNvSpPr>
          <p:nvPr>
            <p:ph type="ctrTitle"/>
          </p:nvPr>
        </p:nvSpPr>
        <p:spPr>
          <a:xfrm>
            <a:off x="683568" y="2130425"/>
            <a:ext cx="7774632" cy="1470025"/>
          </a:xfrm>
          <a:prstGeom prst="rect">
            <a:avLst/>
          </a:prstGeom>
        </p:spPr>
        <p:txBody>
          <a:bodyPr/>
          <a:lstStyle>
            <a:lvl1pPr>
              <a:defRPr sz="4000" b="1">
                <a:solidFill>
                  <a:srgbClr val="006600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5890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9" name="Forma livre 18"/>
          <p:cNvSpPr/>
          <p:nvPr userDrawn="1"/>
        </p:nvSpPr>
        <p:spPr>
          <a:xfrm flipH="1" flipV="1">
            <a:off x="-15875" y="5659438"/>
            <a:ext cx="9188450" cy="1147762"/>
          </a:xfrm>
          <a:custGeom>
            <a:avLst/>
            <a:gdLst>
              <a:gd name="connsiteX0" fmla="*/ 9427 w 9153427"/>
              <a:gd name="connsiteY0" fmla="*/ 0 h 443060"/>
              <a:gd name="connsiteX1" fmla="*/ 0 w 9153427"/>
              <a:gd name="connsiteY1" fmla="*/ 443060 h 443060"/>
              <a:gd name="connsiteX2" fmla="*/ 4609707 w 9153427"/>
              <a:gd name="connsiteY2" fmla="*/ 433633 h 443060"/>
              <a:gd name="connsiteX3" fmla="*/ 9153427 w 9153427"/>
              <a:gd name="connsiteY3" fmla="*/ 414779 h 443060"/>
              <a:gd name="connsiteX4" fmla="*/ 9144000 w 9153427"/>
              <a:gd name="connsiteY4" fmla="*/ 9427 h 443060"/>
              <a:gd name="connsiteX5" fmla="*/ 9427 w 9153427"/>
              <a:gd name="connsiteY5" fmla="*/ 0 h 443060"/>
              <a:gd name="connsiteX0" fmla="*/ 9427 w 9153427"/>
              <a:gd name="connsiteY0" fmla="*/ 0 h 494823"/>
              <a:gd name="connsiteX1" fmla="*/ 0 w 9153427"/>
              <a:gd name="connsiteY1" fmla="*/ 443060 h 494823"/>
              <a:gd name="connsiteX2" fmla="*/ 4609707 w 9153427"/>
              <a:gd name="connsiteY2" fmla="*/ 433633 h 494823"/>
              <a:gd name="connsiteX3" fmla="*/ 9153427 w 9153427"/>
              <a:gd name="connsiteY3" fmla="*/ 414779 h 494823"/>
              <a:gd name="connsiteX4" fmla="*/ 9144000 w 9153427"/>
              <a:gd name="connsiteY4" fmla="*/ 9427 h 494823"/>
              <a:gd name="connsiteX5" fmla="*/ 9427 w 9153427"/>
              <a:gd name="connsiteY5" fmla="*/ 0 h 494823"/>
              <a:gd name="connsiteX0" fmla="*/ 9427 w 9153427"/>
              <a:gd name="connsiteY0" fmla="*/ 0 h 524131"/>
              <a:gd name="connsiteX1" fmla="*/ 0 w 9153427"/>
              <a:gd name="connsiteY1" fmla="*/ 443060 h 524131"/>
              <a:gd name="connsiteX2" fmla="*/ 4609707 w 9153427"/>
              <a:gd name="connsiteY2" fmla="*/ 433633 h 524131"/>
              <a:gd name="connsiteX3" fmla="*/ 9153427 w 9153427"/>
              <a:gd name="connsiteY3" fmla="*/ 414779 h 524131"/>
              <a:gd name="connsiteX4" fmla="*/ 9144000 w 9153427"/>
              <a:gd name="connsiteY4" fmla="*/ 9427 h 524131"/>
              <a:gd name="connsiteX5" fmla="*/ 9427 w 9153427"/>
              <a:gd name="connsiteY5" fmla="*/ 0 h 524131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621828"/>
              <a:gd name="connsiteX1" fmla="*/ 0 w 9153427"/>
              <a:gd name="connsiteY1" fmla="*/ 443060 h 621828"/>
              <a:gd name="connsiteX2" fmla="*/ 4609707 w 9153427"/>
              <a:gd name="connsiteY2" fmla="*/ 433633 h 621828"/>
              <a:gd name="connsiteX3" fmla="*/ 9153427 w 9153427"/>
              <a:gd name="connsiteY3" fmla="*/ 414779 h 621828"/>
              <a:gd name="connsiteX4" fmla="*/ 9144000 w 9153427"/>
              <a:gd name="connsiteY4" fmla="*/ 9427 h 621828"/>
              <a:gd name="connsiteX5" fmla="*/ 9427 w 9153427"/>
              <a:gd name="connsiteY5" fmla="*/ 0 h 621828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61284"/>
              <a:gd name="connsiteX1" fmla="*/ 0 w 9153427"/>
              <a:gd name="connsiteY1" fmla="*/ 443060 h 561284"/>
              <a:gd name="connsiteX2" fmla="*/ 4609707 w 9153427"/>
              <a:gd name="connsiteY2" fmla="*/ 433633 h 561284"/>
              <a:gd name="connsiteX3" fmla="*/ 9153427 w 9153427"/>
              <a:gd name="connsiteY3" fmla="*/ 414779 h 561284"/>
              <a:gd name="connsiteX4" fmla="*/ 9144000 w 9153427"/>
              <a:gd name="connsiteY4" fmla="*/ 9427 h 561284"/>
              <a:gd name="connsiteX5" fmla="*/ 9427 w 9153427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3427 w 9162854"/>
              <a:gd name="connsiteY4" fmla="*/ 9427 h 561284"/>
              <a:gd name="connsiteX5" fmla="*/ 0 w 9162854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8902 w 9162854"/>
              <a:gd name="connsiteY4" fmla="*/ 6150 h 561284"/>
              <a:gd name="connsiteX5" fmla="*/ 0 w 9162854"/>
              <a:gd name="connsiteY5" fmla="*/ 0 h 561284"/>
              <a:gd name="connsiteX0" fmla="*/ 0 w 9162854"/>
              <a:gd name="connsiteY0" fmla="*/ 0 h 443646"/>
              <a:gd name="connsiteX1" fmla="*/ 4664 w 9162854"/>
              <a:gd name="connsiteY1" fmla="*/ 443060 h 443646"/>
              <a:gd name="connsiteX2" fmla="*/ 4619134 w 9162854"/>
              <a:gd name="connsiteY2" fmla="*/ 433633 h 443646"/>
              <a:gd name="connsiteX3" fmla="*/ 9162854 w 9162854"/>
              <a:gd name="connsiteY3" fmla="*/ 414779 h 443646"/>
              <a:gd name="connsiteX4" fmla="*/ 9158902 w 9162854"/>
              <a:gd name="connsiteY4" fmla="*/ 6150 h 443646"/>
              <a:gd name="connsiteX5" fmla="*/ 0 w 9162854"/>
              <a:gd name="connsiteY5" fmla="*/ 0 h 443646"/>
              <a:gd name="connsiteX0" fmla="*/ 0 w 9162854"/>
              <a:gd name="connsiteY0" fmla="*/ 0 h 449152"/>
              <a:gd name="connsiteX1" fmla="*/ 4664 w 9162854"/>
              <a:gd name="connsiteY1" fmla="*/ 448759 h 449152"/>
              <a:gd name="connsiteX2" fmla="*/ 4619134 w 9162854"/>
              <a:gd name="connsiteY2" fmla="*/ 433633 h 449152"/>
              <a:gd name="connsiteX3" fmla="*/ 9162854 w 9162854"/>
              <a:gd name="connsiteY3" fmla="*/ 414779 h 449152"/>
              <a:gd name="connsiteX4" fmla="*/ 9158902 w 9162854"/>
              <a:gd name="connsiteY4" fmla="*/ 6150 h 449152"/>
              <a:gd name="connsiteX5" fmla="*/ 0 w 9162854"/>
              <a:gd name="connsiteY5" fmla="*/ 0 h 449152"/>
              <a:gd name="connsiteX0" fmla="*/ 0 w 9160353"/>
              <a:gd name="connsiteY0" fmla="*/ 0 h 449140"/>
              <a:gd name="connsiteX1" fmla="*/ 4664 w 9160353"/>
              <a:gd name="connsiteY1" fmla="*/ 448759 h 449140"/>
              <a:gd name="connsiteX2" fmla="*/ 4619134 w 9160353"/>
              <a:gd name="connsiteY2" fmla="*/ 433633 h 449140"/>
              <a:gd name="connsiteX3" fmla="*/ 9160353 w 9160353"/>
              <a:gd name="connsiteY3" fmla="*/ 417674 h 449140"/>
              <a:gd name="connsiteX4" fmla="*/ 9158902 w 9160353"/>
              <a:gd name="connsiteY4" fmla="*/ 6150 h 449140"/>
              <a:gd name="connsiteX5" fmla="*/ 0 w 9160353"/>
              <a:gd name="connsiteY5" fmla="*/ 0 h 449140"/>
              <a:gd name="connsiteX0" fmla="*/ 0 w 9160353"/>
              <a:gd name="connsiteY0" fmla="*/ 0 h 508444"/>
              <a:gd name="connsiteX1" fmla="*/ 4664 w 9160353"/>
              <a:gd name="connsiteY1" fmla="*/ 448759 h 508444"/>
              <a:gd name="connsiteX2" fmla="*/ 4619134 w 9160353"/>
              <a:gd name="connsiteY2" fmla="*/ 433633 h 508444"/>
              <a:gd name="connsiteX3" fmla="*/ 9160353 w 9160353"/>
              <a:gd name="connsiteY3" fmla="*/ 417674 h 508444"/>
              <a:gd name="connsiteX4" fmla="*/ 9158902 w 9160353"/>
              <a:gd name="connsiteY4" fmla="*/ 6150 h 508444"/>
              <a:gd name="connsiteX5" fmla="*/ 0 w 9160353"/>
              <a:gd name="connsiteY5" fmla="*/ 0 h 508444"/>
              <a:gd name="connsiteX0" fmla="*/ 0 w 9160353"/>
              <a:gd name="connsiteY0" fmla="*/ 0 h 557327"/>
              <a:gd name="connsiteX1" fmla="*/ 4664 w 9160353"/>
              <a:gd name="connsiteY1" fmla="*/ 448759 h 557327"/>
              <a:gd name="connsiteX2" fmla="*/ 4619134 w 9160353"/>
              <a:gd name="connsiteY2" fmla="*/ 433633 h 557327"/>
              <a:gd name="connsiteX3" fmla="*/ 9160353 w 9160353"/>
              <a:gd name="connsiteY3" fmla="*/ 417674 h 557327"/>
              <a:gd name="connsiteX4" fmla="*/ 9158902 w 9160353"/>
              <a:gd name="connsiteY4" fmla="*/ 6150 h 557327"/>
              <a:gd name="connsiteX5" fmla="*/ 0 w 9160353"/>
              <a:gd name="connsiteY5" fmla="*/ 0 h 557327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58902 w 9160353"/>
              <a:gd name="connsiteY4" fmla="*/ 6150 h 527304"/>
              <a:gd name="connsiteX5" fmla="*/ 0 w 9160353"/>
              <a:gd name="connsiteY5" fmla="*/ 0 h 527304"/>
              <a:gd name="connsiteX0" fmla="*/ 0 w 9160353"/>
              <a:gd name="connsiteY0" fmla="*/ 3119 h 530423"/>
              <a:gd name="connsiteX1" fmla="*/ 4664 w 9160353"/>
              <a:gd name="connsiteY1" fmla="*/ 451878 h 530423"/>
              <a:gd name="connsiteX2" fmla="*/ 4619134 w 9160353"/>
              <a:gd name="connsiteY2" fmla="*/ 436752 h 530423"/>
              <a:gd name="connsiteX3" fmla="*/ 9160353 w 9160353"/>
              <a:gd name="connsiteY3" fmla="*/ 420793 h 530423"/>
              <a:gd name="connsiteX4" fmla="*/ 9158902 w 9160353"/>
              <a:gd name="connsiteY4" fmla="*/ 0 h 530423"/>
              <a:gd name="connsiteX5" fmla="*/ 0 w 9160353"/>
              <a:gd name="connsiteY5" fmla="*/ 3119 h 530423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39407 w 9160353"/>
              <a:gd name="connsiteY4" fmla="*/ 2031 h 527304"/>
              <a:gd name="connsiteX5" fmla="*/ 0 w 9160353"/>
              <a:gd name="connsiteY5" fmla="*/ 0 h 527304"/>
              <a:gd name="connsiteX0" fmla="*/ 0 w 9160353"/>
              <a:gd name="connsiteY0" fmla="*/ 2604 h 529908"/>
              <a:gd name="connsiteX1" fmla="*/ 4664 w 9160353"/>
              <a:gd name="connsiteY1" fmla="*/ 451363 h 529908"/>
              <a:gd name="connsiteX2" fmla="*/ 4619134 w 9160353"/>
              <a:gd name="connsiteY2" fmla="*/ 436237 h 529908"/>
              <a:gd name="connsiteX3" fmla="*/ 9160353 w 9160353"/>
              <a:gd name="connsiteY3" fmla="*/ 420278 h 529908"/>
              <a:gd name="connsiteX4" fmla="*/ 9119912 w 9160353"/>
              <a:gd name="connsiteY4" fmla="*/ 0 h 529908"/>
              <a:gd name="connsiteX5" fmla="*/ 0 w 9160353"/>
              <a:gd name="connsiteY5" fmla="*/ 2604 h 529908"/>
              <a:gd name="connsiteX0" fmla="*/ 0 w 9160353"/>
              <a:gd name="connsiteY0" fmla="*/ 544 h 527848"/>
              <a:gd name="connsiteX1" fmla="*/ 4664 w 9160353"/>
              <a:gd name="connsiteY1" fmla="*/ 449303 h 527848"/>
              <a:gd name="connsiteX2" fmla="*/ 4619134 w 9160353"/>
              <a:gd name="connsiteY2" fmla="*/ 434177 h 527848"/>
              <a:gd name="connsiteX3" fmla="*/ 9160353 w 9160353"/>
              <a:gd name="connsiteY3" fmla="*/ 418218 h 527848"/>
              <a:gd name="connsiteX4" fmla="*/ 9129660 w 9160353"/>
              <a:gd name="connsiteY4" fmla="*/ 0 h 527848"/>
              <a:gd name="connsiteX5" fmla="*/ 0 w 9160353"/>
              <a:gd name="connsiteY5" fmla="*/ 544 h 527848"/>
              <a:gd name="connsiteX0" fmla="*/ 0 w 9160353"/>
              <a:gd name="connsiteY0" fmla="*/ 544 h 476795"/>
              <a:gd name="connsiteX1" fmla="*/ 4664 w 9160353"/>
              <a:gd name="connsiteY1" fmla="*/ 449303 h 476795"/>
              <a:gd name="connsiteX2" fmla="*/ 4619134 w 9160353"/>
              <a:gd name="connsiteY2" fmla="*/ 434177 h 476795"/>
              <a:gd name="connsiteX3" fmla="*/ 9160353 w 9160353"/>
              <a:gd name="connsiteY3" fmla="*/ 418218 h 476795"/>
              <a:gd name="connsiteX4" fmla="*/ 9129660 w 9160353"/>
              <a:gd name="connsiteY4" fmla="*/ 0 h 476795"/>
              <a:gd name="connsiteX5" fmla="*/ 0 w 9160353"/>
              <a:gd name="connsiteY5" fmla="*/ 544 h 476795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0480"/>
              <a:gd name="connsiteX1" fmla="*/ 4664 w 9160353"/>
              <a:gd name="connsiteY1" fmla="*/ 449303 h 450480"/>
              <a:gd name="connsiteX2" fmla="*/ 4619134 w 9160353"/>
              <a:gd name="connsiteY2" fmla="*/ 434177 h 450480"/>
              <a:gd name="connsiteX3" fmla="*/ 9160353 w 9160353"/>
              <a:gd name="connsiteY3" fmla="*/ 418218 h 450480"/>
              <a:gd name="connsiteX4" fmla="*/ 9129660 w 9160353"/>
              <a:gd name="connsiteY4" fmla="*/ 0 h 450480"/>
              <a:gd name="connsiteX5" fmla="*/ 0 w 9160353"/>
              <a:gd name="connsiteY5" fmla="*/ 544 h 450480"/>
              <a:gd name="connsiteX0" fmla="*/ 0 w 9160353"/>
              <a:gd name="connsiteY0" fmla="*/ 544 h 438736"/>
              <a:gd name="connsiteX1" fmla="*/ 4664 w 9160353"/>
              <a:gd name="connsiteY1" fmla="*/ 437665 h 438736"/>
              <a:gd name="connsiteX2" fmla="*/ 4619134 w 9160353"/>
              <a:gd name="connsiteY2" fmla="*/ 434177 h 438736"/>
              <a:gd name="connsiteX3" fmla="*/ 9160353 w 9160353"/>
              <a:gd name="connsiteY3" fmla="*/ 418218 h 438736"/>
              <a:gd name="connsiteX4" fmla="*/ 9129660 w 9160353"/>
              <a:gd name="connsiteY4" fmla="*/ 0 h 438736"/>
              <a:gd name="connsiteX5" fmla="*/ 0 w 9160353"/>
              <a:gd name="connsiteY5" fmla="*/ 544 h 438736"/>
              <a:gd name="connsiteX0" fmla="*/ 0 w 9160353"/>
              <a:gd name="connsiteY0" fmla="*/ 544 h 456949"/>
              <a:gd name="connsiteX1" fmla="*/ 4664 w 9160353"/>
              <a:gd name="connsiteY1" fmla="*/ 437665 h 456949"/>
              <a:gd name="connsiteX2" fmla="*/ 4619134 w 9160353"/>
              <a:gd name="connsiteY2" fmla="*/ 434177 h 456949"/>
              <a:gd name="connsiteX3" fmla="*/ 9160353 w 9160353"/>
              <a:gd name="connsiteY3" fmla="*/ 418218 h 456949"/>
              <a:gd name="connsiteX4" fmla="*/ 9129660 w 9160353"/>
              <a:gd name="connsiteY4" fmla="*/ 0 h 456949"/>
              <a:gd name="connsiteX5" fmla="*/ 0 w 9160353"/>
              <a:gd name="connsiteY5" fmla="*/ 544 h 456949"/>
              <a:gd name="connsiteX0" fmla="*/ 0 w 9170101"/>
              <a:gd name="connsiteY0" fmla="*/ 544 h 438609"/>
              <a:gd name="connsiteX1" fmla="*/ 4664 w 9170101"/>
              <a:gd name="connsiteY1" fmla="*/ 437665 h 438609"/>
              <a:gd name="connsiteX2" fmla="*/ 4619134 w 9170101"/>
              <a:gd name="connsiteY2" fmla="*/ 434177 h 438609"/>
              <a:gd name="connsiteX3" fmla="*/ 9170101 w 9170101"/>
              <a:gd name="connsiteY3" fmla="*/ 423310 h 438609"/>
              <a:gd name="connsiteX4" fmla="*/ 9129660 w 9170101"/>
              <a:gd name="connsiteY4" fmla="*/ 0 h 438609"/>
              <a:gd name="connsiteX5" fmla="*/ 0 w 9170101"/>
              <a:gd name="connsiteY5" fmla="*/ 544 h 438609"/>
              <a:gd name="connsiteX0" fmla="*/ 0 w 9170101"/>
              <a:gd name="connsiteY0" fmla="*/ 544 h 452078"/>
              <a:gd name="connsiteX1" fmla="*/ 4664 w 9170101"/>
              <a:gd name="connsiteY1" fmla="*/ 437665 h 452078"/>
              <a:gd name="connsiteX2" fmla="*/ 4619134 w 9170101"/>
              <a:gd name="connsiteY2" fmla="*/ 434177 h 452078"/>
              <a:gd name="connsiteX3" fmla="*/ 9170101 w 9170101"/>
              <a:gd name="connsiteY3" fmla="*/ 423310 h 452078"/>
              <a:gd name="connsiteX4" fmla="*/ 9129660 w 9170101"/>
              <a:gd name="connsiteY4" fmla="*/ 0 h 452078"/>
              <a:gd name="connsiteX5" fmla="*/ 0 w 9170101"/>
              <a:gd name="connsiteY5" fmla="*/ 544 h 452078"/>
              <a:gd name="connsiteX0" fmla="*/ 0 w 9178507"/>
              <a:gd name="connsiteY0" fmla="*/ 1271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1271 h 452805"/>
              <a:gd name="connsiteX0" fmla="*/ 0 w 9178507"/>
              <a:gd name="connsiteY0" fmla="*/ 544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544 h 452805"/>
              <a:gd name="connsiteX0" fmla="*/ 0 w 9188254"/>
              <a:gd name="connsiteY0" fmla="*/ 0 h 452988"/>
              <a:gd name="connsiteX1" fmla="*/ 14411 w 9188254"/>
              <a:gd name="connsiteY1" fmla="*/ 438575 h 452988"/>
              <a:gd name="connsiteX2" fmla="*/ 4628881 w 9188254"/>
              <a:gd name="connsiteY2" fmla="*/ 435087 h 452988"/>
              <a:gd name="connsiteX3" fmla="*/ 9179848 w 9188254"/>
              <a:gd name="connsiteY3" fmla="*/ 424220 h 452988"/>
              <a:gd name="connsiteX4" fmla="*/ 9188144 w 9188254"/>
              <a:gd name="connsiteY4" fmla="*/ 183 h 452988"/>
              <a:gd name="connsiteX5" fmla="*/ 0 w 9188254"/>
              <a:gd name="connsiteY5" fmla="*/ 0 h 452988"/>
              <a:gd name="connsiteX0" fmla="*/ 0 w 9179848"/>
              <a:gd name="connsiteY0" fmla="*/ 0 h 452988"/>
              <a:gd name="connsiteX1" fmla="*/ 14411 w 9179848"/>
              <a:gd name="connsiteY1" fmla="*/ 438575 h 452988"/>
              <a:gd name="connsiteX2" fmla="*/ 4628881 w 9179848"/>
              <a:gd name="connsiteY2" fmla="*/ 435087 h 452988"/>
              <a:gd name="connsiteX3" fmla="*/ 9179848 w 9179848"/>
              <a:gd name="connsiteY3" fmla="*/ 424220 h 452988"/>
              <a:gd name="connsiteX4" fmla="*/ 9158903 w 9179848"/>
              <a:gd name="connsiteY4" fmla="*/ 157300 h 452988"/>
              <a:gd name="connsiteX5" fmla="*/ 0 w 9179848"/>
              <a:gd name="connsiteY5" fmla="*/ 0 h 452988"/>
              <a:gd name="connsiteX0" fmla="*/ 0 w 9179848"/>
              <a:gd name="connsiteY0" fmla="*/ 0 h 452988"/>
              <a:gd name="connsiteX1" fmla="*/ 14411 w 9179848"/>
              <a:gd name="connsiteY1" fmla="*/ 438575 h 452988"/>
              <a:gd name="connsiteX2" fmla="*/ 4628881 w 9179848"/>
              <a:gd name="connsiteY2" fmla="*/ 435087 h 452988"/>
              <a:gd name="connsiteX3" fmla="*/ 9179848 w 9179848"/>
              <a:gd name="connsiteY3" fmla="*/ 424220 h 452988"/>
              <a:gd name="connsiteX4" fmla="*/ 9168651 w 9179848"/>
              <a:gd name="connsiteY4" fmla="*/ 337693 h 452988"/>
              <a:gd name="connsiteX5" fmla="*/ 0 w 9179848"/>
              <a:gd name="connsiteY5" fmla="*/ 0 h 452988"/>
              <a:gd name="connsiteX0" fmla="*/ 0 w 9170100"/>
              <a:gd name="connsiteY0" fmla="*/ 0 h 115478"/>
              <a:gd name="connsiteX1" fmla="*/ 4663 w 9170100"/>
              <a:gd name="connsiteY1" fmla="*/ 101065 h 115478"/>
              <a:gd name="connsiteX2" fmla="*/ 4619133 w 9170100"/>
              <a:gd name="connsiteY2" fmla="*/ 97577 h 115478"/>
              <a:gd name="connsiteX3" fmla="*/ 9170100 w 9170100"/>
              <a:gd name="connsiteY3" fmla="*/ 86710 h 115478"/>
              <a:gd name="connsiteX4" fmla="*/ 9158903 w 9170100"/>
              <a:gd name="connsiteY4" fmla="*/ 183 h 115478"/>
              <a:gd name="connsiteX5" fmla="*/ 0 w 9170100"/>
              <a:gd name="connsiteY5" fmla="*/ 0 h 115478"/>
              <a:gd name="connsiteX0" fmla="*/ 0 w 9178508"/>
              <a:gd name="connsiteY0" fmla="*/ 1272 h 116750"/>
              <a:gd name="connsiteX1" fmla="*/ 4663 w 9178508"/>
              <a:gd name="connsiteY1" fmla="*/ 102337 h 116750"/>
              <a:gd name="connsiteX2" fmla="*/ 4619133 w 9178508"/>
              <a:gd name="connsiteY2" fmla="*/ 98849 h 116750"/>
              <a:gd name="connsiteX3" fmla="*/ 9170100 w 9178508"/>
              <a:gd name="connsiteY3" fmla="*/ 87982 h 116750"/>
              <a:gd name="connsiteX4" fmla="*/ 9178398 w 9178508"/>
              <a:gd name="connsiteY4" fmla="*/ 0 h 116750"/>
              <a:gd name="connsiteX5" fmla="*/ 0 w 9178508"/>
              <a:gd name="connsiteY5" fmla="*/ 1272 h 116750"/>
              <a:gd name="connsiteX0" fmla="*/ 0 w 9170100"/>
              <a:gd name="connsiteY0" fmla="*/ 1784 h 117262"/>
              <a:gd name="connsiteX1" fmla="*/ 4663 w 9170100"/>
              <a:gd name="connsiteY1" fmla="*/ 102849 h 117262"/>
              <a:gd name="connsiteX2" fmla="*/ 4619133 w 9170100"/>
              <a:gd name="connsiteY2" fmla="*/ 99361 h 117262"/>
              <a:gd name="connsiteX3" fmla="*/ 9170100 w 9170100"/>
              <a:gd name="connsiteY3" fmla="*/ 88494 h 117262"/>
              <a:gd name="connsiteX4" fmla="*/ 9168218 w 9170100"/>
              <a:gd name="connsiteY4" fmla="*/ 0 h 117262"/>
              <a:gd name="connsiteX5" fmla="*/ 0 w 9170100"/>
              <a:gd name="connsiteY5" fmla="*/ 1784 h 117262"/>
              <a:gd name="connsiteX0" fmla="*/ 0 w 9178508"/>
              <a:gd name="connsiteY0" fmla="*/ 1784 h 117262"/>
              <a:gd name="connsiteX1" fmla="*/ 4663 w 9178508"/>
              <a:gd name="connsiteY1" fmla="*/ 102849 h 117262"/>
              <a:gd name="connsiteX2" fmla="*/ 4619133 w 9178508"/>
              <a:gd name="connsiteY2" fmla="*/ 99361 h 117262"/>
              <a:gd name="connsiteX3" fmla="*/ 9170100 w 9178508"/>
              <a:gd name="connsiteY3" fmla="*/ 88494 h 117262"/>
              <a:gd name="connsiteX4" fmla="*/ 9178398 w 9178508"/>
              <a:gd name="connsiteY4" fmla="*/ 0 h 117262"/>
              <a:gd name="connsiteX5" fmla="*/ 0 w 9178508"/>
              <a:gd name="connsiteY5" fmla="*/ 1784 h 117262"/>
              <a:gd name="connsiteX0" fmla="*/ 0 w 9170100"/>
              <a:gd name="connsiteY0" fmla="*/ 0 h 115478"/>
              <a:gd name="connsiteX1" fmla="*/ 4663 w 9170100"/>
              <a:gd name="connsiteY1" fmla="*/ 101065 h 115478"/>
              <a:gd name="connsiteX2" fmla="*/ 4619133 w 9170100"/>
              <a:gd name="connsiteY2" fmla="*/ 97577 h 115478"/>
              <a:gd name="connsiteX3" fmla="*/ 9170100 w 9170100"/>
              <a:gd name="connsiteY3" fmla="*/ 86710 h 115478"/>
              <a:gd name="connsiteX4" fmla="*/ 9159579 w 9170100"/>
              <a:gd name="connsiteY4" fmla="*/ 30138 h 115478"/>
              <a:gd name="connsiteX5" fmla="*/ 0 w 9170100"/>
              <a:gd name="connsiteY5" fmla="*/ 0 h 115478"/>
              <a:gd name="connsiteX0" fmla="*/ 0 w 9179510"/>
              <a:gd name="connsiteY0" fmla="*/ 0 h 86393"/>
              <a:gd name="connsiteX1" fmla="*/ 14073 w 9179510"/>
              <a:gd name="connsiteY1" fmla="*/ 71980 h 86393"/>
              <a:gd name="connsiteX2" fmla="*/ 4628543 w 9179510"/>
              <a:gd name="connsiteY2" fmla="*/ 68492 h 86393"/>
              <a:gd name="connsiteX3" fmla="*/ 9179510 w 9179510"/>
              <a:gd name="connsiteY3" fmla="*/ 57625 h 86393"/>
              <a:gd name="connsiteX4" fmla="*/ 9168989 w 9179510"/>
              <a:gd name="connsiteY4" fmla="*/ 1053 h 86393"/>
              <a:gd name="connsiteX5" fmla="*/ 0 w 9179510"/>
              <a:gd name="connsiteY5" fmla="*/ 0 h 86393"/>
              <a:gd name="connsiteX0" fmla="*/ 1079 w 9165819"/>
              <a:gd name="connsiteY0" fmla="*/ 0 h 86393"/>
              <a:gd name="connsiteX1" fmla="*/ 382 w 9165819"/>
              <a:gd name="connsiteY1" fmla="*/ 71980 h 86393"/>
              <a:gd name="connsiteX2" fmla="*/ 4614852 w 9165819"/>
              <a:gd name="connsiteY2" fmla="*/ 68492 h 86393"/>
              <a:gd name="connsiteX3" fmla="*/ 9165819 w 9165819"/>
              <a:gd name="connsiteY3" fmla="*/ 57625 h 86393"/>
              <a:gd name="connsiteX4" fmla="*/ 9155298 w 9165819"/>
              <a:gd name="connsiteY4" fmla="*/ 1053 h 86393"/>
              <a:gd name="connsiteX5" fmla="*/ 1079 w 9165819"/>
              <a:gd name="connsiteY5" fmla="*/ 0 h 86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65819" h="86393">
                <a:moveTo>
                  <a:pt x="1079" y="0"/>
                </a:moveTo>
                <a:cubicBezTo>
                  <a:pt x="2634" y="147687"/>
                  <a:pt x="-1173" y="-75707"/>
                  <a:pt x="382" y="71980"/>
                </a:cubicBezTo>
                <a:cubicBezTo>
                  <a:pt x="94650" y="74712"/>
                  <a:pt x="1576436" y="105071"/>
                  <a:pt x="4614852" y="68492"/>
                </a:cubicBezTo>
                <a:cubicBezTo>
                  <a:pt x="6142316" y="50103"/>
                  <a:pt x="6657975" y="32609"/>
                  <a:pt x="9165819" y="57625"/>
                </a:cubicBezTo>
                <a:cubicBezTo>
                  <a:pt x="9164502" y="-78585"/>
                  <a:pt x="9156615" y="137263"/>
                  <a:pt x="9155298" y="1053"/>
                </a:cubicBezTo>
                <a:lnTo>
                  <a:pt x="1079" y="0"/>
                </a:lnTo>
                <a:close/>
              </a:path>
            </a:pathLst>
          </a:custGeom>
          <a:solidFill>
            <a:srgbClr val="F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grpSp>
        <p:nvGrpSpPr>
          <p:cNvPr id="20" name="Grupo 19"/>
          <p:cNvGrpSpPr/>
          <p:nvPr userDrawn="1"/>
        </p:nvGrpSpPr>
        <p:grpSpPr>
          <a:xfrm>
            <a:off x="-22225" y="5800725"/>
            <a:ext cx="9194800" cy="1084263"/>
            <a:chOff x="-22225" y="5800725"/>
            <a:chExt cx="9194800" cy="1084263"/>
          </a:xfrm>
        </p:grpSpPr>
        <p:sp>
          <p:nvSpPr>
            <p:cNvPr id="21" name="Forma livre 20"/>
            <p:cNvSpPr/>
            <p:nvPr userDrawn="1"/>
          </p:nvSpPr>
          <p:spPr>
            <a:xfrm flipH="1" flipV="1">
              <a:off x="-22225" y="5800725"/>
              <a:ext cx="9194800" cy="1084263"/>
            </a:xfrm>
            <a:custGeom>
              <a:avLst/>
              <a:gdLst>
                <a:gd name="connsiteX0" fmla="*/ 9427 w 9153427"/>
                <a:gd name="connsiteY0" fmla="*/ 0 h 443060"/>
                <a:gd name="connsiteX1" fmla="*/ 0 w 9153427"/>
                <a:gd name="connsiteY1" fmla="*/ 443060 h 443060"/>
                <a:gd name="connsiteX2" fmla="*/ 4609707 w 9153427"/>
                <a:gd name="connsiteY2" fmla="*/ 433633 h 443060"/>
                <a:gd name="connsiteX3" fmla="*/ 9153427 w 9153427"/>
                <a:gd name="connsiteY3" fmla="*/ 414779 h 443060"/>
                <a:gd name="connsiteX4" fmla="*/ 9144000 w 9153427"/>
                <a:gd name="connsiteY4" fmla="*/ 9427 h 443060"/>
                <a:gd name="connsiteX5" fmla="*/ 9427 w 9153427"/>
                <a:gd name="connsiteY5" fmla="*/ 0 h 443060"/>
                <a:gd name="connsiteX0" fmla="*/ 9427 w 9153427"/>
                <a:gd name="connsiteY0" fmla="*/ 0 h 494823"/>
                <a:gd name="connsiteX1" fmla="*/ 0 w 9153427"/>
                <a:gd name="connsiteY1" fmla="*/ 443060 h 494823"/>
                <a:gd name="connsiteX2" fmla="*/ 4609707 w 9153427"/>
                <a:gd name="connsiteY2" fmla="*/ 433633 h 494823"/>
                <a:gd name="connsiteX3" fmla="*/ 9153427 w 9153427"/>
                <a:gd name="connsiteY3" fmla="*/ 414779 h 494823"/>
                <a:gd name="connsiteX4" fmla="*/ 9144000 w 9153427"/>
                <a:gd name="connsiteY4" fmla="*/ 9427 h 494823"/>
                <a:gd name="connsiteX5" fmla="*/ 9427 w 9153427"/>
                <a:gd name="connsiteY5" fmla="*/ 0 h 494823"/>
                <a:gd name="connsiteX0" fmla="*/ 9427 w 9153427"/>
                <a:gd name="connsiteY0" fmla="*/ 0 h 524131"/>
                <a:gd name="connsiteX1" fmla="*/ 0 w 9153427"/>
                <a:gd name="connsiteY1" fmla="*/ 443060 h 524131"/>
                <a:gd name="connsiteX2" fmla="*/ 4609707 w 9153427"/>
                <a:gd name="connsiteY2" fmla="*/ 433633 h 524131"/>
                <a:gd name="connsiteX3" fmla="*/ 9153427 w 9153427"/>
                <a:gd name="connsiteY3" fmla="*/ 414779 h 524131"/>
                <a:gd name="connsiteX4" fmla="*/ 9144000 w 9153427"/>
                <a:gd name="connsiteY4" fmla="*/ 9427 h 524131"/>
                <a:gd name="connsiteX5" fmla="*/ 9427 w 9153427"/>
                <a:gd name="connsiteY5" fmla="*/ 0 h 524131"/>
                <a:gd name="connsiteX0" fmla="*/ 9427 w 9153427"/>
                <a:gd name="connsiteY0" fmla="*/ 0 h 546908"/>
                <a:gd name="connsiteX1" fmla="*/ 0 w 9153427"/>
                <a:gd name="connsiteY1" fmla="*/ 443060 h 546908"/>
                <a:gd name="connsiteX2" fmla="*/ 4609707 w 9153427"/>
                <a:gd name="connsiteY2" fmla="*/ 433633 h 546908"/>
                <a:gd name="connsiteX3" fmla="*/ 9153427 w 9153427"/>
                <a:gd name="connsiteY3" fmla="*/ 414779 h 546908"/>
                <a:gd name="connsiteX4" fmla="*/ 9144000 w 9153427"/>
                <a:gd name="connsiteY4" fmla="*/ 9427 h 546908"/>
                <a:gd name="connsiteX5" fmla="*/ 9427 w 9153427"/>
                <a:gd name="connsiteY5" fmla="*/ 0 h 546908"/>
                <a:gd name="connsiteX0" fmla="*/ 9427 w 9153427"/>
                <a:gd name="connsiteY0" fmla="*/ 0 h 546908"/>
                <a:gd name="connsiteX1" fmla="*/ 0 w 9153427"/>
                <a:gd name="connsiteY1" fmla="*/ 443060 h 546908"/>
                <a:gd name="connsiteX2" fmla="*/ 4609707 w 9153427"/>
                <a:gd name="connsiteY2" fmla="*/ 433633 h 546908"/>
                <a:gd name="connsiteX3" fmla="*/ 9153427 w 9153427"/>
                <a:gd name="connsiteY3" fmla="*/ 414779 h 546908"/>
                <a:gd name="connsiteX4" fmla="*/ 9144000 w 9153427"/>
                <a:gd name="connsiteY4" fmla="*/ 9427 h 546908"/>
                <a:gd name="connsiteX5" fmla="*/ 9427 w 9153427"/>
                <a:gd name="connsiteY5" fmla="*/ 0 h 546908"/>
                <a:gd name="connsiteX0" fmla="*/ 9427 w 9153427"/>
                <a:gd name="connsiteY0" fmla="*/ 0 h 546908"/>
                <a:gd name="connsiteX1" fmla="*/ 0 w 9153427"/>
                <a:gd name="connsiteY1" fmla="*/ 443060 h 546908"/>
                <a:gd name="connsiteX2" fmla="*/ 4609707 w 9153427"/>
                <a:gd name="connsiteY2" fmla="*/ 433633 h 546908"/>
                <a:gd name="connsiteX3" fmla="*/ 9153427 w 9153427"/>
                <a:gd name="connsiteY3" fmla="*/ 414779 h 546908"/>
                <a:gd name="connsiteX4" fmla="*/ 9144000 w 9153427"/>
                <a:gd name="connsiteY4" fmla="*/ 9427 h 546908"/>
                <a:gd name="connsiteX5" fmla="*/ 9427 w 9153427"/>
                <a:gd name="connsiteY5" fmla="*/ 0 h 546908"/>
                <a:gd name="connsiteX0" fmla="*/ 9427 w 9153427"/>
                <a:gd name="connsiteY0" fmla="*/ 0 h 621828"/>
                <a:gd name="connsiteX1" fmla="*/ 0 w 9153427"/>
                <a:gd name="connsiteY1" fmla="*/ 443060 h 621828"/>
                <a:gd name="connsiteX2" fmla="*/ 4609707 w 9153427"/>
                <a:gd name="connsiteY2" fmla="*/ 433633 h 621828"/>
                <a:gd name="connsiteX3" fmla="*/ 9153427 w 9153427"/>
                <a:gd name="connsiteY3" fmla="*/ 414779 h 621828"/>
                <a:gd name="connsiteX4" fmla="*/ 9144000 w 9153427"/>
                <a:gd name="connsiteY4" fmla="*/ 9427 h 621828"/>
                <a:gd name="connsiteX5" fmla="*/ 9427 w 9153427"/>
                <a:gd name="connsiteY5" fmla="*/ 0 h 621828"/>
                <a:gd name="connsiteX0" fmla="*/ 9427 w 9153427"/>
                <a:gd name="connsiteY0" fmla="*/ 0 h 581550"/>
                <a:gd name="connsiteX1" fmla="*/ 0 w 9153427"/>
                <a:gd name="connsiteY1" fmla="*/ 443060 h 581550"/>
                <a:gd name="connsiteX2" fmla="*/ 4609707 w 9153427"/>
                <a:gd name="connsiteY2" fmla="*/ 433633 h 581550"/>
                <a:gd name="connsiteX3" fmla="*/ 9153427 w 9153427"/>
                <a:gd name="connsiteY3" fmla="*/ 414779 h 581550"/>
                <a:gd name="connsiteX4" fmla="*/ 9144000 w 9153427"/>
                <a:gd name="connsiteY4" fmla="*/ 9427 h 581550"/>
                <a:gd name="connsiteX5" fmla="*/ 9427 w 9153427"/>
                <a:gd name="connsiteY5" fmla="*/ 0 h 581550"/>
                <a:gd name="connsiteX0" fmla="*/ 9427 w 9153427"/>
                <a:gd name="connsiteY0" fmla="*/ 0 h 581550"/>
                <a:gd name="connsiteX1" fmla="*/ 0 w 9153427"/>
                <a:gd name="connsiteY1" fmla="*/ 443060 h 581550"/>
                <a:gd name="connsiteX2" fmla="*/ 4609707 w 9153427"/>
                <a:gd name="connsiteY2" fmla="*/ 433633 h 581550"/>
                <a:gd name="connsiteX3" fmla="*/ 9153427 w 9153427"/>
                <a:gd name="connsiteY3" fmla="*/ 414779 h 581550"/>
                <a:gd name="connsiteX4" fmla="*/ 9144000 w 9153427"/>
                <a:gd name="connsiteY4" fmla="*/ 9427 h 581550"/>
                <a:gd name="connsiteX5" fmla="*/ 9427 w 9153427"/>
                <a:gd name="connsiteY5" fmla="*/ 0 h 581550"/>
                <a:gd name="connsiteX0" fmla="*/ 9427 w 9153427"/>
                <a:gd name="connsiteY0" fmla="*/ 0 h 561284"/>
                <a:gd name="connsiteX1" fmla="*/ 0 w 9153427"/>
                <a:gd name="connsiteY1" fmla="*/ 443060 h 561284"/>
                <a:gd name="connsiteX2" fmla="*/ 4609707 w 9153427"/>
                <a:gd name="connsiteY2" fmla="*/ 433633 h 561284"/>
                <a:gd name="connsiteX3" fmla="*/ 9153427 w 9153427"/>
                <a:gd name="connsiteY3" fmla="*/ 414779 h 561284"/>
                <a:gd name="connsiteX4" fmla="*/ 9144000 w 9153427"/>
                <a:gd name="connsiteY4" fmla="*/ 9427 h 561284"/>
                <a:gd name="connsiteX5" fmla="*/ 9427 w 9153427"/>
                <a:gd name="connsiteY5" fmla="*/ 0 h 561284"/>
                <a:gd name="connsiteX0" fmla="*/ 0 w 9162854"/>
                <a:gd name="connsiteY0" fmla="*/ 0 h 561284"/>
                <a:gd name="connsiteX1" fmla="*/ 9427 w 9162854"/>
                <a:gd name="connsiteY1" fmla="*/ 443060 h 561284"/>
                <a:gd name="connsiteX2" fmla="*/ 4619134 w 9162854"/>
                <a:gd name="connsiteY2" fmla="*/ 433633 h 561284"/>
                <a:gd name="connsiteX3" fmla="*/ 9162854 w 9162854"/>
                <a:gd name="connsiteY3" fmla="*/ 414779 h 561284"/>
                <a:gd name="connsiteX4" fmla="*/ 9153427 w 9162854"/>
                <a:gd name="connsiteY4" fmla="*/ 9427 h 561284"/>
                <a:gd name="connsiteX5" fmla="*/ 0 w 9162854"/>
                <a:gd name="connsiteY5" fmla="*/ 0 h 561284"/>
                <a:gd name="connsiteX0" fmla="*/ 0 w 9162854"/>
                <a:gd name="connsiteY0" fmla="*/ 0 h 561284"/>
                <a:gd name="connsiteX1" fmla="*/ 9427 w 9162854"/>
                <a:gd name="connsiteY1" fmla="*/ 443060 h 561284"/>
                <a:gd name="connsiteX2" fmla="*/ 4619134 w 9162854"/>
                <a:gd name="connsiteY2" fmla="*/ 433633 h 561284"/>
                <a:gd name="connsiteX3" fmla="*/ 9162854 w 9162854"/>
                <a:gd name="connsiteY3" fmla="*/ 414779 h 561284"/>
                <a:gd name="connsiteX4" fmla="*/ 9158902 w 9162854"/>
                <a:gd name="connsiteY4" fmla="*/ 6150 h 561284"/>
                <a:gd name="connsiteX5" fmla="*/ 0 w 9162854"/>
                <a:gd name="connsiteY5" fmla="*/ 0 h 561284"/>
                <a:gd name="connsiteX0" fmla="*/ 0 w 9162854"/>
                <a:gd name="connsiteY0" fmla="*/ 0 h 443646"/>
                <a:gd name="connsiteX1" fmla="*/ 4664 w 9162854"/>
                <a:gd name="connsiteY1" fmla="*/ 443060 h 443646"/>
                <a:gd name="connsiteX2" fmla="*/ 4619134 w 9162854"/>
                <a:gd name="connsiteY2" fmla="*/ 433633 h 443646"/>
                <a:gd name="connsiteX3" fmla="*/ 9162854 w 9162854"/>
                <a:gd name="connsiteY3" fmla="*/ 414779 h 443646"/>
                <a:gd name="connsiteX4" fmla="*/ 9158902 w 9162854"/>
                <a:gd name="connsiteY4" fmla="*/ 6150 h 443646"/>
                <a:gd name="connsiteX5" fmla="*/ 0 w 9162854"/>
                <a:gd name="connsiteY5" fmla="*/ 0 h 443646"/>
                <a:gd name="connsiteX0" fmla="*/ 0 w 9162854"/>
                <a:gd name="connsiteY0" fmla="*/ 0 h 449152"/>
                <a:gd name="connsiteX1" fmla="*/ 4664 w 9162854"/>
                <a:gd name="connsiteY1" fmla="*/ 448759 h 449152"/>
                <a:gd name="connsiteX2" fmla="*/ 4619134 w 9162854"/>
                <a:gd name="connsiteY2" fmla="*/ 433633 h 449152"/>
                <a:gd name="connsiteX3" fmla="*/ 9162854 w 9162854"/>
                <a:gd name="connsiteY3" fmla="*/ 414779 h 449152"/>
                <a:gd name="connsiteX4" fmla="*/ 9158902 w 9162854"/>
                <a:gd name="connsiteY4" fmla="*/ 6150 h 449152"/>
                <a:gd name="connsiteX5" fmla="*/ 0 w 9162854"/>
                <a:gd name="connsiteY5" fmla="*/ 0 h 449152"/>
                <a:gd name="connsiteX0" fmla="*/ 0 w 9160353"/>
                <a:gd name="connsiteY0" fmla="*/ 0 h 449140"/>
                <a:gd name="connsiteX1" fmla="*/ 4664 w 9160353"/>
                <a:gd name="connsiteY1" fmla="*/ 448759 h 449140"/>
                <a:gd name="connsiteX2" fmla="*/ 4619134 w 9160353"/>
                <a:gd name="connsiteY2" fmla="*/ 433633 h 449140"/>
                <a:gd name="connsiteX3" fmla="*/ 9160353 w 9160353"/>
                <a:gd name="connsiteY3" fmla="*/ 417674 h 449140"/>
                <a:gd name="connsiteX4" fmla="*/ 9158902 w 9160353"/>
                <a:gd name="connsiteY4" fmla="*/ 6150 h 449140"/>
                <a:gd name="connsiteX5" fmla="*/ 0 w 9160353"/>
                <a:gd name="connsiteY5" fmla="*/ 0 h 449140"/>
                <a:gd name="connsiteX0" fmla="*/ 0 w 9160353"/>
                <a:gd name="connsiteY0" fmla="*/ 0 h 508444"/>
                <a:gd name="connsiteX1" fmla="*/ 4664 w 9160353"/>
                <a:gd name="connsiteY1" fmla="*/ 448759 h 508444"/>
                <a:gd name="connsiteX2" fmla="*/ 4619134 w 9160353"/>
                <a:gd name="connsiteY2" fmla="*/ 433633 h 508444"/>
                <a:gd name="connsiteX3" fmla="*/ 9160353 w 9160353"/>
                <a:gd name="connsiteY3" fmla="*/ 417674 h 508444"/>
                <a:gd name="connsiteX4" fmla="*/ 9158902 w 9160353"/>
                <a:gd name="connsiteY4" fmla="*/ 6150 h 508444"/>
                <a:gd name="connsiteX5" fmla="*/ 0 w 9160353"/>
                <a:gd name="connsiteY5" fmla="*/ 0 h 508444"/>
                <a:gd name="connsiteX0" fmla="*/ 0 w 9160353"/>
                <a:gd name="connsiteY0" fmla="*/ 0 h 557327"/>
                <a:gd name="connsiteX1" fmla="*/ 4664 w 9160353"/>
                <a:gd name="connsiteY1" fmla="*/ 448759 h 557327"/>
                <a:gd name="connsiteX2" fmla="*/ 4619134 w 9160353"/>
                <a:gd name="connsiteY2" fmla="*/ 433633 h 557327"/>
                <a:gd name="connsiteX3" fmla="*/ 9160353 w 9160353"/>
                <a:gd name="connsiteY3" fmla="*/ 417674 h 557327"/>
                <a:gd name="connsiteX4" fmla="*/ 9158902 w 9160353"/>
                <a:gd name="connsiteY4" fmla="*/ 6150 h 557327"/>
                <a:gd name="connsiteX5" fmla="*/ 0 w 9160353"/>
                <a:gd name="connsiteY5" fmla="*/ 0 h 557327"/>
                <a:gd name="connsiteX0" fmla="*/ 0 w 9160353"/>
                <a:gd name="connsiteY0" fmla="*/ 0 h 527304"/>
                <a:gd name="connsiteX1" fmla="*/ 4664 w 9160353"/>
                <a:gd name="connsiteY1" fmla="*/ 448759 h 527304"/>
                <a:gd name="connsiteX2" fmla="*/ 4619134 w 9160353"/>
                <a:gd name="connsiteY2" fmla="*/ 433633 h 527304"/>
                <a:gd name="connsiteX3" fmla="*/ 9160353 w 9160353"/>
                <a:gd name="connsiteY3" fmla="*/ 417674 h 527304"/>
                <a:gd name="connsiteX4" fmla="*/ 9158902 w 9160353"/>
                <a:gd name="connsiteY4" fmla="*/ 6150 h 527304"/>
                <a:gd name="connsiteX5" fmla="*/ 0 w 9160353"/>
                <a:gd name="connsiteY5" fmla="*/ 0 h 527304"/>
                <a:gd name="connsiteX0" fmla="*/ 0 w 9160353"/>
                <a:gd name="connsiteY0" fmla="*/ 3119 h 530423"/>
                <a:gd name="connsiteX1" fmla="*/ 4664 w 9160353"/>
                <a:gd name="connsiteY1" fmla="*/ 451878 h 530423"/>
                <a:gd name="connsiteX2" fmla="*/ 4619134 w 9160353"/>
                <a:gd name="connsiteY2" fmla="*/ 436752 h 530423"/>
                <a:gd name="connsiteX3" fmla="*/ 9160353 w 9160353"/>
                <a:gd name="connsiteY3" fmla="*/ 420793 h 530423"/>
                <a:gd name="connsiteX4" fmla="*/ 9158902 w 9160353"/>
                <a:gd name="connsiteY4" fmla="*/ 0 h 530423"/>
                <a:gd name="connsiteX5" fmla="*/ 0 w 9160353"/>
                <a:gd name="connsiteY5" fmla="*/ 3119 h 530423"/>
                <a:gd name="connsiteX0" fmla="*/ 0 w 9160353"/>
                <a:gd name="connsiteY0" fmla="*/ 0 h 527304"/>
                <a:gd name="connsiteX1" fmla="*/ 4664 w 9160353"/>
                <a:gd name="connsiteY1" fmla="*/ 448759 h 527304"/>
                <a:gd name="connsiteX2" fmla="*/ 4619134 w 9160353"/>
                <a:gd name="connsiteY2" fmla="*/ 433633 h 527304"/>
                <a:gd name="connsiteX3" fmla="*/ 9160353 w 9160353"/>
                <a:gd name="connsiteY3" fmla="*/ 417674 h 527304"/>
                <a:gd name="connsiteX4" fmla="*/ 9139407 w 9160353"/>
                <a:gd name="connsiteY4" fmla="*/ 2031 h 527304"/>
                <a:gd name="connsiteX5" fmla="*/ 0 w 9160353"/>
                <a:gd name="connsiteY5" fmla="*/ 0 h 527304"/>
                <a:gd name="connsiteX0" fmla="*/ 0 w 9160353"/>
                <a:gd name="connsiteY0" fmla="*/ 2604 h 529908"/>
                <a:gd name="connsiteX1" fmla="*/ 4664 w 9160353"/>
                <a:gd name="connsiteY1" fmla="*/ 451363 h 529908"/>
                <a:gd name="connsiteX2" fmla="*/ 4619134 w 9160353"/>
                <a:gd name="connsiteY2" fmla="*/ 436237 h 529908"/>
                <a:gd name="connsiteX3" fmla="*/ 9160353 w 9160353"/>
                <a:gd name="connsiteY3" fmla="*/ 420278 h 529908"/>
                <a:gd name="connsiteX4" fmla="*/ 9119912 w 9160353"/>
                <a:gd name="connsiteY4" fmla="*/ 0 h 529908"/>
                <a:gd name="connsiteX5" fmla="*/ 0 w 9160353"/>
                <a:gd name="connsiteY5" fmla="*/ 2604 h 529908"/>
                <a:gd name="connsiteX0" fmla="*/ 0 w 9160353"/>
                <a:gd name="connsiteY0" fmla="*/ 544 h 527848"/>
                <a:gd name="connsiteX1" fmla="*/ 4664 w 9160353"/>
                <a:gd name="connsiteY1" fmla="*/ 449303 h 527848"/>
                <a:gd name="connsiteX2" fmla="*/ 4619134 w 9160353"/>
                <a:gd name="connsiteY2" fmla="*/ 434177 h 527848"/>
                <a:gd name="connsiteX3" fmla="*/ 9160353 w 9160353"/>
                <a:gd name="connsiteY3" fmla="*/ 418218 h 527848"/>
                <a:gd name="connsiteX4" fmla="*/ 9129660 w 9160353"/>
                <a:gd name="connsiteY4" fmla="*/ 0 h 527848"/>
                <a:gd name="connsiteX5" fmla="*/ 0 w 9160353"/>
                <a:gd name="connsiteY5" fmla="*/ 544 h 527848"/>
                <a:gd name="connsiteX0" fmla="*/ 0 w 9160353"/>
                <a:gd name="connsiteY0" fmla="*/ 544 h 476795"/>
                <a:gd name="connsiteX1" fmla="*/ 4664 w 9160353"/>
                <a:gd name="connsiteY1" fmla="*/ 449303 h 476795"/>
                <a:gd name="connsiteX2" fmla="*/ 4619134 w 9160353"/>
                <a:gd name="connsiteY2" fmla="*/ 434177 h 476795"/>
                <a:gd name="connsiteX3" fmla="*/ 9160353 w 9160353"/>
                <a:gd name="connsiteY3" fmla="*/ 418218 h 476795"/>
                <a:gd name="connsiteX4" fmla="*/ 9129660 w 9160353"/>
                <a:gd name="connsiteY4" fmla="*/ 0 h 476795"/>
                <a:gd name="connsiteX5" fmla="*/ 0 w 9160353"/>
                <a:gd name="connsiteY5" fmla="*/ 544 h 476795"/>
                <a:gd name="connsiteX0" fmla="*/ 0 w 9160353"/>
                <a:gd name="connsiteY0" fmla="*/ 544 h 457093"/>
                <a:gd name="connsiteX1" fmla="*/ 4664 w 9160353"/>
                <a:gd name="connsiteY1" fmla="*/ 449303 h 457093"/>
                <a:gd name="connsiteX2" fmla="*/ 4619134 w 9160353"/>
                <a:gd name="connsiteY2" fmla="*/ 434177 h 457093"/>
                <a:gd name="connsiteX3" fmla="*/ 9160353 w 9160353"/>
                <a:gd name="connsiteY3" fmla="*/ 418218 h 457093"/>
                <a:gd name="connsiteX4" fmla="*/ 9129660 w 9160353"/>
                <a:gd name="connsiteY4" fmla="*/ 0 h 457093"/>
                <a:gd name="connsiteX5" fmla="*/ 0 w 9160353"/>
                <a:gd name="connsiteY5" fmla="*/ 544 h 457093"/>
                <a:gd name="connsiteX0" fmla="*/ 0 w 9160353"/>
                <a:gd name="connsiteY0" fmla="*/ 544 h 457093"/>
                <a:gd name="connsiteX1" fmla="*/ 4664 w 9160353"/>
                <a:gd name="connsiteY1" fmla="*/ 449303 h 457093"/>
                <a:gd name="connsiteX2" fmla="*/ 4619134 w 9160353"/>
                <a:gd name="connsiteY2" fmla="*/ 434177 h 457093"/>
                <a:gd name="connsiteX3" fmla="*/ 9160353 w 9160353"/>
                <a:gd name="connsiteY3" fmla="*/ 418218 h 457093"/>
                <a:gd name="connsiteX4" fmla="*/ 9129660 w 9160353"/>
                <a:gd name="connsiteY4" fmla="*/ 0 h 457093"/>
                <a:gd name="connsiteX5" fmla="*/ 0 w 9160353"/>
                <a:gd name="connsiteY5" fmla="*/ 544 h 457093"/>
                <a:gd name="connsiteX0" fmla="*/ 0 w 9160353"/>
                <a:gd name="connsiteY0" fmla="*/ 544 h 457093"/>
                <a:gd name="connsiteX1" fmla="*/ 4664 w 9160353"/>
                <a:gd name="connsiteY1" fmla="*/ 449303 h 457093"/>
                <a:gd name="connsiteX2" fmla="*/ 4619134 w 9160353"/>
                <a:gd name="connsiteY2" fmla="*/ 434177 h 457093"/>
                <a:gd name="connsiteX3" fmla="*/ 9160353 w 9160353"/>
                <a:gd name="connsiteY3" fmla="*/ 418218 h 457093"/>
                <a:gd name="connsiteX4" fmla="*/ 9129660 w 9160353"/>
                <a:gd name="connsiteY4" fmla="*/ 0 h 457093"/>
                <a:gd name="connsiteX5" fmla="*/ 0 w 9160353"/>
                <a:gd name="connsiteY5" fmla="*/ 544 h 457093"/>
                <a:gd name="connsiteX0" fmla="*/ 0 w 9160353"/>
                <a:gd name="connsiteY0" fmla="*/ 544 h 450480"/>
                <a:gd name="connsiteX1" fmla="*/ 4664 w 9160353"/>
                <a:gd name="connsiteY1" fmla="*/ 449303 h 450480"/>
                <a:gd name="connsiteX2" fmla="*/ 4619134 w 9160353"/>
                <a:gd name="connsiteY2" fmla="*/ 434177 h 450480"/>
                <a:gd name="connsiteX3" fmla="*/ 9160353 w 9160353"/>
                <a:gd name="connsiteY3" fmla="*/ 418218 h 450480"/>
                <a:gd name="connsiteX4" fmla="*/ 9129660 w 9160353"/>
                <a:gd name="connsiteY4" fmla="*/ 0 h 450480"/>
                <a:gd name="connsiteX5" fmla="*/ 0 w 9160353"/>
                <a:gd name="connsiteY5" fmla="*/ 544 h 450480"/>
                <a:gd name="connsiteX0" fmla="*/ 0 w 9160353"/>
                <a:gd name="connsiteY0" fmla="*/ 544 h 438736"/>
                <a:gd name="connsiteX1" fmla="*/ 4664 w 9160353"/>
                <a:gd name="connsiteY1" fmla="*/ 437665 h 438736"/>
                <a:gd name="connsiteX2" fmla="*/ 4619134 w 9160353"/>
                <a:gd name="connsiteY2" fmla="*/ 434177 h 438736"/>
                <a:gd name="connsiteX3" fmla="*/ 9160353 w 9160353"/>
                <a:gd name="connsiteY3" fmla="*/ 418218 h 438736"/>
                <a:gd name="connsiteX4" fmla="*/ 9129660 w 9160353"/>
                <a:gd name="connsiteY4" fmla="*/ 0 h 438736"/>
                <a:gd name="connsiteX5" fmla="*/ 0 w 9160353"/>
                <a:gd name="connsiteY5" fmla="*/ 544 h 438736"/>
                <a:gd name="connsiteX0" fmla="*/ 0 w 9160353"/>
                <a:gd name="connsiteY0" fmla="*/ 544 h 456949"/>
                <a:gd name="connsiteX1" fmla="*/ 4664 w 9160353"/>
                <a:gd name="connsiteY1" fmla="*/ 437665 h 456949"/>
                <a:gd name="connsiteX2" fmla="*/ 4619134 w 9160353"/>
                <a:gd name="connsiteY2" fmla="*/ 434177 h 456949"/>
                <a:gd name="connsiteX3" fmla="*/ 9160353 w 9160353"/>
                <a:gd name="connsiteY3" fmla="*/ 418218 h 456949"/>
                <a:gd name="connsiteX4" fmla="*/ 9129660 w 9160353"/>
                <a:gd name="connsiteY4" fmla="*/ 0 h 456949"/>
                <a:gd name="connsiteX5" fmla="*/ 0 w 9160353"/>
                <a:gd name="connsiteY5" fmla="*/ 544 h 456949"/>
                <a:gd name="connsiteX0" fmla="*/ 0 w 9170101"/>
                <a:gd name="connsiteY0" fmla="*/ 544 h 438609"/>
                <a:gd name="connsiteX1" fmla="*/ 4664 w 9170101"/>
                <a:gd name="connsiteY1" fmla="*/ 437665 h 438609"/>
                <a:gd name="connsiteX2" fmla="*/ 4619134 w 9170101"/>
                <a:gd name="connsiteY2" fmla="*/ 434177 h 438609"/>
                <a:gd name="connsiteX3" fmla="*/ 9170101 w 9170101"/>
                <a:gd name="connsiteY3" fmla="*/ 423310 h 438609"/>
                <a:gd name="connsiteX4" fmla="*/ 9129660 w 9170101"/>
                <a:gd name="connsiteY4" fmla="*/ 0 h 438609"/>
                <a:gd name="connsiteX5" fmla="*/ 0 w 9170101"/>
                <a:gd name="connsiteY5" fmla="*/ 544 h 438609"/>
                <a:gd name="connsiteX0" fmla="*/ 0 w 9170101"/>
                <a:gd name="connsiteY0" fmla="*/ 544 h 452078"/>
                <a:gd name="connsiteX1" fmla="*/ 4664 w 9170101"/>
                <a:gd name="connsiteY1" fmla="*/ 437665 h 452078"/>
                <a:gd name="connsiteX2" fmla="*/ 4619134 w 9170101"/>
                <a:gd name="connsiteY2" fmla="*/ 434177 h 452078"/>
                <a:gd name="connsiteX3" fmla="*/ 9170101 w 9170101"/>
                <a:gd name="connsiteY3" fmla="*/ 423310 h 452078"/>
                <a:gd name="connsiteX4" fmla="*/ 9129660 w 9170101"/>
                <a:gd name="connsiteY4" fmla="*/ 0 h 452078"/>
                <a:gd name="connsiteX5" fmla="*/ 0 w 9170101"/>
                <a:gd name="connsiteY5" fmla="*/ 544 h 452078"/>
                <a:gd name="connsiteX0" fmla="*/ 0 w 9178507"/>
                <a:gd name="connsiteY0" fmla="*/ 1271 h 452805"/>
                <a:gd name="connsiteX1" fmla="*/ 4664 w 9178507"/>
                <a:gd name="connsiteY1" fmla="*/ 438392 h 452805"/>
                <a:gd name="connsiteX2" fmla="*/ 4619134 w 9178507"/>
                <a:gd name="connsiteY2" fmla="*/ 434904 h 452805"/>
                <a:gd name="connsiteX3" fmla="*/ 9170101 w 9178507"/>
                <a:gd name="connsiteY3" fmla="*/ 424037 h 452805"/>
                <a:gd name="connsiteX4" fmla="*/ 9178397 w 9178507"/>
                <a:gd name="connsiteY4" fmla="*/ 0 h 452805"/>
                <a:gd name="connsiteX5" fmla="*/ 0 w 9178507"/>
                <a:gd name="connsiteY5" fmla="*/ 1271 h 452805"/>
                <a:gd name="connsiteX0" fmla="*/ 0 w 9178507"/>
                <a:gd name="connsiteY0" fmla="*/ 544 h 452805"/>
                <a:gd name="connsiteX1" fmla="*/ 4664 w 9178507"/>
                <a:gd name="connsiteY1" fmla="*/ 438392 h 452805"/>
                <a:gd name="connsiteX2" fmla="*/ 4619134 w 9178507"/>
                <a:gd name="connsiteY2" fmla="*/ 434904 h 452805"/>
                <a:gd name="connsiteX3" fmla="*/ 9170101 w 9178507"/>
                <a:gd name="connsiteY3" fmla="*/ 424037 h 452805"/>
                <a:gd name="connsiteX4" fmla="*/ 9178397 w 9178507"/>
                <a:gd name="connsiteY4" fmla="*/ 0 h 452805"/>
                <a:gd name="connsiteX5" fmla="*/ 0 w 9178507"/>
                <a:gd name="connsiteY5" fmla="*/ 544 h 452805"/>
                <a:gd name="connsiteX0" fmla="*/ 0 w 9188254"/>
                <a:gd name="connsiteY0" fmla="*/ 0 h 452988"/>
                <a:gd name="connsiteX1" fmla="*/ 14411 w 9188254"/>
                <a:gd name="connsiteY1" fmla="*/ 438575 h 452988"/>
                <a:gd name="connsiteX2" fmla="*/ 4628881 w 9188254"/>
                <a:gd name="connsiteY2" fmla="*/ 435087 h 452988"/>
                <a:gd name="connsiteX3" fmla="*/ 9179848 w 9188254"/>
                <a:gd name="connsiteY3" fmla="*/ 424220 h 452988"/>
                <a:gd name="connsiteX4" fmla="*/ 9188144 w 9188254"/>
                <a:gd name="connsiteY4" fmla="*/ 183 h 452988"/>
                <a:gd name="connsiteX5" fmla="*/ 0 w 9188254"/>
                <a:gd name="connsiteY5" fmla="*/ 0 h 452988"/>
                <a:gd name="connsiteX0" fmla="*/ 70304 w 9173868"/>
                <a:gd name="connsiteY0" fmla="*/ 69337 h 452805"/>
                <a:gd name="connsiteX1" fmla="*/ 25 w 9173868"/>
                <a:gd name="connsiteY1" fmla="*/ 438392 h 452805"/>
                <a:gd name="connsiteX2" fmla="*/ 4614495 w 9173868"/>
                <a:gd name="connsiteY2" fmla="*/ 434904 h 452805"/>
                <a:gd name="connsiteX3" fmla="*/ 9165462 w 9173868"/>
                <a:gd name="connsiteY3" fmla="*/ 424037 h 452805"/>
                <a:gd name="connsiteX4" fmla="*/ 9173758 w 9173868"/>
                <a:gd name="connsiteY4" fmla="*/ 0 h 452805"/>
                <a:gd name="connsiteX5" fmla="*/ 70304 w 9173868"/>
                <a:gd name="connsiteY5" fmla="*/ 69337 h 452805"/>
                <a:gd name="connsiteX0" fmla="*/ 4621 w 9174056"/>
                <a:gd name="connsiteY0" fmla="*/ 67209 h 452805"/>
                <a:gd name="connsiteX1" fmla="*/ 213 w 9174056"/>
                <a:gd name="connsiteY1" fmla="*/ 438392 h 452805"/>
                <a:gd name="connsiteX2" fmla="*/ 4614683 w 9174056"/>
                <a:gd name="connsiteY2" fmla="*/ 434904 h 452805"/>
                <a:gd name="connsiteX3" fmla="*/ 9165650 w 9174056"/>
                <a:gd name="connsiteY3" fmla="*/ 424037 h 452805"/>
                <a:gd name="connsiteX4" fmla="*/ 9173946 w 9174056"/>
                <a:gd name="connsiteY4" fmla="*/ 0 h 452805"/>
                <a:gd name="connsiteX5" fmla="*/ 4621 w 9174056"/>
                <a:gd name="connsiteY5" fmla="*/ 67209 h 452805"/>
                <a:gd name="connsiteX0" fmla="*/ 4621 w 9174056"/>
                <a:gd name="connsiteY0" fmla="*/ 0 h 385596"/>
                <a:gd name="connsiteX1" fmla="*/ 213 w 9174056"/>
                <a:gd name="connsiteY1" fmla="*/ 371183 h 385596"/>
                <a:gd name="connsiteX2" fmla="*/ 4614683 w 9174056"/>
                <a:gd name="connsiteY2" fmla="*/ 367695 h 385596"/>
                <a:gd name="connsiteX3" fmla="*/ 9165650 w 9174056"/>
                <a:gd name="connsiteY3" fmla="*/ 356828 h 385596"/>
                <a:gd name="connsiteX4" fmla="*/ 9173946 w 9174056"/>
                <a:gd name="connsiteY4" fmla="*/ 88855 h 385596"/>
                <a:gd name="connsiteX5" fmla="*/ 4621 w 9174056"/>
                <a:gd name="connsiteY5" fmla="*/ 0 h 385596"/>
                <a:gd name="connsiteX0" fmla="*/ 4621 w 9174056"/>
                <a:gd name="connsiteY0" fmla="*/ 71466 h 296741"/>
                <a:gd name="connsiteX1" fmla="*/ 213 w 9174056"/>
                <a:gd name="connsiteY1" fmla="*/ 282328 h 296741"/>
                <a:gd name="connsiteX2" fmla="*/ 4614683 w 9174056"/>
                <a:gd name="connsiteY2" fmla="*/ 278840 h 296741"/>
                <a:gd name="connsiteX3" fmla="*/ 9165650 w 9174056"/>
                <a:gd name="connsiteY3" fmla="*/ 267973 h 296741"/>
                <a:gd name="connsiteX4" fmla="*/ 9173946 w 9174056"/>
                <a:gd name="connsiteY4" fmla="*/ 0 h 296741"/>
                <a:gd name="connsiteX5" fmla="*/ 4621 w 9174056"/>
                <a:gd name="connsiteY5" fmla="*/ 71466 h 296741"/>
                <a:gd name="connsiteX0" fmla="*/ 4621 w 9165650"/>
                <a:gd name="connsiteY0" fmla="*/ 9040 h 234315"/>
                <a:gd name="connsiteX1" fmla="*/ 213 w 9165650"/>
                <a:gd name="connsiteY1" fmla="*/ 219902 h 234315"/>
                <a:gd name="connsiteX2" fmla="*/ 4614683 w 9165650"/>
                <a:gd name="connsiteY2" fmla="*/ 216414 h 234315"/>
                <a:gd name="connsiteX3" fmla="*/ 9165650 w 9165650"/>
                <a:gd name="connsiteY3" fmla="*/ 205547 h 234315"/>
                <a:gd name="connsiteX4" fmla="*/ 9145716 w 9165650"/>
                <a:gd name="connsiteY4" fmla="*/ 0 h 234315"/>
                <a:gd name="connsiteX5" fmla="*/ 4621 w 9165650"/>
                <a:gd name="connsiteY5" fmla="*/ 9040 h 234315"/>
                <a:gd name="connsiteX0" fmla="*/ 4621 w 9165650"/>
                <a:gd name="connsiteY0" fmla="*/ 0 h 235206"/>
                <a:gd name="connsiteX1" fmla="*/ 213 w 9165650"/>
                <a:gd name="connsiteY1" fmla="*/ 220793 h 235206"/>
                <a:gd name="connsiteX2" fmla="*/ 4614683 w 9165650"/>
                <a:gd name="connsiteY2" fmla="*/ 217305 h 235206"/>
                <a:gd name="connsiteX3" fmla="*/ 9165650 w 9165650"/>
                <a:gd name="connsiteY3" fmla="*/ 206438 h 235206"/>
                <a:gd name="connsiteX4" fmla="*/ 9145716 w 9165650"/>
                <a:gd name="connsiteY4" fmla="*/ 891 h 235206"/>
                <a:gd name="connsiteX5" fmla="*/ 4621 w 9165650"/>
                <a:gd name="connsiteY5" fmla="*/ 0 h 235206"/>
                <a:gd name="connsiteX0" fmla="*/ 0 w 9170439"/>
                <a:gd name="connsiteY0" fmla="*/ 2656 h 234315"/>
                <a:gd name="connsiteX1" fmla="*/ 5002 w 9170439"/>
                <a:gd name="connsiteY1" fmla="*/ 219902 h 234315"/>
                <a:gd name="connsiteX2" fmla="*/ 4619472 w 9170439"/>
                <a:gd name="connsiteY2" fmla="*/ 216414 h 234315"/>
                <a:gd name="connsiteX3" fmla="*/ 9170439 w 9170439"/>
                <a:gd name="connsiteY3" fmla="*/ 205547 h 234315"/>
                <a:gd name="connsiteX4" fmla="*/ 9150505 w 9170439"/>
                <a:gd name="connsiteY4" fmla="*/ 0 h 234315"/>
                <a:gd name="connsiteX5" fmla="*/ 0 w 9170439"/>
                <a:gd name="connsiteY5" fmla="*/ 2656 h 234315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50505 w 9170439"/>
                <a:gd name="connsiteY4" fmla="*/ 182 h 234497"/>
                <a:gd name="connsiteX5" fmla="*/ 0 w 9170439"/>
                <a:gd name="connsiteY5" fmla="*/ 0 h 234497"/>
                <a:gd name="connsiteX0" fmla="*/ 0 w 9170439"/>
                <a:gd name="connsiteY0" fmla="*/ 1237 h 235734"/>
                <a:gd name="connsiteX1" fmla="*/ 5002 w 9170439"/>
                <a:gd name="connsiteY1" fmla="*/ 221321 h 235734"/>
                <a:gd name="connsiteX2" fmla="*/ 4619472 w 9170439"/>
                <a:gd name="connsiteY2" fmla="*/ 217833 h 235734"/>
                <a:gd name="connsiteX3" fmla="*/ 9170439 w 9170439"/>
                <a:gd name="connsiteY3" fmla="*/ 206966 h 235734"/>
                <a:gd name="connsiteX4" fmla="*/ 9159914 w 9170439"/>
                <a:gd name="connsiteY4" fmla="*/ 0 h 235734"/>
                <a:gd name="connsiteX5" fmla="*/ 0 w 9170439"/>
                <a:gd name="connsiteY5" fmla="*/ 1237 h 235734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59914 w 9170439"/>
                <a:gd name="connsiteY4" fmla="*/ 891 h 234497"/>
                <a:gd name="connsiteX5" fmla="*/ 0 w 9170439"/>
                <a:gd name="connsiteY5" fmla="*/ 0 h 234497"/>
                <a:gd name="connsiteX0" fmla="*/ 0 w 9170439"/>
                <a:gd name="connsiteY0" fmla="*/ 1237 h 235734"/>
                <a:gd name="connsiteX1" fmla="*/ 5002 w 9170439"/>
                <a:gd name="connsiteY1" fmla="*/ 221321 h 235734"/>
                <a:gd name="connsiteX2" fmla="*/ 4619472 w 9170439"/>
                <a:gd name="connsiteY2" fmla="*/ 217833 h 235734"/>
                <a:gd name="connsiteX3" fmla="*/ 9170439 w 9170439"/>
                <a:gd name="connsiteY3" fmla="*/ 206966 h 235734"/>
                <a:gd name="connsiteX4" fmla="*/ 9159914 w 9170439"/>
                <a:gd name="connsiteY4" fmla="*/ 0 h 235734"/>
                <a:gd name="connsiteX5" fmla="*/ 0 w 9170439"/>
                <a:gd name="connsiteY5" fmla="*/ 1237 h 235734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59914 w 9170439"/>
                <a:gd name="connsiteY4" fmla="*/ 891 h 234497"/>
                <a:gd name="connsiteX5" fmla="*/ 0 w 9170439"/>
                <a:gd name="connsiteY5" fmla="*/ 0 h 234497"/>
                <a:gd name="connsiteX0" fmla="*/ 0 w 9170439"/>
                <a:gd name="connsiteY0" fmla="*/ 2656 h 237153"/>
                <a:gd name="connsiteX1" fmla="*/ 5002 w 9170439"/>
                <a:gd name="connsiteY1" fmla="*/ 222740 h 237153"/>
                <a:gd name="connsiteX2" fmla="*/ 4619472 w 9170439"/>
                <a:gd name="connsiteY2" fmla="*/ 219252 h 237153"/>
                <a:gd name="connsiteX3" fmla="*/ 9170439 w 9170439"/>
                <a:gd name="connsiteY3" fmla="*/ 208385 h 237153"/>
                <a:gd name="connsiteX4" fmla="*/ 9131684 w 9170439"/>
                <a:gd name="connsiteY4" fmla="*/ 0 h 237153"/>
                <a:gd name="connsiteX5" fmla="*/ 0 w 9170439"/>
                <a:gd name="connsiteY5" fmla="*/ 2656 h 237153"/>
                <a:gd name="connsiteX0" fmla="*/ 0 w 9170439"/>
                <a:gd name="connsiteY0" fmla="*/ 528 h 235025"/>
                <a:gd name="connsiteX1" fmla="*/ 5002 w 9170439"/>
                <a:gd name="connsiteY1" fmla="*/ 220612 h 235025"/>
                <a:gd name="connsiteX2" fmla="*/ 4619472 w 9170439"/>
                <a:gd name="connsiteY2" fmla="*/ 217124 h 235025"/>
                <a:gd name="connsiteX3" fmla="*/ 9170439 w 9170439"/>
                <a:gd name="connsiteY3" fmla="*/ 206257 h 235025"/>
                <a:gd name="connsiteX4" fmla="*/ 9169324 w 9170439"/>
                <a:gd name="connsiteY4" fmla="*/ 0 h 235025"/>
                <a:gd name="connsiteX5" fmla="*/ 0 w 9170439"/>
                <a:gd name="connsiteY5" fmla="*/ 528 h 235025"/>
                <a:gd name="connsiteX0" fmla="*/ 0 w 9170439"/>
                <a:gd name="connsiteY0" fmla="*/ 528 h 235025"/>
                <a:gd name="connsiteX1" fmla="*/ 5002 w 9170439"/>
                <a:gd name="connsiteY1" fmla="*/ 220612 h 235025"/>
                <a:gd name="connsiteX2" fmla="*/ 4619472 w 9170439"/>
                <a:gd name="connsiteY2" fmla="*/ 217124 h 235025"/>
                <a:gd name="connsiteX3" fmla="*/ 9170439 w 9170439"/>
                <a:gd name="connsiteY3" fmla="*/ 206257 h 235025"/>
                <a:gd name="connsiteX4" fmla="*/ 9141094 w 9170439"/>
                <a:gd name="connsiteY4" fmla="*/ 0 h 235025"/>
                <a:gd name="connsiteX5" fmla="*/ 0 w 9170439"/>
                <a:gd name="connsiteY5" fmla="*/ 528 h 235025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50502 w 9170439"/>
                <a:gd name="connsiteY4" fmla="*/ 891 h 234497"/>
                <a:gd name="connsiteX5" fmla="*/ 0 w 9170439"/>
                <a:gd name="connsiteY5" fmla="*/ 0 h 234497"/>
                <a:gd name="connsiteX0" fmla="*/ 0 w 9170439"/>
                <a:gd name="connsiteY0" fmla="*/ 2656 h 237153"/>
                <a:gd name="connsiteX1" fmla="*/ 5002 w 9170439"/>
                <a:gd name="connsiteY1" fmla="*/ 222740 h 237153"/>
                <a:gd name="connsiteX2" fmla="*/ 4619472 w 9170439"/>
                <a:gd name="connsiteY2" fmla="*/ 219252 h 237153"/>
                <a:gd name="connsiteX3" fmla="*/ 9170439 w 9170439"/>
                <a:gd name="connsiteY3" fmla="*/ 208385 h 237153"/>
                <a:gd name="connsiteX4" fmla="*/ 9150501 w 9170439"/>
                <a:gd name="connsiteY4" fmla="*/ 0 h 237153"/>
                <a:gd name="connsiteX5" fmla="*/ 0 w 9170439"/>
                <a:gd name="connsiteY5" fmla="*/ 2656 h 237153"/>
                <a:gd name="connsiteX0" fmla="*/ 0 w 9170439"/>
                <a:gd name="connsiteY0" fmla="*/ 528 h 235025"/>
                <a:gd name="connsiteX1" fmla="*/ 5002 w 9170439"/>
                <a:gd name="connsiteY1" fmla="*/ 220612 h 235025"/>
                <a:gd name="connsiteX2" fmla="*/ 4619472 w 9170439"/>
                <a:gd name="connsiteY2" fmla="*/ 217124 h 235025"/>
                <a:gd name="connsiteX3" fmla="*/ 9170439 w 9170439"/>
                <a:gd name="connsiteY3" fmla="*/ 206257 h 235025"/>
                <a:gd name="connsiteX4" fmla="*/ 9159911 w 9170439"/>
                <a:gd name="connsiteY4" fmla="*/ 0 h 235025"/>
                <a:gd name="connsiteX5" fmla="*/ 0 w 9170439"/>
                <a:gd name="connsiteY5" fmla="*/ 528 h 235025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41091 w 9170439"/>
                <a:gd name="connsiteY4" fmla="*/ 76795 h 234497"/>
                <a:gd name="connsiteX5" fmla="*/ 0 w 9170439"/>
                <a:gd name="connsiteY5" fmla="*/ 0 h 234497"/>
                <a:gd name="connsiteX0" fmla="*/ 23295 w 9165504"/>
                <a:gd name="connsiteY0" fmla="*/ 48766 h 157702"/>
                <a:gd name="connsiteX1" fmla="*/ 67 w 9165504"/>
                <a:gd name="connsiteY1" fmla="*/ 143289 h 157702"/>
                <a:gd name="connsiteX2" fmla="*/ 4614537 w 9165504"/>
                <a:gd name="connsiteY2" fmla="*/ 139801 h 157702"/>
                <a:gd name="connsiteX3" fmla="*/ 9165504 w 9165504"/>
                <a:gd name="connsiteY3" fmla="*/ 128934 h 157702"/>
                <a:gd name="connsiteX4" fmla="*/ 9136156 w 9165504"/>
                <a:gd name="connsiteY4" fmla="*/ 0 h 157702"/>
                <a:gd name="connsiteX5" fmla="*/ 23295 w 9165504"/>
                <a:gd name="connsiteY5" fmla="*/ 48766 h 157702"/>
                <a:gd name="connsiteX0" fmla="*/ 23295 w 9165504"/>
                <a:gd name="connsiteY0" fmla="*/ 11169 h 120105"/>
                <a:gd name="connsiteX1" fmla="*/ 67 w 9165504"/>
                <a:gd name="connsiteY1" fmla="*/ 105692 h 120105"/>
                <a:gd name="connsiteX2" fmla="*/ 4614537 w 9165504"/>
                <a:gd name="connsiteY2" fmla="*/ 102204 h 120105"/>
                <a:gd name="connsiteX3" fmla="*/ 9165504 w 9165504"/>
                <a:gd name="connsiteY3" fmla="*/ 91337 h 120105"/>
                <a:gd name="connsiteX4" fmla="*/ 9154977 w 9165504"/>
                <a:gd name="connsiteY4" fmla="*/ 0 h 120105"/>
                <a:gd name="connsiteX5" fmla="*/ 23295 w 9165504"/>
                <a:gd name="connsiteY5" fmla="*/ 11169 h 120105"/>
                <a:gd name="connsiteX0" fmla="*/ 23295 w 9165504"/>
                <a:gd name="connsiteY0" fmla="*/ 0 h 108936"/>
                <a:gd name="connsiteX1" fmla="*/ 67 w 9165504"/>
                <a:gd name="connsiteY1" fmla="*/ 94523 h 108936"/>
                <a:gd name="connsiteX2" fmla="*/ 4614537 w 9165504"/>
                <a:gd name="connsiteY2" fmla="*/ 91035 h 108936"/>
                <a:gd name="connsiteX3" fmla="*/ 9165504 w 9165504"/>
                <a:gd name="connsiteY3" fmla="*/ 80168 h 108936"/>
                <a:gd name="connsiteX4" fmla="*/ 9145566 w 9165504"/>
                <a:gd name="connsiteY4" fmla="*/ 181 h 108936"/>
                <a:gd name="connsiteX5" fmla="*/ 23295 w 9165504"/>
                <a:gd name="connsiteY5" fmla="*/ 0 h 108936"/>
                <a:gd name="connsiteX0" fmla="*/ 0 w 9179850"/>
                <a:gd name="connsiteY0" fmla="*/ 1947 h 108755"/>
                <a:gd name="connsiteX1" fmla="*/ 14413 w 9179850"/>
                <a:gd name="connsiteY1" fmla="*/ 94342 h 108755"/>
                <a:gd name="connsiteX2" fmla="*/ 4628883 w 9179850"/>
                <a:gd name="connsiteY2" fmla="*/ 90854 h 108755"/>
                <a:gd name="connsiteX3" fmla="*/ 9179850 w 9179850"/>
                <a:gd name="connsiteY3" fmla="*/ 79987 h 108755"/>
                <a:gd name="connsiteX4" fmla="*/ 9159912 w 9179850"/>
                <a:gd name="connsiteY4" fmla="*/ 0 h 108755"/>
                <a:gd name="connsiteX5" fmla="*/ 0 w 9179850"/>
                <a:gd name="connsiteY5" fmla="*/ 1947 h 108755"/>
                <a:gd name="connsiteX0" fmla="*/ 0 w 9197614"/>
                <a:gd name="connsiteY0" fmla="*/ 0 h 106808"/>
                <a:gd name="connsiteX1" fmla="*/ 14413 w 9197614"/>
                <a:gd name="connsiteY1" fmla="*/ 92395 h 106808"/>
                <a:gd name="connsiteX2" fmla="*/ 4628883 w 9197614"/>
                <a:gd name="connsiteY2" fmla="*/ 88907 h 106808"/>
                <a:gd name="connsiteX3" fmla="*/ 9179850 w 9197614"/>
                <a:gd name="connsiteY3" fmla="*/ 78040 h 106808"/>
                <a:gd name="connsiteX4" fmla="*/ 9197553 w 9197614"/>
                <a:gd name="connsiteY4" fmla="*/ 181 h 106808"/>
                <a:gd name="connsiteX5" fmla="*/ 0 w 9197614"/>
                <a:gd name="connsiteY5" fmla="*/ 0 h 106808"/>
                <a:gd name="connsiteX0" fmla="*/ 0 w 9179850"/>
                <a:gd name="connsiteY0" fmla="*/ 0 h 106808"/>
                <a:gd name="connsiteX1" fmla="*/ 14413 w 9179850"/>
                <a:gd name="connsiteY1" fmla="*/ 92395 h 106808"/>
                <a:gd name="connsiteX2" fmla="*/ 4628883 w 9179850"/>
                <a:gd name="connsiteY2" fmla="*/ 88907 h 106808"/>
                <a:gd name="connsiteX3" fmla="*/ 9179850 w 9179850"/>
                <a:gd name="connsiteY3" fmla="*/ 78040 h 106808"/>
                <a:gd name="connsiteX4" fmla="*/ 9150503 w 9179850"/>
                <a:gd name="connsiteY4" fmla="*/ 181 h 106808"/>
                <a:gd name="connsiteX5" fmla="*/ 0 w 9179850"/>
                <a:gd name="connsiteY5" fmla="*/ 0 h 106808"/>
                <a:gd name="connsiteX0" fmla="*/ 0 w 9179850"/>
                <a:gd name="connsiteY0" fmla="*/ 1098 h 107906"/>
                <a:gd name="connsiteX1" fmla="*/ 14413 w 9179850"/>
                <a:gd name="connsiteY1" fmla="*/ 93493 h 107906"/>
                <a:gd name="connsiteX2" fmla="*/ 4628883 w 9179850"/>
                <a:gd name="connsiteY2" fmla="*/ 90005 h 107906"/>
                <a:gd name="connsiteX3" fmla="*/ 9179850 w 9179850"/>
                <a:gd name="connsiteY3" fmla="*/ 79138 h 107906"/>
                <a:gd name="connsiteX4" fmla="*/ 9170862 w 9179850"/>
                <a:gd name="connsiteY4" fmla="*/ 0 h 107906"/>
                <a:gd name="connsiteX5" fmla="*/ 0 w 9179850"/>
                <a:gd name="connsiteY5" fmla="*/ 1098 h 107906"/>
                <a:gd name="connsiteX0" fmla="*/ 0 w 9173064"/>
                <a:gd name="connsiteY0" fmla="*/ 1098 h 107906"/>
                <a:gd name="connsiteX1" fmla="*/ 7627 w 9173064"/>
                <a:gd name="connsiteY1" fmla="*/ 93493 h 107906"/>
                <a:gd name="connsiteX2" fmla="*/ 4622097 w 9173064"/>
                <a:gd name="connsiteY2" fmla="*/ 90005 h 107906"/>
                <a:gd name="connsiteX3" fmla="*/ 9173064 w 9173064"/>
                <a:gd name="connsiteY3" fmla="*/ 79138 h 107906"/>
                <a:gd name="connsiteX4" fmla="*/ 9164076 w 9173064"/>
                <a:gd name="connsiteY4" fmla="*/ 0 h 107906"/>
                <a:gd name="connsiteX5" fmla="*/ 0 w 9173064"/>
                <a:gd name="connsiteY5" fmla="*/ 1098 h 107906"/>
                <a:gd name="connsiteX0" fmla="*/ 0 w 9175186"/>
                <a:gd name="connsiteY0" fmla="*/ 1098 h 107906"/>
                <a:gd name="connsiteX1" fmla="*/ 7627 w 9175186"/>
                <a:gd name="connsiteY1" fmla="*/ 93493 h 107906"/>
                <a:gd name="connsiteX2" fmla="*/ 4622097 w 9175186"/>
                <a:gd name="connsiteY2" fmla="*/ 90005 h 107906"/>
                <a:gd name="connsiteX3" fmla="*/ 9173064 w 9175186"/>
                <a:gd name="connsiteY3" fmla="*/ 79138 h 107906"/>
                <a:gd name="connsiteX4" fmla="*/ 9174943 w 9175186"/>
                <a:gd name="connsiteY4" fmla="*/ 0 h 107906"/>
                <a:gd name="connsiteX5" fmla="*/ 0 w 9175186"/>
                <a:gd name="connsiteY5" fmla="*/ 1098 h 107906"/>
                <a:gd name="connsiteX0" fmla="*/ 0 w 9173064"/>
                <a:gd name="connsiteY0" fmla="*/ 0 h 106808"/>
                <a:gd name="connsiteX1" fmla="*/ 7627 w 9173064"/>
                <a:gd name="connsiteY1" fmla="*/ 92395 h 106808"/>
                <a:gd name="connsiteX2" fmla="*/ 4622097 w 9173064"/>
                <a:gd name="connsiteY2" fmla="*/ 88907 h 106808"/>
                <a:gd name="connsiteX3" fmla="*/ 9173064 w 9173064"/>
                <a:gd name="connsiteY3" fmla="*/ 78040 h 106808"/>
                <a:gd name="connsiteX4" fmla="*/ 9165546 w 9173064"/>
                <a:gd name="connsiteY4" fmla="*/ 25149 h 106808"/>
                <a:gd name="connsiteX5" fmla="*/ 0 w 9173064"/>
                <a:gd name="connsiteY5" fmla="*/ 0 h 106808"/>
                <a:gd name="connsiteX0" fmla="*/ 11286 w 9165556"/>
                <a:gd name="connsiteY0" fmla="*/ 7483 h 81659"/>
                <a:gd name="connsiteX1" fmla="*/ 119 w 9165556"/>
                <a:gd name="connsiteY1" fmla="*/ 67246 h 81659"/>
                <a:gd name="connsiteX2" fmla="*/ 4614589 w 9165556"/>
                <a:gd name="connsiteY2" fmla="*/ 63758 h 81659"/>
                <a:gd name="connsiteX3" fmla="*/ 9165556 w 9165556"/>
                <a:gd name="connsiteY3" fmla="*/ 52891 h 81659"/>
                <a:gd name="connsiteX4" fmla="*/ 9158038 w 9165556"/>
                <a:gd name="connsiteY4" fmla="*/ 0 h 81659"/>
                <a:gd name="connsiteX5" fmla="*/ 11286 w 9165556"/>
                <a:gd name="connsiteY5" fmla="*/ 7483 h 81659"/>
                <a:gd name="connsiteX0" fmla="*/ 11286 w 9165556"/>
                <a:gd name="connsiteY0" fmla="*/ 2517 h 81659"/>
                <a:gd name="connsiteX1" fmla="*/ 119 w 9165556"/>
                <a:gd name="connsiteY1" fmla="*/ 67246 h 81659"/>
                <a:gd name="connsiteX2" fmla="*/ 4614589 w 9165556"/>
                <a:gd name="connsiteY2" fmla="*/ 63758 h 81659"/>
                <a:gd name="connsiteX3" fmla="*/ 9165556 w 9165556"/>
                <a:gd name="connsiteY3" fmla="*/ 52891 h 81659"/>
                <a:gd name="connsiteX4" fmla="*/ 9158038 w 9165556"/>
                <a:gd name="connsiteY4" fmla="*/ 0 h 81659"/>
                <a:gd name="connsiteX5" fmla="*/ 11286 w 9165556"/>
                <a:gd name="connsiteY5" fmla="*/ 2517 h 81659"/>
                <a:gd name="connsiteX0" fmla="*/ 0 w 9182460"/>
                <a:gd name="connsiteY0" fmla="*/ 1808 h 81659"/>
                <a:gd name="connsiteX1" fmla="*/ 17023 w 9182460"/>
                <a:gd name="connsiteY1" fmla="*/ 67246 h 81659"/>
                <a:gd name="connsiteX2" fmla="*/ 4631493 w 9182460"/>
                <a:gd name="connsiteY2" fmla="*/ 63758 h 81659"/>
                <a:gd name="connsiteX3" fmla="*/ 9182460 w 9182460"/>
                <a:gd name="connsiteY3" fmla="*/ 52891 h 81659"/>
                <a:gd name="connsiteX4" fmla="*/ 9174942 w 9182460"/>
                <a:gd name="connsiteY4" fmla="*/ 0 h 81659"/>
                <a:gd name="connsiteX5" fmla="*/ 0 w 9182460"/>
                <a:gd name="connsiteY5" fmla="*/ 1808 h 81659"/>
                <a:gd name="connsiteX0" fmla="*/ 0 w 9167710"/>
                <a:gd name="connsiteY0" fmla="*/ 1808 h 81659"/>
                <a:gd name="connsiteX1" fmla="*/ 2273 w 9167710"/>
                <a:gd name="connsiteY1" fmla="*/ 67246 h 81659"/>
                <a:gd name="connsiteX2" fmla="*/ 4616743 w 9167710"/>
                <a:gd name="connsiteY2" fmla="*/ 63758 h 81659"/>
                <a:gd name="connsiteX3" fmla="*/ 9167710 w 9167710"/>
                <a:gd name="connsiteY3" fmla="*/ 52891 h 81659"/>
                <a:gd name="connsiteX4" fmla="*/ 9160192 w 9167710"/>
                <a:gd name="connsiteY4" fmla="*/ 0 h 81659"/>
                <a:gd name="connsiteX5" fmla="*/ 0 w 9167710"/>
                <a:gd name="connsiteY5" fmla="*/ 1808 h 81659"/>
                <a:gd name="connsiteX0" fmla="*/ 6747 w 9165607"/>
                <a:gd name="connsiteY0" fmla="*/ 1808 h 81659"/>
                <a:gd name="connsiteX1" fmla="*/ 170 w 9165607"/>
                <a:gd name="connsiteY1" fmla="*/ 67246 h 81659"/>
                <a:gd name="connsiteX2" fmla="*/ 4614640 w 9165607"/>
                <a:gd name="connsiteY2" fmla="*/ 63758 h 81659"/>
                <a:gd name="connsiteX3" fmla="*/ 9165607 w 9165607"/>
                <a:gd name="connsiteY3" fmla="*/ 52891 h 81659"/>
                <a:gd name="connsiteX4" fmla="*/ 9158089 w 9165607"/>
                <a:gd name="connsiteY4" fmla="*/ 0 h 81659"/>
                <a:gd name="connsiteX5" fmla="*/ 6747 w 9165607"/>
                <a:gd name="connsiteY5" fmla="*/ 1808 h 81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65607" h="81659">
                  <a:moveTo>
                    <a:pt x="6747" y="1808"/>
                  </a:moveTo>
                  <a:cubicBezTo>
                    <a:pt x="8302" y="149495"/>
                    <a:pt x="-1385" y="-80441"/>
                    <a:pt x="170" y="67246"/>
                  </a:cubicBezTo>
                  <a:cubicBezTo>
                    <a:pt x="94438" y="69978"/>
                    <a:pt x="1576224" y="100337"/>
                    <a:pt x="4614640" y="63758"/>
                  </a:cubicBezTo>
                  <a:cubicBezTo>
                    <a:pt x="6142104" y="45369"/>
                    <a:pt x="6657763" y="27875"/>
                    <a:pt x="9165607" y="52891"/>
                  </a:cubicBezTo>
                  <a:cubicBezTo>
                    <a:pt x="9164290" y="-83319"/>
                    <a:pt x="9159406" y="136210"/>
                    <a:pt x="9158089" y="0"/>
                  </a:cubicBezTo>
                  <a:lnTo>
                    <a:pt x="6747" y="1808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grpSp>
          <p:nvGrpSpPr>
            <p:cNvPr id="22" name="Grupo 12"/>
            <p:cNvGrpSpPr>
              <a:grpSpLocks/>
            </p:cNvGrpSpPr>
            <p:nvPr userDrawn="1"/>
          </p:nvGrpSpPr>
          <p:grpSpPr bwMode="auto">
            <a:xfrm>
              <a:off x="5962650" y="5911850"/>
              <a:ext cx="2317750" cy="787400"/>
              <a:chOff x="5962650" y="5911850"/>
              <a:chExt cx="2317255" cy="787400"/>
            </a:xfrm>
          </p:grpSpPr>
          <p:pic>
            <p:nvPicPr>
              <p:cNvPr id="23" name="Imagem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62650" y="6012060"/>
                <a:ext cx="687322" cy="687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Imagem 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4328" y="5911850"/>
                <a:ext cx="755577" cy="7554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Imagem 3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32240" y="5911850"/>
                <a:ext cx="776145" cy="775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015153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 userDrawn="1"/>
        </p:nvSpPr>
        <p:spPr>
          <a:xfrm>
            <a:off x="4763" y="-100013"/>
            <a:ext cx="9180512" cy="69580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de cantos arredondados 9"/>
          <p:cNvSpPr/>
          <p:nvPr userDrawn="1"/>
        </p:nvSpPr>
        <p:spPr>
          <a:xfrm>
            <a:off x="184150" y="333375"/>
            <a:ext cx="8785225" cy="6335713"/>
          </a:xfrm>
          <a:prstGeom prst="roundRect">
            <a:avLst>
              <a:gd name="adj" fmla="val 84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11" name="Forma livre 10"/>
          <p:cNvSpPr/>
          <p:nvPr userDrawn="1"/>
        </p:nvSpPr>
        <p:spPr>
          <a:xfrm>
            <a:off x="-26988" y="-100013"/>
            <a:ext cx="9194801" cy="1558926"/>
          </a:xfrm>
          <a:custGeom>
            <a:avLst/>
            <a:gdLst>
              <a:gd name="connsiteX0" fmla="*/ 9427 w 9153427"/>
              <a:gd name="connsiteY0" fmla="*/ 0 h 443060"/>
              <a:gd name="connsiteX1" fmla="*/ 0 w 9153427"/>
              <a:gd name="connsiteY1" fmla="*/ 443060 h 443060"/>
              <a:gd name="connsiteX2" fmla="*/ 4609707 w 9153427"/>
              <a:gd name="connsiteY2" fmla="*/ 433633 h 443060"/>
              <a:gd name="connsiteX3" fmla="*/ 9153427 w 9153427"/>
              <a:gd name="connsiteY3" fmla="*/ 414779 h 443060"/>
              <a:gd name="connsiteX4" fmla="*/ 9144000 w 9153427"/>
              <a:gd name="connsiteY4" fmla="*/ 9427 h 443060"/>
              <a:gd name="connsiteX5" fmla="*/ 9427 w 9153427"/>
              <a:gd name="connsiteY5" fmla="*/ 0 h 443060"/>
              <a:gd name="connsiteX0" fmla="*/ 9427 w 9153427"/>
              <a:gd name="connsiteY0" fmla="*/ 0 h 494823"/>
              <a:gd name="connsiteX1" fmla="*/ 0 w 9153427"/>
              <a:gd name="connsiteY1" fmla="*/ 443060 h 494823"/>
              <a:gd name="connsiteX2" fmla="*/ 4609707 w 9153427"/>
              <a:gd name="connsiteY2" fmla="*/ 433633 h 494823"/>
              <a:gd name="connsiteX3" fmla="*/ 9153427 w 9153427"/>
              <a:gd name="connsiteY3" fmla="*/ 414779 h 494823"/>
              <a:gd name="connsiteX4" fmla="*/ 9144000 w 9153427"/>
              <a:gd name="connsiteY4" fmla="*/ 9427 h 494823"/>
              <a:gd name="connsiteX5" fmla="*/ 9427 w 9153427"/>
              <a:gd name="connsiteY5" fmla="*/ 0 h 494823"/>
              <a:gd name="connsiteX0" fmla="*/ 9427 w 9153427"/>
              <a:gd name="connsiteY0" fmla="*/ 0 h 524131"/>
              <a:gd name="connsiteX1" fmla="*/ 0 w 9153427"/>
              <a:gd name="connsiteY1" fmla="*/ 443060 h 524131"/>
              <a:gd name="connsiteX2" fmla="*/ 4609707 w 9153427"/>
              <a:gd name="connsiteY2" fmla="*/ 433633 h 524131"/>
              <a:gd name="connsiteX3" fmla="*/ 9153427 w 9153427"/>
              <a:gd name="connsiteY3" fmla="*/ 414779 h 524131"/>
              <a:gd name="connsiteX4" fmla="*/ 9144000 w 9153427"/>
              <a:gd name="connsiteY4" fmla="*/ 9427 h 524131"/>
              <a:gd name="connsiteX5" fmla="*/ 9427 w 9153427"/>
              <a:gd name="connsiteY5" fmla="*/ 0 h 524131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621828"/>
              <a:gd name="connsiteX1" fmla="*/ 0 w 9153427"/>
              <a:gd name="connsiteY1" fmla="*/ 443060 h 621828"/>
              <a:gd name="connsiteX2" fmla="*/ 4609707 w 9153427"/>
              <a:gd name="connsiteY2" fmla="*/ 433633 h 621828"/>
              <a:gd name="connsiteX3" fmla="*/ 9153427 w 9153427"/>
              <a:gd name="connsiteY3" fmla="*/ 414779 h 621828"/>
              <a:gd name="connsiteX4" fmla="*/ 9144000 w 9153427"/>
              <a:gd name="connsiteY4" fmla="*/ 9427 h 621828"/>
              <a:gd name="connsiteX5" fmla="*/ 9427 w 9153427"/>
              <a:gd name="connsiteY5" fmla="*/ 0 h 621828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61284"/>
              <a:gd name="connsiteX1" fmla="*/ 0 w 9153427"/>
              <a:gd name="connsiteY1" fmla="*/ 443060 h 561284"/>
              <a:gd name="connsiteX2" fmla="*/ 4609707 w 9153427"/>
              <a:gd name="connsiteY2" fmla="*/ 433633 h 561284"/>
              <a:gd name="connsiteX3" fmla="*/ 9153427 w 9153427"/>
              <a:gd name="connsiteY3" fmla="*/ 414779 h 561284"/>
              <a:gd name="connsiteX4" fmla="*/ 9144000 w 9153427"/>
              <a:gd name="connsiteY4" fmla="*/ 9427 h 561284"/>
              <a:gd name="connsiteX5" fmla="*/ 9427 w 9153427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3427 w 9162854"/>
              <a:gd name="connsiteY4" fmla="*/ 9427 h 561284"/>
              <a:gd name="connsiteX5" fmla="*/ 0 w 9162854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8902 w 9162854"/>
              <a:gd name="connsiteY4" fmla="*/ 6150 h 561284"/>
              <a:gd name="connsiteX5" fmla="*/ 0 w 9162854"/>
              <a:gd name="connsiteY5" fmla="*/ 0 h 561284"/>
              <a:gd name="connsiteX0" fmla="*/ 0 w 9162854"/>
              <a:gd name="connsiteY0" fmla="*/ 0 h 443646"/>
              <a:gd name="connsiteX1" fmla="*/ 4664 w 9162854"/>
              <a:gd name="connsiteY1" fmla="*/ 443060 h 443646"/>
              <a:gd name="connsiteX2" fmla="*/ 4619134 w 9162854"/>
              <a:gd name="connsiteY2" fmla="*/ 433633 h 443646"/>
              <a:gd name="connsiteX3" fmla="*/ 9162854 w 9162854"/>
              <a:gd name="connsiteY3" fmla="*/ 414779 h 443646"/>
              <a:gd name="connsiteX4" fmla="*/ 9158902 w 9162854"/>
              <a:gd name="connsiteY4" fmla="*/ 6150 h 443646"/>
              <a:gd name="connsiteX5" fmla="*/ 0 w 9162854"/>
              <a:gd name="connsiteY5" fmla="*/ 0 h 443646"/>
              <a:gd name="connsiteX0" fmla="*/ 0 w 9162854"/>
              <a:gd name="connsiteY0" fmla="*/ 0 h 449152"/>
              <a:gd name="connsiteX1" fmla="*/ 4664 w 9162854"/>
              <a:gd name="connsiteY1" fmla="*/ 448759 h 449152"/>
              <a:gd name="connsiteX2" fmla="*/ 4619134 w 9162854"/>
              <a:gd name="connsiteY2" fmla="*/ 433633 h 449152"/>
              <a:gd name="connsiteX3" fmla="*/ 9162854 w 9162854"/>
              <a:gd name="connsiteY3" fmla="*/ 414779 h 449152"/>
              <a:gd name="connsiteX4" fmla="*/ 9158902 w 9162854"/>
              <a:gd name="connsiteY4" fmla="*/ 6150 h 449152"/>
              <a:gd name="connsiteX5" fmla="*/ 0 w 9162854"/>
              <a:gd name="connsiteY5" fmla="*/ 0 h 449152"/>
              <a:gd name="connsiteX0" fmla="*/ 0 w 9160353"/>
              <a:gd name="connsiteY0" fmla="*/ 0 h 449140"/>
              <a:gd name="connsiteX1" fmla="*/ 4664 w 9160353"/>
              <a:gd name="connsiteY1" fmla="*/ 448759 h 449140"/>
              <a:gd name="connsiteX2" fmla="*/ 4619134 w 9160353"/>
              <a:gd name="connsiteY2" fmla="*/ 433633 h 449140"/>
              <a:gd name="connsiteX3" fmla="*/ 9160353 w 9160353"/>
              <a:gd name="connsiteY3" fmla="*/ 417674 h 449140"/>
              <a:gd name="connsiteX4" fmla="*/ 9158902 w 9160353"/>
              <a:gd name="connsiteY4" fmla="*/ 6150 h 449140"/>
              <a:gd name="connsiteX5" fmla="*/ 0 w 9160353"/>
              <a:gd name="connsiteY5" fmla="*/ 0 h 449140"/>
              <a:gd name="connsiteX0" fmla="*/ 0 w 9160353"/>
              <a:gd name="connsiteY0" fmla="*/ 0 h 508444"/>
              <a:gd name="connsiteX1" fmla="*/ 4664 w 9160353"/>
              <a:gd name="connsiteY1" fmla="*/ 448759 h 508444"/>
              <a:gd name="connsiteX2" fmla="*/ 4619134 w 9160353"/>
              <a:gd name="connsiteY2" fmla="*/ 433633 h 508444"/>
              <a:gd name="connsiteX3" fmla="*/ 9160353 w 9160353"/>
              <a:gd name="connsiteY3" fmla="*/ 417674 h 508444"/>
              <a:gd name="connsiteX4" fmla="*/ 9158902 w 9160353"/>
              <a:gd name="connsiteY4" fmla="*/ 6150 h 508444"/>
              <a:gd name="connsiteX5" fmla="*/ 0 w 9160353"/>
              <a:gd name="connsiteY5" fmla="*/ 0 h 508444"/>
              <a:gd name="connsiteX0" fmla="*/ 0 w 9160353"/>
              <a:gd name="connsiteY0" fmla="*/ 0 h 557327"/>
              <a:gd name="connsiteX1" fmla="*/ 4664 w 9160353"/>
              <a:gd name="connsiteY1" fmla="*/ 448759 h 557327"/>
              <a:gd name="connsiteX2" fmla="*/ 4619134 w 9160353"/>
              <a:gd name="connsiteY2" fmla="*/ 433633 h 557327"/>
              <a:gd name="connsiteX3" fmla="*/ 9160353 w 9160353"/>
              <a:gd name="connsiteY3" fmla="*/ 417674 h 557327"/>
              <a:gd name="connsiteX4" fmla="*/ 9158902 w 9160353"/>
              <a:gd name="connsiteY4" fmla="*/ 6150 h 557327"/>
              <a:gd name="connsiteX5" fmla="*/ 0 w 9160353"/>
              <a:gd name="connsiteY5" fmla="*/ 0 h 557327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58902 w 9160353"/>
              <a:gd name="connsiteY4" fmla="*/ 6150 h 527304"/>
              <a:gd name="connsiteX5" fmla="*/ 0 w 9160353"/>
              <a:gd name="connsiteY5" fmla="*/ 0 h 527304"/>
              <a:gd name="connsiteX0" fmla="*/ 0 w 9160353"/>
              <a:gd name="connsiteY0" fmla="*/ 3119 h 530423"/>
              <a:gd name="connsiteX1" fmla="*/ 4664 w 9160353"/>
              <a:gd name="connsiteY1" fmla="*/ 451878 h 530423"/>
              <a:gd name="connsiteX2" fmla="*/ 4619134 w 9160353"/>
              <a:gd name="connsiteY2" fmla="*/ 436752 h 530423"/>
              <a:gd name="connsiteX3" fmla="*/ 9160353 w 9160353"/>
              <a:gd name="connsiteY3" fmla="*/ 420793 h 530423"/>
              <a:gd name="connsiteX4" fmla="*/ 9158902 w 9160353"/>
              <a:gd name="connsiteY4" fmla="*/ 0 h 530423"/>
              <a:gd name="connsiteX5" fmla="*/ 0 w 9160353"/>
              <a:gd name="connsiteY5" fmla="*/ 3119 h 530423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39407 w 9160353"/>
              <a:gd name="connsiteY4" fmla="*/ 2031 h 527304"/>
              <a:gd name="connsiteX5" fmla="*/ 0 w 9160353"/>
              <a:gd name="connsiteY5" fmla="*/ 0 h 527304"/>
              <a:gd name="connsiteX0" fmla="*/ 0 w 9160353"/>
              <a:gd name="connsiteY0" fmla="*/ 2604 h 529908"/>
              <a:gd name="connsiteX1" fmla="*/ 4664 w 9160353"/>
              <a:gd name="connsiteY1" fmla="*/ 451363 h 529908"/>
              <a:gd name="connsiteX2" fmla="*/ 4619134 w 9160353"/>
              <a:gd name="connsiteY2" fmla="*/ 436237 h 529908"/>
              <a:gd name="connsiteX3" fmla="*/ 9160353 w 9160353"/>
              <a:gd name="connsiteY3" fmla="*/ 420278 h 529908"/>
              <a:gd name="connsiteX4" fmla="*/ 9119912 w 9160353"/>
              <a:gd name="connsiteY4" fmla="*/ 0 h 529908"/>
              <a:gd name="connsiteX5" fmla="*/ 0 w 9160353"/>
              <a:gd name="connsiteY5" fmla="*/ 2604 h 529908"/>
              <a:gd name="connsiteX0" fmla="*/ 0 w 9160353"/>
              <a:gd name="connsiteY0" fmla="*/ 544 h 527848"/>
              <a:gd name="connsiteX1" fmla="*/ 4664 w 9160353"/>
              <a:gd name="connsiteY1" fmla="*/ 449303 h 527848"/>
              <a:gd name="connsiteX2" fmla="*/ 4619134 w 9160353"/>
              <a:gd name="connsiteY2" fmla="*/ 434177 h 527848"/>
              <a:gd name="connsiteX3" fmla="*/ 9160353 w 9160353"/>
              <a:gd name="connsiteY3" fmla="*/ 418218 h 527848"/>
              <a:gd name="connsiteX4" fmla="*/ 9129660 w 9160353"/>
              <a:gd name="connsiteY4" fmla="*/ 0 h 527848"/>
              <a:gd name="connsiteX5" fmla="*/ 0 w 9160353"/>
              <a:gd name="connsiteY5" fmla="*/ 544 h 527848"/>
              <a:gd name="connsiteX0" fmla="*/ 0 w 9160353"/>
              <a:gd name="connsiteY0" fmla="*/ 544 h 476795"/>
              <a:gd name="connsiteX1" fmla="*/ 4664 w 9160353"/>
              <a:gd name="connsiteY1" fmla="*/ 449303 h 476795"/>
              <a:gd name="connsiteX2" fmla="*/ 4619134 w 9160353"/>
              <a:gd name="connsiteY2" fmla="*/ 434177 h 476795"/>
              <a:gd name="connsiteX3" fmla="*/ 9160353 w 9160353"/>
              <a:gd name="connsiteY3" fmla="*/ 418218 h 476795"/>
              <a:gd name="connsiteX4" fmla="*/ 9129660 w 9160353"/>
              <a:gd name="connsiteY4" fmla="*/ 0 h 476795"/>
              <a:gd name="connsiteX5" fmla="*/ 0 w 9160353"/>
              <a:gd name="connsiteY5" fmla="*/ 544 h 476795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0480"/>
              <a:gd name="connsiteX1" fmla="*/ 4664 w 9160353"/>
              <a:gd name="connsiteY1" fmla="*/ 449303 h 450480"/>
              <a:gd name="connsiteX2" fmla="*/ 4619134 w 9160353"/>
              <a:gd name="connsiteY2" fmla="*/ 434177 h 450480"/>
              <a:gd name="connsiteX3" fmla="*/ 9160353 w 9160353"/>
              <a:gd name="connsiteY3" fmla="*/ 418218 h 450480"/>
              <a:gd name="connsiteX4" fmla="*/ 9129660 w 9160353"/>
              <a:gd name="connsiteY4" fmla="*/ 0 h 450480"/>
              <a:gd name="connsiteX5" fmla="*/ 0 w 9160353"/>
              <a:gd name="connsiteY5" fmla="*/ 544 h 450480"/>
              <a:gd name="connsiteX0" fmla="*/ 0 w 9160353"/>
              <a:gd name="connsiteY0" fmla="*/ 544 h 438736"/>
              <a:gd name="connsiteX1" fmla="*/ 4664 w 9160353"/>
              <a:gd name="connsiteY1" fmla="*/ 437665 h 438736"/>
              <a:gd name="connsiteX2" fmla="*/ 4619134 w 9160353"/>
              <a:gd name="connsiteY2" fmla="*/ 434177 h 438736"/>
              <a:gd name="connsiteX3" fmla="*/ 9160353 w 9160353"/>
              <a:gd name="connsiteY3" fmla="*/ 418218 h 438736"/>
              <a:gd name="connsiteX4" fmla="*/ 9129660 w 9160353"/>
              <a:gd name="connsiteY4" fmla="*/ 0 h 438736"/>
              <a:gd name="connsiteX5" fmla="*/ 0 w 9160353"/>
              <a:gd name="connsiteY5" fmla="*/ 544 h 438736"/>
              <a:gd name="connsiteX0" fmla="*/ 0 w 9160353"/>
              <a:gd name="connsiteY0" fmla="*/ 544 h 456949"/>
              <a:gd name="connsiteX1" fmla="*/ 4664 w 9160353"/>
              <a:gd name="connsiteY1" fmla="*/ 437665 h 456949"/>
              <a:gd name="connsiteX2" fmla="*/ 4619134 w 9160353"/>
              <a:gd name="connsiteY2" fmla="*/ 434177 h 456949"/>
              <a:gd name="connsiteX3" fmla="*/ 9160353 w 9160353"/>
              <a:gd name="connsiteY3" fmla="*/ 418218 h 456949"/>
              <a:gd name="connsiteX4" fmla="*/ 9129660 w 9160353"/>
              <a:gd name="connsiteY4" fmla="*/ 0 h 456949"/>
              <a:gd name="connsiteX5" fmla="*/ 0 w 9160353"/>
              <a:gd name="connsiteY5" fmla="*/ 544 h 456949"/>
              <a:gd name="connsiteX0" fmla="*/ 0 w 9170101"/>
              <a:gd name="connsiteY0" fmla="*/ 544 h 438609"/>
              <a:gd name="connsiteX1" fmla="*/ 4664 w 9170101"/>
              <a:gd name="connsiteY1" fmla="*/ 437665 h 438609"/>
              <a:gd name="connsiteX2" fmla="*/ 4619134 w 9170101"/>
              <a:gd name="connsiteY2" fmla="*/ 434177 h 438609"/>
              <a:gd name="connsiteX3" fmla="*/ 9170101 w 9170101"/>
              <a:gd name="connsiteY3" fmla="*/ 423310 h 438609"/>
              <a:gd name="connsiteX4" fmla="*/ 9129660 w 9170101"/>
              <a:gd name="connsiteY4" fmla="*/ 0 h 438609"/>
              <a:gd name="connsiteX5" fmla="*/ 0 w 9170101"/>
              <a:gd name="connsiteY5" fmla="*/ 544 h 438609"/>
              <a:gd name="connsiteX0" fmla="*/ 0 w 9170101"/>
              <a:gd name="connsiteY0" fmla="*/ 544 h 452078"/>
              <a:gd name="connsiteX1" fmla="*/ 4664 w 9170101"/>
              <a:gd name="connsiteY1" fmla="*/ 437665 h 452078"/>
              <a:gd name="connsiteX2" fmla="*/ 4619134 w 9170101"/>
              <a:gd name="connsiteY2" fmla="*/ 434177 h 452078"/>
              <a:gd name="connsiteX3" fmla="*/ 9170101 w 9170101"/>
              <a:gd name="connsiteY3" fmla="*/ 423310 h 452078"/>
              <a:gd name="connsiteX4" fmla="*/ 9129660 w 9170101"/>
              <a:gd name="connsiteY4" fmla="*/ 0 h 452078"/>
              <a:gd name="connsiteX5" fmla="*/ 0 w 9170101"/>
              <a:gd name="connsiteY5" fmla="*/ 544 h 452078"/>
              <a:gd name="connsiteX0" fmla="*/ 0 w 9178507"/>
              <a:gd name="connsiteY0" fmla="*/ 1271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1271 h 452805"/>
              <a:gd name="connsiteX0" fmla="*/ 0 w 9178507"/>
              <a:gd name="connsiteY0" fmla="*/ 544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544 h 452805"/>
              <a:gd name="connsiteX0" fmla="*/ 0 w 9188254"/>
              <a:gd name="connsiteY0" fmla="*/ 0 h 452988"/>
              <a:gd name="connsiteX1" fmla="*/ 14411 w 9188254"/>
              <a:gd name="connsiteY1" fmla="*/ 438575 h 452988"/>
              <a:gd name="connsiteX2" fmla="*/ 4628881 w 9188254"/>
              <a:gd name="connsiteY2" fmla="*/ 435087 h 452988"/>
              <a:gd name="connsiteX3" fmla="*/ 9179848 w 9188254"/>
              <a:gd name="connsiteY3" fmla="*/ 424220 h 452988"/>
              <a:gd name="connsiteX4" fmla="*/ 9188144 w 9188254"/>
              <a:gd name="connsiteY4" fmla="*/ 183 h 452988"/>
              <a:gd name="connsiteX5" fmla="*/ 0 w 9188254"/>
              <a:gd name="connsiteY5" fmla="*/ 0 h 452988"/>
              <a:gd name="connsiteX0" fmla="*/ 0 w 9179848"/>
              <a:gd name="connsiteY0" fmla="*/ 0 h 452988"/>
              <a:gd name="connsiteX1" fmla="*/ 14411 w 9179848"/>
              <a:gd name="connsiteY1" fmla="*/ 438575 h 452988"/>
              <a:gd name="connsiteX2" fmla="*/ 4628881 w 9179848"/>
              <a:gd name="connsiteY2" fmla="*/ 435087 h 452988"/>
              <a:gd name="connsiteX3" fmla="*/ 9179848 w 9179848"/>
              <a:gd name="connsiteY3" fmla="*/ 424220 h 452988"/>
              <a:gd name="connsiteX4" fmla="*/ 9158903 w 9179848"/>
              <a:gd name="connsiteY4" fmla="*/ 157300 h 452988"/>
              <a:gd name="connsiteX5" fmla="*/ 0 w 9179848"/>
              <a:gd name="connsiteY5" fmla="*/ 0 h 452988"/>
              <a:gd name="connsiteX0" fmla="*/ 0 w 9179848"/>
              <a:gd name="connsiteY0" fmla="*/ 0 h 452988"/>
              <a:gd name="connsiteX1" fmla="*/ 14411 w 9179848"/>
              <a:gd name="connsiteY1" fmla="*/ 438575 h 452988"/>
              <a:gd name="connsiteX2" fmla="*/ 4628881 w 9179848"/>
              <a:gd name="connsiteY2" fmla="*/ 435087 h 452988"/>
              <a:gd name="connsiteX3" fmla="*/ 9179848 w 9179848"/>
              <a:gd name="connsiteY3" fmla="*/ 424220 h 452988"/>
              <a:gd name="connsiteX4" fmla="*/ 9168651 w 9179848"/>
              <a:gd name="connsiteY4" fmla="*/ 337693 h 452988"/>
              <a:gd name="connsiteX5" fmla="*/ 0 w 9179848"/>
              <a:gd name="connsiteY5" fmla="*/ 0 h 452988"/>
              <a:gd name="connsiteX0" fmla="*/ 0 w 9170100"/>
              <a:gd name="connsiteY0" fmla="*/ 0 h 115478"/>
              <a:gd name="connsiteX1" fmla="*/ 4663 w 9170100"/>
              <a:gd name="connsiteY1" fmla="*/ 101065 h 115478"/>
              <a:gd name="connsiteX2" fmla="*/ 4619133 w 9170100"/>
              <a:gd name="connsiteY2" fmla="*/ 97577 h 115478"/>
              <a:gd name="connsiteX3" fmla="*/ 9170100 w 9170100"/>
              <a:gd name="connsiteY3" fmla="*/ 86710 h 115478"/>
              <a:gd name="connsiteX4" fmla="*/ 9158903 w 9170100"/>
              <a:gd name="connsiteY4" fmla="*/ 183 h 115478"/>
              <a:gd name="connsiteX5" fmla="*/ 0 w 9170100"/>
              <a:gd name="connsiteY5" fmla="*/ 0 h 115478"/>
              <a:gd name="connsiteX0" fmla="*/ 0 w 9178508"/>
              <a:gd name="connsiteY0" fmla="*/ 1272 h 116750"/>
              <a:gd name="connsiteX1" fmla="*/ 4663 w 9178508"/>
              <a:gd name="connsiteY1" fmla="*/ 102337 h 116750"/>
              <a:gd name="connsiteX2" fmla="*/ 4619133 w 9178508"/>
              <a:gd name="connsiteY2" fmla="*/ 98849 h 116750"/>
              <a:gd name="connsiteX3" fmla="*/ 9170100 w 9178508"/>
              <a:gd name="connsiteY3" fmla="*/ 87982 h 116750"/>
              <a:gd name="connsiteX4" fmla="*/ 9178398 w 9178508"/>
              <a:gd name="connsiteY4" fmla="*/ 0 h 116750"/>
              <a:gd name="connsiteX5" fmla="*/ 0 w 9178508"/>
              <a:gd name="connsiteY5" fmla="*/ 1272 h 116750"/>
              <a:gd name="connsiteX0" fmla="*/ 0 w 9170100"/>
              <a:gd name="connsiteY0" fmla="*/ 1784 h 117262"/>
              <a:gd name="connsiteX1" fmla="*/ 4663 w 9170100"/>
              <a:gd name="connsiteY1" fmla="*/ 102849 h 117262"/>
              <a:gd name="connsiteX2" fmla="*/ 4619133 w 9170100"/>
              <a:gd name="connsiteY2" fmla="*/ 99361 h 117262"/>
              <a:gd name="connsiteX3" fmla="*/ 9170100 w 9170100"/>
              <a:gd name="connsiteY3" fmla="*/ 88494 h 117262"/>
              <a:gd name="connsiteX4" fmla="*/ 9168218 w 9170100"/>
              <a:gd name="connsiteY4" fmla="*/ 0 h 117262"/>
              <a:gd name="connsiteX5" fmla="*/ 0 w 9170100"/>
              <a:gd name="connsiteY5" fmla="*/ 1784 h 117262"/>
              <a:gd name="connsiteX0" fmla="*/ 0 w 9178508"/>
              <a:gd name="connsiteY0" fmla="*/ 1784 h 117262"/>
              <a:gd name="connsiteX1" fmla="*/ 4663 w 9178508"/>
              <a:gd name="connsiteY1" fmla="*/ 102849 h 117262"/>
              <a:gd name="connsiteX2" fmla="*/ 4619133 w 9178508"/>
              <a:gd name="connsiteY2" fmla="*/ 99361 h 117262"/>
              <a:gd name="connsiteX3" fmla="*/ 9170100 w 9178508"/>
              <a:gd name="connsiteY3" fmla="*/ 88494 h 117262"/>
              <a:gd name="connsiteX4" fmla="*/ 9178398 w 9178508"/>
              <a:gd name="connsiteY4" fmla="*/ 0 h 117262"/>
              <a:gd name="connsiteX5" fmla="*/ 0 w 9178508"/>
              <a:gd name="connsiteY5" fmla="*/ 1784 h 117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78508" h="117262">
                <a:moveTo>
                  <a:pt x="0" y="1784"/>
                </a:moveTo>
                <a:cubicBezTo>
                  <a:pt x="1555" y="149471"/>
                  <a:pt x="3108" y="-44838"/>
                  <a:pt x="4663" y="102849"/>
                </a:cubicBezTo>
                <a:cubicBezTo>
                  <a:pt x="98931" y="105581"/>
                  <a:pt x="1580717" y="135940"/>
                  <a:pt x="4619133" y="99361"/>
                </a:cubicBezTo>
                <a:cubicBezTo>
                  <a:pt x="6146597" y="80972"/>
                  <a:pt x="6662256" y="63478"/>
                  <a:pt x="9170100" y="88494"/>
                </a:cubicBezTo>
                <a:cubicBezTo>
                  <a:pt x="9168783" y="-47716"/>
                  <a:pt x="9179715" y="136210"/>
                  <a:pt x="9178398" y="0"/>
                </a:cubicBezTo>
                <a:lnTo>
                  <a:pt x="0" y="1784"/>
                </a:lnTo>
                <a:close/>
              </a:path>
            </a:pathLst>
          </a:custGeom>
          <a:solidFill>
            <a:srgbClr val="F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2" name="Forma livre 11"/>
          <p:cNvSpPr/>
          <p:nvPr userDrawn="1"/>
        </p:nvSpPr>
        <p:spPr>
          <a:xfrm>
            <a:off x="-36513" y="-100013"/>
            <a:ext cx="9204326" cy="1435101"/>
          </a:xfrm>
          <a:custGeom>
            <a:avLst/>
            <a:gdLst>
              <a:gd name="connsiteX0" fmla="*/ 9427 w 9153427"/>
              <a:gd name="connsiteY0" fmla="*/ 0 h 443060"/>
              <a:gd name="connsiteX1" fmla="*/ 0 w 9153427"/>
              <a:gd name="connsiteY1" fmla="*/ 443060 h 443060"/>
              <a:gd name="connsiteX2" fmla="*/ 4609707 w 9153427"/>
              <a:gd name="connsiteY2" fmla="*/ 433633 h 443060"/>
              <a:gd name="connsiteX3" fmla="*/ 9153427 w 9153427"/>
              <a:gd name="connsiteY3" fmla="*/ 414779 h 443060"/>
              <a:gd name="connsiteX4" fmla="*/ 9144000 w 9153427"/>
              <a:gd name="connsiteY4" fmla="*/ 9427 h 443060"/>
              <a:gd name="connsiteX5" fmla="*/ 9427 w 9153427"/>
              <a:gd name="connsiteY5" fmla="*/ 0 h 443060"/>
              <a:gd name="connsiteX0" fmla="*/ 9427 w 9153427"/>
              <a:gd name="connsiteY0" fmla="*/ 0 h 494823"/>
              <a:gd name="connsiteX1" fmla="*/ 0 w 9153427"/>
              <a:gd name="connsiteY1" fmla="*/ 443060 h 494823"/>
              <a:gd name="connsiteX2" fmla="*/ 4609707 w 9153427"/>
              <a:gd name="connsiteY2" fmla="*/ 433633 h 494823"/>
              <a:gd name="connsiteX3" fmla="*/ 9153427 w 9153427"/>
              <a:gd name="connsiteY3" fmla="*/ 414779 h 494823"/>
              <a:gd name="connsiteX4" fmla="*/ 9144000 w 9153427"/>
              <a:gd name="connsiteY4" fmla="*/ 9427 h 494823"/>
              <a:gd name="connsiteX5" fmla="*/ 9427 w 9153427"/>
              <a:gd name="connsiteY5" fmla="*/ 0 h 494823"/>
              <a:gd name="connsiteX0" fmla="*/ 9427 w 9153427"/>
              <a:gd name="connsiteY0" fmla="*/ 0 h 524131"/>
              <a:gd name="connsiteX1" fmla="*/ 0 w 9153427"/>
              <a:gd name="connsiteY1" fmla="*/ 443060 h 524131"/>
              <a:gd name="connsiteX2" fmla="*/ 4609707 w 9153427"/>
              <a:gd name="connsiteY2" fmla="*/ 433633 h 524131"/>
              <a:gd name="connsiteX3" fmla="*/ 9153427 w 9153427"/>
              <a:gd name="connsiteY3" fmla="*/ 414779 h 524131"/>
              <a:gd name="connsiteX4" fmla="*/ 9144000 w 9153427"/>
              <a:gd name="connsiteY4" fmla="*/ 9427 h 524131"/>
              <a:gd name="connsiteX5" fmla="*/ 9427 w 9153427"/>
              <a:gd name="connsiteY5" fmla="*/ 0 h 524131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621828"/>
              <a:gd name="connsiteX1" fmla="*/ 0 w 9153427"/>
              <a:gd name="connsiteY1" fmla="*/ 443060 h 621828"/>
              <a:gd name="connsiteX2" fmla="*/ 4609707 w 9153427"/>
              <a:gd name="connsiteY2" fmla="*/ 433633 h 621828"/>
              <a:gd name="connsiteX3" fmla="*/ 9153427 w 9153427"/>
              <a:gd name="connsiteY3" fmla="*/ 414779 h 621828"/>
              <a:gd name="connsiteX4" fmla="*/ 9144000 w 9153427"/>
              <a:gd name="connsiteY4" fmla="*/ 9427 h 621828"/>
              <a:gd name="connsiteX5" fmla="*/ 9427 w 9153427"/>
              <a:gd name="connsiteY5" fmla="*/ 0 h 621828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61284"/>
              <a:gd name="connsiteX1" fmla="*/ 0 w 9153427"/>
              <a:gd name="connsiteY1" fmla="*/ 443060 h 561284"/>
              <a:gd name="connsiteX2" fmla="*/ 4609707 w 9153427"/>
              <a:gd name="connsiteY2" fmla="*/ 433633 h 561284"/>
              <a:gd name="connsiteX3" fmla="*/ 9153427 w 9153427"/>
              <a:gd name="connsiteY3" fmla="*/ 414779 h 561284"/>
              <a:gd name="connsiteX4" fmla="*/ 9144000 w 9153427"/>
              <a:gd name="connsiteY4" fmla="*/ 9427 h 561284"/>
              <a:gd name="connsiteX5" fmla="*/ 9427 w 9153427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3427 w 9162854"/>
              <a:gd name="connsiteY4" fmla="*/ 9427 h 561284"/>
              <a:gd name="connsiteX5" fmla="*/ 0 w 9162854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8902 w 9162854"/>
              <a:gd name="connsiteY4" fmla="*/ 6150 h 561284"/>
              <a:gd name="connsiteX5" fmla="*/ 0 w 9162854"/>
              <a:gd name="connsiteY5" fmla="*/ 0 h 561284"/>
              <a:gd name="connsiteX0" fmla="*/ 0 w 9162854"/>
              <a:gd name="connsiteY0" fmla="*/ 0 h 443646"/>
              <a:gd name="connsiteX1" fmla="*/ 4664 w 9162854"/>
              <a:gd name="connsiteY1" fmla="*/ 443060 h 443646"/>
              <a:gd name="connsiteX2" fmla="*/ 4619134 w 9162854"/>
              <a:gd name="connsiteY2" fmla="*/ 433633 h 443646"/>
              <a:gd name="connsiteX3" fmla="*/ 9162854 w 9162854"/>
              <a:gd name="connsiteY3" fmla="*/ 414779 h 443646"/>
              <a:gd name="connsiteX4" fmla="*/ 9158902 w 9162854"/>
              <a:gd name="connsiteY4" fmla="*/ 6150 h 443646"/>
              <a:gd name="connsiteX5" fmla="*/ 0 w 9162854"/>
              <a:gd name="connsiteY5" fmla="*/ 0 h 443646"/>
              <a:gd name="connsiteX0" fmla="*/ 0 w 9162854"/>
              <a:gd name="connsiteY0" fmla="*/ 0 h 449152"/>
              <a:gd name="connsiteX1" fmla="*/ 4664 w 9162854"/>
              <a:gd name="connsiteY1" fmla="*/ 448759 h 449152"/>
              <a:gd name="connsiteX2" fmla="*/ 4619134 w 9162854"/>
              <a:gd name="connsiteY2" fmla="*/ 433633 h 449152"/>
              <a:gd name="connsiteX3" fmla="*/ 9162854 w 9162854"/>
              <a:gd name="connsiteY3" fmla="*/ 414779 h 449152"/>
              <a:gd name="connsiteX4" fmla="*/ 9158902 w 9162854"/>
              <a:gd name="connsiteY4" fmla="*/ 6150 h 449152"/>
              <a:gd name="connsiteX5" fmla="*/ 0 w 9162854"/>
              <a:gd name="connsiteY5" fmla="*/ 0 h 449152"/>
              <a:gd name="connsiteX0" fmla="*/ 0 w 9160353"/>
              <a:gd name="connsiteY0" fmla="*/ 0 h 449140"/>
              <a:gd name="connsiteX1" fmla="*/ 4664 w 9160353"/>
              <a:gd name="connsiteY1" fmla="*/ 448759 h 449140"/>
              <a:gd name="connsiteX2" fmla="*/ 4619134 w 9160353"/>
              <a:gd name="connsiteY2" fmla="*/ 433633 h 449140"/>
              <a:gd name="connsiteX3" fmla="*/ 9160353 w 9160353"/>
              <a:gd name="connsiteY3" fmla="*/ 417674 h 449140"/>
              <a:gd name="connsiteX4" fmla="*/ 9158902 w 9160353"/>
              <a:gd name="connsiteY4" fmla="*/ 6150 h 449140"/>
              <a:gd name="connsiteX5" fmla="*/ 0 w 9160353"/>
              <a:gd name="connsiteY5" fmla="*/ 0 h 449140"/>
              <a:gd name="connsiteX0" fmla="*/ 0 w 9160353"/>
              <a:gd name="connsiteY0" fmla="*/ 0 h 508444"/>
              <a:gd name="connsiteX1" fmla="*/ 4664 w 9160353"/>
              <a:gd name="connsiteY1" fmla="*/ 448759 h 508444"/>
              <a:gd name="connsiteX2" fmla="*/ 4619134 w 9160353"/>
              <a:gd name="connsiteY2" fmla="*/ 433633 h 508444"/>
              <a:gd name="connsiteX3" fmla="*/ 9160353 w 9160353"/>
              <a:gd name="connsiteY3" fmla="*/ 417674 h 508444"/>
              <a:gd name="connsiteX4" fmla="*/ 9158902 w 9160353"/>
              <a:gd name="connsiteY4" fmla="*/ 6150 h 508444"/>
              <a:gd name="connsiteX5" fmla="*/ 0 w 9160353"/>
              <a:gd name="connsiteY5" fmla="*/ 0 h 508444"/>
              <a:gd name="connsiteX0" fmla="*/ 0 w 9160353"/>
              <a:gd name="connsiteY0" fmla="*/ 0 h 557327"/>
              <a:gd name="connsiteX1" fmla="*/ 4664 w 9160353"/>
              <a:gd name="connsiteY1" fmla="*/ 448759 h 557327"/>
              <a:gd name="connsiteX2" fmla="*/ 4619134 w 9160353"/>
              <a:gd name="connsiteY2" fmla="*/ 433633 h 557327"/>
              <a:gd name="connsiteX3" fmla="*/ 9160353 w 9160353"/>
              <a:gd name="connsiteY3" fmla="*/ 417674 h 557327"/>
              <a:gd name="connsiteX4" fmla="*/ 9158902 w 9160353"/>
              <a:gd name="connsiteY4" fmla="*/ 6150 h 557327"/>
              <a:gd name="connsiteX5" fmla="*/ 0 w 9160353"/>
              <a:gd name="connsiteY5" fmla="*/ 0 h 557327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58902 w 9160353"/>
              <a:gd name="connsiteY4" fmla="*/ 6150 h 527304"/>
              <a:gd name="connsiteX5" fmla="*/ 0 w 9160353"/>
              <a:gd name="connsiteY5" fmla="*/ 0 h 527304"/>
              <a:gd name="connsiteX0" fmla="*/ 0 w 9160353"/>
              <a:gd name="connsiteY0" fmla="*/ 3119 h 530423"/>
              <a:gd name="connsiteX1" fmla="*/ 4664 w 9160353"/>
              <a:gd name="connsiteY1" fmla="*/ 451878 h 530423"/>
              <a:gd name="connsiteX2" fmla="*/ 4619134 w 9160353"/>
              <a:gd name="connsiteY2" fmla="*/ 436752 h 530423"/>
              <a:gd name="connsiteX3" fmla="*/ 9160353 w 9160353"/>
              <a:gd name="connsiteY3" fmla="*/ 420793 h 530423"/>
              <a:gd name="connsiteX4" fmla="*/ 9158902 w 9160353"/>
              <a:gd name="connsiteY4" fmla="*/ 0 h 530423"/>
              <a:gd name="connsiteX5" fmla="*/ 0 w 9160353"/>
              <a:gd name="connsiteY5" fmla="*/ 3119 h 530423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39407 w 9160353"/>
              <a:gd name="connsiteY4" fmla="*/ 2031 h 527304"/>
              <a:gd name="connsiteX5" fmla="*/ 0 w 9160353"/>
              <a:gd name="connsiteY5" fmla="*/ 0 h 527304"/>
              <a:gd name="connsiteX0" fmla="*/ 0 w 9160353"/>
              <a:gd name="connsiteY0" fmla="*/ 2604 h 529908"/>
              <a:gd name="connsiteX1" fmla="*/ 4664 w 9160353"/>
              <a:gd name="connsiteY1" fmla="*/ 451363 h 529908"/>
              <a:gd name="connsiteX2" fmla="*/ 4619134 w 9160353"/>
              <a:gd name="connsiteY2" fmla="*/ 436237 h 529908"/>
              <a:gd name="connsiteX3" fmla="*/ 9160353 w 9160353"/>
              <a:gd name="connsiteY3" fmla="*/ 420278 h 529908"/>
              <a:gd name="connsiteX4" fmla="*/ 9119912 w 9160353"/>
              <a:gd name="connsiteY4" fmla="*/ 0 h 529908"/>
              <a:gd name="connsiteX5" fmla="*/ 0 w 9160353"/>
              <a:gd name="connsiteY5" fmla="*/ 2604 h 529908"/>
              <a:gd name="connsiteX0" fmla="*/ 0 w 9160353"/>
              <a:gd name="connsiteY0" fmla="*/ 544 h 527848"/>
              <a:gd name="connsiteX1" fmla="*/ 4664 w 9160353"/>
              <a:gd name="connsiteY1" fmla="*/ 449303 h 527848"/>
              <a:gd name="connsiteX2" fmla="*/ 4619134 w 9160353"/>
              <a:gd name="connsiteY2" fmla="*/ 434177 h 527848"/>
              <a:gd name="connsiteX3" fmla="*/ 9160353 w 9160353"/>
              <a:gd name="connsiteY3" fmla="*/ 418218 h 527848"/>
              <a:gd name="connsiteX4" fmla="*/ 9129660 w 9160353"/>
              <a:gd name="connsiteY4" fmla="*/ 0 h 527848"/>
              <a:gd name="connsiteX5" fmla="*/ 0 w 9160353"/>
              <a:gd name="connsiteY5" fmla="*/ 544 h 527848"/>
              <a:gd name="connsiteX0" fmla="*/ 0 w 9160353"/>
              <a:gd name="connsiteY0" fmla="*/ 544 h 476795"/>
              <a:gd name="connsiteX1" fmla="*/ 4664 w 9160353"/>
              <a:gd name="connsiteY1" fmla="*/ 449303 h 476795"/>
              <a:gd name="connsiteX2" fmla="*/ 4619134 w 9160353"/>
              <a:gd name="connsiteY2" fmla="*/ 434177 h 476795"/>
              <a:gd name="connsiteX3" fmla="*/ 9160353 w 9160353"/>
              <a:gd name="connsiteY3" fmla="*/ 418218 h 476795"/>
              <a:gd name="connsiteX4" fmla="*/ 9129660 w 9160353"/>
              <a:gd name="connsiteY4" fmla="*/ 0 h 476795"/>
              <a:gd name="connsiteX5" fmla="*/ 0 w 9160353"/>
              <a:gd name="connsiteY5" fmla="*/ 544 h 476795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0480"/>
              <a:gd name="connsiteX1" fmla="*/ 4664 w 9160353"/>
              <a:gd name="connsiteY1" fmla="*/ 449303 h 450480"/>
              <a:gd name="connsiteX2" fmla="*/ 4619134 w 9160353"/>
              <a:gd name="connsiteY2" fmla="*/ 434177 h 450480"/>
              <a:gd name="connsiteX3" fmla="*/ 9160353 w 9160353"/>
              <a:gd name="connsiteY3" fmla="*/ 418218 h 450480"/>
              <a:gd name="connsiteX4" fmla="*/ 9129660 w 9160353"/>
              <a:gd name="connsiteY4" fmla="*/ 0 h 450480"/>
              <a:gd name="connsiteX5" fmla="*/ 0 w 9160353"/>
              <a:gd name="connsiteY5" fmla="*/ 544 h 450480"/>
              <a:gd name="connsiteX0" fmla="*/ 0 w 9160353"/>
              <a:gd name="connsiteY0" fmla="*/ 544 h 438736"/>
              <a:gd name="connsiteX1" fmla="*/ 4664 w 9160353"/>
              <a:gd name="connsiteY1" fmla="*/ 437665 h 438736"/>
              <a:gd name="connsiteX2" fmla="*/ 4619134 w 9160353"/>
              <a:gd name="connsiteY2" fmla="*/ 434177 h 438736"/>
              <a:gd name="connsiteX3" fmla="*/ 9160353 w 9160353"/>
              <a:gd name="connsiteY3" fmla="*/ 418218 h 438736"/>
              <a:gd name="connsiteX4" fmla="*/ 9129660 w 9160353"/>
              <a:gd name="connsiteY4" fmla="*/ 0 h 438736"/>
              <a:gd name="connsiteX5" fmla="*/ 0 w 9160353"/>
              <a:gd name="connsiteY5" fmla="*/ 544 h 438736"/>
              <a:gd name="connsiteX0" fmla="*/ 0 w 9160353"/>
              <a:gd name="connsiteY0" fmla="*/ 544 h 456949"/>
              <a:gd name="connsiteX1" fmla="*/ 4664 w 9160353"/>
              <a:gd name="connsiteY1" fmla="*/ 437665 h 456949"/>
              <a:gd name="connsiteX2" fmla="*/ 4619134 w 9160353"/>
              <a:gd name="connsiteY2" fmla="*/ 434177 h 456949"/>
              <a:gd name="connsiteX3" fmla="*/ 9160353 w 9160353"/>
              <a:gd name="connsiteY3" fmla="*/ 418218 h 456949"/>
              <a:gd name="connsiteX4" fmla="*/ 9129660 w 9160353"/>
              <a:gd name="connsiteY4" fmla="*/ 0 h 456949"/>
              <a:gd name="connsiteX5" fmla="*/ 0 w 9160353"/>
              <a:gd name="connsiteY5" fmla="*/ 544 h 456949"/>
              <a:gd name="connsiteX0" fmla="*/ 0 w 9170101"/>
              <a:gd name="connsiteY0" fmla="*/ 544 h 438609"/>
              <a:gd name="connsiteX1" fmla="*/ 4664 w 9170101"/>
              <a:gd name="connsiteY1" fmla="*/ 437665 h 438609"/>
              <a:gd name="connsiteX2" fmla="*/ 4619134 w 9170101"/>
              <a:gd name="connsiteY2" fmla="*/ 434177 h 438609"/>
              <a:gd name="connsiteX3" fmla="*/ 9170101 w 9170101"/>
              <a:gd name="connsiteY3" fmla="*/ 423310 h 438609"/>
              <a:gd name="connsiteX4" fmla="*/ 9129660 w 9170101"/>
              <a:gd name="connsiteY4" fmla="*/ 0 h 438609"/>
              <a:gd name="connsiteX5" fmla="*/ 0 w 9170101"/>
              <a:gd name="connsiteY5" fmla="*/ 544 h 438609"/>
              <a:gd name="connsiteX0" fmla="*/ 0 w 9170101"/>
              <a:gd name="connsiteY0" fmla="*/ 544 h 452078"/>
              <a:gd name="connsiteX1" fmla="*/ 4664 w 9170101"/>
              <a:gd name="connsiteY1" fmla="*/ 437665 h 452078"/>
              <a:gd name="connsiteX2" fmla="*/ 4619134 w 9170101"/>
              <a:gd name="connsiteY2" fmla="*/ 434177 h 452078"/>
              <a:gd name="connsiteX3" fmla="*/ 9170101 w 9170101"/>
              <a:gd name="connsiteY3" fmla="*/ 423310 h 452078"/>
              <a:gd name="connsiteX4" fmla="*/ 9129660 w 9170101"/>
              <a:gd name="connsiteY4" fmla="*/ 0 h 452078"/>
              <a:gd name="connsiteX5" fmla="*/ 0 w 9170101"/>
              <a:gd name="connsiteY5" fmla="*/ 544 h 452078"/>
              <a:gd name="connsiteX0" fmla="*/ 0 w 9178507"/>
              <a:gd name="connsiteY0" fmla="*/ 1271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1271 h 452805"/>
              <a:gd name="connsiteX0" fmla="*/ 0 w 9178507"/>
              <a:gd name="connsiteY0" fmla="*/ 544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544 h 452805"/>
              <a:gd name="connsiteX0" fmla="*/ 0 w 9188254"/>
              <a:gd name="connsiteY0" fmla="*/ 0 h 452988"/>
              <a:gd name="connsiteX1" fmla="*/ 14411 w 9188254"/>
              <a:gd name="connsiteY1" fmla="*/ 438575 h 452988"/>
              <a:gd name="connsiteX2" fmla="*/ 4628881 w 9188254"/>
              <a:gd name="connsiteY2" fmla="*/ 435087 h 452988"/>
              <a:gd name="connsiteX3" fmla="*/ 9179848 w 9188254"/>
              <a:gd name="connsiteY3" fmla="*/ 424220 h 452988"/>
              <a:gd name="connsiteX4" fmla="*/ 9188144 w 9188254"/>
              <a:gd name="connsiteY4" fmla="*/ 183 h 452988"/>
              <a:gd name="connsiteX5" fmla="*/ 0 w 9188254"/>
              <a:gd name="connsiteY5" fmla="*/ 0 h 452988"/>
              <a:gd name="connsiteX0" fmla="*/ 70304 w 9173868"/>
              <a:gd name="connsiteY0" fmla="*/ 69337 h 452805"/>
              <a:gd name="connsiteX1" fmla="*/ 25 w 9173868"/>
              <a:gd name="connsiteY1" fmla="*/ 438392 h 452805"/>
              <a:gd name="connsiteX2" fmla="*/ 4614495 w 9173868"/>
              <a:gd name="connsiteY2" fmla="*/ 434904 h 452805"/>
              <a:gd name="connsiteX3" fmla="*/ 9165462 w 9173868"/>
              <a:gd name="connsiteY3" fmla="*/ 424037 h 452805"/>
              <a:gd name="connsiteX4" fmla="*/ 9173758 w 9173868"/>
              <a:gd name="connsiteY4" fmla="*/ 0 h 452805"/>
              <a:gd name="connsiteX5" fmla="*/ 70304 w 9173868"/>
              <a:gd name="connsiteY5" fmla="*/ 69337 h 452805"/>
              <a:gd name="connsiteX0" fmla="*/ 4621 w 9174056"/>
              <a:gd name="connsiteY0" fmla="*/ 67209 h 452805"/>
              <a:gd name="connsiteX1" fmla="*/ 213 w 9174056"/>
              <a:gd name="connsiteY1" fmla="*/ 438392 h 452805"/>
              <a:gd name="connsiteX2" fmla="*/ 4614683 w 9174056"/>
              <a:gd name="connsiteY2" fmla="*/ 434904 h 452805"/>
              <a:gd name="connsiteX3" fmla="*/ 9165650 w 9174056"/>
              <a:gd name="connsiteY3" fmla="*/ 424037 h 452805"/>
              <a:gd name="connsiteX4" fmla="*/ 9173946 w 9174056"/>
              <a:gd name="connsiteY4" fmla="*/ 0 h 452805"/>
              <a:gd name="connsiteX5" fmla="*/ 4621 w 9174056"/>
              <a:gd name="connsiteY5" fmla="*/ 67209 h 452805"/>
              <a:gd name="connsiteX0" fmla="*/ 4621 w 9174056"/>
              <a:gd name="connsiteY0" fmla="*/ 0 h 385596"/>
              <a:gd name="connsiteX1" fmla="*/ 213 w 9174056"/>
              <a:gd name="connsiteY1" fmla="*/ 371183 h 385596"/>
              <a:gd name="connsiteX2" fmla="*/ 4614683 w 9174056"/>
              <a:gd name="connsiteY2" fmla="*/ 367695 h 385596"/>
              <a:gd name="connsiteX3" fmla="*/ 9165650 w 9174056"/>
              <a:gd name="connsiteY3" fmla="*/ 356828 h 385596"/>
              <a:gd name="connsiteX4" fmla="*/ 9173946 w 9174056"/>
              <a:gd name="connsiteY4" fmla="*/ 88855 h 385596"/>
              <a:gd name="connsiteX5" fmla="*/ 4621 w 9174056"/>
              <a:gd name="connsiteY5" fmla="*/ 0 h 385596"/>
              <a:gd name="connsiteX0" fmla="*/ 4621 w 9174056"/>
              <a:gd name="connsiteY0" fmla="*/ 71466 h 296741"/>
              <a:gd name="connsiteX1" fmla="*/ 213 w 9174056"/>
              <a:gd name="connsiteY1" fmla="*/ 282328 h 296741"/>
              <a:gd name="connsiteX2" fmla="*/ 4614683 w 9174056"/>
              <a:gd name="connsiteY2" fmla="*/ 278840 h 296741"/>
              <a:gd name="connsiteX3" fmla="*/ 9165650 w 9174056"/>
              <a:gd name="connsiteY3" fmla="*/ 267973 h 296741"/>
              <a:gd name="connsiteX4" fmla="*/ 9173946 w 9174056"/>
              <a:gd name="connsiteY4" fmla="*/ 0 h 296741"/>
              <a:gd name="connsiteX5" fmla="*/ 4621 w 9174056"/>
              <a:gd name="connsiteY5" fmla="*/ 71466 h 296741"/>
              <a:gd name="connsiteX0" fmla="*/ 4621 w 9165650"/>
              <a:gd name="connsiteY0" fmla="*/ 9040 h 234315"/>
              <a:gd name="connsiteX1" fmla="*/ 213 w 9165650"/>
              <a:gd name="connsiteY1" fmla="*/ 219902 h 234315"/>
              <a:gd name="connsiteX2" fmla="*/ 4614683 w 9165650"/>
              <a:gd name="connsiteY2" fmla="*/ 216414 h 234315"/>
              <a:gd name="connsiteX3" fmla="*/ 9165650 w 9165650"/>
              <a:gd name="connsiteY3" fmla="*/ 205547 h 234315"/>
              <a:gd name="connsiteX4" fmla="*/ 9145716 w 9165650"/>
              <a:gd name="connsiteY4" fmla="*/ 0 h 234315"/>
              <a:gd name="connsiteX5" fmla="*/ 4621 w 9165650"/>
              <a:gd name="connsiteY5" fmla="*/ 9040 h 234315"/>
              <a:gd name="connsiteX0" fmla="*/ 4621 w 9165650"/>
              <a:gd name="connsiteY0" fmla="*/ 0 h 235206"/>
              <a:gd name="connsiteX1" fmla="*/ 213 w 9165650"/>
              <a:gd name="connsiteY1" fmla="*/ 220793 h 235206"/>
              <a:gd name="connsiteX2" fmla="*/ 4614683 w 9165650"/>
              <a:gd name="connsiteY2" fmla="*/ 217305 h 235206"/>
              <a:gd name="connsiteX3" fmla="*/ 9165650 w 9165650"/>
              <a:gd name="connsiteY3" fmla="*/ 206438 h 235206"/>
              <a:gd name="connsiteX4" fmla="*/ 9145716 w 9165650"/>
              <a:gd name="connsiteY4" fmla="*/ 891 h 235206"/>
              <a:gd name="connsiteX5" fmla="*/ 4621 w 9165650"/>
              <a:gd name="connsiteY5" fmla="*/ 0 h 235206"/>
              <a:gd name="connsiteX0" fmla="*/ 0 w 9170439"/>
              <a:gd name="connsiteY0" fmla="*/ 2656 h 234315"/>
              <a:gd name="connsiteX1" fmla="*/ 5002 w 9170439"/>
              <a:gd name="connsiteY1" fmla="*/ 219902 h 234315"/>
              <a:gd name="connsiteX2" fmla="*/ 4619472 w 9170439"/>
              <a:gd name="connsiteY2" fmla="*/ 216414 h 234315"/>
              <a:gd name="connsiteX3" fmla="*/ 9170439 w 9170439"/>
              <a:gd name="connsiteY3" fmla="*/ 205547 h 234315"/>
              <a:gd name="connsiteX4" fmla="*/ 9150505 w 9170439"/>
              <a:gd name="connsiteY4" fmla="*/ 0 h 234315"/>
              <a:gd name="connsiteX5" fmla="*/ 0 w 9170439"/>
              <a:gd name="connsiteY5" fmla="*/ 2656 h 234315"/>
              <a:gd name="connsiteX0" fmla="*/ 0 w 9170439"/>
              <a:gd name="connsiteY0" fmla="*/ 0 h 234497"/>
              <a:gd name="connsiteX1" fmla="*/ 5002 w 9170439"/>
              <a:gd name="connsiteY1" fmla="*/ 220084 h 234497"/>
              <a:gd name="connsiteX2" fmla="*/ 4619472 w 9170439"/>
              <a:gd name="connsiteY2" fmla="*/ 216596 h 234497"/>
              <a:gd name="connsiteX3" fmla="*/ 9170439 w 9170439"/>
              <a:gd name="connsiteY3" fmla="*/ 205729 h 234497"/>
              <a:gd name="connsiteX4" fmla="*/ 9150505 w 9170439"/>
              <a:gd name="connsiteY4" fmla="*/ 182 h 234497"/>
              <a:gd name="connsiteX5" fmla="*/ 0 w 9170439"/>
              <a:gd name="connsiteY5" fmla="*/ 0 h 234497"/>
              <a:gd name="connsiteX0" fmla="*/ 0 w 9170439"/>
              <a:gd name="connsiteY0" fmla="*/ 1237 h 235734"/>
              <a:gd name="connsiteX1" fmla="*/ 5002 w 9170439"/>
              <a:gd name="connsiteY1" fmla="*/ 221321 h 235734"/>
              <a:gd name="connsiteX2" fmla="*/ 4619472 w 9170439"/>
              <a:gd name="connsiteY2" fmla="*/ 217833 h 235734"/>
              <a:gd name="connsiteX3" fmla="*/ 9170439 w 9170439"/>
              <a:gd name="connsiteY3" fmla="*/ 206966 h 235734"/>
              <a:gd name="connsiteX4" fmla="*/ 9159914 w 9170439"/>
              <a:gd name="connsiteY4" fmla="*/ 0 h 235734"/>
              <a:gd name="connsiteX5" fmla="*/ 0 w 9170439"/>
              <a:gd name="connsiteY5" fmla="*/ 1237 h 235734"/>
              <a:gd name="connsiteX0" fmla="*/ 0 w 9170439"/>
              <a:gd name="connsiteY0" fmla="*/ 0 h 234497"/>
              <a:gd name="connsiteX1" fmla="*/ 5002 w 9170439"/>
              <a:gd name="connsiteY1" fmla="*/ 220084 h 234497"/>
              <a:gd name="connsiteX2" fmla="*/ 4619472 w 9170439"/>
              <a:gd name="connsiteY2" fmla="*/ 216596 h 234497"/>
              <a:gd name="connsiteX3" fmla="*/ 9170439 w 9170439"/>
              <a:gd name="connsiteY3" fmla="*/ 205729 h 234497"/>
              <a:gd name="connsiteX4" fmla="*/ 9159914 w 9170439"/>
              <a:gd name="connsiteY4" fmla="*/ 891 h 234497"/>
              <a:gd name="connsiteX5" fmla="*/ 0 w 9170439"/>
              <a:gd name="connsiteY5" fmla="*/ 0 h 234497"/>
              <a:gd name="connsiteX0" fmla="*/ 0 w 9170439"/>
              <a:gd name="connsiteY0" fmla="*/ 1237 h 235734"/>
              <a:gd name="connsiteX1" fmla="*/ 5002 w 9170439"/>
              <a:gd name="connsiteY1" fmla="*/ 221321 h 235734"/>
              <a:gd name="connsiteX2" fmla="*/ 4619472 w 9170439"/>
              <a:gd name="connsiteY2" fmla="*/ 217833 h 235734"/>
              <a:gd name="connsiteX3" fmla="*/ 9170439 w 9170439"/>
              <a:gd name="connsiteY3" fmla="*/ 206966 h 235734"/>
              <a:gd name="connsiteX4" fmla="*/ 9159914 w 9170439"/>
              <a:gd name="connsiteY4" fmla="*/ 0 h 235734"/>
              <a:gd name="connsiteX5" fmla="*/ 0 w 9170439"/>
              <a:gd name="connsiteY5" fmla="*/ 1237 h 235734"/>
              <a:gd name="connsiteX0" fmla="*/ 0 w 9170439"/>
              <a:gd name="connsiteY0" fmla="*/ 0 h 234497"/>
              <a:gd name="connsiteX1" fmla="*/ 5002 w 9170439"/>
              <a:gd name="connsiteY1" fmla="*/ 220084 h 234497"/>
              <a:gd name="connsiteX2" fmla="*/ 4619472 w 9170439"/>
              <a:gd name="connsiteY2" fmla="*/ 216596 h 234497"/>
              <a:gd name="connsiteX3" fmla="*/ 9170439 w 9170439"/>
              <a:gd name="connsiteY3" fmla="*/ 205729 h 234497"/>
              <a:gd name="connsiteX4" fmla="*/ 9159914 w 9170439"/>
              <a:gd name="connsiteY4" fmla="*/ 891 h 234497"/>
              <a:gd name="connsiteX5" fmla="*/ 0 w 9170439"/>
              <a:gd name="connsiteY5" fmla="*/ 0 h 234497"/>
              <a:gd name="connsiteX0" fmla="*/ 0 w 9170439"/>
              <a:gd name="connsiteY0" fmla="*/ 2656 h 237153"/>
              <a:gd name="connsiteX1" fmla="*/ 5002 w 9170439"/>
              <a:gd name="connsiteY1" fmla="*/ 222740 h 237153"/>
              <a:gd name="connsiteX2" fmla="*/ 4619472 w 9170439"/>
              <a:gd name="connsiteY2" fmla="*/ 219252 h 237153"/>
              <a:gd name="connsiteX3" fmla="*/ 9170439 w 9170439"/>
              <a:gd name="connsiteY3" fmla="*/ 208385 h 237153"/>
              <a:gd name="connsiteX4" fmla="*/ 9131684 w 9170439"/>
              <a:gd name="connsiteY4" fmla="*/ 0 h 237153"/>
              <a:gd name="connsiteX5" fmla="*/ 0 w 9170439"/>
              <a:gd name="connsiteY5" fmla="*/ 2656 h 237153"/>
              <a:gd name="connsiteX0" fmla="*/ 0 w 9170439"/>
              <a:gd name="connsiteY0" fmla="*/ 528 h 235025"/>
              <a:gd name="connsiteX1" fmla="*/ 5002 w 9170439"/>
              <a:gd name="connsiteY1" fmla="*/ 220612 h 235025"/>
              <a:gd name="connsiteX2" fmla="*/ 4619472 w 9170439"/>
              <a:gd name="connsiteY2" fmla="*/ 217124 h 235025"/>
              <a:gd name="connsiteX3" fmla="*/ 9170439 w 9170439"/>
              <a:gd name="connsiteY3" fmla="*/ 206257 h 235025"/>
              <a:gd name="connsiteX4" fmla="*/ 9169324 w 9170439"/>
              <a:gd name="connsiteY4" fmla="*/ 0 h 235025"/>
              <a:gd name="connsiteX5" fmla="*/ 0 w 9170439"/>
              <a:gd name="connsiteY5" fmla="*/ 528 h 235025"/>
              <a:gd name="connsiteX0" fmla="*/ 0 w 9170439"/>
              <a:gd name="connsiteY0" fmla="*/ 528 h 235025"/>
              <a:gd name="connsiteX1" fmla="*/ 5002 w 9170439"/>
              <a:gd name="connsiteY1" fmla="*/ 220612 h 235025"/>
              <a:gd name="connsiteX2" fmla="*/ 4619472 w 9170439"/>
              <a:gd name="connsiteY2" fmla="*/ 217124 h 235025"/>
              <a:gd name="connsiteX3" fmla="*/ 9170439 w 9170439"/>
              <a:gd name="connsiteY3" fmla="*/ 206257 h 235025"/>
              <a:gd name="connsiteX4" fmla="*/ 9141094 w 9170439"/>
              <a:gd name="connsiteY4" fmla="*/ 0 h 235025"/>
              <a:gd name="connsiteX5" fmla="*/ 0 w 9170439"/>
              <a:gd name="connsiteY5" fmla="*/ 528 h 235025"/>
              <a:gd name="connsiteX0" fmla="*/ 0 w 9170439"/>
              <a:gd name="connsiteY0" fmla="*/ 0 h 234497"/>
              <a:gd name="connsiteX1" fmla="*/ 5002 w 9170439"/>
              <a:gd name="connsiteY1" fmla="*/ 220084 h 234497"/>
              <a:gd name="connsiteX2" fmla="*/ 4619472 w 9170439"/>
              <a:gd name="connsiteY2" fmla="*/ 216596 h 234497"/>
              <a:gd name="connsiteX3" fmla="*/ 9170439 w 9170439"/>
              <a:gd name="connsiteY3" fmla="*/ 205729 h 234497"/>
              <a:gd name="connsiteX4" fmla="*/ 9150502 w 9170439"/>
              <a:gd name="connsiteY4" fmla="*/ 891 h 234497"/>
              <a:gd name="connsiteX5" fmla="*/ 0 w 9170439"/>
              <a:gd name="connsiteY5" fmla="*/ 0 h 234497"/>
              <a:gd name="connsiteX0" fmla="*/ 0 w 9170439"/>
              <a:gd name="connsiteY0" fmla="*/ 2656 h 237153"/>
              <a:gd name="connsiteX1" fmla="*/ 5002 w 9170439"/>
              <a:gd name="connsiteY1" fmla="*/ 222740 h 237153"/>
              <a:gd name="connsiteX2" fmla="*/ 4619472 w 9170439"/>
              <a:gd name="connsiteY2" fmla="*/ 219252 h 237153"/>
              <a:gd name="connsiteX3" fmla="*/ 9170439 w 9170439"/>
              <a:gd name="connsiteY3" fmla="*/ 208385 h 237153"/>
              <a:gd name="connsiteX4" fmla="*/ 9150501 w 9170439"/>
              <a:gd name="connsiteY4" fmla="*/ 0 h 237153"/>
              <a:gd name="connsiteX5" fmla="*/ 0 w 9170439"/>
              <a:gd name="connsiteY5" fmla="*/ 2656 h 237153"/>
              <a:gd name="connsiteX0" fmla="*/ 0 w 9170439"/>
              <a:gd name="connsiteY0" fmla="*/ 528 h 235025"/>
              <a:gd name="connsiteX1" fmla="*/ 5002 w 9170439"/>
              <a:gd name="connsiteY1" fmla="*/ 220612 h 235025"/>
              <a:gd name="connsiteX2" fmla="*/ 4619472 w 9170439"/>
              <a:gd name="connsiteY2" fmla="*/ 217124 h 235025"/>
              <a:gd name="connsiteX3" fmla="*/ 9170439 w 9170439"/>
              <a:gd name="connsiteY3" fmla="*/ 206257 h 235025"/>
              <a:gd name="connsiteX4" fmla="*/ 9159911 w 9170439"/>
              <a:gd name="connsiteY4" fmla="*/ 0 h 235025"/>
              <a:gd name="connsiteX5" fmla="*/ 0 w 9170439"/>
              <a:gd name="connsiteY5" fmla="*/ 528 h 235025"/>
              <a:gd name="connsiteX0" fmla="*/ 0 w 9170439"/>
              <a:gd name="connsiteY0" fmla="*/ 0 h 234497"/>
              <a:gd name="connsiteX1" fmla="*/ 5002 w 9170439"/>
              <a:gd name="connsiteY1" fmla="*/ 220084 h 234497"/>
              <a:gd name="connsiteX2" fmla="*/ 4619472 w 9170439"/>
              <a:gd name="connsiteY2" fmla="*/ 216596 h 234497"/>
              <a:gd name="connsiteX3" fmla="*/ 9170439 w 9170439"/>
              <a:gd name="connsiteY3" fmla="*/ 205729 h 234497"/>
              <a:gd name="connsiteX4" fmla="*/ 9141091 w 9170439"/>
              <a:gd name="connsiteY4" fmla="*/ 76795 h 234497"/>
              <a:gd name="connsiteX5" fmla="*/ 0 w 9170439"/>
              <a:gd name="connsiteY5" fmla="*/ 0 h 234497"/>
              <a:gd name="connsiteX0" fmla="*/ 23295 w 9165504"/>
              <a:gd name="connsiteY0" fmla="*/ 48766 h 157702"/>
              <a:gd name="connsiteX1" fmla="*/ 67 w 9165504"/>
              <a:gd name="connsiteY1" fmla="*/ 143289 h 157702"/>
              <a:gd name="connsiteX2" fmla="*/ 4614537 w 9165504"/>
              <a:gd name="connsiteY2" fmla="*/ 139801 h 157702"/>
              <a:gd name="connsiteX3" fmla="*/ 9165504 w 9165504"/>
              <a:gd name="connsiteY3" fmla="*/ 128934 h 157702"/>
              <a:gd name="connsiteX4" fmla="*/ 9136156 w 9165504"/>
              <a:gd name="connsiteY4" fmla="*/ 0 h 157702"/>
              <a:gd name="connsiteX5" fmla="*/ 23295 w 9165504"/>
              <a:gd name="connsiteY5" fmla="*/ 48766 h 157702"/>
              <a:gd name="connsiteX0" fmla="*/ 23295 w 9165504"/>
              <a:gd name="connsiteY0" fmla="*/ 11169 h 120105"/>
              <a:gd name="connsiteX1" fmla="*/ 67 w 9165504"/>
              <a:gd name="connsiteY1" fmla="*/ 105692 h 120105"/>
              <a:gd name="connsiteX2" fmla="*/ 4614537 w 9165504"/>
              <a:gd name="connsiteY2" fmla="*/ 102204 h 120105"/>
              <a:gd name="connsiteX3" fmla="*/ 9165504 w 9165504"/>
              <a:gd name="connsiteY3" fmla="*/ 91337 h 120105"/>
              <a:gd name="connsiteX4" fmla="*/ 9154977 w 9165504"/>
              <a:gd name="connsiteY4" fmla="*/ 0 h 120105"/>
              <a:gd name="connsiteX5" fmla="*/ 23295 w 9165504"/>
              <a:gd name="connsiteY5" fmla="*/ 11169 h 120105"/>
              <a:gd name="connsiteX0" fmla="*/ 23295 w 9165504"/>
              <a:gd name="connsiteY0" fmla="*/ 0 h 108936"/>
              <a:gd name="connsiteX1" fmla="*/ 67 w 9165504"/>
              <a:gd name="connsiteY1" fmla="*/ 94523 h 108936"/>
              <a:gd name="connsiteX2" fmla="*/ 4614537 w 9165504"/>
              <a:gd name="connsiteY2" fmla="*/ 91035 h 108936"/>
              <a:gd name="connsiteX3" fmla="*/ 9165504 w 9165504"/>
              <a:gd name="connsiteY3" fmla="*/ 80168 h 108936"/>
              <a:gd name="connsiteX4" fmla="*/ 9145566 w 9165504"/>
              <a:gd name="connsiteY4" fmla="*/ 181 h 108936"/>
              <a:gd name="connsiteX5" fmla="*/ 23295 w 9165504"/>
              <a:gd name="connsiteY5" fmla="*/ 0 h 108936"/>
              <a:gd name="connsiteX0" fmla="*/ 0 w 9179850"/>
              <a:gd name="connsiteY0" fmla="*/ 1947 h 108755"/>
              <a:gd name="connsiteX1" fmla="*/ 14413 w 9179850"/>
              <a:gd name="connsiteY1" fmla="*/ 94342 h 108755"/>
              <a:gd name="connsiteX2" fmla="*/ 4628883 w 9179850"/>
              <a:gd name="connsiteY2" fmla="*/ 90854 h 108755"/>
              <a:gd name="connsiteX3" fmla="*/ 9179850 w 9179850"/>
              <a:gd name="connsiteY3" fmla="*/ 79987 h 108755"/>
              <a:gd name="connsiteX4" fmla="*/ 9159912 w 9179850"/>
              <a:gd name="connsiteY4" fmla="*/ 0 h 108755"/>
              <a:gd name="connsiteX5" fmla="*/ 0 w 9179850"/>
              <a:gd name="connsiteY5" fmla="*/ 1947 h 108755"/>
              <a:gd name="connsiteX0" fmla="*/ 0 w 9197614"/>
              <a:gd name="connsiteY0" fmla="*/ 0 h 106808"/>
              <a:gd name="connsiteX1" fmla="*/ 14413 w 9197614"/>
              <a:gd name="connsiteY1" fmla="*/ 92395 h 106808"/>
              <a:gd name="connsiteX2" fmla="*/ 4628883 w 9197614"/>
              <a:gd name="connsiteY2" fmla="*/ 88907 h 106808"/>
              <a:gd name="connsiteX3" fmla="*/ 9179850 w 9197614"/>
              <a:gd name="connsiteY3" fmla="*/ 78040 h 106808"/>
              <a:gd name="connsiteX4" fmla="*/ 9197553 w 9197614"/>
              <a:gd name="connsiteY4" fmla="*/ 181 h 106808"/>
              <a:gd name="connsiteX5" fmla="*/ 0 w 9197614"/>
              <a:gd name="connsiteY5" fmla="*/ 0 h 106808"/>
              <a:gd name="connsiteX0" fmla="*/ 0 w 9179850"/>
              <a:gd name="connsiteY0" fmla="*/ 0 h 106808"/>
              <a:gd name="connsiteX1" fmla="*/ 14413 w 9179850"/>
              <a:gd name="connsiteY1" fmla="*/ 92395 h 106808"/>
              <a:gd name="connsiteX2" fmla="*/ 4628883 w 9179850"/>
              <a:gd name="connsiteY2" fmla="*/ 88907 h 106808"/>
              <a:gd name="connsiteX3" fmla="*/ 9179850 w 9179850"/>
              <a:gd name="connsiteY3" fmla="*/ 78040 h 106808"/>
              <a:gd name="connsiteX4" fmla="*/ 9150503 w 9179850"/>
              <a:gd name="connsiteY4" fmla="*/ 181 h 106808"/>
              <a:gd name="connsiteX5" fmla="*/ 0 w 9179850"/>
              <a:gd name="connsiteY5" fmla="*/ 0 h 106808"/>
              <a:gd name="connsiteX0" fmla="*/ 0 w 9179850"/>
              <a:gd name="connsiteY0" fmla="*/ 1098 h 107906"/>
              <a:gd name="connsiteX1" fmla="*/ 14413 w 9179850"/>
              <a:gd name="connsiteY1" fmla="*/ 93493 h 107906"/>
              <a:gd name="connsiteX2" fmla="*/ 4628883 w 9179850"/>
              <a:gd name="connsiteY2" fmla="*/ 90005 h 107906"/>
              <a:gd name="connsiteX3" fmla="*/ 9179850 w 9179850"/>
              <a:gd name="connsiteY3" fmla="*/ 79138 h 107906"/>
              <a:gd name="connsiteX4" fmla="*/ 9170862 w 9179850"/>
              <a:gd name="connsiteY4" fmla="*/ 0 h 107906"/>
              <a:gd name="connsiteX5" fmla="*/ 0 w 9179850"/>
              <a:gd name="connsiteY5" fmla="*/ 1098 h 107906"/>
              <a:gd name="connsiteX0" fmla="*/ 0 w 9173064"/>
              <a:gd name="connsiteY0" fmla="*/ 1098 h 107906"/>
              <a:gd name="connsiteX1" fmla="*/ 7627 w 9173064"/>
              <a:gd name="connsiteY1" fmla="*/ 93493 h 107906"/>
              <a:gd name="connsiteX2" fmla="*/ 4622097 w 9173064"/>
              <a:gd name="connsiteY2" fmla="*/ 90005 h 107906"/>
              <a:gd name="connsiteX3" fmla="*/ 9173064 w 9173064"/>
              <a:gd name="connsiteY3" fmla="*/ 79138 h 107906"/>
              <a:gd name="connsiteX4" fmla="*/ 9164076 w 9173064"/>
              <a:gd name="connsiteY4" fmla="*/ 0 h 107906"/>
              <a:gd name="connsiteX5" fmla="*/ 0 w 9173064"/>
              <a:gd name="connsiteY5" fmla="*/ 1098 h 107906"/>
              <a:gd name="connsiteX0" fmla="*/ 0 w 9175186"/>
              <a:gd name="connsiteY0" fmla="*/ 1098 h 107906"/>
              <a:gd name="connsiteX1" fmla="*/ 7627 w 9175186"/>
              <a:gd name="connsiteY1" fmla="*/ 93493 h 107906"/>
              <a:gd name="connsiteX2" fmla="*/ 4622097 w 9175186"/>
              <a:gd name="connsiteY2" fmla="*/ 90005 h 107906"/>
              <a:gd name="connsiteX3" fmla="*/ 9173064 w 9175186"/>
              <a:gd name="connsiteY3" fmla="*/ 79138 h 107906"/>
              <a:gd name="connsiteX4" fmla="*/ 9174943 w 9175186"/>
              <a:gd name="connsiteY4" fmla="*/ 0 h 107906"/>
              <a:gd name="connsiteX5" fmla="*/ 0 w 9175186"/>
              <a:gd name="connsiteY5" fmla="*/ 1098 h 107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75186" h="107906">
                <a:moveTo>
                  <a:pt x="0" y="1098"/>
                </a:moveTo>
                <a:cubicBezTo>
                  <a:pt x="1555" y="148785"/>
                  <a:pt x="6072" y="-54194"/>
                  <a:pt x="7627" y="93493"/>
                </a:cubicBezTo>
                <a:cubicBezTo>
                  <a:pt x="101895" y="96225"/>
                  <a:pt x="1583681" y="126584"/>
                  <a:pt x="4622097" y="90005"/>
                </a:cubicBezTo>
                <a:cubicBezTo>
                  <a:pt x="6149561" y="71616"/>
                  <a:pt x="6665220" y="54122"/>
                  <a:pt x="9173064" y="79138"/>
                </a:cubicBezTo>
                <a:cubicBezTo>
                  <a:pt x="9171747" y="-57072"/>
                  <a:pt x="9176260" y="136210"/>
                  <a:pt x="9174943" y="0"/>
                </a:cubicBezTo>
                <a:lnTo>
                  <a:pt x="0" y="1098"/>
                </a:lnTo>
                <a:close/>
              </a:path>
            </a:pathLst>
          </a:cu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251941" y="44624"/>
            <a:ext cx="8640118" cy="778098"/>
          </a:xfrm>
          <a:prstGeom prst="rect">
            <a:avLst/>
          </a:prstGeom>
        </p:spPr>
        <p:txBody>
          <a:bodyPr/>
          <a:lstStyle>
            <a:lvl1pPr algn="l">
              <a:defRPr sz="2800" b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14" name="Espaço Reservado para Conteúdo 3"/>
          <p:cNvSpPr>
            <a:spLocks noGrp="1"/>
          </p:cNvSpPr>
          <p:nvPr>
            <p:ph sz="half" idx="13"/>
          </p:nvPr>
        </p:nvSpPr>
        <p:spPr>
          <a:xfrm>
            <a:off x="371027" y="1628800"/>
            <a:ext cx="8320535" cy="452596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2000"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15" name="Espaço Reservado para Número de Slide 5"/>
          <p:cNvSpPr>
            <a:spLocks noGrp="1"/>
          </p:cNvSpPr>
          <p:nvPr>
            <p:ph type="sldNum" sz="quarter" idx="14"/>
          </p:nvPr>
        </p:nvSpPr>
        <p:spPr>
          <a:xfrm>
            <a:off x="8675688" y="6524625"/>
            <a:ext cx="4429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9CE7DE23-E997-481B-8F0B-65D5E927BAA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886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 userDrawn="1"/>
        </p:nvSpPr>
        <p:spPr>
          <a:xfrm>
            <a:off x="0" y="-26988"/>
            <a:ext cx="9180513" cy="69580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2" name="Retângulo de cantos arredondados 11"/>
          <p:cNvSpPr/>
          <p:nvPr userDrawn="1"/>
        </p:nvSpPr>
        <p:spPr>
          <a:xfrm>
            <a:off x="4645025" y="765175"/>
            <a:ext cx="4225925" cy="5918200"/>
          </a:xfrm>
          <a:prstGeom prst="roundRect">
            <a:avLst>
              <a:gd name="adj" fmla="val 84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13" name="Retângulo de cantos arredondados 12"/>
          <p:cNvSpPr/>
          <p:nvPr userDrawn="1"/>
        </p:nvSpPr>
        <p:spPr>
          <a:xfrm>
            <a:off x="231775" y="752475"/>
            <a:ext cx="4105275" cy="5918200"/>
          </a:xfrm>
          <a:prstGeom prst="roundRect">
            <a:avLst>
              <a:gd name="adj" fmla="val 84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14" name="Forma livre 13"/>
          <p:cNvSpPr/>
          <p:nvPr userDrawn="1"/>
        </p:nvSpPr>
        <p:spPr>
          <a:xfrm>
            <a:off x="-26988" y="-100013"/>
            <a:ext cx="9194801" cy="1558926"/>
          </a:xfrm>
          <a:custGeom>
            <a:avLst/>
            <a:gdLst>
              <a:gd name="connsiteX0" fmla="*/ 9427 w 9153427"/>
              <a:gd name="connsiteY0" fmla="*/ 0 h 443060"/>
              <a:gd name="connsiteX1" fmla="*/ 0 w 9153427"/>
              <a:gd name="connsiteY1" fmla="*/ 443060 h 443060"/>
              <a:gd name="connsiteX2" fmla="*/ 4609707 w 9153427"/>
              <a:gd name="connsiteY2" fmla="*/ 433633 h 443060"/>
              <a:gd name="connsiteX3" fmla="*/ 9153427 w 9153427"/>
              <a:gd name="connsiteY3" fmla="*/ 414779 h 443060"/>
              <a:gd name="connsiteX4" fmla="*/ 9144000 w 9153427"/>
              <a:gd name="connsiteY4" fmla="*/ 9427 h 443060"/>
              <a:gd name="connsiteX5" fmla="*/ 9427 w 9153427"/>
              <a:gd name="connsiteY5" fmla="*/ 0 h 443060"/>
              <a:gd name="connsiteX0" fmla="*/ 9427 w 9153427"/>
              <a:gd name="connsiteY0" fmla="*/ 0 h 494823"/>
              <a:gd name="connsiteX1" fmla="*/ 0 w 9153427"/>
              <a:gd name="connsiteY1" fmla="*/ 443060 h 494823"/>
              <a:gd name="connsiteX2" fmla="*/ 4609707 w 9153427"/>
              <a:gd name="connsiteY2" fmla="*/ 433633 h 494823"/>
              <a:gd name="connsiteX3" fmla="*/ 9153427 w 9153427"/>
              <a:gd name="connsiteY3" fmla="*/ 414779 h 494823"/>
              <a:gd name="connsiteX4" fmla="*/ 9144000 w 9153427"/>
              <a:gd name="connsiteY4" fmla="*/ 9427 h 494823"/>
              <a:gd name="connsiteX5" fmla="*/ 9427 w 9153427"/>
              <a:gd name="connsiteY5" fmla="*/ 0 h 494823"/>
              <a:gd name="connsiteX0" fmla="*/ 9427 w 9153427"/>
              <a:gd name="connsiteY0" fmla="*/ 0 h 524131"/>
              <a:gd name="connsiteX1" fmla="*/ 0 w 9153427"/>
              <a:gd name="connsiteY1" fmla="*/ 443060 h 524131"/>
              <a:gd name="connsiteX2" fmla="*/ 4609707 w 9153427"/>
              <a:gd name="connsiteY2" fmla="*/ 433633 h 524131"/>
              <a:gd name="connsiteX3" fmla="*/ 9153427 w 9153427"/>
              <a:gd name="connsiteY3" fmla="*/ 414779 h 524131"/>
              <a:gd name="connsiteX4" fmla="*/ 9144000 w 9153427"/>
              <a:gd name="connsiteY4" fmla="*/ 9427 h 524131"/>
              <a:gd name="connsiteX5" fmla="*/ 9427 w 9153427"/>
              <a:gd name="connsiteY5" fmla="*/ 0 h 524131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621828"/>
              <a:gd name="connsiteX1" fmla="*/ 0 w 9153427"/>
              <a:gd name="connsiteY1" fmla="*/ 443060 h 621828"/>
              <a:gd name="connsiteX2" fmla="*/ 4609707 w 9153427"/>
              <a:gd name="connsiteY2" fmla="*/ 433633 h 621828"/>
              <a:gd name="connsiteX3" fmla="*/ 9153427 w 9153427"/>
              <a:gd name="connsiteY3" fmla="*/ 414779 h 621828"/>
              <a:gd name="connsiteX4" fmla="*/ 9144000 w 9153427"/>
              <a:gd name="connsiteY4" fmla="*/ 9427 h 621828"/>
              <a:gd name="connsiteX5" fmla="*/ 9427 w 9153427"/>
              <a:gd name="connsiteY5" fmla="*/ 0 h 621828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61284"/>
              <a:gd name="connsiteX1" fmla="*/ 0 w 9153427"/>
              <a:gd name="connsiteY1" fmla="*/ 443060 h 561284"/>
              <a:gd name="connsiteX2" fmla="*/ 4609707 w 9153427"/>
              <a:gd name="connsiteY2" fmla="*/ 433633 h 561284"/>
              <a:gd name="connsiteX3" fmla="*/ 9153427 w 9153427"/>
              <a:gd name="connsiteY3" fmla="*/ 414779 h 561284"/>
              <a:gd name="connsiteX4" fmla="*/ 9144000 w 9153427"/>
              <a:gd name="connsiteY4" fmla="*/ 9427 h 561284"/>
              <a:gd name="connsiteX5" fmla="*/ 9427 w 9153427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3427 w 9162854"/>
              <a:gd name="connsiteY4" fmla="*/ 9427 h 561284"/>
              <a:gd name="connsiteX5" fmla="*/ 0 w 9162854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8902 w 9162854"/>
              <a:gd name="connsiteY4" fmla="*/ 6150 h 561284"/>
              <a:gd name="connsiteX5" fmla="*/ 0 w 9162854"/>
              <a:gd name="connsiteY5" fmla="*/ 0 h 561284"/>
              <a:gd name="connsiteX0" fmla="*/ 0 w 9162854"/>
              <a:gd name="connsiteY0" fmla="*/ 0 h 443646"/>
              <a:gd name="connsiteX1" fmla="*/ 4664 w 9162854"/>
              <a:gd name="connsiteY1" fmla="*/ 443060 h 443646"/>
              <a:gd name="connsiteX2" fmla="*/ 4619134 w 9162854"/>
              <a:gd name="connsiteY2" fmla="*/ 433633 h 443646"/>
              <a:gd name="connsiteX3" fmla="*/ 9162854 w 9162854"/>
              <a:gd name="connsiteY3" fmla="*/ 414779 h 443646"/>
              <a:gd name="connsiteX4" fmla="*/ 9158902 w 9162854"/>
              <a:gd name="connsiteY4" fmla="*/ 6150 h 443646"/>
              <a:gd name="connsiteX5" fmla="*/ 0 w 9162854"/>
              <a:gd name="connsiteY5" fmla="*/ 0 h 443646"/>
              <a:gd name="connsiteX0" fmla="*/ 0 w 9162854"/>
              <a:gd name="connsiteY0" fmla="*/ 0 h 449152"/>
              <a:gd name="connsiteX1" fmla="*/ 4664 w 9162854"/>
              <a:gd name="connsiteY1" fmla="*/ 448759 h 449152"/>
              <a:gd name="connsiteX2" fmla="*/ 4619134 w 9162854"/>
              <a:gd name="connsiteY2" fmla="*/ 433633 h 449152"/>
              <a:gd name="connsiteX3" fmla="*/ 9162854 w 9162854"/>
              <a:gd name="connsiteY3" fmla="*/ 414779 h 449152"/>
              <a:gd name="connsiteX4" fmla="*/ 9158902 w 9162854"/>
              <a:gd name="connsiteY4" fmla="*/ 6150 h 449152"/>
              <a:gd name="connsiteX5" fmla="*/ 0 w 9162854"/>
              <a:gd name="connsiteY5" fmla="*/ 0 h 449152"/>
              <a:gd name="connsiteX0" fmla="*/ 0 w 9160353"/>
              <a:gd name="connsiteY0" fmla="*/ 0 h 449140"/>
              <a:gd name="connsiteX1" fmla="*/ 4664 w 9160353"/>
              <a:gd name="connsiteY1" fmla="*/ 448759 h 449140"/>
              <a:gd name="connsiteX2" fmla="*/ 4619134 w 9160353"/>
              <a:gd name="connsiteY2" fmla="*/ 433633 h 449140"/>
              <a:gd name="connsiteX3" fmla="*/ 9160353 w 9160353"/>
              <a:gd name="connsiteY3" fmla="*/ 417674 h 449140"/>
              <a:gd name="connsiteX4" fmla="*/ 9158902 w 9160353"/>
              <a:gd name="connsiteY4" fmla="*/ 6150 h 449140"/>
              <a:gd name="connsiteX5" fmla="*/ 0 w 9160353"/>
              <a:gd name="connsiteY5" fmla="*/ 0 h 449140"/>
              <a:gd name="connsiteX0" fmla="*/ 0 w 9160353"/>
              <a:gd name="connsiteY0" fmla="*/ 0 h 508444"/>
              <a:gd name="connsiteX1" fmla="*/ 4664 w 9160353"/>
              <a:gd name="connsiteY1" fmla="*/ 448759 h 508444"/>
              <a:gd name="connsiteX2" fmla="*/ 4619134 w 9160353"/>
              <a:gd name="connsiteY2" fmla="*/ 433633 h 508444"/>
              <a:gd name="connsiteX3" fmla="*/ 9160353 w 9160353"/>
              <a:gd name="connsiteY3" fmla="*/ 417674 h 508444"/>
              <a:gd name="connsiteX4" fmla="*/ 9158902 w 9160353"/>
              <a:gd name="connsiteY4" fmla="*/ 6150 h 508444"/>
              <a:gd name="connsiteX5" fmla="*/ 0 w 9160353"/>
              <a:gd name="connsiteY5" fmla="*/ 0 h 508444"/>
              <a:gd name="connsiteX0" fmla="*/ 0 w 9160353"/>
              <a:gd name="connsiteY0" fmla="*/ 0 h 557327"/>
              <a:gd name="connsiteX1" fmla="*/ 4664 w 9160353"/>
              <a:gd name="connsiteY1" fmla="*/ 448759 h 557327"/>
              <a:gd name="connsiteX2" fmla="*/ 4619134 w 9160353"/>
              <a:gd name="connsiteY2" fmla="*/ 433633 h 557327"/>
              <a:gd name="connsiteX3" fmla="*/ 9160353 w 9160353"/>
              <a:gd name="connsiteY3" fmla="*/ 417674 h 557327"/>
              <a:gd name="connsiteX4" fmla="*/ 9158902 w 9160353"/>
              <a:gd name="connsiteY4" fmla="*/ 6150 h 557327"/>
              <a:gd name="connsiteX5" fmla="*/ 0 w 9160353"/>
              <a:gd name="connsiteY5" fmla="*/ 0 h 557327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58902 w 9160353"/>
              <a:gd name="connsiteY4" fmla="*/ 6150 h 527304"/>
              <a:gd name="connsiteX5" fmla="*/ 0 w 9160353"/>
              <a:gd name="connsiteY5" fmla="*/ 0 h 527304"/>
              <a:gd name="connsiteX0" fmla="*/ 0 w 9160353"/>
              <a:gd name="connsiteY0" fmla="*/ 3119 h 530423"/>
              <a:gd name="connsiteX1" fmla="*/ 4664 w 9160353"/>
              <a:gd name="connsiteY1" fmla="*/ 451878 h 530423"/>
              <a:gd name="connsiteX2" fmla="*/ 4619134 w 9160353"/>
              <a:gd name="connsiteY2" fmla="*/ 436752 h 530423"/>
              <a:gd name="connsiteX3" fmla="*/ 9160353 w 9160353"/>
              <a:gd name="connsiteY3" fmla="*/ 420793 h 530423"/>
              <a:gd name="connsiteX4" fmla="*/ 9158902 w 9160353"/>
              <a:gd name="connsiteY4" fmla="*/ 0 h 530423"/>
              <a:gd name="connsiteX5" fmla="*/ 0 w 9160353"/>
              <a:gd name="connsiteY5" fmla="*/ 3119 h 530423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39407 w 9160353"/>
              <a:gd name="connsiteY4" fmla="*/ 2031 h 527304"/>
              <a:gd name="connsiteX5" fmla="*/ 0 w 9160353"/>
              <a:gd name="connsiteY5" fmla="*/ 0 h 527304"/>
              <a:gd name="connsiteX0" fmla="*/ 0 w 9160353"/>
              <a:gd name="connsiteY0" fmla="*/ 2604 h 529908"/>
              <a:gd name="connsiteX1" fmla="*/ 4664 w 9160353"/>
              <a:gd name="connsiteY1" fmla="*/ 451363 h 529908"/>
              <a:gd name="connsiteX2" fmla="*/ 4619134 w 9160353"/>
              <a:gd name="connsiteY2" fmla="*/ 436237 h 529908"/>
              <a:gd name="connsiteX3" fmla="*/ 9160353 w 9160353"/>
              <a:gd name="connsiteY3" fmla="*/ 420278 h 529908"/>
              <a:gd name="connsiteX4" fmla="*/ 9119912 w 9160353"/>
              <a:gd name="connsiteY4" fmla="*/ 0 h 529908"/>
              <a:gd name="connsiteX5" fmla="*/ 0 w 9160353"/>
              <a:gd name="connsiteY5" fmla="*/ 2604 h 529908"/>
              <a:gd name="connsiteX0" fmla="*/ 0 w 9160353"/>
              <a:gd name="connsiteY0" fmla="*/ 544 h 527848"/>
              <a:gd name="connsiteX1" fmla="*/ 4664 w 9160353"/>
              <a:gd name="connsiteY1" fmla="*/ 449303 h 527848"/>
              <a:gd name="connsiteX2" fmla="*/ 4619134 w 9160353"/>
              <a:gd name="connsiteY2" fmla="*/ 434177 h 527848"/>
              <a:gd name="connsiteX3" fmla="*/ 9160353 w 9160353"/>
              <a:gd name="connsiteY3" fmla="*/ 418218 h 527848"/>
              <a:gd name="connsiteX4" fmla="*/ 9129660 w 9160353"/>
              <a:gd name="connsiteY4" fmla="*/ 0 h 527848"/>
              <a:gd name="connsiteX5" fmla="*/ 0 w 9160353"/>
              <a:gd name="connsiteY5" fmla="*/ 544 h 527848"/>
              <a:gd name="connsiteX0" fmla="*/ 0 w 9160353"/>
              <a:gd name="connsiteY0" fmla="*/ 544 h 476795"/>
              <a:gd name="connsiteX1" fmla="*/ 4664 w 9160353"/>
              <a:gd name="connsiteY1" fmla="*/ 449303 h 476795"/>
              <a:gd name="connsiteX2" fmla="*/ 4619134 w 9160353"/>
              <a:gd name="connsiteY2" fmla="*/ 434177 h 476795"/>
              <a:gd name="connsiteX3" fmla="*/ 9160353 w 9160353"/>
              <a:gd name="connsiteY3" fmla="*/ 418218 h 476795"/>
              <a:gd name="connsiteX4" fmla="*/ 9129660 w 9160353"/>
              <a:gd name="connsiteY4" fmla="*/ 0 h 476795"/>
              <a:gd name="connsiteX5" fmla="*/ 0 w 9160353"/>
              <a:gd name="connsiteY5" fmla="*/ 544 h 476795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0480"/>
              <a:gd name="connsiteX1" fmla="*/ 4664 w 9160353"/>
              <a:gd name="connsiteY1" fmla="*/ 449303 h 450480"/>
              <a:gd name="connsiteX2" fmla="*/ 4619134 w 9160353"/>
              <a:gd name="connsiteY2" fmla="*/ 434177 h 450480"/>
              <a:gd name="connsiteX3" fmla="*/ 9160353 w 9160353"/>
              <a:gd name="connsiteY3" fmla="*/ 418218 h 450480"/>
              <a:gd name="connsiteX4" fmla="*/ 9129660 w 9160353"/>
              <a:gd name="connsiteY4" fmla="*/ 0 h 450480"/>
              <a:gd name="connsiteX5" fmla="*/ 0 w 9160353"/>
              <a:gd name="connsiteY5" fmla="*/ 544 h 450480"/>
              <a:gd name="connsiteX0" fmla="*/ 0 w 9160353"/>
              <a:gd name="connsiteY0" fmla="*/ 544 h 438736"/>
              <a:gd name="connsiteX1" fmla="*/ 4664 w 9160353"/>
              <a:gd name="connsiteY1" fmla="*/ 437665 h 438736"/>
              <a:gd name="connsiteX2" fmla="*/ 4619134 w 9160353"/>
              <a:gd name="connsiteY2" fmla="*/ 434177 h 438736"/>
              <a:gd name="connsiteX3" fmla="*/ 9160353 w 9160353"/>
              <a:gd name="connsiteY3" fmla="*/ 418218 h 438736"/>
              <a:gd name="connsiteX4" fmla="*/ 9129660 w 9160353"/>
              <a:gd name="connsiteY4" fmla="*/ 0 h 438736"/>
              <a:gd name="connsiteX5" fmla="*/ 0 w 9160353"/>
              <a:gd name="connsiteY5" fmla="*/ 544 h 438736"/>
              <a:gd name="connsiteX0" fmla="*/ 0 w 9160353"/>
              <a:gd name="connsiteY0" fmla="*/ 544 h 456949"/>
              <a:gd name="connsiteX1" fmla="*/ 4664 w 9160353"/>
              <a:gd name="connsiteY1" fmla="*/ 437665 h 456949"/>
              <a:gd name="connsiteX2" fmla="*/ 4619134 w 9160353"/>
              <a:gd name="connsiteY2" fmla="*/ 434177 h 456949"/>
              <a:gd name="connsiteX3" fmla="*/ 9160353 w 9160353"/>
              <a:gd name="connsiteY3" fmla="*/ 418218 h 456949"/>
              <a:gd name="connsiteX4" fmla="*/ 9129660 w 9160353"/>
              <a:gd name="connsiteY4" fmla="*/ 0 h 456949"/>
              <a:gd name="connsiteX5" fmla="*/ 0 w 9160353"/>
              <a:gd name="connsiteY5" fmla="*/ 544 h 456949"/>
              <a:gd name="connsiteX0" fmla="*/ 0 w 9170101"/>
              <a:gd name="connsiteY0" fmla="*/ 544 h 438609"/>
              <a:gd name="connsiteX1" fmla="*/ 4664 w 9170101"/>
              <a:gd name="connsiteY1" fmla="*/ 437665 h 438609"/>
              <a:gd name="connsiteX2" fmla="*/ 4619134 w 9170101"/>
              <a:gd name="connsiteY2" fmla="*/ 434177 h 438609"/>
              <a:gd name="connsiteX3" fmla="*/ 9170101 w 9170101"/>
              <a:gd name="connsiteY3" fmla="*/ 423310 h 438609"/>
              <a:gd name="connsiteX4" fmla="*/ 9129660 w 9170101"/>
              <a:gd name="connsiteY4" fmla="*/ 0 h 438609"/>
              <a:gd name="connsiteX5" fmla="*/ 0 w 9170101"/>
              <a:gd name="connsiteY5" fmla="*/ 544 h 438609"/>
              <a:gd name="connsiteX0" fmla="*/ 0 w 9170101"/>
              <a:gd name="connsiteY0" fmla="*/ 544 h 452078"/>
              <a:gd name="connsiteX1" fmla="*/ 4664 w 9170101"/>
              <a:gd name="connsiteY1" fmla="*/ 437665 h 452078"/>
              <a:gd name="connsiteX2" fmla="*/ 4619134 w 9170101"/>
              <a:gd name="connsiteY2" fmla="*/ 434177 h 452078"/>
              <a:gd name="connsiteX3" fmla="*/ 9170101 w 9170101"/>
              <a:gd name="connsiteY3" fmla="*/ 423310 h 452078"/>
              <a:gd name="connsiteX4" fmla="*/ 9129660 w 9170101"/>
              <a:gd name="connsiteY4" fmla="*/ 0 h 452078"/>
              <a:gd name="connsiteX5" fmla="*/ 0 w 9170101"/>
              <a:gd name="connsiteY5" fmla="*/ 544 h 452078"/>
              <a:gd name="connsiteX0" fmla="*/ 0 w 9178507"/>
              <a:gd name="connsiteY0" fmla="*/ 1271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1271 h 452805"/>
              <a:gd name="connsiteX0" fmla="*/ 0 w 9178507"/>
              <a:gd name="connsiteY0" fmla="*/ 544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544 h 452805"/>
              <a:gd name="connsiteX0" fmla="*/ 0 w 9188254"/>
              <a:gd name="connsiteY0" fmla="*/ 0 h 452988"/>
              <a:gd name="connsiteX1" fmla="*/ 14411 w 9188254"/>
              <a:gd name="connsiteY1" fmla="*/ 438575 h 452988"/>
              <a:gd name="connsiteX2" fmla="*/ 4628881 w 9188254"/>
              <a:gd name="connsiteY2" fmla="*/ 435087 h 452988"/>
              <a:gd name="connsiteX3" fmla="*/ 9179848 w 9188254"/>
              <a:gd name="connsiteY3" fmla="*/ 424220 h 452988"/>
              <a:gd name="connsiteX4" fmla="*/ 9188144 w 9188254"/>
              <a:gd name="connsiteY4" fmla="*/ 183 h 452988"/>
              <a:gd name="connsiteX5" fmla="*/ 0 w 9188254"/>
              <a:gd name="connsiteY5" fmla="*/ 0 h 452988"/>
              <a:gd name="connsiteX0" fmla="*/ 0 w 9179848"/>
              <a:gd name="connsiteY0" fmla="*/ 0 h 452988"/>
              <a:gd name="connsiteX1" fmla="*/ 14411 w 9179848"/>
              <a:gd name="connsiteY1" fmla="*/ 438575 h 452988"/>
              <a:gd name="connsiteX2" fmla="*/ 4628881 w 9179848"/>
              <a:gd name="connsiteY2" fmla="*/ 435087 h 452988"/>
              <a:gd name="connsiteX3" fmla="*/ 9179848 w 9179848"/>
              <a:gd name="connsiteY3" fmla="*/ 424220 h 452988"/>
              <a:gd name="connsiteX4" fmla="*/ 9158903 w 9179848"/>
              <a:gd name="connsiteY4" fmla="*/ 157300 h 452988"/>
              <a:gd name="connsiteX5" fmla="*/ 0 w 9179848"/>
              <a:gd name="connsiteY5" fmla="*/ 0 h 452988"/>
              <a:gd name="connsiteX0" fmla="*/ 0 w 9179848"/>
              <a:gd name="connsiteY0" fmla="*/ 0 h 452988"/>
              <a:gd name="connsiteX1" fmla="*/ 14411 w 9179848"/>
              <a:gd name="connsiteY1" fmla="*/ 438575 h 452988"/>
              <a:gd name="connsiteX2" fmla="*/ 4628881 w 9179848"/>
              <a:gd name="connsiteY2" fmla="*/ 435087 h 452988"/>
              <a:gd name="connsiteX3" fmla="*/ 9179848 w 9179848"/>
              <a:gd name="connsiteY3" fmla="*/ 424220 h 452988"/>
              <a:gd name="connsiteX4" fmla="*/ 9168651 w 9179848"/>
              <a:gd name="connsiteY4" fmla="*/ 337693 h 452988"/>
              <a:gd name="connsiteX5" fmla="*/ 0 w 9179848"/>
              <a:gd name="connsiteY5" fmla="*/ 0 h 452988"/>
              <a:gd name="connsiteX0" fmla="*/ 0 w 9170100"/>
              <a:gd name="connsiteY0" fmla="*/ 0 h 115478"/>
              <a:gd name="connsiteX1" fmla="*/ 4663 w 9170100"/>
              <a:gd name="connsiteY1" fmla="*/ 101065 h 115478"/>
              <a:gd name="connsiteX2" fmla="*/ 4619133 w 9170100"/>
              <a:gd name="connsiteY2" fmla="*/ 97577 h 115478"/>
              <a:gd name="connsiteX3" fmla="*/ 9170100 w 9170100"/>
              <a:gd name="connsiteY3" fmla="*/ 86710 h 115478"/>
              <a:gd name="connsiteX4" fmla="*/ 9158903 w 9170100"/>
              <a:gd name="connsiteY4" fmla="*/ 183 h 115478"/>
              <a:gd name="connsiteX5" fmla="*/ 0 w 9170100"/>
              <a:gd name="connsiteY5" fmla="*/ 0 h 115478"/>
              <a:gd name="connsiteX0" fmla="*/ 0 w 9178508"/>
              <a:gd name="connsiteY0" fmla="*/ 1272 h 116750"/>
              <a:gd name="connsiteX1" fmla="*/ 4663 w 9178508"/>
              <a:gd name="connsiteY1" fmla="*/ 102337 h 116750"/>
              <a:gd name="connsiteX2" fmla="*/ 4619133 w 9178508"/>
              <a:gd name="connsiteY2" fmla="*/ 98849 h 116750"/>
              <a:gd name="connsiteX3" fmla="*/ 9170100 w 9178508"/>
              <a:gd name="connsiteY3" fmla="*/ 87982 h 116750"/>
              <a:gd name="connsiteX4" fmla="*/ 9178398 w 9178508"/>
              <a:gd name="connsiteY4" fmla="*/ 0 h 116750"/>
              <a:gd name="connsiteX5" fmla="*/ 0 w 9178508"/>
              <a:gd name="connsiteY5" fmla="*/ 1272 h 116750"/>
              <a:gd name="connsiteX0" fmla="*/ 0 w 9170100"/>
              <a:gd name="connsiteY0" fmla="*/ 1784 h 117262"/>
              <a:gd name="connsiteX1" fmla="*/ 4663 w 9170100"/>
              <a:gd name="connsiteY1" fmla="*/ 102849 h 117262"/>
              <a:gd name="connsiteX2" fmla="*/ 4619133 w 9170100"/>
              <a:gd name="connsiteY2" fmla="*/ 99361 h 117262"/>
              <a:gd name="connsiteX3" fmla="*/ 9170100 w 9170100"/>
              <a:gd name="connsiteY3" fmla="*/ 88494 h 117262"/>
              <a:gd name="connsiteX4" fmla="*/ 9168218 w 9170100"/>
              <a:gd name="connsiteY4" fmla="*/ 0 h 117262"/>
              <a:gd name="connsiteX5" fmla="*/ 0 w 9170100"/>
              <a:gd name="connsiteY5" fmla="*/ 1784 h 117262"/>
              <a:gd name="connsiteX0" fmla="*/ 0 w 9178508"/>
              <a:gd name="connsiteY0" fmla="*/ 1784 h 117262"/>
              <a:gd name="connsiteX1" fmla="*/ 4663 w 9178508"/>
              <a:gd name="connsiteY1" fmla="*/ 102849 h 117262"/>
              <a:gd name="connsiteX2" fmla="*/ 4619133 w 9178508"/>
              <a:gd name="connsiteY2" fmla="*/ 99361 h 117262"/>
              <a:gd name="connsiteX3" fmla="*/ 9170100 w 9178508"/>
              <a:gd name="connsiteY3" fmla="*/ 88494 h 117262"/>
              <a:gd name="connsiteX4" fmla="*/ 9178398 w 9178508"/>
              <a:gd name="connsiteY4" fmla="*/ 0 h 117262"/>
              <a:gd name="connsiteX5" fmla="*/ 0 w 9178508"/>
              <a:gd name="connsiteY5" fmla="*/ 1784 h 117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78508" h="117262">
                <a:moveTo>
                  <a:pt x="0" y="1784"/>
                </a:moveTo>
                <a:cubicBezTo>
                  <a:pt x="1555" y="149471"/>
                  <a:pt x="3108" y="-44838"/>
                  <a:pt x="4663" y="102849"/>
                </a:cubicBezTo>
                <a:cubicBezTo>
                  <a:pt x="98931" y="105581"/>
                  <a:pt x="1580717" y="135940"/>
                  <a:pt x="4619133" y="99361"/>
                </a:cubicBezTo>
                <a:cubicBezTo>
                  <a:pt x="6146597" y="80972"/>
                  <a:pt x="6662256" y="63478"/>
                  <a:pt x="9170100" y="88494"/>
                </a:cubicBezTo>
                <a:cubicBezTo>
                  <a:pt x="9168783" y="-47716"/>
                  <a:pt x="9179715" y="136210"/>
                  <a:pt x="9178398" y="0"/>
                </a:cubicBezTo>
                <a:lnTo>
                  <a:pt x="0" y="1784"/>
                </a:lnTo>
                <a:close/>
              </a:path>
            </a:pathLst>
          </a:custGeom>
          <a:solidFill>
            <a:srgbClr val="F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5" name="Forma livre 14"/>
          <p:cNvSpPr/>
          <p:nvPr userDrawn="1"/>
        </p:nvSpPr>
        <p:spPr>
          <a:xfrm>
            <a:off x="-36513" y="-100013"/>
            <a:ext cx="9204326" cy="1435101"/>
          </a:xfrm>
          <a:custGeom>
            <a:avLst/>
            <a:gdLst>
              <a:gd name="connsiteX0" fmla="*/ 9427 w 9153427"/>
              <a:gd name="connsiteY0" fmla="*/ 0 h 443060"/>
              <a:gd name="connsiteX1" fmla="*/ 0 w 9153427"/>
              <a:gd name="connsiteY1" fmla="*/ 443060 h 443060"/>
              <a:gd name="connsiteX2" fmla="*/ 4609707 w 9153427"/>
              <a:gd name="connsiteY2" fmla="*/ 433633 h 443060"/>
              <a:gd name="connsiteX3" fmla="*/ 9153427 w 9153427"/>
              <a:gd name="connsiteY3" fmla="*/ 414779 h 443060"/>
              <a:gd name="connsiteX4" fmla="*/ 9144000 w 9153427"/>
              <a:gd name="connsiteY4" fmla="*/ 9427 h 443060"/>
              <a:gd name="connsiteX5" fmla="*/ 9427 w 9153427"/>
              <a:gd name="connsiteY5" fmla="*/ 0 h 443060"/>
              <a:gd name="connsiteX0" fmla="*/ 9427 w 9153427"/>
              <a:gd name="connsiteY0" fmla="*/ 0 h 494823"/>
              <a:gd name="connsiteX1" fmla="*/ 0 w 9153427"/>
              <a:gd name="connsiteY1" fmla="*/ 443060 h 494823"/>
              <a:gd name="connsiteX2" fmla="*/ 4609707 w 9153427"/>
              <a:gd name="connsiteY2" fmla="*/ 433633 h 494823"/>
              <a:gd name="connsiteX3" fmla="*/ 9153427 w 9153427"/>
              <a:gd name="connsiteY3" fmla="*/ 414779 h 494823"/>
              <a:gd name="connsiteX4" fmla="*/ 9144000 w 9153427"/>
              <a:gd name="connsiteY4" fmla="*/ 9427 h 494823"/>
              <a:gd name="connsiteX5" fmla="*/ 9427 w 9153427"/>
              <a:gd name="connsiteY5" fmla="*/ 0 h 494823"/>
              <a:gd name="connsiteX0" fmla="*/ 9427 w 9153427"/>
              <a:gd name="connsiteY0" fmla="*/ 0 h 524131"/>
              <a:gd name="connsiteX1" fmla="*/ 0 w 9153427"/>
              <a:gd name="connsiteY1" fmla="*/ 443060 h 524131"/>
              <a:gd name="connsiteX2" fmla="*/ 4609707 w 9153427"/>
              <a:gd name="connsiteY2" fmla="*/ 433633 h 524131"/>
              <a:gd name="connsiteX3" fmla="*/ 9153427 w 9153427"/>
              <a:gd name="connsiteY3" fmla="*/ 414779 h 524131"/>
              <a:gd name="connsiteX4" fmla="*/ 9144000 w 9153427"/>
              <a:gd name="connsiteY4" fmla="*/ 9427 h 524131"/>
              <a:gd name="connsiteX5" fmla="*/ 9427 w 9153427"/>
              <a:gd name="connsiteY5" fmla="*/ 0 h 524131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621828"/>
              <a:gd name="connsiteX1" fmla="*/ 0 w 9153427"/>
              <a:gd name="connsiteY1" fmla="*/ 443060 h 621828"/>
              <a:gd name="connsiteX2" fmla="*/ 4609707 w 9153427"/>
              <a:gd name="connsiteY2" fmla="*/ 433633 h 621828"/>
              <a:gd name="connsiteX3" fmla="*/ 9153427 w 9153427"/>
              <a:gd name="connsiteY3" fmla="*/ 414779 h 621828"/>
              <a:gd name="connsiteX4" fmla="*/ 9144000 w 9153427"/>
              <a:gd name="connsiteY4" fmla="*/ 9427 h 621828"/>
              <a:gd name="connsiteX5" fmla="*/ 9427 w 9153427"/>
              <a:gd name="connsiteY5" fmla="*/ 0 h 621828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61284"/>
              <a:gd name="connsiteX1" fmla="*/ 0 w 9153427"/>
              <a:gd name="connsiteY1" fmla="*/ 443060 h 561284"/>
              <a:gd name="connsiteX2" fmla="*/ 4609707 w 9153427"/>
              <a:gd name="connsiteY2" fmla="*/ 433633 h 561284"/>
              <a:gd name="connsiteX3" fmla="*/ 9153427 w 9153427"/>
              <a:gd name="connsiteY3" fmla="*/ 414779 h 561284"/>
              <a:gd name="connsiteX4" fmla="*/ 9144000 w 9153427"/>
              <a:gd name="connsiteY4" fmla="*/ 9427 h 561284"/>
              <a:gd name="connsiteX5" fmla="*/ 9427 w 9153427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3427 w 9162854"/>
              <a:gd name="connsiteY4" fmla="*/ 9427 h 561284"/>
              <a:gd name="connsiteX5" fmla="*/ 0 w 9162854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8902 w 9162854"/>
              <a:gd name="connsiteY4" fmla="*/ 6150 h 561284"/>
              <a:gd name="connsiteX5" fmla="*/ 0 w 9162854"/>
              <a:gd name="connsiteY5" fmla="*/ 0 h 561284"/>
              <a:gd name="connsiteX0" fmla="*/ 0 w 9162854"/>
              <a:gd name="connsiteY0" fmla="*/ 0 h 443646"/>
              <a:gd name="connsiteX1" fmla="*/ 4664 w 9162854"/>
              <a:gd name="connsiteY1" fmla="*/ 443060 h 443646"/>
              <a:gd name="connsiteX2" fmla="*/ 4619134 w 9162854"/>
              <a:gd name="connsiteY2" fmla="*/ 433633 h 443646"/>
              <a:gd name="connsiteX3" fmla="*/ 9162854 w 9162854"/>
              <a:gd name="connsiteY3" fmla="*/ 414779 h 443646"/>
              <a:gd name="connsiteX4" fmla="*/ 9158902 w 9162854"/>
              <a:gd name="connsiteY4" fmla="*/ 6150 h 443646"/>
              <a:gd name="connsiteX5" fmla="*/ 0 w 9162854"/>
              <a:gd name="connsiteY5" fmla="*/ 0 h 443646"/>
              <a:gd name="connsiteX0" fmla="*/ 0 w 9162854"/>
              <a:gd name="connsiteY0" fmla="*/ 0 h 449152"/>
              <a:gd name="connsiteX1" fmla="*/ 4664 w 9162854"/>
              <a:gd name="connsiteY1" fmla="*/ 448759 h 449152"/>
              <a:gd name="connsiteX2" fmla="*/ 4619134 w 9162854"/>
              <a:gd name="connsiteY2" fmla="*/ 433633 h 449152"/>
              <a:gd name="connsiteX3" fmla="*/ 9162854 w 9162854"/>
              <a:gd name="connsiteY3" fmla="*/ 414779 h 449152"/>
              <a:gd name="connsiteX4" fmla="*/ 9158902 w 9162854"/>
              <a:gd name="connsiteY4" fmla="*/ 6150 h 449152"/>
              <a:gd name="connsiteX5" fmla="*/ 0 w 9162854"/>
              <a:gd name="connsiteY5" fmla="*/ 0 h 449152"/>
              <a:gd name="connsiteX0" fmla="*/ 0 w 9160353"/>
              <a:gd name="connsiteY0" fmla="*/ 0 h 449140"/>
              <a:gd name="connsiteX1" fmla="*/ 4664 w 9160353"/>
              <a:gd name="connsiteY1" fmla="*/ 448759 h 449140"/>
              <a:gd name="connsiteX2" fmla="*/ 4619134 w 9160353"/>
              <a:gd name="connsiteY2" fmla="*/ 433633 h 449140"/>
              <a:gd name="connsiteX3" fmla="*/ 9160353 w 9160353"/>
              <a:gd name="connsiteY3" fmla="*/ 417674 h 449140"/>
              <a:gd name="connsiteX4" fmla="*/ 9158902 w 9160353"/>
              <a:gd name="connsiteY4" fmla="*/ 6150 h 449140"/>
              <a:gd name="connsiteX5" fmla="*/ 0 w 9160353"/>
              <a:gd name="connsiteY5" fmla="*/ 0 h 449140"/>
              <a:gd name="connsiteX0" fmla="*/ 0 w 9160353"/>
              <a:gd name="connsiteY0" fmla="*/ 0 h 508444"/>
              <a:gd name="connsiteX1" fmla="*/ 4664 w 9160353"/>
              <a:gd name="connsiteY1" fmla="*/ 448759 h 508444"/>
              <a:gd name="connsiteX2" fmla="*/ 4619134 w 9160353"/>
              <a:gd name="connsiteY2" fmla="*/ 433633 h 508444"/>
              <a:gd name="connsiteX3" fmla="*/ 9160353 w 9160353"/>
              <a:gd name="connsiteY3" fmla="*/ 417674 h 508444"/>
              <a:gd name="connsiteX4" fmla="*/ 9158902 w 9160353"/>
              <a:gd name="connsiteY4" fmla="*/ 6150 h 508444"/>
              <a:gd name="connsiteX5" fmla="*/ 0 w 9160353"/>
              <a:gd name="connsiteY5" fmla="*/ 0 h 508444"/>
              <a:gd name="connsiteX0" fmla="*/ 0 w 9160353"/>
              <a:gd name="connsiteY0" fmla="*/ 0 h 557327"/>
              <a:gd name="connsiteX1" fmla="*/ 4664 w 9160353"/>
              <a:gd name="connsiteY1" fmla="*/ 448759 h 557327"/>
              <a:gd name="connsiteX2" fmla="*/ 4619134 w 9160353"/>
              <a:gd name="connsiteY2" fmla="*/ 433633 h 557327"/>
              <a:gd name="connsiteX3" fmla="*/ 9160353 w 9160353"/>
              <a:gd name="connsiteY3" fmla="*/ 417674 h 557327"/>
              <a:gd name="connsiteX4" fmla="*/ 9158902 w 9160353"/>
              <a:gd name="connsiteY4" fmla="*/ 6150 h 557327"/>
              <a:gd name="connsiteX5" fmla="*/ 0 w 9160353"/>
              <a:gd name="connsiteY5" fmla="*/ 0 h 557327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58902 w 9160353"/>
              <a:gd name="connsiteY4" fmla="*/ 6150 h 527304"/>
              <a:gd name="connsiteX5" fmla="*/ 0 w 9160353"/>
              <a:gd name="connsiteY5" fmla="*/ 0 h 527304"/>
              <a:gd name="connsiteX0" fmla="*/ 0 w 9160353"/>
              <a:gd name="connsiteY0" fmla="*/ 3119 h 530423"/>
              <a:gd name="connsiteX1" fmla="*/ 4664 w 9160353"/>
              <a:gd name="connsiteY1" fmla="*/ 451878 h 530423"/>
              <a:gd name="connsiteX2" fmla="*/ 4619134 w 9160353"/>
              <a:gd name="connsiteY2" fmla="*/ 436752 h 530423"/>
              <a:gd name="connsiteX3" fmla="*/ 9160353 w 9160353"/>
              <a:gd name="connsiteY3" fmla="*/ 420793 h 530423"/>
              <a:gd name="connsiteX4" fmla="*/ 9158902 w 9160353"/>
              <a:gd name="connsiteY4" fmla="*/ 0 h 530423"/>
              <a:gd name="connsiteX5" fmla="*/ 0 w 9160353"/>
              <a:gd name="connsiteY5" fmla="*/ 3119 h 530423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39407 w 9160353"/>
              <a:gd name="connsiteY4" fmla="*/ 2031 h 527304"/>
              <a:gd name="connsiteX5" fmla="*/ 0 w 9160353"/>
              <a:gd name="connsiteY5" fmla="*/ 0 h 527304"/>
              <a:gd name="connsiteX0" fmla="*/ 0 w 9160353"/>
              <a:gd name="connsiteY0" fmla="*/ 2604 h 529908"/>
              <a:gd name="connsiteX1" fmla="*/ 4664 w 9160353"/>
              <a:gd name="connsiteY1" fmla="*/ 451363 h 529908"/>
              <a:gd name="connsiteX2" fmla="*/ 4619134 w 9160353"/>
              <a:gd name="connsiteY2" fmla="*/ 436237 h 529908"/>
              <a:gd name="connsiteX3" fmla="*/ 9160353 w 9160353"/>
              <a:gd name="connsiteY3" fmla="*/ 420278 h 529908"/>
              <a:gd name="connsiteX4" fmla="*/ 9119912 w 9160353"/>
              <a:gd name="connsiteY4" fmla="*/ 0 h 529908"/>
              <a:gd name="connsiteX5" fmla="*/ 0 w 9160353"/>
              <a:gd name="connsiteY5" fmla="*/ 2604 h 529908"/>
              <a:gd name="connsiteX0" fmla="*/ 0 w 9160353"/>
              <a:gd name="connsiteY0" fmla="*/ 544 h 527848"/>
              <a:gd name="connsiteX1" fmla="*/ 4664 w 9160353"/>
              <a:gd name="connsiteY1" fmla="*/ 449303 h 527848"/>
              <a:gd name="connsiteX2" fmla="*/ 4619134 w 9160353"/>
              <a:gd name="connsiteY2" fmla="*/ 434177 h 527848"/>
              <a:gd name="connsiteX3" fmla="*/ 9160353 w 9160353"/>
              <a:gd name="connsiteY3" fmla="*/ 418218 h 527848"/>
              <a:gd name="connsiteX4" fmla="*/ 9129660 w 9160353"/>
              <a:gd name="connsiteY4" fmla="*/ 0 h 527848"/>
              <a:gd name="connsiteX5" fmla="*/ 0 w 9160353"/>
              <a:gd name="connsiteY5" fmla="*/ 544 h 527848"/>
              <a:gd name="connsiteX0" fmla="*/ 0 w 9160353"/>
              <a:gd name="connsiteY0" fmla="*/ 544 h 476795"/>
              <a:gd name="connsiteX1" fmla="*/ 4664 w 9160353"/>
              <a:gd name="connsiteY1" fmla="*/ 449303 h 476795"/>
              <a:gd name="connsiteX2" fmla="*/ 4619134 w 9160353"/>
              <a:gd name="connsiteY2" fmla="*/ 434177 h 476795"/>
              <a:gd name="connsiteX3" fmla="*/ 9160353 w 9160353"/>
              <a:gd name="connsiteY3" fmla="*/ 418218 h 476795"/>
              <a:gd name="connsiteX4" fmla="*/ 9129660 w 9160353"/>
              <a:gd name="connsiteY4" fmla="*/ 0 h 476795"/>
              <a:gd name="connsiteX5" fmla="*/ 0 w 9160353"/>
              <a:gd name="connsiteY5" fmla="*/ 544 h 476795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0480"/>
              <a:gd name="connsiteX1" fmla="*/ 4664 w 9160353"/>
              <a:gd name="connsiteY1" fmla="*/ 449303 h 450480"/>
              <a:gd name="connsiteX2" fmla="*/ 4619134 w 9160353"/>
              <a:gd name="connsiteY2" fmla="*/ 434177 h 450480"/>
              <a:gd name="connsiteX3" fmla="*/ 9160353 w 9160353"/>
              <a:gd name="connsiteY3" fmla="*/ 418218 h 450480"/>
              <a:gd name="connsiteX4" fmla="*/ 9129660 w 9160353"/>
              <a:gd name="connsiteY4" fmla="*/ 0 h 450480"/>
              <a:gd name="connsiteX5" fmla="*/ 0 w 9160353"/>
              <a:gd name="connsiteY5" fmla="*/ 544 h 450480"/>
              <a:gd name="connsiteX0" fmla="*/ 0 w 9160353"/>
              <a:gd name="connsiteY0" fmla="*/ 544 h 438736"/>
              <a:gd name="connsiteX1" fmla="*/ 4664 w 9160353"/>
              <a:gd name="connsiteY1" fmla="*/ 437665 h 438736"/>
              <a:gd name="connsiteX2" fmla="*/ 4619134 w 9160353"/>
              <a:gd name="connsiteY2" fmla="*/ 434177 h 438736"/>
              <a:gd name="connsiteX3" fmla="*/ 9160353 w 9160353"/>
              <a:gd name="connsiteY3" fmla="*/ 418218 h 438736"/>
              <a:gd name="connsiteX4" fmla="*/ 9129660 w 9160353"/>
              <a:gd name="connsiteY4" fmla="*/ 0 h 438736"/>
              <a:gd name="connsiteX5" fmla="*/ 0 w 9160353"/>
              <a:gd name="connsiteY5" fmla="*/ 544 h 438736"/>
              <a:gd name="connsiteX0" fmla="*/ 0 w 9160353"/>
              <a:gd name="connsiteY0" fmla="*/ 544 h 456949"/>
              <a:gd name="connsiteX1" fmla="*/ 4664 w 9160353"/>
              <a:gd name="connsiteY1" fmla="*/ 437665 h 456949"/>
              <a:gd name="connsiteX2" fmla="*/ 4619134 w 9160353"/>
              <a:gd name="connsiteY2" fmla="*/ 434177 h 456949"/>
              <a:gd name="connsiteX3" fmla="*/ 9160353 w 9160353"/>
              <a:gd name="connsiteY3" fmla="*/ 418218 h 456949"/>
              <a:gd name="connsiteX4" fmla="*/ 9129660 w 9160353"/>
              <a:gd name="connsiteY4" fmla="*/ 0 h 456949"/>
              <a:gd name="connsiteX5" fmla="*/ 0 w 9160353"/>
              <a:gd name="connsiteY5" fmla="*/ 544 h 456949"/>
              <a:gd name="connsiteX0" fmla="*/ 0 w 9170101"/>
              <a:gd name="connsiteY0" fmla="*/ 544 h 438609"/>
              <a:gd name="connsiteX1" fmla="*/ 4664 w 9170101"/>
              <a:gd name="connsiteY1" fmla="*/ 437665 h 438609"/>
              <a:gd name="connsiteX2" fmla="*/ 4619134 w 9170101"/>
              <a:gd name="connsiteY2" fmla="*/ 434177 h 438609"/>
              <a:gd name="connsiteX3" fmla="*/ 9170101 w 9170101"/>
              <a:gd name="connsiteY3" fmla="*/ 423310 h 438609"/>
              <a:gd name="connsiteX4" fmla="*/ 9129660 w 9170101"/>
              <a:gd name="connsiteY4" fmla="*/ 0 h 438609"/>
              <a:gd name="connsiteX5" fmla="*/ 0 w 9170101"/>
              <a:gd name="connsiteY5" fmla="*/ 544 h 438609"/>
              <a:gd name="connsiteX0" fmla="*/ 0 w 9170101"/>
              <a:gd name="connsiteY0" fmla="*/ 544 h 452078"/>
              <a:gd name="connsiteX1" fmla="*/ 4664 w 9170101"/>
              <a:gd name="connsiteY1" fmla="*/ 437665 h 452078"/>
              <a:gd name="connsiteX2" fmla="*/ 4619134 w 9170101"/>
              <a:gd name="connsiteY2" fmla="*/ 434177 h 452078"/>
              <a:gd name="connsiteX3" fmla="*/ 9170101 w 9170101"/>
              <a:gd name="connsiteY3" fmla="*/ 423310 h 452078"/>
              <a:gd name="connsiteX4" fmla="*/ 9129660 w 9170101"/>
              <a:gd name="connsiteY4" fmla="*/ 0 h 452078"/>
              <a:gd name="connsiteX5" fmla="*/ 0 w 9170101"/>
              <a:gd name="connsiteY5" fmla="*/ 544 h 452078"/>
              <a:gd name="connsiteX0" fmla="*/ 0 w 9178507"/>
              <a:gd name="connsiteY0" fmla="*/ 1271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1271 h 452805"/>
              <a:gd name="connsiteX0" fmla="*/ 0 w 9178507"/>
              <a:gd name="connsiteY0" fmla="*/ 544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544 h 452805"/>
              <a:gd name="connsiteX0" fmla="*/ 0 w 9188254"/>
              <a:gd name="connsiteY0" fmla="*/ 0 h 452988"/>
              <a:gd name="connsiteX1" fmla="*/ 14411 w 9188254"/>
              <a:gd name="connsiteY1" fmla="*/ 438575 h 452988"/>
              <a:gd name="connsiteX2" fmla="*/ 4628881 w 9188254"/>
              <a:gd name="connsiteY2" fmla="*/ 435087 h 452988"/>
              <a:gd name="connsiteX3" fmla="*/ 9179848 w 9188254"/>
              <a:gd name="connsiteY3" fmla="*/ 424220 h 452988"/>
              <a:gd name="connsiteX4" fmla="*/ 9188144 w 9188254"/>
              <a:gd name="connsiteY4" fmla="*/ 183 h 452988"/>
              <a:gd name="connsiteX5" fmla="*/ 0 w 9188254"/>
              <a:gd name="connsiteY5" fmla="*/ 0 h 452988"/>
              <a:gd name="connsiteX0" fmla="*/ 70304 w 9173868"/>
              <a:gd name="connsiteY0" fmla="*/ 69337 h 452805"/>
              <a:gd name="connsiteX1" fmla="*/ 25 w 9173868"/>
              <a:gd name="connsiteY1" fmla="*/ 438392 h 452805"/>
              <a:gd name="connsiteX2" fmla="*/ 4614495 w 9173868"/>
              <a:gd name="connsiteY2" fmla="*/ 434904 h 452805"/>
              <a:gd name="connsiteX3" fmla="*/ 9165462 w 9173868"/>
              <a:gd name="connsiteY3" fmla="*/ 424037 h 452805"/>
              <a:gd name="connsiteX4" fmla="*/ 9173758 w 9173868"/>
              <a:gd name="connsiteY4" fmla="*/ 0 h 452805"/>
              <a:gd name="connsiteX5" fmla="*/ 70304 w 9173868"/>
              <a:gd name="connsiteY5" fmla="*/ 69337 h 452805"/>
              <a:gd name="connsiteX0" fmla="*/ 4621 w 9174056"/>
              <a:gd name="connsiteY0" fmla="*/ 67209 h 452805"/>
              <a:gd name="connsiteX1" fmla="*/ 213 w 9174056"/>
              <a:gd name="connsiteY1" fmla="*/ 438392 h 452805"/>
              <a:gd name="connsiteX2" fmla="*/ 4614683 w 9174056"/>
              <a:gd name="connsiteY2" fmla="*/ 434904 h 452805"/>
              <a:gd name="connsiteX3" fmla="*/ 9165650 w 9174056"/>
              <a:gd name="connsiteY3" fmla="*/ 424037 h 452805"/>
              <a:gd name="connsiteX4" fmla="*/ 9173946 w 9174056"/>
              <a:gd name="connsiteY4" fmla="*/ 0 h 452805"/>
              <a:gd name="connsiteX5" fmla="*/ 4621 w 9174056"/>
              <a:gd name="connsiteY5" fmla="*/ 67209 h 452805"/>
              <a:gd name="connsiteX0" fmla="*/ 4621 w 9174056"/>
              <a:gd name="connsiteY0" fmla="*/ 0 h 385596"/>
              <a:gd name="connsiteX1" fmla="*/ 213 w 9174056"/>
              <a:gd name="connsiteY1" fmla="*/ 371183 h 385596"/>
              <a:gd name="connsiteX2" fmla="*/ 4614683 w 9174056"/>
              <a:gd name="connsiteY2" fmla="*/ 367695 h 385596"/>
              <a:gd name="connsiteX3" fmla="*/ 9165650 w 9174056"/>
              <a:gd name="connsiteY3" fmla="*/ 356828 h 385596"/>
              <a:gd name="connsiteX4" fmla="*/ 9173946 w 9174056"/>
              <a:gd name="connsiteY4" fmla="*/ 88855 h 385596"/>
              <a:gd name="connsiteX5" fmla="*/ 4621 w 9174056"/>
              <a:gd name="connsiteY5" fmla="*/ 0 h 385596"/>
              <a:gd name="connsiteX0" fmla="*/ 4621 w 9174056"/>
              <a:gd name="connsiteY0" fmla="*/ 71466 h 296741"/>
              <a:gd name="connsiteX1" fmla="*/ 213 w 9174056"/>
              <a:gd name="connsiteY1" fmla="*/ 282328 h 296741"/>
              <a:gd name="connsiteX2" fmla="*/ 4614683 w 9174056"/>
              <a:gd name="connsiteY2" fmla="*/ 278840 h 296741"/>
              <a:gd name="connsiteX3" fmla="*/ 9165650 w 9174056"/>
              <a:gd name="connsiteY3" fmla="*/ 267973 h 296741"/>
              <a:gd name="connsiteX4" fmla="*/ 9173946 w 9174056"/>
              <a:gd name="connsiteY4" fmla="*/ 0 h 296741"/>
              <a:gd name="connsiteX5" fmla="*/ 4621 w 9174056"/>
              <a:gd name="connsiteY5" fmla="*/ 71466 h 296741"/>
              <a:gd name="connsiteX0" fmla="*/ 4621 w 9165650"/>
              <a:gd name="connsiteY0" fmla="*/ 9040 h 234315"/>
              <a:gd name="connsiteX1" fmla="*/ 213 w 9165650"/>
              <a:gd name="connsiteY1" fmla="*/ 219902 h 234315"/>
              <a:gd name="connsiteX2" fmla="*/ 4614683 w 9165650"/>
              <a:gd name="connsiteY2" fmla="*/ 216414 h 234315"/>
              <a:gd name="connsiteX3" fmla="*/ 9165650 w 9165650"/>
              <a:gd name="connsiteY3" fmla="*/ 205547 h 234315"/>
              <a:gd name="connsiteX4" fmla="*/ 9145716 w 9165650"/>
              <a:gd name="connsiteY4" fmla="*/ 0 h 234315"/>
              <a:gd name="connsiteX5" fmla="*/ 4621 w 9165650"/>
              <a:gd name="connsiteY5" fmla="*/ 9040 h 234315"/>
              <a:gd name="connsiteX0" fmla="*/ 4621 w 9165650"/>
              <a:gd name="connsiteY0" fmla="*/ 0 h 235206"/>
              <a:gd name="connsiteX1" fmla="*/ 213 w 9165650"/>
              <a:gd name="connsiteY1" fmla="*/ 220793 h 235206"/>
              <a:gd name="connsiteX2" fmla="*/ 4614683 w 9165650"/>
              <a:gd name="connsiteY2" fmla="*/ 217305 h 235206"/>
              <a:gd name="connsiteX3" fmla="*/ 9165650 w 9165650"/>
              <a:gd name="connsiteY3" fmla="*/ 206438 h 235206"/>
              <a:gd name="connsiteX4" fmla="*/ 9145716 w 9165650"/>
              <a:gd name="connsiteY4" fmla="*/ 891 h 235206"/>
              <a:gd name="connsiteX5" fmla="*/ 4621 w 9165650"/>
              <a:gd name="connsiteY5" fmla="*/ 0 h 235206"/>
              <a:gd name="connsiteX0" fmla="*/ 0 w 9170439"/>
              <a:gd name="connsiteY0" fmla="*/ 2656 h 234315"/>
              <a:gd name="connsiteX1" fmla="*/ 5002 w 9170439"/>
              <a:gd name="connsiteY1" fmla="*/ 219902 h 234315"/>
              <a:gd name="connsiteX2" fmla="*/ 4619472 w 9170439"/>
              <a:gd name="connsiteY2" fmla="*/ 216414 h 234315"/>
              <a:gd name="connsiteX3" fmla="*/ 9170439 w 9170439"/>
              <a:gd name="connsiteY3" fmla="*/ 205547 h 234315"/>
              <a:gd name="connsiteX4" fmla="*/ 9150505 w 9170439"/>
              <a:gd name="connsiteY4" fmla="*/ 0 h 234315"/>
              <a:gd name="connsiteX5" fmla="*/ 0 w 9170439"/>
              <a:gd name="connsiteY5" fmla="*/ 2656 h 234315"/>
              <a:gd name="connsiteX0" fmla="*/ 0 w 9170439"/>
              <a:gd name="connsiteY0" fmla="*/ 0 h 234497"/>
              <a:gd name="connsiteX1" fmla="*/ 5002 w 9170439"/>
              <a:gd name="connsiteY1" fmla="*/ 220084 h 234497"/>
              <a:gd name="connsiteX2" fmla="*/ 4619472 w 9170439"/>
              <a:gd name="connsiteY2" fmla="*/ 216596 h 234497"/>
              <a:gd name="connsiteX3" fmla="*/ 9170439 w 9170439"/>
              <a:gd name="connsiteY3" fmla="*/ 205729 h 234497"/>
              <a:gd name="connsiteX4" fmla="*/ 9150505 w 9170439"/>
              <a:gd name="connsiteY4" fmla="*/ 182 h 234497"/>
              <a:gd name="connsiteX5" fmla="*/ 0 w 9170439"/>
              <a:gd name="connsiteY5" fmla="*/ 0 h 234497"/>
              <a:gd name="connsiteX0" fmla="*/ 0 w 9170439"/>
              <a:gd name="connsiteY0" fmla="*/ 1237 h 235734"/>
              <a:gd name="connsiteX1" fmla="*/ 5002 w 9170439"/>
              <a:gd name="connsiteY1" fmla="*/ 221321 h 235734"/>
              <a:gd name="connsiteX2" fmla="*/ 4619472 w 9170439"/>
              <a:gd name="connsiteY2" fmla="*/ 217833 h 235734"/>
              <a:gd name="connsiteX3" fmla="*/ 9170439 w 9170439"/>
              <a:gd name="connsiteY3" fmla="*/ 206966 h 235734"/>
              <a:gd name="connsiteX4" fmla="*/ 9159914 w 9170439"/>
              <a:gd name="connsiteY4" fmla="*/ 0 h 235734"/>
              <a:gd name="connsiteX5" fmla="*/ 0 w 9170439"/>
              <a:gd name="connsiteY5" fmla="*/ 1237 h 235734"/>
              <a:gd name="connsiteX0" fmla="*/ 0 w 9170439"/>
              <a:gd name="connsiteY0" fmla="*/ 0 h 234497"/>
              <a:gd name="connsiteX1" fmla="*/ 5002 w 9170439"/>
              <a:gd name="connsiteY1" fmla="*/ 220084 h 234497"/>
              <a:gd name="connsiteX2" fmla="*/ 4619472 w 9170439"/>
              <a:gd name="connsiteY2" fmla="*/ 216596 h 234497"/>
              <a:gd name="connsiteX3" fmla="*/ 9170439 w 9170439"/>
              <a:gd name="connsiteY3" fmla="*/ 205729 h 234497"/>
              <a:gd name="connsiteX4" fmla="*/ 9159914 w 9170439"/>
              <a:gd name="connsiteY4" fmla="*/ 891 h 234497"/>
              <a:gd name="connsiteX5" fmla="*/ 0 w 9170439"/>
              <a:gd name="connsiteY5" fmla="*/ 0 h 234497"/>
              <a:gd name="connsiteX0" fmla="*/ 0 w 9170439"/>
              <a:gd name="connsiteY0" fmla="*/ 1237 h 235734"/>
              <a:gd name="connsiteX1" fmla="*/ 5002 w 9170439"/>
              <a:gd name="connsiteY1" fmla="*/ 221321 h 235734"/>
              <a:gd name="connsiteX2" fmla="*/ 4619472 w 9170439"/>
              <a:gd name="connsiteY2" fmla="*/ 217833 h 235734"/>
              <a:gd name="connsiteX3" fmla="*/ 9170439 w 9170439"/>
              <a:gd name="connsiteY3" fmla="*/ 206966 h 235734"/>
              <a:gd name="connsiteX4" fmla="*/ 9159914 w 9170439"/>
              <a:gd name="connsiteY4" fmla="*/ 0 h 235734"/>
              <a:gd name="connsiteX5" fmla="*/ 0 w 9170439"/>
              <a:gd name="connsiteY5" fmla="*/ 1237 h 235734"/>
              <a:gd name="connsiteX0" fmla="*/ 0 w 9170439"/>
              <a:gd name="connsiteY0" fmla="*/ 0 h 234497"/>
              <a:gd name="connsiteX1" fmla="*/ 5002 w 9170439"/>
              <a:gd name="connsiteY1" fmla="*/ 220084 h 234497"/>
              <a:gd name="connsiteX2" fmla="*/ 4619472 w 9170439"/>
              <a:gd name="connsiteY2" fmla="*/ 216596 h 234497"/>
              <a:gd name="connsiteX3" fmla="*/ 9170439 w 9170439"/>
              <a:gd name="connsiteY3" fmla="*/ 205729 h 234497"/>
              <a:gd name="connsiteX4" fmla="*/ 9159914 w 9170439"/>
              <a:gd name="connsiteY4" fmla="*/ 891 h 234497"/>
              <a:gd name="connsiteX5" fmla="*/ 0 w 9170439"/>
              <a:gd name="connsiteY5" fmla="*/ 0 h 234497"/>
              <a:gd name="connsiteX0" fmla="*/ 0 w 9170439"/>
              <a:gd name="connsiteY0" fmla="*/ 2656 h 237153"/>
              <a:gd name="connsiteX1" fmla="*/ 5002 w 9170439"/>
              <a:gd name="connsiteY1" fmla="*/ 222740 h 237153"/>
              <a:gd name="connsiteX2" fmla="*/ 4619472 w 9170439"/>
              <a:gd name="connsiteY2" fmla="*/ 219252 h 237153"/>
              <a:gd name="connsiteX3" fmla="*/ 9170439 w 9170439"/>
              <a:gd name="connsiteY3" fmla="*/ 208385 h 237153"/>
              <a:gd name="connsiteX4" fmla="*/ 9131684 w 9170439"/>
              <a:gd name="connsiteY4" fmla="*/ 0 h 237153"/>
              <a:gd name="connsiteX5" fmla="*/ 0 w 9170439"/>
              <a:gd name="connsiteY5" fmla="*/ 2656 h 237153"/>
              <a:gd name="connsiteX0" fmla="*/ 0 w 9170439"/>
              <a:gd name="connsiteY0" fmla="*/ 528 h 235025"/>
              <a:gd name="connsiteX1" fmla="*/ 5002 w 9170439"/>
              <a:gd name="connsiteY1" fmla="*/ 220612 h 235025"/>
              <a:gd name="connsiteX2" fmla="*/ 4619472 w 9170439"/>
              <a:gd name="connsiteY2" fmla="*/ 217124 h 235025"/>
              <a:gd name="connsiteX3" fmla="*/ 9170439 w 9170439"/>
              <a:gd name="connsiteY3" fmla="*/ 206257 h 235025"/>
              <a:gd name="connsiteX4" fmla="*/ 9169324 w 9170439"/>
              <a:gd name="connsiteY4" fmla="*/ 0 h 235025"/>
              <a:gd name="connsiteX5" fmla="*/ 0 w 9170439"/>
              <a:gd name="connsiteY5" fmla="*/ 528 h 235025"/>
              <a:gd name="connsiteX0" fmla="*/ 0 w 9170439"/>
              <a:gd name="connsiteY0" fmla="*/ 528 h 235025"/>
              <a:gd name="connsiteX1" fmla="*/ 5002 w 9170439"/>
              <a:gd name="connsiteY1" fmla="*/ 220612 h 235025"/>
              <a:gd name="connsiteX2" fmla="*/ 4619472 w 9170439"/>
              <a:gd name="connsiteY2" fmla="*/ 217124 h 235025"/>
              <a:gd name="connsiteX3" fmla="*/ 9170439 w 9170439"/>
              <a:gd name="connsiteY3" fmla="*/ 206257 h 235025"/>
              <a:gd name="connsiteX4" fmla="*/ 9141094 w 9170439"/>
              <a:gd name="connsiteY4" fmla="*/ 0 h 235025"/>
              <a:gd name="connsiteX5" fmla="*/ 0 w 9170439"/>
              <a:gd name="connsiteY5" fmla="*/ 528 h 235025"/>
              <a:gd name="connsiteX0" fmla="*/ 0 w 9170439"/>
              <a:gd name="connsiteY0" fmla="*/ 0 h 234497"/>
              <a:gd name="connsiteX1" fmla="*/ 5002 w 9170439"/>
              <a:gd name="connsiteY1" fmla="*/ 220084 h 234497"/>
              <a:gd name="connsiteX2" fmla="*/ 4619472 w 9170439"/>
              <a:gd name="connsiteY2" fmla="*/ 216596 h 234497"/>
              <a:gd name="connsiteX3" fmla="*/ 9170439 w 9170439"/>
              <a:gd name="connsiteY3" fmla="*/ 205729 h 234497"/>
              <a:gd name="connsiteX4" fmla="*/ 9150502 w 9170439"/>
              <a:gd name="connsiteY4" fmla="*/ 891 h 234497"/>
              <a:gd name="connsiteX5" fmla="*/ 0 w 9170439"/>
              <a:gd name="connsiteY5" fmla="*/ 0 h 234497"/>
              <a:gd name="connsiteX0" fmla="*/ 0 w 9170439"/>
              <a:gd name="connsiteY0" fmla="*/ 2656 h 237153"/>
              <a:gd name="connsiteX1" fmla="*/ 5002 w 9170439"/>
              <a:gd name="connsiteY1" fmla="*/ 222740 h 237153"/>
              <a:gd name="connsiteX2" fmla="*/ 4619472 w 9170439"/>
              <a:gd name="connsiteY2" fmla="*/ 219252 h 237153"/>
              <a:gd name="connsiteX3" fmla="*/ 9170439 w 9170439"/>
              <a:gd name="connsiteY3" fmla="*/ 208385 h 237153"/>
              <a:gd name="connsiteX4" fmla="*/ 9150501 w 9170439"/>
              <a:gd name="connsiteY4" fmla="*/ 0 h 237153"/>
              <a:gd name="connsiteX5" fmla="*/ 0 w 9170439"/>
              <a:gd name="connsiteY5" fmla="*/ 2656 h 237153"/>
              <a:gd name="connsiteX0" fmla="*/ 0 w 9170439"/>
              <a:gd name="connsiteY0" fmla="*/ 528 h 235025"/>
              <a:gd name="connsiteX1" fmla="*/ 5002 w 9170439"/>
              <a:gd name="connsiteY1" fmla="*/ 220612 h 235025"/>
              <a:gd name="connsiteX2" fmla="*/ 4619472 w 9170439"/>
              <a:gd name="connsiteY2" fmla="*/ 217124 h 235025"/>
              <a:gd name="connsiteX3" fmla="*/ 9170439 w 9170439"/>
              <a:gd name="connsiteY3" fmla="*/ 206257 h 235025"/>
              <a:gd name="connsiteX4" fmla="*/ 9159911 w 9170439"/>
              <a:gd name="connsiteY4" fmla="*/ 0 h 235025"/>
              <a:gd name="connsiteX5" fmla="*/ 0 w 9170439"/>
              <a:gd name="connsiteY5" fmla="*/ 528 h 235025"/>
              <a:gd name="connsiteX0" fmla="*/ 0 w 9170439"/>
              <a:gd name="connsiteY0" fmla="*/ 0 h 234497"/>
              <a:gd name="connsiteX1" fmla="*/ 5002 w 9170439"/>
              <a:gd name="connsiteY1" fmla="*/ 220084 h 234497"/>
              <a:gd name="connsiteX2" fmla="*/ 4619472 w 9170439"/>
              <a:gd name="connsiteY2" fmla="*/ 216596 h 234497"/>
              <a:gd name="connsiteX3" fmla="*/ 9170439 w 9170439"/>
              <a:gd name="connsiteY3" fmla="*/ 205729 h 234497"/>
              <a:gd name="connsiteX4" fmla="*/ 9141091 w 9170439"/>
              <a:gd name="connsiteY4" fmla="*/ 76795 h 234497"/>
              <a:gd name="connsiteX5" fmla="*/ 0 w 9170439"/>
              <a:gd name="connsiteY5" fmla="*/ 0 h 234497"/>
              <a:gd name="connsiteX0" fmla="*/ 23295 w 9165504"/>
              <a:gd name="connsiteY0" fmla="*/ 48766 h 157702"/>
              <a:gd name="connsiteX1" fmla="*/ 67 w 9165504"/>
              <a:gd name="connsiteY1" fmla="*/ 143289 h 157702"/>
              <a:gd name="connsiteX2" fmla="*/ 4614537 w 9165504"/>
              <a:gd name="connsiteY2" fmla="*/ 139801 h 157702"/>
              <a:gd name="connsiteX3" fmla="*/ 9165504 w 9165504"/>
              <a:gd name="connsiteY3" fmla="*/ 128934 h 157702"/>
              <a:gd name="connsiteX4" fmla="*/ 9136156 w 9165504"/>
              <a:gd name="connsiteY4" fmla="*/ 0 h 157702"/>
              <a:gd name="connsiteX5" fmla="*/ 23295 w 9165504"/>
              <a:gd name="connsiteY5" fmla="*/ 48766 h 157702"/>
              <a:gd name="connsiteX0" fmla="*/ 23295 w 9165504"/>
              <a:gd name="connsiteY0" fmla="*/ 11169 h 120105"/>
              <a:gd name="connsiteX1" fmla="*/ 67 w 9165504"/>
              <a:gd name="connsiteY1" fmla="*/ 105692 h 120105"/>
              <a:gd name="connsiteX2" fmla="*/ 4614537 w 9165504"/>
              <a:gd name="connsiteY2" fmla="*/ 102204 h 120105"/>
              <a:gd name="connsiteX3" fmla="*/ 9165504 w 9165504"/>
              <a:gd name="connsiteY3" fmla="*/ 91337 h 120105"/>
              <a:gd name="connsiteX4" fmla="*/ 9154977 w 9165504"/>
              <a:gd name="connsiteY4" fmla="*/ 0 h 120105"/>
              <a:gd name="connsiteX5" fmla="*/ 23295 w 9165504"/>
              <a:gd name="connsiteY5" fmla="*/ 11169 h 120105"/>
              <a:gd name="connsiteX0" fmla="*/ 23295 w 9165504"/>
              <a:gd name="connsiteY0" fmla="*/ 0 h 108936"/>
              <a:gd name="connsiteX1" fmla="*/ 67 w 9165504"/>
              <a:gd name="connsiteY1" fmla="*/ 94523 h 108936"/>
              <a:gd name="connsiteX2" fmla="*/ 4614537 w 9165504"/>
              <a:gd name="connsiteY2" fmla="*/ 91035 h 108936"/>
              <a:gd name="connsiteX3" fmla="*/ 9165504 w 9165504"/>
              <a:gd name="connsiteY3" fmla="*/ 80168 h 108936"/>
              <a:gd name="connsiteX4" fmla="*/ 9145566 w 9165504"/>
              <a:gd name="connsiteY4" fmla="*/ 181 h 108936"/>
              <a:gd name="connsiteX5" fmla="*/ 23295 w 9165504"/>
              <a:gd name="connsiteY5" fmla="*/ 0 h 108936"/>
              <a:gd name="connsiteX0" fmla="*/ 0 w 9179850"/>
              <a:gd name="connsiteY0" fmla="*/ 1947 h 108755"/>
              <a:gd name="connsiteX1" fmla="*/ 14413 w 9179850"/>
              <a:gd name="connsiteY1" fmla="*/ 94342 h 108755"/>
              <a:gd name="connsiteX2" fmla="*/ 4628883 w 9179850"/>
              <a:gd name="connsiteY2" fmla="*/ 90854 h 108755"/>
              <a:gd name="connsiteX3" fmla="*/ 9179850 w 9179850"/>
              <a:gd name="connsiteY3" fmla="*/ 79987 h 108755"/>
              <a:gd name="connsiteX4" fmla="*/ 9159912 w 9179850"/>
              <a:gd name="connsiteY4" fmla="*/ 0 h 108755"/>
              <a:gd name="connsiteX5" fmla="*/ 0 w 9179850"/>
              <a:gd name="connsiteY5" fmla="*/ 1947 h 108755"/>
              <a:gd name="connsiteX0" fmla="*/ 0 w 9197614"/>
              <a:gd name="connsiteY0" fmla="*/ 0 h 106808"/>
              <a:gd name="connsiteX1" fmla="*/ 14413 w 9197614"/>
              <a:gd name="connsiteY1" fmla="*/ 92395 h 106808"/>
              <a:gd name="connsiteX2" fmla="*/ 4628883 w 9197614"/>
              <a:gd name="connsiteY2" fmla="*/ 88907 h 106808"/>
              <a:gd name="connsiteX3" fmla="*/ 9179850 w 9197614"/>
              <a:gd name="connsiteY3" fmla="*/ 78040 h 106808"/>
              <a:gd name="connsiteX4" fmla="*/ 9197553 w 9197614"/>
              <a:gd name="connsiteY4" fmla="*/ 181 h 106808"/>
              <a:gd name="connsiteX5" fmla="*/ 0 w 9197614"/>
              <a:gd name="connsiteY5" fmla="*/ 0 h 106808"/>
              <a:gd name="connsiteX0" fmla="*/ 0 w 9179850"/>
              <a:gd name="connsiteY0" fmla="*/ 0 h 106808"/>
              <a:gd name="connsiteX1" fmla="*/ 14413 w 9179850"/>
              <a:gd name="connsiteY1" fmla="*/ 92395 h 106808"/>
              <a:gd name="connsiteX2" fmla="*/ 4628883 w 9179850"/>
              <a:gd name="connsiteY2" fmla="*/ 88907 h 106808"/>
              <a:gd name="connsiteX3" fmla="*/ 9179850 w 9179850"/>
              <a:gd name="connsiteY3" fmla="*/ 78040 h 106808"/>
              <a:gd name="connsiteX4" fmla="*/ 9150503 w 9179850"/>
              <a:gd name="connsiteY4" fmla="*/ 181 h 106808"/>
              <a:gd name="connsiteX5" fmla="*/ 0 w 9179850"/>
              <a:gd name="connsiteY5" fmla="*/ 0 h 106808"/>
              <a:gd name="connsiteX0" fmla="*/ 0 w 9179850"/>
              <a:gd name="connsiteY0" fmla="*/ 1098 h 107906"/>
              <a:gd name="connsiteX1" fmla="*/ 14413 w 9179850"/>
              <a:gd name="connsiteY1" fmla="*/ 93493 h 107906"/>
              <a:gd name="connsiteX2" fmla="*/ 4628883 w 9179850"/>
              <a:gd name="connsiteY2" fmla="*/ 90005 h 107906"/>
              <a:gd name="connsiteX3" fmla="*/ 9179850 w 9179850"/>
              <a:gd name="connsiteY3" fmla="*/ 79138 h 107906"/>
              <a:gd name="connsiteX4" fmla="*/ 9170862 w 9179850"/>
              <a:gd name="connsiteY4" fmla="*/ 0 h 107906"/>
              <a:gd name="connsiteX5" fmla="*/ 0 w 9179850"/>
              <a:gd name="connsiteY5" fmla="*/ 1098 h 107906"/>
              <a:gd name="connsiteX0" fmla="*/ 0 w 9173064"/>
              <a:gd name="connsiteY0" fmla="*/ 1098 h 107906"/>
              <a:gd name="connsiteX1" fmla="*/ 7627 w 9173064"/>
              <a:gd name="connsiteY1" fmla="*/ 93493 h 107906"/>
              <a:gd name="connsiteX2" fmla="*/ 4622097 w 9173064"/>
              <a:gd name="connsiteY2" fmla="*/ 90005 h 107906"/>
              <a:gd name="connsiteX3" fmla="*/ 9173064 w 9173064"/>
              <a:gd name="connsiteY3" fmla="*/ 79138 h 107906"/>
              <a:gd name="connsiteX4" fmla="*/ 9164076 w 9173064"/>
              <a:gd name="connsiteY4" fmla="*/ 0 h 107906"/>
              <a:gd name="connsiteX5" fmla="*/ 0 w 9173064"/>
              <a:gd name="connsiteY5" fmla="*/ 1098 h 107906"/>
              <a:gd name="connsiteX0" fmla="*/ 0 w 9175186"/>
              <a:gd name="connsiteY0" fmla="*/ 1098 h 107906"/>
              <a:gd name="connsiteX1" fmla="*/ 7627 w 9175186"/>
              <a:gd name="connsiteY1" fmla="*/ 93493 h 107906"/>
              <a:gd name="connsiteX2" fmla="*/ 4622097 w 9175186"/>
              <a:gd name="connsiteY2" fmla="*/ 90005 h 107906"/>
              <a:gd name="connsiteX3" fmla="*/ 9173064 w 9175186"/>
              <a:gd name="connsiteY3" fmla="*/ 79138 h 107906"/>
              <a:gd name="connsiteX4" fmla="*/ 9174943 w 9175186"/>
              <a:gd name="connsiteY4" fmla="*/ 0 h 107906"/>
              <a:gd name="connsiteX5" fmla="*/ 0 w 9175186"/>
              <a:gd name="connsiteY5" fmla="*/ 1098 h 107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75186" h="107906">
                <a:moveTo>
                  <a:pt x="0" y="1098"/>
                </a:moveTo>
                <a:cubicBezTo>
                  <a:pt x="1555" y="148785"/>
                  <a:pt x="6072" y="-54194"/>
                  <a:pt x="7627" y="93493"/>
                </a:cubicBezTo>
                <a:cubicBezTo>
                  <a:pt x="101895" y="96225"/>
                  <a:pt x="1583681" y="126584"/>
                  <a:pt x="4622097" y="90005"/>
                </a:cubicBezTo>
                <a:cubicBezTo>
                  <a:pt x="6149561" y="71616"/>
                  <a:pt x="6665220" y="54122"/>
                  <a:pt x="9173064" y="79138"/>
                </a:cubicBezTo>
                <a:cubicBezTo>
                  <a:pt x="9171747" y="-57072"/>
                  <a:pt x="9176260" y="136210"/>
                  <a:pt x="9174943" y="0"/>
                </a:cubicBezTo>
                <a:lnTo>
                  <a:pt x="0" y="1098"/>
                </a:lnTo>
                <a:close/>
              </a:path>
            </a:pathLst>
          </a:cu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6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844603" y="1628800"/>
            <a:ext cx="3826768" cy="452596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2000"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251941" y="44624"/>
            <a:ext cx="8640118" cy="778098"/>
          </a:xfrm>
          <a:prstGeom prst="rect">
            <a:avLst/>
          </a:prstGeom>
        </p:spPr>
        <p:txBody>
          <a:bodyPr/>
          <a:lstStyle>
            <a:lvl1pPr algn="l">
              <a:defRPr sz="2800" b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18" name="Espaço Reservado para Conteúdo 3"/>
          <p:cNvSpPr>
            <a:spLocks noGrp="1"/>
          </p:cNvSpPr>
          <p:nvPr>
            <p:ph sz="half" idx="13"/>
          </p:nvPr>
        </p:nvSpPr>
        <p:spPr>
          <a:xfrm>
            <a:off x="371028" y="1628800"/>
            <a:ext cx="3826768" cy="452596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2000"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19" name="Espaço Reservado para Número de Slide 5"/>
          <p:cNvSpPr>
            <a:spLocks noGrp="1"/>
          </p:cNvSpPr>
          <p:nvPr>
            <p:ph type="sldNum" sz="quarter" idx="14"/>
          </p:nvPr>
        </p:nvSpPr>
        <p:spPr>
          <a:xfrm>
            <a:off x="8675688" y="6524625"/>
            <a:ext cx="4429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EFAFFEEA-9BC9-44DB-A00B-C1C9E7F56E1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5066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19" name="Forma livre 18"/>
          <p:cNvSpPr/>
          <p:nvPr userDrawn="1"/>
        </p:nvSpPr>
        <p:spPr>
          <a:xfrm flipH="1" flipV="1">
            <a:off x="-15875" y="5659438"/>
            <a:ext cx="9188450" cy="1147762"/>
          </a:xfrm>
          <a:custGeom>
            <a:avLst/>
            <a:gdLst>
              <a:gd name="connsiteX0" fmla="*/ 9427 w 9153427"/>
              <a:gd name="connsiteY0" fmla="*/ 0 h 443060"/>
              <a:gd name="connsiteX1" fmla="*/ 0 w 9153427"/>
              <a:gd name="connsiteY1" fmla="*/ 443060 h 443060"/>
              <a:gd name="connsiteX2" fmla="*/ 4609707 w 9153427"/>
              <a:gd name="connsiteY2" fmla="*/ 433633 h 443060"/>
              <a:gd name="connsiteX3" fmla="*/ 9153427 w 9153427"/>
              <a:gd name="connsiteY3" fmla="*/ 414779 h 443060"/>
              <a:gd name="connsiteX4" fmla="*/ 9144000 w 9153427"/>
              <a:gd name="connsiteY4" fmla="*/ 9427 h 443060"/>
              <a:gd name="connsiteX5" fmla="*/ 9427 w 9153427"/>
              <a:gd name="connsiteY5" fmla="*/ 0 h 443060"/>
              <a:gd name="connsiteX0" fmla="*/ 9427 w 9153427"/>
              <a:gd name="connsiteY0" fmla="*/ 0 h 494823"/>
              <a:gd name="connsiteX1" fmla="*/ 0 w 9153427"/>
              <a:gd name="connsiteY1" fmla="*/ 443060 h 494823"/>
              <a:gd name="connsiteX2" fmla="*/ 4609707 w 9153427"/>
              <a:gd name="connsiteY2" fmla="*/ 433633 h 494823"/>
              <a:gd name="connsiteX3" fmla="*/ 9153427 w 9153427"/>
              <a:gd name="connsiteY3" fmla="*/ 414779 h 494823"/>
              <a:gd name="connsiteX4" fmla="*/ 9144000 w 9153427"/>
              <a:gd name="connsiteY4" fmla="*/ 9427 h 494823"/>
              <a:gd name="connsiteX5" fmla="*/ 9427 w 9153427"/>
              <a:gd name="connsiteY5" fmla="*/ 0 h 494823"/>
              <a:gd name="connsiteX0" fmla="*/ 9427 w 9153427"/>
              <a:gd name="connsiteY0" fmla="*/ 0 h 524131"/>
              <a:gd name="connsiteX1" fmla="*/ 0 w 9153427"/>
              <a:gd name="connsiteY1" fmla="*/ 443060 h 524131"/>
              <a:gd name="connsiteX2" fmla="*/ 4609707 w 9153427"/>
              <a:gd name="connsiteY2" fmla="*/ 433633 h 524131"/>
              <a:gd name="connsiteX3" fmla="*/ 9153427 w 9153427"/>
              <a:gd name="connsiteY3" fmla="*/ 414779 h 524131"/>
              <a:gd name="connsiteX4" fmla="*/ 9144000 w 9153427"/>
              <a:gd name="connsiteY4" fmla="*/ 9427 h 524131"/>
              <a:gd name="connsiteX5" fmla="*/ 9427 w 9153427"/>
              <a:gd name="connsiteY5" fmla="*/ 0 h 524131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621828"/>
              <a:gd name="connsiteX1" fmla="*/ 0 w 9153427"/>
              <a:gd name="connsiteY1" fmla="*/ 443060 h 621828"/>
              <a:gd name="connsiteX2" fmla="*/ 4609707 w 9153427"/>
              <a:gd name="connsiteY2" fmla="*/ 433633 h 621828"/>
              <a:gd name="connsiteX3" fmla="*/ 9153427 w 9153427"/>
              <a:gd name="connsiteY3" fmla="*/ 414779 h 621828"/>
              <a:gd name="connsiteX4" fmla="*/ 9144000 w 9153427"/>
              <a:gd name="connsiteY4" fmla="*/ 9427 h 621828"/>
              <a:gd name="connsiteX5" fmla="*/ 9427 w 9153427"/>
              <a:gd name="connsiteY5" fmla="*/ 0 h 621828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61284"/>
              <a:gd name="connsiteX1" fmla="*/ 0 w 9153427"/>
              <a:gd name="connsiteY1" fmla="*/ 443060 h 561284"/>
              <a:gd name="connsiteX2" fmla="*/ 4609707 w 9153427"/>
              <a:gd name="connsiteY2" fmla="*/ 433633 h 561284"/>
              <a:gd name="connsiteX3" fmla="*/ 9153427 w 9153427"/>
              <a:gd name="connsiteY3" fmla="*/ 414779 h 561284"/>
              <a:gd name="connsiteX4" fmla="*/ 9144000 w 9153427"/>
              <a:gd name="connsiteY4" fmla="*/ 9427 h 561284"/>
              <a:gd name="connsiteX5" fmla="*/ 9427 w 9153427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3427 w 9162854"/>
              <a:gd name="connsiteY4" fmla="*/ 9427 h 561284"/>
              <a:gd name="connsiteX5" fmla="*/ 0 w 9162854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8902 w 9162854"/>
              <a:gd name="connsiteY4" fmla="*/ 6150 h 561284"/>
              <a:gd name="connsiteX5" fmla="*/ 0 w 9162854"/>
              <a:gd name="connsiteY5" fmla="*/ 0 h 561284"/>
              <a:gd name="connsiteX0" fmla="*/ 0 w 9162854"/>
              <a:gd name="connsiteY0" fmla="*/ 0 h 443646"/>
              <a:gd name="connsiteX1" fmla="*/ 4664 w 9162854"/>
              <a:gd name="connsiteY1" fmla="*/ 443060 h 443646"/>
              <a:gd name="connsiteX2" fmla="*/ 4619134 w 9162854"/>
              <a:gd name="connsiteY2" fmla="*/ 433633 h 443646"/>
              <a:gd name="connsiteX3" fmla="*/ 9162854 w 9162854"/>
              <a:gd name="connsiteY3" fmla="*/ 414779 h 443646"/>
              <a:gd name="connsiteX4" fmla="*/ 9158902 w 9162854"/>
              <a:gd name="connsiteY4" fmla="*/ 6150 h 443646"/>
              <a:gd name="connsiteX5" fmla="*/ 0 w 9162854"/>
              <a:gd name="connsiteY5" fmla="*/ 0 h 443646"/>
              <a:gd name="connsiteX0" fmla="*/ 0 w 9162854"/>
              <a:gd name="connsiteY0" fmla="*/ 0 h 449152"/>
              <a:gd name="connsiteX1" fmla="*/ 4664 w 9162854"/>
              <a:gd name="connsiteY1" fmla="*/ 448759 h 449152"/>
              <a:gd name="connsiteX2" fmla="*/ 4619134 w 9162854"/>
              <a:gd name="connsiteY2" fmla="*/ 433633 h 449152"/>
              <a:gd name="connsiteX3" fmla="*/ 9162854 w 9162854"/>
              <a:gd name="connsiteY3" fmla="*/ 414779 h 449152"/>
              <a:gd name="connsiteX4" fmla="*/ 9158902 w 9162854"/>
              <a:gd name="connsiteY4" fmla="*/ 6150 h 449152"/>
              <a:gd name="connsiteX5" fmla="*/ 0 w 9162854"/>
              <a:gd name="connsiteY5" fmla="*/ 0 h 449152"/>
              <a:gd name="connsiteX0" fmla="*/ 0 w 9160353"/>
              <a:gd name="connsiteY0" fmla="*/ 0 h 449140"/>
              <a:gd name="connsiteX1" fmla="*/ 4664 w 9160353"/>
              <a:gd name="connsiteY1" fmla="*/ 448759 h 449140"/>
              <a:gd name="connsiteX2" fmla="*/ 4619134 w 9160353"/>
              <a:gd name="connsiteY2" fmla="*/ 433633 h 449140"/>
              <a:gd name="connsiteX3" fmla="*/ 9160353 w 9160353"/>
              <a:gd name="connsiteY3" fmla="*/ 417674 h 449140"/>
              <a:gd name="connsiteX4" fmla="*/ 9158902 w 9160353"/>
              <a:gd name="connsiteY4" fmla="*/ 6150 h 449140"/>
              <a:gd name="connsiteX5" fmla="*/ 0 w 9160353"/>
              <a:gd name="connsiteY5" fmla="*/ 0 h 449140"/>
              <a:gd name="connsiteX0" fmla="*/ 0 w 9160353"/>
              <a:gd name="connsiteY0" fmla="*/ 0 h 508444"/>
              <a:gd name="connsiteX1" fmla="*/ 4664 w 9160353"/>
              <a:gd name="connsiteY1" fmla="*/ 448759 h 508444"/>
              <a:gd name="connsiteX2" fmla="*/ 4619134 w 9160353"/>
              <a:gd name="connsiteY2" fmla="*/ 433633 h 508444"/>
              <a:gd name="connsiteX3" fmla="*/ 9160353 w 9160353"/>
              <a:gd name="connsiteY3" fmla="*/ 417674 h 508444"/>
              <a:gd name="connsiteX4" fmla="*/ 9158902 w 9160353"/>
              <a:gd name="connsiteY4" fmla="*/ 6150 h 508444"/>
              <a:gd name="connsiteX5" fmla="*/ 0 w 9160353"/>
              <a:gd name="connsiteY5" fmla="*/ 0 h 508444"/>
              <a:gd name="connsiteX0" fmla="*/ 0 w 9160353"/>
              <a:gd name="connsiteY0" fmla="*/ 0 h 557327"/>
              <a:gd name="connsiteX1" fmla="*/ 4664 w 9160353"/>
              <a:gd name="connsiteY1" fmla="*/ 448759 h 557327"/>
              <a:gd name="connsiteX2" fmla="*/ 4619134 w 9160353"/>
              <a:gd name="connsiteY2" fmla="*/ 433633 h 557327"/>
              <a:gd name="connsiteX3" fmla="*/ 9160353 w 9160353"/>
              <a:gd name="connsiteY3" fmla="*/ 417674 h 557327"/>
              <a:gd name="connsiteX4" fmla="*/ 9158902 w 9160353"/>
              <a:gd name="connsiteY4" fmla="*/ 6150 h 557327"/>
              <a:gd name="connsiteX5" fmla="*/ 0 w 9160353"/>
              <a:gd name="connsiteY5" fmla="*/ 0 h 557327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58902 w 9160353"/>
              <a:gd name="connsiteY4" fmla="*/ 6150 h 527304"/>
              <a:gd name="connsiteX5" fmla="*/ 0 w 9160353"/>
              <a:gd name="connsiteY5" fmla="*/ 0 h 527304"/>
              <a:gd name="connsiteX0" fmla="*/ 0 w 9160353"/>
              <a:gd name="connsiteY0" fmla="*/ 3119 h 530423"/>
              <a:gd name="connsiteX1" fmla="*/ 4664 w 9160353"/>
              <a:gd name="connsiteY1" fmla="*/ 451878 h 530423"/>
              <a:gd name="connsiteX2" fmla="*/ 4619134 w 9160353"/>
              <a:gd name="connsiteY2" fmla="*/ 436752 h 530423"/>
              <a:gd name="connsiteX3" fmla="*/ 9160353 w 9160353"/>
              <a:gd name="connsiteY3" fmla="*/ 420793 h 530423"/>
              <a:gd name="connsiteX4" fmla="*/ 9158902 w 9160353"/>
              <a:gd name="connsiteY4" fmla="*/ 0 h 530423"/>
              <a:gd name="connsiteX5" fmla="*/ 0 w 9160353"/>
              <a:gd name="connsiteY5" fmla="*/ 3119 h 530423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39407 w 9160353"/>
              <a:gd name="connsiteY4" fmla="*/ 2031 h 527304"/>
              <a:gd name="connsiteX5" fmla="*/ 0 w 9160353"/>
              <a:gd name="connsiteY5" fmla="*/ 0 h 527304"/>
              <a:gd name="connsiteX0" fmla="*/ 0 w 9160353"/>
              <a:gd name="connsiteY0" fmla="*/ 2604 h 529908"/>
              <a:gd name="connsiteX1" fmla="*/ 4664 w 9160353"/>
              <a:gd name="connsiteY1" fmla="*/ 451363 h 529908"/>
              <a:gd name="connsiteX2" fmla="*/ 4619134 w 9160353"/>
              <a:gd name="connsiteY2" fmla="*/ 436237 h 529908"/>
              <a:gd name="connsiteX3" fmla="*/ 9160353 w 9160353"/>
              <a:gd name="connsiteY3" fmla="*/ 420278 h 529908"/>
              <a:gd name="connsiteX4" fmla="*/ 9119912 w 9160353"/>
              <a:gd name="connsiteY4" fmla="*/ 0 h 529908"/>
              <a:gd name="connsiteX5" fmla="*/ 0 w 9160353"/>
              <a:gd name="connsiteY5" fmla="*/ 2604 h 529908"/>
              <a:gd name="connsiteX0" fmla="*/ 0 w 9160353"/>
              <a:gd name="connsiteY0" fmla="*/ 544 h 527848"/>
              <a:gd name="connsiteX1" fmla="*/ 4664 w 9160353"/>
              <a:gd name="connsiteY1" fmla="*/ 449303 h 527848"/>
              <a:gd name="connsiteX2" fmla="*/ 4619134 w 9160353"/>
              <a:gd name="connsiteY2" fmla="*/ 434177 h 527848"/>
              <a:gd name="connsiteX3" fmla="*/ 9160353 w 9160353"/>
              <a:gd name="connsiteY3" fmla="*/ 418218 h 527848"/>
              <a:gd name="connsiteX4" fmla="*/ 9129660 w 9160353"/>
              <a:gd name="connsiteY4" fmla="*/ 0 h 527848"/>
              <a:gd name="connsiteX5" fmla="*/ 0 w 9160353"/>
              <a:gd name="connsiteY5" fmla="*/ 544 h 527848"/>
              <a:gd name="connsiteX0" fmla="*/ 0 w 9160353"/>
              <a:gd name="connsiteY0" fmla="*/ 544 h 476795"/>
              <a:gd name="connsiteX1" fmla="*/ 4664 w 9160353"/>
              <a:gd name="connsiteY1" fmla="*/ 449303 h 476795"/>
              <a:gd name="connsiteX2" fmla="*/ 4619134 w 9160353"/>
              <a:gd name="connsiteY2" fmla="*/ 434177 h 476795"/>
              <a:gd name="connsiteX3" fmla="*/ 9160353 w 9160353"/>
              <a:gd name="connsiteY3" fmla="*/ 418218 h 476795"/>
              <a:gd name="connsiteX4" fmla="*/ 9129660 w 9160353"/>
              <a:gd name="connsiteY4" fmla="*/ 0 h 476795"/>
              <a:gd name="connsiteX5" fmla="*/ 0 w 9160353"/>
              <a:gd name="connsiteY5" fmla="*/ 544 h 476795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0480"/>
              <a:gd name="connsiteX1" fmla="*/ 4664 w 9160353"/>
              <a:gd name="connsiteY1" fmla="*/ 449303 h 450480"/>
              <a:gd name="connsiteX2" fmla="*/ 4619134 w 9160353"/>
              <a:gd name="connsiteY2" fmla="*/ 434177 h 450480"/>
              <a:gd name="connsiteX3" fmla="*/ 9160353 w 9160353"/>
              <a:gd name="connsiteY3" fmla="*/ 418218 h 450480"/>
              <a:gd name="connsiteX4" fmla="*/ 9129660 w 9160353"/>
              <a:gd name="connsiteY4" fmla="*/ 0 h 450480"/>
              <a:gd name="connsiteX5" fmla="*/ 0 w 9160353"/>
              <a:gd name="connsiteY5" fmla="*/ 544 h 450480"/>
              <a:gd name="connsiteX0" fmla="*/ 0 w 9160353"/>
              <a:gd name="connsiteY0" fmla="*/ 544 h 438736"/>
              <a:gd name="connsiteX1" fmla="*/ 4664 w 9160353"/>
              <a:gd name="connsiteY1" fmla="*/ 437665 h 438736"/>
              <a:gd name="connsiteX2" fmla="*/ 4619134 w 9160353"/>
              <a:gd name="connsiteY2" fmla="*/ 434177 h 438736"/>
              <a:gd name="connsiteX3" fmla="*/ 9160353 w 9160353"/>
              <a:gd name="connsiteY3" fmla="*/ 418218 h 438736"/>
              <a:gd name="connsiteX4" fmla="*/ 9129660 w 9160353"/>
              <a:gd name="connsiteY4" fmla="*/ 0 h 438736"/>
              <a:gd name="connsiteX5" fmla="*/ 0 w 9160353"/>
              <a:gd name="connsiteY5" fmla="*/ 544 h 438736"/>
              <a:gd name="connsiteX0" fmla="*/ 0 w 9160353"/>
              <a:gd name="connsiteY0" fmla="*/ 544 h 456949"/>
              <a:gd name="connsiteX1" fmla="*/ 4664 w 9160353"/>
              <a:gd name="connsiteY1" fmla="*/ 437665 h 456949"/>
              <a:gd name="connsiteX2" fmla="*/ 4619134 w 9160353"/>
              <a:gd name="connsiteY2" fmla="*/ 434177 h 456949"/>
              <a:gd name="connsiteX3" fmla="*/ 9160353 w 9160353"/>
              <a:gd name="connsiteY3" fmla="*/ 418218 h 456949"/>
              <a:gd name="connsiteX4" fmla="*/ 9129660 w 9160353"/>
              <a:gd name="connsiteY4" fmla="*/ 0 h 456949"/>
              <a:gd name="connsiteX5" fmla="*/ 0 w 9160353"/>
              <a:gd name="connsiteY5" fmla="*/ 544 h 456949"/>
              <a:gd name="connsiteX0" fmla="*/ 0 w 9170101"/>
              <a:gd name="connsiteY0" fmla="*/ 544 h 438609"/>
              <a:gd name="connsiteX1" fmla="*/ 4664 w 9170101"/>
              <a:gd name="connsiteY1" fmla="*/ 437665 h 438609"/>
              <a:gd name="connsiteX2" fmla="*/ 4619134 w 9170101"/>
              <a:gd name="connsiteY2" fmla="*/ 434177 h 438609"/>
              <a:gd name="connsiteX3" fmla="*/ 9170101 w 9170101"/>
              <a:gd name="connsiteY3" fmla="*/ 423310 h 438609"/>
              <a:gd name="connsiteX4" fmla="*/ 9129660 w 9170101"/>
              <a:gd name="connsiteY4" fmla="*/ 0 h 438609"/>
              <a:gd name="connsiteX5" fmla="*/ 0 w 9170101"/>
              <a:gd name="connsiteY5" fmla="*/ 544 h 438609"/>
              <a:gd name="connsiteX0" fmla="*/ 0 w 9170101"/>
              <a:gd name="connsiteY0" fmla="*/ 544 h 452078"/>
              <a:gd name="connsiteX1" fmla="*/ 4664 w 9170101"/>
              <a:gd name="connsiteY1" fmla="*/ 437665 h 452078"/>
              <a:gd name="connsiteX2" fmla="*/ 4619134 w 9170101"/>
              <a:gd name="connsiteY2" fmla="*/ 434177 h 452078"/>
              <a:gd name="connsiteX3" fmla="*/ 9170101 w 9170101"/>
              <a:gd name="connsiteY3" fmla="*/ 423310 h 452078"/>
              <a:gd name="connsiteX4" fmla="*/ 9129660 w 9170101"/>
              <a:gd name="connsiteY4" fmla="*/ 0 h 452078"/>
              <a:gd name="connsiteX5" fmla="*/ 0 w 9170101"/>
              <a:gd name="connsiteY5" fmla="*/ 544 h 452078"/>
              <a:gd name="connsiteX0" fmla="*/ 0 w 9178507"/>
              <a:gd name="connsiteY0" fmla="*/ 1271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1271 h 452805"/>
              <a:gd name="connsiteX0" fmla="*/ 0 w 9178507"/>
              <a:gd name="connsiteY0" fmla="*/ 544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544 h 452805"/>
              <a:gd name="connsiteX0" fmla="*/ 0 w 9188254"/>
              <a:gd name="connsiteY0" fmla="*/ 0 h 452988"/>
              <a:gd name="connsiteX1" fmla="*/ 14411 w 9188254"/>
              <a:gd name="connsiteY1" fmla="*/ 438575 h 452988"/>
              <a:gd name="connsiteX2" fmla="*/ 4628881 w 9188254"/>
              <a:gd name="connsiteY2" fmla="*/ 435087 h 452988"/>
              <a:gd name="connsiteX3" fmla="*/ 9179848 w 9188254"/>
              <a:gd name="connsiteY3" fmla="*/ 424220 h 452988"/>
              <a:gd name="connsiteX4" fmla="*/ 9188144 w 9188254"/>
              <a:gd name="connsiteY4" fmla="*/ 183 h 452988"/>
              <a:gd name="connsiteX5" fmla="*/ 0 w 9188254"/>
              <a:gd name="connsiteY5" fmla="*/ 0 h 452988"/>
              <a:gd name="connsiteX0" fmla="*/ 0 w 9179848"/>
              <a:gd name="connsiteY0" fmla="*/ 0 h 452988"/>
              <a:gd name="connsiteX1" fmla="*/ 14411 w 9179848"/>
              <a:gd name="connsiteY1" fmla="*/ 438575 h 452988"/>
              <a:gd name="connsiteX2" fmla="*/ 4628881 w 9179848"/>
              <a:gd name="connsiteY2" fmla="*/ 435087 h 452988"/>
              <a:gd name="connsiteX3" fmla="*/ 9179848 w 9179848"/>
              <a:gd name="connsiteY3" fmla="*/ 424220 h 452988"/>
              <a:gd name="connsiteX4" fmla="*/ 9158903 w 9179848"/>
              <a:gd name="connsiteY4" fmla="*/ 157300 h 452988"/>
              <a:gd name="connsiteX5" fmla="*/ 0 w 9179848"/>
              <a:gd name="connsiteY5" fmla="*/ 0 h 452988"/>
              <a:gd name="connsiteX0" fmla="*/ 0 w 9179848"/>
              <a:gd name="connsiteY0" fmla="*/ 0 h 452988"/>
              <a:gd name="connsiteX1" fmla="*/ 14411 w 9179848"/>
              <a:gd name="connsiteY1" fmla="*/ 438575 h 452988"/>
              <a:gd name="connsiteX2" fmla="*/ 4628881 w 9179848"/>
              <a:gd name="connsiteY2" fmla="*/ 435087 h 452988"/>
              <a:gd name="connsiteX3" fmla="*/ 9179848 w 9179848"/>
              <a:gd name="connsiteY3" fmla="*/ 424220 h 452988"/>
              <a:gd name="connsiteX4" fmla="*/ 9168651 w 9179848"/>
              <a:gd name="connsiteY4" fmla="*/ 337693 h 452988"/>
              <a:gd name="connsiteX5" fmla="*/ 0 w 9179848"/>
              <a:gd name="connsiteY5" fmla="*/ 0 h 452988"/>
              <a:gd name="connsiteX0" fmla="*/ 0 w 9170100"/>
              <a:gd name="connsiteY0" fmla="*/ 0 h 115478"/>
              <a:gd name="connsiteX1" fmla="*/ 4663 w 9170100"/>
              <a:gd name="connsiteY1" fmla="*/ 101065 h 115478"/>
              <a:gd name="connsiteX2" fmla="*/ 4619133 w 9170100"/>
              <a:gd name="connsiteY2" fmla="*/ 97577 h 115478"/>
              <a:gd name="connsiteX3" fmla="*/ 9170100 w 9170100"/>
              <a:gd name="connsiteY3" fmla="*/ 86710 h 115478"/>
              <a:gd name="connsiteX4" fmla="*/ 9158903 w 9170100"/>
              <a:gd name="connsiteY4" fmla="*/ 183 h 115478"/>
              <a:gd name="connsiteX5" fmla="*/ 0 w 9170100"/>
              <a:gd name="connsiteY5" fmla="*/ 0 h 115478"/>
              <a:gd name="connsiteX0" fmla="*/ 0 w 9178508"/>
              <a:gd name="connsiteY0" fmla="*/ 1272 h 116750"/>
              <a:gd name="connsiteX1" fmla="*/ 4663 w 9178508"/>
              <a:gd name="connsiteY1" fmla="*/ 102337 h 116750"/>
              <a:gd name="connsiteX2" fmla="*/ 4619133 w 9178508"/>
              <a:gd name="connsiteY2" fmla="*/ 98849 h 116750"/>
              <a:gd name="connsiteX3" fmla="*/ 9170100 w 9178508"/>
              <a:gd name="connsiteY3" fmla="*/ 87982 h 116750"/>
              <a:gd name="connsiteX4" fmla="*/ 9178398 w 9178508"/>
              <a:gd name="connsiteY4" fmla="*/ 0 h 116750"/>
              <a:gd name="connsiteX5" fmla="*/ 0 w 9178508"/>
              <a:gd name="connsiteY5" fmla="*/ 1272 h 116750"/>
              <a:gd name="connsiteX0" fmla="*/ 0 w 9170100"/>
              <a:gd name="connsiteY0" fmla="*/ 1784 h 117262"/>
              <a:gd name="connsiteX1" fmla="*/ 4663 w 9170100"/>
              <a:gd name="connsiteY1" fmla="*/ 102849 h 117262"/>
              <a:gd name="connsiteX2" fmla="*/ 4619133 w 9170100"/>
              <a:gd name="connsiteY2" fmla="*/ 99361 h 117262"/>
              <a:gd name="connsiteX3" fmla="*/ 9170100 w 9170100"/>
              <a:gd name="connsiteY3" fmla="*/ 88494 h 117262"/>
              <a:gd name="connsiteX4" fmla="*/ 9168218 w 9170100"/>
              <a:gd name="connsiteY4" fmla="*/ 0 h 117262"/>
              <a:gd name="connsiteX5" fmla="*/ 0 w 9170100"/>
              <a:gd name="connsiteY5" fmla="*/ 1784 h 117262"/>
              <a:gd name="connsiteX0" fmla="*/ 0 w 9178508"/>
              <a:gd name="connsiteY0" fmla="*/ 1784 h 117262"/>
              <a:gd name="connsiteX1" fmla="*/ 4663 w 9178508"/>
              <a:gd name="connsiteY1" fmla="*/ 102849 h 117262"/>
              <a:gd name="connsiteX2" fmla="*/ 4619133 w 9178508"/>
              <a:gd name="connsiteY2" fmla="*/ 99361 h 117262"/>
              <a:gd name="connsiteX3" fmla="*/ 9170100 w 9178508"/>
              <a:gd name="connsiteY3" fmla="*/ 88494 h 117262"/>
              <a:gd name="connsiteX4" fmla="*/ 9178398 w 9178508"/>
              <a:gd name="connsiteY4" fmla="*/ 0 h 117262"/>
              <a:gd name="connsiteX5" fmla="*/ 0 w 9178508"/>
              <a:gd name="connsiteY5" fmla="*/ 1784 h 117262"/>
              <a:gd name="connsiteX0" fmla="*/ 0 w 9170100"/>
              <a:gd name="connsiteY0" fmla="*/ 0 h 115478"/>
              <a:gd name="connsiteX1" fmla="*/ 4663 w 9170100"/>
              <a:gd name="connsiteY1" fmla="*/ 101065 h 115478"/>
              <a:gd name="connsiteX2" fmla="*/ 4619133 w 9170100"/>
              <a:gd name="connsiteY2" fmla="*/ 97577 h 115478"/>
              <a:gd name="connsiteX3" fmla="*/ 9170100 w 9170100"/>
              <a:gd name="connsiteY3" fmla="*/ 86710 h 115478"/>
              <a:gd name="connsiteX4" fmla="*/ 9159579 w 9170100"/>
              <a:gd name="connsiteY4" fmla="*/ 30138 h 115478"/>
              <a:gd name="connsiteX5" fmla="*/ 0 w 9170100"/>
              <a:gd name="connsiteY5" fmla="*/ 0 h 115478"/>
              <a:gd name="connsiteX0" fmla="*/ 0 w 9179510"/>
              <a:gd name="connsiteY0" fmla="*/ 0 h 86393"/>
              <a:gd name="connsiteX1" fmla="*/ 14073 w 9179510"/>
              <a:gd name="connsiteY1" fmla="*/ 71980 h 86393"/>
              <a:gd name="connsiteX2" fmla="*/ 4628543 w 9179510"/>
              <a:gd name="connsiteY2" fmla="*/ 68492 h 86393"/>
              <a:gd name="connsiteX3" fmla="*/ 9179510 w 9179510"/>
              <a:gd name="connsiteY3" fmla="*/ 57625 h 86393"/>
              <a:gd name="connsiteX4" fmla="*/ 9168989 w 9179510"/>
              <a:gd name="connsiteY4" fmla="*/ 1053 h 86393"/>
              <a:gd name="connsiteX5" fmla="*/ 0 w 9179510"/>
              <a:gd name="connsiteY5" fmla="*/ 0 h 86393"/>
              <a:gd name="connsiteX0" fmla="*/ 1079 w 9165819"/>
              <a:gd name="connsiteY0" fmla="*/ 0 h 86393"/>
              <a:gd name="connsiteX1" fmla="*/ 382 w 9165819"/>
              <a:gd name="connsiteY1" fmla="*/ 71980 h 86393"/>
              <a:gd name="connsiteX2" fmla="*/ 4614852 w 9165819"/>
              <a:gd name="connsiteY2" fmla="*/ 68492 h 86393"/>
              <a:gd name="connsiteX3" fmla="*/ 9165819 w 9165819"/>
              <a:gd name="connsiteY3" fmla="*/ 57625 h 86393"/>
              <a:gd name="connsiteX4" fmla="*/ 9155298 w 9165819"/>
              <a:gd name="connsiteY4" fmla="*/ 1053 h 86393"/>
              <a:gd name="connsiteX5" fmla="*/ 1079 w 9165819"/>
              <a:gd name="connsiteY5" fmla="*/ 0 h 86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65819" h="86393">
                <a:moveTo>
                  <a:pt x="1079" y="0"/>
                </a:moveTo>
                <a:cubicBezTo>
                  <a:pt x="2634" y="147687"/>
                  <a:pt x="-1173" y="-75707"/>
                  <a:pt x="382" y="71980"/>
                </a:cubicBezTo>
                <a:cubicBezTo>
                  <a:pt x="94650" y="74712"/>
                  <a:pt x="1576436" y="105071"/>
                  <a:pt x="4614852" y="68492"/>
                </a:cubicBezTo>
                <a:cubicBezTo>
                  <a:pt x="6142316" y="50103"/>
                  <a:pt x="6657975" y="32609"/>
                  <a:pt x="9165819" y="57625"/>
                </a:cubicBezTo>
                <a:cubicBezTo>
                  <a:pt x="9164502" y="-78585"/>
                  <a:pt x="9156615" y="137263"/>
                  <a:pt x="9155298" y="1053"/>
                </a:cubicBezTo>
                <a:lnTo>
                  <a:pt x="1079" y="0"/>
                </a:lnTo>
                <a:close/>
              </a:path>
            </a:pathLst>
          </a:custGeom>
          <a:solidFill>
            <a:srgbClr val="F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grpSp>
        <p:nvGrpSpPr>
          <p:cNvPr id="20" name="Grupo 19"/>
          <p:cNvGrpSpPr/>
          <p:nvPr userDrawn="1"/>
        </p:nvGrpSpPr>
        <p:grpSpPr>
          <a:xfrm>
            <a:off x="-22225" y="5800725"/>
            <a:ext cx="9194800" cy="1084263"/>
            <a:chOff x="-22225" y="5800725"/>
            <a:chExt cx="9194800" cy="1084263"/>
          </a:xfrm>
        </p:grpSpPr>
        <p:sp>
          <p:nvSpPr>
            <p:cNvPr id="21" name="Forma livre 20"/>
            <p:cNvSpPr/>
            <p:nvPr userDrawn="1"/>
          </p:nvSpPr>
          <p:spPr>
            <a:xfrm flipH="1" flipV="1">
              <a:off x="-22225" y="5800725"/>
              <a:ext cx="9194800" cy="1084263"/>
            </a:xfrm>
            <a:custGeom>
              <a:avLst/>
              <a:gdLst>
                <a:gd name="connsiteX0" fmla="*/ 9427 w 9153427"/>
                <a:gd name="connsiteY0" fmla="*/ 0 h 443060"/>
                <a:gd name="connsiteX1" fmla="*/ 0 w 9153427"/>
                <a:gd name="connsiteY1" fmla="*/ 443060 h 443060"/>
                <a:gd name="connsiteX2" fmla="*/ 4609707 w 9153427"/>
                <a:gd name="connsiteY2" fmla="*/ 433633 h 443060"/>
                <a:gd name="connsiteX3" fmla="*/ 9153427 w 9153427"/>
                <a:gd name="connsiteY3" fmla="*/ 414779 h 443060"/>
                <a:gd name="connsiteX4" fmla="*/ 9144000 w 9153427"/>
                <a:gd name="connsiteY4" fmla="*/ 9427 h 443060"/>
                <a:gd name="connsiteX5" fmla="*/ 9427 w 9153427"/>
                <a:gd name="connsiteY5" fmla="*/ 0 h 443060"/>
                <a:gd name="connsiteX0" fmla="*/ 9427 w 9153427"/>
                <a:gd name="connsiteY0" fmla="*/ 0 h 494823"/>
                <a:gd name="connsiteX1" fmla="*/ 0 w 9153427"/>
                <a:gd name="connsiteY1" fmla="*/ 443060 h 494823"/>
                <a:gd name="connsiteX2" fmla="*/ 4609707 w 9153427"/>
                <a:gd name="connsiteY2" fmla="*/ 433633 h 494823"/>
                <a:gd name="connsiteX3" fmla="*/ 9153427 w 9153427"/>
                <a:gd name="connsiteY3" fmla="*/ 414779 h 494823"/>
                <a:gd name="connsiteX4" fmla="*/ 9144000 w 9153427"/>
                <a:gd name="connsiteY4" fmla="*/ 9427 h 494823"/>
                <a:gd name="connsiteX5" fmla="*/ 9427 w 9153427"/>
                <a:gd name="connsiteY5" fmla="*/ 0 h 494823"/>
                <a:gd name="connsiteX0" fmla="*/ 9427 w 9153427"/>
                <a:gd name="connsiteY0" fmla="*/ 0 h 524131"/>
                <a:gd name="connsiteX1" fmla="*/ 0 w 9153427"/>
                <a:gd name="connsiteY1" fmla="*/ 443060 h 524131"/>
                <a:gd name="connsiteX2" fmla="*/ 4609707 w 9153427"/>
                <a:gd name="connsiteY2" fmla="*/ 433633 h 524131"/>
                <a:gd name="connsiteX3" fmla="*/ 9153427 w 9153427"/>
                <a:gd name="connsiteY3" fmla="*/ 414779 h 524131"/>
                <a:gd name="connsiteX4" fmla="*/ 9144000 w 9153427"/>
                <a:gd name="connsiteY4" fmla="*/ 9427 h 524131"/>
                <a:gd name="connsiteX5" fmla="*/ 9427 w 9153427"/>
                <a:gd name="connsiteY5" fmla="*/ 0 h 524131"/>
                <a:gd name="connsiteX0" fmla="*/ 9427 w 9153427"/>
                <a:gd name="connsiteY0" fmla="*/ 0 h 546908"/>
                <a:gd name="connsiteX1" fmla="*/ 0 w 9153427"/>
                <a:gd name="connsiteY1" fmla="*/ 443060 h 546908"/>
                <a:gd name="connsiteX2" fmla="*/ 4609707 w 9153427"/>
                <a:gd name="connsiteY2" fmla="*/ 433633 h 546908"/>
                <a:gd name="connsiteX3" fmla="*/ 9153427 w 9153427"/>
                <a:gd name="connsiteY3" fmla="*/ 414779 h 546908"/>
                <a:gd name="connsiteX4" fmla="*/ 9144000 w 9153427"/>
                <a:gd name="connsiteY4" fmla="*/ 9427 h 546908"/>
                <a:gd name="connsiteX5" fmla="*/ 9427 w 9153427"/>
                <a:gd name="connsiteY5" fmla="*/ 0 h 546908"/>
                <a:gd name="connsiteX0" fmla="*/ 9427 w 9153427"/>
                <a:gd name="connsiteY0" fmla="*/ 0 h 546908"/>
                <a:gd name="connsiteX1" fmla="*/ 0 w 9153427"/>
                <a:gd name="connsiteY1" fmla="*/ 443060 h 546908"/>
                <a:gd name="connsiteX2" fmla="*/ 4609707 w 9153427"/>
                <a:gd name="connsiteY2" fmla="*/ 433633 h 546908"/>
                <a:gd name="connsiteX3" fmla="*/ 9153427 w 9153427"/>
                <a:gd name="connsiteY3" fmla="*/ 414779 h 546908"/>
                <a:gd name="connsiteX4" fmla="*/ 9144000 w 9153427"/>
                <a:gd name="connsiteY4" fmla="*/ 9427 h 546908"/>
                <a:gd name="connsiteX5" fmla="*/ 9427 w 9153427"/>
                <a:gd name="connsiteY5" fmla="*/ 0 h 546908"/>
                <a:gd name="connsiteX0" fmla="*/ 9427 w 9153427"/>
                <a:gd name="connsiteY0" fmla="*/ 0 h 546908"/>
                <a:gd name="connsiteX1" fmla="*/ 0 w 9153427"/>
                <a:gd name="connsiteY1" fmla="*/ 443060 h 546908"/>
                <a:gd name="connsiteX2" fmla="*/ 4609707 w 9153427"/>
                <a:gd name="connsiteY2" fmla="*/ 433633 h 546908"/>
                <a:gd name="connsiteX3" fmla="*/ 9153427 w 9153427"/>
                <a:gd name="connsiteY3" fmla="*/ 414779 h 546908"/>
                <a:gd name="connsiteX4" fmla="*/ 9144000 w 9153427"/>
                <a:gd name="connsiteY4" fmla="*/ 9427 h 546908"/>
                <a:gd name="connsiteX5" fmla="*/ 9427 w 9153427"/>
                <a:gd name="connsiteY5" fmla="*/ 0 h 546908"/>
                <a:gd name="connsiteX0" fmla="*/ 9427 w 9153427"/>
                <a:gd name="connsiteY0" fmla="*/ 0 h 621828"/>
                <a:gd name="connsiteX1" fmla="*/ 0 w 9153427"/>
                <a:gd name="connsiteY1" fmla="*/ 443060 h 621828"/>
                <a:gd name="connsiteX2" fmla="*/ 4609707 w 9153427"/>
                <a:gd name="connsiteY2" fmla="*/ 433633 h 621828"/>
                <a:gd name="connsiteX3" fmla="*/ 9153427 w 9153427"/>
                <a:gd name="connsiteY3" fmla="*/ 414779 h 621828"/>
                <a:gd name="connsiteX4" fmla="*/ 9144000 w 9153427"/>
                <a:gd name="connsiteY4" fmla="*/ 9427 h 621828"/>
                <a:gd name="connsiteX5" fmla="*/ 9427 w 9153427"/>
                <a:gd name="connsiteY5" fmla="*/ 0 h 621828"/>
                <a:gd name="connsiteX0" fmla="*/ 9427 w 9153427"/>
                <a:gd name="connsiteY0" fmla="*/ 0 h 581550"/>
                <a:gd name="connsiteX1" fmla="*/ 0 w 9153427"/>
                <a:gd name="connsiteY1" fmla="*/ 443060 h 581550"/>
                <a:gd name="connsiteX2" fmla="*/ 4609707 w 9153427"/>
                <a:gd name="connsiteY2" fmla="*/ 433633 h 581550"/>
                <a:gd name="connsiteX3" fmla="*/ 9153427 w 9153427"/>
                <a:gd name="connsiteY3" fmla="*/ 414779 h 581550"/>
                <a:gd name="connsiteX4" fmla="*/ 9144000 w 9153427"/>
                <a:gd name="connsiteY4" fmla="*/ 9427 h 581550"/>
                <a:gd name="connsiteX5" fmla="*/ 9427 w 9153427"/>
                <a:gd name="connsiteY5" fmla="*/ 0 h 581550"/>
                <a:gd name="connsiteX0" fmla="*/ 9427 w 9153427"/>
                <a:gd name="connsiteY0" fmla="*/ 0 h 581550"/>
                <a:gd name="connsiteX1" fmla="*/ 0 w 9153427"/>
                <a:gd name="connsiteY1" fmla="*/ 443060 h 581550"/>
                <a:gd name="connsiteX2" fmla="*/ 4609707 w 9153427"/>
                <a:gd name="connsiteY2" fmla="*/ 433633 h 581550"/>
                <a:gd name="connsiteX3" fmla="*/ 9153427 w 9153427"/>
                <a:gd name="connsiteY3" fmla="*/ 414779 h 581550"/>
                <a:gd name="connsiteX4" fmla="*/ 9144000 w 9153427"/>
                <a:gd name="connsiteY4" fmla="*/ 9427 h 581550"/>
                <a:gd name="connsiteX5" fmla="*/ 9427 w 9153427"/>
                <a:gd name="connsiteY5" fmla="*/ 0 h 581550"/>
                <a:gd name="connsiteX0" fmla="*/ 9427 w 9153427"/>
                <a:gd name="connsiteY0" fmla="*/ 0 h 561284"/>
                <a:gd name="connsiteX1" fmla="*/ 0 w 9153427"/>
                <a:gd name="connsiteY1" fmla="*/ 443060 h 561284"/>
                <a:gd name="connsiteX2" fmla="*/ 4609707 w 9153427"/>
                <a:gd name="connsiteY2" fmla="*/ 433633 h 561284"/>
                <a:gd name="connsiteX3" fmla="*/ 9153427 w 9153427"/>
                <a:gd name="connsiteY3" fmla="*/ 414779 h 561284"/>
                <a:gd name="connsiteX4" fmla="*/ 9144000 w 9153427"/>
                <a:gd name="connsiteY4" fmla="*/ 9427 h 561284"/>
                <a:gd name="connsiteX5" fmla="*/ 9427 w 9153427"/>
                <a:gd name="connsiteY5" fmla="*/ 0 h 561284"/>
                <a:gd name="connsiteX0" fmla="*/ 0 w 9162854"/>
                <a:gd name="connsiteY0" fmla="*/ 0 h 561284"/>
                <a:gd name="connsiteX1" fmla="*/ 9427 w 9162854"/>
                <a:gd name="connsiteY1" fmla="*/ 443060 h 561284"/>
                <a:gd name="connsiteX2" fmla="*/ 4619134 w 9162854"/>
                <a:gd name="connsiteY2" fmla="*/ 433633 h 561284"/>
                <a:gd name="connsiteX3" fmla="*/ 9162854 w 9162854"/>
                <a:gd name="connsiteY3" fmla="*/ 414779 h 561284"/>
                <a:gd name="connsiteX4" fmla="*/ 9153427 w 9162854"/>
                <a:gd name="connsiteY4" fmla="*/ 9427 h 561284"/>
                <a:gd name="connsiteX5" fmla="*/ 0 w 9162854"/>
                <a:gd name="connsiteY5" fmla="*/ 0 h 561284"/>
                <a:gd name="connsiteX0" fmla="*/ 0 w 9162854"/>
                <a:gd name="connsiteY0" fmla="*/ 0 h 561284"/>
                <a:gd name="connsiteX1" fmla="*/ 9427 w 9162854"/>
                <a:gd name="connsiteY1" fmla="*/ 443060 h 561284"/>
                <a:gd name="connsiteX2" fmla="*/ 4619134 w 9162854"/>
                <a:gd name="connsiteY2" fmla="*/ 433633 h 561284"/>
                <a:gd name="connsiteX3" fmla="*/ 9162854 w 9162854"/>
                <a:gd name="connsiteY3" fmla="*/ 414779 h 561284"/>
                <a:gd name="connsiteX4" fmla="*/ 9158902 w 9162854"/>
                <a:gd name="connsiteY4" fmla="*/ 6150 h 561284"/>
                <a:gd name="connsiteX5" fmla="*/ 0 w 9162854"/>
                <a:gd name="connsiteY5" fmla="*/ 0 h 561284"/>
                <a:gd name="connsiteX0" fmla="*/ 0 w 9162854"/>
                <a:gd name="connsiteY0" fmla="*/ 0 h 443646"/>
                <a:gd name="connsiteX1" fmla="*/ 4664 w 9162854"/>
                <a:gd name="connsiteY1" fmla="*/ 443060 h 443646"/>
                <a:gd name="connsiteX2" fmla="*/ 4619134 w 9162854"/>
                <a:gd name="connsiteY2" fmla="*/ 433633 h 443646"/>
                <a:gd name="connsiteX3" fmla="*/ 9162854 w 9162854"/>
                <a:gd name="connsiteY3" fmla="*/ 414779 h 443646"/>
                <a:gd name="connsiteX4" fmla="*/ 9158902 w 9162854"/>
                <a:gd name="connsiteY4" fmla="*/ 6150 h 443646"/>
                <a:gd name="connsiteX5" fmla="*/ 0 w 9162854"/>
                <a:gd name="connsiteY5" fmla="*/ 0 h 443646"/>
                <a:gd name="connsiteX0" fmla="*/ 0 w 9162854"/>
                <a:gd name="connsiteY0" fmla="*/ 0 h 449152"/>
                <a:gd name="connsiteX1" fmla="*/ 4664 w 9162854"/>
                <a:gd name="connsiteY1" fmla="*/ 448759 h 449152"/>
                <a:gd name="connsiteX2" fmla="*/ 4619134 w 9162854"/>
                <a:gd name="connsiteY2" fmla="*/ 433633 h 449152"/>
                <a:gd name="connsiteX3" fmla="*/ 9162854 w 9162854"/>
                <a:gd name="connsiteY3" fmla="*/ 414779 h 449152"/>
                <a:gd name="connsiteX4" fmla="*/ 9158902 w 9162854"/>
                <a:gd name="connsiteY4" fmla="*/ 6150 h 449152"/>
                <a:gd name="connsiteX5" fmla="*/ 0 w 9162854"/>
                <a:gd name="connsiteY5" fmla="*/ 0 h 449152"/>
                <a:gd name="connsiteX0" fmla="*/ 0 w 9160353"/>
                <a:gd name="connsiteY0" fmla="*/ 0 h 449140"/>
                <a:gd name="connsiteX1" fmla="*/ 4664 w 9160353"/>
                <a:gd name="connsiteY1" fmla="*/ 448759 h 449140"/>
                <a:gd name="connsiteX2" fmla="*/ 4619134 w 9160353"/>
                <a:gd name="connsiteY2" fmla="*/ 433633 h 449140"/>
                <a:gd name="connsiteX3" fmla="*/ 9160353 w 9160353"/>
                <a:gd name="connsiteY3" fmla="*/ 417674 h 449140"/>
                <a:gd name="connsiteX4" fmla="*/ 9158902 w 9160353"/>
                <a:gd name="connsiteY4" fmla="*/ 6150 h 449140"/>
                <a:gd name="connsiteX5" fmla="*/ 0 w 9160353"/>
                <a:gd name="connsiteY5" fmla="*/ 0 h 449140"/>
                <a:gd name="connsiteX0" fmla="*/ 0 w 9160353"/>
                <a:gd name="connsiteY0" fmla="*/ 0 h 508444"/>
                <a:gd name="connsiteX1" fmla="*/ 4664 w 9160353"/>
                <a:gd name="connsiteY1" fmla="*/ 448759 h 508444"/>
                <a:gd name="connsiteX2" fmla="*/ 4619134 w 9160353"/>
                <a:gd name="connsiteY2" fmla="*/ 433633 h 508444"/>
                <a:gd name="connsiteX3" fmla="*/ 9160353 w 9160353"/>
                <a:gd name="connsiteY3" fmla="*/ 417674 h 508444"/>
                <a:gd name="connsiteX4" fmla="*/ 9158902 w 9160353"/>
                <a:gd name="connsiteY4" fmla="*/ 6150 h 508444"/>
                <a:gd name="connsiteX5" fmla="*/ 0 w 9160353"/>
                <a:gd name="connsiteY5" fmla="*/ 0 h 508444"/>
                <a:gd name="connsiteX0" fmla="*/ 0 w 9160353"/>
                <a:gd name="connsiteY0" fmla="*/ 0 h 557327"/>
                <a:gd name="connsiteX1" fmla="*/ 4664 w 9160353"/>
                <a:gd name="connsiteY1" fmla="*/ 448759 h 557327"/>
                <a:gd name="connsiteX2" fmla="*/ 4619134 w 9160353"/>
                <a:gd name="connsiteY2" fmla="*/ 433633 h 557327"/>
                <a:gd name="connsiteX3" fmla="*/ 9160353 w 9160353"/>
                <a:gd name="connsiteY3" fmla="*/ 417674 h 557327"/>
                <a:gd name="connsiteX4" fmla="*/ 9158902 w 9160353"/>
                <a:gd name="connsiteY4" fmla="*/ 6150 h 557327"/>
                <a:gd name="connsiteX5" fmla="*/ 0 w 9160353"/>
                <a:gd name="connsiteY5" fmla="*/ 0 h 557327"/>
                <a:gd name="connsiteX0" fmla="*/ 0 w 9160353"/>
                <a:gd name="connsiteY0" fmla="*/ 0 h 527304"/>
                <a:gd name="connsiteX1" fmla="*/ 4664 w 9160353"/>
                <a:gd name="connsiteY1" fmla="*/ 448759 h 527304"/>
                <a:gd name="connsiteX2" fmla="*/ 4619134 w 9160353"/>
                <a:gd name="connsiteY2" fmla="*/ 433633 h 527304"/>
                <a:gd name="connsiteX3" fmla="*/ 9160353 w 9160353"/>
                <a:gd name="connsiteY3" fmla="*/ 417674 h 527304"/>
                <a:gd name="connsiteX4" fmla="*/ 9158902 w 9160353"/>
                <a:gd name="connsiteY4" fmla="*/ 6150 h 527304"/>
                <a:gd name="connsiteX5" fmla="*/ 0 w 9160353"/>
                <a:gd name="connsiteY5" fmla="*/ 0 h 527304"/>
                <a:gd name="connsiteX0" fmla="*/ 0 w 9160353"/>
                <a:gd name="connsiteY0" fmla="*/ 3119 h 530423"/>
                <a:gd name="connsiteX1" fmla="*/ 4664 w 9160353"/>
                <a:gd name="connsiteY1" fmla="*/ 451878 h 530423"/>
                <a:gd name="connsiteX2" fmla="*/ 4619134 w 9160353"/>
                <a:gd name="connsiteY2" fmla="*/ 436752 h 530423"/>
                <a:gd name="connsiteX3" fmla="*/ 9160353 w 9160353"/>
                <a:gd name="connsiteY3" fmla="*/ 420793 h 530423"/>
                <a:gd name="connsiteX4" fmla="*/ 9158902 w 9160353"/>
                <a:gd name="connsiteY4" fmla="*/ 0 h 530423"/>
                <a:gd name="connsiteX5" fmla="*/ 0 w 9160353"/>
                <a:gd name="connsiteY5" fmla="*/ 3119 h 530423"/>
                <a:gd name="connsiteX0" fmla="*/ 0 w 9160353"/>
                <a:gd name="connsiteY0" fmla="*/ 0 h 527304"/>
                <a:gd name="connsiteX1" fmla="*/ 4664 w 9160353"/>
                <a:gd name="connsiteY1" fmla="*/ 448759 h 527304"/>
                <a:gd name="connsiteX2" fmla="*/ 4619134 w 9160353"/>
                <a:gd name="connsiteY2" fmla="*/ 433633 h 527304"/>
                <a:gd name="connsiteX3" fmla="*/ 9160353 w 9160353"/>
                <a:gd name="connsiteY3" fmla="*/ 417674 h 527304"/>
                <a:gd name="connsiteX4" fmla="*/ 9139407 w 9160353"/>
                <a:gd name="connsiteY4" fmla="*/ 2031 h 527304"/>
                <a:gd name="connsiteX5" fmla="*/ 0 w 9160353"/>
                <a:gd name="connsiteY5" fmla="*/ 0 h 527304"/>
                <a:gd name="connsiteX0" fmla="*/ 0 w 9160353"/>
                <a:gd name="connsiteY0" fmla="*/ 2604 h 529908"/>
                <a:gd name="connsiteX1" fmla="*/ 4664 w 9160353"/>
                <a:gd name="connsiteY1" fmla="*/ 451363 h 529908"/>
                <a:gd name="connsiteX2" fmla="*/ 4619134 w 9160353"/>
                <a:gd name="connsiteY2" fmla="*/ 436237 h 529908"/>
                <a:gd name="connsiteX3" fmla="*/ 9160353 w 9160353"/>
                <a:gd name="connsiteY3" fmla="*/ 420278 h 529908"/>
                <a:gd name="connsiteX4" fmla="*/ 9119912 w 9160353"/>
                <a:gd name="connsiteY4" fmla="*/ 0 h 529908"/>
                <a:gd name="connsiteX5" fmla="*/ 0 w 9160353"/>
                <a:gd name="connsiteY5" fmla="*/ 2604 h 529908"/>
                <a:gd name="connsiteX0" fmla="*/ 0 w 9160353"/>
                <a:gd name="connsiteY0" fmla="*/ 544 h 527848"/>
                <a:gd name="connsiteX1" fmla="*/ 4664 w 9160353"/>
                <a:gd name="connsiteY1" fmla="*/ 449303 h 527848"/>
                <a:gd name="connsiteX2" fmla="*/ 4619134 w 9160353"/>
                <a:gd name="connsiteY2" fmla="*/ 434177 h 527848"/>
                <a:gd name="connsiteX3" fmla="*/ 9160353 w 9160353"/>
                <a:gd name="connsiteY3" fmla="*/ 418218 h 527848"/>
                <a:gd name="connsiteX4" fmla="*/ 9129660 w 9160353"/>
                <a:gd name="connsiteY4" fmla="*/ 0 h 527848"/>
                <a:gd name="connsiteX5" fmla="*/ 0 w 9160353"/>
                <a:gd name="connsiteY5" fmla="*/ 544 h 527848"/>
                <a:gd name="connsiteX0" fmla="*/ 0 w 9160353"/>
                <a:gd name="connsiteY0" fmla="*/ 544 h 476795"/>
                <a:gd name="connsiteX1" fmla="*/ 4664 w 9160353"/>
                <a:gd name="connsiteY1" fmla="*/ 449303 h 476795"/>
                <a:gd name="connsiteX2" fmla="*/ 4619134 w 9160353"/>
                <a:gd name="connsiteY2" fmla="*/ 434177 h 476795"/>
                <a:gd name="connsiteX3" fmla="*/ 9160353 w 9160353"/>
                <a:gd name="connsiteY3" fmla="*/ 418218 h 476795"/>
                <a:gd name="connsiteX4" fmla="*/ 9129660 w 9160353"/>
                <a:gd name="connsiteY4" fmla="*/ 0 h 476795"/>
                <a:gd name="connsiteX5" fmla="*/ 0 w 9160353"/>
                <a:gd name="connsiteY5" fmla="*/ 544 h 476795"/>
                <a:gd name="connsiteX0" fmla="*/ 0 w 9160353"/>
                <a:gd name="connsiteY0" fmla="*/ 544 h 457093"/>
                <a:gd name="connsiteX1" fmla="*/ 4664 w 9160353"/>
                <a:gd name="connsiteY1" fmla="*/ 449303 h 457093"/>
                <a:gd name="connsiteX2" fmla="*/ 4619134 w 9160353"/>
                <a:gd name="connsiteY2" fmla="*/ 434177 h 457093"/>
                <a:gd name="connsiteX3" fmla="*/ 9160353 w 9160353"/>
                <a:gd name="connsiteY3" fmla="*/ 418218 h 457093"/>
                <a:gd name="connsiteX4" fmla="*/ 9129660 w 9160353"/>
                <a:gd name="connsiteY4" fmla="*/ 0 h 457093"/>
                <a:gd name="connsiteX5" fmla="*/ 0 w 9160353"/>
                <a:gd name="connsiteY5" fmla="*/ 544 h 457093"/>
                <a:gd name="connsiteX0" fmla="*/ 0 w 9160353"/>
                <a:gd name="connsiteY0" fmla="*/ 544 h 457093"/>
                <a:gd name="connsiteX1" fmla="*/ 4664 w 9160353"/>
                <a:gd name="connsiteY1" fmla="*/ 449303 h 457093"/>
                <a:gd name="connsiteX2" fmla="*/ 4619134 w 9160353"/>
                <a:gd name="connsiteY2" fmla="*/ 434177 h 457093"/>
                <a:gd name="connsiteX3" fmla="*/ 9160353 w 9160353"/>
                <a:gd name="connsiteY3" fmla="*/ 418218 h 457093"/>
                <a:gd name="connsiteX4" fmla="*/ 9129660 w 9160353"/>
                <a:gd name="connsiteY4" fmla="*/ 0 h 457093"/>
                <a:gd name="connsiteX5" fmla="*/ 0 w 9160353"/>
                <a:gd name="connsiteY5" fmla="*/ 544 h 457093"/>
                <a:gd name="connsiteX0" fmla="*/ 0 w 9160353"/>
                <a:gd name="connsiteY0" fmla="*/ 544 h 457093"/>
                <a:gd name="connsiteX1" fmla="*/ 4664 w 9160353"/>
                <a:gd name="connsiteY1" fmla="*/ 449303 h 457093"/>
                <a:gd name="connsiteX2" fmla="*/ 4619134 w 9160353"/>
                <a:gd name="connsiteY2" fmla="*/ 434177 h 457093"/>
                <a:gd name="connsiteX3" fmla="*/ 9160353 w 9160353"/>
                <a:gd name="connsiteY3" fmla="*/ 418218 h 457093"/>
                <a:gd name="connsiteX4" fmla="*/ 9129660 w 9160353"/>
                <a:gd name="connsiteY4" fmla="*/ 0 h 457093"/>
                <a:gd name="connsiteX5" fmla="*/ 0 w 9160353"/>
                <a:gd name="connsiteY5" fmla="*/ 544 h 457093"/>
                <a:gd name="connsiteX0" fmla="*/ 0 w 9160353"/>
                <a:gd name="connsiteY0" fmla="*/ 544 h 450480"/>
                <a:gd name="connsiteX1" fmla="*/ 4664 w 9160353"/>
                <a:gd name="connsiteY1" fmla="*/ 449303 h 450480"/>
                <a:gd name="connsiteX2" fmla="*/ 4619134 w 9160353"/>
                <a:gd name="connsiteY2" fmla="*/ 434177 h 450480"/>
                <a:gd name="connsiteX3" fmla="*/ 9160353 w 9160353"/>
                <a:gd name="connsiteY3" fmla="*/ 418218 h 450480"/>
                <a:gd name="connsiteX4" fmla="*/ 9129660 w 9160353"/>
                <a:gd name="connsiteY4" fmla="*/ 0 h 450480"/>
                <a:gd name="connsiteX5" fmla="*/ 0 w 9160353"/>
                <a:gd name="connsiteY5" fmla="*/ 544 h 450480"/>
                <a:gd name="connsiteX0" fmla="*/ 0 w 9160353"/>
                <a:gd name="connsiteY0" fmla="*/ 544 h 438736"/>
                <a:gd name="connsiteX1" fmla="*/ 4664 w 9160353"/>
                <a:gd name="connsiteY1" fmla="*/ 437665 h 438736"/>
                <a:gd name="connsiteX2" fmla="*/ 4619134 w 9160353"/>
                <a:gd name="connsiteY2" fmla="*/ 434177 h 438736"/>
                <a:gd name="connsiteX3" fmla="*/ 9160353 w 9160353"/>
                <a:gd name="connsiteY3" fmla="*/ 418218 h 438736"/>
                <a:gd name="connsiteX4" fmla="*/ 9129660 w 9160353"/>
                <a:gd name="connsiteY4" fmla="*/ 0 h 438736"/>
                <a:gd name="connsiteX5" fmla="*/ 0 w 9160353"/>
                <a:gd name="connsiteY5" fmla="*/ 544 h 438736"/>
                <a:gd name="connsiteX0" fmla="*/ 0 w 9160353"/>
                <a:gd name="connsiteY0" fmla="*/ 544 h 456949"/>
                <a:gd name="connsiteX1" fmla="*/ 4664 w 9160353"/>
                <a:gd name="connsiteY1" fmla="*/ 437665 h 456949"/>
                <a:gd name="connsiteX2" fmla="*/ 4619134 w 9160353"/>
                <a:gd name="connsiteY2" fmla="*/ 434177 h 456949"/>
                <a:gd name="connsiteX3" fmla="*/ 9160353 w 9160353"/>
                <a:gd name="connsiteY3" fmla="*/ 418218 h 456949"/>
                <a:gd name="connsiteX4" fmla="*/ 9129660 w 9160353"/>
                <a:gd name="connsiteY4" fmla="*/ 0 h 456949"/>
                <a:gd name="connsiteX5" fmla="*/ 0 w 9160353"/>
                <a:gd name="connsiteY5" fmla="*/ 544 h 456949"/>
                <a:gd name="connsiteX0" fmla="*/ 0 w 9170101"/>
                <a:gd name="connsiteY0" fmla="*/ 544 h 438609"/>
                <a:gd name="connsiteX1" fmla="*/ 4664 w 9170101"/>
                <a:gd name="connsiteY1" fmla="*/ 437665 h 438609"/>
                <a:gd name="connsiteX2" fmla="*/ 4619134 w 9170101"/>
                <a:gd name="connsiteY2" fmla="*/ 434177 h 438609"/>
                <a:gd name="connsiteX3" fmla="*/ 9170101 w 9170101"/>
                <a:gd name="connsiteY3" fmla="*/ 423310 h 438609"/>
                <a:gd name="connsiteX4" fmla="*/ 9129660 w 9170101"/>
                <a:gd name="connsiteY4" fmla="*/ 0 h 438609"/>
                <a:gd name="connsiteX5" fmla="*/ 0 w 9170101"/>
                <a:gd name="connsiteY5" fmla="*/ 544 h 438609"/>
                <a:gd name="connsiteX0" fmla="*/ 0 w 9170101"/>
                <a:gd name="connsiteY0" fmla="*/ 544 h 452078"/>
                <a:gd name="connsiteX1" fmla="*/ 4664 w 9170101"/>
                <a:gd name="connsiteY1" fmla="*/ 437665 h 452078"/>
                <a:gd name="connsiteX2" fmla="*/ 4619134 w 9170101"/>
                <a:gd name="connsiteY2" fmla="*/ 434177 h 452078"/>
                <a:gd name="connsiteX3" fmla="*/ 9170101 w 9170101"/>
                <a:gd name="connsiteY3" fmla="*/ 423310 h 452078"/>
                <a:gd name="connsiteX4" fmla="*/ 9129660 w 9170101"/>
                <a:gd name="connsiteY4" fmla="*/ 0 h 452078"/>
                <a:gd name="connsiteX5" fmla="*/ 0 w 9170101"/>
                <a:gd name="connsiteY5" fmla="*/ 544 h 452078"/>
                <a:gd name="connsiteX0" fmla="*/ 0 w 9178507"/>
                <a:gd name="connsiteY0" fmla="*/ 1271 h 452805"/>
                <a:gd name="connsiteX1" fmla="*/ 4664 w 9178507"/>
                <a:gd name="connsiteY1" fmla="*/ 438392 h 452805"/>
                <a:gd name="connsiteX2" fmla="*/ 4619134 w 9178507"/>
                <a:gd name="connsiteY2" fmla="*/ 434904 h 452805"/>
                <a:gd name="connsiteX3" fmla="*/ 9170101 w 9178507"/>
                <a:gd name="connsiteY3" fmla="*/ 424037 h 452805"/>
                <a:gd name="connsiteX4" fmla="*/ 9178397 w 9178507"/>
                <a:gd name="connsiteY4" fmla="*/ 0 h 452805"/>
                <a:gd name="connsiteX5" fmla="*/ 0 w 9178507"/>
                <a:gd name="connsiteY5" fmla="*/ 1271 h 452805"/>
                <a:gd name="connsiteX0" fmla="*/ 0 w 9178507"/>
                <a:gd name="connsiteY0" fmla="*/ 544 h 452805"/>
                <a:gd name="connsiteX1" fmla="*/ 4664 w 9178507"/>
                <a:gd name="connsiteY1" fmla="*/ 438392 h 452805"/>
                <a:gd name="connsiteX2" fmla="*/ 4619134 w 9178507"/>
                <a:gd name="connsiteY2" fmla="*/ 434904 h 452805"/>
                <a:gd name="connsiteX3" fmla="*/ 9170101 w 9178507"/>
                <a:gd name="connsiteY3" fmla="*/ 424037 h 452805"/>
                <a:gd name="connsiteX4" fmla="*/ 9178397 w 9178507"/>
                <a:gd name="connsiteY4" fmla="*/ 0 h 452805"/>
                <a:gd name="connsiteX5" fmla="*/ 0 w 9178507"/>
                <a:gd name="connsiteY5" fmla="*/ 544 h 452805"/>
                <a:gd name="connsiteX0" fmla="*/ 0 w 9188254"/>
                <a:gd name="connsiteY0" fmla="*/ 0 h 452988"/>
                <a:gd name="connsiteX1" fmla="*/ 14411 w 9188254"/>
                <a:gd name="connsiteY1" fmla="*/ 438575 h 452988"/>
                <a:gd name="connsiteX2" fmla="*/ 4628881 w 9188254"/>
                <a:gd name="connsiteY2" fmla="*/ 435087 h 452988"/>
                <a:gd name="connsiteX3" fmla="*/ 9179848 w 9188254"/>
                <a:gd name="connsiteY3" fmla="*/ 424220 h 452988"/>
                <a:gd name="connsiteX4" fmla="*/ 9188144 w 9188254"/>
                <a:gd name="connsiteY4" fmla="*/ 183 h 452988"/>
                <a:gd name="connsiteX5" fmla="*/ 0 w 9188254"/>
                <a:gd name="connsiteY5" fmla="*/ 0 h 452988"/>
                <a:gd name="connsiteX0" fmla="*/ 70304 w 9173868"/>
                <a:gd name="connsiteY0" fmla="*/ 69337 h 452805"/>
                <a:gd name="connsiteX1" fmla="*/ 25 w 9173868"/>
                <a:gd name="connsiteY1" fmla="*/ 438392 h 452805"/>
                <a:gd name="connsiteX2" fmla="*/ 4614495 w 9173868"/>
                <a:gd name="connsiteY2" fmla="*/ 434904 h 452805"/>
                <a:gd name="connsiteX3" fmla="*/ 9165462 w 9173868"/>
                <a:gd name="connsiteY3" fmla="*/ 424037 h 452805"/>
                <a:gd name="connsiteX4" fmla="*/ 9173758 w 9173868"/>
                <a:gd name="connsiteY4" fmla="*/ 0 h 452805"/>
                <a:gd name="connsiteX5" fmla="*/ 70304 w 9173868"/>
                <a:gd name="connsiteY5" fmla="*/ 69337 h 452805"/>
                <a:gd name="connsiteX0" fmla="*/ 4621 w 9174056"/>
                <a:gd name="connsiteY0" fmla="*/ 67209 h 452805"/>
                <a:gd name="connsiteX1" fmla="*/ 213 w 9174056"/>
                <a:gd name="connsiteY1" fmla="*/ 438392 h 452805"/>
                <a:gd name="connsiteX2" fmla="*/ 4614683 w 9174056"/>
                <a:gd name="connsiteY2" fmla="*/ 434904 h 452805"/>
                <a:gd name="connsiteX3" fmla="*/ 9165650 w 9174056"/>
                <a:gd name="connsiteY3" fmla="*/ 424037 h 452805"/>
                <a:gd name="connsiteX4" fmla="*/ 9173946 w 9174056"/>
                <a:gd name="connsiteY4" fmla="*/ 0 h 452805"/>
                <a:gd name="connsiteX5" fmla="*/ 4621 w 9174056"/>
                <a:gd name="connsiteY5" fmla="*/ 67209 h 452805"/>
                <a:gd name="connsiteX0" fmla="*/ 4621 w 9174056"/>
                <a:gd name="connsiteY0" fmla="*/ 0 h 385596"/>
                <a:gd name="connsiteX1" fmla="*/ 213 w 9174056"/>
                <a:gd name="connsiteY1" fmla="*/ 371183 h 385596"/>
                <a:gd name="connsiteX2" fmla="*/ 4614683 w 9174056"/>
                <a:gd name="connsiteY2" fmla="*/ 367695 h 385596"/>
                <a:gd name="connsiteX3" fmla="*/ 9165650 w 9174056"/>
                <a:gd name="connsiteY3" fmla="*/ 356828 h 385596"/>
                <a:gd name="connsiteX4" fmla="*/ 9173946 w 9174056"/>
                <a:gd name="connsiteY4" fmla="*/ 88855 h 385596"/>
                <a:gd name="connsiteX5" fmla="*/ 4621 w 9174056"/>
                <a:gd name="connsiteY5" fmla="*/ 0 h 385596"/>
                <a:gd name="connsiteX0" fmla="*/ 4621 w 9174056"/>
                <a:gd name="connsiteY0" fmla="*/ 71466 h 296741"/>
                <a:gd name="connsiteX1" fmla="*/ 213 w 9174056"/>
                <a:gd name="connsiteY1" fmla="*/ 282328 h 296741"/>
                <a:gd name="connsiteX2" fmla="*/ 4614683 w 9174056"/>
                <a:gd name="connsiteY2" fmla="*/ 278840 h 296741"/>
                <a:gd name="connsiteX3" fmla="*/ 9165650 w 9174056"/>
                <a:gd name="connsiteY3" fmla="*/ 267973 h 296741"/>
                <a:gd name="connsiteX4" fmla="*/ 9173946 w 9174056"/>
                <a:gd name="connsiteY4" fmla="*/ 0 h 296741"/>
                <a:gd name="connsiteX5" fmla="*/ 4621 w 9174056"/>
                <a:gd name="connsiteY5" fmla="*/ 71466 h 296741"/>
                <a:gd name="connsiteX0" fmla="*/ 4621 w 9165650"/>
                <a:gd name="connsiteY0" fmla="*/ 9040 h 234315"/>
                <a:gd name="connsiteX1" fmla="*/ 213 w 9165650"/>
                <a:gd name="connsiteY1" fmla="*/ 219902 h 234315"/>
                <a:gd name="connsiteX2" fmla="*/ 4614683 w 9165650"/>
                <a:gd name="connsiteY2" fmla="*/ 216414 h 234315"/>
                <a:gd name="connsiteX3" fmla="*/ 9165650 w 9165650"/>
                <a:gd name="connsiteY3" fmla="*/ 205547 h 234315"/>
                <a:gd name="connsiteX4" fmla="*/ 9145716 w 9165650"/>
                <a:gd name="connsiteY4" fmla="*/ 0 h 234315"/>
                <a:gd name="connsiteX5" fmla="*/ 4621 w 9165650"/>
                <a:gd name="connsiteY5" fmla="*/ 9040 h 234315"/>
                <a:gd name="connsiteX0" fmla="*/ 4621 w 9165650"/>
                <a:gd name="connsiteY0" fmla="*/ 0 h 235206"/>
                <a:gd name="connsiteX1" fmla="*/ 213 w 9165650"/>
                <a:gd name="connsiteY1" fmla="*/ 220793 h 235206"/>
                <a:gd name="connsiteX2" fmla="*/ 4614683 w 9165650"/>
                <a:gd name="connsiteY2" fmla="*/ 217305 h 235206"/>
                <a:gd name="connsiteX3" fmla="*/ 9165650 w 9165650"/>
                <a:gd name="connsiteY3" fmla="*/ 206438 h 235206"/>
                <a:gd name="connsiteX4" fmla="*/ 9145716 w 9165650"/>
                <a:gd name="connsiteY4" fmla="*/ 891 h 235206"/>
                <a:gd name="connsiteX5" fmla="*/ 4621 w 9165650"/>
                <a:gd name="connsiteY5" fmla="*/ 0 h 235206"/>
                <a:gd name="connsiteX0" fmla="*/ 0 w 9170439"/>
                <a:gd name="connsiteY0" fmla="*/ 2656 h 234315"/>
                <a:gd name="connsiteX1" fmla="*/ 5002 w 9170439"/>
                <a:gd name="connsiteY1" fmla="*/ 219902 h 234315"/>
                <a:gd name="connsiteX2" fmla="*/ 4619472 w 9170439"/>
                <a:gd name="connsiteY2" fmla="*/ 216414 h 234315"/>
                <a:gd name="connsiteX3" fmla="*/ 9170439 w 9170439"/>
                <a:gd name="connsiteY3" fmla="*/ 205547 h 234315"/>
                <a:gd name="connsiteX4" fmla="*/ 9150505 w 9170439"/>
                <a:gd name="connsiteY4" fmla="*/ 0 h 234315"/>
                <a:gd name="connsiteX5" fmla="*/ 0 w 9170439"/>
                <a:gd name="connsiteY5" fmla="*/ 2656 h 234315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50505 w 9170439"/>
                <a:gd name="connsiteY4" fmla="*/ 182 h 234497"/>
                <a:gd name="connsiteX5" fmla="*/ 0 w 9170439"/>
                <a:gd name="connsiteY5" fmla="*/ 0 h 234497"/>
                <a:gd name="connsiteX0" fmla="*/ 0 w 9170439"/>
                <a:gd name="connsiteY0" fmla="*/ 1237 h 235734"/>
                <a:gd name="connsiteX1" fmla="*/ 5002 w 9170439"/>
                <a:gd name="connsiteY1" fmla="*/ 221321 h 235734"/>
                <a:gd name="connsiteX2" fmla="*/ 4619472 w 9170439"/>
                <a:gd name="connsiteY2" fmla="*/ 217833 h 235734"/>
                <a:gd name="connsiteX3" fmla="*/ 9170439 w 9170439"/>
                <a:gd name="connsiteY3" fmla="*/ 206966 h 235734"/>
                <a:gd name="connsiteX4" fmla="*/ 9159914 w 9170439"/>
                <a:gd name="connsiteY4" fmla="*/ 0 h 235734"/>
                <a:gd name="connsiteX5" fmla="*/ 0 w 9170439"/>
                <a:gd name="connsiteY5" fmla="*/ 1237 h 235734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59914 w 9170439"/>
                <a:gd name="connsiteY4" fmla="*/ 891 h 234497"/>
                <a:gd name="connsiteX5" fmla="*/ 0 w 9170439"/>
                <a:gd name="connsiteY5" fmla="*/ 0 h 234497"/>
                <a:gd name="connsiteX0" fmla="*/ 0 w 9170439"/>
                <a:gd name="connsiteY0" fmla="*/ 1237 h 235734"/>
                <a:gd name="connsiteX1" fmla="*/ 5002 w 9170439"/>
                <a:gd name="connsiteY1" fmla="*/ 221321 h 235734"/>
                <a:gd name="connsiteX2" fmla="*/ 4619472 w 9170439"/>
                <a:gd name="connsiteY2" fmla="*/ 217833 h 235734"/>
                <a:gd name="connsiteX3" fmla="*/ 9170439 w 9170439"/>
                <a:gd name="connsiteY3" fmla="*/ 206966 h 235734"/>
                <a:gd name="connsiteX4" fmla="*/ 9159914 w 9170439"/>
                <a:gd name="connsiteY4" fmla="*/ 0 h 235734"/>
                <a:gd name="connsiteX5" fmla="*/ 0 w 9170439"/>
                <a:gd name="connsiteY5" fmla="*/ 1237 h 235734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59914 w 9170439"/>
                <a:gd name="connsiteY4" fmla="*/ 891 h 234497"/>
                <a:gd name="connsiteX5" fmla="*/ 0 w 9170439"/>
                <a:gd name="connsiteY5" fmla="*/ 0 h 234497"/>
                <a:gd name="connsiteX0" fmla="*/ 0 w 9170439"/>
                <a:gd name="connsiteY0" fmla="*/ 2656 h 237153"/>
                <a:gd name="connsiteX1" fmla="*/ 5002 w 9170439"/>
                <a:gd name="connsiteY1" fmla="*/ 222740 h 237153"/>
                <a:gd name="connsiteX2" fmla="*/ 4619472 w 9170439"/>
                <a:gd name="connsiteY2" fmla="*/ 219252 h 237153"/>
                <a:gd name="connsiteX3" fmla="*/ 9170439 w 9170439"/>
                <a:gd name="connsiteY3" fmla="*/ 208385 h 237153"/>
                <a:gd name="connsiteX4" fmla="*/ 9131684 w 9170439"/>
                <a:gd name="connsiteY4" fmla="*/ 0 h 237153"/>
                <a:gd name="connsiteX5" fmla="*/ 0 w 9170439"/>
                <a:gd name="connsiteY5" fmla="*/ 2656 h 237153"/>
                <a:gd name="connsiteX0" fmla="*/ 0 w 9170439"/>
                <a:gd name="connsiteY0" fmla="*/ 528 h 235025"/>
                <a:gd name="connsiteX1" fmla="*/ 5002 w 9170439"/>
                <a:gd name="connsiteY1" fmla="*/ 220612 h 235025"/>
                <a:gd name="connsiteX2" fmla="*/ 4619472 w 9170439"/>
                <a:gd name="connsiteY2" fmla="*/ 217124 h 235025"/>
                <a:gd name="connsiteX3" fmla="*/ 9170439 w 9170439"/>
                <a:gd name="connsiteY3" fmla="*/ 206257 h 235025"/>
                <a:gd name="connsiteX4" fmla="*/ 9169324 w 9170439"/>
                <a:gd name="connsiteY4" fmla="*/ 0 h 235025"/>
                <a:gd name="connsiteX5" fmla="*/ 0 w 9170439"/>
                <a:gd name="connsiteY5" fmla="*/ 528 h 235025"/>
                <a:gd name="connsiteX0" fmla="*/ 0 w 9170439"/>
                <a:gd name="connsiteY0" fmla="*/ 528 h 235025"/>
                <a:gd name="connsiteX1" fmla="*/ 5002 w 9170439"/>
                <a:gd name="connsiteY1" fmla="*/ 220612 h 235025"/>
                <a:gd name="connsiteX2" fmla="*/ 4619472 w 9170439"/>
                <a:gd name="connsiteY2" fmla="*/ 217124 h 235025"/>
                <a:gd name="connsiteX3" fmla="*/ 9170439 w 9170439"/>
                <a:gd name="connsiteY3" fmla="*/ 206257 h 235025"/>
                <a:gd name="connsiteX4" fmla="*/ 9141094 w 9170439"/>
                <a:gd name="connsiteY4" fmla="*/ 0 h 235025"/>
                <a:gd name="connsiteX5" fmla="*/ 0 w 9170439"/>
                <a:gd name="connsiteY5" fmla="*/ 528 h 235025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50502 w 9170439"/>
                <a:gd name="connsiteY4" fmla="*/ 891 h 234497"/>
                <a:gd name="connsiteX5" fmla="*/ 0 w 9170439"/>
                <a:gd name="connsiteY5" fmla="*/ 0 h 234497"/>
                <a:gd name="connsiteX0" fmla="*/ 0 w 9170439"/>
                <a:gd name="connsiteY0" fmla="*/ 2656 h 237153"/>
                <a:gd name="connsiteX1" fmla="*/ 5002 w 9170439"/>
                <a:gd name="connsiteY1" fmla="*/ 222740 h 237153"/>
                <a:gd name="connsiteX2" fmla="*/ 4619472 w 9170439"/>
                <a:gd name="connsiteY2" fmla="*/ 219252 h 237153"/>
                <a:gd name="connsiteX3" fmla="*/ 9170439 w 9170439"/>
                <a:gd name="connsiteY3" fmla="*/ 208385 h 237153"/>
                <a:gd name="connsiteX4" fmla="*/ 9150501 w 9170439"/>
                <a:gd name="connsiteY4" fmla="*/ 0 h 237153"/>
                <a:gd name="connsiteX5" fmla="*/ 0 w 9170439"/>
                <a:gd name="connsiteY5" fmla="*/ 2656 h 237153"/>
                <a:gd name="connsiteX0" fmla="*/ 0 w 9170439"/>
                <a:gd name="connsiteY0" fmla="*/ 528 h 235025"/>
                <a:gd name="connsiteX1" fmla="*/ 5002 w 9170439"/>
                <a:gd name="connsiteY1" fmla="*/ 220612 h 235025"/>
                <a:gd name="connsiteX2" fmla="*/ 4619472 w 9170439"/>
                <a:gd name="connsiteY2" fmla="*/ 217124 h 235025"/>
                <a:gd name="connsiteX3" fmla="*/ 9170439 w 9170439"/>
                <a:gd name="connsiteY3" fmla="*/ 206257 h 235025"/>
                <a:gd name="connsiteX4" fmla="*/ 9159911 w 9170439"/>
                <a:gd name="connsiteY4" fmla="*/ 0 h 235025"/>
                <a:gd name="connsiteX5" fmla="*/ 0 w 9170439"/>
                <a:gd name="connsiteY5" fmla="*/ 528 h 235025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41091 w 9170439"/>
                <a:gd name="connsiteY4" fmla="*/ 76795 h 234497"/>
                <a:gd name="connsiteX5" fmla="*/ 0 w 9170439"/>
                <a:gd name="connsiteY5" fmla="*/ 0 h 234497"/>
                <a:gd name="connsiteX0" fmla="*/ 23295 w 9165504"/>
                <a:gd name="connsiteY0" fmla="*/ 48766 h 157702"/>
                <a:gd name="connsiteX1" fmla="*/ 67 w 9165504"/>
                <a:gd name="connsiteY1" fmla="*/ 143289 h 157702"/>
                <a:gd name="connsiteX2" fmla="*/ 4614537 w 9165504"/>
                <a:gd name="connsiteY2" fmla="*/ 139801 h 157702"/>
                <a:gd name="connsiteX3" fmla="*/ 9165504 w 9165504"/>
                <a:gd name="connsiteY3" fmla="*/ 128934 h 157702"/>
                <a:gd name="connsiteX4" fmla="*/ 9136156 w 9165504"/>
                <a:gd name="connsiteY4" fmla="*/ 0 h 157702"/>
                <a:gd name="connsiteX5" fmla="*/ 23295 w 9165504"/>
                <a:gd name="connsiteY5" fmla="*/ 48766 h 157702"/>
                <a:gd name="connsiteX0" fmla="*/ 23295 w 9165504"/>
                <a:gd name="connsiteY0" fmla="*/ 11169 h 120105"/>
                <a:gd name="connsiteX1" fmla="*/ 67 w 9165504"/>
                <a:gd name="connsiteY1" fmla="*/ 105692 h 120105"/>
                <a:gd name="connsiteX2" fmla="*/ 4614537 w 9165504"/>
                <a:gd name="connsiteY2" fmla="*/ 102204 h 120105"/>
                <a:gd name="connsiteX3" fmla="*/ 9165504 w 9165504"/>
                <a:gd name="connsiteY3" fmla="*/ 91337 h 120105"/>
                <a:gd name="connsiteX4" fmla="*/ 9154977 w 9165504"/>
                <a:gd name="connsiteY4" fmla="*/ 0 h 120105"/>
                <a:gd name="connsiteX5" fmla="*/ 23295 w 9165504"/>
                <a:gd name="connsiteY5" fmla="*/ 11169 h 120105"/>
                <a:gd name="connsiteX0" fmla="*/ 23295 w 9165504"/>
                <a:gd name="connsiteY0" fmla="*/ 0 h 108936"/>
                <a:gd name="connsiteX1" fmla="*/ 67 w 9165504"/>
                <a:gd name="connsiteY1" fmla="*/ 94523 h 108936"/>
                <a:gd name="connsiteX2" fmla="*/ 4614537 w 9165504"/>
                <a:gd name="connsiteY2" fmla="*/ 91035 h 108936"/>
                <a:gd name="connsiteX3" fmla="*/ 9165504 w 9165504"/>
                <a:gd name="connsiteY3" fmla="*/ 80168 h 108936"/>
                <a:gd name="connsiteX4" fmla="*/ 9145566 w 9165504"/>
                <a:gd name="connsiteY4" fmla="*/ 181 h 108936"/>
                <a:gd name="connsiteX5" fmla="*/ 23295 w 9165504"/>
                <a:gd name="connsiteY5" fmla="*/ 0 h 108936"/>
                <a:gd name="connsiteX0" fmla="*/ 0 w 9179850"/>
                <a:gd name="connsiteY0" fmla="*/ 1947 h 108755"/>
                <a:gd name="connsiteX1" fmla="*/ 14413 w 9179850"/>
                <a:gd name="connsiteY1" fmla="*/ 94342 h 108755"/>
                <a:gd name="connsiteX2" fmla="*/ 4628883 w 9179850"/>
                <a:gd name="connsiteY2" fmla="*/ 90854 h 108755"/>
                <a:gd name="connsiteX3" fmla="*/ 9179850 w 9179850"/>
                <a:gd name="connsiteY3" fmla="*/ 79987 h 108755"/>
                <a:gd name="connsiteX4" fmla="*/ 9159912 w 9179850"/>
                <a:gd name="connsiteY4" fmla="*/ 0 h 108755"/>
                <a:gd name="connsiteX5" fmla="*/ 0 w 9179850"/>
                <a:gd name="connsiteY5" fmla="*/ 1947 h 108755"/>
                <a:gd name="connsiteX0" fmla="*/ 0 w 9197614"/>
                <a:gd name="connsiteY0" fmla="*/ 0 h 106808"/>
                <a:gd name="connsiteX1" fmla="*/ 14413 w 9197614"/>
                <a:gd name="connsiteY1" fmla="*/ 92395 h 106808"/>
                <a:gd name="connsiteX2" fmla="*/ 4628883 w 9197614"/>
                <a:gd name="connsiteY2" fmla="*/ 88907 h 106808"/>
                <a:gd name="connsiteX3" fmla="*/ 9179850 w 9197614"/>
                <a:gd name="connsiteY3" fmla="*/ 78040 h 106808"/>
                <a:gd name="connsiteX4" fmla="*/ 9197553 w 9197614"/>
                <a:gd name="connsiteY4" fmla="*/ 181 h 106808"/>
                <a:gd name="connsiteX5" fmla="*/ 0 w 9197614"/>
                <a:gd name="connsiteY5" fmla="*/ 0 h 106808"/>
                <a:gd name="connsiteX0" fmla="*/ 0 w 9179850"/>
                <a:gd name="connsiteY0" fmla="*/ 0 h 106808"/>
                <a:gd name="connsiteX1" fmla="*/ 14413 w 9179850"/>
                <a:gd name="connsiteY1" fmla="*/ 92395 h 106808"/>
                <a:gd name="connsiteX2" fmla="*/ 4628883 w 9179850"/>
                <a:gd name="connsiteY2" fmla="*/ 88907 h 106808"/>
                <a:gd name="connsiteX3" fmla="*/ 9179850 w 9179850"/>
                <a:gd name="connsiteY3" fmla="*/ 78040 h 106808"/>
                <a:gd name="connsiteX4" fmla="*/ 9150503 w 9179850"/>
                <a:gd name="connsiteY4" fmla="*/ 181 h 106808"/>
                <a:gd name="connsiteX5" fmla="*/ 0 w 9179850"/>
                <a:gd name="connsiteY5" fmla="*/ 0 h 106808"/>
                <a:gd name="connsiteX0" fmla="*/ 0 w 9179850"/>
                <a:gd name="connsiteY0" fmla="*/ 1098 h 107906"/>
                <a:gd name="connsiteX1" fmla="*/ 14413 w 9179850"/>
                <a:gd name="connsiteY1" fmla="*/ 93493 h 107906"/>
                <a:gd name="connsiteX2" fmla="*/ 4628883 w 9179850"/>
                <a:gd name="connsiteY2" fmla="*/ 90005 h 107906"/>
                <a:gd name="connsiteX3" fmla="*/ 9179850 w 9179850"/>
                <a:gd name="connsiteY3" fmla="*/ 79138 h 107906"/>
                <a:gd name="connsiteX4" fmla="*/ 9170862 w 9179850"/>
                <a:gd name="connsiteY4" fmla="*/ 0 h 107906"/>
                <a:gd name="connsiteX5" fmla="*/ 0 w 9179850"/>
                <a:gd name="connsiteY5" fmla="*/ 1098 h 107906"/>
                <a:gd name="connsiteX0" fmla="*/ 0 w 9173064"/>
                <a:gd name="connsiteY0" fmla="*/ 1098 h 107906"/>
                <a:gd name="connsiteX1" fmla="*/ 7627 w 9173064"/>
                <a:gd name="connsiteY1" fmla="*/ 93493 h 107906"/>
                <a:gd name="connsiteX2" fmla="*/ 4622097 w 9173064"/>
                <a:gd name="connsiteY2" fmla="*/ 90005 h 107906"/>
                <a:gd name="connsiteX3" fmla="*/ 9173064 w 9173064"/>
                <a:gd name="connsiteY3" fmla="*/ 79138 h 107906"/>
                <a:gd name="connsiteX4" fmla="*/ 9164076 w 9173064"/>
                <a:gd name="connsiteY4" fmla="*/ 0 h 107906"/>
                <a:gd name="connsiteX5" fmla="*/ 0 w 9173064"/>
                <a:gd name="connsiteY5" fmla="*/ 1098 h 107906"/>
                <a:gd name="connsiteX0" fmla="*/ 0 w 9175186"/>
                <a:gd name="connsiteY0" fmla="*/ 1098 h 107906"/>
                <a:gd name="connsiteX1" fmla="*/ 7627 w 9175186"/>
                <a:gd name="connsiteY1" fmla="*/ 93493 h 107906"/>
                <a:gd name="connsiteX2" fmla="*/ 4622097 w 9175186"/>
                <a:gd name="connsiteY2" fmla="*/ 90005 h 107906"/>
                <a:gd name="connsiteX3" fmla="*/ 9173064 w 9175186"/>
                <a:gd name="connsiteY3" fmla="*/ 79138 h 107906"/>
                <a:gd name="connsiteX4" fmla="*/ 9174943 w 9175186"/>
                <a:gd name="connsiteY4" fmla="*/ 0 h 107906"/>
                <a:gd name="connsiteX5" fmla="*/ 0 w 9175186"/>
                <a:gd name="connsiteY5" fmla="*/ 1098 h 107906"/>
                <a:gd name="connsiteX0" fmla="*/ 0 w 9173064"/>
                <a:gd name="connsiteY0" fmla="*/ 0 h 106808"/>
                <a:gd name="connsiteX1" fmla="*/ 7627 w 9173064"/>
                <a:gd name="connsiteY1" fmla="*/ 92395 h 106808"/>
                <a:gd name="connsiteX2" fmla="*/ 4622097 w 9173064"/>
                <a:gd name="connsiteY2" fmla="*/ 88907 h 106808"/>
                <a:gd name="connsiteX3" fmla="*/ 9173064 w 9173064"/>
                <a:gd name="connsiteY3" fmla="*/ 78040 h 106808"/>
                <a:gd name="connsiteX4" fmla="*/ 9165546 w 9173064"/>
                <a:gd name="connsiteY4" fmla="*/ 25149 h 106808"/>
                <a:gd name="connsiteX5" fmla="*/ 0 w 9173064"/>
                <a:gd name="connsiteY5" fmla="*/ 0 h 106808"/>
                <a:gd name="connsiteX0" fmla="*/ 11286 w 9165556"/>
                <a:gd name="connsiteY0" fmla="*/ 7483 h 81659"/>
                <a:gd name="connsiteX1" fmla="*/ 119 w 9165556"/>
                <a:gd name="connsiteY1" fmla="*/ 67246 h 81659"/>
                <a:gd name="connsiteX2" fmla="*/ 4614589 w 9165556"/>
                <a:gd name="connsiteY2" fmla="*/ 63758 h 81659"/>
                <a:gd name="connsiteX3" fmla="*/ 9165556 w 9165556"/>
                <a:gd name="connsiteY3" fmla="*/ 52891 h 81659"/>
                <a:gd name="connsiteX4" fmla="*/ 9158038 w 9165556"/>
                <a:gd name="connsiteY4" fmla="*/ 0 h 81659"/>
                <a:gd name="connsiteX5" fmla="*/ 11286 w 9165556"/>
                <a:gd name="connsiteY5" fmla="*/ 7483 h 81659"/>
                <a:gd name="connsiteX0" fmla="*/ 11286 w 9165556"/>
                <a:gd name="connsiteY0" fmla="*/ 2517 h 81659"/>
                <a:gd name="connsiteX1" fmla="*/ 119 w 9165556"/>
                <a:gd name="connsiteY1" fmla="*/ 67246 h 81659"/>
                <a:gd name="connsiteX2" fmla="*/ 4614589 w 9165556"/>
                <a:gd name="connsiteY2" fmla="*/ 63758 h 81659"/>
                <a:gd name="connsiteX3" fmla="*/ 9165556 w 9165556"/>
                <a:gd name="connsiteY3" fmla="*/ 52891 h 81659"/>
                <a:gd name="connsiteX4" fmla="*/ 9158038 w 9165556"/>
                <a:gd name="connsiteY4" fmla="*/ 0 h 81659"/>
                <a:gd name="connsiteX5" fmla="*/ 11286 w 9165556"/>
                <a:gd name="connsiteY5" fmla="*/ 2517 h 81659"/>
                <a:gd name="connsiteX0" fmla="*/ 0 w 9182460"/>
                <a:gd name="connsiteY0" fmla="*/ 1808 h 81659"/>
                <a:gd name="connsiteX1" fmla="*/ 17023 w 9182460"/>
                <a:gd name="connsiteY1" fmla="*/ 67246 h 81659"/>
                <a:gd name="connsiteX2" fmla="*/ 4631493 w 9182460"/>
                <a:gd name="connsiteY2" fmla="*/ 63758 h 81659"/>
                <a:gd name="connsiteX3" fmla="*/ 9182460 w 9182460"/>
                <a:gd name="connsiteY3" fmla="*/ 52891 h 81659"/>
                <a:gd name="connsiteX4" fmla="*/ 9174942 w 9182460"/>
                <a:gd name="connsiteY4" fmla="*/ 0 h 81659"/>
                <a:gd name="connsiteX5" fmla="*/ 0 w 9182460"/>
                <a:gd name="connsiteY5" fmla="*/ 1808 h 81659"/>
                <a:gd name="connsiteX0" fmla="*/ 0 w 9167710"/>
                <a:gd name="connsiteY0" fmla="*/ 1808 h 81659"/>
                <a:gd name="connsiteX1" fmla="*/ 2273 w 9167710"/>
                <a:gd name="connsiteY1" fmla="*/ 67246 h 81659"/>
                <a:gd name="connsiteX2" fmla="*/ 4616743 w 9167710"/>
                <a:gd name="connsiteY2" fmla="*/ 63758 h 81659"/>
                <a:gd name="connsiteX3" fmla="*/ 9167710 w 9167710"/>
                <a:gd name="connsiteY3" fmla="*/ 52891 h 81659"/>
                <a:gd name="connsiteX4" fmla="*/ 9160192 w 9167710"/>
                <a:gd name="connsiteY4" fmla="*/ 0 h 81659"/>
                <a:gd name="connsiteX5" fmla="*/ 0 w 9167710"/>
                <a:gd name="connsiteY5" fmla="*/ 1808 h 81659"/>
                <a:gd name="connsiteX0" fmla="*/ 6747 w 9165607"/>
                <a:gd name="connsiteY0" fmla="*/ 1808 h 81659"/>
                <a:gd name="connsiteX1" fmla="*/ 170 w 9165607"/>
                <a:gd name="connsiteY1" fmla="*/ 67246 h 81659"/>
                <a:gd name="connsiteX2" fmla="*/ 4614640 w 9165607"/>
                <a:gd name="connsiteY2" fmla="*/ 63758 h 81659"/>
                <a:gd name="connsiteX3" fmla="*/ 9165607 w 9165607"/>
                <a:gd name="connsiteY3" fmla="*/ 52891 h 81659"/>
                <a:gd name="connsiteX4" fmla="*/ 9158089 w 9165607"/>
                <a:gd name="connsiteY4" fmla="*/ 0 h 81659"/>
                <a:gd name="connsiteX5" fmla="*/ 6747 w 9165607"/>
                <a:gd name="connsiteY5" fmla="*/ 1808 h 81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65607" h="81659">
                  <a:moveTo>
                    <a:pt x="6747" y="1808"/>
                  </a:moveTo>
                  <a:cubicBezTo>
                    <a:pt x="8302" y="149495"/>
                    <a:pt x="-1385" y="-80441"/>
                    <a:pt x="170" y="67246"/>
                  </a:cubicBezTo>
                  <a:cubicBezTo>
                    <a:pt x="94438" y="69978"/>
                    <a:pt x="1576224" y="100337"/>
                    <a:pt x="4614640" y="63758"/>
                  </a:cubicBezTo>
                  <a:cubicBezTo>
                    <a:pt x="6142104" y="45369"/>
                    <a:pt x="6657763" y="27875"/>
                    <a:pt x="9165607" y="52891"/>
                  </a:cubicBezTo>
                  <a:cubicBezTo>
                    <a:pt x="9164290" y="-83319"/>
                    <a:pt x="9159406" y="136210"/>
                    <a:pt x="9158089" y="0"/>
                  </a:cubicBezTo>
                  <a:lnTo>
                    <a:pt x="6747" y="1808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grpSp>
          <p:nvGrpSpPr>
            <p:cNvPr id="22" name="Grupo 12"/>
            <p:cNvGrpSpPr>
              <a:grpSpLocks/>
            </p:cNvGrpSpPr>
            <p:nvPr userDrawn="1"/>
          </p:nvGrpSpPr>
          <p:grpSpPr bwMode="auto">
            <a:xfrm>
              <a:off x="5962650" y="5911850"/>
              <a:ext cx="2317750" cy="787400"/>
              <a:chOff x="5962650" y="5911850"/>
              <a:chExt cx="2317255" cy="787400"/>
            </a:xfrm>
          </p:grpSpPr>
          <p:pic>
            <p:nvPicPr>
              <p:cNvPr id="23" name="Imagem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62650" y="6012060"/>
                <a:ext cx="687322" cy="687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Imagem 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4328" y="5911850"/>
                <a:ext cx="755577" cy="7554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Imagem 3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32240" y="5911850"/>
                <a:ext cx="776145" cy="775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417160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EA115-4668-43D0-B382-B544B654247B}" type="datetimeFigureOut">
              <a:rPr lang="pt-BR" smtClean="0"/>
              <a:pPr/>
              <a:t>27/04/2015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66CE0-013E-459A-830D-C9A6DEAAF62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Forma livre 5"/>
          <p:cNvSpPr/>
          <p:nvPr userDrawn="1"/>
        </p:nvSpPr>
        <p:spPr>
          <a:xfrm flipH="1" flipV="1">
            <a:off x="-15875" y="5659438"/>
            <a:ext cx="9188450" cy="1147762"/>
          </a:xfrm>
          <a:custGeom>
            <a:avLst/>
            <a:gdLst>
              <a:gd name="connsiteX0" fmla="*/ 9427 w 9153427"/>
              <a:gd name="connsiteY0" fmla="*/ 0 h 443060"/>
              <a:gd name="connsiteX1" fmla="*/ 0 w 9153427"/>
              <a:gd name="connsiteY1" fmla="*/ 443060 h 443060"/>
              <a:gd name="connsiteX2" fmla="*/ 4609707 w 9153427"/>
              <a:gd name="connsiteY2" fmla="*/ 433633 h 443060"/>
              <a:gd name="connsiteX3" fmla="*/ 9153427 w 9153427"/>
              <a:gd name="connsiteY3" fmla="*/ 414779 h 443060"/>
              <a:gd name="connsiteX4" fmla="*/ 9144000 w 9153427"/>
              <a:gd name="connsiteY4" fmla="*/ 9427 h 443060"/>
              <a:gd name="connsiteX5" fmla="*/ 9427 w 9153427"/>
              <a:gd name="connsiteY5" fmla="*/ 0 h 443060"/>
              <a:gd name="connsiteX0" fmla="*/ 9427 w 9153427"/>
              <a:gd name="connsiteY0" fmla="*/ 0 h 494823"/>
              <a:gd name="connsiteX1" fmla="*/ 0 w 9153427"/>
              <a:gd name="connsiteY1" fmla="*/ 443060 h 494823"/>
              <a:gd name="connsiteX2" fmla="*/ 4609707 w 9153427"/>
              <a:gd name="connsiteY2" fmla="*/ 433633 h 494823"/>
              <a:gd name="connsiteX3" fmla="*/ 9153427 w 9153427"/>
              <a:gd name="connsiteY3" fmla="*/ 414779 h 494823"/>
              <a:gd name="connsiteX4" fmla="*/ 9144000 w 9153427"/>
              <a:gd name="connsiteY4" fmla="*/ 9427 h 494823"/>
              <a:gd name="connsiteX5" fmla="*/ 9427 w 9153427"/>
              <a:gd name="connsiteY5" fmla="*/ 0 h 494823"/>
              <a:gd name="connsiteX0" fmla="*/ 9427 w 9153427"/>
              <a:gd name="connsiteY0" fmla="*/ 0 h 524131"/>
              <a:gd name="connsiteX1" fmla="*/ 0 w 9153427"/>
              <a:gd name="connsiteY1" fmla="*/ 443060 h 524131"/>
              <a:gd name="connsiteX2" fmla="*/ 4609707 w 9153427"/>
              <a:gd name="connsiteY2" fmla="*/ 433633 h 524131"/>
              <a:gd name="connsiteX3" fmla="*/ 9153427 w 9153427"/>
              <a:gd name="connsiteY3" fmla="*/ 414779 h 524131"/>
              <a:gd name="connsiteX4" fmla="*/ 9144000 w 9153427"/>
              <a:gd name="connsiteY4" fmla="*/ 9427 h 524131"/>
              <a:gd name="connsiteX5" fmla="*/ 9427 w 9153427"/>
              <a:gd name="connsiteY5" fmla="*/ 0 h 524131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621828"/>
              <a:gd name="connsiteX1" fmla="*/ 0 w 9153427"/>
              <a:gd name="connsiteY1" fmla="*/ 443060 h 621828"/>
              <a:gd name="connsiteX2" fmla="*/ 4609707 w 9153427"/>
              <a:gd name="connsiteY2" fmla="*/ 433633 h 621828"/>
              <a:gd name="connsiteX3" fmla="*/ 9153427 w 9153427"/>
              <a:gd name="connsiteY3" fmla="*/ 414779 h 621828"/>
              <a:gd name="connsiteX4" fmla="*/ 9144000 w 9153427"/>
              <a:gd name="connsiteY4" fmla="*/ 9427 h 621828"/>
              <a:gd name="connsiteX5" fmla="*/ 9427 w 9153427"/>
              <a:gd name="connsiteY5" fmla="*/ 0 h 621828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61284"/>
              <a:gd name="connsiteX1" fmla="*/ 0 w 9153427"/>
              <a:gd name="connsiteY1" fmla="*/ 443060 h 561284"/>
              <a:gd name="connsiteX2" fmla="*/ 4609707 w 9153427"/>
              <a:gd name="connsiteY2" fmla="*/ 433633 h 561284"/>
              <a:gd name="connsiteX3" fmla="*/ 9153427 w 9153427"/>
              <a:gd name="connsiteY3" fmla="*/ 414779 h 561284"/>
              <a:gd name="connsiteX4" fmla="*/ 9144000 w 9153427"/>
              <a:gd name="connsiteY4" fmla="*/ 9427 h 561284"/>
              <a:gd name="connsiteX5" fmla="*/ 9427 w 9153427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3427 w 9162854"/>
              <a:gd name="connsiteY4" fmla="*/ 9427 h 561284"/>
              <a:gd name="connsiteX5" fmla="*/ 0 w 9162854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8902 w 9162854"/>
              <a:gd name="connsiteY4" fmla="*/ 6150 h 561284"/>
              <a:gd name="connsiteX5" fmla="*/ 0 w 9162854"/>
              <a:gd name="connsiteY5" fmla="*/ 0 h 561284"/>
              <a:gd name="connsiteX0" fmla="*/ 0 w 9162854"/>
              <a:gd name="connsiteY0" fmla="*/ 0 h 443646"/>
              <a:gd name="connsiteX1" fmla="*/ 4664 w 9162854"/>
              <a:gd name="connsiteY1" fmla="*/ 443060 h 443646"/>
              <a:gd name="connsiteX2" fmla="*/ 4619134 w 9162854"/>
              <a:gd name="connsiteY2" fmla="*/ 433633 h 443646"/>
              <a:gd name="connsiteX3" fmla="*/ 9162854 w 9162854"/>
              <a:gd name="connsiteY3" fmla="*/ 414779 h 443646"/>
              <a:gd name="connsiteX4" fmla="*/ 9158902 w 9162854"/>
              <a:gd name="connsiteY4" fmla="*/ 6150 h 443646"/>
              <a:gd name="connsiteX5" fmla="*/ 0 w 9162854"/>
              <a:gd name="connsiteY5" fmla="*/ 0 h 443646"/>
              <a:gd name="connsiteX0" fmla="*/ 0 w 9162854"/>
              <a:gd name="connsiteY0" fmla="*/ 0 h 449152"/>
              <a:gd name="connsiteX1" fmla="*/ 4664 w 9162854"/>
              <a:gd name="connsiteY1" fmla="*/ 448759 h 449152"/>
              <a:gd name="connsiteX2" fmla="*/ 4619134 w 9162854"/>
              <a:gd name="connsiteY2" fmla="*/ 433633 h 449152"/>
              <a:gd name="connsiteX3" fmla="*/ 9162854 w 9162854"/>
              <a:gd name="connsiteY3" fmla="*/ 414779 h 449152"/>
              <a:gd name="connsiteX4" fmla="*/ 9158902 w 9162854"/>
              <a:gd name="connsiteY4" fmla="*/ 6150 h 449152"/>
              <a:gd name="connsiteX5" fmla="*/ 0 w 9162854"/>
              <a:gd name="connsiteY5" fmla="*/ 0 h 449152"/>
              <a:gd name="connsiteX0" fmla="*/ 0 w 9160353"/>
              <a:gd name="connsiteY0" fmla="*/ 0 h 449140"/>
              <a:gd name="connsiteX1" fmla="*/ 4664 w 9160353"/>
              <a:gd name="connsiteY1" fmla="*/ 448759 h 449140"/>
              <a:gd name="connsiteX2" fmla="*/ 4619134 w 9160353"/>
              <a:gd name="connsiteY2" fmla="*/ 433633 h 449140"/>
              <a:gd name="connsiteX3" fmla="*/ 9160353 w 9160353"/>
              <a:gd name="connsiteY3" fmla="*/ 417674 h 449140"/>
              <a:gd name="connsiteX4" fmla="*/ 9158902 w 9160353"/>
              <a:gd name="connsiteY4" fmla="*/ 6150 h 449140"/>
              <a:gd name="connsiteX5" fmla="*/ 0 w 9160353"/>
              <a:gd name="connsiteY5" fmla="*/ 0 h 449140"/>
              <a:gd name="connsiteX0" fmla="*/ 0 w 9160353"/>
              <a:gd name="connsiteY0" fmla="*/ 0 h 508444"/>
              <a:gd name="connsiteX1" fmla="*/ 4664 w 9160353"/>
              <a:gd name="connsiteY1" fmla="*/ 448759 h 508444"/>
              <a:gd name="connsiteX2" fmla="*/ 4619134 w 9160353"/>
              <a:gd name="connsiteY2" fmla="*/ 433633 h 508444"/>
              <a:gd name="connsiteX3" fmla="*/ 9160353 w 9160353"/>
              <a:gd name="connsiteY3" fmla="*/ 417674 h 508444"/>
              <a:gd name="connsiteX4" fmla="*/ 9158902 w 9160353"/>
              <a:gd name="connsiteY4" fmla="*/ 6150 h 508444"/>
              <a:gd name="connsiteX5" fmla="*/ 0 w 9160353"/>
              <a:gd name="connsiteY5" fmla="*/ 0 h 508444"/>
              <a:gd name="connsiteX0" fmla="*/ 0 w 9160353"/>
              <a:gd name="connsiteY0" fmla="*/ 0 h 557327"/>
              <a:gd name="connsiteX1" fmla="*/ 4664 w 9160353"/>
              <a:gd name="connsiteY1" fmla="*/ 448759 h 557327"/>
              <a:gd name="connsiteX2" fmla="*/ 4619134 w 9160353"/>
              <a:gd name="connsiteY2" fmla="*/ 433633 h 557327"/>
              <a:gd name="connsiteX3" fmla="*/ 9160353 w 9160353"/>
              <a:gd name="connsiteY3" fmla="*/ 417674 h 557327"/>
              <a:gd name="connsiteX4" fmla="*/ 9158902 w 9160353"/>
              <a:gd name="connsiteY4" fmla="*/ 6150 h 557327"/>
              <a:gd name="connsiteX5" fmla="*/ 0 w 9160353"/>
              <a:gd name="connsiteY5" fmla="*/ 0 h 557327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58902 w 9160353"/>
              <a:gd name="connsiteY4" fmla="*/ 6150 h 527304"/>
              <a:gd name="connsiteX5" fmla="*/ 0 w 9160353"/>
              <a:gd name="connsiteY5" fmla="*/ 0 h 527304"/>
              <a:gd name="connsiteX0" fmla="*/ 0 w 9160353"/>
              <a:gd name="connsiteY0" fmla="*/ 3119 h 530423"/>
              <a:gd name="connsiteX1" fmla="*/ 4664 w 9160353"/>
              <a:gd name="connsiteY1" fmla="*/ 451878 h 530423"/>
              <a:gd name="connsiteX2" fmla="*/ 4619134 w 9160353"/>
              <a:gd name="connsiteY2" fmla="*/ 436752 h 530423"/>
              <a:gd name="connsiteX3" fmla="*/ 9160353 w 9160353"/>
              <a:gd name="connsiteY3" fmla="*/ 420793 h 530423"/>
              <a:gd name="connsiteX4" fmla="*/ 9158902 w 9160353"/>
              <a:gd name="connsiteY4" fmla="*/ 0 h 530423"/>
              <a:gd name="connsiteX5" fmla="*/ 0 w 9160353"/>
              <a:gd name="connsiteY5" fmla="*/ 3119 h 530423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39407 w 9160353"/>
              <a:gd name="connsiteY4" fmla="*/ 2031 h 527304"/>
              <a:gd name="connsiteX5" fmla="*/ 0 w 9160353"/>
              <a:gd name="connsiteY5" fmla="*/ 0 h 527304"/>
              <a:gd name="connsiteX0" fmla="*/ 0 w 9160353"/>
              <a:gd name="connsiteY0" fmla="*/ 2604 h 529908"/>
              <a:gd name="connsiteX1" fmla="*/ 4664 w 9160353"/>
              <a:gd name="connsiteY1" fmla="*/ 451363 h 529908"/>
              <a:gd name="connsiteX2" fmla="*/ 4619134 w 9160353"/>
              <a:gd name="connsiteY2" fmla="*/ 436237 h 529908"/>
              <a:gd name="connsiteX3" fmla="*/ 9160353 w 9160353"/>
              <a:gd name="connsiteY3" fmla="*/ 420278 h 529908"/>
              <a:gd name="connsiteX4" fmla="*/ 9119912 w 9160353"/>
              <a:gd name="connsiteY4" fmla="*/ 0 h 529908"/>
              <a:gd name="connsiteX5" fmla="*/ 0 w 9160353"/>
              <a:gd name="connsiteY5" fmla="*/ 2604 h 529908"/>
              <a:gd name="connsiteX0" fmla="*/ 0 w 9160353"/>
              <a:gd name="connsiteY0" fmla="*/ 544 h 527848"/>
              <a:gd name="connsiteX1" fmla="*/ 4664 w 9160353"/>
              <a:gd name="connsiteY1" fmla="*/ 449303 h 527848"/>
              <a:gd name="connsiteX2" fmla="*/ 4619134 w 9160353"/>
              <a:gd name="connsiteY2" fmla="*/ 434177 h 527848"/>
              <a:gd name="connsiteX3" fmla="*/ 9160353 w 9160353"/>
              <a:gd name="connsiteY3" fmla="*/ 418218 h 527848"/>
              <a:gd name="connsiteX4" fmla="*/ 9129660 w 9160353"/>
              <a:gd name="connsiteY4" fmla="*/ 0 h 527848"/>
              <a:gd name="connsiteX5" fmla="*/ 0 w 9160353"/>
              <a:gd name="connsiteY5" fmla="*/ 544 h 527848"/>
              <a:gd name="connsiteX0" fmla="*/ 0 w 9160353"/>
              <a:gd name="connsiteY0" fmla="*/ 544 h 476795"/>
              <a:gd name="connsiteX1" fmla="*/ 4664 w 9160353"/>
              <a:gd name="connsiteY1" fmla="*/ 449303 h 476795"/>
              <a:gd name="connsiteX2" fmla="*/ 4619134 w 9160353"/>
              <a:gd name="connsiteY2" fmla="*/ 434177 h 476795"/>
              <a:gd name="connsiteX3" fmla="*/ 9160353 w 9160353"/>
              <a:gd name="connsiteY3" fmla="*/ 418218 h 476795"/>
              <a:gd name="connsiteX4" fmla="*/ 9129660 w 9160353"/>
              <a:gd name="connsiteY4" fmla="*/ 0 h 476795"/>
              <a:gd name="connsiteX5" fmla="*/ 0 w 9160353"/>
              <a:gd name="connsiteY5" fmla="*/ 544 h 476795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0480"/>
              <a:gd name="connsiteX1" fmla="*/ 4664 w 9160353"/>
              <a:gd name="connsiteY1" fmla="*/ 449303 h 450480"/>
              <a:gd name="connsiteX2" fmla="*/ 4619134 w 9160353"/>
              <a:gd name="connsiteY2" fmla="*/ 434177 h 450480"/>
              <a:gd name="connsiteX3" fmla="*/ 9160353 w 9160353"/>
              <a:gd name="connsiteY3" fmla="*/ 418218 h 450480"/>
              <a:gd name="connsiteX4" fmla="*/ 9129660 w 9160353"/>
              <a:gd name="connsiteY4" fmla="*/ 0 h 450480"/>
              <a:gd name="connsiteX5" fmla="*/ 0 w 9160353"/>
              <a:gd name="connsiteY5" fmla="*/ 544 h 450480"/>
              <a:gd name="connsiteX0" fmla="*/ 0 w 9160353"/>
              <a:gd name="connsiteY0" fmla="*/ 544 h 438736"/>
              <a:gd name="connsiteX1" fmla="*/ 4664 w 9160353"/>
              <a:gd name="connsiteY1" fmla="*/ 437665 h 438736"/>
              <a:gd name="connsiteX2" fmla="*/ 4619134 w 9160353"/>
              <a:gd name="connsiteY2" fmla="*/ 434177 h 438736"/>
              <a:gd name="connsiteX3" fmla="*/ 9160353 w 9160353"/>
              <a:gd name="connsiteY3" fmla="*/ 418218 h 438736"/>
              <a:gd name="connsiteX4" fmla="*/ 9129660 w 9160353"/>
              <a:gd name="connsiteY4" fmla="*/ 0 h 438736"/>
              <a:gd name="connsiteX5" fmla="*/ 0 w 9160353"/>
              <a:gd name="connsiteY5" fmla="*/ 544 h 438736"/>
              <a:gd name="connsiteX0" fmla="*/ 0 w 9160353"/>
              <a:gd name="connsiteY0" fmla="*/ 544 h 456949"/>
              <a:gd name="connsiteX1" fmla="*/ 4664 w 9160353"/>
              <a:gd name="connsiteY1" fmla="*/ 437665 h 456949"/>
              <a:gd name="connsiteX2" fmla="*/ 4619134 w 9160353"/>
              <a:gd name="connsiteY2" fmla="*/ 434177 h 456949"/>
              <a:gd name="connsiteX3" fmla="*/ 9160353 w 9160353"/>
              <a:gd name="connsiteY3" fmla="*/ 418218 h 456949"/>
              <a:gd name="connsiteX4" fmla="*/ 9129660 w 9160353"/>
              <a:gd name="connsiteY4" fmla="*/ 0 h 456949"/>
              <a:gd name="connsiteX5" fmla="*/ 0 w 9160353"/>
              <a:gd name="connsiteY5" fmla="*/ 544 h 456949"/>
              <a:gd name="connsiteX0" fmla="*/ 0 w 9170101"/>
              <a:gd name="connsiteY0" fmla="*/ 544 h 438609"/>
              <a:gd name="connsiteX1" fmla="*/ 4664 w 9170101"/>
              <a:gd name="connsiteY1" fmla="*/ 437665 h 438609"/>
              <a:gd name="connsiteX2" fmla="*/ 4619134 w 9170101"/>
              <a:gd name="connsiteY2" fmla="*/ 434177 h 438609"/>
              <a:gd name="connsiteX3" fmla="*/ 9170101 w 9170101"/>
              <a:gd name="connsiteY3" fmla="*/ 423310 h 438609"/>
              <a:gd name="connsiteX4" fmla="*/ 9129660 w 9170101"/>
              <a:gd name="connsiteY4" fmla="*/ 0 h 438609"/>
              <a:gd name="connsiteX5" fmla="*/ 0 w 9170101"/>
              <a:gd name="connsiteY5" fmla="*/ 544 h 438609"/>
              <a:gd name="connsiteX0" fmla="*/ 0 w 9170101"/>
              <a:gd name="connsiteY0" fmla="*/ 544 h 452078"/>
              <a:gd name="connsiteX1" fmla="*/ 4664 w 9170101"/>
              <a:gd name="connsiteY1" fmla="*/ 437665 h 452078"/>
              <a:gd name="connsiteX2" fmla="*/ 4619134 w 9170101"/>
              <a:gd name="connsiteY2" fmla="*/ 434177 h 452078"/>
              <a:gd name="connsiteX3" fmla="*/ 9170101 w 9170101"/>
              <a:gd name="connsiteY3" fmla="*/ 423310 h 452078"/>
              <a:gd name="connsiteX4" fmla="*/ 9129660 w 9170101"/>
              <a:gd name="connsiteY4" fmla="*/ 0 h 452078"/>
              <a:gd name="connsiteX5" fmla="*/ 0 w 9170101"/>
              <a:gd name="connsiteY5" fmla="*/ 544 h 452078"/>
              <a:gd name="connsiteX0" fmla="*/ 0 w 9178507"/>
              <a:gd name="connsiteY0" fmla="*/ 1271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1271 h 452805"/>
              <a:gd name="connsiteX0" fmla="*/ 0 w 9178507"/>
              <a:gd name="connsiteY0" fmla="*/ 544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544 h 452805"/>
              <a:gd name="connsiteX0" fmla="*/ 0 w 9188254"/>
              <a:gd name="connsiteY0" fmla="*/ 0 h 452988"/>
              <a:gd name="connsiteX1" fmla="*/ 14411 w 9188254"/>
              <a:gd name="connsiteY1" fmla="*/ 438575 h 452988"/>
              <a:gd name="connsiteX2" fmla="*/ 4628881 w 9188254"/>
              <a:gd name="connsiteY2" fmla="*/ 435087 h 452988"/>
              <a:gd name="connsiteX3" fmla="*/ 9179848 w 9188254"/>
              <a:gd name="connsiteY3" fmla="*/ 424220 h 452988"/>
              <a:gd name="connsiteX4" fmla="*/ 9188144 w 9188254"/>
              <a:gd name="connsiteY4" fmla="*/ 183 h 452988"/>
              <a:gd name="connsiteX5" fmla="*/ 0 w 9188254"/>
              <a:gd name="connsiteY5" fmla="*/ 0 h 452988"/>
              <a:gd name="connsiteX0" fmla="*/ 0 w 9179848"/>
              <a:gd name="connsiteY0" fmla="*/ 0 h 452988"/>
              <a:gd name="connsiteX1" fmla="*/ 14411 w 9179848"/>
              <a:gd name="connsiteY1" fmla="*/ 438575 h 452988"/>
              <a:gd name="connsiteX2" fmla="*/ 4628881 w 9179848"/>
              <a:gd name="connsiteY2" fmla="*/ 435087 h 452988"/>
              <a:gd name="connsiteX3" fmla="*/ 9179848 w 9179848"/>
              <a:gd name="connsiteY3" fmla="*/ 424220 h 452988"/>
              <a:gd name="connsiteX4" fmla="*/ 9158903 w 9179848"/>
              <a:gd name="connsiteY4" fmla="*/ 157300 h 452988"/>
              <a:gd name="connsiteX5" fmla="*/ 0 w 9179848"/>
              <a:gd name="connsiteY5" fmla="*/ 0 h 452988"/>
              <a:gd name="connsiteX0" fmla="*/ 0 w 9179848"/>
              <a:gd name="connsiteY0" fmla="*/ 0 h 452988"/>
              <a:gd name="connsiteX1" fmla="*/ 14411 w 9179848"/>
              <a:gd name="connsiteY1" fmla="*/ 438575 h 452988"/>
              <a:gd name="connsiteX2" fmla="*/ 4628881 w 9179848"/>
              <a:gd name="connsiteY2" fmla="*/ 435087 h 452988"/>
              <a:gd name="connsiteX3" fmla="*/ 9179848 w 9179848"/>
              <a:gd name="connsiteY3" fmla="*/ 424220 h 452988"/>
              <a:gd name="connsiteX4" fmla="*/ 9168651 w 9179848"/>
              <a:gd name="connsiteY4" fmla="*/ 337693 h 452988"/>
              <a:gd name="connsiteX5" fmla="*/ 0 w 9179848"/>
              <a:gd name="connsiteY5" fmla="*/ 0 h 452988"/>
              <a:gd name="connsiteX0" fmla="*/ 0 w 9170100"/>
              <a:gd name="connsiteY0" fmla="*/ 0 h 115478"/>
              <a:gd name="connsiteX1" fmla="*/ 4663 w 9170100"/>
              <a:gd name="connsiteY1" fmla="*/ 101065 h 115478"/>
              <a:gd name="connsiteX2" fmla="*/ 4619133 w 9170100"/>
              <a:gd name="connsiteY2" fmla="*/ 97577 h 115478"/>
              <a:gd name="connsiteX3" fmla="*/ 9170100 w 9170100"/>
              <a:gd name="connsiteY3" fmla="*/ 86710 h 115478"/>
              <a:gd name="connsiteX4" fmla="*/ 9158903 w 9170100"/>
              <a:gd name="connsiteY4" fmla="*/ 183 h 115478"/>
              <a:gd name="connsiteX5" fmla="*/ 0 w 9170100"/>
              <a:gd name="connsiteY5" fmla="*/ 0 h 115478"/>
              <a:gd name="connsiteX0" fmla="*/ 0 w 9178508"/>
              <a:gd name="connsiteY0" fmla="*/ 1272 h 116750"/>
              <a:gd name="connsiteX1" fmla="*/ 4663 w 9178508"/>
              <a:gd name="connsiteY1" fmla="*/ 102337 h 116750"/>
              <a:gd name="connsiteX2" fmla="*/ 4619133 w 9178508"/>
              <a:gd name="connsiteY2" fmla="*/ 98849 h 116750"/>
              <a:gd name="connsiteX3" fmla="*/ 9170100 w 9178508"/>
              <a:gd name="connsiteY3" fmla="*/ 87982 h 116750"/>
              <a:gd name="connsiteX4" fmla="*/ 9178398 w 9178508"/>
              <a:gd name="connsiteY4" fmla="*/ 0 h 116750"/>
              <a:gd name="connsiteX5" fmla="*/ 0 w 9178508"/>
              <a:gd name="connsiteY5" fmla="*/ 1272 h 116750"/>
              <a:gd name="connsiteX0" fmla="*/ 0 w 9170100"/>
              <a:gd name="connsiteY0" fmla="*/ 1784 h 117262"/>
              <a:gd name="connsiteX1" fmla="*/ 4663 w 9170100"/>
              <a:gd name="connsiteY1" fmla="*/ 102849 h 117262"/>
              <a:gd name="connsiteX2" fmla="*/ 4619133 w 9170100"/>
              <a:gd name="connsiteY2" fmla="*/ 99361 h 117262"/>
              <a:gd name="connsiteX3" fmla="*/ 9170100 w 9170100"/>
              <a:gd name="connsiteY3" fmla="*/ 88494 h 117262"/>
              <a:gd name="connsiteX4" fmla="*/ 9168218 w 9170100"/>
              <a:gd name="connsiteY4" fmla="*/ 0 h 117262"/>
              <a:gd name="connsiteX5" fmla="*/ 0 w 9170100"/>
              <a:gd name="connsiteY5" fmla="*/ 1784 h 117262"/>
              <a:gd name="connsiteX0" fmla="*/ 0 w 9178508"/>
              <a:gd name="connsiteY0" fmla="*/ 1784 h 117262"/>
              <a:gd name="connsiteX1" fmla="*/ 4663 w 9178508"/>
              <a:gd name="connsiteY1" fmla="*/ 102849 h 117262"/>
              <a:gd name="connsiteX2" fmla="*/ 4619133 w 9178508"/>
              <a:gd name="connsiteY2" fmla="*/ 99361 h 117262"/>
              <a:gd name="connsiteX3" fmla="*/ 9170100 w 9178508"/>
              <a:gd name="connsiteY3" fmla="*/ 88494 h 117262"/>
              <a:gd name="connsiteX4" fmla="*/ 9178398 w 9178508"/>
              <a:gd name="connsiteY4" fmla="*/ 0 h 117262"/>
              <a:gd name="connsiteX5" fmla="*/ 0 w 9178508"/>
              <a:gd name="connsiteY5" fmla="*/ 1784 h 117262"/>
              <a:gd name="connsiteX0" fmla="*/ 0 w 9170100"/>
              <a:gd name="connsiteY0" fmla="*/ 0 h 115478"/>
              <a:gd name="connsiteX1" fmla="*/ 4663 w 9170100"/>
              <a:gd name="connsiteY1" fmla="*/ 101065 h 115478"/>
              <a:gd name="connsiteX2" fmla="*/ 4619133 w 9170100"/>
              <a:gd name="connsiteY2" fmla="*/ 97577 h 115478"/>
              <a:gd name="connsiteX3" fmla="*/ 9170100 w 9170100"/>
              <a:gd name="connsiteY3" fmla="*/ 86710 h 115478"/>
              <a:gd name="connsiteX4" fmla="*/ 9159579 w 9170100"/>
              <a:gd name="connsiteY4" fmla="*/ 30138 h 115478"/>
              <a:gd name="connsiteX5" fmla="*/ 0 w 9170100"/>
              <a:gd name="connsiteY5" fmla="*/ 0 h 115478"/>
              <a:gd name="connsiteX0" fmla="*/ 0 w 9179510"/>
              <a:gd name="connsiteY0" fmla="*/ 0 h 86393"/>
              <a:gd name="connsiteX1" fmla="*/ 14073 w 9179510"/>
              <a:gd name="connsiteY1" fmla="*/ 71980 h 86393"/>
              <a:gd name="connsiteX2" fmla="*/ 4628543 w 9179510"/>
              <a:gd name="connsiteY2" fmla="*/ 68492 h 86393"/>
              <a:gd name="connsiteX3" fmla="*/ 9179510 w 9179510"/>
              <a:gd name="connsiteY3" fmla="*/ 57625 h 86393"/>
              <a:gd name="connsiteX4" fmla="*/ 9168989 w 9179510"/>
              <a:gd name="connsiteY4" fmla="*/ 1053 h 86393"/>
              <a:gd name="connsiteX5" fmla="*/ 0 w 9179510"/>
              <a:gd name="connsiteY5" fmla="*/ 0 h 86393"/>
              <a:gd name="connsiteX0" fmla="*/ 1079 w 9165819"/>
              <a:gd name="connsiteY0" fmla="*/ 0 h 86393"/>
              <a:gd name="connsiteX1" fmla="*/ 382 w 9165819"/>
              <a:gd name="connsiteY1" fmla="*/ 71980 h 86393"/>
              <a:gd name="connsiteX2" fmla="*/ 4614852 w 9165819"/>
              <a:gd name="connsiteY2" fmla="*/ 68492 h 86393"/>
              <a:gd name="connsiteX3" fmla="*/ 9165819 w 9165819"/>
              <a:gd name="connsiteY3" fmla="*/ 57625 h 86393"/>
              <a:gd name="connsiteX4" fmla="*/ 9155298 w 9165819"/>
              <a:gd name="connsiteY4" fmla="*/ 1053 h 86393"/>
              <a:gd name="connsiteX5" fmla="*/ 1079 w 9165819"/>
              <a:gd name="connsiteY5" fmla="*/ 0 h 86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65819" h="86393">
                <a:moveTo>
                  <a:pt x="1079" y="0"/>
                </a:moveTo>
                <a:cubicBezTo>
                  <a:pt x="2634" y="147687"/>
                  <a:pt x="-1173" y="-75707"/>
                  <a:pt x="382" y="71980"/>
                </a:cubicBezTo>
                <a:cubicBezTo>
                  <a:pt x="94650" y="74712"/>
                  <a:pt x="1576436" y="105071"/>
                  <a:pt x="4614852" y="68492"/>
                </a:cubicBezTo>
                <a:cubicBezTo>
                  <a:pt x="6142316" y="50103"/>
                  <a:pt x="6657975" y="32609"/>
                  <a:pt x="9165819" y="57625"/>
                </a:cubicBezTo>
                <a:cubicBezTo>
                  <a:pt x="9164502" y="-78585"/>
                  <a:pt x="9156615" y="137263"/>
                  <a:pt x="9155298" y="1053"/>
                </a:cubicBezTo>
                <a:lnTo>
                  <a:pt x="1079" y="0"/>
                </a:lnTo>
                <a:close/>
              </a:path>
            </a:pathLst>
          </a:custGeom>
          <a:solidFill>
            <a:srgbClr val="F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grpSp>
        <p:nvGrpSpPr>
          <p:cNvPr id="7" name="Grupo 6"/>
          <p:cNvGrpSpPr/>
          <p:nvPr userDrawn="1"/>
        </p:nvGrpSpPr>
        <p:grpSpPr>
          <a:xfrm>
            <a:off x="-22225" y="5800725"/>
            <a:ext cx="9194800" cy="1084263"/>
            <a:chOff x="-22225" y="5800725"/>
            <a:chExt cx="9194800" cy="1084263"/>
          </a:xfrm>
        </p:grpSpPr>
        <p:sp>
          <p:nvSpPr>
            <p:cNvPr id="8" name="Forma livre 7"/>
            <p:cNvSpPr/>
            <p:nvPr userDrawn="1"/>
          </p:nvSpPr>
          <p:spPr>
            <a:xfrm flipH="1" flipV="1">
              <a:off x="-22225" y="5800725"/>
              <a:ext cx="9194800" cy="1084263"/>
            </a:xfrm>
            <a:custGeom>
              <a:avLst/>
              <a:gdLst>
                <a:gd name="connsiteX0" fmla="*/ 9427 w 9153427"/>
                <a:gd name="connsiteY0" fmla="*/ 0 h 443060"/>
                <a:gd name="connsiteX1" fmla="*/ 0 w 9153427"/>
                <a:gd name="connsiteY1" fmla="*/ 443060 h 443060"/>
                <a:gd name="connsiteX2" fmla="*/ 4609707 w 9153427"/>
                <a:gd name="connsiteY2" fmla="*/ 433633 h 443060"/>
                <a:gd name="connsiteX3" fmla="*/ 9153427 w 9153427"/>
                <a:gd name="connsiteY3" fmla="*/ 414779 h 443060"/>
                <a:gd name="connsiteX4" fmla="*/ 9144000 w 9153427"/>
                <a:gd name="connsiteY4" fmla="*/ 9427 h 443060"/>
                <a:gd name="connsiteX5" fmla="*/ 9427 w 9153427"/>
                <a:gd name="connsiteY5" fmla="*/ 0 h 443060"/>
                <a:gd name="connsiteX0" fmla="*/ 9427 w 9153427"/>
                <a:gd name="connsiteY0" fmla="*/ 0 h 494823"/>
                <a:gd name="connsiteX1" fmla="*/ 0 w 9153427"/>
                <a:gd name="connsiteY1" fmla="*/ 443060 h 494823"/>
                <a:gd name="connsiteX2" fmla="*/ 4609707 w 9153427"/>
                <a:gd name="connsiteY2" fmla="*/ 433633 h 494823"/>
                <a:gd name="connsiteX3" fmla="*/ 9153427 w 9153427"/>
                <a:gd name="connsiteY3" fmla="*/ 414779 h 494823"/>
                <a:gd name="connsiteX4" fmla="*/ 9144000 w 9153427"/>
                <a:gd name="connsiteY4" fmla="*/ 9427 h 494823"/>
                <a:gd name="connsiteX5" fmla="*/ 9427 w 9153427"/>
                <a:gd name="connsiteY5" fmla="*/ 0 h 494823"/>
                <a:gd name="connsiteX0" fmla="*/ 9427 w 9153427"/>
                <a:gd name="connsiteY0" fmla="*/ 0 h 524131"/>
                <a:gd name="connsiteX1" fmla="*/ 0 w 9153427"/>
                <a:gd name="connsiteY1" fmla="*/ 443060 h 524131"/>
                <a:gd name="connsiteX2" fmla="*/ 4609707 w 9153427"/>
                <a:gd name="connsiteY2" fmla="*/ 433633 h 524131"/>
                <a:gd name="connsiteX3" fmla="*/ 9153427 w 9153427"/>
                <a:gd name="connsiteY3" fmla="*/ 414779 h 524131"/>
                <a:gd name="connsiteX4" fmla="*/ 9144000 w 9153427"/>
                <a:gd name="connsiteY4" fmla="*/ 9427 h 524131"/>
                <a:gd name="connsiteX5" fmla="*/ 9427 w 9153427"/>
                <a:gd name="connsiteY5" fmla="*/ 0 h 524131"/>
                <a:gd name="connsiteX0" fmla="*/ 9427 w 9153427"/>
                <a:gd name="connsiteY0" fmla="*/ 0 h 546908"/>
                <a:gd name="connsiteX1" fmla="*/ 0 w 9153427"/>
                <a:gd name="connsiteY1" fmla="*/ 443060 h 546908"/>
                <a:gd name="connsiteX2" fmla="*/ 4609707 w 9153427"/>
                <a:gd name="connsiteY2" fmla="*/ 433633 h 546908"/>
                <a:gd name="connsiteX3" fmla="*/ 9153427 w 9153427"/>
                <a:gd name="connsiteY3" fmla="*/ 414779 h 546908"/>
                <a:gd name="connsiteX4" fmla="*/ 9144000 w 9153427"/>
                <a:gd name="connsiteY4" fmla="*/ 9427 h 546908"/>
                <a:gd name="connsiteX5" fmla="*/ 9427 w 9153427"/>
                <a:gd name="connsiteY5" fmla="*/ 0 h 546908"/>
                <a:gd name="connsiteX0" fmla="*/ 9427 w 9153427"/>
                <a:gd name="connsiteY0" fmla="*/ 0 h 546908"/>
                <a:gd name="connsiteX1" fmla="*/ 0 w 9153427"/>
                <a:gd name="connsiteY1" fmla="*/ 443060 h 546908"/>
                <a:gd name="connsiteX2" fmla="*/ 4609707 w 9153427"/>
                <a:gd name="connsiteY2" fmla="*/ 433633 h 546908"/>
                <a:gd name="connsiteX3" fmla="*/ 9153427 w 9153427"/>
                <a:gd name="connsiteY3" fmla="*/ 414779 h 546908"/>
                <a:gd name="connsiteX4" fmla="*/ 9144000 w 9153427"/>
                <a:gd name="connsiteY4" fmla="*/ 9427 h 546908"/>
                <a:gd name="connsiteX5" fmla="*/ 9427 w 9153427"/>
                <a:gd name="connsiteY5" fmla="*/ 0 h 546908"/>
                <a:gd name="connsiteX0" fmla="*/ 9427 w 9153427"/>
                <a:gd name="connsiteY0" fmla="*/ 0 h 546908"/>
                <a:gd name="connsiteX1" fmla="*/ 0 w 9153427"/>
                <a:gd name="connsiteY1" fmla="*/ 443060 h 546908"/>
                <a:gd name="connsiteX2" fmla="*/ 4609707 w 9153427"/>
                <a:gd name="connsiteY2" fmla="*/ 433633 h 546908"/>
                <a:gd name="connsiteX3" fmla="*/ 9153427 w 9153427"/>
                <a:gd name="connsiteY3" fmla="*/ 414779 h 546908"/>
                <a:gd name="connsiteX4" fmla="*/ 9144000 w 9153427"/>
                <a:gd name="connsiteY4" fmla="*/ 9427 h 546908"/>
                <a:gd name="connsiteX5" fmla="*/ 9427 w 9153427"/>
                <a:gd name="connsiteY5" fmla="*/ 0 h 546908"/>
                <a:gd name="connsiteX0" fmla="*/ 9427 w 9153427"/>
                <a:gd name="connsiteY0" fmla="*/ 0 h 621828"/>
                <a:gd name="connsiteX1" fmla="*/ 0 w 9153427"/>
                <a:gd name="connsiteY1" fmla="*/ 443060 h 621828"/>
                <a:gd name="connsiteX2" fmla="*/ 4609707 w 9153427"/>
                <a:gd name="connsiteY2" fmla="*/ 433633 h 621828"/>
                <a:gd name="connsiteX3" fmla="*/ 9153427 w 9153427"/>
                <a:gd name="connsiteY3" fmla="*/ 414779 h 621828"/>
                <a:gd name="connsiteX4" fmla="*/ 9144000 w 9153427"/>
                <a:gd name="connsiteY4" fmla="*/ 9427 h 621828"/>
                <a:gd name="connsiteX5" fmla="*/ 9427 w 9153427"/>
                <a:gd name="connsiteY5" fmla="*/ 0 h 621828"/>
                <a:gd name="connsiteX0" fmla="*/ 9427 w 9153427"/>
                <a:gd name="connsiteY0" fmla="*/ 0 h 581550"/>
                <a:gd name="connsiteX1" fmla="*/ 0 w 9153427"/>
                <a:gd name="connsiteY1" fmla="*/ 443060 h 581550"/>
                <a:gd name="connsiteX2" fmla="*/ 4609707 w 9153427"/>
                <a:gd name="connsiteY2" fmla="*/ 433633 h 581550"/>
                <a:gd name="connsiteX3" fmla="*/ 9153427 w 9153427"/>
                <a:gd name="connsiteY3" fmla="*/ 414779 h 581550"/>
                <a:gd name="connsiteX4" fmla="*/ 9144000 w 9153427"/>
                <a:gd name="connsiteY4" fmla="*/ 9427 h 581550"/>
                <a:gd name="connsiteX5" fmla="*/ 9427 w 9153427"/>
                <a:gd name="connsiteY5" fmla="*/ 0 h 581550"/>
                <a:gd name="connsiteX0" fmla="*/ 9427 w 9153427"/>
                <a:gd name="connsiteY0" fmla="*/ 0 h 581550"/>
                <a:gd name="connsiteX1" fmla="*/ 0 w 9153427"/>
                <a:gd name="connsiteY1" fmla="*/ 443060 h 581550"/>
                <a:gd name="connsiteX2" fmla="*/ 4609707 w 9153427"/>
                <a:gd name="connsiteY2" fmla="*/ 433633 h 581550"/>
                <a:gd name="connsiteX3" fmla="*/ 9153427 w 9153427"/>
                <a:gd name="connsiteY3" fmla="*/ 414779 h 581550"/>
                <a:gd name="connsiteX4" fmla="*/ 9144000 w 9153427"/>
                <a:gd name="connsiteY4" fmla="*/ 9427 h 581550"/>
                <a:gd name="connsiteX5" fmla="*/ 9427 w 9153427"/>
                <a:gd name="connsiteY5" fmla="*/ 0 h 581550"/>
                <a:gd name="connsiteX0" fmla="*/ 9427 w 9153427"/>
                <a:gd name="connsiteY0" fmla="*/ 0 h 561284"/>
                <a:gd name="connsiteX1" fmla="*/ 0 w 9153427"/>
                <a:gd name="connsiteY1" fmla="*/ 443060 h 561284"/>
                <a:gd name="connsiteX2" fmla="*/ 4609707 w 9153427"/>
                <a:gd name="connsiteY2" fmla="*/ 433633 h 561284"/>
                <a:gd name="connsiteX3" fmla="*/ 9153427 w 9153427"/>
                <a:gd name="connsiteY3" fmla="*/ 414779 h 561284"/>
                <a:gd name="connsiteX4" fmla="*/ 9144000 w 9153427"/>
                <a:gd name="connsiteY4" fmla="*/ 9427 h 561284"/>
                <a:gd name="connsiteX5" fmla="*/ 9427 w 9153427"/>
                <a:gd name="connsiteY5" fmla="*/ 0 h 561284"/>
                <a:gd name="connsiteX0" fmla="*/ 0 w 9162854"/>
                <a:gd name="connsiteY0" fmla="*/ 0 h 561284"/>
                <a:gd name="connsiteX1" fmla="*/ 9427 w 9162854"/>
                <a:gd name="connsiteY1" fmla="*/ 443060 h 561284"/>
                <a:gd name="connsiteX2" fmla="*/ 4619134 w 9162854"/>
                <a:gd name="connsiteY2" fmla="*/ 433633 h 561284"/>
                <a:gd name="connsiteX3" fmla="*/ 9162854 w 9162854"/>
                <a:gd name="connsiteY3" fmla="*/ 414779 h 561284"/>
                <a:gd name="connsiteX4" fmla="*/ 9153427 w 9162854"/>
                <a:gd name="connsiteY4" fmla="*/ 9427 h 561284"/>
                <a:gd name="connsiteX5" fmla="*/ 0 w 9162854"/>
                <a:gd name="connsiteY5" fmla="*/ 0 h 561284"/>
                <a:gd name="connsiteX0" fmla="*/ 0 w 9162854"/>
                <a:gd name="connsiteY0" fmla="*/ 0 h 561284"/>
                <a:gd name="connsiteX1" fmla="*/ 9427 w 9162854"/>
                <a:gd name="connsiteY1" fmla="*/ 443060 h 561284"/>
                <a:gd name="connsiteX2" fmla="*/ 4619134 w 9162854"/>
                <a:gd name="connsiteY2" fmla="*/ 433633 h 561284"/>
                <a:gd name="connsiteX3" fmla="*/ 9162854 w 9162854"/>
                <a:gd name="connsiteY3" fmla="*/ 414779 h 561284"/>
                <a:gd name="connsiteX4" fmla="*/ 9158902 w 9162854"/>
                <a:gd name="connsiteY4" fmla="*/ 6150 h 561284"/>
                <a:gd name="connsiteX5" fmla="*/ 0 w 9162854"/>
                <a:gd name="connsiteY5" fmla="*/ 0 h 561284"/>
                <a:gd name="connsiteX0" fmla="*/ 0 w 9162854"/>
                <a:gd name="connsiteY0" fmla="*/ 0 h 443646"/>
                <a:gd name="connsiteX1" fmla="*/ 4664 w 9162854"/>
                <a:gd name="connsiteY1" fmla="*/ 443060 h 443646"/>
                <a:gd name="connsiteX2" fmla="*/ 4619134 w 9162854"/>
                <a:gd name="connsiteY2" fmla="*/ 433633 h 443646"/>
                <a:gd name="connsiteX3" fmla="*/ 9162854 w 9162854"/>
                <a:gd name="connsiteY3" fmla="*/ 414779 h 443646"/>
                <a:gd name="connsiteX4" fmla="*/ 9158902 w 9162854"/>
                <a:gd name="connsiteY4" fmla="*/ 6150 h 443646"/>
                <a:gd name="connsiteX5" fmla="*/ 0 w 9162854"/>
                <a:gd name="connsiteY5" fmla="*/ 0 h 443646"/>
                <a:gd name="connsiteX0" fmla="*/ 0 w 9162854"/>
                <a:gd name="connsiteY0" fmla="*/ 0 h 449152"/>
                <a:gd name="connsiteX1" fmla="*/ 4664 w 9162854"/>
                <a:gd name="connsiteY1" fmla="*/ 448759 h 449152"/>
                <a:gd name="connsiteX2" fmla="*/ 4619134 w 9162854"/>
                <a:gd name="connsiteY2" fmla="*/ 433633 h 449152"/>
                <a:gd name="connsiteX3" fmla="*/ 9162854 w 9162854"/>
                <a:gd name="connsiteY3" fmla="*/ 414779 h 449152"/>
                <a:gd name="connsiteX4" fmla="*/ 9158902 w 9162854"/>
                <a:gd name="connsiteY4" fmla="*/ 6150 h 449152"/>
                <a:gd name="connsiteX5" fmla="*/ 0 w 9162854"/>
                <a:gd name="connsiteY5" fmla="*/ 0 h 449152"/>
                <a:gd name="connsiteX0" fmla="*/ 0 w 9160353"/>
                <a:gd name="connsiteY0" fmla="*/ 0 h 449140"/>
                <a:gd name="connsiteX1" fmla="*/ 4664 w 9160353"/>
                <a:gd name="connsiteY1" fmla="*/ 448759 h 449140"/>
                <a:gd name="connsiteX2" fmla="*/ 4619134 w 9160353"/>
                <a:gd name="connsiteY2" fmla="*/ 433633 h 449140"/>
                <a:gd name="connsiteX3" fmla="*/ 9160353 w 9160353"/>
                <a:gd name="connsiteY3" fmla="*/ 417674 h 449140"/>
                <a:gd name="connsiteX4" fmla="*/ 9158902 w 9160353"/>
                <a:gd name="connsiteY4" fmla="*/ 6150 h 449140"/>
                <a:gd name="connsiteX5" fmla="*/ 0 w 9160353"/>
                <a:gd name="connsiteY5" fmla="*/ 0 h 449140"/>
                <a:gd name="connsiteX0" fmla="*/ 0 w 9160353"/>
                <a:gd name="connsiteY0" fmla="*/ 0 h 508444"/>
                <a:gd name="connsiteX1" fmla="*/ 4664 w 9160353"/>
                <a:gd name="connsiteY1" fmla="*/ 448759 h 508444"/>
                <a:gd name="connsiteX2" fmla="*/ 4619134 w 9160353"/>
                <a:gd name="connsiteY2" fmla="*/ 433633 h 508444"/>
                <a:gd name="connsiteX3" fmla="*/ 9160353 w 9160353"/>
                <a:gd name="connsiteY3" fmla="*/ 417674 h 508444"/>
                <a:gd name="connsiteX4" fmla="*/ 9158902 w 9160353"/>
                <a:gd name="connsiteY4" fmla="*/ 6150 h 508444"/>
                <a:gd name="connsiteX5" fmla="*/ 0 w 9160353"/>
                <a:gd name="connsiteY5" fmla="*/ 0 h 508444"/>
                <a:gd name="connsiteX0" fmla="*/ 0 w 9160353"/>
                <a:gd name="connsiteY0" fmla="*/ 0 h 557327"/>
                <a:gd name="connsiteX1" fmla="*/ 4664 w 9160353"/>
                <a:gd name="connsiteY1" fmla="*/ 448759 h 557327"/>
                <a:gd name="connsiteX2" fmla="*/ 4619134 w 9160353"/>
                <a:gd name="connsiteY2" fmla="*/ 433633 h 557327"/>
                <a:gd name="connsiteX3" fmla="*/ 9160353 w 9160353"/>
                <a:gd name="connsiteY3" fmla="*/ 417674 h 557327"/>
                <a:gd name="connsiteX4" fmla="*/ 9158902 w 9160353"/>
                <a:gd name="connsiteY4" fmla="*/ 6150 h 557327"/>
                <a:gd name="connsiteX5" fmla="*/ 0 w 9160353"/>
                <a:gd name="connsiteY5" fmla="*/ 0 h 557327"/>
                <a:gd name="connsiteX0" fmla="*/ 0 w 9160353"/>
                <a:gd name="connsiteY0" fmla="*/ 0 h 527304"/>
                <a:gd name="connsiteX1" fmla="*/ 4664 w 9160353"/>
                <a:gd name="connsiteY1" fmla="*/ 448759 h 527304"/>
                <a:gd name="connsiteX2" fmla="*/ 4619134 w 9160353"/>
                <a:gd name="connsiteY2" fmla="*/ 433633 h 527304"/>
                <a:gd name="connsiteX3" fmla="*/ 9160353 w 9160353"/>
                <a:gd name="connsiteY3" fmla="*/ 417674 h 527304"/>
                <a:gd name="connsiteX4" fmla="*/ 9158902 w 9160353"/>
                <a:gd name="connsiteY4" fmla="*/ 6150 h 527304"/>
                <a:gd name="connsiteX5" fmla="*/ 0 w 9160353"/>
                <a:gd name="connsiteY5" fmla="*/ 0 h 527304"/>
                <a:gd name="connsiteX0" fmla="*/ 0 w 9160353"/>
                <a:gd name="connsiteY0" fmla="*/ 3119 h 530423"/>
                <a:gd name="connsiteX1" fmla="*/ 4664 w 9160353"/>
                <a:gd name="connsiteY1" fmla="*/ 451878 h 530423"/>
                <a:gd name="connsiteX2" fmla="*/ 4619134 w 9160353"/>
                <a:gd name="connsiteY2" fmla="*/ 436752 h 530423"/>
                <a:gd name="connsiteX3" fmla="*/ 9160353 w 9160353"/>
                <a:gd name="connsiteY3" fmla="*/ 420793 h 530423"/>
                <a:gd name="connsiteX4" fmla="*/ 9158902 w 9160353"/>
                <a:gd name="connsiteY4" fmla="*/ 0 h 530423"/>
                <a:gd name="connsiteX5" fmla="*/ 0 w 9160353"/>
                <a:gd name="connsiteY5" fmla="*/ 3119 h 530423"/>
                <a:gd name="connsiteX0" fmla="*/ 0 w 9160353"/>
                <a:gd name="connsiteY0" fmla="*/ 0 h 527304"/>
                <a:gd name="connsiteX1" fmla="*/ 4664 w 9160353"/>
                <a:gd name="connsiteY1" fmla="*/ 448759 h 527304"/>
                <a:gd name="connsiteX2" fmla="*/ 4619134 w 9160353"/>
                <a:gd name="connsiteY2" fmla="*/ 433633 h 527304"/>
                <a:gd name="connsiteX3" fmla="*/ 9160353 w 9160353"/>
                <a:gd name="connsiteY3" fmla="*/ 417674 h 527304"/>
                <a:gd name="connsiteX4" fmla="*/ 9139407 w 9160353"/>
                <a:gd name="connsiteY4" fmla="*/ 2031 h 527304"/>
                <a:gd name="connsiteX5" fmla="*/ 0 w 9160353"/>
                <a:gd name="connsiteY5" fmla="*/ 0 h 527304"/>
                <a:gd name="connsiteX0" fmla="*/ 0 w 9160353"/>
                <a:gd name="connsiteY0" fmla="*/ 2604 h 529908"/>
                <a:gd name="connsiteX1" fmla="*/ 4664 w 9160353"/>
                <a:gd name="connsiteY1" fmla="*/ 451363 h 529908"/>
                <a:gd name="connsiteX2" fmla="*/ 4619134 w 9160353"/>
                <a:gd name="connsiteY2" fmla="*/ 436237 h 529908"/>
                <a:gd name="connsiteX3" fmla="*/ 9160353 w 9160353"/>
                <a:gd name="connsiteY3" fmla="*/ 420278 h 529908"/>
                <a:gd name="connsiteX4" fmla="*/ 9119912 w 9160353"/>
                <a:gd name="connsiteY4" fmla="*/ 0 h 529908"/>
                <a:gd name="connsiteX5" fmla="*/ 0 w 9160353"/>
                <a:gd name="connsiteY5" fmla="*/ 2604 h 529908"/>
                <a:gd name="connsiteX0" fmla="*/ 0 w 9160353"/>
                <a:gd name="connsiteY0" fmla="*/ 544 h 527848"/>
                <a:gd name="connsiteX1" fmla="*/ 4664 w 9160353"/>
                <a:gd name="connsiteY1" fmla="*/ 449303 h 527848"/>
                <a:gd name="connsiteX2" fmla="*/ 4619134 w 9160353"/>
                <a:gd name="connsiteY2" fmla="*/ 434177 h 527848"/>
                <a:gd name="connsiteX3" fmla="*/ 9160353 w 9160353"/>
                <a:gd name="connsiteY3" fmla="*/ 418218 h 527848"/>
                <a:gd name="connsiteX4" fmla="*/ 9129660 w 9160353"/>
                <a:gd name="connsiteY4" fmla="*/ 0 h 527848"/>
                <a:gd name="connsiteX5" fmla="*/ 0 w 9160353"/>
                <a:gd name="connsiteY5" fmla="*/ 544 h 527848"/>
                <a:gd name="connsiteX0" fmla="*/ 0 w 9160353"/>
                <a:gd name="connsiteY0" fmla="*/ 544 h 476795"/>
                <a:gd name="connsiteX1" fmla="*/ 4664 w 9160353"/>
                <a:gd name="connsiteY1" fmla="*/ 449303 h 476795"/>
                <a:gd name="connsiteX2" fmla="*/ 4619134 w 9160353"/>
                <a:gd name="connsiteY2" fmla="*/ 434177 h 476795"/>
                <a:gd name="connsiteX3" fmla="*/ 9160353 w 9160353"/>
                <a:gd name="connsiteY3" fmla="*/ 418218 h 476795"/>
                <a:gd name="connsiteX4" fmla="*/ 9129660 w 9160353"/>
                <a:gd name="connsiteY4" fmla="*/ 0 h 476795"/>
                <a:gd name="connsiteX5" fmla="*/ 0 w 9160353"/>
                <a:gd name="connsiteY5" fmla="*/ 544 h 476795"/>
                <a:gd name="connsiteX0" fmla="*/ 0 w 9160353"/>
                <a:gd name="connsiteY0" fmla="*/ 544 h 457093"/>
                <a:gd name="connsiteX1" fmla="*/ 4664 w 9160353"/>
                <a:gd name="connsiteY1" fmla="*/ 449303 h 457093"/>
                <a:gd name="connsiteX2" fmla="*/ 4619134 w 9160353"/>
                <a:gd name="connsiteY2" fmla="*/ 434177 h 457093"/>
                <a:gd name="connsiteX3" fmla="*/ 9160353 w 9160353"/>
                <a:gd name="connsiteY3" fmla="*/ 418218 h 457093"/>
                <a:gd name="connsiteX4" fmla="*/ 9129660 w 9160353"/>
                <a:gd name="connsiteY4" fmla="*/ 0 h 457093"/>
                <a:gd name="connsiteX5" fmla="*/ 0 w 9160353"/>
                <a:gd name="connsiteY5" fmla="*/ 544 h 457093"/>
                <a:gd name="connsiteX0" fmla="*/ 0 w 9160353"/>
                <a:gd name="connsiteY0" fmla="*/ 544 h 457093"/>
                <a:gd name="connsiteX1" fmla="*/ 4664 w 9160353"/>
                <a:gd name="connsiteY1" fmla="*/ 449303 h 457093"/>
                <a:gd name="connsiteX2" fmla="*/ 4619134 w 9160353"/>
                <a:gd name="connsiteY2" fmla="*/ 434177 h 457093"/>
                <a:gd name="connsiteX3" fmla="*/ 9160353 w 9160353"/>
                <a:gd name="connsiteY3" fmla="*/ 418218 h 457093"/>
                <a:gd name="connsiteX4" fmla="*/ 9129660 w 9160353"/>
                <a:gd name="connsiteY4" fmla="*/ 0 h 457093"/>
                <a:gd name="connsiteX5" fmla="*/ 0 w 9160353"/>
                <a:gd name="connsiteY5" fmla="*/ 544 h 457093"/>
                <a:gd name="connsiteX0" fmla="*/ 0 w 9160353"/>
                <a:gd name="connsiteY0" fmla="*/ 544 h 457093"/>
                <a:gd name="connsiteX1" fmla="*/ 4664 w 9160353"/>
                <a:gd name="connsiteY1" fmla="*/ 449303 h 457093"/>
                <a:gd name="connsiteX2" fmla="*/ 4619134 w 9160353"/>
                <a:gd name="connsiteY2" fmla="*/ 434177 h 457093"/>
                <a:gd name="connsiteX3" fmla="*/ 9160353 w 9160353"/>
                <a:gd name="connsiteY3" fmla="*/ 418218 h 457093"/>
                <a:gd name="connsiteX4" fmla="*/ 9129660 w 9160353"/>
                <a:gd name="connsiteY4" fmla="*/ 0 h 457093"/>
                <a:gd name="connsiteX5" fmla="*/ 0 w 9160353"/>
                <a:gd name="connsiteY5" fmla="*/ 544 h 457093"/>
                <a:gd name="connsiteX0" fmla="*/ 0 w 9160353"/>
                <a:gd name="connsiteY0" fmla="*/ 544 h 450480"/>
                <a:gd name="connsiteX1" fmla="*/ 4664 w 9160353"/>
                <a:gd name="connsiteY1" fmla="*/ 449303 h 450480"/>
                <a:gd name="connsiteX2" fmla="*/ 4619134 w 9160353"/>
                <a:gd name="connsiteY2" fmla="*/ 434177 h 450480"/>
                <a:gd name="connsiteX3" fmla="*/ 9160353 w 9160353"/>
                <a:gd name="connsiteY3" fmla="*/ 418218 h 450480"/>
                <a:gd name="connsiteX4" fmla="*/ 9129660 w 9160353"/>
                <a:gd name="connsiteY4" fmla="*/ 0 h 450480"/>
                <a:gd name="connsiteX5" fmla="*/ 0 w 9160353"/>
                <a:gd name="connsiteY5" fmla="*/ 544 h 450480"/>
                <a:gd name="connsiteX0" fmla="*/ 0 w 9160353"/>
                <a:gd name="connsiteY0" fmla="*/ 544 h 438736"/>
                <a:gd name="connsiteX1" fmla="*/ 4664 w 9160353"/>
                <a:gd name="connsiteY1" fmla="*/ 437665 h 438736"/>
                <a:gd name="connsiteX2" fmla="*/ 4619134 w 9160353"/>
                <a:gd name="connsiteY2" fmla="*/ 434177 h 438736"/>
                <a:gd name="connsiteX3" fmla="*/ 9160353 w 9160353"/>
                <a:gd name="connsiteY3" fmla="*/ 418218 h 438736"/>
                <a:gd name="connsiteX4" fmla="*/ 9129660 w 9160353"/>
                <a:gd name="connsiteY4" fmla="*/ 0 h 438736"/>
                <a:gd name="connsiteX5" fmla="*/ 0 w 9160353"/>
                <a:gd name="connsiteY5" fmla="*/ 544 h 438736"/>
                <a:gd name="connsiteX0" fmla="*/ 0 w 9160353"/>
                <a:gd name="connsiteY0" fmla="*/ 544 h 456949"/>
                <a:gd name="connsiteX1" fmla="*/ 4664 w 9160353"/>
                <a:gd name="connsiteY1" fmla="*/ 437665 h 456949"/>
                <a:gd name="connsiteX2" fmla="*/ 4619134 w 9160353"/>
                <a:gd name="connsiteY2" fmla="*/ 434177 h 456949"/>
                <a:gd name="connsiteX3" fmla="*/ 9160353 w 9160353"/>
                <a:gd name="connsiteY3" fmla="*/ 418218 h 456949"/>
                <a:gd name="connsiteX4" fmla="*/ 9129660 w 9160353"/>
                <a:gd name="connsiteY4" fmla="*/ 0 h 456949"/>
                <a:gd name="connsiteX5" fmla="*/ 0 w 9160353"/>
                <a:gd name="connsiteY5" fmla="*/ 544 h 456949"/>
                <a:gd name="connsiteX0" fmla="*/ 0 w 9170101"/>
                <a:gd name="connsiteY0" fmla="*/ 544 h 438609"/>
                <a:gd name="connsiteX1" fmla="*/ 4664 w 9170101"/>
                <a:gd name="connsiteY1" fmla="*/ 437665 h 438609"/>
                <a:gd name="connsiteX2" fmla="*/ 4619134 w 9170101"/>
                <a:gd name="connsiteY2" fmla="*/ 434177 h 438609"/>
                <a:gd name="connsiteX3" fmla="*/ 9170101 w 9170101"/>
                <a:gd name="connsiteY3" fmla="*/ 423310 h 438609"/>
                <a:gd name="connsiteX4" fmla="*/ 9129660 w 9170101"/>
                <a:gd name="connsiteY4" fmla="*/ 0 h 438609"/>
                <a:gd name="connsiteX5" fmla="*/ 0 w 9170101"/>
                <a:gd name="connsiteY5" fmla="*/ 544 h 438609"/>
                <a:gd name="connsiteX0" fmla="*/ 0 w 9170101"/>
                <a:gd name="connsiteY0" fmla="*/ 544 h 452078"/>
                <a:gd name="connsiteX1" fmla="*/ 4664 w 9170101"/>
                <a:gd name="connsiteY1" fmla="*/ 437665 h 452078"/>
                <a:gd name="connsiteX2" fmla="*/ 4619134 w 9170101"/>
                <a:gd name="connsiteY2" fmla="*/ 434177 h 452078"/>
                <a:gd name="connsiteX3" fmla="*/ 9170101 w 9170101"/>
                <a:gd name="connsiteY3" fmla="*/ 423310 h 452078"/>
                <a:gd name="connsiteX4" fmla="*/ 9129660 w 9170101"/>
                <a:gd name="connsiteY4" fmla="*/ 0 h 452078"/>
                <a:gd name="connsiteX5" fmla="*/ 0 w 9170101"/>
                <a:gd name="connsiteY5" fmla="*/ 544 h 452078"/>
                <a:gd name="connsiteX0" fmla="*/ 0 w 9178507"/>
                <a:gd name="connsiteY0" fmla="*/ 1271 h 452805"/>
                <a:gd name="connsiteX1" fmla="*/ 4664 w 9178507"/>
                <a:gd name="connsiteY1" fmla="*/ 438392 h 452805"/>
                <a:gd name="connsiteX2" fmla="*/ 4619134 w 9178507"/>
                <a:gd name="connsiteY2" fmla="*/ 434904 h 452805"/>
                <a:gd name="connsiteX3" fmla="*/ 9170101 w 9178507"/>
                <a:gd name="connsiteY3" fmla="*/ 424037 h 452805"/>
                <a:gd name="connsiteX4" fmla="*/ 9178397 w 9178507"/>
                <a:gd name="connsiteY4" fmla="*/ 0 h 452805"/>
                <a:gd name="connsiteX5" fmla="*/ 0 w 9178507"/>
                <a:gd name="connsiteY5" fmla="*/ 1271 h 452805"/>
                <a:gd name="connsiteX0" fmla="*/ 0 w 9178507"/>
                <a:gd name="connsiteY0" fmla="*/ 544 h 452805"/>
                <a:gd name="connsiteX1" fmla="*/ 4664 w 9178507"/>
                <a:gd name="connsiteY1" fmla="*/ 438392 h 452805"/>
                <a:gd name="connsiteX2" fmla="*/ 4619134 w 9178507"/>
                <a:gd name="connsiteY2" fmla="*/ 434904 h 452805"/>
                <a:gd name="connsiteX3" fmla="*/ 9170101 w 9178507"/>
                <a:gd name="connsiteY3" fmla="*/ 424037 h 452805"/>
                <a:gd name="connsiteX4" fmla="*/ 9178397 w 9178507"/>
                <a:gd name="connsiteY4" fmla="*/ 0 h 452805"/>
                <a:gd name="connsiteX5" fmla="*/ 0 w 9178507"/>
                <a:gd name="connsiteY5" fmla="*/ 544 h 452805"/>
                <a:gd name="connsiteX0" fmla="*/ 0 w 9188254"/>
                <a:gd name="connsiteY0" fmla="*/ 0 h 452988"/>
                <a:gd name="connsiteX1" fmla="*/ 14411 w 9188254"/>
                <a:gd name="connsiteY1" fmla="*/ 438575 h 452988"/>
                <a:gd name="connsiteX2" fmla="*/ 4628881 w 9188254"/>
                <a:gd name="connsiteY2" fmla="*/ 435087 h 452988"/>
                <a:gd name="connsiteX3" fmla="*/ 9179848 w 9188254"/>
                <a:gd name="connsiteY3" fmla="*/ 424220 h 452988"/>
                <a:gd name="connsiteX4" fmla="*/ 9188144 w 9188254"/>
                <a:gd name="connsiteY4" fmla="*/ 183 h 452988"/>
                <a:gd name="connsiteX5" fmla="*/ 0 w 9188254"/>
                <a:gd name="connsiteY5" fmla="*/ 0 h 452988"/>
                <a:gd name="connsiteX0" fmla="*/ 70304 w 9173868"/>
                <a:gd name="connsiteY0" fmla="*/ 69337 h 452805"/>
                <a:gd name="connsiteX1" fmla="*/ 25 w 9173868"/>
                <a:gd name="connsiteY1" fmla="*/ 438392 h 452805"/>
                <a:gd name="connsiteX2" fmla="*/ 4614495 w 9173868"/>
                <a:gd name="connsiteY2" fmla="*/ 434904 h 452805"/>
                <a:gd name="connsiteX3" fmla="*/ 9165462 w 9173868"/>
                <a:gd name="connsiteY3" fmla="*/ 424037 h 452805"/>
                <a:gd name="connsiteX4" fmla="*/ 9173758 w 9173868"/>
                <a:gd name="connsiteY4" fmla="*/ 0 h 452805"/>
                <a:gd name="connsiteX5" fmla="*/ 70304 w 9173868"/>
                <a:gd name="connsiteY5" fmla="*/ 69337 h 452805"/>
                <a:gd name="connsiteX0" fmla="*/ 4621 w 9174056"/>
                <a:gd name="connsiteY0" fmla="*/ 67209 h 452805"/>
                <a:gd name="connsiteX1" fmla="*/ 213 w 9174056"/>
                <a:gd name="connsiteY1" fmla="*/ 438392 h 452805"/>
                <a:gd name="connsiteX2" fmla="*/ 4614683 w 9174056"/>
                <a:gd name="connsiteY2" fmla="*/ 434904 h 452805"/>
                <a:gd name="connsiteX3" fmla="*/ 9165650 w 9174056"/>
                <a:gd name="connsiteY3" fmla="*/ 424037 h 452805"/>
                <a:gd name="connsiteX4" fmla="*/ 9173946 w 9174056"/>
                <a:gd name="connsiteY4" fmla="*/ 0 h 452805"/>
                <a:gd name="connsiteX5" fmla="*/ 4621 w 9174056"/>
                <a:gd name="connsiteY5" fmla="*/ 67209 h 452805"/>
                <a:gd name="connsiteX0" fmla="*/ 4621 w 9174056"/>
                <a:gd name="connsiteY0" fmla="*/ 0 h 385596"/>
                <a:gd name="connsiteX1" fmla="*/ 213 w 9174056"/>
                <a:gd name="connsiteY1" fmla="*/ 371183 h 385596"/>
                <a:gd name="connsiteX2" fmla="*/ 4614683 w 9174056"/>
                <a:gd name="connsiteY2" fmla="*/ 367695 h 385596"/>
                <a:gd name="connsiteX3" fmla="*/ 9165650 w 9174056"/>
                <a:gd name="connsiteY3" fmla="*/ 356828 h 385596"/>
                <a:gd name="connsiteX4" fmla="*/ 9173946 w 9174056"/>
                <a:gd name="connsiteY4" fmla="*/ 88855 h 385596"/>
                <a:gd name="connsiteX5" fmla="*/ 4621 w 9174056"/>
                <a:gd name="connsiteY5" fmla="*/ 0 h 385596"/>
                <a:gd name="connsiteX0" fmla="*/ 4621 w 9174056"/>
                <a:gd name="connsiteY0" fmla="*/ 71466 h 296741"/>
                <a:gd name="connsiteX1" fmla="*/ 213 w 9174056"/>
                <a:gd name="connsiteY1" fmla="*/ 282328 h 296741"/>
                <a:gd name="connsiteX2" fmla="*/ 4614683 w 9174056"/>
                <a:gd name="connsiteY2" fmla="*/ 278840 h 296741"/>
                <a:gd name="connsiteX3" fmla="*/ 9165650 w 9174056"/>
                <a:gd name="connsiteY3" fmla="*/ 267973 h 296741"/>
                <a:gd name="connsiteX4" fmla="*/ 9173946 w 9174056"/>
                <a:gd name="connsiteY4" fmla="*/ 0 h 296741"/>
                <a:gd name="connsiteX5" fmla="*/ 4621 w 9174056"/>
                <a:gd name="connsiteY5" fmla="*/ 71466 h 296741"/>
                <a:gd name="connsiteX0" fmla="*/ 4621 w 9165650"/>
                <a:gd name="connsiteY0" fmla="*/ 9040 h 234315"/>
                <a:gd name="connsiteX1" fmla="*/ 213 w 9165650"/>
                <a:gd name="connsiteY1" fmla="*/ 219902 h 234315"/>
                <a:gd name="connsiteX2" fmla="*/ 4614683 w 9165650"/>
                <a:gd name="connsiteY2" fmla="*/ 216414 h 234315"/>
                <a:gd name="connsiteX3" fmla="*/ 9165650 w 9165650"/>
                <a:gd name="connsiteY3" fmla="*/ 205547 h 234315"/>
                <a:gd name="connsiteX4" fmla="*/ 9145716 w 9165650"/>
                <a:gd name="connsiteY4" fmla="*/ 0 h 234315"/>
                <a:gd name="connsiteX5" fmla="*/ 4621 w 9165650"/>
                <a:gd name="connsiteY5" fmla="*/ 9040 h 234315"/>
                <a:gd name="connsiteX0" fmla="*/ 4621 w 9165650"/>
                <a:gd name="connsiteY0" fmla="*/ 0 h 235206"/>
                <a:gd name="connsiteX1" fmla="*/ 213 w 9165650"/>
                <a:gd name="connsiteY1" fmla="*/ 220793 h 235206"/>
                <a:gd name="connsiteX2" fmla="*/ 4614683 w 9165650"/>
                <a:gd name="connsiteY2" fmla="*/ 217305 h 235206"/>
                <a:gd name="connsiteX3" fmla="*/ 9165650 w 9165650"/>
                <a:gd name="connsiteY3" fmla="*/ 206438 h 235206"/>
                <a:gd name="connsiteX4" fmla="*/ 9145716 w 9165650"/>
                <a:gd name="connsiteY4" fmla="*/ 891 h 235206"/>
                <a:gd name="connsiteX5" fmla="*/ 4621 w 9165650"/>
                <a:gd name="connsiteY5" fmla="*/ 0 h 235206"/>
                <a:gd name="connsiteX0" fmla="*/ 0 w 9170439"/>
                <a:gd name="connsiteY0" fmla="*/ 2656 h 234315"/>
                <a:gd name="connsiteX1" fmla="*/ 5002 w 9170439"/>
                <a:gd name="connsiteY1" fmla="*/ 219902 h 234315"/>
                <a:gd name="connsiteX2" fmla="*/ 4619472 w 9170439"/>
                <a:gd name="connsiteY2" fmla="*/ 216414 h 234315"/>
                <a:gd name="connsiteX3" fmla="*/ 9170439 w 9170439"/>
                <a:gd name="connsiteY3" fmla="*/ 205547 h 234315"/>
                <a:gd name="connsiteX4" fmla="*/ 9150505 w 9170439"/>
                <a:gd name="connsiteY4" fmla="*/ 0 h 234315"/>
                <a:gd name="connsiteX5" fmla="*/ 0 w 9170439"/>
                <a:gd name="connsiteY5" fmla="*/ 2656 h 234315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50505 w 9170439"/>
                <a:gd name="connsiteY4" fmla="*/ 182 h 234497"/>
                <a:gd name="connsiteX5" fmla="*/ 0 w 9170439"/>
                <a:gd name="connsiteY5" fmla="*/ 0 h 234497"/>
                <a:gd name="connsiteX0" fmla="*/ 0 w 9170439"/>
                <a:gd name="connsiteY0" fmla="*/ 1237 h 235734"/>
                <a:gd name="connsiteX1" fmla="*/ 5002 w 9170439"/>
                <a:gd name="connsiteY1" fmla="*/ 221321 h 235734"/>
                <a:gd name="connsiteX2" fmla="*/ 4619472 w 9170439"/>
                <a:gd name="connsiteY2" fmla="*/ 217833 h 235734"/>
                <a:gd name="connsiteX3" fmla="*/ 9170439 w 9170439"/>
                <a:gd name="connsiteY3" fmla="*/ 206966 h 235734"/>
                <a:gd name="connsiteX4" fmla="*/ 9159914 w 9170439"/>
                <a:gd name="connsiteY4" fmla="*/ 0 h 235734"/>
                <a:gd name="connsiteX5" fmla="*/ 0 w 9170439"/>
                <a:gd name="connsiteY5" fmla="*/ 1237 h 235734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59914 w 9170439"/>
                <a:gd name="connsiteY4" fmla="*/ 891 h 234497"/>
                <a:gd name="connsiteX5" fmla="*/ 0 w 9170439"/>
                <a:gd name="connsiteY5" fmla="*/ 0 h 234497"/>
                <a:gd name="connsiteX0" fmla="*/ 0 w 9170439"/>
                <a:gd name="connsiteY0" fmla="*/ 1237 h 235734"/>
                <a:gd name="connsiteX1" fmla="*/ 5002 w 9170439"/>
                <a:gd name="connsiteY1" fmla="*/ 221321 h 235734"/>
                <a:gd name="connsiteX2" fmla="*/ 4619472 w 9170439"/>
                <a:gd name="connsiteY2" fmla="*/ 217833 h 235734"/>
                <a:gd name="connsiteX3" fmla="*/ 9170439 w 9170439"/>
                <a:gd name="connsiteY3" fmla="*/ 206966 h 235734"/>
                <a:gd name="connsiteX4" fmla="*/ 9159914 w 9170439"/>
                <a:gd name="connsiteY4" fmla="*/ 0 h 235734"/>
                <a:gd name="connsiteX5" fmla="*/ 0 w 9170439"/>
                <a:gd name="connsiteY5" fmla="*/ 1237 h 235734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59914 w 9170439"/>
                <a:gd name="connsiteY4" fmla="*/ 891 h 234497"/>
                <a:gd name="connsiteX5" fmla="*/ 0 w 9170439"/>
                <a:gd name="connsiteY5" fmla="*/ 0 h 234497"/>
                <a:gd name="connsiteX0" fmla="*/ 0 w 9170439"/>
                <a:gd name="connsiteY0" fmla="*/ 2656 h 237153"/>
                <a:gd name="connsiteX1" fmla="*/ 5002 w 9170439"/>
                <a:gd name="connsiteY1" fmla="*/ 222740 h 237153"/>
                <a:gd name="connsiteX2" fmla="*/ 4619472 w 9170439"/>
                <a:gd name="connsiteY2" fmla="*/ 219252 h 237153"/>
                <a:gd name="connsiteX3" fmla="*/ 9170439 w 9170439"/>
                <a:gd name="connsiteY3" fmla="*/ 208385 h 237153"/>
                <a:gd name="connsiteX4" fmla="*/ 9131684 w 9170439"/>
                <a:gd name="connsiteY4" fmla="*/ 0 h 237153"/>
                <a:gd name="connsiteX5" fmla="*/ 0 w 9170439"/>
                <a:gd name="connsiteY5" fmla="*/ 2656 h 237153"/>
                <a:gd name="connsiteX0" fmla="*/ 0 w 9170439"/>
                <a:gd name="connsiteY0" fmla="*/ 528 h 235025"/>
                <a:gd name="connsiteX1" fmla="*/ 5002 w 9170439"/>
                <a:gd name="connsiteY1" fmla="*/ 220612 h 235025"/>
                <a:gd name="connsiteX2" fmla="*/ 4619472 w 9170439"/>
                <a:gd name="connsiteY2" fmla="*/ 217124 h 235025"/>
                <a:gd name="connsiteX3" fmla="*/ 9170439 w 9170439"/>
                <a:gd name="connsiteY3" fmla="*/ 206257 h 235025"/>
                <a:gd name="connsiteX4" fmla="*/ 9169324 w 9170439"/>
                <a:gd name="connsiteY4" fmla="*/ 0 h 235025"/>
                <a:gd name="connsiteX5" fmla="*/ 0 w 9170439"/>
                <a:gd name="connsiteY5" fmla="*/ 528 h 235025"/>
                <a:gd name="connsiteX0" fmla="*/ 0 w 9170439"/>
                <a:gd name="connsiteY0" fmla="*/ 528 h 235025"/>
                <a:gd name="connsiteX1" fmla="*/ 5002 w 9170439"/>
                <a:gd name="connsiteY1" fmla="*/ 220612 h 235025"/>
                <a:gd name="connsiteX2" fmla="*/ 4619472 w 9170439"/>
                <a:gd name="connsiteY2" fmla="*/ 217124 h 235025"/>
                <a:gd name="connsiteX3" fmla="*/ 9170439 w 9170439"/>
                <a:gd name="connsiteY3" fmla="*/ 206257 h 235025"/>
                <a:gd name="connsiteX4" fmla="*/ 9141094 w 9170439"/>
                <a:gd name="connsiteY4" fmla="*/ 0 h 235025"/>
                <a:gd name="connsiteX5" fmla="*/ 0 w 9170439"/>
                <a:gd name="connsiteY5" fmla="*/ 528 h 235025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50502 w 9170439"/>
                <a:gd name="connsiteY4" fmla="*/ 891 h 234497"/>
                <a:gd name="connsiteX5" fmla="*/ 0 w 9170439"/>
                <a:gd name="connsiteY5" fmla="*/ 0 h 234497"/>
                <a:gd name="connsiteX0" fmla="*/ 0 w 9170439"/>
                <a:gd name="connsiteY0" fmla="*/ 2656 h 237153"/>
                <a:gd name="connsiteX1" fmla="*/ 5002 w 9170439"/>
                <a:gd name="connsiteY1" fmla="*/ 222740 h 237153"/>
                <a:gd name="connsiteX2" fmla="*/ 4619472 w 9170439"/>
                <a:gd name="connsiteY2" fmla="*/ 219252 h 237153"/>
                <a:gd name="connsiteX3" fmla="*/ 9170439 w 9170439"/>
                <a:gd name="connsiteY3" fmla="*/ 208385 h 237153"/>
                <a:gd name="connsiteX4" fmla="*/ 9150501 w 9170439"/>
                <a:gd name="connsiteY4" fmla="*/ 0 h 237153"/>
                <a:gd name="connsiteX5" fmla="*/ 0 w 9170439"/>
                <a:gd name="connsiteY5" fmla="*/ 2656 h 237153"/>
                <a:gd name="connsiteX0" fmla="*/ 0 w 9170439"/>
                <a:gd name="connsiteY0" fmla="*/ 528 h 235025"/>
                <a:gd name="connsiteX1" fmla="*/ 5002 w 9170439"/>
                <a:gd name="connsiteY1" fmla="*/ 220612 h 235025"/>
                <a:gd name="connsiteX2" fmla="*/ 4619472 w 9170439"/>
                <a:gd name="connsiteY2" fmla="*/ 217124 h 235025"/>
                <a:gd name="connsiteX3" fmla="*/ 9170439 w 9170439"/>
                <a:gd name="connsiteY3" fmla="*/ 206257 h 235025"/>
                <a:gd name="connsiteX4" fmla="*/ 9159911 w 9170439"/>
                <a:gd name="connsiteY4" fmla="*/ 0 h 235025"/>
                <a:gd name="connsiteX5" fmla="*/ 0 w 9170439"/>
                <a:gd name="connsiteY5" fmla="*/ 528 h 235025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41091 w 9170439"/>
                <a:gd name="connsiteY4" fmla="*/ 76795 h 234497"/>
                <a:gd name="connsiteX5" fmla="*/ 0 w 9170439"/>
                <a:gd name="connsiteY5" fmla="*/ 0 h 234497"/>
                <a:gd name="connsiteX0" fmla="*/ 23295 w 9165504"/>
                <a:gd name="connsiteY0" fmla="*/ 48766 h 157702"/>
                <a:gd name="connsiteX1" fmla="*/ 67 w 9165504"/>
                <a:gd name="connsiteY1" fmla="*/ 143289 h 157702"/>
                <a:gd name="connsiteX2" fmla="*/ 4614537 w 9165504"/>
                <a:gd name="connsiteY2" fmla="*/ 139801 h 157702"/>
                <a:gd name="connsiteX3" fmla="*/ 9165504 w 9165504"/>
                <a:gd name="connsiteY3" fmla="*/ 128934 h 157702"/>
                <a:gd name="connsiteX4" fmla="*/ 9136156 w 9165504"/>
                <a:gd name="connsiteY4" fmla="*/ 0 h 157702"/>
                <a:gd name="connsiteX5" fmla="*/ 23295 w 9165504"/>
                <a:gd name="connsiteY5" fmla="*/ 48766 h 157702"/>
                <a:gd name="connsiteX0" fmla="*/ 23295 w 9165504"/>
                <a:gd name="connsiteY0" fmla="*/ 11169 h 120105"/>
                <a:gd name="connsiteX1" fmla="*/ 67 w 9165504"/>
                <a:gd name="connsiteY1" fmla="*/ 105692 h 120105"/>
                <a:gd name="connsiteX2" fmla="*/ 4614537 w 9165504"/>
                <a:gd name="connsiteY2" fmla="*/ 102204 h 120105"/>
                <a:gd name="connsiteX3" fmla="*/ 9165504 w 9165504"/>
                <a:gd name="connsiteY3" fmla="*/ 91337 h 120105"/>
                <a:gd name="connsiteX4" fmla="*/ 9154977 w 9165504"/>
                <a:gd name="connsiteY4" fmla="*/ 0 h 120105"/>
                <a:gd name="connsiteX5" fmla="*/ 23295 w 9165504"/>
                <a:gd name="connsiteY5" fmla="*/ 11169 h 120105"/>
                <a:gd name="connsiteX0" fmla="*/ 23295 w 9165504"/>
                <a:gd name="connsiteY0" fmla="*/ 0 h 108936"/>
                <a:gd name="connsiteX1" fmla="*/ 67 w 9165504"/>
                <a:gd name="connsiteY1" fmla="*/ 94523 h 108936"/>
                <a:gd name="connsiteX2" fmla="*/ 4614537 w 9165504"/>
                <a:gd name="connsiteY2" fmla="*/ 91035 h 108936"/>
                <a:gd name="connsiteX3" fmla="*/ 9165504 w 9165504"/>
                <a:gd name="connsiteY3" fmla="*/ 80168 h 108936"/>
                <a:gd name="connsiteX4" fmla="*/ 9145566 w 9165504"/>
                <a:gd name="connsiteY4" fmla="*/ 181 h 108936"/>
                <a:gd name="connsiteX5" fmla="*/ 23295 w 9165504"/>
                <a:gd name="connsiteY5" fmla="*/ 0 h 108936"/>
                <a:gd name="connsiteX0" fmla="*/ 0 w 9179850"/>
                <a:gd name="connsiteY0" fmla="*/ 1947 h 108755"/>
                <a:gd name="connsiteX1" fmla="*/ 14413 w 9179850"/>
                <a:gd name="connsiteY1" fmla="*/ 94342 h 108755"/>
                <a:gd name="connsiteX2" fmla="*/ 4628883 w 9179850"/>
                <a:gd name="connsiteY2" fmla="*/ 90854 h 108755"/>
                <a:gd name="connsiteX3" fmla="*/ 9179850 w 9179850"/>
                <a:gd name="connsiteY3" fmla="*/ 79987 h 108755"/>
                <a:gd name="connsiteX4" fmla="*/ 9159912 w 9179850"/>
                <a:gd name="connsiteY4" fmla="*/ 0 h 108755"/>
                <a:gd name="connsiteX5" fmla="*/ 0 w 9179850"/>
                <a:gd name="connsiteY5" fmla="*/ 1947 h 108755"/>
                <a:gd name="connsiteX0" fmla="*/ 0 w 9197614"/>
                <a:gd name="connsiteY0" fmla="*/ 0 h 106808"/>
                <a:gd name="connsiteX1" fmla="*/ 14413 w 9197614"/>
                <a:gd name="connsiteY1" fmla="*/ 92395 h 106808"/>
                <a:gd name="connsiteX2" fmla="*/ 4628883 w 9197614"/>
                <a:gd name="connsiteY2" fmla="*/ 88907 h 106808"/>
                <a:gd name="connsiteX3" fmla="*/ 9179850 w 9197614"/>
                <a:gd name="connsiteY3" fmla="*/ 78040 h 106808"/>
                <a:gd name="connsiteX4" fmla="*/ 9197553 w 9197614"/>
                <a:gd name="connsiteY4" fmla="*/ 181 h 106808"/>
                <a:gd name="connsiteX5" fmla="*/ 0 w 9197614"/>
                <a:gd name="connsiteY5" fmla="*/ 0 h 106808"/>
                <a:gd name="connsiteX0" fmla="*/ 0 w 9179850"/>
                <a:gd name="connsiteY0" fmla="*/ 0 h 106808"/>
                <a:gd name="connsiteX1" fmla="*/ 14413 w 9179850"/>
                <a:gd name="connsiteY1" fmla="*/ 92395 h 106808"/>
                <a:gd name="connsiteX2" fmla="*/ 4628883 w 9179850"/>
                <a:gd name="connsiteY2" fmla="*/ 88907 h 106808"/>
                <a:gd name="connsiteX3" fmla="*/ 9179850 w 9179850"/>
                <a:gd name="connsiteY3" fmla="*/ 78040 h 106808"/>
                <a:gd name="connsiteX4" fmla="*/ 9150503 w 9179850"/>
                <a:gd name="connsiteY4" fmla="*/ 181 h 106808"/>
                <a:gd name="connsiteX5" fmla="*/ 0 w 9179850"/>
                <a:gd name="connsiteY5" fmla="*/ 0 h 106808"/>
                <a:gd name="connsiteX0" fmla="*/ 0 w 9179850"/>
                <a:gd name="connsiteY0" fmla="*/ 1098 h 107906"/>
                <a:gd name="connsiteX1" fmla="*/ 14413 w 9179850"/>
                <a:gd name="connsiteY1" fmla="*/ 93493 h 107906"/>
                <a:gd name="connsiteX2" fmla="*/ 4628883 w 9179850"/>
                <a:gd name="connsiteY2" fmla="*/ 90005 h 107906"/>
                <a:gd name="connsiteX3" fmla="*/ 9179850 w 9179850"/>
                <a:gd name="connsiteY3" fmla="*/ 79138 h 107906"/>
                <a:gd name="connsiteX4" fmla="*/ 9170862 w 9179850"/>
                <a:gd name="connsiteY4" fmla="*/ 0 h 107906"/>
                <a:gd name="connsiteX5" fmla="*/ 0 w 9179850"/>
                <a:gd name="connsiteY5" fmla="*/ 1098 h 107906"/>
                <a:gd name="connsiteX0" fmla="*/ 0 w 9173064"/>
                <a:gd name="connsiteY0" fmla="*/ 1098 h 107906"/>
                <a:gd name="connsiteX1" fmla="*/ 7627 w 9173064"/>
                <a:gd name="connsiteY1" fmla="*/ 93493 h 107906"/>
                <a:gd name="connsiteX2" fmla="*/ 4622097 w 9173064"/>
                <a:gd name="connsiteY2" fmla="*/ 90005 h 107906"/>
                <a:gd name="connsiteX3" fmla="*/ 9173064 w 9173064"/>
                <a:gd name="connsiteY3" fmla="*/ 79138 h 107906"/>
                <a:gd name="connsiteX4" fmla="*/ 9164076 w 9173064"/>
                <a:gd name="connsiteY4" fmla="*/ 0 h 107906"/>
                <a:gd name="connsiteX5" fmla="*/ 0 w 9173064"/>
                <a:gd name="connsiteY5" fmla="*/ 1098 h 107906"/>
                <a:gd name="connsiteX0" fmla="*/ 0 w 9175186"/>
                <a:gd name="connsiteY0" fmla="*/ 1098 h 107906"/>
                <a:gd name="connsiteX1" fmla="*/ 7627 w 9175186"/>
                <a:gd name="connsiteY1" fmla="*/ 93493 h 107906"/>
                <a:gd name="connsiteX2" fmla="*/ 4622097 w 9175186"/>
                <a:gd name="connsiteY2" fmla="*/ 90005 h 107906"/>
                <a:gd name="connsiteX3" fmla="*/ 9173064 w 9175186"/>
                <a:gd name="connsiteY3" fmla="*/ 79138 h 107906"/>
                <a:gd name="connsiteX4" fmla="*/ 9174943 w 9175186"/>
                <a:gd name="connsiteY4" fmla="*/ 0 h 107906"/>
                <a:gd name="connsiteX5" fmla="*/ 0 w 9175186"/>
                <a:gd name="connsiteY5" fmla="*/ 1098 h 107906"/>
                <a:gd name="connsiteX0" fmla="*/ 0 w 9173064"/>
                <a:gd name="connsiteY0" fmla="*/ 0 h 106808"/>
                <a:gd name="connsiteX1" fmla="*/ 7627 w 9173064"/>
                <a:gd name="connsiteY1" fmla="*/ 92395 h 106808"/>
                <a:gd name="connsiteX2" fmla="*/ 4622097 w 9173064"/>
                <a:gd name="connsiteY2" fmla="*/ 88907 h 106808"/>
                <a:gd name="connsiteX3" fmla="*/ 9173064 w 9173064"/>
                <a:gd name="connsiteY3" fmla="*/ 78040 h 106808"/>
                <a:gd name="connsiteX4" fmla="*/ 9165546 w 9173064"/>
                <a:gd name="connsiteY4" fmla="*/ 25149 h 106808"/>
                <a:gd name="connsiteX5" fmla="*/ 0 w 9173064"/>
                <a:gd name="connsiteY5" fmla="*/ 0 h 106808"/>
                <a:gd name="connsiteX0" fmla="*/ 11286 w 9165556"/>
                <a:gd name="connsiteY0" fmla="*/ 7483 h 81659"/>
                <a:gd name="connsiteX1" fmla="*/ 119 w 9165556"/>
                <a:gd name="connsiteY1" fmla="*/ 67246 h 81659"/>
                <a:gd name="connsiteX2" fmla="*/ 4614589 w 9165556"/>
                <a:gd name="connsiteY2" fmla="*/ 63758 h 81659"/>
                <a:gd name="connsiteX3" fmla="*/ 9165556 w 9165556"/>
                <a:gd name="connsiteY3" fmla="*/ 52891 h 81659"/>
                <a:gd name="connsiteX4" fmla="*/ 9158038 w 9165556"/>
                <a:gd name="connsiteY4" fmla="*/ 0 h 81659"/>
                <a:gd name="connsiteX5" fmla="*/ 11286 w 9165556"/>
                <a:gd name="connsiteY5" fmla="*/ 7483 h 81659"/>
                <a:gd name="connsiteX0" fmla="*/ 11286 w 9165556"/>
                <a:gd name="connsiteY0" fmla="*/ 2517 h 81659"/>
                <a:gd name="connsiteX1" fmla="*/ 119 w 9165556"/>
                <a:gd name="connsiteY1" fmla="*/ 67246 h 81659"/>
                <a:gd name="connsiteX2" fmla="*/ 4614589 w 9165556"/>
                <a:gd name="connsiteY2" fmla="*/ 63758 h 81659"/>
                <a:gd name="connsiteX3" fmla="*/ 9165556 w 9165556"/>
                <a:gd name="connsiteY3" fmla="*/ 52891 h 81659"/>
                <a:gd name="connsiteX4" fmla="*/ 9158038 w 9165556"/>
                <a:gd name="connsiteY4" fmla="*/ 0 h 81659"/>
                <a:gd name="connsiteX5" fmla="*/ 11286 w 9165556"/>
                <a:gd name="connsiteY5" fmla="*/ 2517 h 81659"/>
                <a:gd name="connsiteX0" fmla="*/ 0 w 9182460"/>
                <a:gd name="connsiteY0" fmla="*/ 1808 h 81659"/>
                <a:gd name="connsiteX1" fmla="*/ 17023 w 9182460"/>
                <a:gd name="connsiteY1" fmla="*/ 67246 h 81659"/>
                <a:gd name="connsiteX2" fmla="*/ 4631493 w 9182460"/>
                <a:gd name="connsiteY2" fmla="*/ 63758 h 81659"/>
                <a:gd name="connsiteX3" fmla="*/ 9182460 w 9182460"/>
                <a:gd name="connsiteY3" fmla="*/ 52891 h 81659"/>
                <a:gd name="connsiteX4" fmla="*/ 9174942 w 9182460"/>
                <a:gd name="connsiteY4" fmla="*/ 0 h 81659"/>
                <a:gd name="connsiteX5" fmla="*/ 0 w 9182460"/>
                <a:gd name="connsiteY5" fmla="*/ 1808 h 81659"/>
                <a:gd name="connsiteX0" fmla="*/ 0 w 9167710"/>
                <a:gd name="connsiteY0" fmla="*/ 1808 h 81659"/>
                <a:gd name="connsiteX1" fmla="*/ 2273 w 9167710"/>
                <a:gd name="connsiteY1" fmla="*/ 67246 h 81659"/>
                <a:gd name="connsiteX2" fmla="*/ 4616743 w 9167710"/>
                <a:gd name="connsiteY2" fmla="*/ 63758 h 81659"/>
                <a:gd name="connsiteX3" fmla="*/ 9167710 w 9167710"/>
                <a:gd name="connsiteY3" fmla="*/ 52891 h 81659"/>
                <a:gd name="connsiteX4" fmla="*/ 9160192 w 9167710"/>
                <a:gd name="connsiteY4" fmla="*/ 0 h 81659"/>
                <a:gd name="connsiteX5" fmla="*/ 0 w 9167710"/>
                <a:gd name="connsiteY5" fmla="*/ 1808 h 81659"/>
                <a:gd name="connsiteX0" fmla="*/ 6747 w 9165607"/>
                <a:gd name="connsiteY0" fmla="*/ 1808 h 81659"/>
                <a:gd name="connsiteX1" fmla="*/ 170 w 9165607"/>
                <a:gd name="connsiteY1" fmla="*/ 67246 h 81659"/>
                <a:gd name="connsiteX2" fmla="*/ 4614640 w 9165607"/>
                <a:gd name="connsiteY2" fmla="*/ 63758 h 81659"/>
                <a:gd name="connsiteX3" fmla="*/ 9165607 w 9165607"/>
                <a:gd name="connsiteY3" fmla="*/ 52891 h 81659"/>
                <a:gd name="connsiteX4" fmla="*/ 9158089 w 9165607"/>
                <a:gd name="connsiteY4" fmla="*/ 0 h 81659"/>
                <a:gd name="connsiteX5" fmla="*/ 6747 w 9165607"/>
                <a:gd name="connsiteY5" fmla="*/ 1808 h 81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65607" h="81659">
                  <a:moveTo>
                    <a:pt x="6747" y="1808"/>
                  </a:moveTo>
                  <a:cubicBezTo>
                    <a:pt x="8302" y="149495"/>
                    <a:pt x="-1385" y="-80441"/>
                    <a:pt x="170" y="67246"/>
                  </a:cubicBezTo>
                  <a:cubicBezTo>
                    <a:pt x="94438" y="69978"/>
                    <a:pt x="1576224" y="100337"/>
                    <a:pt x="4614640" y="63758"/>
                  </a:cubicBezTo>
                  <a:cubicBezTo>
                    <a:pt x="6142104" y="45369"/>
                    <a:pt x="6657763" y="27875"/>
                    <a:pt x="9165607" y="52891"/>
                  </a:cubicBezTo>
                  <a:cubicBezTo>
                    <a:pt x="9164290" y="-83319"/>
                    <a:pt x="9159406" y="136210"/>
                    <a:pt x="9158089" y="0"/>
                  </a:cubicBezTo>
                  <a:lnTo>
                    <a:pt x="6747" y="1808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grpSp>
          <p:nvGrpSpPr>
            <p:cNvPr id="9" name="Grupo 12"/>
            <p:cNvGrpSpPr>
              <a:grpSpLocks/>
            </p:cNvGrpSpPr>
            <p:nvPr userDrawn="1"/>
          </p:nvGrpSpPr>
          <p:grpSpPr bwMode="auto">
            <a:xfrm>
              <a:off x="5962650" y="5911850"/>
              <a:ext cx="2317750" cy="787400"/>
              <a:chOff x="5962650" y="5911850"/>
              <a:chExt cx="2317255" cy="787400"/>
            </a:xfrm>
          </p:grpSpPr>
          <p:pic>
            <p:nvPicPr>
              <p:cNvPr id="10" name="Imagem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62650" y="6012060"/>
                <a:ext cx="687322" cy="687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Imagem 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4328" y="5911850"/>
                <a:ext cx="755577" cy="7554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Imagem 3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32240" y="5911850"/>
                <a:ext cx="776145" cy="775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383346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EA115-4668-43D0-B382-B544B654247B}" type="datetimeFigureOut">
              <a:rPr lang="pt-BR" smtClean="0"/>
              <a:pPr/>
              <a:t>27/04/2015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66CE0-013E-459A-830D-C9A6DEAAF62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Forma livre 8"/>
          <p:cNvSpPr/>
          <p:nvPr userDrawn="1"/>
        </p:nvSpPr>
        <p:spPr>
          <a:xfrm flipH="1" flipV="1">
            <a:off x="-15875" y="5659438"/>
            <a:ext cx="9188450" cy="1147762"/>
          </a:xfrm>
          <a:custGeom>
            <a:avLst/>
            <a:gdLst>
              <a:gd name="connsiteX0" fmla="*/ 9427 w 9153427"/>
              <a:gd name="connsiteY0" fmla="*/ 0 h 443060"/>
              <a:gd name="connsiteX1" fmla="*/ 0 w 9153427"/>
              <a:gd name="connsiteY1" fmla="*/ 443060 h 443060"/>
              <a:gd name="connsiteX2" fmla="*/ 4609707 w 9153427"/>
              <a:gd name="connsiteY2" fmla="*/ 433633 h 443060"/>
              <a:gd name="connsiteX3" fmla="*/ 9153427 w 9153427"/>
              <a:gd name="connsiteY3" fmla="*/ 414779 h 443060"/>
              <a:gd name="connsiteX4" fmla="*/ 9144000 w 9153427"/>
              <a:gd name="connsiteY4" fmla="*/ 9427 h 443060"/>
              <a:gd name="connsiteX5" fmla="*/ 9427 w 9153427"/>
              <a:gd name="connsiteY5" fmla="*/ 0 h 443060"/>
              <a:gd name="connsiteX0" fmla="*/ 9427 w 9153427"/>
              <a:gd name="connsiteY0" fmla="*/ 0 h 494823"/>
              <a:gd name="connsiteX1" fmla="*/ 0 w 9153427"/>
              <a:gd name="connsiteY1" fmla="*/ 443060 h 494823"/>
              <a:gd name="connsiteX2" fmla="*/ 4609707 w 9153427"/>
              <a:gd name="connsiteY2" fmla="*/ 433633 h 494823"/>
              <a:gd name="connsiteX3" fmla="*/ 9153427 w 9153427"/>
              <a:gd name="connsiteY3" fmla="*/ 414779 h 494823"/>
              <a:gd name="connsiteX4" fmla="*/ 9144000 w 9153427"/>
              <a:gd name="connsiteY4" fmla="*/ 9427 h 494823"/>
              <a:gd name="connsiteX5" fmla="*/ 9427 w 9153427"/>
              <a:gd name="connsiteY5" fmla="*/ 0 h 494823"/>
              <a:gd name="connsiteX0" fmla="*/ 9427 w 9153427"/>
              <a:gd name="connsiteY0" fmla="*/ 0 h 524131"/>
              <a:gd name="connsiteX1" fmla="*/ 0 w 9153427"/>
              <a:gd name="connsiteY1" fmla="*/ 443060 h 524131"/>
              <a:gd name="connsiteX2" fmla="*/ 4609707 w 9153427"/>
              <a:gd name="connsiteY2" fmla="*/ 433633 h 524131"/>
              <a:gd name="connsiteX3" fmla="*/ 9153427 w 9153427"/>
              <a:gd name="connsiteY3" fmla="*/ 414779 h 524131"/>
              <a:gd name="connsiteX4" fmla="*/ 9144000 w 9153427"/>
              <a:gd name="connsiteY4" fmla="*/ 9427 h 524131"/>
              <a:gd name="connsiteX5" fmla="*/ 9427 w 9153427"/>
              <a:gd name="connsiteY5" fmla="*/ 0 h 524131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546908"/>
              <a:gd name="connsiteX1" fmla="*/ 0 w 9153427"/>
              <a:gd name="connsiteY1" fmla="*/ 443060 h 546908"/>
              <a:gd name="connsiteX2" fmla="*/ 4609707 w 9153427"/>
              <a:gd name="connsiteY2" fmla="*/ 433633 h 546908"/>
              <a:gd name="connsiteX3" fmla="*/ 9153427 w 9153427"/>
              <a:gd name="connsiteY3" fmla="*/ 414779 h 546908"/>
              <a:gd name="connsiteX4" fmla="*/ 9144000 w 9153427"/>
              <a:gd name="connsiteY4" fmla="*/ 9427 h 546908"/>
              <a:gd name="connsiteX5" fmla="*/ 9427 w 9153427"/>
              <a:gd name="connsiteY5" fmla="*/ 0 h 546908"/>
              <a:gd name="connsiteX0" fmla="*/ 9427 w 9153427"/>
              <a:gd name="connsiteY0" fmla="*/ 0 h 621828"/>
              <a:gd name="connsiteX1" fmla="*/ 0 w 9153427"/>
              <a:gd name="connsiteY1" fmla="*/ 443060 h 621828"/>
              <a:gd name="connsiteX2" fmla="*/ 4609707 w 9153427"/>
              <a:gd name="connsiteY2" fmla="*/ 433633 h 621828"/>
              <a:gd name="connsiteX3" fmla="*/ 9153427 w 9153427"/>
              <a:gd name="connsiteY3" fmla="*/ 414779 h 621828"/>
              <a:gd name="connsiteX4" fmla="*/ 9144000 w 9153427"/>
              <a:gd name="connsiteY4" fmla="*/ 9427 h 621828"/>
              <a:gd name="connsiteX5" fmla="*/ 9427 w 9153427"/>
              <a:gd name="connsiteY5" fmla="*/ 0 h 621828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81550"/>
              <a:gd name="connsiteX1" fmla="*/ 0 w 9153427"/>
              <a:gd name="connsiteY1" fmla="*/ 443060 h 581550"/>
              <a:gd name="connsiteX2" fmla="*/ 4609707 w 9153427"/>
              <a:gd name="connsiteY2" fmla="*/ 433633 h 581550"/>
              <a:gd name="connsiteX3" fmla="*/ 9153427 w 9153427"/>
              <a:gd name="connsiteY3" fmla="*/ 414779 h 581550"/>
              <a:gd name="connsiteX4" fmla="*/ 9144000 w 9153427"/>
              <a:gd name="connsiteY4" fmla="*/ 9427 h 581550"/>
              <a:gd name="connsiteX5" fmla="*/ 9427 w 9153427"/>
              <a:gd name="connsiteY5" fmla="*/ 0 h 581550"/>
              <a:gd name="connsiteX0" fmla="*/ 9427 w 9153427"/>
              <a:gd name="connsiteY0" fmla="*/ 0 h 561284"/>
              <a:gd name="connsiteX1" fmla="*/ 0 w 9153427"/>
              <a:gd name="connsiteY1" fmla="*/ 443060 h 561284"/>
              <a:gd name="connsiteX2" fmla="*/ 4609707 w 9153427"/>
              <a:gd name="connsiteY2" fmla="*/ 433633 h 561284"/>
              <a:gd name="connsiteX3" fmla="*/ 9153427 w 9153427"/>
              <a:gd name="connsiteY3" fmla="*/ 414779 h 561284"/>
              <a:gd name="connsiteX4" fmla="*/ 9144000 w 9153427"/>
              <a:gd name="connsiteY4" fmla="*/ 9427 h 561284"/>
              <a:gd name="connsiteX5" fmla="*/ 9427 w 9153427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3427 w 9162854"/>
              <a:gd name="connsiteY4" fmla="*/ 9427 h 561284"/>
              <a:gd name="connsiteX5" fmla="*/ 0 w 9162854"/>
              <a:gd name="connsiteY5" fmla="*/ 0 h 561284"/>
              <a:gd name="connsiteX0" fmla="*/ 0 w 9162854"/>
              <a:gd name="connsiteY0" fmla="*/ 0 h 561284"/>
              <a:gd name="connsiteX1" fmla="*/ 9427 w 9162854"/>
              <a:gd name="connsiteY1" fmla="*/ 443060 h 561284"/>
              <a:gd name="connsiteX2" fmla="*/ 4619134 w 9162854"/>
              <a:gd name="connsiteY2" fmla="*/ 433633 h 561284"/>
              <a:gd name="connsiteX3" fmla="*/ 9162854 w 9162854"/>
              <a:gd name="connsiteY3" fmla="*/ 414779 h 561284"/>
              <a:gd name="connsiteX4" fmla="*/ 9158902 w 9162854"/>
              <a:gd name="connsiteY4" fmla="*/ 6150 h 561284"/>
              <a:gd name="connsiteX5" fmla="*/ 0 w 9162854"/>
              <a:gd name="connsiteY5" fmla="*/ 0 h 561284"/>
              <a:gd name="connsiteX0" fmla="*/ 0 w 9162854"/>
              <a:gd name="connsiteY0" fmla="*/ 0 h 443646"/>
              <a:gd name="connsiteX1" fmla="*/ 4664 w 9162854"/>
              <a:gd name="connsiteY1" fmla="*/ 443060 h 443646"/>
              <a:gd name="connsiteX2" fmla="*/ 4619134 w 9162854"/>
              <a:gd name="connsiteY2" fmla="*/ 433633 h 443646"/>
              <a:gd name="connsiteX3" fmla="*/ 9162854 w 9162854"/>
              <a:gd name="connsiteY3" fmla="*/ 414779 h 443646"/>
              <a:gd name="connsiteX4" fmla="*/ 9158902 w 9162854"/>
              <a:gd name="connsiteY4" fmla="*/ 6150 h 443646"/>
              <a:gd name="connsiteX5" fmla="*/ 0 w 9162854"/>
              <a:gd name="connsiteY5" fmla="*/ 0 h 443646"/>
              <a:gd name="connsiteX0" fmla="*/ 0 w 9162854"/>
              <a:gd name="connsiteY0" fmla="*/ 0 h 449152"/>
              <a:gd name="connsiteX1" fmla="*/ 4664 w 9162854"/>
              <a:gd name="connsiteY1" fmla="*/ 448759 h 449152"/>
              <a:gd name="connsiteX2" fmla="*/ 4619134 w 9162854"/>
              <a:gd name="connsiteY2" fmla="*/ 433633 h 449152"/>
              <a:gd name="connsiteX3" fmla="*/ 9162854 w 9162854"/>
              <a:gd name="connsiteY3" fmla="*/ 414779 h 449152"/>
              <a:gd name="connsiteX4" fmla="*/ 9158902 w 9162854"/>
              <a:gd name="connsiteY4" fmla="*/ 6150 h 449152"/>
              <a:gd name="connsiteX5" fmla="*/ 0 w 9162854"/>
              <a:gd name="connsiteY5" fmla="*/ 0 h 449152"/>
              <a:gd name="connsiteX0" fmla="*/ 0 w 9160353"/>
              <a:gd name="connsiteY0" fmla="*/ 0 h 449140"/>
              <a:gd name="connsiteX1" fmla="*/ 4664 w 9160353"/>
              <a:gd name="connsiteY1" fmla="*/ 448759 h 449140"/>
              <a:gd name="connsiteX2" fmla="*/ 4619134 w 9160353"/>
              <a:gd name="connsiteY2" fmla="*/ 433633 h 449140"/>
              <a:gd name="connsiteX3" fmla="*/ 9160353 w 9160353"/>
              <a:gd name="connsiteY3" fmla="*/ 417674 h 449140"/>
              <a:gd name="connsiteX4" fmla="*/ 9158902 w 9160353"/>
              <a:gd name="connsiteY4" fmla="*/ 6150 h 449140"/>
              <a:gd name="connsiteX5" fmla="*/ 0 w 9160353"/>
              <a:gd name="connsiteY5" fmla="*/ 0 h 449140"/>
              <a:gd name="connsiteX0" fmla="*/ 0 w 9160353"/>
              <a:gd name="connsiteY0" fmla="*/ 0 h 508444"/>
              <a:gd name="connsiteX1" fmla="*/ 4664 w 9160353"/>
              <a:gd name="connsiteY1" fmla="*/ 448759 h 508444"/>
              <a:gd name="connsiteX2" fmla="*/ 4619134 w 9160353"/>
              <a:gd name="connsiteY2" fmla="*/ 433633 h 508444"/>
              <a:gd name="connsiteX3" fmla="*/ 9160353 w 9160353"/>
              <a:gd name="connsiteY3" fmla="*/ 417674 h 508444"/>
              <a:gd name="connsiteX4" fmla="*/ 9158902 w 9160353"/>
              <a:gd name="connsiteY4" fmla="*/ 6150 h 508444"/>
              <a:gd name="connsiteX5" fmla="*/ 0 w 9160353"/>
              <a:gd name="connsiteY5" fmla="*/ 0 h 508444"/>
              <a:gd name="connsiteX0" fmla="*/ 0 w 9160353"/>
              <a:gd name="connsiteY0" fmla="*/ 0 h 557327"/>
              <a:gd name="connsiteX1" fmla="*/ 4664 w 9160353"/>
              <a:gd name="connsiteY1" fmla="*/ 448759 h 557327"/>
              <a:gd name="connsiteX2" fmla="*/ 4619134 w 9160353"/>
              <a:gd name="connsiteY2" fmla="*/ 433633 h 557327"/>
              <a:gd name="connsiteX3" fmla="*/ 9160353 w 9160353"/>
              <a:gd name="connsiteY3" fmla="*/ 417674 h 557327"/>
              <a:gd name="connsiteX4" fmla="*/ 9158902 w 9160353"/>
              <a:gd name="connsiteY4" fmla="*/ 6150 h 557327"/>
              <a:gd name="connsiteX5" fmla="*/ 0 w 9160353"/>
              <a:gd name="connsiteY5" fmla="*/ 0 h 557327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58902 w 9160353"/>
              <a:gd name="connsiteY4" fmla="*/ 6150 h 527304"/>
              <a:gd name="connsiteX5" fmla="*/ 0 w 9160353"/>
              <a:gd name="connsiteY5" fmla="*/ 0 h 527304"/>
              <a:gd name="connsiteX0" fmla="*/ 0 w 9160353"/>
              <a:gd name="connsiteY0" fmla="*/ 3119 h 530423"/>
              <a:gd name="connsiteX1" fmla="*/ 4664 w 9160353"/>
              <a:gd name="connsiteY1" fmla="*/ 451878 h 530423"/>
              <a:gd name="connsiteX2" fmla="*/ 4619134 w 9160353"/>
              <a:gd name="connsiteY2" fmla="*/ 436752 h 530423"/>
              <a:gd name="connsiteX3" fmla="*/ 9160353 w 9160353"/>
              <a:gd name="connsiteY3" fmla="*/ 420793 h 530423"/>
              <a:gd name="connsiteX4" fmla="*/ 9158902 w 9160353"/>
              <a:gd name="connsiteY4" fmla="*/ 0 h 530423"/>
              <a:gd name="connsiteX5" fmla="*/ 0 w 9160353"/>
              <a:gd name="connsiteY5" fmla="*/ 3119 h 530423"/>
              <a:gd name="connsiteX0" fmla="*/ 0 w 9160353"/>
              <a:gd name="connsiteY0" fmla="*/ 0 h 527304"/>
              <a:gd name="connsiteX1" fmla="*/ 4664 w 9160353"/>
              <a:gd name="connsiteY1" fmla="*/ 448759 h 527304"/>
              <a:gd name="connsiteX2" fmla="*/ 4619134 w 9160353"/>
              <a:gd name="connsiteY2" fmla="*/ 433633 h 527304"/>
              <a:gd name="connsiteX3" fmla="*/ 9160353 w 9160353"/>
              <a:gd name="connsiteY3" fmla="*/ 417674 h 527304"/>
              <a:gd name="connsiteX4" fmla="*/ 9139407 w 9160353"/>
              <a:gd name="connsiteY4" fmla="*/ 2031 h 527304"/>
              <a:gd name="connsiteX5" fmla="*/ 0 w 9160353"/>
              <a:gd name="connsiteY5" fmla="*/ 0 h 527304"/>
              <a:gd name="connsiteX0" fmla="*/ 0 w 9160353"/>
              <a:gd name="connsiteY0" fmla="*/ 2604 h 529908"/>
              <a:gd name="connsiteX1" fmla="*/ 4664 w 9160353"/>
              <a:gd name="connsiteY1" fmla="*/ 451363 h 529908"/>
              <a:gd name="connsiteX2" fmla="*/ 4619134 w 9160353"/>
              <a:gd name="connsiteY2" fmla="*/ 436237 h 529908"/>
              <a:gd name="connsiteX3" fmla="*/ 9160353 w 9160353"/>
              <a:gd name="connsiteY3" fmla="*/ 420278 h 529908"/>
              <a:gd name="connsiteX4" fmla="*/ 9119912 w 9160353"/>
              <a:gd name="connsiteY4" fmla="*/ 0 h 529908"/>
              <a:gd name="connsiteX5" fmla="*/ 0 w 9160353"/>
              <a:gd name="connsiteY5" fmla="*/ 2604 h 529908"/>
              <a:gd name="connsiteX0" fmla="*/ 0 w 9160353"/>
              <a:gd name="connsiteY0" fmla="*/ 544 h 527848"/>
              <a:gd name="connsiteX1" fmla="*/ 4664 w 9160353"/>
              <a:gd name="connsiteY1" fmla="*/ 449303 h 527848"/>
              <a:gd name="connsiteX2" fmla="*/ 4619134 w 9160353"/>
              <a:gd name="connsiteY2" fmla="*/ 434177 h 527848"/>
              <a:gd name="connsiteX3" fmla="*/ 9160353 w 9160353"/>
              <a:gd name="connsiteY3" fmla="*/ 418218 h 527848"/>
              <a:gd name="connsiteX4" fmla="*/ 9129660 w 9160353"/>
              <a:gd name="connsiteY4" fmla="*/ 0 h 527848"/>
              <a:gd name="connsiteX5" fmla="*/ 0 w 9160353"/>
              <a:gd name="connsiteY5" fmla="*/ 544 h 527848"/>
              <a:gd name="connsiteX0" fmla="*/ 0 w 9160353"/>
              <a:gd name="connsiteY0" fmla="*/ 544 h 476795"/>
              <a:gd name="connsiteX1" fmla="*/ 4664 w 9160353"/>
              <a:gd name="connsiteY1" fmla="*/ 449303 h 476795"/>
              <a:gd name="connsiteX2" fmla="*/ 4619134 w 9160353"/>
              <a:gd name="connsiteY2" fmla="*/ 434177 h 476795"/>
              <a:gd name="connsiteX3" fmla="*/ 9160353 w 9160353"/>
              <a:gd name="connsiteY3" fmla="*/ 418218 h 476795"/>
              <a:gd name="connsiteX4" fmla="*/ 9129660 w 9160353"/>
              <a:gd name="connsiteY4" fmla="*/ 0 h 476795"/>
              <a:gd name="connsiteX5" fmla="*/ 0 w 9160353"/>
              <a:gd name="connsiteY5" fmla="*/ 544 h 476795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7093"/>
              <a:gd name="connsiteX1" fmla="*/ 4664 w 9160353"/>
              <a:gd name="connsiteY1" fmla="*/ 449303 h 457093"/>
              <a:gd name="connsiteX2" fmla="*/ 4619134 w 9160353"/>
              <a:gd name="connsiteY2" fmla="*/ 434177 h 457093"/>
              <a:gd name="connsiteX3" fmla="*/ 9160353 w 9160353"/>
              <a:gd name="connsiteY3" fmla="*/ 418218 h 457093"/>
              <a:gd name="connsiteX4" fmla="*/ 9129660 w 9160353"/>
              <a:gd name="connsiteY4" fmla="*/ 0 h 457093"/>
              <a:gd name="connsiteX5" fmla="*/ 0 w 9160353"/>
              <a:gd name="connsiteY5" fmla="*/ 544 h 457093"/>
              <a:gd name="connsiteX0" fmla="*/ 0 w 9160353"/>
              <a:gd name="connsiteY0" fmla="*/ 544 h 450480"/>
              <a:gd name="connsiteX1" fmla="*/ 4664 w 9160353"/>
              <a:gd name="connsiteY1" fmla="*/ 449303 h 450480"/>
              <a:gd name="connsiteX2" fmla="*/ 4619134 w 9160353"/>
              <a:gd name="connsiteY2" fmla="*/ 434177 h 450480"/>
              <a:gd name="connsiteX3" fmla="*/ 9160353 w 9160353"/>
              <a:gd name="connsiteY3" fmla="*/ 418218 h 450480"/>
              <a:gd name="connsiteX4" fmla="*/ 9129660 w 9160353"/>
              <a:gd name="connsiteY4" fmla="*/ 0 h 450480"/>
              <a:gd name="connsiteX5" fmla="*/ 0 w 9160353"/>
              <a:gd name="connsiteY5" fmla="*/ 544 h 450480"/>
              <a:gd name="connsiteX0" fmla="*/ 0 w 9160353"/>
              <a:gd name="connsiteY0" fmla="*/ 544 h 438736"/>
              <a:gd name="connsiteX1" fmla="*/ 4664 w 9160353"/>
              <a:gd name="connsiteY1" fmla="*/ 437665 h 438736"/>
              <a:gd name="connsiteX2" fmla="*/ 4619134 w 9160353"/>
              <a:gd name="connsiteY2" fmla="*/ 434177 h 438736"/>
              <a:gd name="connsiteX3" fmla="*/ 9160353 w 9160353"/>
              <a:gd name="connsiteY3" fmla="*/ 418218 h 438736"/>
              <a:gd name="connsiteX4" fmla="*/ 9129660 w 9160353"/>
              <a:gd name="connsiteY4" fmla="*/ 0 h 438736"/>
              <a:gd name="connsiteX5" fmla="*/ 0 w 9160353"/>
              <a:gd name="connsiteY5" fmla="*/ 544 h 438736"/>
              <a:gd name="connsiteX0" fmla="*/ 0 w 9160353"/>
              <a:gd name="connsiteY0" fmla="*/ 544 h 456949"/>
              <a:gd name="connsiteX1" fmla="*/ 4664 w 9160353"/>
              <a:gd name="connsiteY1" fmla="*/ 437665 h 456949"/>
              <a:gd name="connsiteX2" fmla="*/ 4619134 w 9160353"/>
              <a:gd name="connsiteY2" fmla="*/ 434177 h 456949"/>
              <a:gd name="connsiteX3" fmla="*/ 9160353 w 9160353"/>
              <a:gd name="connsiteY3" fmla="*/ 418218 h 456949"/>
              <a:gd name="connsiteX4" fmla="*/ 9129660 w 9160353"/>
              <a:gd name="connsiteY4" fmla="*/ 0 h 456949"/>
              <a:gd name="connsiteX5" fmla="*/ 0 w 9160353"/>
              <a:gd name="connsiteY5" fmla="*/ 544 h 456949"/>
              <a:gd name="connsiteX0" fmla="*/ 0 w 9170101"/>
              <a:gd name="connsiteY0" fmla="*/ 544 h 438609"/>
              <a:gd name="connsiteX1" fmla="*/ 4664 w 9170101"/>
              <a:gd name="connsiteY1" fmla="*/ 437665 h 438609"/>
              <a:gd name="connsiteX2" fmla="*/ 4619134 w 9170101"/>
              <a:gd name="connsiteY2" fmla="*/ 434177 h 438609"/>
              <a:gd name="connsiteX3" fmla="*/ 9170101 w 9170101"/>
              <a:gd name="connsiteY3" fmla="*/ 423310 h 438609"/>
              <a:gd name="connsiteX4" fmla="*/ 9129660 w 9170101"/>
              <a:gd name="connsiteY4" fmla="*/ 0 h 438609"/>
              <a:gd name="connsiteX5" fmla="*/ 0 w 9170101"/>
              <a:gd name="connsiteY5" fmla="*/ 544 h 438609"/>
              <a:gd name="connsiteX0" fmla="*/ 0 w 9170101"/>
              <a:gd name="connsiteY0" fmla="*/ 544 h 452078"/>
              <a:gd name="connsiteX1" fmla="*/ 4664 w 9170101"/>
              <a:gd name="connsiteY1" fmla="*/ 437665 h 452078"/>
              <a:gd name="connsiteX2" fmla="*/ 4619134 w 9170101"/>
              <a:gd name="connsiteY2" fmla="*/ 434177 h 452078"/>
              <a:gd name="connsiteX3" fmla="*/ 9170101 w 9170101"/>
              <a:gd name="connsiteY3" fmla="*/ 423310 h 452078"/>
              <a:gd name="connsiteX4" fmla="*/ 9129660 w 9170101"/>
              <a:gd name="connsiteY4" fmla="*/ 0 h 452078"/>
              <a:gd name="connsiteX5" fmla="*/ 0 w 9170101"/>
              <a:gd name="connsiteY5" fmla="*/ 544 h 452078"/>
              <a:gd name="connsiteX0" fmla="*/ 0 w 9178507"/>
              <a:gd name="connsiteY0" fmla="*/ 1271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1271 h 452805"/>
              <a:gd name="connsiteX0" fmla="*/ 0 w 9178507"/>
              <a:gd name="connsiteY0" fmla="*/ 544 h 452805"/>
              <a:gd name="connsiteX1" fmla="*/ 4664 w 9178507"/>
              <a:gd name="connsiteY1" fmla="*/ 438392 h 452805"/>
              <a:gd name="connsiteX2" fmla="*/ 4619134 w 9178507"/>
              <a:gd name="connsiteY2" fmla="*/ 434904 h 452805"/>
              <a:gd name="connsiteX3" fmla="*/ 9170101 w 9178507"/>
              <a:gd name="connsiteY3" fmla="*/ 424037 h 452805"/>
              <a:gd name="connsiteX4" fmla="*/ 9178397 w 9178507"/>
              <a:gd name="connsiteY4" fmla="*/ 0 h 452805"/>
              <a:gd name="connsiteX5" fmla="*/ 0 w 9178507"/>
              <a:gd name="connsiteY5" fmla="*/ 544 h 452805"/>
              <a:gd name="connsiteX0" fmla="*/ 0 w 9188254"/>
              <a:gd name="connsiteY0" fmla="*/ 0 h 452988"/>
              <a:gd name="connsiteX1" fmla="*/ 14411 w 9188254"/>
              <a:gd name="connsiteY1" fmla="*/ 438575 h 452988"/>
              <a:gd name="connsiteX2" fmla="*/ 4628881 w 9188254"/>
              <a:gd name="connsiteY2" fmla="*/ 435087 h 452988"/>
              <a:gd name="connsiteX3" fmla="*/ 9179848 w 9188254"/>
              <a:gd name="connsiteY3" fmla="*/ 424220 h 452988"/>
              <a:gd name="connsiteX4" fmla="*/ 9188144 w 9188254"/>
              <a:gd name="connsiteY4" fmla="*/ 183 h 452988"/>
              <a:gd name="connsiteX5" fmla="*/ 0 w 9188254"/>
              <a:gd name="connsiteY5" fmla="*/ 0 h 452988"/>
              <a:gd name="connsiteX0" fmla="*/ 0 w 9179848"/>
              <a:gd name="connsiteY0" fmla="*/ 0 h 452988"/>
              <a:gd name="connsiteX1" fmla="*/ 14411 w 9179848"/>
              <a:gd name="connsiteY1" fmla="*/ 438575 h 452988"/>
              <a:gd name="connsiteX2" fmla="*/ 4628881 w 9179848"/>
              <a:gd name="connsiteY2" fmla="*/ 435087 h 452988"/>
              <a:gd name="connsiteX3" fmla="*/ 9179848 w 9179848"/>
              <a:gd name="connsiteY3" fmla="*/ 424220 h 452988"/>
              <a:gd name="connsiteX4" fmla="*/ 9158903 w 9179848"/>
              <a:gd name="connsiteY4" fmla="*/ 157300 h 452988"/>
              <a:gd name="connsiteX5" fmla="*/ 0 w 9179848"/>
              <a:gd name="connsiteY5" fmla="*/ 0 h 452988"/>
              <a:gd name="connsiteX0" fmla="*/ 0 w 9179848"/>
              <a:gd name="connsiteY0" fmla="*/ 0 h 452988"/>
              <a:gd name="connsiteX1" fmla="*/ 14411 w 9179848"/>
              <a:gd name="connsiteY1" fmla="*/ 438575 h 452988"/>
              <a:gd name="connsiteX2" fmla="*/ 4628881 w 9179848"/>
              <a:gd name="connsiteY2" fmla="*/ 435087 h 452988"/>
              <a:gd name="connsiteX3" fmla="*/ 9179848 w 9179848"/>
              <a:gd name="connsiteY3" fmla="*/ 424220 h 452988"/>
              <a:gd name="connsiteX4" fmla="*/ 9168651 w 9179848"/>
              <a:gd name="connsiteY4" fmla="*/ 337693 h 452988"/>
              <a:gd name="connsiteX5" fmla="*/ 0 w 9179848"/>
              <a:gd name="connsiteY5" fmla="*/ 0 h 452988"/>
              <a:gd name="connsiteX0" fmla="*/ 0 w 9170100"/>
              <a:gd name="connsiteY0" fmla="*/ 0 h 115478"/>
              <a:gd name="connsiteX1" fmla="*/ 4663 w 9170100"/>
              <a:gd name="connsiteY1" fmla="*/ 101065 h 115478"/>
              <a:gd name="connsiteX2" fmla="*/ 4619133 w 9170100"/>
              <a:gd name="connsiteY2" fmla="*/ 97577 h 115478"/>
              <a:gd name="connsiteX3" fmla="*/ 9170100 w 9170100"/>
              <a:gd name="connsiteY3" fmla="*/ 86710 h 115478"/>
              <a:gd name="connsiteX4" fmla="*/ 9158903 w 9170100"/>
              <a:gd name="connsiteY4" fmla="*/ 183 h 115478"/>
              <a:gd name="connsiteX5" fmla="*/ 0 w 9170100"/>
              <a:gd name="connsiteY5" fmla="*/ 0 h 115478"/>
              <a:gd name="connsiteX0" fmla="*/ 0 w 9178508"/>
              <a:gd name="connsiteY0" fmla="*/ 1272 h 116750"/>
              <a:gd name="connsiteX1" fmla="*/ 4663 w 9178508"/>
              <a:gd name="connsiteY1" fmla="*/ 102337 h 116750"/>
              <a:gd name="connsiteX2" fmla="*/ 4619133 w 9178508"/>
              <a:gd name="connsiteY2" fmla="*/ 98849 h 116750"/>
              <a:gd name="connsiteX3" fmla="*/ 9170100 w 9178508"/>
              <a:gd name="connsiteY3" fmla="*/ 87982 h 116750"/>
              <a:gd name="connsiteX4" fmla="*/ 9178398 w 9178508"/>
              <a:gd name="connsiteY4" fmla="*/ 0 h 116750"/>
              <a:gd name="connsiteX5" fmla="*/ 0 w 9178508"/>
              <a:gd name="connsiteY5" fmla="*/ 1272 h 116750"/>
              <a:gd name="connsiteX0" fmla="*/ 0 w 9170100"/>
              <a:gd name="connsiteY0" fmla="*/ 1784 h 117262"/>
              <a:gd name="connsiteX1" fmla="*/ 4663 w 9170100"/>
              <a:gd name="connsiteY1" fmla="*/ 102849 h 117262"/>
              <a:gd name="connsiteX2" fmla="*/ 4619133 w 9170100"/>
              <a:gd name="connsiteY2" fmla="*/ 99361 h 117262"/>
              <a:gd name="connsiteX3" fmla="*/ 9170100 w 9170100"/>
              <a:gd name="connsiteY3" fmla="*/ 88494 h 117262"/>
              <a:gd name="connsiteX4" fmla="*/ 9168218 w 9170100"/>
              <a:gd name="connsiteY4" fmla="*/ 0 h 117262"/>
              <a:gd name="connsiteX5" fmla="*/ 0 w 9170100"/>
              <a:gd name="connsiteY5" fmla="*/ 1784 h 117262"/>
              <a:gd name="connsiteX0" fmla="*/ 0 w 9178508"/>
              <a:gd name="connsiteY0" fmla="*/ 1784 h 117262"/>
              <a:gd name="connsiteX1" fmla="*/ 4663 w 9178508"/>
              <a:gd name="connsiteY1" fmla="*/ 102849 h 117262"/>
              <a:gd name="connsiteX2" fmla="*/ 4619133 w 9178508"/>
              <a:gd name="connsiteY2" fmla="*/ 99361 h 117262"/>
              <a:gd name="connsiteX3" fmla="*/ 9170100 w 9178508"/>
              <a:gd name="connsiteY3" fmla="*/ 88494 h 117262"/>
              <a:gd name="connsiteX4" fmla="*/ 9178398 w 9178508"/>
              <a:gd name="connsiteY4" fmla="*/ 0 h 117262"/>
              <a:gd name="connsiteX5" fmla="*/ 0 w 9178508"/>
              <a:gd name="connsiteY5" fmla="*/ 1784 h 117262"/>
              <a:gd name="connsiteX0" fmla="*/ 0 w 9170100"/>
              <a:gd name="connsiteY0" fmla="*/ 0 h 115478"/>
              <a:gd name="connsiteX1" fmla="*/ 4663 w 9170100"/>
              <a:gd name="connsiteY1" fmla="*/ 101065 h 115478"/>
              <a:gd name="connsiteX2" fmla="*/ 4619133 w 9170100"/>
              <a:gd name="connsiteY2" fmla="*/ 97577 h 115478"/>
              <a:gd name="connsiteX3" fmla="*/ 9170100 w 9170100"/>
              <a:gd name="connsiteY3" fmla="*/ 86710 h 115478"/>
              <a:gd name="connsiteX4" fmla="*/ 9159579 w 9170100"/>
              <a:gd name="connsiteY4" fmla="*/ 30138 h 115478"/>
              <a:gd name="connsiteX5" fmla="*/ 0 w 9170100"/>
              <a:gd name="connsiteY5" fmla="*/ 0 h 115478"/>
              <a:gd name="connsiteX0" fmla="*/ 0 w 9179510"/>
              <a:gd name="connsiteY0" fmla="*/ 0 h 86393"/>
              <a:gd name="connsiteX1" fmla="*/ 14073 w 9179510"/>
              <a:gd name="connsiteY1" fmla="*/ 71980 h 86393"/>
              <a:gd name="connsiteX2" fmla="*/ 4628543 w 9179510"/>
              <a:gd name="connsiteY2" fmla="*/ 68492 h 86393"/>
              <a:gd name="connsiteX3" fmla="*/ 9179510 w 9179510"/>
              <a:gd name="connsiteY3" fmla="*/ 57625 h 86393"/>
              <a:gd name="connsiteX4" fmla="*/ 9168989 w 9179510"/>
              <a:gd name="connsiteY4" fmla="*/ 1053 h 86393"/>
              <a:gd name="connsiteX5" fmla="*/ 0 w 9179510"/>
              <a:gd name="connsiteY5" fmla="*/ 0 h 86393"/>
              <a:gd name="connsiteX0" fmla="*/ 1079 w 9165819"/>
              <a:gd name="connsiteY0" fmla="*/ 0 h 86393"/>
              <a:gd name="connsiteX1" fmla="*/ 382 w 9165819"/>
              <a:gd name="connsiteY1" fmla="*/ 71980 h 86393"/>
              <a:gd name="connsiteX2" fmla="*/ 4614852 w 9165819"/>
              <a:gd name="connsiteY2" fmla="*/ 68492 h 86393"/>
              <a:gd name="connsiteX3" fmla="*/ 9165819 w 9165819"/>
              <a:gd name="connsiteY3" fmla="*/ 57625 h 86393"/>
              <a:gd name="connsiteX4" fmla="*/ 9155298 w 9165819"/>
              <a:gd name="connsiteY4" fmla="*/ 1053 h 86393"/>
              <a:gd name="connsiteX5" fmla="*/ 1079 w 9165819"/>
              <a:gd name="connsiteY5" fmla="*/ 0 h 86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65819" h="86393">
                <a:moveTo>
                  <a:pt x="1079" y="0"/>
                </a:moveTo>
                <a:cubicBezTo>
                  <a:pt x="2634" y="147687"/>
                  <a:pt x="-1173" y="-75707"/>
                  <a:pt x="382" y="71980"/>
                </a:cubicBezTo>
                <a:cubicBezTo>
                  <a:pt x="94650" y="74712"/>
                  <a:pt x="1576436" y="105071"/>
                  <a:pt x="4614852" y="68492"/>
                </a:cubicBezTo>
                <a:cubicBezTo>
                  <a:pt x="6142316" y="50103"/>
                  <a:pt x="6657975" y="32609"/>
                  <a:pt x="9165819" y="57625"/>
                </a:cubicBezTo>
                <a:cubicBezTo>
                  <a:pt x="9164502" y="-78585"/>
                  <a:pt x="9156615" y="137263"/>
                  <a:pt x="9155298" y="1053"/>
                </a:cubicBezTo>
                <a:lnTo>
                  <a:pt x="1079" y="0"/>
                </a:lnTo>
                <a:close/>
              </a:path>
            </a:pathLst>
          </a:custGeom>
          <a:solidFill>
            <a:srgbClr val="F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grpSp>
        <p:nvGrpSpPr>
          <p:cNvPr id="10" name="Grupo 9"/>
          <p:cNvGrpSpPr/>
          <p:nvPr userDrawn="1"/>
        </p:nvGrpSpPr>
        <p:grpSpPr>
          <a:xfrm>
            <a:off x="-22225" y="5800725"/>
            <a:ext cx="9194800" cy="1084263"/>
            <a:chOff x="-22225" y="5800725"/>
            <a:chExt cx="9194800" cy="1084263"/>
          </a:xfrm>
        </p:grpSpPr>
        <p:sp>
          <p:nvSpPr>
            <p:cNvPr id="11" name="Forma livre 10"/>
            <p:cNvSpPr/>
            <p:nvPr userDrawn="1"/>
          </p:nvSpPr>
          <p:spPr>
            <a:xfrm flipH="1" flipV="1">
              <a:off x="-22225" y="5800725"/>
              <a:ext cx="9194800" cy="1084263"/>
            </a:xfrm>
            <a:custGeom>
              <a:avLst/>
              <a:gdLst>
                <a:gd name="connsiteX0" fmla="*/ 9427 w 9153427"/>
                <a:gd name="connsiteY0" fmla="*/ 0 h 443060"/>
                <a:gd name="connsiteX1" fmla="*/ 0 w 9153427"/>
                <a:gd name="connsiteY1" fmla="*/ 443060 h 443060"/>
                <a:gd name="connsiteX2" fmla="*/ 4609707 w 9153427"/>
                <a:gd name="connsiteY2" fmla="*/ 433633 h 443060"/>
                <a:gd name="connsiteX3" fmla="*/ 9153427 w 9153427"/>
                <a:gd name="connsiteY3" fmla="*/ 414779 h 443060"/>
                <a:gd name="connsiteX4" fmla="*/ 9144000 w 9153427"/>
                <a:gd name="connsiteY4" fmla="*/ 9427 h 443060"/>
                <a:gd name="connsiteX5" fmla="*/ 9427 w 9153427"/>
                <a:gd name="connsiteY5" fmla="*/ 0 h 443060"/>
                <a:gd name="connsiteX0" fmla="*/ 9427 w 9153427"/>
                <a:gd name="connsiteY0" fmla="*/ 0 h 494823"/>
                <a:gd name="connsiteX1" fmla="*/ 0 w 9153427"/>
                <a:gd name="connsiteY1" fmla="*/ 443060 h 494823"/>
                <a:gd name="connsiteX2" fmla="*/ 4609707 w 9153427"/>
                <a:gd name="connsiteY2" fmla="*/ 433633 h 494823"/>
                <a:gd name="connsiteX3" fmla="*/ 9153427 w 9153427"/>
                <a:gd name="connsiteY3" fmla="*/ 414779 h 494823"/>
                <a:gd name="connsiteX4" fmla="*/ 9144000 w 9153427"/>
                <a:gd name="connsiteY4" fmla="*/ 9427 h 494823"/>
                <a:gd name="connsiteX5" fmla="*/ 9427 w 9153427"/>
                <a:gd name="connsiteY5" fmla="*/ 0 h 494823"/>
                <a:gd name="connsiteX0" fmla="*/ 9427 w 9153427"/>
                <a:gd name="connsiteY0" fmla="*/ 0 h 524131"/>
                <a:gd name="connsiteX1" fmla="*/ 0 w 9153427"/>
                <a:gd name="connsiteY1" fmla="*/ 443060 h 524131"/>
                <a:gd name="connsiteX2" fmla="*/ 4609707 w 9153427"/>
                <a:gd name="connsiteY2" fmla="*/ 433633 h 524131"/>
                <a:gd name="connsiteX3" fmla="*/ 9153427 w 9153427"/>
                <a:gd name="connsiteY3" fmla="*/ 414779 h 524131"/>
                <a:gd name="connsiteX4" fmla="*/ 9144000 w 9153427"/>
                <a:gd name="connsiteY4" fmla="*/ 9427 h 524131"/>
                <a:gd name="connsiteX5" fmla="*/ 9427 w 9153427"/>
                <a:gd name="connsiteY5" fmla="*/ 0 h 524131"/>
                <a:gd name="connsiteX0" fmla="*/ 9427 w 9153427"/>
                <a:gd name="connsiteY0" fmla="*/ 0 h 546908"/>
                <a:gd name="connsiteX1" fmla="*/ 0 w 9153427"/>
                <a:gd name="connsiteY1" fmla="*/ 443060 h 546908"/>
                <a:gd name="connsiteX2" fmla="*/ 4609707 w 9153427"/>
                <a:gd name="connsiteY2" fmla="*/ 433633 h 546908"/>
                <a:gd name="connsiteX3" fmla="*/ 9153427 w 9153427"/>
                <a:gd name="connsiteY3" fmla="*/ 414779 h 546908"/>
                <a:gd name="connsiteX4" fmla="*/ 9144000 w 9153427"/>
                <a:gd name="connsiteY4" fmla="*/ 9427 h 546908"/>
                <a:gd name="connsiteX5" fmla="*/ 9427 w 9153427"/>
                <a:gd name="connsiteY5" fmla="*/ 0 h 546908"/>
                <a:gd name="connsiteX0" fmla="*/ 9427 w 9153427"/>
                <a:gd name="connsiteY0" fmla="*/ 0 h 546908"/>
                <a:gd name="connsiteX1" fmla="*/ 0 w 9153427"/>
                <a:gd name="connsiteY1" fmla="*/ 443060 h 546908"/>
                <a:gd name="connsiteX2" fmla="*/ 4609707 w 9153427"/>
                <a:gd name="connsiteY2" fmla="*/ 433633 h 546908"/>
                <a:gd name="connsiteX3" fmla="*/ 9153427 w 9153427"/>
                <a:gd name="connsiteY3" fmla="*/ 414779 h 546908"/>
                <a:gd name="connsiteX4" fmla="*/ 9144000 w 9153427"/>
                <a:gd name="connsiteY4" fmla="*/ 9427 h 546908"/>
                <a:gd name="connsiteX5" fmla="*/ 9427 w 9153427"/>
                <a:gd name="connsiteY5" fmla="*/ 0 h 546908"/>
                <a:gd name="connsiteX0" fmla="*/ 9427 w 9153427"/>
                <a:gd name="connsiteY0" fmla="*/ 0 h 546908"/>
                <a:gd name="connsiteX1" fmla="*/ 0 w 9153427"/>
                <a:gd name="connsiteY1" fmla="*/ 443060 h 546908"/>
                <a:gd name="connsiteX2" fmla="*/ 4609707 w 9153427"/>
                <a:gd name="connsiteY2" fmla="*/ 433633 h 546908"/>
                <a:gd name="connsiteX3" fmla="*/ 9153427 w 9153427"/>
                <a:gd name="connsiteY3" fmla="*/ 414779 h 546908"/>
                <a:gd name="connsiteX4" fmla="*/ 9144000 w 9153427"/>
                <a:gd name="connsiteY4" fmla="*/ 9427 h 546908"/>
                <a:gd name="connsiteX5" fmla="*/ 9427 w 9153427"/>
                <a:gd name="connsiteY5" fmla="*/ 0 h 546908"/>
                <a:gd name="connsiteX0" fmla="*/ 9427 w 9153427"/>
                <a:gd name="connsiteY0" fmla="*/ 0 h 621828"/>
                <a:gd name="connsiteX1" fmla="*/ 0 w 9153427"/>
                <a:gd name="connsiteY1" fmla="*/ 443060 h 621828"/>
                <a:gd name="connsiteX2" fmla="*/ 4609707 w 9153427"/>
                <a:gd name="connsiteY2" fmla="*/ 433633 h 621828"/>
                <a:gd name="connsiteX3" fmla="*/ 9153427 w 9153427"/>
                <a:gd name="connsiteY3" fmla="*/ 414779 h 621828"/>
                <a:gd name="connsiteX4" fmla="*/ 9144000 w 9153427"/>
                <a:gd name="connsiteY4" fmla="*/ 9427 h 621828"/>
                <a:gd name="connsiteX5" fmla="*/ 9427 w 9153427"/>
                <a:gd name="connsiteY5" fmla="*/ 0 h 621828"/>
                <a:gd name="connsiteX0" fmla="*/ 9427 w 9153427"/>
                <a:gd name="connsiteY0" fmla="*/ 0 h 581550"/>
                <a:gd name="connsiteX1" fmla="*/ 0 w 9153427"/>
                <a:gd name="connsiteY1" fmla="*/ 443060 h 581550"/>
                <a:gd name="connsiteX2" fmla="*/ 4609707 w 9153427"/>
                <a:gd name="connsiteY2" fmla="*/ 433633 h 581550"/>
                <a:gd name="connsiteX3" fmla="*/ 9153427 w 9153427"/>
                <a:gd name="connsiteY3" fmla="*/ 414779 h 581550"/>
                <a:gd name="connsiteX4" fmla="*/ 9144000 w 9153427"/>
                <a:gd name="connsiteY4" fmla="*/ 9427 h 581550"/>
                <a:gd name="connsiteX5" fmla="*/ 9427 w 9153427"/>
                <a:gd name="connsiteY5" fmla="*/ 0 h 581550"/>
                <a:gd name="connsiteX0" fmla="*/ 9427 w 9153427"/>
                <a:gd name="connsiteY0" fmla="*/ 0 h 581550"/>
                <a:gd name="connsiteX1" fmla="*/ 0 w 9153427"/>
                <a:gd name="connsiteY1" fmla="*/ 443060 h 581550"/>
                <a:gd name="connsiteX2" fmla="*/ 4609707 w 9153427"/>
                <a:gd name="connsiteY2" fmla="*/ 433633 h 581550"/>
                <a:gd name="connsiteX3" fmla="*/ 9153427 w 9153427"/>
                <a:gd name="connsiteY3" fmla="*/ 414779 h 581550"/>
                <a:gd name="connsiteX4" fmla="*/ 9144000 w 9153427"/>
                <a:gd name="connsiteY4" fmla="*/ 9427 h 581550"/>
                <a:gd name="connsiteX5" fmla="*/ 9427 w 9153427"/>
                <a:gd name="connsiteY5" fmla="*/ 0 h 581550"/>
                <a:gd name="connsiteX0" fmla="*/ 9427 w 9153427"/>
                <a:gd name="connsiteY0" fmla="*/ 0 h 561284"/>
                <a:gd name="connsiteX1" fmla="*/ 0 w 9153427"/>
                <a:gd name="connsiteY1" fmla="*/ 443060 h 561284"/>
                <a:gd name="connsiteX2" fmla="*/ 4609707 w 9153427"/>
                <a:gd name="connsiteY2" fmla="*/ 433633 h 561284"/>
                <a:gd name="connsiteX3" fmla="*/ 9153427 w 9153427"/>
                <a:gd name="connsiteY3" fmla="*/ 414779 h 561284"/>
                <a:gd name="connsiteX4" fmla="*/ 9144000 w 9153427"/>
                <a:gd name="connsiteY4" fmla="*/ 9427 h 561284"/>
                <a:gd name="connsiteX5" fmla="*/ 9427 w 9153427"/>
                <a:gd name="connsiteY5" fmla="*/ 0 h 561284"/>
                <a:gd name="connsiteX0" fmla="*/ 0 w 9162854"/>
                <a:gd name="connsiteY0" fmla="*/ 0 h 561284"/>
                <a:gd name="connsiteX1" fmla="*/ 9427 w 9162854"/>
                <a:gd name="connsiteY1" fmla="*/ 443060 h 561284"/>
                <a:gd name="connsiteX2" fmla="*/ 4619134 w 9162854"/>
                <a:gd name="connsiteY2" fmla="*/ 433633 h 561284"/>
                <a:gd name="connsiteX3" fmla="*/ 9162854 w 9162854"/>
                <a:gd name="connsiteY3" fmla="*/ 414779 h 561284"/>
                <a:gd name="connsiteX4" fmla="*/ 9153427 w 9162854"/>
                <a:gd name="connsiteY4" fmla="*/ 9427 h 561284"/>
                <a:gd name="connsiteX5" fmla="*/ 0 w 9162854"/>
                <a:gd name="connsiteY5" fmla="*/ 0 h 561284"/>
                <a:gd name="connsiteX0" fmla="*/ 0 w 9162854"/>
                <a:gd name="connsiteY0" fmla="*/ 0 h 561284"/>
                <a:gd name="connsiteX1" fmla="*/ 9427 w 9162854"/>
                <a:gd name="connsiteY1" fmla="*/ 443060 h 561284"/>
                <a:gd name="connsiteX2" fmla="*/ 4619134 w 9162854"/>
                <a:gd name="connsiteY2" fmla="*/ 433633 h 561284"/>
                <a:gd name="connsiteX3" fmla="*/ 9162854 w 9162854"/>
                <a:gd name="connsiteY3" fmla="*/ 414779 h 561284"/>
                <a:gd name="connsiteX4" fmla="*/ 9158902 w 9162854"/>
                <a:gd name="connsiteY4" fmla="*/ 6150 h 561284"/>
                <a:gd name="connsiteX5" fmla="*/ 0 w 9162854"/>
                <a:gd name="connsiteY5" fmla="*/ 0 h 561284"/>
                <a:gd name="connsiteX0" fmla="*/ 0 w 9162854"/>
                <a:gd name="connsiteY0" fmla="*/ 0 h 443646"/>
                <a:gd name="connsiteX1" fmla="*/ 4664 w 9162854"/>
                <a:gd name="connsiteY1" fmla="*/ 443060 h 443646"/>
                <a:gd name="connsiteX2" fmla="*/ 4619134 w 9162854"/>
                <a:gd name="connsiteY2" fmla="*/ 433633 h 443646"/>
                <a:gd name="connsiteX3" fmla="*/ 9162854 w 9162854"/>
                <a:gd name="connsiteY3" fmla="*/ 414779 h 443646"/>
                <a:gd name="connsiteX4" fmla="*/ 9158902 w 9162854"/>
                <a:gd name="connsiteY4" fmla="*/ 6150 h 443646"/>
                <a:gd name="connsiteX5" fmla="*/ 0 w 9162854"/>
                <a:gd name="connsiteY5" fmla="*/ 0 h 443646"/>
                <a:gd name="connsiteX0" fmla="*/ 0 w 9162854"/>
                <a:gd name="connsiteY0" fmla="*/ 0 h 449152"/>
                <a:gd name="connsiteX1" fmla="*/ 4664 w 9162854"/>
                <a:gd name="connsiteY1" fmla="*/ 448759 h 449152"/>
                <a:gd name="connsiteX2" fmla="*/ 4619134 w 9162854"/>
                <a:gd name="connsiteY2" fmla="*/ 433633 h 449152"/>
                <a:gd name="connsiteX3" fmla="*/ 9162854 w 9162854"/>
                <a:gd name="connsiteY3" fmla="*/ 414779 h 449152"/>
                <a:gd name="connsiteX4" fmla="*/ 9158902 w 9162854"/>
                <a:gd name="connsiteY4" fmla="*/ 6150 h 449152"/>
                <a:gd name="connsiteX5" fmla="*/ 0 w 9162854"/>
                <a:gd name="connsiteY5" fmla="*/ 0 h 449152"/>
                <a:gd name="connsiteX0" fmla="*/ 0 w 9160353"/>
                <a:gd name="connsiteY0" fmla="*/ 0 h 449140"/>
                <a:gd name="connsiteX1" fmla="*/ 4664 w 9160353"/>
                <a:gd name="connsiteY1" fmla="*/ 448759 h 449140"/>
                <a:gd name="connsiteX2" fmla="*/ 4619134 w 9160353"/>
                <a:gd name="connsiteY2" fmla="*/ 433633 h 449140"/>
                <a:gd name="connsiteX3" fmla="*/ 9160353 w 9160353"/>
                <a:gd name="connsiteY3" fmla="*/ 417674 h 449140"/>
                <a:gd name="connsiteX4" fmla="*/ 9158902 w 9160353"/>
                <a:gd name="connsiteY4" fmla="*/ 6150 h 449140"/>
                <a:gd name="connsiteX5" fmla="*/ 0 w 9160353"/>
                <a:gd name="connsiteY5" fmla="*/ 0 h 449140"/>
                <a:gd name="connsiteX0" fmla="*/ 0 w 9160353"/>
                <a:gd name="connsiteY0" fmla="*/ 0 h 508444"/>
                <a:gd name="connsiteX1" fmla="*/ 4664 w 9160353"/>
                <a:gd name="connsiteY1" fmla="*/ 448759 h 508444"/>
                <a:gd name="connsiteX2" fmla="*/ 4619134 w 9160353"/>
                <a:gd name="connsiteY2" fmla="*/ 433633 h 508444"/>
                <a:gd name="connsiteX3" fmla="*/ 9160353 w 9160353"/>
                <a:gd name="connsiteY3" fmla="*/ 417674 h 508444"/>
                <a:gd name="connsiteX4" fmla="*/ 9158902 w 9160353"/>
                <a:gd name="connsiteY4" fmla="*/ 6150 h 508444"/>
                <a:gd name="connsiteX5" fmla="*/ 0 w 9160353"/>
                <a:gd name="connsiteY5" fmla="*/ 0 h 508444"/>
                <a:gd name="connsiteX0" fmla="*/ 0 w 9160353"/>
                <a:gd name="connsiteY0" fmla="*/ 0 h 557327"/>
                <a:gd name="connsiteX1" fmla="*/ 4664 w 9160353"/>
                <a:gd name="connsiteY1" fmla="*/ 448759 h 557327"/>
                <a:gd name="connsiteX2" fmla="*/ 4619134 w 9160353"/>
                <a:gd name="connsiteY2" fmla="*/ 433633 h 557327"/>
                <a:gd name="connsiteX3" fmla="*/ 9160353 w 9160353"/>
                <a:gd name="connsiteY3" fmla="*/ 417674 h 557327"/>
                <a:gd name="connsiteX4" fmla="*/ 9158902 w 9160353"/>
                <a:gd name="connsiteY4" fmla="*/ 6150 h 557327"/>
                <a:gd name="connsiteX5" fmla="*/ 0 w 9160353"/>
                <a:gd name="connsiteY5" fmla="*/ 0 h 557327"/>
                <a:gd name="connsiteX0" fmla="*/ 0 w 9160353"/>
                <a:gd name="connsiteY0" fmla="*/ 0 h 527304"/>
                <a:gd name="connsiteX1" fmla="*/ 4664 w 9160353"/>
                <a:gd name="connsiteY1" fmla="*/ 448759 h 527304"/>
                <a:gd name="connsiteX2" fmla="*/ 4619134 w 9160353"/>
                <a:gd name="connsiteY2" fmla="*/ 433633 h 527304"/>
                <a:gd name="connsiteX3" fmla="*/ 9160353 w 9160353"/>
                <a:gd name="connsiteY3" fmla="*/ 417674 h 527304"/>
                <a:gd name="connsiteX4" fmla="*/ 9158902 w 9160353"/>
                <a:gd name="connsiteY4" fmla="*/ 6150 h 527304"/>
                <a:gd name="connsiteX5" fmla="*/ 0 w 9160353"/>
                <a:gd name="connsiteY5" fmla="*/ 0 h 527304"/>
                <a:gd name="connsiteX0" fmla="*/ 0 w 9160353"/>
                <a:gd name="connsiteY0" fmla="*/ 3119 h 530423"/>
                <a:gd name="connsiteX1" fmla="*/ 4664 w 9160353"/>
                <a:gd name="connsiteY1" fmla="*/ 451878 h 530423"/>
                <a:gd name="connsiteX2" fmla="*/ 4619134 w 9160353"/>
                <a:gd name="connsiteY2" fmla="*/ 436752 h 530423"/>
                <a:gd name="connsiteX3" fmla="*/ 9160353 w 9160353"/>
                <a:gd name="connsiteY3" fmla="*/ 420793 h 530423"/>
                <a:gd name="connsiteX4" fmla="*/ 9158902 w 9160353"/>
                <a:gd name="connsiteY4" fmla="*/ 0 h 530423"/>
                <a:gd name="connsiteX5" fmla="*/ 0 w 9160353"/>
                <a:gd name="connsiteY5" fmla="*/ 3119 h 530423"/>
                <a:gd name="connsiteX0" fmla="*/ 0 w 9160353"/>
                <a:gd name="connsiteY0" fmla="*/ 0 h 527304"/>
                <a:gd name="connsiteX1" fmla="*/ 4664 w 9160353"/>
                <a:gd name="connsiteY1" fmla="*/ 448759 h 527304"/>
                <a:gd name="connsiteX2" fmla="*/ 4619134 w 9160353"/>
                <a:gd name="connsiteY2" fmla="*/ 433633 h 527304"/>
                <a:gd name="connsiteX3" fmla="*/ 9160353 w 9160353"/>
                <a:gd name="connsiteY3" fmla="*/ 417674 h 527304"/>
                <a:gd name="connsiteX4" fmla="*/ 9139407 w 9160353"/>
                <a:gd name="connsiteY4" fmla="*/ 2031 h 527304"/>
                <a:gd name="connsiteX5" fmla="*/ 0 w 9160353"/>
                <a:gd name="connsiteY5" fmla="*/ 0 h 527304"/>
                <a:gd name="connsiteX0" fmla="*/ 0 w 9160353"/>
                <a:gd name="connsiteY0" fmla="*/ 2604 h 529908"/>
                <a:gd name="connsiteX1" fmla="*/ 4664 w 9160353"/>
                <a:gd name="connsiteY1" fmla="*/ 451363 h 529908"/>
                <a:gd name="connsiteX2" fmla="*/ 4619134 w 9160353"/>
                <a:gd name="connsiteY2" fmla="*/ 436237 h 529908"/>
                <a:gd name="connsiteX3" fmla="*/ 9160353 w 9160353"/>
                <a:gd name="connsiteY3" fmla="*/ 420278 h 529908"/>
                <a:gd name="connsiteX4" fmla="*/ 9119912 w 9160353"/>
                <a:gd name="connsiteY4" fmla="*/ 0 h 529908"/>
                <a:gd name="connsiteX5" fmla="*/ 0 w 9160353"/>
                <a:gd name="connsiteY5" fmla="*/ 2604 h 529908"/>
                <a:gd name="connsiteX0" fmla="*/ 0 w 9160353"/>
                <a:gd name="connsiteY0" fmla="*/ 544 h 527848"/>
                <a:gd name="connsiteX1" fmla="*/ 4664 w 9160353"/>
                <a:gd name="connsiteY1" fmla="*/ 449303 h 527848"/>
                <a:gd name="connsiteX2" fmla="*/ 4619134 w 9160353"/>
                <a:gd name="connsiteY2" fmla="*/ 434177 h 527848"/>
                <a:gd name="connsiteX3" fmla="*/ 9160353 w 9160353"/>
                <a:gd name="connsiteY3" fmla="*/ 418218 h 527848"/>
                <a:gd name="connsiteX4" fmla="*/ 9129660 w 9160353"/>
                <a:gd name="connsiteY4" fmla="*/ 0 h 527848"/>
                <a:gd name="connsiteX5" fmla="*/ 0 w 9160353"/>
                <a:gd name="connsiteY5" fmla="*/ 544 h 527848"/>
                <a:gd name="connsiteX0" fmla="*/ 0 w 9160353"/>
                <a:gd name="connsiteY0" fmla="*/ 544 h 476795"/>
                <a:gd name="connsiteX1" fmla="*/ 4664 w 9160353"/>
                <a:gd name="connsiteY1" fmla="*/ 449303 h 476795"/>
                <a:gd name="connsiteX2" fmla="*/ 4619134 w 9160353"/>
                <a:gd name="connsiteY2" fmla="*/ 434177 h 476795"/>
                <a:gd name="connsiteX3" fmla="*/ 9160353 w 9160353"/>
                <a:gd name="connsiteY3" fmla="*/ 418218 h 476795"/>
                <a:gd name="connsiteX4" fmla="*/ 9129660 w 9160353"/>
                <a:gd name="connsiteY4" fmla="*/ 0 h 476795"/>
                <a:gd name="connsiteX5" fmla="*/ 0 w 9160353"/>
                <a:gd name="connsiteY5" fmla="*/ 544 h 476795"/>
                <a:gd name="connsiteX0" fmla="*/ 0 w 9160353"/>
                <a:gd name="connsiteY0" fmla="*/ 544 h 457093"/>
                <a:gd name="connsiteX1" fmla="*/ 4664 w 9160353"/>
                <a:gd name="connsiteY1" fmla="*/ 449303 h 457093"/>
                <a:gd name="connsiteX2" fmla="*/ 4619134 w 9160353"/>
                <a:gd name="connsiteY2" fmla="*/ 434177 h 457093"/>
                <a:gd name="connsiteX3" fmla="*/ 9160353 w 9160353"/>
                <a:gd name="connsiteY3" fmla="*/ 418218 h 457093"/>
                <a:gd name="connsiteX4" fmla="*/ 9129660 w 9160353"/>
                <a:gd name="connsiteY4" fmla="*/ 0 h 457093"/>
                <a:gd name="connsiteX5" fmla="*/ 0 w 9160353"/>
                <a:gd name="connsiteY5" fmla="*/ 544 h 457093"/>
                <a:gd name="connsiteX0" fmla="*/ 0 w 9160353"/>
                <a:gd name="connsiteY0" fmla="*/ 544 h 457093"/>
                <a:gd name="connsiteX1" fmla="*/ 4664 w 9160353"/>
                <a:gd name="connsiteY1" fmla="*/ 449303 h 457093"/>
                <a:gd name="connsiteX2" fmla="*/ 4619134 w 9160353"/>
                <a:gd name="connsiteY2" fmla="*/ 434177 h 457093"/>
                <a:gd name="connsiteX3" fmla="*/ 9160353 w 9160353"/>
                <a:gd name="connsiteY3" fmla="*/ 418218 h 457093"/>
                <a:gd name="connsiteX4" fmla="*/ 9129660 w 9160353"/>
                <a:gd name="connsiteY4" fmla="*/ 0 h 457093"/>
                <a:gd name="connsiteX5" fmla="*/ 0 w 9160353"/>
                <a:gd name="connsiteY5" fmla="*/ 544 h 457093"/>
                <a:gd name="connsiteX0" fmla="*/ 0 w 9160353"/>
                <a:gd name="connsiteY0" fmla="*/ 544 h 457093"/>
                <a:gd name="connsiteX1" fmla="*/ 4664 w 9160353"/>
                <a:gd name="connsiteY1" fmla="*/ 449303 h 457093"/>
                <a:gd name="connsiteX2" fmla="*/ 4619134 w 9160353"/>
                <a:gd name="connsiteY2" fmla="*/ 434177 h 457093"/>
                <a:gd name="connsiteX3" fmla="*/ 9160353 w 9160353"/>
                <a:gd name="connsiteY3" fmla="*/ 418218 h 457093"/>
                <a:gd name="connsiteX4" fmla="*/ 9129660 w 9160353"/>
                <a:gd name="connsiteY4" fmla="*/ 0 h 457093"/>
                <a:gd name="connsiteX5" fmla="*/ 0 w 9160353"/>
                <a:gd name="connsiteY5" fmla="*/ 544 h 457093"/>
                <a:gd name="connsiteX0" fmla="*/ 0 w 9160353"/>
                <a:gd name="connsiteY0" fmla="*/ 544 h 450480"/>
                <a:gd name="connsiteX1" fmla="*/ 4664 w 9160353"/>
                <a:gd name="connsiteY1" fmla="*/ 449303 h 450480"/>
                <a:gd name="connsiteX2" fmla="*/ 4619134 w 9160353"/>
                <a:gd name="connsiteY2" fmla="*/ 434177 h 450480"/>
                <a:gd name="connsiteX3" fmla="*/ 9160353 w 9160353"/>
                <a:gd name="connsiteY3" fmla="*/ 418218 h 450480"/>
                <a:gd name="connsiteX4" fmla="*/ 9129660 w 9160353"/>
                <a:gd name="connsiteY4" fmla="*/ 0 h 450480"/>
                <a:gd name="connsiteX5" fmla="*/ 0 w 9160353"/>
                <a:gd name="connsiteY5" fmla="*/ 544 h 450480"/>
                <a:gd name="connsiteX0" fmla="*/ 0 w 9160353"/>
                <a:gd name="connsiteY0" fmla="*/ 544 h 438736"/>
                <a:gd name="connsiteX1" fmla="*/ 4664 w 9160353"/>
                <a:gd name="connsiteY1" fmla="*/ 437665 h 438736"/>
                <a:gd name="connsiteX2" fmla="*/ 4619134 w 9160353"/>
                <a:gd name="connsiteY2" fmla="*/ 434177 h 438736"/>
                <a:gd name="connsiteX3" fmla="*/ 9160353 w 9160353"/>
                <a:gd name="connsiteY3" fmla="*/ 418218 h 438736"/>
                <a:gd name="connsiteX4" fmla="*/ 9129660 w 9160353"/>
                <a:gd name="connsiteY4" fmla="*/ 0 h 438736"/>
                <a:gd name="connsiteX5" fmla="*/ 0 w 9160353"/>
                <a:gd name="connsiteY5" fmla="*/ 544 h 438736"/>
                <a:gd name="connsiteX0" fmla="*/ 0 w 9160353"/>
                <a:gd name="connsiteY0" fmla="*/ 544 h 456949"/>
                <a:gd name="connsiteX1" fmla="*/ 4664 w 9160353"/>
                <a:gd name="connsiteY1" fmla="*/ 437665 h 456949"/>
                <a:gd name="connsiteX2" fmla="*/ 4619134 w 9160353"/>
                <a:gd name="connsiteY2" fmla="*/ 434177 h 456949"/>
                <a:gd name="connsiteX3" fmla="*/ 9160353 w 9160353"/>
                <a:gd name="connsiteY3" fmla="*/ 418218 h 456949"/>
                <a:gd name="connsiteX4" fmla="*/ 9129660 w 9160353"/>
                <a:gd name="connsiteY4" fmla="*/ 0 h 456949"/>
                <a:gd name="connsiteX5" fmla="*/ 0 w 9160353"/>
                <a:gd name="connsiteY5" fmla="*/ 544 h 456949"/>
                <a:gd name="connsiteX0" fmla="*/ 0 w 9170101"/>
                <a:gd name="connsiteY0" fmla="*/ 544 h 438609"/>
                <a:gd name="connsiteX1" fmla="*/ 4664 w 9170101"/>
                <a:gd name="connsiteY1" fmla="*/ 437665 h 438609"/>
                <a:gd name="connsiteX2" fmla="*/ 4619134 w 9170101"/>
                <a:gd name="connsiteY2" fmla="*/ 434177 h 438609"/>
                <a:gd name="connsiteX3" fmla="*/ 9170101 w 9170101"/>
                <a:gd name="connsiteY3" fmla="*/ 423310 h 438609"/>
                <a:gd name="connsiteX4" fmla="*/ 9129660 w 9170101"/>
                <a:gd name="connsiteY4" fmla="*/ 0 h 438609"/>
                <a:gd name="connsiteX5" fmla="*/ 0 w 9170101"/>
                <a:gd name="connsiteY5" fmla="*/ 544 h 438609"/>
                <a:gd name="connsiteX0" fmla="*/ 0 w 9170101"/>
                <a:gd name="connsiteY0" fmla="*/ 544 h 452078"/>
                <a:gd name="connsiteX1" fmla="*/ 4664 w 9170101"/>
                <a:gd name="connsiteY1" fmla="*/ 437665 h 452078"/>
                <a:gd name="connsiteX2" fmla="*/ 4619134 w 9170101"/>
                <a:gd name="connsiteY2" fmla="*/ 434177 h 452078"/>
                <a:gd name="connsiteX3" fmla="*/ 9170101 w 9170101"/>
                <a:gd name="connsiteY3" fmla="*/ 423310 h 452078"/>
                <a:gd name="connsiteX4" fmla="*/ 9129660 w 9170101"/>
                <a:gd name="connsiteY4" fmla="*/ 0 h 452078"/>
                <a:gd name="connsiteX5" fmla="*/ 0 w 9170101"/>
                <a:gd name="connsiteY5" fmla="*/ 544 h 452078"/>
                <a:gd name="connsiteX0" fmla="*/ 0 w 9178507"/>
                <a:gd name="connsiteY0" fmla="*/ 1271 h 452805"/>
                <a:gd name="connsiteX1" fmla="*/ 4664 w 9178507"/>
                <a:gd name="connsiteY1" fmla="*/ 438392 h 452805"/>
                <a:gd name="connsiteX2" fmla="*/ 4619134 w 9178507"/>
                <a:gd name="connsiteY2" fmla="*/ 434904 h 452805"/>
                <a:gd name="connsiteX3" fmla="*/ 9170101 w 9178507"/>
                <a:gd name="connsiteY3" fmla="*/ 424037 h 452805"/>
                <a:gd name="connsiteX4" fmla="*/ 9178397 w 9178507"/>
                <a:gd name="connsiteY4" fmla="*/ 0 h 452805"/>
                <a:gd name="connsiteX5" fmla="*/ 0 w 9178507"/>
                <a:gd name="connsiteY5" fmla="*/ 1271 h 452805"/>
                <a:gd name="connsiteX0" fmla="*/ 0 w 9178507"/>
                <a:gd name="connsiteY0" fmla="*/ 544 h 452805"/>
                <a:gd name="connsiteX1" fmla="*/ 4664 w 9178507"/>
                <a:gd name="connsiteY1" fmla="*/ 438392 h 452805"/>
                <a:gd name="connsiteX2" fmla="*/ 4619134 w 9178507"/>
                <a:gd name="connsiteY2" fmla="*/ 434904 h 452805"/>
                <a:gd name="connsiteX3" fmla="*/ 9170101 w 9178507"/>
                <a:gd name="connsiteY3" fmla="*/ 424037 h 452805"/>
                <a:gd name="connsiteX4" fmla="*/ 9178397 w 9178507"/>
                <a:gd name="connsiteY4" fmla="*/ 0 h 452805"/>
                <a:gd name="connsiteX5" fmla="*/ 0 w 9178507"/>
                <a:gd name="connsiteY5" fmla="*/ 544 h 452805"/>
                <a:gd name="connsiteX0" fmla="*/ 0 w 9188254"/>
                <a:gd name="connsiteY0" fmla="*/ 0 h 452988"/>
                <a:gd name="connsiteX1" fmla="*/ 14411 w 9188254"/>
                <a:gd name="connsiteY1" fmla="*/ 438575 h 452988"/>
                <a:gd name="connsiteX2" fmla="*/ 4628881 w 9188254"/>
                <a:gd name="connsiteY2" fmla="*/ 435087 h 452988"/>
                <a:gd name="connsiteX3" fmla="*/ 9179848 w 9188254"/>
                <a:gd name="connsiteY3" fmla="*/ 424220 h 452988"/>
                <a:gd name="connsiteX4" fmla="*/ 9188144 w 9188254"/>
                <a:gd name="connsiteY4" fmla="*/ 183 h 452988"/>
                <a:gd name="connsiteX5" fmla="*/ 0 w 9188254"/>
                <a:gd name="connsiteY5" fmla="*/ 0 h 452988"/>
                <a:gd name="connsiteX0" fmla="*/ 70304 w 9173868"/>
                <a:gd name="connsiteY0" fmla="*/ 69337 h 452805"/>
                <a:gd name="connsiteX1" fmla="*/ 25 w 9173868"/>
                <a:gd name="connsiteY1" fmla="*/ 438392 h 452805"/>
                <a:gd name="connsiteX2" fmla="*/ 4614495 w 9173868"/>
                <a:gd name="connsiteY2" fmla="*/ 434904 h 452805"/>
                <a:gd name="connsiteX3" fmla="*/ 9165462 w 9173868"/>
                <a:gd name="connsiteY3" fmla="*/ 424037 h 452805"/>
                <a:gd name="connsiteX4" fmla="*/ 9173758 w 9173868"/>
                <a:gd name="connsiteY4" fmla="*/ 0 h 452805"/>
                <a:gd name="connsiteX5" fmla="*/ 70304 w 9173868"/>
                <a:gd name="connsiteY5" fmla="*/ 69337 h 452805"/>
                <a:gd name="connsiteX0" fmla="*/ 4621 w 9174056"/>
                <a:gd name="connsiteY0" fmla="*/ 67209 h 452805"/>
                <a:gd name="connsiteX1" fmla="*/ 213 w 9174056"/>
                <a:gd name="connsiteY1" fmla="*/ 438392 h 452805"/>
                <a:gd name="connsiteX2" fmla="*/ 4614683 w 9174056"/>
                <a:gd name="connsiteY2" fmla="*/ 434904 h 452805"/>
                <a:gd name="connsiteX3" fmla="*/ 9165650 w 9174056"/>
                <a:gd name="connsiteY3" fmla="*/ 424037 h 452805"/>
                <a:gd name="connsiteX4" fmla="*/ 9173946 w 9174056"/>
                <a:gd name="connsiteY4" fmla="*/ 0 h 452805"/>
                <a:gd name="connsiteX5" fmla="*/ 4621 w 9174056"/>
                <a:gd name="connsiteY5" fmla="*/ 67209 h 452805"/>
                <a:gd name="connsiteX0" fmla="*/ 4621 w 9174056"/>
                <a:gd name="connsiteY0" fmla="*/ 0 h 385596"/>
                <a:gd name="connsiteX1" fmla="*/ 213 w 9174056"/>
                <a:gd name="connsiteY1" fmla="*/ 371183 h 385596"/>
                <a:gd name="connsiteX2" fmla="*/ 4614683 w 9174056"/>
                <a:gd name="connsiteY2" fmla="*/ 367695 h 385596"/>
                <a:gd name="connsiteX3" fmla="*/ 9165650 w 9174056"/>
                <a:gd name="connsiteY3" fmla="*/ 356828 h 385596"/>
                <a:gd name="connsiteX4" fmla="*/ 9173946 w 9174056"/>
                <a:gd name="connsiteY4" fmla="*/ 88855 h 385596"/>
                <a:gd name="connsiteX5" fmla="*/ 4621 w 9174056"/>
                <a:gd name="connsiteY5" fmla="*/ 0 h 385596"/>
                <a:gd name="connsiteX0" fmla="*/ 4621 w 9174056"/>
                <a:gd name="connsiteY0" fmla="*/ 71466 h 296741"/>
                <a:gd name="connsiteX1" fmla="*/ 213 w 9174056"/>
                <a:gd name="connsiteY1" fmla="*/ 282328 h 296741"/>
                <a:gd name="connsiteX2" fmla="*/ 4614683 w 9174056"/>
                <a:gd name="connsiteY2" fmla="*/ 278840 h 296741"/>
                <a:gd name="connsiteX3" fmla="*/ 9165650 w 9174056"/>
                <a:gd name="connsiteY3" fmla="*/ 267973 h 296741"/>
                <a:gd name="connsiteX4" fmla="*/ 9173946 w 9174056"/>
                <a:gd name="connsiteY4" fmla="*/ 0 h 296741"/>
                <a:gd name="connsiteX5" fmla="*/ 4621 w 9174056"/>
                <a:gd name="connsiteY5" fmla="*/ 71466 h 296741"/>
                <a:gd name="connsiteX0" fmla="*/ 4621 w 9165650"/>
                <a:gd name="connsiteY0" fmla="*/ 9040 h 234315"/>
                <a:gd name="connsiteX1" fmla="*/ 213 w 9165650"/>
                <a:gd name="connsiteY1" fmla="*/ 219902 h 234315"/>
                <a:gd name="connsiteX2" fmla="*/ 4614683 w 9165650"/>
                <a:gd name="connsiteY2" fmla="*/ 216414 h 234315"/>
                <a:gd name="connsiteX3" fmla="*/ 9165650 w 9165650"/>
                <a:gd name="connsiteY3" fmla="*/ 205547 h 234315"/>
                <a:gd name="connsiteX4" fmla="*/ 9145716 w 9165650"/>
                <a:gd name="connsiteY4" fmla="*/ 0 h 234315"/>
                <a:gd name="connsiteX5" fmla="*/ 4621 w 9165650"/>
                <a:gd name="connsiteY5" fmla="*/ 9040 h 234315"/>
                <a:gd name="connsiteX0" fmla="*/ 4621 w 9165650"/>
                <a:gd name="connsiteY0" fmla="*/ 0 h 235206"/>
                <a:gd name="connsiteX1" fmla="*/ 213 w 9165650"/>
                <a:gd name="connsiteY1" fmla="*/ 220793 h 235206"/>
                <a:gd name="connsiteX2" fmla="*/ 4614683 w 9165650"/>
                <a:gd name="connsiteY2" fmla="*/ 217305 h 235206"/>
                <a:gd name="connsiteX3" fmla="*/ 9165650 w 9165650"/>
                <a:gd name="connsiteY3" fmla="*/ 206438 h 235206"/>
                <a:gd name="connsiteX4" fmla="*/ 9145716 w 9165650"/>
                <a:gd name="connsiteY4" fmla="*/ 891 h 235206"/>
                <a:gd name="connsiteX5" fmla="*/ 4621 w 9165650"/>
                <a:gd name="connsiteY5" fmla="*/ 0 h 235206"/>
                <a:gd name="connsiteX0" fmla="*/ 0 w 9170439"/>
                <a:gd name="connsiteY0" fmla="*/ 2656 h 234315"/>
                <a:gd name="connsiteX1" fmla="*/ 5002 w 9170439"/>
                <a:gd name="connsiteY1" fmla="*/ 219902 h 234315"/>
                <a:gd name="connsiteX2" fmla="*/ 4619472 w 9170439"/>
                <a:gd name="connsiteY2" fmla="*/ 216414 h 234315"/>
                <a:gd name="connsiteX3" fmla="*/ 9170439 w 9170439"/>
                <a:gd name="connsiteY3" fmla="*/ 205547 h 234315"/>
                <a:gd name="connsiteX4" fmla="*/ 9150505 w 9170439"/>
                <a:gd name="connsiteY4" fmla="*/ 0 h 234315"/>
                <a:gd name="connsiteX5" fmla="*/ 0 w 9170439"/>
                <a:gd name="connsiteY5" fmla="*/ 2656 h 234315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50505 w 9170439"/>
                <a:gd name="connsiteY4" fmla="*/ 182 h 234497"/>
                <a:gd name="connsiteX5" fmla="*/ 0 w 9170439"/>
                <a:gd name="connsiteY5" fmla="*/ 0 h 234497"/>
                <a:gd name="connsiteX0" fmla="*/ 0 w 9170439"/>
                <a:gd name="connsiteY0" fmla="*/ 1237 h 235734"/>
                <a:gd name="connsiteX1" fmla="*/ 5002 w 9170439"/>
                <a:gd name="connsiteY1" fmla="*/ 221321 h 235734"/>
                <a:gd name="connsiteX2" fmla="*/ 4619472 w 9170439"/>
                <a:gd name="connsiteY2" fmla="*/ 217833 h 235734"/>
                <a:gd name="connsiteX3" fmla="*/ 9170439 w 9170439"/>
                <a:gd name="connsiteY3" fmla="*/ 206966 h 235734"/>
                <a:gd name="connsiteX4" fmla="*/ 9159914 w 9170439"/>
                <a:gd name="connsiteY4" fmla="*/ 0 h 235734"/>
                <a:gd name="connsiteX5" fmla="*/ 0 w 9170439"/>
                <a:gd name="connsiteY5" fmla="*/ 1237 h 235734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59914 w 9170439"/>
                <a:gd name="connsiteY4" fmla="*/ 891 h 234497"/>
                <a:gd name="connsiteX5" fmla="*/ 0 w 9170439"/>
                <a:gd name="connsiteY5" fmla="*/ 0 h 234497"/>
                <a:gd name="connsiteX0" fmla="*/ 0 w 9170439"/>
                <a:gd name="connsiteY0" fmla="*/ 1237 h 235734"/>
                <a:gd name="connsiteX1" fmla="*/ 5002 w 9170439"/>
                <a:gd name="connsiteY1" fmla="*/ 221321 h 235734"/>
                <a:gd name="connsiteX2" fmla="*/ 4619472 w 9170439"/>
                <a:gd name="connsiteY2" fmla="*/ 217833 h 235734"/>
                <a:gd name="connsiteX3" fmla="*/ 9170439 w 9170439"/>
                <a:gd name="connsiteY3" fmla="*/ 206966 h 235734"/>
                <a:gd name="connsiteX4" fmla="*/ 9159914 w 9170439"/>
                <a:gd name="connsiteY4" fmla="*/ 0 h 235734"/>
                <a:gd name="connsiteX5" fmla="*/ 0 w 9170439"/>
                <a:gd name="connsiteY5" fmla="*/ 1237 h 235734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59914 w 9170439"/>
                <a:gd name="connsiteY4" fmla="*/ 891 h 234497"/>
                <a:gd name="connsiteX5" fmla="*/ 0 w 9170439"/>
                <a:gd name="connsiteY5" fmla="*/ 0 h 234497"/>
                <a:gd name="connsiteX0" fmla="*/ 0 w 9170439"/>
                <a:gd name="connsiteY0" fmla="*/ 2656 h 237153"/>
                <a:gd name="connsiteX1" fmla="*/ 5002 w 9170439"/>
                <a:gd name="connsiteY1" fmla="*/ 222740 h 237153"/>
                <a:gd name="connsiteX2" fmla="*/ 4619472 w 9170439"/>
                <a:gd name="connsiteY2" fmla="*/ 219252 h 237153"/>
                <a:gd name="connsiteX3" fmla="*/ 9170439 w 9170439"/>
                <a:gd name="connsiteY3" fmla="*/ 208385 h 237153"/>
                <a:gd name="connsiteX4" fmla="*/ 9131684 w 9170439"/>
                <a:gd name="connsiteY4" fmla="*/ 0 h 237153"/>
                <a:gd name="connsiteX5" fmla="*/ 0 w 9170439"/>
                <a:gd name="connsiteY5" fmla="*/ 2656 h 237153"/>
                <a:gd name="connsiteX0" fmla="*/ 0 w 9170439"/>
                <a:gd name="connsiteY0" fmla="*/ 528 h 235025"/>
                <a:gd name="connsiteX1" fmla="*/ 5002 w 9170439"/>
                <a:gd name="connsiteY1" fmla="*/ 220612 h 235025"/>
                <a:gd name="connsiteX2" fmla="*/ 4619472 w 9170439"/>
                <a:gd name="connsiteY2" fmla="*/ 217124 h 235025"/>
                <a:gd name="connsiteX3" fmla="*/ 9170439 w 9170439"/>
                <a:gd name="connsiteY3" fmla="*/ 206257 h 235025"/>
                <a:gd name="connsiteX4" fmla="*/ 9169324 w 9170439"/>
                <a:gd name="connsiteY4" fmla="*/ 0 h 235025"/>
                <a:gd name="connsiteX5" fmla="*/ 0 w 9170439"/>
                <a:gd name="connsiteY5" fmla="*/ 528 h 235025"/>
                <a:gd name="connsiteX0" fmla="*/ 0 w 9170439"/>
                <a:gd name="connsiteY0" fmla="*/ 528 h 235025"/>
                <a:gd name="connsiteX1" fmla="*/ 5002 w 9170439"/>
                <a:gd name="connsiteY1" fmla="*/ 220612 h 235025"/>
                <a:gd name="connsiteX2" fmla="*/ 4619472 w 9170439"/>
                <a:gd name="connsiteY2" fmla="*/ 217124 h 235025"/>
                <a:gd name="connsiteX3" fmla="*/ 9170439 w 9170439"/>
                <a:gd name="connsiteY3" fmla="*/ 206257 h 235025"/>
                <a:gd name="connsiteX4" fmla="*/ 9141094 w 9170439"/>
                <a:gd name="connsiteY4" fmla="*/ 0 h 235025"/>
                <a:gd name="connsiteX5" fmla="*/ 0 w 9170439"/>
                <a:gd name="connsiteY5" fmla="*/ 528 h 235025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50502 w 9170439"/>
                <a:gd name="connsiteY4" fmla="*/ 891 h 234497"/>
                <a:gd name="connsiteX5" fmla="*/ 0 w 9170439"/>
                <a:gd name="connsiteY5" fmla="*/ 0 h 234497"/>
                <a:gd name="connsiteX0" fmla="*/ 0 w 9170439"/>
                <a:gd name="connsiteY0" fmla="*/ 2656 h 237153"/>
                <a:gd name="connsiteX1" fmla="*/ 5002 w 9170439"/>
                <a:gd name="connsiteY1" fmla="*/ 222740 h 237153"/>
                <a:gd name="connsiteX2" fmla="*/ 4619472 w 9170439"/>
                <a:gd name="connsiteY2" fmla="*/ 219252 h 237153"/>
                <a:gd name="connsiteX3" fmla="*/ 9170439 w 9170439"/>
                <a:gd name="connsiteY3" fmla="*/ 208385 h 237153"/>
                <a:gd name="connsiteX4" fmla="*/ 9150501 w 9170439"/>
                <a:gd name="connsiteY4" fmla="*/ 0 h 237153"/>
                <a:gd name="connsiteX5" fmla="*/ 0 w 9170439"/>
                <a:gd name="connsiteY5" fmla="*/ 2656 h 237153"/>
                <a:gd name="connsiteX0" fmla="*/ 0 w 9170439"/>
                <a:gd name="connsiteY0" fmla="*/ 528 h 235025"/>
                <a:gd name="connsiteX1" fmla="*/ 5002 w 9170439"/>
                <a:gd name="connsiteY1" fmla="*/ 220612 h 235025"/>
                <a:gd name="connsiteX2" fmla="*/ 4619472 w 9170439"/>
                <a:gd name="connsiteY2" fmla="*/ 217124 h 235025"/>
                <a:gd name="connsiteX3" fmla="*/ 9170439 w 9170439"/>
                <a:gd name="connsiteY3" fmla="*/ 206257 h 235025"/>
                <a:gd name="connsiteX4" fmla="*/ 9159911 w 9170439"/>
                <a:gd name="connsiteY4" fmla="*/ 0 h 235025"/>
                <a:gd name="connsiteX5" fmla="*/ 0 w 9170439"/>
                <a:gd name="connsiteY5" fmla="*/ 528 h 235025"/>
                <a:gd name="connsiteX0" fmla="*/ 0 w 9170439"/>
                <a:gd name="connsiteY0" fmla="*/ 0 h 234497"/>
                <a:gd name="connsiteX1" fmla="*/ 5002 w 9170439"/>
                <a:gd name="connsiteY1" fmla="*/ 220084 h 234497"/>
                <a:gd name="connsiteX2" fmla="*/ 4619472 w 9170439"/>
                <a:gd name="connsiteY2" fmla="*/ 216596 h 234497"/>
                <a:gd name="connsiteX3" fmla="*/ 9170439 w 9170439"/>
                <a:gd name="connsiteY3" fmla="*/ 205729 h 234497"/>
                <a:gd name="connsiteX4" fmla="*/ 9141091 w 9170439"/>
                <a:gd name="connsiteY4" fmla="*/ 76795 h 234497"/>
                <a:gd name="connsiteX5" fmla="*/ 0 w 9170439"/>
                <a:gd name="connsiteY5" fmla="*/ 0 h 234497"/>
                <a:gd name="connsiteX0" fmla="*/ 23295 w 9165504"/>
                <a:gd name="connsiteY0" fmla="*/ 48766 h 157702"/>
                <a:gd name="connsiteX1" fmla="*/ 67 w 9165504"/>
                <a:gd name="connsiteY1" fmla="*/ 143289 h 157702"/>
                <a:gd name="connsiteX2" fmla="*/ 4614537 w 9165504"/>
                <a:gd name="connsiteY2" fmla="*/ 139801 h 157702"/>
                <a:gd name="connsiteX3" fmla="*/ 9165504 w 9165504"/>
                <a:gd name="connsiteY3" fmla="*/ 128934 h 157702"/>
                <a:gd name="connsiteX4" fmla="*/ 9136156 w 9165504"/>
                <a:gd name="connsiteY4" fmla="*/ 0 h 157702"/>
                <a:gd name="connsiteX5" fmla="*/ 23295 w 9165504"/>
                <a:gd name="connsiteY5" fmla="*/ 48766 h 157702"/>
                <a:gd name="connsiteX0" fmla="*/ 23295 w 9165504"/>
                <a:gd name="connsiteY0" fmla="*/ 11169 h 120105"/>
                <a:gd name="connsiteX1" fmla="*/ 67 w 9165504"/>
                <a:gd name="connsiteY1" fmla="*/ 105692 h 120105"/>
                <a:gd name="connsiteX2" fmla="*/ 4614537 w 9165504"/>
                <a:gd name="connsiteY2" fmla="*/ 102204 h 120105"/>
                <a:gd name="connsiteX3" fmla="*/ 9165504 w 9165504"/>
                <a:gd name="connsiteY3" fmla="*/ 91337 h 120105"/>
                <a:gd name="connsiteX4" fmla="*/ 9154977 w 9165504"/>
                <a:gd name="connsiteY4" fmla="*/ 0 h 120105"/>
                <a:gd name="connsiteX5" fmla="*/ 23295 w 9165504"/>
                <a:gd name="connsiteY5" fmla="*/ 11169 h 120105"/>
                <a:gd name="connsiteX0" fmla="*/ 23295 w 9165504"/>
                <a:gd name="connsiteY0" fmla="*/ 0 h 108936"/>
                <a:gd name="connsiteX1" fmla="*/ 67 w 9165504"/>
                <a:gd name="connsiteY1" fmla="*/ 94523 h 108936"/>
                <a:gd name="connsiteX2" fmla="*/ 4614537 w 9165504"/>
                <a:gd name="connsiteY2" fmla="*/ 91035 h 108936"/>
                <a:gd name="connsiteX3" fmla="*/ 9165504 w 9165504"/>
                <a:gd name="connsiteY3" fmla="*/ 80168 h 108936"/>
                <a:gd name="connsiteX4" fmla="*/ 9145566 w 9165504"/>
                <a:gd name="connsiteY4" fmla="*/ 181 h 108936"/>
                <a:gd name="connsiteX5" fmla="*/ 23295 w 9165504"/>
                <a:gd name="connsiteY5" fmla="*/ 0 h 108936"/>
                <a:gd name="connsiteX0" fmla="*/ 0 w 9179850"/>
                <a:gd name="connsiteY0" fmla="*/ 1947 h 108755"/>
                <a:gd name="connsiteX1" fmla="*/ 14413 w 9179850"/>
                <a:gd name="connsiteY1" fmla="*/ 94342 h 108755"/>
                <a:gd name="connsiteX2" fmla="*/ 4628883 w 9179850"/>
                <a:gd name="connsiteY2" fmla="*/ 90854 h 108755"/>
                <a:gd name="connsiteX3" fmla="*/ 9179850 w 9179850"/>
                <a:gd name="connsiteY3" fmla="*/ 79987 h 108755"/>
                <a:gd name="connsiteX4" fmla="*/ 9159912 w 9179850"/>
                <a:gd name="connsiteY4" fmla="*/ 0 h 108755"/>
                <a:gd name="connsiteX5" fmla="*/ 0 w 9179850"/>
                <a:gd name="connsiteY5" fmla="*/ 1947 h 108755"/>
                <a:gd name="connsiteX0" fmla="*/ 0 w 9197614"/>
                <a:gd name="connsiteY0" fmla="*/ 0 h 106808"/>
                <a:gd name="connsiteX1" fmla="*/ 14413 w 9197614"/>
                <a:gd name="connsiteY1" fmla="*/ 92395 h 106808"/>
                <a:gd name="connsiteX2" fmla="*/ 4628883 w 9197614"/>
                <a:gd name="connsiteY2" fmla="*/ 88907 h 106808"/>
                <a:gd name="connsiteX3" fmla="*/ 9179850 w 9197614"/>
                <a:gd name="connsiteY3" fmla="*/ 78040 h 106808"/>
                <a:gd name="connsiteX4" fmla="*/ 9197553 w 9197614"/>
                <a:gd name="connsiteY4" fmla="*/ 181 h 106808"/>
                <a:gd name="connsiteX5" fmla="*/ 0 w 9197614"/>
                <a:gd name="connsiteY5" fmla="*/ 0 h 106808"/>
                <a:gd name="connsiteX0" fmla="*/ 0 w 9179850"/>
                <a:gd name="connsiteY0" fmla="*/ 0 h 106808"/>
                <a:gd name="connsiteX1" fmla="*/ 14413 w 9179850"/>
                <a:gd name="connsiteY1" fmla="*/ 92395 h 106808"/>
                <a:gd name="connsiteX2" fmla="*/ 4628883 w 9179850"/>
                <a:gd name="connsiteY2" fmla="*/ 88907 h 106808"/>
                <a:gd name="connsiteX3" fmla="*/ 9179850 w 9179850"/>
                <a:gd name="connsiteY3" fmla="*/ 78040 h 106808"/>
                <a:gd name="connsiteX4" fmla="*/ 9150503 w 9179850"/>
                <a:gd name="connsiteY4" fmla="*/ 181 h 106808"/>
                <a:gd name="connsiteX5" fmla="*/ 0 w 9179850"/>
                <a:gd name="connsiteY5" fmla="*/ 0 h 106808"/>
                <a:gd name="connsiteX0" fmla="*/ 0 w 9179850"/>
                <a:gd name="connsiteY0" fmla="*/ 1098 h 107906"/>
                <a:gd name="connsiteX1" fmla="*/ 14413 w 9179850"/>
                <a:gd name="connsiteY1" fmla="*/ 93493 h 107906"/>
                <a:gd name="connsiteX2" fmla="*/ 4628883 w 9179850"/>
                <a:gd name="connsiteY2" fmla="*/ 90005 h 107906"/>
                <a:gd name="connsiteX3" fmla="*/ 9179850 w 9179850"/>
                <a:gd name="connsiteY3" fmla="*/ 79138 h 107906"/>
                <a:gd name="connsiteX4" fmla="*/ 9170862 w 9179850"/>
                <a:gd name="connsiteY4" fmla="*/ 0 h 107906"/>
                <a:gd name="connsiteX5" fmla="*/ 0 w 9179850"/>
                <a:gd name="connsiteY5" fmla="*/ 1098 h 107906"/>
                <a:gd name="connsiteX0" fmla="*/ 0 w 9173064"/>
                <a:gd name="connsiteY0" fmla="*/ 1098 h 107906"/>
                <a:gd name="connsiteX1" fmla="*/ 7627 w 9173064"/>
                <a:gd name="connsiteY1" fmla="*/ 93493 h 107906"/>
                <a:gd name="connsiteX2" fmla="*/ 4622097 w 9173064"/>
                <a:gd name="connsiteY2" fmla="*/ 90005 h 107906"/>
                <a:gd name="connsiteX3" fmla="*/ 9173064 w 9173064"/>
                <a:gd name="connsiteY3" fmla="*/ 79138 h 107906"/>
                <a:gd name="connsiteX4" fmla="*/ 9164076 w 9173064"/>
                <a:gd name="connsiteY4" fmla="*/ 0 h 107906"/>
                <a:gd name="connsiteX5" fmla="*/ 0 w 9173064"/>
                <a:gd name="connsiteY5" fmla="*/ 1098 h 107906"/>
                <a:gd name="connsiteX0" fmla="*/ 0 w 9175186"/>
                <a:gd name="connsiteY0" fmla="*/ 1098 h 107906"/>
                <a:gd name="connsiteX1" fmla="*/ 7627 w 9175186"/>
                <a:gd name="connsiteY1" fmla="*/ 93493 h 107906"/>
                <a:gd name="connsiteX2" fmla="*/ 4622097 w 9175186"/>
                <a:gd name="connsiteY2" fmla="*/ 90005 h 107906"/>
                <a:gd name="connsiteX3" fmla="*/ 9173064 w 9175186"/>
                <a:gd name="connsiteY3" fmla="*/ 79138 h 107906"/>
                <a:gd name="connsiteX4" fmla="*/ 9174943 w 9175186"/>
                <a:gd name="connsiteY4" fmla="*/ 0 h 107906"/>
                <a:gd name="connsiteX5" fmla="*/ 0 w 9175186"/>
                <a:gd name="connsiteY5" fmla="*/ 1098 h 107906"/>
                <a:gd name="connsiteX0" fmla="*/ 0 w 9173064"/>
                <a:gd name="connsiteY0" fmla="*/ 0 h 106808"/>
                <a:gd name="connsiteX1" fmla="*/ 7627 w 9173064"/>
                <a:gd name="connsiteY1" fmla="*/ 92395 h 106808"/>
                <a:gd name="connsiteX2" fmla="*/ 4622097 w 9173064"/>
                <a:gd name="connsiteY2" fmla="*/ 88907 h 106808"/>
                <a:gd name="connsiteX3" fmla="*/ 9173064 w 9173064"/>
                <a:gd name="connsiteY3" fmla="*/ 78040 h 106808"/>
                <a:gd name="connsiteX4" fmla="*/ 9165546 w 9173064"/>
                <a:gd name="connsiteY4" fmla="*/ 25149 h 106808"/>
                <a:gd name="connsiteX5" fmla="*/ 0 w 9173064"/>
                <a:gd name="connsiteY5" fmla="*/ 0 h 106808"/>
                <a:gd name="connsiteX0" fmla="*/ 11286 w 9165556"/>
                <a:gd name="connsiteY0" fmla="*/ 7483 h 81659"/>
                <a:gd name="connsiteX1" fmla="*/ 119 w 9165556"/>
                <a:gd name="connsiteY1" fmla="*/ 67246 h 81659"/>
                <a:gd name="connsiteX2" fmla="*/ 4614589 w 9165556"/>
                <a:gd name="connsiteY2" fmla="*/ 63758 h 81659"/>
                <a:gd name="connsiteX3" fmla="*/ 9165556 w 9165556"/>
                <a:gd name="connsiteY3" fmla="*/ 52891 h 81659"/>
                <a:gd name="connsiteX4" fmla="*/ 9158038 w 9165556"/>
                <a:gd name="connsiteY4" fmla="*/ 0 h 81659"/>
                <a:gd name="connsiteX5" fmla="*/ 11286 w 9165556"/>
                <a:gd name="connsiteY5" fmla="*/ 7483 h 81659"/>
                <a:gd name="connsiteX0" fmla="*/ 11286 w 9165556"/>
                <a:gd name="connsiteY0" fmla="*/ 2517 h 81659"/>
                <a:gd name="connsiteX1" fmla="*/ 119 w 9165556"/>
                <a:gd name="connsiteY1" fmla="*/ 67246 h 81659"/>
                <a:gd name="connsiteX2" fmla="*/ 4614589 w 9165556"/>
                <a:gd name="connsiteY2" fmla="*/ 63758 h 81659"/>
                <a:gd name="connsiteX3" fmla="*/ 9165556 w 9165556"/>
                <a:gd name="connsiteY3" fmla="*/ 52891 h 81659"/>
                <a:gd name="connsiteX4" fmla="*/ 9158038 w 9165556"/>
                <a:gd name="connsiteY4" fmla="*/ 0 h 81659"/>
                <a:gd name="connsiteX5" fmla="*/ 11286 w 9165556"/>
                <a:gd name="connsiteY5" fmla="*/ 2517 h 81659"/>
                <a:gd name="connsiteX0" fmla="*/ 0 w 9182460"/>
                <a:gd name="connsiteY0" fmla="*/ 1808 h 81659"/>
                <a:gd name="connsiteX1" fmla="*/ 17023 w 9182460"/>
                <a:gd name="connsiteY1" fmla="*/ 67246 h 81659"/>
                <a:gd name="connsiteX2" fmla="*/ 4631493 w 9182460"/>
                <a:gd name="connsiteY2" fmla="*/ 63758 h 81659"/>
                <a:gd name="connsiteX3" fmla="*/ 9182460 w 9182460"/>
                <a:gd name="connsiteY3" fmla="*/ 52891 h 81659"/>
                <a:gd name="connsiteX4" fmla="*/ 9174942 w 9182460"/>
                <a:gd name="connsiteY4" fmla="*/ 0 h 81659"/>
                <a:gd name="connsiteX5" fmla="*/ 0 w 9182460"/>
                <a:gd name="connsiteY5" fmla="*/ 1808 h 81659"/>
                <a:gd name="connsiteX0" fmla="*/ 0 w 9167710"/>
                <a:gd name="connsiteY0" fmla="*/ 1808 h 81659"/>
                <a:gd name="connsiteX1" fmla="*/ 2273 w 9167710"/>
                <a:gd name="connsiteY1" fmla="*/ 67246 h 81659"/>
                <a:gd name="connsiteX2" fmla="*/ 4616743 w 9167710"/>
                <a:gd name="connsiteY2" fmla="*/ 63758 h 81659"/>
                <a:gd name="connsiteX3" fmla="*/ 9167710 w 9167710"/>
                <a:gd name="connsiteY3" fmla="*/ 52891 h 81659"/>
                <a:gd name="connsiteX4" fmla="*/ 9160192 w 9167710"/>
                <a:gd name="connsiteY4" fmla="*/ 0 h 81659"/>
                <a:gd name="connsiteX5" fmla="*/ 0 w 9167710"/>
                <a:gd name="connsiteY5" fmla="*/ 1808 h 81659"/>
                <a:gd name="connsiteX0" fmla="*/ 6747 w 9165607"/>
                <a:gd name="connsiteY0" fmla="*/ 1808 h 81659"/>
                <a:gd name="connsiteX1" fmla="*/ 170 w 9165607"/>
                <a:gd name="connsiteY1" fmla="*/ 67246 h 81659"/>
                <a:gd name="connsiteX2" fmla="*/ 4614640 w 9165607"/>
                <a:gd name="connsiteY2" fmla="*/ 63758 h 81659"/>
                <a:gd name="connsiteX3" fmla="*/ 9165607 w 9165607"/>
                <a:gd name="connsiteY3" fmla="*/ 52891 h 81659"/>
                <a:gd name="connsiteX4" fmla="*/ 9158089 w 9165607"/>
                <a:gd name="connsiteY4" fmla="*/ 0 h 81659"/>
                <a:gd name="connsiteX5" fmla="*/ 6747 w 9165607"/>
                <a:gd name="connsiteY5" fmla="*/ 1808 h 81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65607" h="81659">
                  <a:moveTo>
                    <a:pt x="6747" y="1808"/>
                  </a:moveTo>
                  <a:cubicBezTo>
                    <a:pt x="8302" y="149495"/>
                    <a:pt x="-1385" y="-80441"/>
                    <a:pt x="170" y="67246"/>
                  </a:cubicBezTo>
                  <a:cubicBezTo>
                    <a:pt x="94438" y="69978"/>
                    <a:pt x="1576224" y="100337"/>
                    <a:pt x="4614640" y="63758"/>
                  </a:cubicBezTo>
                  <a:cubicBezTo>
                    <a:pt x="6142104" y="45369"/>
                    <a:pt x="6657763" y="27875"/>
                    <a:pt x="9165607" y="52891"/>
                  </a:cubicBezTo>
                  <a:cubicBezTo>
                    <a:pt x="9164290" y="-83319"/>
                    <a:pt x="9159406" y="136210"/>
                    <a:pt x="9158089" y="0"/>
                  </a:cubicBezTo>
                  <a:lnTo>
                    <a:pt x="6747" y="1808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grpSp>
          <p:nvGrpSpPr>
            <p:cNvPr id="12" name="Grupo 12"/>
            <p:cNvGrpSpPr>
              <a:grpSpLocks/>
            </p:cNvGrpSpPr>
            <p:nvPr userDrawn="1"/>
          </p:nvGrpSpPr>
          <p:grpSpPr bwMode="auto">
            <a:xfrm>
              <a:off x="5962650" y="5911850"/>
              <a:ext cx="2317750" cy="787400"/>
              <a:chOff x="5962650" y="5911850"/>
              <a:chExt cx="2317255" cy="787400"/>
            </a:xfrm>
          </p:grpSpPr>
          <p:pic>
            <p:nvPicPr>
              <p:cNvPr id="13" name="Imagem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62650" y="6012060"/>
                <a:ext cx="687322" cy="687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Imagem 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4328" y="5911850"/>
                <a:ext cx="755577" cy="7554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Imagem 3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32240" y="5911850"/>
                <a:ext cx="776145" cy="775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467153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EA115-4668-43D0-B382-B544B654247B}" type="datetimeFigureOut">
              <a:rPr lang="pt-BR" smtClean="0"/>
              <a:pPr/>
              <a:t>27/04/2015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66CE0-013E-459A-830D-C9A6DEAAF627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8" name="Picture 8" descr="barrafina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95950"/>
            <a:ext cx="91440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6734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EA115-4668-43D0-B382-B544B654247B}" type="datetimeFigureOut">
              <a:rPr lang="pt-BR" smtClean="0"/>
              <a:pPr/>
              <a:t>27/04/2015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66CE0-013E-459A-830D-C9A6DEAAF62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71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685800" y="62068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pt-BR" sz="2000" dirty="0">
              <a:solidFill>
                <a:schemeClr val="bg1"/>
              </a:solidFill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1371600" y="378904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r" eaLnBrk="0" hangingPunct="0">
              <a:defRPr/>
            </a:pPr>
            <a:r>
              <a:rPr lang="pt-BR" sz="1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Eduardo Campos de Oliveira</a:t>
            </a:r>
          </a:p>
          <a:p>
            <a:pPr marL="342900" indent="-342900" algn="r" eaLnBrk="0" hangingPunct="0">
              <a:defRPr/>
            </a:pPr>
            <a:r>
              <a:rPr lang="pt-BR" sz="1400" kern="0" dirty="0" smtClean="0">
                <a:solidFill>
                  <a:schemeClr val="bg1"/>
                </a:solidFill>
                <a:latin typeface="Lucida Sans Unicode" pitchFamily="34" charset="0"/>
                <a:cs typeface="Lucida Sans Unicode" pitchFamily="34" charset="0"/>
              </a:rPr>
              <a:t>Infectologista</a:t>
            </a:r>
          </a:p>
          <a:p>
            <a:pPr marL="342900" indent="-342900" algn="r" eaLnBrk="0" hangingPunct="0">
              <a:defRPr/>
            </a:pPr>
            <a:r>
              <a:rPr lang="pt-BR" sz="1400" kern="0" dirty="0" smtClean="0">
                <a:solidFill>
                  <a:schemeClr val="bg1"/>
                </a:solidFill>
                <a:latin typeface="Lucida Sans Unicode" pitchFamily="34" charset="0"/>
                <a:cs typeface="Lucida Sans Unicode" pitchFamily="34" charset="0"/>
              </a:rPr>
              <a:t>DIVE</a:t>
            </a:r>
          </a:p>
          <a:p>
            <a:pPr marL="342900" indent="-342900" algn="r" eaLnBrk="0" hangingPunct="0">
              <a:defRPr/>
            </a:pPr>
            <a:r>
              <a:rPr lang="pt-BR" sz="1400" kern="0" dirty="0" smtClean="0">
                <a:solidFill>
                  <a:schemeClr val="bg1"/>
                </a:solidFill>
                <a:latin typeface="Lucida Sans Unicode" pitchFamily="34" charset="0"/>
                <a:cs typeface="Lucida Sans Unicode" pitchFamily="34" charset="0"/>
              </a:rPr>
              <a:t>HRSJDHMG</a:t>
            </a:r>
          </a:p>
          <a:p>
            <a:pPr marL="342900" indent="-342900" algn="r" eaLnBrk="0" hangingPunct="0">
              <a:defRPr/>
            </a:pPr>
            <a:r>
              <a:rPr lang="pt-BR" sz="1400" kern="0" dirty="0" smtClean="0">
                <a:solidFill>
                  <a:schemeClr val="bg1"/>
                </a:solidFill>
                <a:latin typeface="Lucida Sans Unicode" pitchFamily="34" charset="0"/>
                <a:cs typeface="Lucida Sans Unicode" pitchFamily="34" charset="0"/>
              </a:rPr>
              <a:t>Hospital Nereu Ramos</a:t>
            </a:r>
          </a:p>
          <a:p>
            <a:pPr marL="342900" indent="-342900" algn="r" eaLnBrk="0" hangingPunct="0">
              <a:defRPr/>
            </a:pPr>
            <a:endParaRPr lang="pt-BR" sz="1800" kern="0" dirty="0" smtClean="0">
              <a:solidFill>
                <a:schemeClr val="bg1"/>
              </a:solidFill>
              <a:latin typeface="Lucida Sans Unicode" pitchFamily="34" charset="0"/>
              <a:cs typeface="Lucida Sans Unicode" pitchFamily="34" charset="0"/>
            </a:endParaRPr>
          </a:p>
          <a:p>
            <a:pPr algn="r"/>
            <a:endParaRPr lang="pt-BR" sz="1800" dirty="0">
              <a:solidFill>
                <a:schemeClr val="bg1"/>
              </a:solidFill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85786" y="35716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2400" dirty="0">
              <a:solidFill>
                <a:schemeClr val="bg1"/>
              </a:solidFill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938186" y="217328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Prevenção </a:t>
            </a:r>
            <a:r>
              <a:rPr lang="pt-B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DST/HIV/Hepatites e anticoncepção de emergência</a:t>
            </a:r>
            <a:endParaRPr lang="pt-BR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616024" y="260648"/>
            <a:ext cx="7772400" cy="147002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dirty="0" smtClean="0">
                <a:solidFill>
                  <a:srgbClr val="FF0000"/>
                </a:solidFill>
              </a:rPr>
              <a:t>Abordagem </a:t>
            </a:r>
            <a:r>
              <a:rPr lang="pt-BR" sz="2800" dirty="0">
                <a:solidFill>
                  <a:srgbClr val="FF0000"/>
                </a:solidFill>
              </a:rPr>
              <a:t>na violência sexual aguda até 72 horas: Saúde e Segurança Pública</a:t>
            </a:r>
            <a:endParaRPr lang="pt-BR" sz="28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0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Pós-exposição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Profilaxia </a:t>
            </a:r>
            <a:endParaRPr lang="pt-BR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68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228600"/>
            <a:ext cx="8839200" cy="1143000"/>
          </a:xfrm>
        </p:spPr>
        <p:txBody>
          <a:bodyPr lIns="90000" tIns="46800" rIns="90000" bIns="46800"/>
          <a:lstStyle/>
          <a:p>
            <a:pPr eaLnBrk="1" hangingPunct="1"/>
            <a:r>
              <a:rPr lang="en-US" sz="4800" smtClean="0">
                <a:latin typeface="Arial Narrow" pitchFamily="34" charset="0"/>
              </a:rPr>
              <a:t>Oportunidades para prevenç</a:t>
            </a:r>
            <a:r>
              <a:rPr lang="en-US" altLang="ja-JP" sz="4800" smtClean="0">
                <a:latin typeface="Arial Narrow" pitchFamily="34" charset="0"/>
              </a:rPr>
              <a:t>ão</a:t>
            </a:r>
            <a:endParaRPr lang="en-US" sz="4800" b="1" smtClean="0">
              <a:latin typeface="Arial Narrow" pitchFamily="34" charset="0"/>
            </a:endParaRPr>
          </a:p>
        </p:txBody>
      </p:sp>
      <p:grpSp>
        <p:nvGrpSpPr>
          <p:cNvPr id="19459" name="Group 26"/>
          <p:cNvGrpSpPr>
            <a:grpSpLocks/>
          </p:cNvGrpSpPr>
          <p:nvPr/>
        </p:nvGrpSpPr>
        <p:grpSpPr bwMode="auto">
          <a:xfrm>
            <a:off x="304800" y="1285875"/>
            <a:ext cx="8718550" cy="4594225"/>
            <a:chOff x="192" y="810"/>
            <a:chExt cx="5492" cy="2894"/>
          </a:xfrm>
        </p:grpSpPr>
        <p:sp>
          <p:nvSpPr>
            <p:cNvPr id="19460" name="Line 3"/>
            <p:cNvSpPr>
              <a:spLocks noChangeShapeType="1"/>
            </p:cNvSpPr>
            <p:nvPr/>
          </p:nvSpPr>
          <p:spPr bwMode="auto">
            <a:xfrm>
              <a:off x="384" y="3360"/>
              <a:ext cx="5184" cy="0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9461" name="AutoShape 5"/>
            <p:cNvSpPr>
              <a:spLocks noChangeArrowheads="1"/>
            </p:cNvSpPr>
            <p:nvPr/>
          </p:nvSpPr>
          <p:spPr bwMode="auto">
            <a:xfrm>
              <a:off x="3984" y="3456"/>
              <a:ext cx="1536" cy="240"/>
            </a:xfrm>
            <a:prstGeom prst="leftRightArrow">
              <a:avLst>
                <a:gd name="adj1" fmla="val 50000"/>
                <a:gd name="adj2" fmla="val 128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449263" eaLnBrk="0" hangingPunct="0"/>
              <a:r>
                <a:rPr lang="en-US" sz="1400">
                  <a:latin typeface="Tahoma" pitchFamily="34" charset="0"/>
                  <a:ea typeface="Arial Unicode MS" pitchFamily="34" charset="-128"/>
                  <a:cs typeface="Arial" pitchFamily="34" charset="0"/>
                </a:rPr>
                <a:t>Anos</a:t>
              </a:r>
            </a:p>
          </p:txBody>
        </p:sp>
        <p:sp>
          <p:nvSpPr>
            <p:cNvPr id="166917" name="AutoShape 6"/>
            <p:cNvSpPr>
              <a:spLocks noChangeArrowheads="1"/>
            </p:cNvSpPr>
            <p:nvPr/>
          </p:nvSpPr>
          <p:spPr bwMode="auto">
            <a:xfrm>
              <a:off x="3936" y="1584"/>
              <a:ext cx="1728" cy="1728"/>
            </a:xfrm>
            <a:prstGeom prst="homePlate">
              <a:avLst>
                <a:gd name="adj" fmla="val 25000"/>
              </a:avLst>
            </a:prstGeom>
            <a:gradFill rotWithShape="1">
              <a:gsLst>
                <a:gs pos="0">
                  <a:srgbClr val="6699FF"/>
                </a:gs>
                <a:gs pos="100000">
                  <a:srgbClr val="3333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449263" eaLnBrk="0" hangingPunct="0">
                <a:defRPr/>
              </a:pPr>
              <a:r>
                <a:rPr lang="en-US" sz="2000">
                  <a:latin typeface="Tahoma" pitchFamily="34" charset="0"/>
                  <a:ea typeface="Arial Unicode MS" pitchFamily="34" charset="-128"/>
                  <a:cs typeface="Arial" charset="0"/>
                </a:rPr>
                <a:t>   </a:t>
              </a:r>
              <a:r>
                <a:rPr 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  <a:ea typeface="Arial Unicode MS" pitchFamily="34" charset="-128"/>
                  <a:cs typeface="Arial" charset="0"/>
                </a:rPr>
                <a:t>Tratamento do HIV,</a:t>
              </a:r>
            </a:p>
            <a:p>
              <a:pPr algn="ctr" defTabSz="449263" eaLnBrk="0" hangingPunct="0">
                <a:defRPr/>
              </a:pPr>
              <a:r>
                <a:rPr 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  <a:ea typeface="Arial Unicode MS" pitchFamily="34" charset="-128"/>
                  <a:cs typeface="Arial" charset="0"/>
                </a:rPr>
                <a:t>    Reduç</a:t>
              </a:r>
              <a:r>
                <a:rPr lang="en-US" altLang="ja-JP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  <a:ea typeface="ＭＳ Ｐゴシック" pitchFamily="34" charset="-128"/>
                  <a:cs typeface="Arial" charset="0"/>
                </a:rPr>
                <a:t>ão na infetividade</a:t>
              </a:r>
              <a:endParaRPr lang="en-US" sz="2000">
                <a:solidFill>
                  <a:schemeClr val="bg1"/>
                </a:solidFill>
                <a:latin typeface="Tahoma" pitchFamily="34" charset="0"/>
                <a:ea typeface="Arial Unicode MS" pitchFamily="34" charset="-128"/>
                <a:cs typeface="Arial" charset="0"/>
              </a:endParaRPr>
            </a:p>
          </p:txBody>
        </p:sp>
        <p:sp>
          <p:nvSpPr>
            <p:cNvPr id="19463" name="Rectangle 7"/>
            <p:cNvSpPr>
              <a:spLocks noChangeArrowheads="1"/>
            </p:cNvSpPr>
            <p:nvPr/>
          </p:nvSpPr>
          <p:spPr bwMode="auto">
            <a:xfrm>
              <a:off x="4183" y="1233"/>
              <a:ext cx="150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449263" eaLnBrk="0" hangingPunct="0"/>
              <a:r>
                <a:rPr lang="en-US" sz="1400" b="1">
                  <a:latin typeface="Tahoma" pitchFamily="34" charset="0"/>
                  <a:ea typeface="Arial Unicode MS" pitchFamily="34" charset="-128"/>
                  <a:cs typeface="Arial" pitchFamily="34" charset="0"/>
                </a:rPr>
                <a:t>Pessoa vivendo com HIV</a:t>
              </a:r>
            </a:p>
          </p:txBody>
        </p:sp>
        <p:sp>
          <p:nvSpPr>
            <p:cNvPr id="19464" name="AutoShape 9"/>
            <p:cNvSpPr>
              <a:spLocks noChangeArrowheads="1"/>
            </p:cNvSpPr>
            <p:nvPr/>
          </p:nvSpPr>
          <p:spPr bwMode="auto">
            <a:xfrm>
              <a:off x="480" y="3464"/>
              <a:ext cx="1728" cy="240"/>
            </a:xfrm>
            <a:prstGeom prst="leftRightArrow">
              <a:avLst>
                <a:gd name="adj1" fmla="val 50000"/>
                <a:gd name="adj2" fmla="val 144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449263" eaLnBrk="0" hangingPunct="0"/>
              <a:r>
                <a:rPr lang="en-US" sz="1400">
                  <a:latin typeface="Tahoma" pitchFamily="34" charset="0"/>
                  <a:ea typeface="Arial Unicode MS" pitchFamily="34" charset="-128"/>
                  <a:cs typeface="Arial" pitchFamily="34" charset="0"/>
                </a:rPr>
                <a:t>Anos</a:t>
              </a:r>
            </a:p>
          </p:txBody>
        </p:sp>
        <p:sp>
          <p:nvSpPr>
            <p:cNvPr id="19465" name="Rectangle 10"/>
            <p:cNvSpPr>
              <a:spLocks noChangeArrowheads="1"/>
            </p:cNvSpPr>
            <p:nvPr/>
          </p:nvSpPr>
          <p:spPr bwMode="auto">
            <a:xfrm>
              <a:off x="1138" y="1248"/>
              <a:ext cx="91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449263" eaLnBrk="0" hangingPunct="0"/>
              <a:r>
                <a:rPr lang="en-US" sz="1400" b="1">
                  <a:latin typeface="Tahoma" pitchFamily="34" charset="0"/>
                  <a:ea typeface="Arial Unicode MS" pitchFamily="34" charset="-128"/>
                  <a:cs typeface="Arial" pitchFamily="34" charset="0"/>
                </a:rPr>
                <a:t>Pr</a:t>
              </a:r>
              <a:r>
                <a:rPr lang="en-US" altLang="ja-JP" sz="1400" b="1">
                  <a:latin typeface="Tahoma" pitchFamily="34" charset="0"/>
                  <a:ea typeface="Arial Unicode MS" pitchFamily="34" charset="-128"/>
                  <a:cs typeface="Arial" pitchFamily="34" charset="0"/>
                </a:rPr>
                <a:t>é-exposição</a:t>
              </a:r>
              <a:endParaRPr lang="en-US" sz="1400" b="1">
                <a:latin typeface="Tahoma" pitchFamily="34" charset="0"/>
                <a:ea typeface="Arial Unicode MS" pitchFamily="34" charset="-128"/>
                <a:cs typeface="Arial" pitchFamily="34" charset="0"/>
              </a:endParaRPr>
            </a:p>
          </p:txBody>
        </p:sp>
        <p:sp>
          <p:nvSpPr>
            <p:cNvPr id="19466" name="AutoShape 12"/>
            <p:cNvSpPr>
              <a:spLocks noChangeArrowheads="1"/>
            </p:cNvSpPr>
            <p:nvPr/>
          </p:nvSpPr>
          <p:spPr bwMode="auto">
            <a:xfrm flipH="1">
              <a:off x="192" y="1592"/>
              <a:ext cx="2016" cy="1728"/>
            </a:xfrm>
            <a:prstGeom prst="homePlate">
              <a:avLst>
                <a:gd name="adj" fmla="val 29167"/>
              </a:avLst>
            </a:prstGeom>
            <a:gradFill rotWithShape="1">
              <a:gsLst>
                <a:gs pos="0">
                  <a:srgbClr val="000066"/>
                </a:gs>
                <a:gs pos="100000">
                  <a:srgbClr val="3333C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defTabSz="449263" eaLnBrk="0" hangingPunct="0"/>
              <a:r>
                <a:rPr lang="en-US" sz="2000">
                  <a:solidFill>
                    <a:schemeClr val="bg1"/>
                  </a:solidFill>
                  <a:latin typeface="Tahoma" pitchFamily="34" charset="0"/>
                  <a:ea typeface="Arial Unicode MS" pitchFamily="34" charset="-128"/>
                  <a:cs typeface="Arial" pitchFamily="34" charset="0"/>
                </a:rPr>
                <a:t>Comportamental,</a:t>
              </a:r>
            </a:p>
            <a:p>
              <a:pPr algn="ctr" defTabSz="449263" eaLnBrk="0" hangingPunct="0"/>
              <a:r>
                <a:rPr lang="en-US" sz="2000">
                  <a:solidFill>
                    <a:schemeClr val="bg1"/>
                  </a:solidFill>
                  <a:latin typeface="Tahoma" pitchFamily="34" charset="0"/>
                  <a:ea typeface="Arial Unicode MS" pitchFamily="34" charset="-128"/>
                  <a:cs typeface="Arial" pitchFamily="34" charset="0"/>
                </a:rPr>
                <a:t>Estrutural, biom</a:t>
              </a:r>
              <a:r>
                <a:rPr lang="en-US" altLang="ja-JP" sz="2000">
                  <a:solidFill>
                    <a:schemeClr val="bg1"/>
                  </a:solidFill>
                  <a:latin typeface="Tahoma" pitchFamily="34" charset="0"/>
                  <a:ea typeface="Arial Unicode MS" pitchFamily="34" charset="-128"/>
                  <a:cs typeface="Arial" pitchFamily="34" charset="0"/>
                </a:rPr>
                <a:t>édicas </a:t>
              </a:r>
            </a:p>
            <a:p>
              <a:pPr algn="ctr" defTabSz="449263" eaLnBrk="0" hangingPunct="0"/>
              <a:r>
                <a:rPr lang="en-US" altLang="ja-JP" sz="2000">
                  <a:solidFill>
                    <a:schemeClr val="bg1"/>
                  </a:solidFill>
                  <a:latin typeface="Tahoma" pitchFamily="34" charset="0"/>
                  <a:ea typeface="Arial Unicode MS" pitchFamily="34" charset="-128"/>
                  <a:cs typeface="Arial" pitchFamily="34" charset="0"/>
                </a:rPr>
                <a:t>(evitar exposição, </a:t>
              </a:r>
            </a:p>
            <a:p>
              <a:pPr algn="ctr" defTabSz="449263" eaLnBrk="0" hangingPunct="0"/>
              <a:r>
                <a:rPr lang="en-US" altLang="ja-JP" sz="2000">
                  <a:solidFill>
                    <a:schemeClr val="bg1"/>
                  </a:solidFill>
                  <a:latin typeface="Tahoma" pitchFamily="34" charset="0"/>
                  <a:ea typeface="Arial Unicode MS" pitchFamily="34" charset="-128"/>
                  <a:cs typeface="Arial" pitchFamily="34" charset="0"/>
                </a:rPr>
                <a:t>métodos de barreira)</a:t>
              </a:r>
              <a:endParaRPr lang="en-US" sz="2000">
                <a:solidFill>
                  <a:schemeClr val="bg1"/>
                </a:solidFill>
                <a:latin typeface="Tahoma" pitchFamily="34" charset="0"/>
                <a:ea typeface="Arial Unicode MS" pitchFamily="34" charset="-128"/>
                <a:cs typeface="Arial" pitchFamily="34" charset="0"/>
              </a:endParaRPr>
            </a:p>
          </p:txBody>
        </p:sp>
        <p:sp>
          <p:nvSpPr>
            <p:cNvPr id="19467" name="Text Box 14"/>
            <p:cNvSpPr txBox="1">
              <a:spLocks noChangeArrowheads="1"/>
            </p:cNvSpPr>
            <p:nvPr/>
          </p:nvSpPr>
          <p:spPr bwMode="auto">
            <a:xfrm>
              <a:off x="4172" y="832"/>
              <a:ext cx="117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49263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defTabSz="449263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defTabSz="449263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defTabSz="449263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defTabSz="449263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en-US" sz="1200" b="1" i="1">
                  <a:solidFill>
                    <a:schemeClr val="bg1"/>
                  </a:solidFill>
                  <a:latin typeface="Tahoma" pitchFamily="34" charset="0"/>
                  <a:ea typeface="Arial Unicode MS" pitchFamily="34" charset="-128"/>
                  <a:cs typeface="Arial" pitchFamily="34" charset="0"/>
                </a:rPr>
                <a:t>Cohen et al, JCI, 2008</a:t>
              </a:r>
            </a:p>
            <a:p>
              <a:r>
                <a:rPr lang="en-US" sz="1200" b="1" i="1">
                  <a:solidFill>
                    <a:schemeClr val="bg1"/>
                  </a:solidFill>
                  <a:latin typeface="Tahoma" pitchFamily="34" charset="0"/>
                  <a:ea typeface="Arial Unicode MS" pitchFamily="34" charset="-128"/>
                  <a:cs typeface="Arial" pitchFamily="34" charset="0"/>
                </a:rPr>
                <a:t>Cohen  IAS 2008</a:t>
              </a:r>
            </a:p>
          </p:txBody>
        </p:sp>
        <p:grpSp>
          <p:nvGrpSpPr>
            <p:cNvPr id="19468" name="Group 15"/>
            <p:cNvGrpSpPr>
              <a:grpSpLocks/>
            </p:cNvGrpSpPr>
            <p:nvPr/>
          </p:nvGrpSpPr>
          <p:grpSpPr bwMode="auto">
            <a:xfrm>
              <a:off x="2170" y="1240"/>
              <a:ext cx="994" cy="2456"/>
              <a:chOff x="2170" y="1384"/>
              <a:chExt cx="994" cy="2456"/>
            </a:xfrm>
          </p:grpSpPr>
          <p:sp>
            <p:nvSpPr>
              <p:cNvPr id="19475" name="AutoShape 16"/>
              <p:cNvSpPr>
                <a:spLocks noChangeArrowheads="1"/>
              </p:cNvSpPr>
              <p:nvPr/>
            </p:nvSpPr>
            <p:spPr bwMode="auto">
              <a:xfrm>
                <a:off x="2208" y="3600"/>
                <a:ext cx="768" cy="240"/>
              </a:xfrm>
              <a:prstGeom prst="leftRightArrow">
                <a:avLst>
                  <a:gd name="adj1" fmla="val 50000"/>
                  <a:gd name="adj2" fmla="val 64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defTabSz="449263" eaLnBrk="0" hangingPunct="0"/>
                <a:r>
                  <a:rPr lang="en-US" sz="1400">
                    <a:latin typeface="Tahoma" pitchFamily="34" charset="0"/>
                    <a:ea typeface="Arial Unicode MS" pitchFamily="34" charset="-128"/>
                    <a:cs typeface="Arial" pitchFamily="34" charset="0"/>
                  </a:rPr>
                  <a:t>Horas</a:t>
                </a:r>
              </a:p>
            </p:txBody>
          </p:sp>
          <p:sp>
            <p:nvSpPr>
              <p:cNvPr id="166928" name="Rectangle 17"/>
              <p:cNvSpPr>
                <a:spLocks noChangeArrowheads="1"/>
              </p:cNvSpPr>
              <p:nvPr/>
            </p:nvSpPr>
            <p:spPr bwMode="auto">
              <a:xfrm>
                <a:off x="2232" y="1734"/>
                <a:ext cx="768" cy="1728"/>
              </a:xfrm>
              <a:prstGeom prst="rect">
                <a:avLst/>
              </a:prstGeom>
              <a:solidFill>
                <a:srgbClr val="3333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defTabSz="449263" eaLnBrk="0" hangingPunct="0">
                  <a:defRPr/>
                </a:pPr>
                <a:r>
                  <a:rPr lang="en-US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  <a:ea typeface="Arial Unicode MS" pitchFamily="34" charset="-128"/>
                    <a:cs typeface="Arial" charset="0"/>
                  </a:rPr>
                  <a:t>TARV </a:t>
                </a:r>
              </a:p>
              <a:p>
                <a:pPr algn="ctr" defTabSz="449263" eaLnBrk="0" hangingPunct="0">
                  <a:defRPr/>
                </a:pPr>
                <a:r>
                  <a:rPr lang="en-US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  <a:ea typeface="Arial Unicode MS" pitchFamily="34" charset="-128"/>
                    <a:cs typeface="Arial" charset="0"/>
                  </a:rPr>
                  <a:t>PPrE</a:t>
                </a:r>
              </a:p>
              <a:p>
                <a:pPr algn="ctr" defTabSz="449263" eaLnBrk="0" hangingPunct="0">
                  <a:defRPr/>
                </a:pPr>
                <a:r>
                  <a:rPr lang="en-US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  <a:ea typeface="Arial Unicode MS" pitchFamily="34" charset="-128"/>
                    <a:cs typeface="Arial" charset="0"/>
                  </a:rPr>
                  <a:t>Microbicidas</a:t>
                </a:r>
                <a:endParaRPr lang="en-US">
                  <a:solidFill>
                    <a:schemeClr val="bg1"/>
                  </a:solidFill>
                  <a:latin typeface="Tahoma" pitchFamily="34" charset="0"/>
                  <a:ea typeface="Arial Unicode MS" pitchFamily="34" charset="-128"/>
                  <a:cs typeface="Arial" charset="0"/>
                </a:endParaRPr>
              </a:p>
            </p:txBody>
          </p:sp>
          <p:sp>
            <p:nvSpPr>
              <p:cNvPr id="19477" name="Rectangle 18"/>
              <p:cNvSpPr>
                <a:spLocks noChangeArrowheads="1"/>
              </p:cNvSpPr>
              <p:nvPr/>
            </p:nvSpPr>
            <p:spPr bwMode="auto">
              <a:xfrm>
                <a:off x="2278" y="1384"/>
                <a:ext cx="714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defTabSz="449263" eaLnBrk="0" hangingPunct="0"/>
                <a:r>
                  <a:rPr lang="en-US" sz="1400" b="1">
                    <a:latin typeface="Tahoma" pitchFamily="34" charset="0"/>
                    <a:ea typeface="Arial Unicode MS" pitchFamily="34" charset="-128"/>
                    <a:cs typeface="Arial" pitchFamily="34" charset="0"/>
                  </a:rPr>
                  <a:t>Exposição</a:t>
                </a:r>
                <a:r>
                  <a:rPr lang="en-US" sz="1400">
                    <a:latin typeface="Tahoma" pitchFamily="34" charset="0"/>
                    <a:ea typeface="Arial Unicode MS" pitchFamily="34" charset="-128"/>
                    <a:cs typeface="Arial" pitchFamily="34" charset="0"/>
                  </a:rPr>
                  <a:t> </a:t>
                </a:r>
              </a:p>
            </p:txBody>
          </p:sp>
          <p:sp>
            <p:nvSpPr>
              <p:cNvPr id="19478" name="Text Box 19"/>
              <p:cNvSpPr txBox="1">
                <a:spLocks noChangeArrowheads="1"/>
              </p:cNvSpPr>
              <p:nvPr/>
            </p:nvSpPr>
            <p:spPr bwMode="auto">
              <a:xfrm>
                <a:off x="2170" y="1547"/>
                <a:ext cx="994" cy="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49263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defTabSz="449263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defTabSz="449263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defTabSz="449263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defTabSz="449263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r>
                  <a:rPr lang="en-US" sz="1300">
                    <a:latin typeface="Tahoma" pitchFamily="34" charset="0"/>
                    <a:ea typeface="Arial Unicode MS" pitchFamily="34" charset="-128"/>
                    <a:cs typeface="Arial" pitchFamily="34" charset="0"/>
                  </a:rPr>
                  <a:t>(</a:t>
                </a:r>
                <a:r>
                  <a:rPr lang="en-US" sz="1300" b="1">
                    <a:latin typeface="Tahoma" pitchFamily="34" charset="0"/>
                    <a:ea typeface="Arial Unicode MS" pitchFamily="34" charset="-128"/>
                    <a:cs typeface="Arial" pitchFamily="34" charset="0"/>
                  </a:rPr>
                  <a:t>pr</a:t>
                </a:r>
                <a:r>
                  <a:rPr lang="en-US" altLang="ja-JP" sz="1300" b="1">
                    <a:latin typeface="Tahoma" pitchFamily="34" charset="0"/>
                    <a:ea typeface="Arial Unicode MS" pitchFamily="34" charset="-128"/>
                    <a:cs typeface="Arial" pitchFamily="34" charset="0"/>
                  </a:rPr>
                  <a:t>é</a:t>
                </a:r>
                <a:r>
                  <a:rPr lang="en-US" sz="1300" b="1">
                    <a:latin typeface="Tahoma" pitchFamily="34" charset="0"/>
                    <a:ea typeface="Arial Unicode MS" pitchFamily="34" charset="-128"/>
                    <a:cs typeface="Arial" pitchFamily="34" charset="0"/>
                  </a:rPr>
                  <a:t>-coito/coito)</a:t>
                </a:r>
              </a:p>
            </p:txBody>
          </p:sp>
        </p:grpSp>
        <p:grpSp>
          <p:nvGrpSpPr>
            <p:cNvPr id="19469" name="Group 20"/>
            <p:cNvGrpSpPr>
              <a:grpSpLocks/>
            </p:cNvGrpSpPr>
            <p:nvPr/>
          </p:nvGrpSpPr>
          <p:grpSpPr bwMode="auto">
            <a:xfrm>
              <a:off x="3024" y="1223"/>
              <a:ext cx="912" cy="2473"/>
              <a:chOff x="3024" y="1367"/>
              <a:chExt cx="912" cy="2473"/>
            </a:xfrm>
          </p:grpSpPr>
          <p:sp>
            <p:nvSpPr>
              <p:cNvPr id="19471" name="AutoShape 21"/>
              <p:cNvSpPr>
                <a:spLocks noChangeArrowheads="1"/>
              </p:cNvSpPr>
              <p:nvPr/>
            </p:nvSpPr>
            <p:spPr bwMode="auto">
              <a:xfrm>
                <a:off x="3024" y="3600"/>
                <a:ext cx="912" cy="240"/>
              </a:xfrm>
              <a:prstGeom prst="leftRightArrow">
                <a:avLst>
                  <a:gd name="adj1" fmla="val 50000"/>
                  <a:gd name="adj2" fmla="val 76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defTabSz="449263" eaLnBrk="0" hangingPunct="0"/>
                <a:r>
                  <a:rPr lang="en-US" sz="1400">
                    <a:latin typeface="Tahoma" pitchFamily="34" charset="0"/>
                    <a:ea typeface="Arial Unicode MS" pitchFamily="34" charset="-128"/>
                    <a:cs typeface="Arial" pitchFamily="34" charset="0"/>
                  </a:rPr>
                  <a:t>72h</a:t>
                </a:r>
              </a:p>
            </p:txBody>
          </p:sp>
          <p:sp>
            <p:nvSpPr>
              <p:cNvPr id="166933" name="Rectangle 22"/>
              <p:cNvSpPr>
                <a:spLocks noChangeArrowheads="1"/>
              </p:cNvSpPr>
              <p:nvPr/>
            </p:nvSpPr>
            <p:spPr bwMode="auto">
              <a:xfrm>
                <a:off x="3024" y="1728"/>
                <a:ext cx="864" cy="1728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defTabSz="449263" eaLnBrk="0" hangingPunct="0">
                  <a:defRPr/>
                </a:pPr>
                <a:r>
                  <a:rPr lang="en-US" sz="2000" dirty="0" err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  <a:ea typeface="Arial Unicode MS" pitchFamily="34" charset="-128"/>
                    <a:cs typeface="Arial" pitchFamily="34" charset="0"/>
                  </a:rPr>
                  <a:t>Imunizaç</a:t>
                </a:r>
                <a:r>
                  <a:rPr lang="en-US" altLang="ja-JP" sz="2000" dirty="0" err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  <a:cs typeface="Arial" pitchFamily="34" charset="0"/>
                  </a:rPr>
                  <a:t>ões</a:t>
                </a:r>
                <a:endPara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  <a:ea typeface="Arial Unicode MS" pitchFamily="34" charset="-128"/>
                  <a:cs typeface="Arial" pitchFamily="34" charset="0"/>
                </a:endParaRPr>
              </a:p>
              <a:p>
                <a:pPr algn="ctr" defTabSz="449263" eaLnBrk="0" hangingPunct="0">
                  <a:defRPr/>
                </a:pPr>
                <a:r>
                  <a:rPr lang="en-US" sz="20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  <a:ea typeface="Arial Unicode MS" pitchFamily="34" charset="-128"/>
                    <a:cs typeface="Arial" pitchFamily="34" charset="0"/>
                  </a:rPr>
                  <a:t>TARV</a:t>
                </a:r>
              </a:p>
              <a:p>
                <a:pPr algn="ctr" defTabSz="449263" eaLnBrk="0" hangingPunct="0">
                  <a:defRPr/>
                </a:pPr>
                <a:r>
                  <a:rPr lang="en-US" sz="20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  <a:ea typeface="Arial Unicode MS" pitchFamily="34" charset="-128"/>
                    <a:cs typeface="Arial" pitchFamily="34" charset="0"/>
                  </a:rPr>
                  <a:t>PEP</a:t>
                </a:r>
                <a:endParaRPr lang="en-US" sz="2000" dirty="0">
                  <a:solidFill>
                    <a:schemeClr val="bg1"/>
                  </a:solidFill>
                  <a:latin typeface="Tahoma" pitchFamily="34" charset="0"/>
                  <a:ea typeface="Arial Unicode MS" pitchFamily="34" charset="-128"/>
                  <a:cs typeface="Arial" pitchFamily="34" charset="0"/>
                </a:endParaRPr>
              </a:p>
            </p:txBody>
          </p:sp>
          <p:sp>
            <p:nvSpPr>
              <p:cNvPr id="19473" name="Rectangle 23"/>
              <p:cNvSpPr>
                <a:spLocks noChangeArrowheads="1"/>
              </p:cNvSpPr>
              <p:nvPr/>
            </p:nvSpPr>
            <p:spPr bwMode="auto">
              <a:xfrm>
                <a:off x="3137" y="1367"/>
                <a:ext cx="717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defTabSz="449263" eaLnBrk="0" hangingPunct="0"/>
                <a:r>
                  <a:rPr lang="en-US" sz="1400" b="1">
                    <a:latin typeface="Tahoma" pitchFamily="34" charset="0"/>
                    <a:ea typeface="Arial Unicode MS" pitchFamily="34" charset="-128"/>
                    <a:cs typeface="Arial" pitchFamily="34" charset="0"/>
                  </a:rPr>
                  <a:t>Exposição</a:t>
                </a:r>
                <a:r>
                  <a:rPr lang="en-US" sz="1600" b="1" i="1">
                    <a:latin typeface="Tahoma" pitchFamily="34" charset="0"/>
                    <a:ea typeface="Arial Unicode MS" pitchFamily="34" charset="-128"/>
                    <a:cs typeface="Arial" pitchFamily="34" charset="0"/>
                  </a:rPr>
                  <a:t> </a:t>
                </a:r>
              </a:p>
            </p:txBody>
          </p:sp>
          <p:sp>
            <p:nvSpPr>
              <p:cNvPr id="19474" name="Text Box 24"/>
              <p:cNvSpPr txBox="1">
                <a:spLocks noChangeArrowheads="1"/>
              </p:cNvSpPr>
              <p:nvPr/>
            </p:nvSpPr>
            <p:spPr bwMode="auto">
              <a:xfrm>
                <a:off x="3143" y="1548"/>
                <a:ext cx="116" cy="1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49263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defTabSz="449263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defTabSz="449263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defTabSz="449263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defTabSz="449263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endParaRPr lang="pt-BR" sz="1300" b="1">
                  <a:solidFill>
                    <a:srgbClr val="FFFF00"/>
                  </a:solidFill>
                  <a:latin typeface="Tahoma" pitchFamily="34" charset="0"/>
                  <a:ea typeface="Arial Unicode MS" pitchFamily="34" charset="-128"/>
                  <a:cs typeface="Arial" pitchFamily="34" charset="0"/>
                </a:endParaRPr>
              </a:p>
            </p:txBody>
          </p:sp>
        </p:grpSp>
        <p:cxnSp>
          <p:nvCxnSpPr>
            <p:cNvPr id="19470" name="Conector de seta reta 24"/>
            <p:cNvCxnSpPr>
              <a:cxnSpLocks noChangeShapeType="1"/>
            </p:cNvCxnSpPr>
            <p:nvPr/>
          </p:nvCxnSpPr>
          <p:spPr bwMode="auto">
            <a:xfrm rot="16200000" flipH="1">
              <a:off x="3038" y="922"/>
              <a:ext cx="450" cy="225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20084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179388" y="2881313"/>
            <a:ext cx="83534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pt-BR"/>
              <a:t> </a:t>
            </a:r>
            <a:endParaRPr lang="en-US" sz="2000"/>
          </a:p>
        </p:txBody>
      </p:sp>
      <p:sp>
        <p:nvSpPr>
          <p:cNvPr id="20484" name="Rectangle 4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z="3200" smtClean="0">
                <a:latin typeface="Arial" pitchFamily="34" charset="0"/>
              </a:rPr>
              <a:t>Base racional: plausibilidade biológica para adoção de PEP Sexual</a:t>
            </a:r>
            <a:endParaRPr lang="pt-BR" sz="3200" smtClean="0">
              <a:latin typeface="Arial" pitchFamily="34" charset="0"/>
            </a:endParaRPr>
          </a:p>
        </p:txBody>
      </p:sp>
      <p:sp>
        <p:nvSpPr>
          <p:cNvPr id="20485" name="Rectangle 46"/>
          <p:cNvSpPr>
            <a:spLocks noGrp="1"/>
          </p:cNvSpPr>
          <p:nvPr>
            <p:ph type="body" idx="4294967295"/>
          </p:nvPr>
        </p:nvSpPr>
        <p:spPr>
          <a:xfrm>
            <a:off x="467544" y="1423318"/>
            <a:ext cx="8229600" cy="452596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pt-BR" sz="2400" dirty="0" smtClean="0">
                <a:latin typeface="Arial Narrow" pitchFamily="34" charset="0"/>
              </a:rPr>
              <a:t>Existe uma breve “janela” entre a exposição e a infecção definitiva:</a:t>
            </a:r>
          </a:p>
          <a:p>
            <a:pPr lvl="2" eaLnBrk="1" hangingPunct="1">
              <a:lnSpc>
                <a:spcPct val="80000"/>
              </a:lnSpc>
            </a:pPr>
            <a:r>
              <a:rPr lang="pt-BR" sz="1800" dirty="0" smtClean="0">
                <a:latin typeface="Arial Narrow" pitchFamily="34" charset="0"/>
              </a:rPr>
              <a:t>Em 24 a 48 horas o HIV migra até o linfonodo  chegando no LT- CD4+</a:t>
            </a:r>
          </a:p>
          <a:p>
            <a:pPr lvl="2" eaLnBrk="1" hangingPunct="1">
              <a:lnSpc>
                <a:spcPct val="80000"/>
              </a:lnSpc>
            </a:pPr>
            <a:r>
              <a:rPr lang="pt-BR" sz="1800" dirty="0" smtClean="0">
                <a:latin typeface="Arial Narrow" pitchFamily="34" charset="0"/>
              </a:rPr>
              <a:t>Em 72 horas dissemina-se pelo sangue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pt-BR" sz="2400" dirty="0" smtClean="0">
              <a:latin typeface="Arial Narrow" pitchFamily="34" charset="0"/>
            </a:endParaRPr>
          </a:p>
          <a:p>
            <a:pPr>
              <a:lnSpc>
                <a:spcPct val="80000"/>
              </a:lnSpc>
            </a:pPr>
            <a:r>
              <a:rPr lang="pt-BR" sz="2200" dirty="0" smtClean="0">
                <a:latin typeface="Arial Narrow" pitchFamily="34" charset="0"/>
              </a:rPr>
              <a:t>Modelos teóricos do emprego de profilaxia antirretroviral</a:t>
            </a:r>
          </a:p>
          <a:p>
            <a:pPr lvl="1" eaLnBrk="1" hangingPunct="1">
              <a:lnSpc>
                <a:spcPct val="80000"/>
              </a:lnSpc>
            </a:pPr>
            <a:r>
              <a:rPr lang="pt-BR" sz="2000" dirty="0" smtClean="0">
                <a:latin typeface="Arial Narrow" pitchFamily="34" charset="0"/>
              </a:rPr>
              <a:t>Transmissão Vertical: Chance de 20 a 40%.</a:t>
            </a:r>
          </a:p>
          <a:p>
            <a:pPr lvl="2" eaLnBrk="1" hangingPunct="1">
              <a:lnSpc>
                <a:spcPct val="80000"/>
              </a:lnSpc>
            </a:pPr>
            <a:r>
              <a:rPr lang="pt-BR" sz="2000" b="1" dirty="0" smtClean="0">
                <a:latin typeface="Arial Narrow" pitchFamily="34" charset="0"/>
              </a:rPr>
              <a:t>Redução de 67% (ACTG 076).</a:t>
            </a:r>
          </a:p>
          <a:p>
            <a:pPr lvl="1" eaLnBrk="1" hangingPunct="1">
              <a:lnSpc>
                <a:spcPct val="80000"/>
              </a:lnSpc>
            </a:pPr>
            <a:r>
              <a:rPr lang="pt-BR" sz="2000" dirty="0" smtClean="0">
                <a:latin typeface="Arial Narrow" pitchFamily="34" charset="0"/>
              </a:rPr>
              <a:t>Transmissão por Acidente de Risco Biológico em Profissionais de Saúde: Chance de 0,3% (exposição percutânea, com uma fonte HIV+).</a:t>
            </a:r>
          </a:p>
          <a:p>
            <a:pPr lvl="2" eaLnBrk="1" hangingPunct="1">
              <a:lnSpc>
                <a:spcPct val="80000"/>
              </a:lnSpc>
            </a:pPr>
            <a:r>
              <a:rPr lang="pt-BR" sz="2000" b="1" dirty="0" smtClean="0">
                <a:latin typeface="Arial Narrow" pitchFamily="34" charset="0"/>
              </a:rPr>
              <a:t>Redução de 81%, na profilaxia com AZT</a:t>
            </a:r>
          </a:p>
          <a:p>
            <a:pPr lvl="1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pt-BR" sz="2000" b="1" i="1" dirty="0" smtClean="0">
                <a:solidFill>
                  <a:srgbClr val="C00000"/>
                </a:solidFill>
                <a:latin typeface="Arial Narrow" pitchFamily="34" charset="0"/>
              </a:rPr>
              <a:t>	</a:t>
            </a:r>
          </a:p>
          <a:p>
            <a:pPr lvl="1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pt-BR" sz="2000" b="1" i="1" dirty="0" smtClean="0">
                <a:solidFill>
                  <a:srgbClr val="C00000"/>
                </a:solidFill>
                <a:latin typeface="Arial Narrow" pitchFamily="34" charset="0"/>
              </a:rPr>
              <a:t>	Modelos animais de PEP sexual: em macacos foi efetiva quando iniciada antes ou poucas horas após (&lt; 12 a 36h) a inoculação (preferencialmente até 2h).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pt-BR" sz="2000" b="1" dirty="0" smtClean="0">
              <a:latin typeface="Arial Narrow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pt-BR" sz="2400" dirty="0" smtClean="0">
                <a:latin typeface="Arial Narrow" pitchFamily="34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pt-BR" sz="2400" dirty="0" smtClean="0"/>
          </a:p>
        </p:txBody>
      </p:sp>
      <p:sp>
        <p:nvSpPr>
          <p:cNvPr id="20486" name="Text Box 47"/>
          <p:cNvSpPr txBox="1">
            <a:spLocks noChangeArrowheads="1"/>
          </p:cNvSpPr>
          <p:nvPr/>
        </p:nvSpPr>
        <p:spPr bwMode="auto">
          <a:xfrm>
            <a:off x="179388" y="5253007"/>
            <a:ext cx="4176712" cy="120032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64000">
                <a:srgbClr val="92D05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defTabSz="914400" eaLnBrk="1" hangingPunct="1"/>
            <a:r>
              <a:rPr lang="en-US" sz="1200" dirty="0" err="1"/>
              <a:t>Piguet</a:t>
            </a:r>
            <a:r>
              <a:rPr lang="en-US" sz="1200" dirty="0"/>
              <a:t>, V. et al. J Invest </a:t>
            </a:r>
            <a:r>
              <a:rPr lang="en-US" sz="1200" dirty="0" err="1"/>
              <a:t>Dermatol</a:t>
            </a:r>
            <a:r>
              <a:rPr lang="en-US" sz="1200" dirty="0"/>
              <a:t>. 119:365-9. 2002.</a:t>
            </a:r>
          </a:p>
          <a:p>
            <a:pPr defTabSz="914400" eaLnBrk="1" hangingPunct="1"/>
            <a:r>
              <a:rPr lang="en-US" sz="1200" dirty="0" err="1"/>
              <a:t>Spira</a:t>
            </a:r>
            <a:r>
              <a:rPr lang="en-US" sz="1200" dirty="0"/>
              <a:t>, A. et al. J </a:t>
            </a:r>
            <a:r>
              <a:rPr lang="en-US" sz="1200" dirty="0" err="1"/>
              <a:t>Exp</a:t>
            </a:r>
            <a:r>
              <a:rPr lang="en-US" sz="1200" dirty="0"/>
              <a:t> Med. 183:215-25. 1996.</a:t>
            </a:r>
          </a:p>
          <a:p>
            <a:pPr defTabSz="914400" eaLnBrk="1" hangingPunct="1"/>
            <a:r>
              <a:rPr lang="en-US" sz="1200" dirty="0" err="1"/>
              <a:t>Sperling</a:t>
            </a:r>
            <a:r>
              <a:rPr lang="en-US" sz="1200" dirty="0"/>
              <a:t>, R. et al. New </a:t>
            </a:r>
            <a:r>
              <a:rPr lang="en-US" sz="1200" dirty="0" err="1"/>
              <a:t>Eng</a:t>
            </a:r>
            <a:r>
              <a:rPr lang="en-US" sz="1200" dirty="0"/>
              <a:t> J Med. 335:1621-9, 1996</a:t>
            </a:r>
          </a:p>
          <a:p>
            <a:pPr defTabSz="914400" eaLnBrk="1" hangingPunct="1"/>
            <a:r>
              <a:rPr lang="en-US" sz="1200" dirty="0" err="1"/>
              <a:t>Cardo</a:t>
            </a:r>
            <a:r>
              <a:rPr lang="en-US" sz="1200" dirty="0"/>
              <a:t>, D. et al. New </a:t>
            </a:r>
            <a:r>
              <a:rPr lang="en-US" sz="1200" dirty="0" err="1"/>
              <a:t>Eng</a:t>
            </a:r>
            <a:r>
              <a:rPr lang="en-US" sz="1200" dirty="0"/>
              <a:t> J Med. 337:1485-90, 1997</a:t>
            </a:r>
          </a:p>
          <a:p>
            <a:pPr defTabSz="914400" eaLnBrk="1" hangingPunct="1"/>
            <a:r>
              <a:rPr lang="en-US" sz="1200" dirty="0" err="1"/>
              <a:t>Otten</a:t>
            </a:r>
            <a:r>
              <a:rPr lang="en-US" sz="1200" dirty="0"/>
              <a:t>, R. J </a:t>
            </a:r>
            <a:r>
              <a:rPr lang="en-US" sz="1200" dirty="0" err="1"/>
              <a:t>Virol</a:t>
            </a:r>
            <a:r>
              <a:rPr lang="en-US" sz="1200" dirty="0"/>
              <a:t>. 74:9771-5, 2000.</a:t>
            </a:r>
          </a:p>
          <a:p>
            <a:pPr defTabSz="914400" eaLnBrk="1" hangingPunct="1"/>
            <a:r>
              <a:rPr lang="en-US" sz="1200" dirty="0"/>
              <a:t>McClure, H. Ann NY </a:t>
            </a:r>
            <a:r>
              <a:rPr lang="en-US" sz="1200" dirty="0" err="1"/>
              <a:t>Acad</a:t>
            </a:r>
            <a:r>
              <a:rPr lang="en-US" sz="1200" dirty="0"/>
              <a:t> Sci. 616:287-98, </a:t>
            </a:r>
            <a:r>
              <a:rPr lang="en-US" sz="1200" dirty="0" smtClean="0"/>
              <a:t>1990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0972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b="1" dirty="0"/>
              <a:t>Profilaxia </a:t>
            </a:r>
            <a:r>
              <a:rPr lang="pt-BR" b="1" dirty="0" smtClean="0"/>
              <a:t>Pós </a:t>
            </a:r>
            <a:r>
              <a:rPr lang="pt-BR" b="1" dirty="0"/>
              <a:t>Exposição Sexual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446856" y="836712"/>
            <a:ext cx="8229600" cy="5256584"/>
          </a:xfrm>
        </p:spPr>
        <p:txBody>
          <a:bodyPr>
            <a:normAutofit/>
          </a:bodyPr>
          <a:lstStyle/>
          <a:p>
            <a:r>
              <a:rPr lang="pt-BR" b="1" dirty="0" smtClean="0"/>
              <a:t>Fatores </a:t>
            </a:r>
            <a:r>
              <a:rPr lang="pt-BR" b="1" dirty="0"/>
              <a:t>que aumentam o risco de transmissão sexual do </a:t>
            </a:r>
            <a:r>
              <a:rPr lang="pt-BR" b="1" dirty="0" smtClean="0"/>
              <a:t>HIV:</a:t>
            </a:r>
            <a:endParaRPr lang="pt-BR" dirty="0"/>
          </a:p>
          <a:p>
            <a:pPr lvl="1"/>
            <a:r>
              <a:rPr lang="pt-BR" dirty="0" smtClean="0"/>
              <a:t>Se parceria HIV positiva estiver </a:t>
            </a:r>
            <a:r>
              <a:rPr lang="pt-BR" dirty="0"/>
              <a:t>com uma carga viral sanguínea </a:t>
            </a:r>
            <a:r>
              <a:rPr lang="pt-BR" dirty="0" smtClean="0"/>
              <a:t>detectável;</a:t>
            </a:r>
            <a:endParaRPr lang="pt-BR" dirty="0"/>
          </a:p>
          <a:p>
            <a:pPr lvl="1"/>
            <a:r>
              <a:rPr lang="pt-BR" dirty="0" smtClean="0"/>
              <a:t>Se houver </a:t>
            </a:r>
            <a:r>
              <a:rPr lang="pt-BR" dirty="0"/>
              <a:t>qualquer tipo de ferimento ou </a:t>
            </a:r>
            <a:r>
              <a:rPr lang="pt-BR" dirty="0" smtClean="0"/>
              <a:t>lesão na </a:t>
            </a:r>
            <a:r>
              <a:rPr lang="pt-BR" dirty="0"/>
              <a:t>região </a:t>
            </a:r>
            <a:r>
              <a:rPr lang="pt-BR" dirty="0" smtClean="0"/>
              <a:t>genital ;</a:t>
            </a:r>
            <a:endParaRPr lang="pt-BR" dirty="0"/>
          </a:p>
          <a:p>
            <a:pPr lvl="1"/>
            <a:r>
              <a:rPr lang="pt-BR" dirty="0" smtClean="0"/>
              <a:t>Se houver </a:t>
            </a:r>
            <a:r>
              <a:rPr lang="pt-BR" dirty="0"/>
              <a:t>a presença de sangramento, como menstruação, no momento do ato sexual;</a:t>
            </a:r>
          </a:p>
          <a:p>
            <a:pPr lvl="1"/>
            <a:r>
              <a:rPr lang="pt-BR" dirty="0"/>
              <a:t>um dos parceiros apresentar uma doença sexualmente </a:t>
            </a:r>
            <a:r>
              <a:rPr lang="pt-BR" dirty="0" smtClean="0"/>
              <a:t>transmissível (DST).</a:t>
            </a:r>
            <a:endParaRPr lang="pt-BR" dirty="0"/>
          </a:p>
          <a:p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Fonte: </a:t>
            </a:r>
            <a:r>
              <a:rPr lang="pt-BR" sz="1400" dirty="0" err="1" smtClean="0"/>
              <a:t>Depto.DST</a:t>
            </a:r>
            <a:r>
              <a:rPr lang="pt-BR" sz="1400" dirty="0" smtClean="0"/>
              <a:t>/Aids/HV-SVS-MS.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2522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058150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251520" y="4377878"/>
            <a:ext cx="626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Recomendações para terapia antirretroviral em adultos infectados pelo HIV - 2008 Suplemento III - Tratamento e prevenção Brasília – </a:t>
            </a:r>
            <a:r>
              <a:rPr lang="pt-BR" dirty="0" smtClean="0"/>
              <a:t>DF. </a:t>
            </a:r>
            <a:r>
              <a:rPr lang="pt-BR" dirty="0"/>
              <a:t>Outubro de 2010</a:t>
            </a:r>
          </a:p>
        </p:txBody>
      </p:sp>
    </p:spTree>
    <p:extLst>
      <p:ext uri="{BB962C8B-B14F-4D97-AF65-F5344CB8AC3E}">
        <p14:creationId xmlns:p14="http://schemas.microsoft.com/office/powerpoint/2010/main" val="307909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74" y="126737"/>
            <a:ext cx="7786858" cy="553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0" y="5445224"/>
            <a:ext cx="8100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002060"/>
                </a:solidFill>
              </a:rPr>
              <a:t>Recomendações para terapia antirretroviral em adultos infectados pelo HIV - 2008 Suplemento III - Tratamento e prevenção Brasília – </a:t>
            </a:r>
            <a:r>
              <a:rPr lang="pt-BR" sz="1200" dirty="0" smtClean="0">
                <a:solidFill>
                  <a:srgbClr val="002060"/>
                </a:solidFill>
              </a:rPr>
              <a:t>DF. </a:t>
            </a:r>
            <a:r>
              <a:rPr lang="pt-BR" sz="1200" dirty="0">
                <a:solidFill>
                  <a:srgbClr val="002060"/>
                </a:solidFill>
              </a:rPr>
              <a:t>Outubro de 2010</a:t>
            </a:r>
          </a:p>
        </p:txBody>
      </p:sp>
    </p:spTree>
    <p:extLst>
      <p:ext uri="{BB962C8B-B14F-4D97-AF65-F5344CB8AC3E}">
        <p14:creationId xmlns:p14="http://schemas.microsoft.com/office/powerpoint/2010/main" val="171148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Avaliação de Risco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3"/>
          </p:nvPr>
        </p:nvSpPr>
        <p:spPr>
          <a:xfrm>
            <a:off x="411732" y="2708920"/>
            <a:ext cx="8320535" cy="14401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dirty="0" smtClean="0"/>
              <a:t>Fundamental compreender que o </a:t>
            </a:r>
            <a:r>
              <a:rPr lang="pt-BR" dirty="0"/>
              <a:t>trauma subjacente à violência sexual contribui para elevar o risco de transmissão, já que a escassa lubrificação produz lesões abrasivas e solução de </a:t>
            </a:r>
            <a:r>
              <a:rPr lang="pt-BR" dirty="0" smtClean="0"/>
              <a:t>continuidade da pele e mucosas.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0" y="5445224"/>
            <a:ext cx="8100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002060"/>
                </a:solidFill>
              </a:rPr>
              <a:t>Recomendações para terapia antirretroviral em adultos infectados pelo HIV - 2008 Suplemento III - Tratamento e prevenção Brasília – </a:t>
            </a:r>
            <a:r>
              <a:rPr lang="pt-BR" sz="1200" dirty="0" smtClean="0">
                <a:solidFill>
                  <a:srgbClr val="002060"/>
                </a:solidFill>
              </a:rPr>
              <a:t>DF. </a:t>
            </a:r>
            <a:r>
              <a:rPr lang="pt-BR" sz="1200" dirty="0">
                <a:solidFill>
                  <a:srgbClr val="002060"/>
                </a:solidFill>
              </a:rPr>
              <a:t>Outubro de 2010</a:t>
            </a:r>
          </a:p>
        </p:txBody>
      </p:sp>
    </p:spTree>
    <p:extLst>
      <p:ext uri="{BB962C8B-B14F-4D97-AF65-F5344CB8AC3E}">
        <p14:creationId xmlns:p14="http://schemas.microsoft.com/office/powerpoint/2010/main" val="2418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r>
              <a:rPr lang="pt-BR" sz="3430" dirty="0"/>
              <a:t>Profilaxia na situação de violência sexual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31" y="914028"/>
            <a:ext cx="7076622" cy="469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rgbClr val="FFFF00"/>
                </a:solidFill>
              </a:rPr>
              <a:t>Fonte: </a:t>
            </a:r>
            <a:r>
              <a:rPr lang="pt-BR" sz="1400" dirty="0" err="1" smtClean="0">
                <a:solidFill>
                  <a:srgbClr val="FFFF00"/>
                </a:solidFill>
              </a:rPr>
              <a:t>Depto.DST</a:t>
            </a:r>
            <a:r>
              <a:rPr lang="pt-BR" sz="1400" dirty="0" smtClean="0">
                <a:solidFill>
                  <a:srgbClr val="FFFF00"/>
                </a:solidFill>
              </a:rPr>
              <a:t>/Aids/HV-SVS-MS.</a:t>
            </a:r>
            <a:endParaRPr lang="pt-BR" sz="1400" dirty="0">
              <a:solidFill>
                <a:srgbClr val="FFFF00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0" y="5445224"/>
            <a:ext cx="8100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002060"/>
                </a:solidFill>
              </a:rPr>
              <a:t>Recomendações para terapia antirretroviral em adultos infectados pelo HIV - 2008 Suplemento III - Tratamento e prevenção Brasília – </a:t>
            </a:r>
            <a:r>
              <a:rPr lang="pt-BR" sz="1200" dirty="0" smtClean="0">
                <a:solidFill>
                  <a:srgbClr val="002060"/>
                </a:solidFill>
              </a:rPr>
              <a:t>DF. </a:t>
            </a:r>
            <a:r>
              <a:rPr lang="pt-BR" sz="1200" dirty="0">
                <a:solidFill>
                  <a:srgbClr val="002060"/>
                </a:solidFill>
              </a:rPr>
              <a:t>Outubro de 2010</a:t>
            </a:r>
          </a:p>
        </p:txBody>
      </p:sp>
    </p:spTree>
    <p:extLst>
      <p:ext uri="{BB962C8B-B14F-4D97-AF65-F5344CB8AC3E}">
        <p14:creationId xmlns:p14="http://schemas.microsoft.com/office/powerpoint/2010/main" val="338704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43" y="20241"/>
            <a:ext cx="851509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0" y="5445224"/>
            <a:ext cx="8100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002060"/>
                </a:solidFill>
              </a:rPr>
              <a:t>Recomendações para terapia antirretroviral em adultos infectados pelo HIV - 2008 Suplemento III - Tratamento e prevenção Brasília – </a:t>
            </a:r>
            <a:r>
              <a:rPr lang="pt-BR" sz="1200" dirty="0" smtClean="0">
                <a:solidFill>
                  <a:srgbClr val="002060"/>
                </a:solidFill>
              </a:rPr>
              <a:t>DF. </a:t>
            </a:r>
            <a:r>
              <a:rPr lang="pt-BR" sz="1200" dirty="0">
                <a:solidFill>
                  <a:srgbClr val="002060"/>
                </a:solidFill>
              </a:rPr>
              <a:t>Outubro de 2010</a:t>
            </a:r>
          </a:p>
        </p:txBody>
      </p:sp>
    </p:spTree>
    <p:extLst>
      <p:ext uri="{BB962C8B-B14F-4D97-AF65-F5344CB8AC3E}">
        <p14:creationId xmlns:p14="http://schemas.microsoft.com/office/powerpoint/2010/main" val="88060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pt-BR" sz="3200" dirty="0" smtClean="0"/>
              <a:t>Profilaxia na situação de violência sexual</a:t>
            </a:r>
            <a:endParaRPr lang="pt-BR" sz="32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574" y="1110754"/>
            <a:ext cx="6559370" cy="455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0" y="5445224"/>
            <a:ext cx="8100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002060"/>
                </a:solidFill>
              </a:rPr>
              <a:t>Recomendações para terapia antirretroviral em adultos infectados pelo HIV - 2008 Suplemento III - Tratamento e prevenção Brasília – </a:t>
            </a:r>
            <a:r>
              <a:rPr lang="pt-BR" sz="1200" dirty="0" smtClean="0">
                <a:solidFill>
                  <a:srgbClr val="002060"/>
                </a:solidFill>
              </a:rPr>
              <a:t>DF. </a:t>
            </a:r>
            <a:r>
              <a:rPr lang="pt-BR" sz="1200" dirty="0">
                <a:solidFill>
                  <a:srgbClr val="002060"/>
                </a:solidFill>
              </a:rPr>
              <a:t>Outubro de 2010</a:t>
            </a:r>
          </a:p>
        </p:txBody>
      </p:sp>
    </p:spTree>
    <p:extLst>
      <p:ext uri="{BB962C8B-B14F-4D97-AF65-F5344CB8AC3E}">
        <p14:creationId xmlns:p14="http://schemas.microsoft.com/office/powerpoint/2010/main" val="25655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dirty="0" smtClean="0"/>
              <a:t>Impacto Global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pt-BR" dirty="0" smtClean="0"/>
              <a:t>A epidemia de HIV continua sendo o maior problema de saúde pública global:</a:t>
            </a:r>
          </a:p>
          <a:p>
            <a:pPr fontAlgn="base"/>
            <a:r>
              <a:rPr lang="pt-BR" dirty="0" smtClean="0"/>
              <a:t>Em 2013:</a:t>
            </a:r>
          </a:p>
          <a:p>
            <a:pPr lvl="1" fontAlgn="base"/>
            <a:r>
              <a:rPr lang="pt-BR" dirty="0" smtClean="0"/>
              <a:t>35 milhões de PVHA.</a:t>
            </a:r>
          </a:p>
          <a:p>
            <a:pPr lvl="1" fontAlgn="base"/>
            <a:r>
              <a:rPr lang="pt-BR" dirty="0" smtClean="0"/>
              <a:t>39 milhões de mortes.</a:t>
            </a:r>
          </a:p>
          <a:p>
            <a:pPr lvl="1" fontAlgn="base"/>
            <a:r>
              <a:rPr lang="pt-BR" dirty="0" smtClean="0"/>
              <a:t>2.1 milhões de novas infecções/2013.</a:t>
            </a:r>
          </a:p>
          <a:p>
            <a:pPr fontAlgn="base"/>
            <a:r>
              <a:rPr lang="pt-BR" dirty="0" smtClean="0"/>
              <a:t>Doença incurável</a:t>
            </a:r>
          </a:p>
          <a:p>
            <a:pPr fontAlgn="base"/>
            <a:r>
              <a:rPr lang="pt-BR" dirty="0" smtClean="0"/>
              <a:t>O tratamento com antirretrovirais controla o vírus: pessoas mais saudáveis e produtivas.</a:t>
            </a:r>
          </a:p>
          <a:p>
            <a:pPr fontAlgn="base"/>
            <a:endParaRPr lang="pt-BR" sz="1500" dirty="0" smtClean="0"/>
          </a:p>
          <a:p>
            <a:pPr marL="0" indent="0" fontAlgn="base">
              <a:buNone/>
            </a:pPr>
            <a:r>
              <a:rPr lang="pt-BR" sz="1500" dirty="0" smtClean="0"/>
              <a:t>Fonte: HIV/AIDS </a:t>
            </a:r>
            <a:r>
              <a:rPr lang="pt-BR" sz="1500" dirty="0" err="1" smtClean="0"/>
              <a:t>Fact</a:t>
            </a:r>
            <a:r>
              <a:rPr lang="pt-BR" sz="1500" dirty="0" smtClean="0"/>
              <a:t> </a:t>
            </a:r>
            <a:r>
              <a:rPr lang="pt-BR" sz="1500" dirty="0" err="1" smtClean="0"/>
              <a:t>sheet</a:t>
            </a:r>
            <a:r>
              <a:rPr lang="pt-BR" sz="1500" dirty="0" smtClean="0"/>
              <a:t> N°360. </a:t>
            </a:r>
            <a:r>
              <a:rPr lang="pt-BR" sz="1500" dirty="0" err="1" smtClean="0"/>
              <a:t>Updated</a:t>
            </a:r>
            <a:r>
              <a:rPr lang="pt-BR" sz="1500" dirty="0" smtClean="0"/>
              <a:t> July 2014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3649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38"/>
            <a:ext cx="7812369" cy="5628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0" y="5559623"/>
            <a:ext cx="8100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002060"/>
                </a:solidFill>
              </a:rPr>
              <a:t>Recomendações para terapia antirretroviral em adultos infectados pelo HIV - 2008 Suplemento III - Tratamento e prevenção Brasília – </a:t>
            </a:r>
            <a:r>
              <a:rPr lang="pt-BR" sz="1200" dirty="0" smtClean="0">
                <a:solidFill>
                  <a:srgbClr val="002060"/>
                </a:solidFill>
              </a:rPr>
              <a:t>DF. </a:t>
            </a:r>
            <a:r>
              <a:rPr lang="pt-BR" sz="1200" dirty="0">
                <a:solidFill>
                  <a:srgbClr val="002060"/>
                </a:solidFill>
              </a:rPr>
              <a:t>Outubro de 2010</a:t>
            </a:r>
          </a:p>
        </p:txBody>
      </p:sp>
    </p:spTree>
    <p:extLst>
      <p:ext uri="{BB962C8B-B14F-4D97-AF65-F5344CB8AC3E}">
        <p14:creationId xmlns:p14="http://schemas.microsoft.com/office/powerpoint/2010/main" val="303254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ALTERNATIVAS NA PROFILAXIA EM CRIANÇAS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3"/>
          </p:nvPr>
        </p:nvSpPr>
        <p:spPr>
          <a:xfrm>
            <a:off x="427929" y="2420888"/>
            <a:ext cx="8320535" cy="2016224"/>
          </a:xfrm>
        </p:spPr>
        <p:txBody>
          <a:bodyPr/>
          <a:lstStyle/>
          <a:p>
            <a:r>
              <a:rPr lang="pt-BR" dirty="0" smtClean="0"/>
              <a:t>Intolerância </a:t>
            </a:r>
            <a:r>
              <a:rPr lang="pt-BR" dirty="0"/>
              <a:t>ao </a:t>
            </a:r>
            <a:r>
              <a:rPr lang="pt-BR" dirty="0" smtClean="0"/>
              <a:t>AZT: </a:t>
            </a:r>
            <a:r>
              <a:rPr lang="pt-BR" dirty="0" err="1" smtClean="0"/>
              <a:t>estavudina</a:t>
            </a:r>
            <a:r>
              <a:rPr lang="pt-BR" dirty="0" smtClean="0"/>
              <a:t> (+ </a:t>
            </a:r>
            <a:r>
              <a:rPr lang="pt-BR" dirty="0" err="1" smtClean="0"/>
              <a:t>lamivudina</a:t>
            </a:r>
            <a:r>
              <a:rPr lang="pt-BR" dirty="0" smtClean="0"/>
              <a:t>)</a:t>
            </a:r>
          </a:p>
          <a:p>
            <a:r>
              <a:rPr lang="pt-BR" dirty="0" smtClean="0"/>
              <a:t>Intolerância ao LPV/r: </a:t>
            </a:r>
          </a:p>
          <a:p>
            <a:pPr lvl="1"/>
            <a:r>
              <a:rPr lang="pt-BR" dirty="0" smtClean="0"/>
              <a:t>FPV/r: &gt; </a:t>
            </a:r>
            <a:r>
              <a:rPr lang="pt-BR" dirty="0"/>
              <a:t>seis anos de idade e </a:t>
            </a:r>
            <a:endParaRPr lang="pt-BR" dirty="0" smtClean="0"/>
          </a:p>
          <a:p>
            <a:pPr lvl="1"/>
            <a:r>
              <a:rPr lang="pt-BR" dirty="0" smtClean="0"/>
              <a:t>FPV </a:t>
            </a:r>
            <a:r>
              <a:rPr lang="pt-BR" dirty="0"/>
              <a:t>(sem </a:t>
            </a:r>
            <a:r>
              <a:rPr lang="pt-BR" i="1" dirty="0" err="1"/>
              <a:t>booster</a:t>
            </a:r>
            <a:r>
              <a:rPr lang="pt-BR" dirty="0"/>
              <a:t> de </a:t>
            </a:r>
            <a:r>
              <a:rPr lang="pt-BR" dirty="0" err="1"/>
              <a:t>ritonavir</a:t>
            </a:r>
            <a:r>
              <a:rPr lang="pt-BR" dirty="0" smtClean="0"/>
              <a:t>): &lt; </a:t>
            </a:r>
            <a:r>
              <a:rPr lang="pt-BR" dirty="0"/>
              <a:t>seis anos de idade. 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0" y="5445224"/>
            <a:ext cx="8100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002060"/>
                </a:solidFill>
              </a:rPr>
              <a:t>Recomendações para terapia antirretroviral em adultos infectados pelo HIV - 2008 Suplemento III - Tratamento e prevenção Brasília – </a:t>
            </a:r>
            <a:r>
              <a:rPr lang="pt-BR" sz="1200" dirty="0" smtClean="0">
                <a:solidFill>
                  <a:srgbClr val="002060"/>
                </a:solidFill>
              </a:rPr>
              <a:t>DF. </a:t>
            </a:r>
            <a:r>
              <a:rPr lang="pt-BR" sz="1200" dirty="0">
                <a:solidFill>
                  <a:srgbClr val="002060"/>
                </a:solidFill>
              </a:rPr>
              <a:t>Outubro de 2010</a:t>
            </a:r>
          </a:p>
        </p:txBody>
      </p:sp>
    </p:spTree>
    <p:extLst>
      <p:ext uri="{BB962C8B-B14F-4D97-AF65-F5344CB8AC3E}">
        <p14:creationId xmlns:p14="http://schemas.microsoft.com/office/powerpoint/2010/main" val="335949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ATENÇÃO !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370" y="1869332"/>
            <a:ext cx="5979815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0" y="5445224"/>
            <a:ext cx="8100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002060"/>
                </a:solidFill>
              </a:rPr>
              <a:t>Recomendações para terapia antirretroviral em adultos infectados pelo HIV - 2008 Suplemento III - Tratamento e prevenção Brasília – </a:t>
            </a:r>
            <a:r>
              <a:rPr lang="pt-BR" sz="1200" dirty="0" smtClean="0">
                <a:solidFill>
                  <a:srgbClr val="002060"/>
                </a:solidFill>
              </a:rPr>
              <a:t>DF. </a:t>
            </a:r>
            <a:r>
              <a:rPr lang="pt-BR" sz="1200" dirty="0">
                <a:solidFill>
                  <a:srgbClr val="002060"/>
                </a:solidFill>
              </a:rPr>
              <a:t>Outubro de 2010</a:t>
            </a:r>
          </a:p>
        </p:txBody>
      </p:sp>
    </p:spTree>
    <p:extLst>
      <p:ext uri="{BB962C8B-B14F-4D97-AF65-F5344CB8AC3E}">
        <p14:creationId xmlns:p14="http://schemas.microsoft.com/office/powerpoint/2010/main" val="149119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Profilaxia do HBV</a:t>
            </a:r>
            <a:endParaRPr lang="pt-B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62" y="1700808"/>
            <a:ext cx="8262469" cy="3744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0" y="5445224"/>
            <a:ext cx="8100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002060"/>
                </a:solidFill>
              </a:rPr>
              <a:t>Recomendações para terapia antirretroviral em adultos infectados pelo HIV - 2008 Suplemento III - Tratamento e prevenção Brasília – </a:t>
            </a:r>
            <a:r>
              <a:rPr lang="pt-BR" sz="1200" dirty="0" smtClean="0">
                <a:solidFill>
                  <a:srgbClr val="002060"/>
                </a:solidFill>
              </a:rPr>
              <a:t>DF. </a:t>
            </a:r>
            <a:r>
              <a:rPr lang="pt-BR" sz="1200" dirty="0">
                <a:solidFill>
                  <a:srgbClr val="002060"/>
                </a:solidFill>
              </a:rPr>
              <a:t>Outubro de 2010</a:t>
            </a:r>
          </a:p>
        </p:txBody>
      </p:sp>
    </p:spTree>
    <p:extLst>
      <p:ext uri="{BB962C8B-B14F-4D97-AF65-F5344CB8AC3E}">
        <p14:creationId xmlns:p14="http://schemas.microsoft.com/office/powerpoint/2010/main" val="201581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Profilaxia HBV</a:t>
            </a:r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68" y="1484784"/>
            <a:ext cx="867326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906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ANTICONCEPÇÃO DE EMERGÊNCIA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3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Grande </a:t>
            </a:r>
            <a:r>
              <a:rPr lang="pt-BR" dirty="0"/>
              <a:t>parte dos crimes sexuais ocorre durante a idade reprodutiva da mulher. </a:t>
            </a:r>
            <a:endParaRPr lang="pt-BR" dirty="0" smtClean="0"/>
          </a:p>
          <a:p>
            <a:r>
              <a:rPr lang="pt-BR" dirty="0" smtClean="0"/>
              <a:t>O </a:t>
            </a:r>
            <a:r>
              <a:rPr lang="pt-BR" dirty="0"/>
              <a:t>risco de gravidez, decorrente dessa violência, varia entre 0,5 e 5</a:t>
            </a:r>
            <a:r>
              <a:rPr lang="pt-BR" dirty="0" smtClean="0"/>
              <a:t>% (aleatoriedade </a:t>
            </a:r>
            <a:r>
              <a:rPr lang="pt-BR" dirty="0"/>
              <a:t>da violência em relação ao período do ciclo menstrual, </a:t>
            </a:r>
            <a:r>
              <a:rPr lang="pt-BR" dirty="0" smtClean="0"/>
              <a:t>violência como caso isolado </a:t>
            </a:r>
            <a:r>
              <a:rPr lang="pt-BR" dirty="0"/>
              <a:t>ou se é </a:t>
            </a:r>
            <a:r>
              <a:rPr lang="pt-BR" dirty="0" smtClean="0"/>
              <a:t>violência continuada).</a:t>
            </a:r>
          </a:p>
          <a:p>
            <a:r>
              <a:rPr lang="pt-BR" dirty="0"/>
              <a:t>O método anticonceptivo pode prevenir a gravidez forçada e indesejada </a:t>
            </a:r>
            <a:r>
              <a:rPr lang="pt-BR" dirty="0" smtClean="0"/>
              <a:t>utiliza </a:t>
            </a:r>
            <a:r>
              <a:rPr lang="pt-BR" dirty="0"/>
              <a:t>compostos hormonais concentrados e por curto período de </a:t>
            </a:r>
            <a:r>
              <a:rPr lang="pt-BR" dirty="0" smtClean="0"/>
              <a:t>tempo.</a:t>
            </a:r>
          </a:p>
          <a:p>
            <a:r>
              <a:rPr lang="pt-BR" dirty="0"/>
              <a:t>não existe “efeito abortivo</a:t>
            </a:r>
            <a:r>
              <a:rPr lang="pt-BR" dirty="0" smtClean="0"/>
              <a:t>”.</a:t>
            </a:r>
          </a:p>
          <a:p>
            <a:endParaRPr lang="pt-BR" dirty="0"/>
          </a:p>
          <a:p>
            <a:pPr lvl="1"/>
            <a:r>
              <a:rPr lang="pt-BR" sz="1400" dirty="0" smtClean="0"/>
              <a:t>Fonte: PREVENÇÃO </a:t>
            </a:r>
            <a:r>
              <a:rPr lang="pt-BR" sz="1400" dirty="0"/>
              <a:t>E TRATAMENTO DOS AGRAVOS RESULTANTES DA VIOLÊNCIA SEXUAL CONTRA MULHERES E </a:t>
            </a:r>
            <a:r>
              <a:rPr lang="pt-BR" sz="1400" dirty="0" smtClean="0"/>
              <a:t>ADOLESCENTES. Brasília, 2012.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94511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ESQUEMAS DE ADMINISTRAÇÃO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76872"/>
            <a:ext cx="889045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tângulo 3"/>
          <p:cNvSpPr/>
          <p:nvPr/>
        </p:nvSpPr>
        <p:spPr>
          <a:xfrm>
            <a:off x="395536" y="5589240"/>
            <a:ext cx="66247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pt-BR" sz="1400" dirty="0"/>
              <a:t>Fonte: PREVENÇÃO E TRATAMENTO DOS AGRAVOS RESULTANTES DA VIOLÊNCIA SEXUAL CONTRA MULHERES E ADOLESCENTES. Brasília, 2012.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467544" y="4787860"/>
            <a:ext cx="59766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Sigla: AHOC - anticonceptivos </a:t>
            </a:r>
            <a:r>
              <a:rPr lang="pt-BR" sz="1100" dirty="0"/>
              <a:t>hormonais orais </a:t>
            </a:r>
            <a:r>
              <a:rPr lang="pt-BR" sz="1100" dirty="0" smtClean="0"/>
              <a:t>combinados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285538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ESQUEMAS DE ADMINISTRAÇÃO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pt-BR" sz="2800" dirty="0"/>
              <a:t>Contraindicação absoluta da AE (categoria 4 da </a:t>
            </a:r>
            <a:r>
              <a:rPr lang="pt-BR" sz="2800" dirty="0" smtClean="0"/>
              <a:t>OMS) = </a:t>
            </a:r>
            <a:r>
              <a:rPr lang="pt-BR" dirty="0" smtClean="0">
                <a:solidFill>
                  <a:srgbClr val="FF0000"/>
                </a:solidFill>
              </a:rPr>
              <a:t>gravidez </a:t>
            </a:r>
            <a:r>
              <a:rPr lang="pt-BR" dirty="0">
                <a:solidFill>
                  <a:srgbClr val="FF0000"/>
                </a:solidFill>
              </a:rPr>
              <a:t>confirmada</a:t>
            </a:r>
            <a:r>
              <a:rPr lang="pt-BR" dirty="0"/>
              <a:t>. </a:t>
            </a:r>
            <a:endParaRPr lang="pt-BR" dirty="0" smtClean="0"/>
          </a:p>
          <a:p>
            <a:r>
              <a:rPr lang="pt-BR" sz="2800" dirty="0" smtClean="0"/>
              <a:t>Recomendação de precauções (categoria 2): método </a:t>
            </a:r>
            <a:r>
              <a:rPr lang="pt-BR" sz="2800" dirty="0"/>
              <a:t>de </a:t>
            </a:r>
            <a:r>
              <a:rPr lang="pt-BR" sz="2800" dirty="0" err="1" smtClean="0"/>
              <a:t>Yuzpe</a:t>
            </a:r>
            <a:r>
              <a:rPr lang="pt-BR" sz="2800" dirty="0" smtClean="0"/>
              <a:t> = </a:t>
            </a:r>
            <a:r>
              <a:rPr lang="pt-BR" dirty="0" smtClean="0"/>
              <a:t>antecedente </a:t>
            </a:r>
            <a:r>
              <a:rPr lang="pt-BR" dirty="0"/>
              <a:t>de acidente vascular cerebral, tromboembolismo, enxaqueca severa ou diabetes com complicações </a:t>
            </a:r>
            <a:r>
              <a:rPr lang="pt-BR" dirty="0" smtClean="0"/>
              <a:t>vasculares</a:t>
            </a:r>
          </a:p>
          <a:p>
            <a:pPr lvl="1"/>
            <a:r>
              <a:rPr lang="pt-BR" dirty="0" smtClean="0"/>
              <a:t>Utilizar o </a:t>
            </a:r>
            <a:r>
              <a:rPr lang="pt-BR" dirty="0" err="1">
                <a:solidFill>
                  <a:srgbClr val="FF0000"/>
                </a:solidFill>
              </a:rPr>
              <a:t>levonorgestrel</a:t>
            </a:r>
            <a:r>
              <a:rPr lang="pt-BR" dirty="0"/>
              <a:t>. </a:t>
            </a:r>
          </a:p>
        </p:txBody>
      </p:sp>
      <p:sp>
        <p:nvSpPr>
          <p:cNvPr id="4" name="Retângulo 3"/>
          <p:cNvSpPr/>
          <p:nvPr/>
        </p:nvSpPr>
        <p:spPr>
          <a:xfrm>
            <a:off x="395536" y="5589240"/>
            <a:ext cx="66247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pt-BR" sz="1400" dirty="0"/>
              <a:t>Fonte: PREVENÇÃO E TRATAMENTO DOS AGRAVOS RESULTANTES DA VIOLÊNCIA SEXUAL CONTRA MULHERES E ADOLESCENTES. Brasília, 2012.</a:t>
            </a:r>
          </a:p>
        </p:txBody>
      </p:sp>
    </p:spTree>
    <p:extLst>
      <p:ext uri="{BB962C8B-B14F-4D97-AF65-F5344CB8AC3E}">
        <p14:creationId xmlns:p14="http://schemas.microsoft.com/office/powerpoint/2010/main" val="367211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Eficácia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Taxa de eficácia - 75</a:t>
            </a:r>
            <a:r>
              <a:rPr lang="pt-BR" dirty="0"/>
              <a:t>% a 80</a:t>
            </a:r>
            <a:r>
              <a:rPr lang="pt-BR" dirty="0" smtClean="0"/>
              <a:t>%</a:t>
            </a:r>
          </a:p>
          <a:p>
            <a:r>
              <a:rPr lang="pt-BR" dirty="0" smtClean="0"/>
              <a:t>Falha: </a:t>
            </a:r>
            <a:r>
              <a:rPr lang="pt-BR" dirty="0"/>
              <a:t>cerca de 2%. </a:t>
            </a:r>
            <a:endParaRPr lang="pt-BR" dirty="0" smtClean="0"/>
          </a:p>
          <a:p>
            <a:r>
              <a:rPr lang="pt-BR" dirty="0" smtClean="0"/>
              <a:t>Falha em função do tempo de administração:</a:t>
            </a:r>
          </a:p>
          <a:p>
            <a:pPr lvl="1"/>
            <a:r>
              <a:rPr lang="pt-BR" dirty="0" smtClean="0"/>
              <a:t>método </a:t>
            </a:r>
            <a:r>
              <a:rPr lang="pt-BR" dirty="0"/>
              <a:t>de </a:t>
            </a:r>
            <a:r>
              <a:rPr lang="pt-BR" dirty="0" err="1" smtClean="0"/>
              <a:t>Yuzpe</a:t>
            </a:r>
            <a:r>
              <a:rPr lang="pt-BR" dirty="0" smtClean="0"/>
              <a:t>: </a:t>
            </a:r>
          </a:p>
          <a:p>
            <a:pPr lvl="2"/>
            <a:r>
              <a:rPr lang="pt-BR" dirty="0" smtClean="0"/>
              <a:t>2</a:t>
            </a:r>
            <a:r>
              <a:rPr lang="pt-BR" dirty="0"/>
              <a:t>% (0-24 </a:t>
            </a:r>
            <a:r>
              <a:rPr lang="pt-BR" dirty="0" smtClean="0"/>
              <a:t>horas)</a:t>
            </a:r>
          </a:p>
          <a:p>
            <a:pPr lvl="2"/>
            <a:r>
              <a:rPr lang="pt-BR" dirty="0" smtClean="0"/>
              <a:t>4,7</a:t>
            </a:r>
            <a:r>
              <a:rPr lang="pt-BR" dirty="0"/>
              <a:t>% (49-72 horas). </a:t>
            </a:r>
            <a:endParaRPr lang="pt-BR" dirty="0" smtClean="0"/>
          </a:p>
          <a:p>
            <a:pPr lvl="1"/>
            <a:r>
              <a:rPr lang="pt-BR" dirty="0" err="1" smtClean="0"/>
              <a:t>Levonorgestrel</a:t>
            </a:r>
            <a:r>
              <a:rPr lang="pt-BR" dirty="0" smtClean="0"/>
              <a:t>:</a:t>
            </a:r>
          </a:p>
          <a:p>
            <a:pPr lvl="2"/>
            <a:r>
              <a:rPr lang="pt-BR" dirty="0" smtClean="0"/>
              <a:t>0,4</a:t>
            </a:r>
            <a:r>
              <a:rPr lang="pt-BR" dirty="0"/>
              <a:t>% (0-24 horas) </a:t>
            </a:r>
            <a:endParaRPr lang="pt-BR" dirty="0" smtClean="0"/>
          </a:p>
          <a:p>
            <a:pPr lvl="2"/>
            <a:r>
              <a:rPr lang="pt-BR" dirty="0" smtClean="0"/>
              <a:t>2,7</a:t>
            </a:r>
            <a:r>
              <a:rPr lang="pt-BR" dirty="0"/>
              <a:t>% (49-72 horas). </a:t>
            </a:r>
            <a:endParaRPr lang="pt-BR" dirty="0" smtClean="0"/>
          </a:p>
          <a:p>
            <a:pPr lvl="1"/>
            <a:endParaRPr lang="pt-BR" dirty="0"/>
          </a:p>
          <a:p>
            <a:pPr marL="457200" lvl="1" indent="0">
              <a:buNone/>
            </a:pPr>
            <a:r>
              <a:rPr lang="pt-BR" dirty="0" err="1" smtClean="0"/>
              <a:t>Obs</a:t>
            </a:r>
            <a:r>
              <a:rPr lang="pt-BR" dirty="0" smtClean="0"/>
              <a:t>: Entre </a:t>
            </a:r>
            <a:r>
              <a:rPr lang="pt-BR" dirty="0"/>
              <a:t>o 4° e 5° dia da violência sexual a AE ainda oferece razoável proteção, embora com taxas de falha expressivamente maiores. Portanto, a AE deve ser administrada tão rápido quanto possível dentro dos cinco dias da violência sexual.</a:t>
            </a:r>
          </a:p>
        </p:txBody>
      </p:sp>
      <p:sp>
        <p:nvSpPr>
          <p:cNvPr id="4" name="Retângulo 3"/>
          <p:cNvSpPr/>
          <p:nvPr/>
        </p:nvSpPr>
        <p:spPr>
          <a:xfrm>
            <a:off x="395536" y="6146140"/>
            <a:ext cx="66247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pt-BR" sz="1400" dirty="0"/>
              <a:t>Fonte: PREVENÇÃO E TRATAMENTO DOS AGRAVOS RESULTANTES DA VIOLÊNCIA SEXUAL CONTRA MULHERES E ADOLESCENTES. Brasília, 2012.</a:t>
            </a:r>
          </a:p>
        </p:txBody>
      </p:sp>
    </p:spTree>
    <p:extLst>
      <p:ext uri="{BB962C8B-B14F-4D97-AF65-F5344CB8AC3E}">
        <p14:creationId xmlns:p14="http://schemas.microsoft.com/office/powerpoint/2010/main" val="129251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Infecções Sexualmente Transmissíveis</a:t>
            </a:r>
            <a:endParaRPr lang="pt-B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219" y="1738909"/>
            <a:ext cx="8430203" cy="3456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tângulo 4"/>
          <p:cNvSpPr/>
          <p:nvPr/>
        </p:nvSpPr>
        <p:spPr>
          <a:xfrm>
            <a:off x="395536" y="5589240"/>
            <a:ext cx="66247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pt-BR" sz="1400" dirty="0"/>
              <a:t>Fonte: PREVENÇÃO E TRATAMENTO DOS AGRAVOS RESULTANTES DA VIOLÊNCIA SEXUAL CONTRA MULHERES E ADOLESCENTES. Brasília, 2012.</a:t>
            </a:r>
          </a:p>
        </p:txBody>
      </p:sp>
    </p:spTree>
    <p:extLst>
      <p:ext uri="{BB962C8B-B14F-4D97-AF65-F5344CB8AC3E}">
        <p14:creationId xmlns:p14="http://schemas.microsoft.com/office/powerpoint/2010/main" val="150339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dirty="0" smtClean="0"/>
              <a:t>Onde está o risco?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28395473"/>
              </p:ext>
            </p:extLst>
          </p:nvPr>
        </p:nvGraphicFramePr>
        <p:xfrm>
          <a:off x="457200" y="126876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/>
          <p:cNvSpPr/>
          <p:nvPr/>
        </p:nvSpPr>
        <p:spPr>
          <a:xfrm>
            <a:off x="35496" y="530120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en-US" sz="1200" dirty="0" err="1"/>
              <a:t>Fonte</a:t>
            </a:r>
            <a:r>
              <a:rPr lang="en-US" sz="1200" dirty="0"/>
              <a:t>: HIV/AIDS Fact sheet N°360. Updated July 2014</a:t>
            </a:r>
          </a:p>
        </p:txBody>
      </p:sp>
    </p:spTree>
    <p:extLst>
      <p:ext uri="{BB962C8B-B14F-4D97-AF65-F5344CB8AC3E}">
        <p14:creationId xmlns:p14="http://schemas.microsoft.com/office/powerpoint/2010/main" val="14845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Infecções Sexualmente Transmissíveis</a:t>
            </a:r>
            <a:endParaRPr lang="pt-B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8412359" cy="4454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tângulo 4"/>
          <p:cNvSpPr/>
          <p:nvPr/>
        </p:nvSpPr>
        <p:spPr>
          <a:xfrm>
            <a:off x="395536" y="6074132"/>
            <a:ext cx="66247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pt-BR" sz="1400" dirty="0"/>
              <a:t>Fonte: PREVENÇÃO E TRATAMENTO DOS AGRAVOS RESULTANTES DA VIOLÊNCIA SEXUAL CONTRA MULHERES E ADOLESCENTES. Brasília, 2012.</a:t>
            </a:r>
          </a:p>
        </p:txBody>
      </p:sp>
    </p:spTree>
    <p:extLst>
      <p:ext uri="{BB962C8B-B14F-4D97-AF65-F5344CB8AC3E}">
        <p14:creationId xmlns:p14="http://schemas.microsoft.com/office/powerpoint/2010/main" val="190013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Infecções Sexualmente Transmissíveis</a:t>
            </a:r>
            <a:endParaRPr lang="pt-B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7" y="2132856"/>
            <a:ext cx="8762871" cy="2448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tângulo 4"/>
          <p:cNvSpPr/>
          <p:nvPr/>
        </p:nvSpPr>
        <p:spPr>
          <a:xfrm>
            <a:off x="395536" y="5589240"/>
            <a:ext cx="66247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pt-BR" sz="1400" dirty="0"/>
              <a:t>Fonte: PREVENÇÃO E TRATAMENTO DOS AGRAVOS RESULTANTES DA VIOLÊNCIA SEXUAL CONTRA MULHERES E ADOLESCENTES. Brasília, 2012.</a:t>
            </a:r>
          </a:p>
        </p:txBody>
      </p:sp>
    </p:spTree>
    <p:extLst>
      <p:ext uri="{BB962C8B-B14F-4D97-AF65-F5344CB8AC3E}">
        <p14:creationId xmlns:p14="http://schemas.microsoft.com/office/powerpoint/2010/main" val="275466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Seguimento</a:t>
            </a:r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09" y="1700808"/>
            <a:ext cx="789835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0" y="5445224"/>
            <a:ext cx="8100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002060"/>
                </a:solidFill>
              </a:rPr>
              <a:t>Recomendações para terapia antirretroviral em adultos infectados pelo HIV - 2008 Suplemento III - Tratamento e prevenção Brasília – </a:t>
            </a:r>
            <a:r>
              <a:rPr lang="pt-BR" sz="1200" dirty="0" smtClean="0">
                <a:solidFill>
                  <a:srgbClr val="002060"/>
                </a:solidFill>
              </a:rPr>
              <a:t>DF. </a:t>
            </a:r>
            <a:r>
              <a:rPr lang="pt-BR" sz="1200" dirty="0">
                <a:solidFill>
                  <a:srgbClr val="002060"/>
                </a:solidFill>
              </a:rPr>
              <a:t>Outubro de 2010</a:t>
            </a:r>
          </a:p>
        </p:txBody>
      </p:sp>
    </p:spTree>
    <p:extLst>
      <p:ext uri="{BB962C8B-B14F-4D97-AF65-F5344CB8AC3E}">
        <p14:creationId xmlns:p14="http://schemas.microsoft.com/office/powerpoint/2010/main" val="329049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Onde estão as ações de prevenção?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777707300"/>
              </p:ext>
            </p:extLst>
          </p:nvPr>
        </p:nvGraphicFramePr>
        <p:xfrm>
          <a:off x="446856" y="1196752"/>
          <a:ext cx="8229600" cy="4597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tângulo 2"/>
          <p:cNvSpPr/>
          <p:nvPr/>
        </p:nvSpPr>
        <p:spPr>
          <a:xfrm>
            <a:off x="107504" y="551723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en-US" sz="1200" dirty="0" err="1"/>
              <a:t>Fonte</a:t>
            </a:r>
            <a:r>
              <a:rPr lang="en-US" sz="1200" dirty="0"/>
              <a:t>: HIV/AIDS Fact sheet N°360. Updated July 2014</a:t>
            </a:r>
          </a:p>
        </p:txBody>
      </p:sp>
    </p:spTree>
    <p:extLst>
      <p:ext uri="{BB962C8B-B14F-4D97-AF65-F5344CB8AC3E}">
        <p14:creationId xmlns:p14="http://schemas.microsoft.com/office/powerpoint/2010/main" val="58158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Evidências PARA uso de antirretrovirais como profilaxia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Bases de</a:t>
            </a:r>
            <a:endParaRPr lang="pt-BR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811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smtClean="0"/>
              <a:t>Tratamento e Prevenção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34925" y="1484313"/>
            <a:ext cx="9037638" cy="45259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400" dirty="0" smtClean="0"/>
              <a:t>PACTG 076: marco na utilização de </a:t>
            </a:r>
            <a:r>
              <a:rPr lang="pt-BR" sz="2400" dirty="0" err="1" smtClean="0"/>
              <a:t>ARVs</a:t>
            </a:r>
            <a:r>
              <a:rPr lang="pt-BR" sz="2400" dirty="0" smtClean="0"/>
              <a:t> na prevenção da infecção pelo HIV = redução da TV de 25% para 8% (1994-96).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pt-BR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400" dirty="0" smtClean="0"/>
              <a:t>Profilaxias em situações de violência sexual e acidente ocupacional: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pt-BR" sz="2000" dirty="0" smtClean="0"/>
              <a:t>Baseado na experiência da profilaxia da TV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pt-BR" sz="2000" dirty="0" smtClean="0"/>
              <a:t>Ampliado posteriormente para exposição sexual não ligado a violência. </a:t>
            </a:r>
            <a:endParaRPr lang="pt-BR" sz="20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pt-BR" dirty="0"/>
          </a:p>
        </p:txBody>
      </p:sp>
      <p:sp>
        <p:nvSpPr>
          <p:cNvPr id="26628" name="Retângulo 4"/>
          <p:cNvSpPr>
            <a:spLocks noChangeArrowheads="1"/>
          </p:cNvSpPr>
          <p:nvPr/>
        </p:nvSpPr>
        <p:spPr bwMode="auto">
          <a:xfrm>
            <a:off x="395536" y="5085184"/>
            <a:ext cx="2079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dirty="0">
                <a:latin typeface="Calibri" pitchFamily="34" charset="0"/>
              </a:rPr>
              <a:t>(Cohen et al, 2011). </a:t>
            </a:r>
          </a:p>
        </p:txBody>
      </p:sp>
    </p:spTree>
    <p:extLst>
      <p:ext uri="{BB962C8B-B14F-4D97-AF65-F5344CB8AC3E}">
        <p14:creationId xmlns:p14="http://schemas.microsoft.com/office/powerpoint/2010/main" val="161693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44624"/>
            <a:ext cx="8382000" cy="949325"/>
          </a:xfrm>
        </p:spPr>
        <p:txBody>
          <a:bodyPr lIns="90000" tIns="46800" rIns="90000" bIns="46800"/>
          <a:lstStyle/>
          <a:p>
            <a:r>
              <a:rPr lang="en-US" altLang="ja-JP" sz="3200" dirty="0" smtClean="0">
                <a:latin typeface="Arial Narrow" pitchFamily="34" charset="0"/>
                <a:cs typeface="ＭＳ Ｐゴシック"/>
              </a:rPr>
              <a:t>CARGA VIRAL E </a:t>
            </a:r>
            <a:r>
              <a:rPr lang="en-US" sz="3200" dirty="0" smtClean="0">
                <a:latin typeface="Arial Narrow" pitchFamily="34" charset="0"/>
              </a:rPr>
              <a:t>RISCO DE TRANSMISS</a:t>
            </a:r>
            <a:r>
              <a:rPr lang="en-US" altLang="ja-JP" sz="3200" dirty="0" smtClean="0">
                <a:latin typeface="Arial Narrow" pitchFamily="34" charset="0"/>
                <a:cs typeface="ＭＳ Ｐゴシック"/>
              </a:rPr>
              <a:t>ÃO SEXUAL</a:t>
            </a:r>
            <a:endParaRPr lang="en-US" sz="3200" dirty="0" smtClean="0">
              <a:latin typeface="Arial Narrow" pitchFamily="34" charset="0"/>
            </a:endParaRPr>
          </a:p>
        </p:txBody>
      </p:sp>
      <p:graphicFrame>
        <p:nvGraphicFramePr>
          <p:cNvPr id="2070" name="Object 22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40561950"/>
              </p:ext>
            </p:extLst>
          </p:nvPr>
        </p:nvGraphicFramePr>
        <p:xfrm>
          <a:off x="611188" y="764704"/>
          <a:ext cx="7632700" cy="5062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Picture" r:id="rId4" imgW="2337816" imgH="1825752" progId="Word.Picture.8">
                  <p:embed/>
                </p:oleObj>
              </mc:Choice>
              <mc:Fallback>
                <p:oleObj name="Picture" r:id="rId4" imgW="2337816" imgH="1825752" progId="Word.Picture.8">
                  <p:embed/>
                  <p:pic>
                    <p:nvPicPr>
                      <p:cNvPr id="0" name="Picture 3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764704"/>
                        <a:ext cx="7632700" cy="5062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72" name="Text Box 4"/>
          <p:cNvSpPr txBox="1">
            <a:spLocks noChangeArrowheads="1"/>
          </p:cNvSpPr>
          <p:nvPr/>
        </p:nvSpPr>
        <p:spPr bwMode="auto">
          <a:xfrm>
            <a:off x="-9005" y="6275412"/>
            <a:ext cx="82534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49263" eaLnBrk="0" hangingPunct="0"/>
            <a:r>
              <a:rPr lang="en-US" sz="1200" dirty="0">
                <a:solidFill>
                  <a:srgbClr val="FFFF00"/>
                </a:solidFill>
                <a:ea typeface="Arial Unicode MS" pitchFamily="34" charset="-128"/>
                <a:cs typeface="Arial Unicode MS" pitchFamily="34" charset="-128"/>
              </a:rPr>
              <a:t>Quinn TC, </a:t>
            </a:r>
            <a:r>
              <a:rPr lang="en-US" sz="1200" dirty="0" err="1">
                <a:solidFill>
                  <a:srgbClr val="FFFF00"/>
                </a:solidFill>
                <a:ea typeface="Arial Unicode MS" pitchFamily="34" charset="-128"/>
                <a:cs typeface="Arial Unicode MS" pitchFamily="34" charset="-128"/>
              </a:rPr>
              <a:t>Wawer</a:t>
            </a:r>
            <a:r>
              <a:rPr lang="en-US" sz="1200" dirty="0">
                <a:solidFill>
                  <a:srgbClr val="FFFF00"/>
                </a:solidFill>
                <a:ea typeface="Arial Unicode MS" pitchFamily="34" charset="-128"/>
                <a:cs typeface="Arial Unicode MS" pitchFamily="34" charset="-128"/>
              </a:rPr>
              <a:t> MJ, </a:t>
            </a:r>
            <a:r>
              <a:rPr lang="en-US" sz="1200" dirty="0" err="1">
                <a:solidFill>
                  <a:srgbClr val="FFFF00"/>
                </a:solidFill>
                <a:ea typeface="Arial Unicode MS" pitchFamily="34" charset="-128"/>
                <a:cs typeface="Arial Unicode MS" pitchFamily="34" charset="-128"/>
              </a:rPr>
              <a:t>Sewankambo</a:t>
            </a:r>
            <a:r>
              <a:rPr lang="en-US" sz="1200" dirty="0">
                <a:solidFill>
                  <a:srgbClr val="FFFF00"/>
                </a:solidFill>
                <a:ea typeface="Arial Unicode MS" pitchFamily="34" charset="-128"/>
                <a:cs typeface="Arial Unicode MS" pitchFamily="34" charset="-128"/>
              </a:rPr>
              <a:t> N, et al.  Viral load and heterosexual transmission of </a:t>
            </a:r>
            <a:endParaRPr lang="en-US" sz="1200" dirty="0" smtClean="0">
              <a:solidFill>
                <a:srgbClr val="FFFF00"/>
              </a:solidFill>
              <a:ea typeface="Arial Unicode MS" pitchFamily="34" charset="-128"/>
              <a:cs typeface="Arial Unicode MS" pitchFamily="34" charset="-128"/>
            </a:endParaRPr>
          </a:p>
          <a:p>
            <a:pPr defTabSz="449263" eaLnBrk="0" hangingPunct="0"/>
            <a:r>
              <a:rPr lang="en-US" sz="1200" dirty="0" smtClean="0">
                <a:solidFill>
                  <a:srgbClr val="FFFF00"/>
                </a:solidFill>
                <a:ea typeface="Arial Unicode MS" pitchFamily="34" charset="-128"/>
                <a:cs typeface="Arial Unicode MS" pitchFamily="34" charset="-128"/>
              </a:rPr>
              <a:t>human </a:t>
            </a:r>
            <a:r>
              <a:rPr lang="en-US" sz="1200" dirty="0">
                <a:solidFill>
                  <a:srgbClr val="FFFF00"/>
                </a:solidFill>
                <a:ea typeface="Arial Unicode MS" pitchFamily="34" charset="-128"/>
                <a:cs typeface="Arial Unicode MS" pitchFamily="34" charset="-128"/>
              </a:rPr>
              <a:t>immunodeficiency virus type</a:t>
            </a:r>
            <a:r>
              <a:rPr lang="en-US" sz="1200" dirty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200" dirty="0">
                <a:solidFill>
                  <a:srgbClr val="FFFF00"/>
                </a:solidFill>
                <a:ea typeface="Arial Unicode MS" pitchFamily="34" charset="-128"/>
                <a:cs typeface="Arial Unicode MS" pitchFamily="34" charset="-128"/>
              </a:rPr>
              <a:t>1. </a:t>
            </a:r>
            <a:r>
              <a:rPr lang="en-US" sz="1200" dirty="0" err="1">
                <a:solidFill>
                  <a:srgbClr val="FFFF00"/>
                </a:solidFill>
                <a:ea typeface="Arial Unicode MS" pitchFamily="34" charset="-128"/>
                <a:cs typeface="Arial Unicode MS" pitchFamily="34" charset="-128"/>
              </a:rPr>
              <a:t>Rakai</a:t>
            </a:r>
            <a:r>
              <a:rPr lang="en-US" sz="1200" dirty="0">
                <a:solidFill>
                  <a:srgbClr val="FFFF00"/>
                </a:solidFill>
                <a:ea typeface="Arial Unicode MS" pitchFamily="34" charset="-128"/>
                <a:cs typeface="Arial Unicode MS" pitchFamily="34" charset="-128"/>
              </a:rPr>
              <a:t> Project Study Group. </a:t>
            </a:r>
            <a:endParaRPr lang="en-US" sz="1200" dirty="0" smtClean="0">
              <a:solidFill>
                <a:srgbClr val="FFFF00"/>
              </a:solidFill>
              <a:ea typeface="Arial Unicode MS" pitchFamily="34" charset="-128"/>
              <a:cs typeface="Arial Unicode MS" pitchFamily="34" charset="-128"/>
            </a:endParaRPr>
          </a:p>
          <a:p>
            <a:pPr defTabSz="449263" eaLnBrk="0" hangingPunct="0"/>
            <a:r>
              <a:rPr lang="en-US" sz="1200" dirty="0" smtClean="0">
                <a:solidFill>
                  <a:srgbClr val="FFFF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200" dirty="0">
                <a:solidFill>
                  <a:srgbClr val="FFFF00"/>
                </a:solidFill>
                <a:ea typeface="Arial Unicode MS" pitchFamily="34" charset="-128"/>
                <a:cs typeface="Arial Unicode MS" pitchFamily="34" charset="-128"/>
              </a:rPr>
              <a:t>N </a:t>
            </a:r>
            <a:r>
              <a:rPr lang="en-US" sz="1200" dirty="0" err="1">
                <a:solidFill>
                  <a:srgbClr val="FFFF00"/>
                </a:solidFill>
                <a:ea typeface="Arial Unicode MS" pitchFamily="34" charset="-128"/>
                <a:cs typeface="Arial Unicode MS" pitchFamily="34" charset="-128"/>
              </a:rPr>
              <a:t>Engl</a:t>
            </a:r>
            <a:r>
              <a:rPr lang="en-US" sz="1200" dirty="0">
                <a:solidFill>
                  <a:srgbClr val="FFFF00"/>
                </a:solidFill>
                <a:ea typeface="Arial Unicode MS" pitchFamily="34" charset="-128"/>
                <a:cs typeface="Arial Unicode MS" pitchFamily="34" charset="-128"/>
              </a:rPr>
              <a:t> J Med 2000 Mar 30;342(13):921-9.</a:t>
            </a:r>
          </a:p>
        </p:txBody>
      </p:sp>
      <p:sp>
        <p:nvSpPr>
          <p:cNvPr id="4" name="Seta para baixo 3"/>
          <p:cNvSpPr/>
          <p:nvPr/>
        </p:nvSpPr>
        <p:spPr>
          <a:xfrm>
            <a:off x="1547813" y="4275063"/>
            <a:ext cx="144462" cy="287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Seta para baixo 8"/>
          <p:cNvSpPr/>
          <p:nvPr/>
        </p:nvSpPr>
        <p:spPr>
          <a:xfrm>
            <a:off x="3779838" y="4260775"/>
            <a:ext cx="144462" cy="2889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baixo 9"/>
          <p:cNvSpPr/>
          <p:nvPr/>
        </p:nvSpPr>
        <p:spPr>
          <a:xfrm>
            <a:off x="6084888" y="4221088"/>
            <a:ext cx="142875" cy="287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baixo 12"/>
          <p:cNvSpPr/>
          <p:nvPr/>
        </p:nvSpPr>
        <p:spPr>
          <a:xfrm>
            <a:off x="3203575" y="1438424"/>
            <a:ext cx="144463" cy="2889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4" name="Seta para baixo 13"/>
          <p:cNvSpPr/>
          <p:nvPr/>
        </p:nvSpPr>
        <p:spPr>
          <a:xfrm>
            <a:off x="5435600" y="1132037"/>
            <a:ext cx="144463" cy="2889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5" name="Seta para baixo 14"/>
          <p:cNvSpPr/>
          <p:nvPr/>
        </p:nvSpPr>
        <p:spPr>
          <a:xfrm>
            <a:off x="7686675" y="1555899"/>
            <a:ext cx="144463" cy="2889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1331640" y="908720"/>
            <a:ext cx="2173288" cy="4548187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3667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smtClean="0"/>
              <a:t>Tratamento e Prevenção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34925" y="1484313"/>
            <a:ext cx="9037638" cy="45259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400" dirty="0" smtClean="0"/>
              <a:t>Estudo HPTN 052</a:t>
            </a:r>
            <a:r>
              <a:rPr lang="pt-BR" sz="2400" dirty="0"/>
              <a:t>: ensaio clínico randomizado - avaliar a transmissão sexual do HIV entre casais </a:t>
            </a:r>
            <a:r>
              <a:rPr lang="pt-BR" sz="2400" dirty="0" err="1"/>
              <a:t>sorodiscordantes</a:t>
            </a:r>
            <a:r>
              <a:rPr lang="pt-BR" sz="2400" dirty="0"/>
              <a:t>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pt-BR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07677741"/>
              </p:ext>
            </p:extLst>
          </p:nvPr>
        </p:nvGraphicFramePr>
        <p:xfrm>
          <a:off x="395536" y="2132856"/>
          <a:ext cx="8208912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628" name="Retângulo 4"/>
          <p:cNvSpPr>
            <a:spLocks noChangeArrowheads="1"/>
          </p:cNvSpPr>
          <p:nvPr/>
        </p:nvSpPr>
        <p:spPr bwMode="auto">
          <a:xfrm>
            <a:off x="323528" y="6308725"/>
            <a:ext cx="2079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dirty="0">
                <a:solidFill>
                  <a:srgbClr val="FFFF00"/>
                </a:solidFill>
                <a:latin typeface="Calibri" pitchFamily="34" charset="0"/>
              </a:rPr>
              <a:t>(Cohen et al, 2011). </a:t>
            </a:r>
          </a:p>
        </p:txBody>
      </p:sp>
    </p:spTree>
    <p:extLst>
      <p:ext uri="{BB962C8B-B14F-4D97-AF65-F5344CB8AC3E}">
        <p14:creationId xmlns:p14="http://schemas.microsoft.com/office/powerpoint/2010/main" val="371925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473" y="201100"/>
            <a:ext cx="7061919" cy="5431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784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1847</TotalTime>
  <Words>1439</Words>
  <Application>Microsoft Office PowerPoint</Application>
  <PresentationFormat>Apresentação na tela (4:3)</PresentationFormat>
  <Paragraphs>178</Paragraphs>
  <Slides>32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4" baseType="lpstr">
      <vt:lpstr>Tema do Office</vt:lpstr>
      <vt:lpstr>Picture</vt:lpstr>
      <vt:lpstr>Apresentação do PowerPoint</vt:lpstr>
      <vt:lpstr>Impacto Global</vt:lpstr>
      <vt:lpstr>Onde está o risco?</vt:lpstr>
      <vt:lpstr>Onde estão as ações de prevenção?</vt:lpstr>
      <vt:lpstr>Evidências PARA uso de antirretrovirais como profilaxia</vt:lpstr>
      <vt:lpstr>Tratamento e Prevenção</vt:lpstr>
      <vt:lpstr>CARGA VIRAL E RISCO DE TRANSMISSÃO SEXUAL</vt:lpstr>
      <vt:lpstr>Tratamento e Prevenção</vt:lpstr>
      <vt:lpstr>Apresentação do PowerPoint</vt:lpstr>
      <vt:lpstr>Pós-exposição</vt:lpstr>
      <vt:lpstr>Oportunidades para prevenção</vt:lpstr>
      <vt:lpstr>Base racional: plausibilidade biológica para adoção de PEP Sexual</vt:lpstr>
      <vt:lpstr>Profilaxia Pós Exposição Sexual</vt:lpstr>
      <vt:lpstr>Apresentação do PowerPoint</vt:lpstr>
      <vt:lpstr>Apresentação do PowerPoint</vt:lpstr>
      <vt:lpstr>Avaliação de Risco</vt:lpstr>
      <vt:lpstr>Profilaxia na situação de violência sexual</vt:lpstr>
      <vt:lpstr>Apresentação do PowerPoint</vt:lpstr>
      <vt:lpstr>Profilaxia na situação de violência sexual</vt:lpstr>
      <vt:lpstr>Apresentação do PowerPoint</vt:lpstr>
      <vt:lpstr>ALTERNATIVAS NA PROFILAXIA EM CRIANÇAS</vt:lpstr>
      <vt:lpstr>ATENÇÃO !</vt:lpstr>
      <vt:lpstr>Profilaxia do HBV</vt:lpstr>
      <vt:lpstr>Profilaxia HBV</vt:lpstr>
      <vt:lpstr>ANTICONCEPÇÃO DE EMERGÊNCIA</vt:lpstr>
      <vt:lpstr>ESQUEMAS DE ADMINISTRAÇÃO</vt:lpstr>
      <vt:lpstr>ESQUEMAS DE ADMINISTRAÇÃO</vt:lpstr>
      <vt:lpstr>Eficácia</vt:lpstr>
      <vt:lpstr>Infecções Sexualmente Transmissíveis</vt:lpstr>
      <vt:lpstr>Infecções Sexualmente Transmissíveis</vt:lpstr>
      <vt:lpstr>Infecções Sexualmente Transmissíveis</vt:lpstr>
      <vt:lpstr>Seguimento</vt:lpstr>
    </vt:vector>
  </TitlesOfParts>
  <Company>DIVE SES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Eduardo Campos de Oliveira</dc:creator>
  <cp:lastModifiedBy>EVENTOS</cp:lastModifiedBy>
  <cp:revision>124</cp:revision>
  <dcterms:created xsi:type="dcterms:W3CDTF">2014-06-30T17:01:13Z</dcterms:created>
  <dcterms:modified xsi:type="dcterms:W3CDTF">2015-04-27T17:59:25Z</dcterms:modified>
</cp:coreProperties>
</file>