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90" r:id="rId5"/>
    <p:sldId id="282" r:id="rId6"/>
    <p:sldId id="283" r:id="rId7"/>
    <p:sldId id="284" r:id="rId8"/>
    <p:sldId id="285" r:id="rId9"/>
    <p:sldId id="286" r:id="rId10"/>
    <p:sldId id="287" r:id="rId11"/>
    <p:sldId id="289" r:id="rId12"/>
    <p:sldId id="288" r:id="rId13"/>
    <p:sldId id="291" r:id="rId14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4660"/>
  </p:normalViewPr>
  <p:slideViewPr>
    <p:cSldViewPr>
      <p:cViewPr varScale="1">
        <p:scale>
          <a:sx n="78" d="100"/>
          <a:sy n="78" d="100"/>
        </p:scale>
        <p:origin x="-9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1409B-0B5B-487B-AC0E-B92562521438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B2ADA-4F2B-4613-85A1-B17555370A1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94D12-D7D6-4C86-BADD-02C9D4DBC1EF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B2C3E-0F8E-4C10-8085-DDE79799A27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C0E07-FF2C-4796-9F96-D128FE1B0052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C3106-073C-4B71-995D-DC0C565CD92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ACE3E-9D91-476F-91E6-1F95EB57BFEC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C1E68-FADB-4819-B265-9957684AF6D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E6773-7FF7-4848-B606-6E4B00D69A6E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94318-8349-4FC8-B9BB-9AB1C2D6249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15FED-6D6E-4CA0-B77D-9BDA3FEEB4E0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52AFA-DC88-4410-9260-D97A44A51AE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39C7A-673D-455C-B408-FC988B425FAA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5279F-3B63-4C0C-A41D-53D526C6580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BF325-A475-4753-8397-04C85B0CCBF7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AB12C-47F6-4C31-BBA3-814E010B28F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FCA6E-93DB-4421-BB0E-BE26E28C7959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36FAB-5247-4335-ABEC-9856C58FF82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08056-C9E8-4F2F-B8C2-67D0A520760E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D6BEF-0C06-47F1-9415-9853EDB5FB2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337A0-9D65-46BD-8114-17E9211EC9BE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6ABDF-716D-4B25-97E0-285CB380C11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9E6629-92C3-437C-B138-E7DA5D660382}" type="datetimeFigureOut">
              <a:rPr lang="pt-BR"/>
              <a:pPr>
                <a:defRPr/>
              </a:pPr>
              <a:t>25/04/2015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1E5584-45AA-4D7C-8D86-5B4A0F17FFE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savs@blumenau.sc.gov.br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Atenção às Pessoas em Situação de Violência</a:t>
            </a:r>
          </a:p>
        </p:txBody>
      </p:sp>
      <p:sp>
        <p:nvSpPr>
          <p:cNvPr id="13314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pt-BR" smtClean="0">
                <a:solidFill>
                  <a:srgbClr val="404040"/>
                </a:solidFill>
              </a:rPr>
              <a:t>Secretaria Municipal de Saúde</a:t>
            </a:r>
          </a:p>
          <a:p>
            <a:pPr eaLnBrk="1" hangingPunct="1"/>
            <a:r>
              <a:rPr lang="pt-BR" b="1" smtClean="0">
                <a:solidFill>
                  <a:srgbClr val="404040"/>
                </a:solidFill>
              </a:rPr>
              <a:t>Blumenau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8013700" cy="1152525"/>
          </a:xfrm>
        </p:spPr>
        <p:txBody>
          <a:bodyPr/>
          <a:lstStyle/>
          <a:p>
            <a:r>
              <a:rPr lang="pt-BR" smtClean="0"/>
              <a:t>   REDE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484313"/>
            <a:ext cx="8447088" cy="48863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pt-BR" b="1" smtClean="0"/>
              <a:t>Comitê de Monitoramento da Rede de Atenção às Pessoas em Situação de Violência </a:t>
            </a:r>
          </a:p>
          <a:p>
            <a:r>
              <a:rPr lang="pt-BR" smtClean="0"/>
              <a:t>24 instituições</a:t>
            </a:r>
          </a:p>
          <a:p>
            <a:r>
              <a:rPr lang="pt-BR" smtClean="0"/>
              <a:t>Reuniões mensais</a:t>
            </a:r>
          </a:p>
          <a:p>
            <a:r>
              <a:rPr lang="pt-BR" smtClean="0"/>
              <a:t>Monitoramento e Qualificação Rede</a:t>
            </a:r>
          </a:p>
          <a:p>
            <a:r>
              <a:rPr lang="pt-BR" smtClean="0"/>
              <a:t>Campanhas</a:t>
            </a:r>
          </a:p>
          <a:p>
            <a:pPr algn="ctr"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8013700" cy="1152525"/>
          </a:xfrm>
        </p:spPr>
        <p:txBody>
          <a:bodyPr/>
          <a:lstStyle/>
          <a:p>
            <a:r>
              <a:rPr lang="pt-BR" smtClean="0"/>
              <a:t>   REDE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484313"/>
            <a:ext cx="8447088" cy="48863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pt-BR" b="1" smtClean="0"/>
              <a:t>GGIM </a:t>
            </a:r>
            <a:r>
              <a:rPr lang="pt-BR" smtClean="0"/>
              <a:t>(Gabinete de Gestão Integrada Municipal): Câmaras Técnicas</a:t>
            </a:r>
          </a:p>
          <a:p>
            <a:pPr>
              <a:buFont typeface="Arial" charset="0"/>
              <a:buNone/>
            </a:pPr>
            <a:endParaRPr lang="pt-BR" smtClean="0"/>
          </a:p>
          <a:p>
            <a:pPr>
              <a:buFont typeface="Arial" charset="0"/>
              <a:buNone/>
            </a:pPr>
            <a:r>
              <a:rPr lang="pt-BR" b="1" smtClean="0"/>
              <a:t>Fórum Municipal de Segurança Pública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8013700" cy="1152525"/>
          </a:xfrm>
        </p:spPr>
        <p:txBody>
          <a:bodyPr/>
          <a:lstStyle/>
          <a:p>
            <a:r>
              <a:rPr lang="pt-BR" smtClean="0"/>
              <a:t>   REDE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484313"/>
            <a:ext cx="8447088" cy="48863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pt-BR" smtClean="0"/>
              <a:t>“...O sucesso do protocolo virá do desprendimento corporativista e individual, aliado ao trabalho em equipe.”</a:t>
            </a:r>
          </a:p>
          <a:p>
            <a:pPr algn="ctr">
              <a:buFont typeface="Arial" charset="0"/>
              <a:buNone/>
            </a:pPr>
            <a:r>
              <a:rPr lang="pt-BR" sz="1800" smtClean="0"/>
              <a:t>(Protocolo Blumenau 2010)</a:t>
            </a:r>
          </a:p>
          <a:p>
            <a:pPr algn="ctr">
              <a:buFont typeface="Arial" charset="0"/>
              <a:buNone/>
            </a:pPr>
            <a:endParaRPr lang="pt-BR" sz="1400" smtClean="0"/>
          </a:p>
          <a:p>
            <a:pPr algn="ctr">
              <a:buFont typeface="Arial" charset="0"/>
              <a:buNone/>
            </a:pPr>
            <a:r>
              <a:rPr lang="pt-BR" smtClean="0"/>
              <a:t>Rede x Barreiras Burocráticas</a:t>
            </a:r>
          </a:p>
          <a:p>
            <a:pPr algn="ctr">
              <a:buFont typeface="Arial" charset="0"/>
              <a:buNone/>
            </a:pPr>
            <a:endParaRPr lang="pt-BR" sz="1200" smtClean="0"/>
          </a:p>
          <a:p>
            <a:pPr algn="ctr">
              <a:buFont typeface="Arial" charset="0"/>
              <a:buNone/>
            </a:pPr>
            <a:r>
              <a:rPr lang="pt-BR" smtClean="0"/>
              <a:t>Itinerário da Pessoa que busca atendimento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8013700" cy="1152525"/>
          </a:xfrm>
        </p:spPr>
        <p:txBody>
          <a:bodyPr/>
          <a:lstStyle/>
          <a:p>
            <a:r>
              <a:rPr lang="pt-BR" smtClean="0"/>
              <a:t>   CONTATOS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484313"/>
            <a:ext cx="8447088" cy="4886325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pt-BR" smtClean="0"/>
          </a:p>
          <a:p>
            <a:pPr algn="ctr">
              <a:buFont typeface="Arial" charset="0"/>
              <a:buNone/>
            </a:pPr>
            <a:r>
              <a:rPr lang="pt-BR" sz="4000" smtClean="0">
                <a:hlinkClick r:id="rId2"/>
              </a:rPr>
              <a:t>savs@blumenau.sc.gov.br</a:t>
            </a:r>
            <a:endParaRPr lang="pt-BR" sz="4000" smtClean="0"/>
          </a:p>
          <a:p>
            <a:pPr algn="ctr">
              <a:buFont typeface="Arial" charset="0"/>
              <a:buNone/>
            </a:pPr>
            <a:r>
              <a:rPr lang="pt-BR" sz="4000" smtClean="0"/>
              <a:t>(47)3381 -7684</a:t>
            </a:r>
          </a:p>
          <a:p>
            <a:pPr algn="ctr">
              <a:buFont typeface="Arial" charset="0"/>
              <a:buNone/>
            </a:pPr>
            <a:endParaRPr lang="pt-BR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      CONTEXTO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pt-BR" sz="2800" smtClean="0"/>
              <a:t>2002 – Implantação do Serviço na área de Saúde para atendimento a pessoas em situação de violência sexual;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pt-BR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pt-BR" sz="2800" smtClean="0"/>
              <a:t>2006 – Oficialização do Protocolo na área de Saúde;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pt-BR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pt-BR" sz="2800" smtClean="0"/>
              <a:t>2010 – Protocolo de Rede;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pt-BR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pt-BR" sz="2800" smtClean="0"/>
              <a:t>2012 – Comitê de Monitoramento da Rede.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pt-BR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250825" y="115888"/>
            <a:ext cx="9144000" cy="1368425"/>
          </a:xfrm>
        </p:spPr>
        <p:txBody>
          <a:bodyPr/>
          <a:lstStyle/>
          <a:p>
            <a:r>
              <a:rPr lang="pt-BR" sz="4000" smtClean="0"/>
              <a:t>REDE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pt-BR" b="1" smtClean="0"/>
          </a:p>
          <a:p>
            <a:pPr algn="ctr">
              <a:buFont typeface="Arial" charset="0"/>
              <a:buNone/>
            </a:pPr>
            <a:r>
              <a:rPr lang="pt-BR" sz="4000" smtClean="0"/>
              <a:t>Ajustes foram realizados para o eficaz atendimento da pessoa em situação de violência sexual, abrangendo diversas áreas.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15888"/>
            <a:ext cx="9144000" cy="1368425"/>
          </a:xfrm>
        </p:spPr>
        <p:txBody>
          <a:bodyPr/>
          <a:lstStyle/>
          <a:p>
            <a:r>
              <a:rPr lang="pt-BR" sz="4000" smtClean="0"/>
              <a:t>REDE</a:t>
            </a:r>
          </a:p>
        </p:txBody>
      </p:sp>
      <p:pic>
        <p:nvPicPr>
          <p:cNvPr id="16386" name="Picture 9" descr="I Encontro REDE 008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125538"/>
            <a:ext cx="8569325" cy="56784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439862"/>
          </a:xfrm>
        </p:spPr>
        <p:txBody>
          <a:bodyPr/>
          <a:lstStyle/>
          <a:p>
            <a:r>
              <a:rPr lang="pt-BR" smtClean="0"/>
              <a:t>     </a:t>
            </a:r>
            <a:r>
              <a:rPr lang="pt-BR" sz="4000" smtClean="0"/>
              <a:t>JUSTIÇA e</a:t>
            </a:r>
            <a:br>
              <a:rPr lang="pt-BR" sz="4000" smtClean="0"/>
            </a:br>
            <a:r>
              <a:rPr lang="pt-BR" sz="4000" smtClean="0"/>
              <a:t>SEGURANÇA PÚBLICA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916113"/>
            <a:ext cx="8374063" cy="4537075"/>
          </a:xfrm>
        </p:spPr>
        <p:txBody>
          <a:bodyPr/>
          <a:lstStyle/>
          <a:p>
            <a:r>
              <a:rPr lang="pt-BR" b="1" smtClean="0"/>
              <a:t>Polícia  Militar: </a:t>
            </a:r>
            <a:r>
              <a:rPr lang="pt-BR" smtClean="0"/>
              <a:t>Rede Intersetorial, capacitação, equipe especializada, acordos (SAMU)</a:t>
            </a:r>
          </a:p>
          <a:p>
            <a:r>
              <a:rPr lang="pt-BR" b="1" smtClean="0"/>
              <a:t>Polícia Civil: </a:t>
            </a:r>
            <a:r>
              <a:rPr lang="pt-BR" smtClean="0"/>
              <a:t>Rede Intersetorial, capacitação, referenciamento</a:t>
            </a:r>
          </a:p>
          <a:p>
            <a:r>
              <a:rPr lang="pt-BR" b="1" smtClean="0"/>
              <a:t>IGP/IML: </a:t>
            </a:r>
            <a:r>
              <a:rPr lang="pt-BR" smtClean="0"/>
              <a:t>Exame conjunto, capacitação, referenciamento</a:t>
            </a:r>
          </a:p>
          <a:p>
            <a:r>
              <a:rPr lang="pt-BR" b="1" smtClean="0"/>
              <a:t>Ministério Público: </a:t>
            </a:r>
            <a:r>
              <a:rPr lang="pt-BR" smtClean="0"/>
              <a:t>celeridade, Rede</a:t>
            </a:r>
          </a:p>
          <a:p>
            <a:r>
              <a:rPr lang="pt-BR" b="1" smtClean="0"/>
              <a:t>Judiciário: </a:t>
            </a:r>
            <a:r>
              <a:rPr lang="pt-BR" smtClean="0"/>
              <a:t>celeridade, Rede</a:t>
            </a:r>
          </a:p>
          <a:p>
            <a:pPr>
              <a:buFont typeface="Arial" charset="0"/>
              <a:buNone/>
            </a:pPr>
            <a:endParaRPr lang="pt-BR" smtClean="0"/>
          </a:p>
          <a:p>
            <a:pPr>
              <a:buFont typeface="Arial" charset="0"/>
              <a:buNone/>
            </a:pPr>
            <a:endParaRPr lang="pt-BR" smtClean="0"/>
          </a:p>
          <a:p>
            <a:pPr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188913"/>
            <a:ext cx="8229600" cy="1439862"/>
          </a:xfrm>
        </p:spPr>
        <p:txBody>
          <a:bodyPr/>
          <a:lstStyle/>
          <a:p>
            <a:r>
              <a:rPr lang="pt-BR" smtClean="0"/>
              <a:t>     PROTEÇÃO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pt-BR" b="1" smtClean="0"/>
              <a:t>Conselhos Tutelares: </a:t>
            </a:r>
            <a:r>
              <a:rPr lang="pt-BR" smtClean="0"/>
              <a:t>Rede Intersetorial</a:t>
            </a:r>
          </a:p>
          <a:p>
            <a:r>
              <a:rPr lang="pt-BR" b="1" smtClean="0"/>
              <a:t>Secretaria Municipal de Desenvolvimento Social  </a:t>
            </a:r>
            <a:r>
              <a:rPr lang="pt-BR" smtClean="0"/>
              <a:t>(CRAS , CREAS , PAEFI ,Abrigos)</a:t>
            </a:r>
          </a:p>
          <a:p>
            <a:r>
              <a:rPr lang="pt-BR" b="1" smtClean="0"/>
              <a:t>Secretaria Municipal de Educação: </a:t>
            </a:r>
            <a:r>
              <a:rPr lang="pt-BR" smtClean="0"/>
              <a:t>prevenção, Rede, APOMT</a:t>
            </a:r>
          </a:p>
          <a:p>
            <a:r>
              <a:rPr lang="pt-BR" b="1" smtClean="0"/>
              <a:t>Conselho Municipal de Educação: </a:t>
            </a:r>
            <a:r>
              <a:rPr lang="pt-BR" smtClean="0"/>
              <a:t>contato</a:t>
            </a:r>
            <a:r>
              <a:rPr lang="pt-BR" b="1" smtClean="0"/>
              <a:t> </a:t>
            </a:r>
            <a:r>
              <a:rPr lang="pt-BR" smtClean="0"/>
              <a:t>rede estadual e privada</a:t>
            </a:r>
          </a:p>
          <a:p>
            <a:pPr>
              <a:buFont typeface="Arial" charset="0"/>
              <a:buNone/>
            </a:pPr>
            <a:endParaRPr lang="pt-BR" smtClean="0"/>
          </a:p>
          <a:p>
            <a:pPr>
              <a:buFont typeface="Arial" charset="0"/>
              <a:buNone/>
            </a:pPr>
            <a:endParaRPr lang="pt-BR" smtClean="0"/>
          </a:p>
          <a:p>
            <a:pPr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9600" cy="1439862"/>
          </a:xfrm>
        </p:spPr>
        <p:txBody>
          <a:bodyPr/>
          <a:lstStyle/>
          <a:p>
            <a:r>
              <a:rPr lang="pt-BR" smtClean="0"/>
              <a:t>   SAÚDE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pt-BR" b="1" smtClean="0"/>
              <a:t>Bombeiros: </a:t>
            </a:r>
            <a:r>
              <a:rPr lang="pt-BR" smtClean="0"/>
              <a:t>Rede Intersetorial, capacitação</a:t>
            </a:r>
          </a:p>
          <a:p>
            <a:r>
              <a:rPr lang="pt-BR" b="1" smtClean="0"/>
              <a:t>SAMU: </a:t>
            </a:r>
            <a:r>
              <a:rPr lang="pt-BR" smtClean="0"/>
              <a:t>Rede Intersetorial, capacitação</a:t>
            </a:r>
          </a:p>
          <a:p>
            <a:r>
              <a:rPr lang="pt-BR" b="1" smtClean="0"/>
              <a:t>Hospitais e Pronto Atendimentos</a:t>
            </a:r>
          </a:p>
          <a:p>
            <a:r>
              <a:rPr lang="pt-BR" b="1" smtClean="0"/>
              <a:t>Secretaria Municipal de Saúde: </a:t>
            </a:r>
            <a:r>
              <a:rPr lang="pt-BR" smtClean="0"/>
              <a:t>Unidades de Saúde , Vigilância Epidemiológica e SAVS</a:t>
            </a:r>
          </a:p>
          <a:p>
            <a:pPr>
              <a:buFont typeface="Arial" charset="0"/>
              <a:buNone/>
            </a:pPr>
            <a:r>
              <a:rPr lang="pt-BR" smtClean="0"/>
              <a:t>   (Serviço de Atenção Integral às Pessoas em Situação de Violência Sexual)</a:t>
            </a:r>
          </a:p>
          <a:p>
            <a:pPr>
              <a:buFont typeface="Arial" charset="0"/>
              <a:buNone/>
            </a:pPr>
            <a:endParaRPr lang="pt-BR" b="1" smtClean="0"/>
          </a:p>
          <a:p>
            <a:pPr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9600" cy="1439862"/>
          </a:xfrm>
        </p:spPr>
        <p:txBody>
          <a:bodyPr/>
          <a:lstStyle/>
          <a:p>
            <a:r>
              <a:rPr lang="pt-BR" smtClean="0"/>
              <a:t>   SAÚDE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484313"/>
            <a:ext cx="8447088" cy="4886325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pt-BR" b="1" smtClean="0"/>
          </a:p>
          <a:p>
            <a:pPr algn="ctr">
              <a:buFont typeface="Arial" charset="0"/>
              <a:buNone/>
            </a:pPr>
            <a:r>
              <a:rPr lang="pt-BR" sz="4000" b="1" smtClean="0"/>
              <a:t>Vigilância Epidemiológica:</a:t>
            </a:r>
          </a:p>
          <a:p>
            <a:pPr algn="ctr">
              <a:buFont typeface="Arial" charset="0"/>
              <a:buNone/>
            </a:pPr>
            <a:endParaRPr lang="pt-BR" sz="1800" b="1" smtClean="0"/>
          </a:p>
          <a:p>
            <a:r>
              <a:rPr lang="pt-BR" sz="4000" smtClean="0"/>
              <a:t>Notificações</a:t>
            </a:r>
          </a:p>
          <a:p>
            <a:r>
              <a:rPr lang="pt-BR" sz="4000" smtClean="0"/>
              <a:t>Atividades de Qualificação da Rede</a:t>
            </a:r>
          </a:p>
          <a:p>
            <a:pPr algn="ctr">
              <a:buFont typeface="Arial" charset="0"/>
              <a:buNone/>
            </a:pPr>
            <a:endParaRPr lang="pt-BR" sz="4000" smtClean="0"/>
          </a:p>
          <a:p>
            <a:pPr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15888"/>
            <a:ext cx="8229600" cy="1439862"/>
          </a:xfrm>
        </p:spPr>
        <p:txBody>
          <a:bodyPr/>
          <a:lstStyle/>
          <a:p>
            <a:r>
              <a:rPr lang="pt-BR" smtClean="0"/>
              <a:t>   SAÚDE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484313"/>
            <a:ext cx="8447088" cy="48863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pt-BR" sz="3600" b="1" smtClean="0"/>
              <a:t>Serviço de Atenção Integral às Pessoas em Situação de Violência Sexual:</a:t>
            </a:r>
          </a:p>
          <a:p>
            <a:pPr algn="ctr">
              <a:buFont typeface="Arial" charset="0"/>
              <a:buNone/>
            </a:pPr>
            <a:endParaRPr lang="pt-BR" sz="1800" b="1" smtClean="0"/>
          </a:p>
          <a:p>
            <a:r>
              <a:rPr lang="pt-BR" sz="3600" smtClean="0"/>
              <a:t>Atendimento inicial</a:t>
            </a:r>
          </a:p>
          <a:p>
            <a:r>
              <a:rPr lang="pt-BR" sz="3600" smtClean="0"/>
              <a:t>Acompanhamento</a:t>
            </a:r>
          </a:p>
          <a:p>
            <a:r>
              <a:rPr lang="pt-BR" sz="3600" smtClean="0"/>
              <a:t>Atividades de Qualificação da Rede</a:t>
            </a:r>
          </a:p>
          <a:p>
            <a:pPr algn="ctr">
              <a:buFont typeface="Arial" charset="0"/>
              <a:buNone/>
            </a:pPr>
            <a:endParaRPr lang="pt-BR" sz="3600" smtClean="0"/>
          </a:p>
          <a:p>
            <a:pPr>
              <a:buFont typeface="Arial" charset="0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262</Words>
  <Application>Microsoft Office PowerPoint</Application>
  <PresentationFormat>Apresentação na tela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Modelo de design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Tema do Office</vt:lpstr>
      <vt:lpstr>Atenção às Pessoas em Situação de Violência</vt:lpstr>
      <vt:lpstr>      CONTEXTO</vt:lpstr>
      <vt:lpstr>REDE</vt:lpstr>
      <vt:lpstr>REDE</vt:lpstr>
      <vt:lpstr>     JUSTIÇA e SEGURANÇA PÚBLICA</vt:lpstr>
      <vt:lpstr>     PROTEÇÃO</vt:lpstr>
      <vt:lpstr>   SAÚDE</vt:lpstr>
      <vt:lpstr>   SAÚDE</vt:lpstr>
      <vt:lpstr>   SAÚDE</vt:lpstr>
      <vt:lpstr>   REDE</vt:lpstr>
      <vt:lpstr>   REDE</vt:lpstr>
      <vt:lpstr>   REDE</vt:lpstr>
      <vt:lpstr>   CONTATOS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135143</dc:creator>
  <cp:lastModifiedBy>Rita</cp:lastModifiedBy>
  <cp:revision>69</cp:revision>
  <dcterms:created xsi:type="dcterms:W3CDTF">2014-12-08T18:14:57Z</dcterms:created>
  <dcterms:modified xsi:type="dcterms:W3CDTF">2015-04-26T00:50:39Z</dcterms:modified>
</cp:coreProperties>
</file>