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F0E7A-1FCE-4DEB-A8F1-83635211FA0A}" type="datetimeFigureOut">
              <a:rPr lang="pt-BR" smtClean="0"/>
              <a:pPr/>
              <a:t>27/04/2015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F0F32-98BE-41F7-9995-802EC2F2EB5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59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439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5093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556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194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6767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86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180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207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4187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668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2260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9DD15-ED60-43F5-ADC9-48F9DA5A0ABC}" type="datetimeFigureOut">
              <a:rPr lang="pt-BR" smtClean="0"/>
              <a:pPr/>
              <a:t>27/04/2015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301D0-EDAA-4A9B-9BFF-2C28D7EE75A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941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71472" y="2071678"/>
            <a:ext cx="8001056" cy="4000528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 eaLnBrk="1" hangingPunct="1">
              <a:buFontTx/>
              <a:buNone/>
            </a:pPr>
            <a:endParaRPr lang="pt-BR" sz="2400" b="1" dirty="0" smtClean="0">
              <a:ea typeface="ＭＳ Ｐゴシック" pitchFamily="34" charset="-128"/>
            </a:endParaRPr>
          </a:p>
          <a:p>
            <a:pPr marL="0" indent="0" algn="ctr">
              <a:buNone/>
            </a:pPr>
            <a:endParaRPr lang="pt-BR" sz="3600" b="1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marL="0" indent="0" algn="ctr">
              <a:buNone/>
            </a:pPr>
            <a:r>
              <a:rPr lang="pt-BR" sz="3600" b="1" dirty="0" smtClean="0">
                <a:solidFill>
                  <a:schemeClr val="tx1"/>
                </a:solidFill>
                <a:ea typeface="ＭＳ Ｐゴシック" pitchFamily="34" charset="-128"/>
              </a:rPr>
              <a:t>Atenção </a:t>
            </a:r>
            <a:r>
              <a:rPr lang="pt-BR" sz="3600" b="1" dirty="0" smtClean="0">
                <a:solidFill>
                  <a:schemeClr val="tx1"/>
                </a:solidFill>
                <a:ea typeface="ＭＳ Ｐゴシック" pitchFamily="34" charset="-128"/>
              </a:rPr>
              <a:t>às Pessoas em Situação de Violência Sexual</a:t>
            </a:r>
          </a:p>
          <a:p>
            <a:pPr marL="0" indent="0" algn="ctr" eaLnBrk="1" hangingPunct="1">
              <a:buFontTx/>
              <a:buNone/>
            </a:pPr>
            <a:endParaRPr lang="pt-BR" sz="3600" b="1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marL="0" indent="0" algn="r" eaLnBrk="1" hangingPunct="1">
              <a:buFontTx/>
              <a:buNone/>
            </a:pPr>
            <a:r>
              <a:rPr lang="pt-BR" sz="2000" dirty="0" smtClean="0">
                <a:solidFill>
                  <a:schemeClr val="tx1"/>
                </a:solidFill>
                <a:ea typeface="ＭＳ Ｐゴシック" pitchFamily="34" charset="-128"/>
              </a:rPr>
              <a:t>27 e 28 de abril de 2015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947491"/>
              </p:ext>
            </p:extLst>
          </p:nvPr>
        </p:nvGraphicFramePr>
        <p:xfrm>
          <a:off x="3491880" y="291001"/>
          <a:ext cx="2259360" cy="15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CorelPhotoPaint.Image.10" r:id="rId3" imgW="1028571" imgH="800000" progId="">
                  <p:embed/>
                </p:oleObj>
              </mc:Choice>
              <mc:Fallback>
                <p:oleObj name="CorelPhotoPaint.Image.10" r:id="rId3" imgW="1028571" imgH="8000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91001"/>
                        <a:ext cx="2259360" cy="15113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orelPhotoPaint.Image.10" r:id="rId5" imgW="1638095" imgH="314286" progId="">
                  <p:embed/>
                </p:oleObj>
              </mc:Choice>
              <mc:Fallback>
                <p:oleObj name="CorelPhotoPaint.Image.10" r:id="rId5" imgW="1638095" imgH="31428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6027738"/>
          <a:ext cx="91440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CorelPhotoPaint.Image.10" r:id="rId7" imgW="1638095" imgH="314286" progId="">
                  <p:embed/>
                </p:oleObj>
              </mc:Choice>
              <mc:Fallback>
                <p:oleObj name="CorelPhotoPaint.Image.10" r:id="rId7" imgW="1638095" imgH="31428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27738"/>
                        <a:ext cx="9144000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0" y="6072188"/>
          <a:ext cx="91440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CorelPhotoPaint.Image.10" r:id="rId8" imgW="1638095" imgH="314286" progId="">
                  <p:embed/>
                </p:oleObj>
              </mc:Choice>
              <mc:Fallback>
                <p:oleObj name="CorelPhotoPaint.Image.10" r:id="rId8" imgW="1638095" imgH="31428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72188"/>
                        <a:ext cx="91440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2" descr="QualiSU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6296" y="404664"/>
            <a:ext cx="1335661" cy="62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15</Words>
  <Application>Microsoft Office PowerPoint</Application>
  <PresentationFormat>Apresentação na tela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Tema do Office</vt:lpstr>
      <vt:lpstr>CorelPhotoPaint.Image.10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 de Fortalecimento da Atenção Básica ANITÁPOLIS</dc:title>
  <dc:creator>Papudinho</dc:creator>
  <cp:lastModifiedBy>EVENTOS</cp:lastModifiedBy>
  <cp:revision>129</cp:revision>
  <dcterms:created xsi:type="dcterms:W3CDTF">2014-12-02T20:34:27Z</dcterms:created>
  <dcterms:modified xsi:type="dcterms:W3CDTF">2015-04-27T19:41:32Z</dcterms:modified>
</cp:coreProperties>
</file>