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360" r:id="rId3"/>
    <p:sldId id="359" r:id="rId4"/>
    <p:sldId id="343" r:id="rId5"/>
    <p:sldId id="305" r:id="rId6"/>
  </p:sldIdLst>
  <p:sldSz cx="9144000" cy="6858000" type="screen4x3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anizzim" initials="p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4F6228"/>
    <a:srgbClr val="FFFF99"/>
    <a:srgbClr val="D0FAFE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Estilo Médio 2 - Ênfas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Estilo Médio 2 - Ênfas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Estilo com Tema 1 - Ênfase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799B23B-EC83-4686-B30A-512413B5E67A}" styleName="Estilo Claro 3 - Ênfas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69" autoAdjust="0"/>
    <p:restoredTop sz="93896" autoAdjust="0"/>
  </p:normalViewPr>
  <p:slideViewPr>
    <p:cSldViewPr>
      <p:cViewPr varScale="1">
        <p:scale>
          <a:sx n="109" d="100"/>
          <a:sy n="109" d="100"/>
        </p:scale>
        <p:origin x="165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3DFA3A-7D82-4EAB-84B3-3B188360C947}" type="datetimeFigureOut">
              <a:rPr lang="pt-BR" smtClean="0"/>
              <a:pPr/>
              <a:t>27/04/2017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6E16B4-1F6A-485B-93E4-EE0EDC9C7DBA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434761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DB78F6-DC48-4F49-959D-23108EF75203}" type="datetimeFigureOut">
              <a:rPr lang="pt-BR" smtClean="0"/>
              <a:pPr/>
              <a:t>27/04/2017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ACD545-C009-4A05-A607-A5874F9A088F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106571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ADD4D-3A4E-4E7A-B6BD-BEFF440545E3}" type="datetimeFigureOut">
              <a:rPr lang="pt-BR" smtClean="0"/>
              <a:pPr/>
              <a:t>27/04/2017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46798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ADD4D-3A4E-4E7A-B6BD-BEFF440545E3}" type="datetimeFigureOut">
              <a:rPr lang="pt-BR" smtClean="0"/>
              <a:pPr/>
              <a:t>27/04/2017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62910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ADD4D-3A4E-4E7A-B6BD-BEFF440545E3}" type="datetimeFigureOut">
              <a:rPr lang="pt-BR" smtClean="0"/>
              <a:pPr/>
              <a:t>27/04/2017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5043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ADD4D-3A4E-4E7A-B6BD-BEFF440545E3}" type="datetimeFigureOut">
              <a:rPr lang="pt-BR" smtClean="0"/>
              <a:pPr/>
              <a:t>27/04/2017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47809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ADD4D-3A4E-4E7A-B6BD-BEFF440545E3}" type="datetimeFigureOut">
              <a:rPr lang="pt-BR" smtClean="0"/>
              <a:pPr/>
              <a:t>27/04/2017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54658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ADD4D-3A4E-4E7A-B6BD-BEFF440545E3}" type="datetimeFigureOut">
              <a:rPr lang="pt-BR" smtClean="0"/>
              <a:pPr/>
              <a:t>27/04/2017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18336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ADD4D-3A4E-4E7A-B6BD-BEFF440545E3}" type="datetimeFigureOut">
              <a:rPr lang="pt-BR" smtClean="0"/>
              <a:pPr/>
              <a:t>27/04/2017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33842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ADD4D-3A4E-4E7A-B6BD-BEFF440545E3}" type="datetimeFigureOut">
              <a:rPr lang="pt-BR" smtClean="0"/>
              <a:pPr/>
              <a:t>27/04/2017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97783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ADD4D-3A4E-4E7A-B6BD-BEFF440545E3}" type="datetimeFigureOut">
              <a:rPr lang="pt-BR" smtClean="0"/>
              <a:pPr/>
              <a:t>27/04/2017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06327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ADD4D-3A4E-4E7A-B6BD-BEFF440545E3}" type="datetimeFigureOut">
              <a:rPr lang="pt-BR" smtClean="0"/>
              <a:pPr/>
              <a:t>27/04/2017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49294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ADD4D-3A4E-4E7A-B6BD-BEFF440545E3}" type="datetimeFigureOut">
              <a:rPr lang="pt-BR" smtClean="0"/>
              <a:pPr/>
              <a:t>27/04/2017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94264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6ADD4D-3A4E-4E7A-B6BD-BEFF440545E3}" type="datetimeFigureOut">
              <a:rPr lang="pt-BR" smtClean="0"/>
              <a:pPr/>
              <a:t>27/04/2017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41734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 bwMode="auto">
          <a:xfrm>
            <a:off x="395536" y="2060848"/>
            <a:ext cx="8352928" cy="2012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6000" b="1" kern="0" dirty="0" smtClean="0">
                <a:solidFill>
                  <a:srgbClr val="9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Realizando Backup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6000" b="1" kern="0" dirty="0" smtClean="0">
                <a:solidFill>
                  <a:srgbClr val="9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no e-SUS AB</a:t>
            </a:r>
            <a:endParaRPr kumimoji="0" lang="pt-BR" sz="6000" b="1" i="0" u="none" strike="noStrike" kern="0" cap="none" spc="0" normalizeH="0" baseline="0" noProof="0" dirty="0">
              <a:ln>
                <a:noFill/>
              </a:ln>
              <a:solidFill>
                <a:srgbClr val="96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Lucida Sans Unicode" pitchFamily="34" charset="0"/>
              <a:cs typeface="Lucida Sans Unicod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6096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683568" y="1560472"/>
            <a:ext cx="7776864" cy="3888432"/>
          </a:xfrm>
        </p:spPr>
        <p:txBody>
          <a:bodyPr>
            <a:normAutofit/>
          </a:bodyPr>
          <a:lstStyle/>
          <a:p>
            <a:r>
              <a:rPr lang="pt-BR" sz="3200" b="1" dirty="0" smtClean="0">
                <a:latin typeface="+mn-lt"/>
              </a:rPr>
              <a:t>Para realizar </a:t>
            </a:r>
            <a:r>
              <a:rPr lang="pt-BR" sz="3200" b="1" dirty="0" smtClean="0">
                <a:latin typeface="+mn-lt"/>
              </a:rPr>
              <a:t>backup, </a:t>
            </a:r>
            <a:r>
              <a:rPr lang="pt-BR" sz="3200" b="1" dirty="0" smtClean="0">
                <a:latin typeface="+mn-lt"/>
              </a:rPr>
              <a:t>o e-SUS AB disponibiliza uma ferramenta </a:t>
            </a:r>
            <a:r>
              <a:rPr lang="pt-BR" sz="3200" b="1" dirty="0">
                <a:latin typeface="+mn-lt"/>
              </a:rPr>
              <a:t>chamada “Backup-Restaurar</a:t>
            </a:r>
            <a:r>
              <a:rPr lang="pt-BR" sz="3200" b="1" dirty="0" smtClean="0">
                <a:latin typeface="+mn-lt"/>
              </a:rPr>
              <a:t>”, esta ferramenta está localizada na </a:t>
            </a:r>
            <a:r>
              <a:rPr lang="pt-BR" sz="3200" b="1" dirty="0">
                <a:latin typeface="+mn-lt"/>
              </a:rPr>
              <a:t>Área de </a:t>
            </a:r>
            <a:r>
              <a:rPr lang="pt-BR" sz="3200" b="1" dirty="0" smtClean="0">
                <a:latin typeface="+mn-lt"/>
              </a:rPr>
              <a:t>Trabalho no </a:t>
            </a:r>
            <a:r>
              <a:rPr lang="pt-BR" sz="3200" b="1" dirty="0" smtClean="0">
                <a:latin typeface="+mn-lt"/>
              </a:rPr>
              <a:t>computador onde o programa está </a:t>
            </a:r>
            <a:r>
              <a:rPr lang="pt-BR" sz="3200" b="1" dirty="0" smtClean="0">
                <a:latin typeface="+mn-lt"/>
              </a:rPr>
              <a:t>instalado.</a:t>
            </a:r>
            <a:endParaRPr lang="pt-BR" sz="3200" b="1" dirty="0">
              <a:latin typeface="+mn-lt"/>
            </a:endParaRPr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428596" y="836712"/>
            <a:ext cx="8229600" cy="723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Ferramenta de Backup</a:t>
            </a:r>
            <a:endParaRPr lang="pt-BR" sz="3600" b="1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94374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/>
          <a:srcRect l="58584" r="-1" b="29136"/>
          <a:stretch/>
        </p:blipFill>
        <p:spPr>
          <a:xfrm>
            <a:off x="295336" y="1019629"/>
            <a:ext cx="8553328" cy="4818743"/>
          </a:xfrm>
          <a:prstGeom prst="rect">
            <a:avLst/>
          </a:prstGeom>
        </p:spPr>
      </p:pic>
      <p:sp>
        <p:nvSpPr>
          <p:cNvPr id="3" name="Retângulo 2"/>
          <p:cNvSpPr/>
          <p:nvPr/>
        </p:nvSpPr>
        <p:spPr>
          <a:xfrm>
            <a:off x="277752" y="2996952"/>
            <a:ext cx="532248" cy="5040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0" name="Conector reto 9"/>
          <p:cNvCxnSpPr/>
          <p:nvPr/>
        </p:nvCxnSpPr>
        <p:spPr>
          <a:xfrm flipV="1">
            <a:off x="810000" y="2708920"/>
            <a:ext cx="1457744" cy="28803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to 11"/>
          <p:cNvCxnSpPr/>
          <p:nvPr/>
        </p:nvCxnSpPr>
        <p:spPr>
          <a:xfrm flipV="1">
            <a:off x="277752" y="2708920"/>
            <a:ext cx="837864" cy="28803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to 13"/>
          <p:cNvCxnSpPr/>
          <p:nvPr/>
        </p:nvCxnSpPr>
        <p:spPr>
          <a:xfrm>
            <a:off x="810000" y="3501008"/>
            <a:ext cx="1457744" cy="45605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to 15"/>
          <p:cNvCxnSpPr/>
          <p:nvPr/>
        </p:nvCxnSpPr>
        <p:spPr>
          <a:xfrm>
            <a:off x="277752" y="3501008"/>
            <a:ext cx="837864" cy="45605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3"/>
          <a:srcRect l="60617" t="28699" r="36617" b="62201"/>
          <a:stretch/>
        </p:blipFill>
        <p:spPr>
          <a:xfrm>
            <a:off x="1115616" y="2708920"/>
            <a:ext cx="1152128" cy="1248139"/>
          </a:xfrm>
          <a:prstGeom prst="rect">
            <a:avLst/>
          </a:prstGeom>
        </p:spPr>
      </p:pic>
      <p:sp>
        <p:nvSpPr>
          <p:cNvPr id="6" name="Retângulo 5"/>
          <p:cNvSpPr/>
          <p:nvPr/>
        </p:nvSpPr>
        <p:spPr>
          <a:xfrm>
            <a:off x="1115616" y="2708920"/>
            <a:ext cx="1152128" cy="124813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19" name="Grupo 18"/>
          <p:cNvGrpSpPr/>
          <p:nvPr/>
        </p:nvGrpSpPr>
        <p:grpSpPr>
          <a:xfrm>
            <a:off x="2987824" y="1198834"/>
            <a:ext cx="5590093" cy="4460331"/>
            <a:chOff x="2987824" y="1102823"/>
            <a:chExt cx="5590093" cy="4460331"/>
          </a:xfrm>
        </p:grpSpPr>
        <p:pic>
          <p:nvPicPr>
            <p:cNvPr id="17" name="Imagem 16"/>
            <p:cNvPicPr>
              <a:picLocks noChangeAspect="1"/>
            </p:cNvPicPr>
            <p:nvPr/>
          </p:nvPicPr>
          <p:blipFill rotWithShape="1">
            <a:blip r:embed="rId4"/>
            <a:srcRect l="69694" t="12200" r="11241" b="41601"/>
            <a:stretch/>
          </p:blipFill>
          <p:spPr>
            <a:xfrm>
              <a:off x="2987824" y="1102823"/>
              <a:ext cx="5590093" cy="4460331"/>
            </a:xfrm>
            <a:prstGeom prst="rect">
              <a:avLst/>
            </a:prstGeom>
          </p:spPr>
        </p:pic>
        <p:pic>
          <p:nvPicPr>
            <p:cNvPr id="18" name="Imagem 17"/>
            <p:cNvPicPr>
              <a:picLocks noChangeAspect="1"/>
            </p:cNvPicPr>
            <p:nvPr/>
          </p:nvPicPr>
          <p:blipFill rotWithShape="1">
            <a:blip r:embed="rId4"/>
            <a:srcRect l="77211" t="39882" r="16956" b="57880"/>
            <a:stretch/>
          </p:blipFill>
          <p:spPr>
            <a:xfrm>
              <a:off x="4508499" y="3769990"/>
              <a:ext cx="1710159" cy="216024"/>
            </a:xfrm>
            <a:prstGeom prst="rect">
              <a:avLst/>
            </a:prstGeom>
          </p:spPr>
        </p:pic>
      </p:grpSp>
      <p:sp>
        <p:nvSpPr>
          <p:cNvPr id="20" name="CaixaDeTexto 19"/>
          <p:cNvSpPr txBox="1"/>
          <p:nvPr/>
        </p:nvSpPr>
        <p:spPr>
          <a:xfrm>
            <a:off x="7812360" y="4067780"/>
            <a:ext cx="3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rgbClr val="FF0000"/>
                </a:solidFill>
              </a:rPr>
              <a:t>1º</a:t>
            </a:r>
            <a:endParaRPr lang="pt-BR" b="1" dirty="0">
              <a:solidFill>
                <a:srgbClr val="FF0000"/>
              </a:solidFill>
            </a:endParaRPr>
          </a:p>
        </p:txBody>
      </p:sp>
      <p:sp>
        <p:nvSpPr>
          <p:cNvPr id="21" name="CaixaDeTexto 20"/>
          <p:cNvSpPr txBox="1"/>
          <p:nvPr/>
        </p:nvSpPr>
        <p:spPr>
          <a:xfrm>
            <a:off x="5935618" y="4662661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rgbClr val="FF0000"/>
                </a:solidFill>
              </a:rPr>
              <a:t>2º</a:t>
            </a:r>
            <a:endParaRPr lang="pt-BR" b="1" dirty="0">
              <a:solidFill>
                <a:srgbClr val="FF0000"/>
              </a:solidFill>
            </a:endParaRPr>
          </a:p>
        </p:txBody>
      </p:sp>
      <p:sp>
        <p:nvSpPr>
          <p:cNvPr id="22" name="Texto explicativo retangular 21"/>
          <p:cNvSpPr/>
          <p:nvPr/>
        </p:nvSpPr>
        <p:spPr>
          <a:xfrm>
            <a:off x="3707904" y="1445897"/>
            <a:ext cx="1944216" cy="862014"/>
          </a:xfrm>
          <a:prstGeom prst="wedgeRectCallout">
            <a:avLst>
              <a:gd name="adj1" fmla="val -45084"/>
              <a:gd name="adj2" fmla="val 133218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tx1"/>
                </a:solidFill>
              </a:rPr>
              <a:t>Realiza um Backup do seu sistema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3" name="Texto explicativo retangular 22"/>
          <p:cNvSpPr/>
          <p:nvPr/>
        </p:nvSpPr>
        <p:spPr>
          <a:xfrm>
            <a:off x="988885" y="4847327"/>
            <a:ext cx="1728192" cy="862014"/>
          </a:xfrm>
          <a:prstGeom prst="wedgeRectCallout">
            <a:avLst>
              <a:gd name="adj1" fmla="val 76721"/>
              <a:gd name="adj2" fmla="val -118715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tx1"/>
                </a:solidFill>
              </a:rPr>
              <a:t>Restaura um backup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4" name="Título 1"/>
          <p:cNvSpPr>
            <a:spLocks noGrp="1"/>
          </p:cNvSpPr>
          <p:nvPr>
            <p:ph type="title"/>
          </p:nvPr>
        </p:nvSpPr>
        <p:spPr>
          <a:xfrm>
            <a:off x="428596" y="188640"/>
            <a:ext cx="8229600" cy="723760"/>
          </a:xfrm>
        </p:spPr>
        <p:txBody>
          <a:bodyPr>
            <a:normAutofit/>
          </a:bodyPr>
          <a:lstStyle/>
          <a:p>
            <a:r>
              <a:rPr lang="pt-BR" sz="36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Ferramenta de Backup</a:t>
            </a:r>
            <a:endParaRPr lang="pt-BR" sz="3600" b="1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1384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395536" y="1153532"/>
            <a:ext cx="8208519" cy="423449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342900" indent="-342900" algn="just">
              <a:lnSpc>
                <a:spcPct val="15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pt-BR" sz="2000" u="sng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Fazer backup todos os </a:t>
            </a:r>
            <a:r>
              <a:rPr lang="pt-BR" sz="2000" u="sng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dias ou </a:t>
            </a:r>
            <a:r>
              <a:rPr lang="pt-BR" sz="2000" u="sng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pelo menos </a:t>
            </a:r>
            <a:r>
              <a:rPr lang="pt-BR" sz="2000" u="sng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uma vez por </a:t>
            </a:r>
            <a:r>
              <a:rPr lang="pt-BR" sz="2000" u="sng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semana</a:t>
            </a:r>
          </a:p>
          <a:p>
            <a:pPr marL="342900" indent="-342900" algn="just">
              <a:lnSpc>
                <a:spcPct val="15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pt-BR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Realizar </a:t>
            </a:r>
            <a:r>
              <a:rPr lang="pt-BR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em horário que os profissionais não estejam utilizando</a:t>
            </a:r>
          </a:p>
          <a:p>
            <a:pPr marL="342900" indent="-342900" algn="just">
              <a:lnSpc>
                <a:spcPct val="15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pt-BR" sz="2000" dirty="0" smtClean="0">
                <a:solidFill>
                  <a:prstClr val="black"/>
                </a:solidFill>
                <a:latin typeface="Arial" pitchFamily="34" charset="0"/>
                <a:ea typeface="Calibri"/>
                <a:cs typeface="Arial" pitchFamily="34" charset="0"/>
              </a:rPr>
              <a:t>Armazenar os backups em outro computador, </a:t>
            </a:r>
            <a:r>
              <a:rPr lang="pt-BR" sz="2000" dirty="0" smtClean="0">
                <a:solidFill>
                  <a:prstClr val="black"/>
                </a:solidFill>
                <a:latin typeface="Arial" pitchFamily="34" charset="0"/>
                <a:ea typeface="Calibri"/>
                <a:cs typeface="Arial" pitchFamily="34" charset="0"/>
              </a:rPr>
              <a:t>pen-drive</a:t>
            </a:r>
            <a:r>
              <a:rPr lang="pt-BR" sz="2000" dirty="0" smtClean="0">
                <a:solidFill>
                  <a:prstClr val="black"/>
                </a:solidFill>
                <a:latin typeface="Arial" pitchFamily="34" charset="0"/>
                <a:ea typeface="Calibri"/>
                <a:cs typeface="Arial" pitchFamily="34" charset="0"/>
              </a:rPr>
              <a:t>, </a:t>
            </a:r>
            <a:r>
              <a:rPr lang="pt-BR" sz="2000" dirty="0" smtClean="0">
                <a:solidFill>
                  <a:prstClr val="black"/>
                </a:solidFill>
                <a:latin typeface="Arial" pitchFamily="34" charset="0"/>
                <a:ea typeface="Calibri"/>
                <a:cs typeface="Arial" pitchFamily="34" charset="0"/>
              </a:rPr>
              <a:t>HD-externo</a:t>
            </a:r>
            <a:r>
              <a:rPr lang="pt-BR" sz="2000" dirty="0" smtClean="0">
                <a:solidFill>
                  <a:prstClr val="black"/>
                </a:solidFill>
                <a:latin typeface="Arial" pitchFamily="34" charset="0"/>
                <a:ea typeface="Calibri"/>
                <a:cs typeface="Arial" pitchFamily="34" charset="0"/>
              </a:rPr>
              <a:t>, nuvem, </a:t>
            </a:r>
            <a:r>
              <a:rPr lang="pt-BR" sz="2000" dirty="0" err="1" smtClean="0">
                <a:solidFill>
                  <a:prstClr val="black"/>
                </a:solidFill>
                <a:latin typeface="Arial" pitchFamily="34" charset="0"/>
                <a:ea typeface="Calibri"/>
                <a:cs typeface="Arial" pitchFamily="34" charset="0"/>
              </a:rPr>
              <a:t>etc</a:t>
            </a:r>
            <a:endParaRPr lang="pt-BR" sz="2000" dirty="0" smtClean="0">
              <a:solidFill>
                <a:prstClr val="black"/>
              </a:solidFill>
              <a:latin typeface="Arial" pitchFamily="34" charset="0"/>
              <a:ea typeface="Calibri"/>
              <a:cs typeface="Arial" pitchFamily="34" charset="0"/>
            </a:endParaRPr>
          </a:p>
          <a:p>
            <a:pPr marL="342900" indent="-342900" algn="just">
              <a:lnSpc>
                <a:spcPct val="15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pt-BR" sz="2000" dirty="0" smtClean="0">
                <a:solidFill>
                  <a:prstClr val="black"/>
                </a:solidFill>
                <a:latin typeface="Arial" pitchFamily="34" charset="0"/>
                <a:ea typeface="Calibri"/>
                <a:cs typeface="Arial" pitchFamily="34" charset="0"/>
              </a:rPr>
              <a:t>Não armazenar os backups no mesmo computador que o e-SUS AB está instalado</a:t>
            </a:r>
          </a:p>
          <a:p>
            <a:pPr marL="342900" indent="-342900" algn="just">
              <a:lnSpc>
                <a:spcPct val="15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pt-BR" sz="2000" dirty="0" smtClean="0">
                <a:solidFill>
                  <a:prstClr val="black"/>
                </a:solidFill>
                <a:latin typeface="Arial" pitchFamily="34" charset="0"/>
                <a:ea typeface="Calibri"/>
                <a:cs typeface="Arial" pitchFamily="34" charset="0"/>
              </a:rPr>
              <a:t>Organizar os backups por data</a:t>
            </a:r>
            <a:endParaRPr lang="pt-BR" sz="2000" dirty="0">
              <a:solidFill>
                <a:prstClr val="black"/>
              </a:solidFill>
              <a:latin typeface="Arial" pitchFamily="34" charset="0"/>
              <a:ea typeface="Calibri"/>
              <a:cs typeface="Arial" pitchFamily="34" charset="0"/>
            </a:endParaRPr>
          </a:p>
          <a:p>
            <a:pPr algn="ctr">
              <a:lnSpc>
                <a:spcPts val="2100"/>
              </a:lnSpc>
            </a:pPr>
            <a:endParaRPr lang="pt-BR" sz="2000" b="1" baseline="-25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ítulo 1"/>
          <p:cNvSpPr>
            <a:spLocks noGrp="1"/>
          </p:cNvSpPr>
          <p:nvPr>
            <p:ph type="title"/>
          </p:nvPr>
        </p:nvSpPr>
        <p:spPr>
          <a:xfrm>
            <a:off x="428596" y="188640"/>
            <a:ext cx="8229600" cy="723760"/>
          </a:xfrm>
        </p:spPr>
        <p:txBody>
          <a:bodyPr>
            <a:normAutofit/>
          </a:bodyPr>
          <a:lstStyle/>
          <a:p>
            <a:r>
              <a:rPr lang="pt-BR" sz="36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Orientações do Backup</a:t>
            </a:r>
            <a:endParaRPr lang="pt-BR" sz="3600" b="1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367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3212976"/>
            <a:ext cx="8229600" cy="158417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pt-BR" sz="4000" b="1" dirty="0" smtClean="0"/>
              <a:t>esusab.sc@gmail.com</a:t>
            </a:r>
          </a:p>
          <a:p>
            <a:pPr algn="ctr">
              <a:buNone/>
            </a:pPr>
            <a:r>
              <a:rPr lang="pt-BR" sz="4000" b="1" dirty="0" smtClean="0"/>
              <a:t>(48) 3664-7283</a:t>
            </a:r>
            <a:endParaRPr lang="pt-BR" sz="4000" b="1" dirty="0"/>
          </a:p>
        </p:txBody>
      </p:sp>
      <p:sp>
        <p:nvSpPr>
          <p:cNvPr id="5" name="Espaço Reservado para Conteúdo 2"/>
          <p:cNvSpPr txBox="1">
            <a:spLocks/>
          </p:cNvSpPr>
          <p:nvPr/>
        </p:nvSpPr>
        <p:spPr>
          <a:xfrm>
            <a:off x="457200" y="1196752"/>
            <a:ext cx="8229600" cy="158417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itchFamily="34" charset="0"/>
              <a:buNone/>
            </a:pPr>
            <a:r>
              <a:rPr lang="pt-BR" sz="4000" b="1" dirty="0" smtClean="0"/>
              <a:t>Skype</a:t>
            </a:r>
          </a:p>
          <a:p>
            <a:pPr algn="ctr">
              <a:buNone/>
            </a:pPr>
            <a:r>
              <a:rPr lang="pt-BR" sz="4000" dirty="0" smtClean="0"/>
              <a:t>esus.telessaude.sc - Carlos</a:t>
            </a:r>
            <a:endParaRPr lang="pt-BR" sz="4000" dirty="0"/>
          </a:p>
          <a:p>
            <a:pPr algn="ctr">
              <a:buNone/>
            </a:pPr>
            <a:r>
              <a:rPr lang="pt-BR" sz="4000" dirty="0" smtClean="0"/>
              <a:t>Telessaude.consultoria7 - Lisandra</a:t>
            </a:r>
            <a:endParaRPr lang="pt-BR" sz="4000" dirty="0"/>
          </a:p>
        </p:txBody>
      </p:sp>
      <p:pic>
        <p:nvPicPr>
          <p:cNvPr id="1026" name="Picture 2" descr="http://portal.pmf.sc.gov.br/arquivos/imagens/19_09_2013_17_11_fa0192292aec4ea8da42a14751b4bdea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02" t="15039" r="10435" b="15604"/>
          <a:stretch/>
        </p:blipFill>
        <p:spPr bwMode="auto">
          <a:xfrm>
            <a:off x="179512" y="171509"/>
            <a:ext cx="1987214" cy="1457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Espaço Reservado para Conteúdo 2"/>
          <p:cNvSpPr txBox="1">
            <a:spLocks/>
          </p:cNvSpPr>
          <p:nvPr/>
        </p:nvSpPr>
        <p:spPr>
          <a:xfrm>
            <a:off x="457200" y="5229200"/>
            <a:ext cx="8229600" cy="8640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itchFamily="34" charset="0"/>
              <a:buNone/>
            </a:pPr>
            <a:r>
              <a:rPr lang="pt-BR" sz="3600" dirty="0" smtClean="0"/>
              <a:t>www.telessaude.sc.gov.br</a:t>
            </a:r>
            <a:endParaRPr lang="pt-BR" sz="2400" dirty="0" smtClean="0"/>
          </a:p>
          <a:p>
            <a:pPr algn="ctr">
              <a:buFont typeface="Arial" pitchFamily="34" charset="0"/>
              <a:buNone/>
            </a:pPr>
            <a:r>
              <a:rPr lang="pt-BR" sz="2400" dirty="0" smtClean="0"/>
              <a:t>(48) 3664-7282</a:t>
            </a:r>
            <a:endParaRPr lang="pt-BR" sz="2400" dirty="0"/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457200" y="214903"/>
            <a:ext cx="8229600" cy="72376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Contatos</a:t>
            </a:r>
            <a:endParaRPr lang="pt-BR" sz="3600" b="1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74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2752</TotalTime>
  <Words>126</Words>
  <Application>Microsoft Office PowerPoint</Application>
  <PresentationFormat>Apresentação na tela (4:3)</PresentationFormat>
  <Paragraphs>23</Paragraphs>
  <Slides>5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5</vt:i4>
      </vt:variant>
    </vt:vector>
  </HeadingPairs>
  <TitlesOfParts>
    <vt:vector size="10" baseType="lpstr">
      <vt:lpstr>Arial</vt:lpstr>
      <vt:lpstr>Arial Black</vt:lpstr>
      <vt:lpstr>Calibri</vt:lpstr>
      <vt:lpstr>Lucida Sans Unicode</vt:lpstr>
      <vt:lpstr>Tema do Office</vt:lpstr>
      <vt:lpstr>Apresentação do PowerPoint</vt:lpstr>
      <vt:lpstr>Para realizar backup, o e-SUS AB disponibiliza uma ferramenta chamada “Backup-Restaurar”, esta ferramenta está localizada na Área de Trabalho no computador onde o programa está instalado.</vt:lpstr>
      <vt:lpstr>Ferramenta de Backup</vt:lpstr>
      <vt:lpstr>Orientações do Backup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vanessa.deluca@hotmail.com</dc:creator>
  <cp:lastModifiedBy>Carlos Costa</cp:lastModifiedBy>
  <cp:revision>314</cp:revision>
  <cp:lastPrinted>2015-07-22T18:52:00Z</cp:lastPrinted>
  <dcterms:created xsi:type="dcterms:W3CDTF">2013-07-16T01:21:39Z</dcterms:created>
  <dcterms:modified xsi:type="dcterms:W3CDTF">2017-04-27T16:28:31Z</dcterms:modified>
</cp:coreProperties>
</file>