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84" r:id="rId6"/>
    <p:sldId id="280" r:id="rId7"/>
    <p:sldId id="282" r:id="rId8"/>
    <p:sldId id="285" r:id="rId9"/>
    <p:sldId id="286" r:id="rId10"/>
    <p:sldId id="263" r:id="rId11"/>
    <p:sldId id="264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7" r:id="rId21"/>
    <p:sldId id="274" r:id="rId22"/>
    <p:sldId id="275" r:id="rId23"/>
    <p:sldId id="276" r:id="rId24"/>
    <p:sldId id="283" r:id="rId25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59" autoAdjust="0"/>
    <p:restoredTop sz="94660"/>
  </p:normalViewPr>
  <p:slideViewPr>
    <p:cSldViewPr>
      <p:cViewPr varScale="1">
        <p:scale>
          <a:sx n="68" d="100"/>
          <a:sy n="68" d="100"/>
        </p:scale>
        <p:origin x="-14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7" name="Subtítulo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30" name="Espaço Reservado para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4BEC7-E8F5-4CCC-BC45-6E7580DA8B9D}" type="datetimeFigureOut">
              <a:rPr lang="pt-BR" smtClean="0"/>
              <a:pPr/>
              <a:t>26/11/2014</a:t>
            </a:fld>
            <a:endParaRPr lang="pt-BR"/>
          </a:p>
        </p:txBody>
      </p:sp>
      <p:sp>
        <p:nvSpPr>
          <p:cNvPr id="19" name="Espaço Reservado para Rodap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27" name="Espaço Reservado para Número de Slid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9411C-1262-491E-8F18-4379F62B113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4BEC7-E8F5-4CCC-BC45-6E7580DA8B9D}" type="datetimeFigureOut">
              <a:rPr lang="pt-BR" smtClean="0"/>
              <a:pPr/>
              <a:t>26/11/2014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9411C-1262-491E-8F18-4379F62B113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4BEC7-E8F5-4CCC-BC45-6E7580DA8B9D}" type="datetimeFigureOut">
              <a:rPr lang="pt-BR" smtClean="0"/>
              <a:pPr/>
              <a:t>26/11/2014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9411C-1262-491E-8F18-4379F62B113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4BEC7-E8F5-4CCC-BC45-6E7580DA8B9D}" type="datetimeFigureOut">
              <a:rPr lang="pt-BR" smtClean="0"/>
              <a:pPr/>
              <a:t>26/11/2014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9411C-1262-491E-8F18-4379F62B113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4BEC7-E8F5-4CCC-BC45-6E7580DA8B9D}" type="datetimeFigureOut">
              <a:rPr lang="pt-BR" smtClean="0"/>
              <a:pPr/>
              <a:t>26/11/2014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9411C-1262-491E-8F18-4379F62B113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4BEC7-E8F5-4CCC-BC45-6E7580DA8B9D}" type="datetimeFigureOut">
              <a:rPr lang="pt-BR" smtClean="0"/>
              <a:pPr/>
              <a:t>26/11/2014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9411C-1262-491E-8F18-4379F62B113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4BEC7-E8F5-4CCC-BC45-6E7580DA8B9D}" type="datetimeFigureOut">
              <a:rPr lang="pt-BR" smtClean="0"/>
              <a:pPr/>
              <a:t>26/11/2014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9411C-1262-491E-8F18-4379F62B113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4BEC7-E8F5-4CCC-BC45-6E7580DA8B9D}" type="datetimeFigureOut">
              <a:rPr lang="pt-BR" smtClean="0"/>
              <a:pPr/>
              <a:t>26/11/2014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9411C-1262-491E-8F18-4379F62B113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4BEC7-E8F5-4CCC-BC45-6E7580DA8B9D}" type="datetimeFigureOut">
              <a:rPr lang="pt-BR" smtClean="0"/>
              <a:pPr/>
              <a:t>26/11/2014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9411C-1262-491E-8F18-4379F62B113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4BEC7-E8F5-4CCC-BC45-6E7580DA8B9D}" type="datetimeFigureOut">
              <a:rPr lang="pt-BR" smtClean="0"/>
              <a:pPr/>
              <a:t>26/11/2014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9411C-1262-491E-8F18-4379F62B113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Único Canto Aparado e Arredondado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ângulo retângulo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4BEC7-E8F5-4CCC-BC45-6E7580DA8B9D}" type="datetimeFigureOut">
              <a:rPr lang="pt-BR" smtClean="0"/>
              <a:pPr/>
              <a:t>26/11/2014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669411C-1262-491E-8F18-4379F62B1135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10" name="Forma livre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orma livre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a livre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orma livre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Espaço Reservado para Título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0" name="Espaço Reservado para Texto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6F4BEC7-E8F5-4CCC-BC45-6E7580DA8B9D}" type="datetimeFigureOut">
              <a:rPr lang="pt-BR" smtClean="0"/>
              <a:pPr/>
              <a:t>26/11/2014</a:t>
            </a:fld>
            <a:endParaRPr lang="pt-BR"/>
          </a:p>
        </p:txBody>
      </p:sp>
      <p:sp>
        <p:nvSpPr>
          <p:cNvPr id="22" name="Espaço Reservado para Rodapé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18" name="Espaço Reservado para Número de Slide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669411C-1262-491E-8F18-4379F62B1135}" type="slidenum">
              <a:rPr lang="pt-BR" smtClean="0"/>
              <a:pPr/>
              <a:t>‹nº›</a:t>
            </a:fld>
            <a:endParaRPr lang="pt-BR"/>
          </a:p>
        </p:txBody>
      </p:sp>
      <p:grpSp>
        <p:nvGrpSpPr>
          <p:cNvPr id="2" name="Grupo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orma livre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orma livre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785786" y="1214422"/>
            <a:ext cx="7715304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800" b="1" i="1" dirty="0"/>
              <a:t>INTENSIFICANDO </a:t>
            </a:r>
            <a:r>
              <a:rPr lang="pt-BR" sz="4800" b="1" i="1" dirty="0" smtClean="0"/>
              <a:t>AÇÕES</a:t>
            </a:r>
          </a:p>
          <a:p>
            <a:pPr algn="ctr"/>
            <a:r>
              <a:rPr lang="pt-BR" sz="4800" b="1" i="1" dirty="0" smtClean="0"/>
              <a:t> </a:t>
            </a:r>
            <a:r>
              <a:rPr lang="pt-BR" sz="4800" b="1" i="1" dirty="0"/>
              <a:t>JUNTO À </a:t>
            </a:r>
            <a:endParaRPr lang="pt-BR" sz="4800" b="1" i="1" dirty="0" smtClean="0"/>
          </a:p>
          <a:p>
            <a:pPr algn="ctr"/>
            <a:r>
              <a:rPr lang="pt-BR" sz="4800" b="1" i="1" dirty="0" smtClean="0"/>
              <a:t>SAÚDE </a:t>
            </a:r>
            <a:r>
              <a:rPr lang="pt-BR" sz="4800" b="1" i="1" dirty="0"/>
              <a:t>DA FAMÍLIA: UMA PRIORIDADE DO </a:t>
            </a:r>
            <a:r>
              <a:rPr lang="pt-BR" sz="4800" b="1" i="1" dirty="0" smtClean="0"/>
              <a:t>NASF DE FLOR DO SERTÃO/SC</a:t>
            </a:r>
            <a:endParaRPr lang="pt-BR" sz="4800" b="1" i="1" dirty="0"/>
          </a:p>
          <a:p>
            <a:endParaRPr lang="pt-BR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0364" y="5143512"/>
            <a:ext cx="1000132" cy="857256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5" y="5143513"/>
            <a:ext cx="928693" cy="857256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86446" y="5143513"/>
            <a:ext cx="956688" cy="857256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214282" y="571480"/>
            <a:ext cx="89297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3600" b="1" dirty="0"/>
              <a:t>Programa a Saúde vai a sua </a:t>
            </a:r>
            <a:r>
              <a:rPr lang="pt-BR" sz="3600" b="1" dirty="0" smtClean="0"/>
              <a:t>Comunidade </a:t>
            </a:r>
            <a:endParaRPr lang="pt-BR" sz="3600" b="1" dirty="0"/>
          </a:p>
          <a:p>
            <a:endParaRPr lang="pt-BR" dirty="0"/>
          </a:p>
        </p:txBody>
      </p:sp>
      <p:pic>
        <p:nvPicPr>
          <p:cNvPr id="5" name="Imagem 4" descr="J:\01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0430" y="2500306"/>
            <a:ext cx="5429288" cy="41434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Imagem 5" descr="J:\DSCF1138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071546"/>
            <a:ext cx="4214842" cy="371477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2844" y="642918"/>
            <a:ext cx="8786874" cy="704104"/>
          </a:xfrm>
        </p:spPr>
        <p:txBody>
          <a:bodyPr>
            <a:normAutofit/>
          </a:bodyPr>
          <a:lstStyle/>
          <a:p>
            <a:pPr algn="ctr"/>
            <a:r>
              <a:rPr lang="pt-BR" sz="4000" b="1" dirty="0" smtClean="0">
                <a:solidFill>
                  <a:schemeClr val="tx1"/>
                </a:solidFill>
                <a:latin typeface="+mn-lt"/>
              </a:rPr>
              <a:t>Programa Saúde da Criança</a:t>
            </a:r>
            <a:endParaRPr lang="pt-BR" sz="4000" b="1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4" name="Imagem 3" descr="E:\DSC0242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1714488"/>
            <a:ext cx="7643866" cy="45720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5720" y="642918"/>
            <a:ext cx="8501122" cy="846980"/>
          </a:xfrm>
        </p:spPr>
        <p:txBody>
          <a:bodyPr>
            <a:normAutofit/>
          </a:bodyPr>
          <a:lstStyle/>
          <a:p>
            <a:pPr algn="ctr"/>
            <a:r>
              <a:rPr lang="pt-BR" sz="4400" b="1" dirty="0" smtClean="0">
                <a:solidFill>
                  <a:schemeClr val="tx1"/>
                </a:solidFill>
                <a:latin typeface="+mn-lt"/>
              </a:rPr>
              <a:t>Programa Saúde na Escola (PSE)</a:t>
            </a:r>
            <a:endParaRPr lang="pt-BR" sz="4400" b="1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4" name="Imagem 3" descr="J:\100_FUJI\DSCF093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428736"/>
            <a:ext cx="7858180" cy="50006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28662" y="357166"/>
            <a:ext cx="7686700" cy="918418"/>
          </a:xfrm>
        </p:spPr>
        <p:txBody>
          <a:bodyPr>
            <a:normAutofit fontScale="90000"/>
          </a:bodyPr>
          <a:lstStyle/>
          <a:p>
            <a:pPr algn="ctr"/>
            <a:r>
              <a:rPr lang="pt-BR" sz="4400" b="1" dirty="0" smtClean="0">
                <a:solidFill>
                  <a:schemeClr val="tx1"/>
                </a:solidFill>
                <a:latin typeface="+mn-lt"/>
              </a:rPr>
              <a:t>Programa Saúde do Professor</a:t>
            </a:r>
            <a:endParaRPr lang="pt-BR" sz="4400" b="1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4" name="Imagem 3" descr="E:\DSCF126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3357562"/>
            <a:ext cx="4357718" cy="32861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Imagem 4" descr="J:\009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357298"/>
            <a:ext cx="5357850" cy="314327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pt-BR" sz="4400" b="1" dirty="0" smtClean="0">
                <a:solidFill>
                  <a:schemeClr val="tx1"/>
                </a:solidFill>
                <a:latin typeface="+mn-lt"/>
              </a:rPr>
              <a:t>Grupo dos Diabéticos</a:t>
            </a:r>
            <a:endParaRPr lang="pt-BR" sz="4400" b="1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5" name="Imagem 4" descr="E:\100_FUJI\DSCF035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571612"/>
            <a:ext cx="7358114" cy="47863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785810"/>
          </a:xfrm>
        </p:spPr>
        <p:txBody>
          <a:bodyPr>
            <a:normAutofit/>
          </a:bodyPr>
          <a:lstStyle/>
          <a:p>
            <a:pPr algn="ctr"/>
            <a:r>
              <a:rPr lang="pt-BR" sz="4000" b="1" dirty="0" smtClean="0">
                <a:solidFill>
                  <a:schemeClr val="tx1"/>
                </a:solidFill>
                <a:latin typeface="+mn-lt"/>
              </a:rPr>
              <a:t>Programa Mexa-se</a:t>
            </a:r>
            <a:endParaRPr lang="pt-BR" sz="4000" b="1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4" name="Imagem 3" descr="J:\100_FUJI\DSCF081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0430" y="2643182"/>
            <a:ext cx="5357850" cy="400052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Imagem 4" descr="E:\2014-11-05\00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1071546"/>
            <a:ext cx="4838702" cy="3500462"/>
          </a:xfrm>
          <a:prstGeom prst="ellipse">
            <a:avLst/>
          </a:prstGeom>
          <a:ln>
            <a:noFill/>
          </a:ln>
          <a:effectLst>
            <a:glow rad="101600">
              <a:schemeClr val="bg1">
                <a:lumMod val="95000"/>
                <a:alpha val="60000"/>
              </a:schemeClr>
            </a:glow>
            <a:softEdge rad="112500"/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57290" y="142852"/>
            <a:ext cx="6472254" cy="1143000"/>
          </a:xfrm>
        </p:spPr>
        <p:txBody>
          <a:bodyPr>
            <a:normAutofit/>
          </a:bodyPr>
          <a:lstStyle/>
          <a:p>
            <a:pPr algn="ctr"/>
            <a:r>
              <a:rPr lang="pt-BR" sz="4400" b="1" dirty="0" smtClean="0">
                <a:solidFill>
                  <a:schemeClr val="tx1"/>
                </a:solidFill>
                <a:latin typeface="+mn-lt"/>
              </a:rPr>
              <a:t>Programa Saúde Bucal</a:t>
            </a:r>
            <a:endParaRPr lang="pt-BR" sz="4400" b="1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5" name="Imagem 4" descr="J:\100_FUJI\DSCF092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1357298"/>
            <a:ext cx="6715172" cy="514353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28728" y="357166"/>
            <a:ext cx="5900750" cy="846980"/>
          </a:xfrm>
        </p:spPr>
        <p:txBody>
          <a:bodyPr>
            <a:normAutofit/>
          </a:bodyPr>
          <a:lstStyle/>
          <a:p>
            <a:r>
              <a:rPr lang="pt-BR" sz="4400" b="1" dirty="0" smtClean="0">
                <a:solidFill>
                  <a:schemeClr val="tx1"/>
                </a:solidFill>
                <a:latin typeface="+mn-lt"/>
              </a:rPr>
              <a:t>Programa Viver à Vida</a:t>
            </a:r>
            <a:endParaRPr lang="pt-BR" sz="4400" b="1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4" name="Imagem 3" descr="E:\020.JPG"/>
          <p:cNvPicPr/>
          <p:nvPr/>
        </p:nvPicPr>
        <p:blipFill>
          <a:blip r:embed="rId2" cstate="print"/>
          <a:srcRect l="4258" t="4274" r="2075" b="3846"/>
          <a:stretch>
            <a:fillRect/>
          </a:stretch>
        </p:blipFill>
        <p:spPr bwMode="auto">
          <a:xfrm>
            <a:off x="4286248" y="3643314"/>
            <a:ext cx="4714908" cy="30718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Imagem 4" descr="E:\017.JPG"/>
          <p:cNvPicPr/>
          <p:nvPr/>
        </p:nvPicPr>
        <p:blipFill>
          <a:blip r:embed="rId3" cstate="print"/>
          <a:srcRect l="12662" t="20503" r="12476"/>
          <a:stretch>
            <a:fillRect/>
          </a:stretch>
        </p:blipFill>
        <p:spPr bwMode="auto">
          <a:xfrm>
            <a:off x="500034" y="1214422"/>
            <a:ext cx="4143404" cy="307183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57290" y="571480"/>
            <a:ext cx="6858048" cy="918418"/>
          </a:xfrm>
        </p:spPr>
        <p:txBody>
          <a:bodyPr>
            <a:normAutofit/>
          </a:bodyPr>
          <a:lstStyle/>
          <a:p>
            <a:pPr algn="ctr"/>
            <a:r>
              <a:rPr lang="pt-BR" sz="4400" b="1" dirty="0" smtClean="0">
                <a:solidFill>
                  <a:schemeClr val="tx1"/>
                </a:solidFill>
                <a:latin typeface="+mn-lt"/>
              </a:rPr>
              <a:t>Programa Auto Ajuda</a:t>
            </a:r>
            <a:endParaRPr lang="pt-BR" sz="4400" b="1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4" name="Imagem 3" descr="E:\08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1500174"/>
            <a:ext cx="6500858" cy="421484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42910" y="571480"/>
            <a:ext cx="8229600" cy="704104"/>
          </a:xfrm>
        </p:spPr>
        <p:txBody>
          <a:bodyPr>
            <a:normAutofit fontScale="90000"/>
          </a:bodyPr>
          <a:lstStyle/>
          <a:p>
            <a:pPr algn="ctr"/>
            <a:r>
              <a:rPr lang="pt-BR" sz="4400" b="1" dirty="0" smtClean="0">
                <a:solidFill>
                  <a:schemeClr val="tx1"/>
                </a:solidFill>
                <a:latin typeface="+mn-lt"/>
              </a:rPr>
              <a:t>Programa  Saúde da Mulher</a:t>
            </a:r>
            <a:endParaRPr lang="pt-BR" sz="4400" b="1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4" name="Imagem 3" descr="E:\12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500174"/>
            <a:ext cx="8501122" cy="457203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214282" y="1000108"/>
            <a:ext cx="8786874" cy="56784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3600" dirty="0" smtClean="0"/>
              <a:t>Este trabalho tem a finalidade de apresentar de maneira sintética a organização e desenvolvimento das atividades da equipe NASF. Possui como objetivo</a:t>
            </a:r>
            <a:r>
              <a:rPr lang="pt-BR" sz="3600" b="1" dirty="0" smtClean="0"/>
              <a:t> </a:t>
            </a:r>
            <a:r>
              <a:rPr lang="pt-BR" sz="3600" dirty="0" smtClean="0"/>
              <a:t>relatar o processo de trabalho realizado entre a equipe do NASF e ESF, evidenciando a importância do apoio matricial para a melhoria da qualidade de vida da população do município de Flor do Sertão/SC. </a:t>
            </a:r>
          </a:p>
          <a:p>
            <a:endParaRPr lang="pt-BR" sz="39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J:\05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1714488"/>
            <a:ext cx="7286676" cy="42862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5" name="CaixaDeTexto 4"/>
          <p:cNvSpPr txBox="1"/>
          <p:nvPr/>
        </p:nvSpPr>
        <p:spPr>
          <a:xfrm>
            <a:off x="1000100" y="642918"/>
            <a:ext cx="74295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400" b="1" dirty="0" smtClean="0"/>
              <a:t>Programa Saúde da Mulher</a:t>
            </a:r>
            <a:endParaRPr lang="pt-BR" sz="4400" b="1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472518" cy="918418"/>
          </a:xfrm>
        </p:spPr>
        <p:txBody>
          <a:bodyPr>
            <a:normAutofit/>
          </a:bodyPr>
          <a:lstStyle/>
          <a:p>
            <a:pPr algn="ctr"/>
            <a:r>
              <a:rPr lang="pt-BR" b="1" dirty="0" smtClean="0">
                <a:solidFill>
                  <a:schemeClr val="tx1"/>
                </a:solidFill>
                <a:latin typeface="+mn-lt"/>
              </a:rPr>
              <a:t>Programa Saúde do Homem</a:t>
            </a:r>
            <a:endParaRPr lang="pt-BR" b="1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6" name="Imagem 5" descr="J:\DSC03694.JPG"/>
          <p:cNvPicPr/>
          <p:nvPr/>
        </p:nvPicPr>
        <p:blipFill>
          <a:blip r:embed="rId2" cstate="print"/>
          <a:srcRect t="10147" r="726" b="20518"/>
          <a:stretch>
            <a:fillRect/>
          </a:stretch>
        </p:blipFill>
        <p:spPr bwMode="auto">
          <a:xfrm>
            <a:off x="2643174" y="3214686"/>
            <a:ext cx="6357982" cy="3500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1285860"/>
            <a:ext cx="5000660" cy="371477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42910" y="428604"/>
            <a:ext cx="8229600" cy="846980"/>
          </a:xfrm>
        </p:spPr>
        <p:txBody>
          <a:bodyPr>
            <a:normAutofit/>
          </a:bodyPr>
          <a:lstStyle/>
          <a:p>
            <a:pPr algn="ctr"/>
            <a:r>
              <a:rPr lang="pt-BR" sz="4800" b="1" dirty="0" smtClean="0">
                <a:solidFill>
                  <a:schemeClr val="tx1"/>
                </a:solidFill>
                <a:latin typeface="+mn-lt"/>
              </a:rPr>
              <a:t>Grupo de Gestantes</a:t>
            </a:r>
            <a:endParaRPr lang="pt-BR" sz="4800" b="1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4" name="Imagem 3" descr="J:\DSCF111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1357298"/>
            <a:ext cx="6643733" cy="424210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061294"/>
          </a:xfrm>
        </p:spPr>
        <p:txBody>
          <a:bodyPr>
            <a:normAutofit/>
          </a:bodyPr>
          <a:lstStyle/>
          <a:p>
            <a:pPr algn="ctr"/>
            <a:r>
              <a:rPr lang="pt-BR" sz="4800" b="1" dirty="0" smtClean="0">
                <a:solidFill>
                  <a:schemeClr val="tx1"/>
                </a:solidFill>
                <a:latin typeface="+mn-lt"/>
              </a:rPr>
              <a:t>Visita Domiciliar</a:t>
            </a:r>
            <a:endParaRPr lang="pt-BR" sz="4800" b="1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4" name="Imagem 3" descr="J:\00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1357298"/>
            <a:ext cx="7000924" cy="45720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714348" y="785794"/>
            <a:ext cx="7858180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6000" dirty="0" smtClean="0"/>
              <a:t>OBRIGADA!</a:t>
            </a:r>
          </a:p>
          <a:p>
            <a:pPr algn="ctr"/>
            <a:endParaRPr lang="pt-BR" sz="2800" dirty="0" smtClean="0"/>
          </a:p>
          <a:p>
            <a:pPr algn="ctr"/>
            <a:r>
              <a:rPr lang="pt-BR" sz="2800" b="1" dirty="0" smtClean="0"/>
              <a:t>Secretaria Municipal de Saúde de Flor do Sertão/SC</a:t>
            </a:r>
          </a:p>
          <a:p>
            <a:pPr algn="ctr"/>
            <a:endParaRPr lang="pt-BR" sz="2800" dirty="0" smtClean="0"/>
          </a:p>
          <a:p>
            <a:pPr algn="ctr"/>
            <a:r>
              <a:rPr lang="pt-BR" sz="2800" dirty="0" smtClean="0"/>
              <a:t>Maristela F. </a:t>
            </a:r>
            <a:r>
              <a:rPr lang="pt-BR" sz="2800" dirty="0" err="1" smtClean="0"/>
              <a:t>Valler</a:t>
            </a:r>
            <a:r>
              <a:rPr lang="pt-BR" sz="2800" dirty="0" smtClean="0"/>
              <a:t> – Secretária Municipal de Saúde de Flor do Sertão/SC</a:t>
            </a:r>
          </a:p>
          <a:p>
            <a:pPr algn="ctr"/>
            <a:endParaRPr lang="pt-BR" sz="2800" dirty="0" smtClean="0"/>
          </a:p>
          <a:p>
            <a:pPr algn="ctr"/>
            <a:r>
              <a:rPr lang="pt-BR" sz="2800" dirty="0" smtClean="0"/>
              <a:t>Fone: (49) 3668 1031</a:t>
            </a:r>
          </a:p>
          <a:p>
            <a:pPr algn="ctr"/>
            <a:endParaRPr lang="pt-BR" sz="2800" dirty="0" smtClean="0"/>
          </a:p>
          <a:p>
            <a:pPr algn="ctr"/>
            <a:r>
              <a:rPr lang="pt-BR" sz="2800" dirty="0" smtClean="0"/>
              <a:t>E-mail: saudeflor@mhnet.com.br</a:t>
            </a:r>
            <a:endParaRPr lang="pt-BR" sz="60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214282" y="4286256"/>
            <a:ext cx="857256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pt-BR" sz="3200" dirty="0"/>
              <a:t>Flor do Sertão é um município de pequeno </a:t>
            </a:r>
            <a:r>
              <a:rPr lang="pt-BR" sz="3200" dirty="0" smtClean="0"/>
              <a:t>porte, localizado no extremo oeste, com </a:t>
            </a:r>
            <a:r>
              <a:rPr lang="pt-BR" sz="3200" dirty="0"/>
              <a:t>área de 58 Km2 e população estimada de 1588 habitantes, segundo Censo do IBGE 2010. </a:t>
            </a:r>
          </a:p>
        </p:txBody>
      </p:sp>
      <p:pic>
        <p:nvPicPr>
          <p:cNvPr id="5" name="Imagem 4" descr="C:\Documents and Settings\Usuario\Configurações locais\Temporary Internet Files\Content.Outlook\A54LQ19W\Nova Imagem.jpg"/>
          <p:cNvPicPr/>
          <p:nvPr/>
        </p:nvPicPr>
        <p:blipFill>
          <a:blip r:embed="rId2" cstate="print"/>
          <a:srcRect l="2293" b="3774"/>
          <a:stretch>
            <a:fillRect/>
          </a:stretch>
        </p:blipFill>
        <p:spPr bwMode="auto">
          <a:xfrm>
            <a:off x="357158" y="0"/>
            <a:ext cx="8501090" cy="4286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857232"/>
            <a:ext cx="8842676" cy="5856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G:\3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24546"/>
            <a:ext cx="9144000" cy="6033454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285720" y="714356"/>
            <a:ext cx="8858280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dirty="0" smtClean="0"/>
              <a:t>Flor do Sertão aderiu primeiramente ao NASF/SC em 2009 e no ano de 2013 realizou a migração para o NASF 3 Federal.</a:t>
            </a:r>
          </a:p>
          <a:p>
            <a:r>
              <a:rPr lang="pt-BR" sz="3600" dirty="0" smtClean="0"/>
              <a:t/>
            </a:r>
            <a:br>
              <a:rPr lang="pt-BR" sz="3600" dirty="0" smtClean="0"/>
            </a:br>
            <a:r>
              <a:rPr lang="pt-BR" sz="3600" dirty="0" smtClean="0"/>
              <a:t>A equipe NASF é composta: </a:t>
            </a:r>
          </a:p>
          <a:p>
            <a:r>
              <a:rPr lang="pt-BR" sz="3600" dirty="0" smtClean="0"/>
              <a:t/>
            </a:r>
            <a:br>
              <a:rPr lang="pt-BR" sz="3600" dirty="0" smtClean="0"/>
            </a:br>
            <a:r>
              <a:rPr lang="pt-BR" sz="3600" dirty="0" smtClean="0"/>
              <a:t>01 farmacêutico (20horas)</a:t>
            </a:r>
            <a:br>
              <a:rPr lang="pt-BR" sz="3600" dirty="0" smtClean="0"/>
            </a:br>
            <a:r>
              <a:rPr lang="pt-BR" sz="3600" dirty="0" smtClean="0"/>
              <a:t>01 fisioterapeuta (20horas)</a:t>
            </a:r>
            <a:br>
              <a:rPr lang="pt-BR" sz="3600" dirty="0" smtClean="0"/>
            </a:br>
            <a:r>
              <a:rPr lang="pt-BR" sz="3600" dirty="0" smtClean="0"/>
              <a:t>01 psicólogo (20horas)</a:t>
            </a:r>
          </a:p>
          <a:p>
            <a:r>
              <a:rPr lang="pt-BR" sz="3600" dirty="0" smtClean="0"/>
              <a:t>01 nutricionista (20 horas)</a:t>
            </a:r>
          </a:p>
          <a:p>
            <a:r>
              <a:rPr lang="pt-BR" sz="3600" dirty="0" smtClean="0"/>
              <a:t>01 professora de educação física (20 horas)</a:t>
            </a:r>
            <a:r>
              <a:rPr lang="pt-BR" dirty="0" smtClean="0"/>
              <a:t/>
            </a:r>
            <a:br>
              <a:rPr lang="pt-BR" dirty="0" smtClean="0"/>
            </a:br>
            <a:endParaRPr lang="pt-BR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357158" y="1071546"/>
            <a:ext cx="807249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800" b="1" dirty="0" smtClean="0"/>
              <a:t>Integração  ESF e NASF</a:t>
            </a:r>
          </a:p>
          <a:p>
            <a:pPr algn="just"/>
            <a:endParaRPr lang="pt-BR" dirty="0" smtClean="0"/>
          </a:p>
          <a:p>
            <a:pPr algn="just"/>
            <a:r>
              <a:rPr lang="pt-BR" dirty="0" smtClean="0"/>
              <a:t> </a:t>
            </a:r>
            <a:endParaRPr lang="pt-BR" dirty="0"/>
          </a:p>
        </p:txBody>
      </p:sp>
      <p:sp>
        <p:nvSpPr>
          <p:cNvPr id="4" name="CaixaDeTexto 3"/>
          <p:cNvSpPr txBox="1"/>
          <p:nvPr/>
        </p:nvSpPr>
        <p:spPr>
          <a:xfrm>
            <a:off x="357158" y="1857364"/>
            <a:ext cx="757242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pt-BR" sz="4800" dirty="0" smtClean="0"/>
              <a:t>Ações </a:t>
            </a:r>
            <a:r>
              <a:rPr lang="pt-BR" sz="4800" dirty="0" smtClean="0"/>
              <a:t>estratégicas; </a:t>
            </a:r>
            <a:endParaRPr lang="pt-BR" sz="4800" dirty="0" smtClean="0"/>
          </a:p>
          <a:p>
            <a:endParaRPr lang="pt-BR" dirty="0"/>
          </a:p>
        </p:txBody>
      </p:sp>
      <p:sp>
        <p:nvSpPr>
          <p:cNvPr id="5" name="CaixaDeTexto 4"/>
          <p:cNvSpPr txBox="1"/>
          <p:nvPr/>
        </p:nvSpPr>
        <p:spPr>
          <a:xfrm>
            <a:off x="214282" y="2786058"/>
            <a:ext cx="857256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pt-BR" sz="4800" dirty="0" smtClean="0"/>
              <a:t>Ampliar </a:t>
            </a:r>
            <a:r>
              <a:rPr lang="pt-BR" sz="4800" dirty="0" smtClean="0"/>
              <a:t>as ações da </a:t>
            </a:r>
            <a:r>
              <a:rPr lang="pt-BR" sz="4800" dirty="0" smtClean="0"/>
              <a:t>AB;</a:t>
            </a:r>
            <a:endParaRPr lang="pt-BR" dirty="0" smtClean="0"/>
          </a:p>
          <a:p>
            <a:endParaRPr lang="pt-BR" dirty="0"/>
          </a:p>
        </p:txBody>
      </p:sp>
      <p:sp>
        <p:nvSpPr>
          <p:cNvPr id="6" name="CaixaDeTexto 5"/>
          <p:cNvSpPr txBox="1"/>
          <p:nvPr/>
        </p:nvSpPr>
        <p:spPr>
          <a:xfrm>
            <a:off x="214282" y="3857628"/>
            <a:ext cx="864396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pt-BR" sz="4800" dirty="0" smtClean="0"/>
              <a:t>Melhoria na qualidade de </a:t>
            </a:r>
            <a:r>
              <a:rPr lang="pt-BR" sz="4800" dirty="0" smtClean="0"/>
              <a:t>vida;</a:t>
            </a:r>
            <a:endParaRPr lang="pt-BR" sz="4800" dirty="0" smtClean="0"/>
          </a:p>
          <a:p>
            <a:endParaRPr lang="pt-BR" dirty="0"/>
          </a:p>
        </p:txBody>
      </p:sp>
      <p:sp>
        <p:nvSpPr>
          <p:cNvPr id="7" name="CaixaDeTexto 6"/>
          <p:cNvSpPr txBox="1"/>
          <p:nvPr/>
        </p:nvSpPr>
        <p:spPr>
          <a:xfrm>
            <a:off x="285720" y="4929198"/>
            <a:ext cx="885828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pt-BR" sz="4800" dirty="0" smtClean="0"/>
              <a:t> Reuniões e planejamento;</a:t>
            </a:r>
            <a:endParaRPr lang="pt-BR" sz="4800" dirty="0" smtClean="0"/>
          </a:p>
          <a:p>
            <a:endParaRPr lang="pt-BR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4" name="CaixaDeTexto 3"/>
          <p:cNvSpPr txBox="1"/>
          <p:nvPr/>
        </p:nvSpPr>
        <p:spPr>
          <a:xfrm>
            <a:off x="6715140" y="214290"/>
            <a:ext cx="142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dirty="0"/>
          </a:p>
        </p:txBody>
      </p:sp>
      <p:pic>
        <p:nvPicPr>
          <p:cNvPr id="2" name="Picture 2" descr="C:\Users\Usuario\Downloads\suport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475246"/>
            <a:ext cx="6500858" cy="6382754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/>
          <p:nvPr/>
        </p:nvPicPr>
        <p:blipFill>
          <a:blip r:embed="rId2" cstate="print"/>
          <a:srcRect l="6193" t="17619" r="24546" b="4769"/>
          <a:stretch>
            <a:fillRect/>
          </a:stretch>
        </p:blipFill>
        <p:spPr bwMode="auto">
          <a:xfrm>
            <a:off x="0" y="785794"/>
            <a:ext cx="9144000" cy="6072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xo">
  <a:themeElements>
    <a:clrScheme name="Flux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x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x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230</TotalTime>
  <Words>244</Words>
  <Application>Microsoft Office PowerPoint</Application>
  <PresentationFormat>Apresentação na tela (4:3)</PresentationFormat>
  <Paragraphs>40</Paragraphs>
  <Slides>24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24</vt:i4>
      </vt:variant>
    </vt:vector>
  </HeadingPairs>
  <TitlesOfParts>
    <vt:vector size="25" baseType="lpstr">
      <vt:lpstr>Fluxo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Programa Saúde da Criança</vt:lpstr>
      <vt:lpstr>Programa Saúde na Escola (PSE)</vt:lpstr>
      <vt:lpstr>Programa Saúde do Professor</vt:lpstr>
      <vt:lpstr>Grupo dos Diabéticos</vt:lpstr>
      <vt:lpstr>Programa Mexa-se</vt:lpstr>
      <vt:lpstr>Programa Saúde Bucal</vt:lpstr>
      <vt:lpstr>Programa Viver à Vida</vt:lpstr>
      <vt:lpstr>Programa Auto Ajuda</vt:lpstr>
      <vt:lpstr>Programa  Saúde da Mulher</vt:lpstr>
      <vt:lpstr>Slide 20</vt:lpstr>
      <vt:lpstr>Programa Saúde do Homem</vt:lpstr>
      <vt:lpstr>Grupo de Gestantes</vt:lpstr>
      <vt:lpstr>Visita Domiciliar</vt:lpstr>
      <vt:lpstr>Slide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Flor Do Sertao</dc:creator>
  <cp:lastModifiedBy>Usuario</cp:lastModifiedBy>
  <cp:revision>34</cp:revision>
  <dcterms:created xsi:type="dcterms:W3CDTF">2014-11-20T15:36:10Z</dcterms:created>
  <dcterms:modified xsi:type="dcterms:W3CDTF">2014-11-26T12:40:18Z</dcterms:modified>
</cp:coreProperties>
</file>