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4398" r:id="rId2"/>
  </p:sldMasterIdLst>
  <p:notesMasterIdLst>
    <p:notesMasterId r:id="rId44"/>
  </p:notesMasterIdLst>
  <p:sldIdLst>
    <p:sldId id="449" r:id="rId3"/>
    <p:sldId id="636" r:id="rId4"/>
    <p:sldId id="641" r:id="rId5"/>
    <p:sldId id="621" r:id="rId6"/>
    <p:sldId id="694" r:id="rId7"/>
    <p:sldId id="638" r:id="rId8"/>
    <p:sldId id="612" r:id="rId9"/>
    <p:sldId id="613" r:id="rId10"/>
    <p:sldId id="619" r:id="rId11"/>
    <p:sldId id="614" r:id="rId12"/>
    <p:sldId id="693" r:id="rId13"/>
    <p:sldId id="605" r:id="rId14"/>
    <p:sldId id="647" r:id="rId15"/>
    <p:sldId id="648" r:id="rId16"/>
    <p:sldId id="650" r:id="rId17"/>
    <p:sldId id="659" r:id="rId18"/>
    <p:sldId id="695" r:id="rId19"/>
    <p:sldId id="699" r:id="rId20"/>
    <p:sldId id="696" r:id="rId21"/>
    <p:sldId id="672" r:id="rId22"/>
    <p:sldId id="673" r:id="rId23"/>
    <p:sldId id="682" r:id="rId24"/>
    <p:sldId id="683" r:id="rId25"/>
    <p:sldId id="684" r:id="rId26"/>
    <p:sldId id="674" r:id="rId27"/>
    <p:sldId id="676" r:id="rId28"/>
    <p:sldId id="591" r:id="rId29"/>
    <p:sldId id="691" r:id="rId30"/>
    <p:sldId id="665" r:id="rId31"/>
    <p:sldId id="689" r:id="rId32"/>
    <p:sldId id="671" r:id="rId33"/>
    <p:sldId id="677" r:id="rId34"/>
    <p:sldId id="678" r:id="rId35"/>
    <p:sldId id="680" r:id="rId36"/>
    <p:sldId id="660" r:id="rId37"/>
    <p:sldId id="688" r:id="rId38"/>
    <p:sldId id="690" r:id="rId39"/>
    <p:sldId id="697" r:id="rId40"/>
    <p:sldId id="634" r:id="rId41"/>
    <p:sldId id="578" r:id="rId42"/>
    <p:sldId id="596" r:id="rId43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3F61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5528" autoAdjust="0"/>
  </p:normalViewPr>
  <p:slideViewPr>
    <p:cSldViewPr>
      <p:cViewPr>
        <p:scale>
          <a:sx n="70" d="100"/>
          <a:sy n="7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ilvia.reis\Desktop\C&#243;pia%20de%20C&#243;pia%20de%20Histocio_NASF_2010_2013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Plan2!$J$4</c:f>
              <c:strCache>
                <c:ptCount val="1"/>
                <c:pt idx="0">
                  <c:v>Credenciados</c:v>
                </c:pt>
              </c:strCache>
            </c:strRef>
          </c:tx>
          <c:marker>
            <c:symbol val="none"/>
          </c:marke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Plan2!$I$5:$I$10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Plan2!$J$5:$J$10</c:f>
              <c:numCache>
                <c:formatCode>General</c:formatCode>
                <c:ptCount val="6"/>
                <c:pt idx="0">
                  <c:v>415</c:v>
                </c:pt>
                <c:pt idx="1">
                  <c:v>1094</c:v>
                </c:pt>
                <c:pt idx="2">
                  <c:v>1511</c:v>
                </c:pt>
                <c:pt idx="3">
                  <c:v>1936</c:v>
                </c:pt>
                <c:pt idx="4">
                  <c:v>2365</c:v>
                </c:pt>
                <c:pt idx="5">
                  <c:v>4183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Plan2!$K$4</c:f>
              <c:strCache>
                <c:ptCount val="1"/>
                <c:pt idx="0">
                  <c:v>Implantados</c:v>
                </c:pt>
              </c:strCache>
            </c:strRef>
          </c:tx>
          <c:marker>
            <c:symbol val="none"/>
          </c:marker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Plan2!$I$5:$I$10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Plan2!$K$5:$K$10</c:f>
              <c:numCache>
                <c:formatCode>General</c:formatCode>
                <c:ptCount val="6"/>
                <c:pt idx="0">
                  <c:v>395</c:v>
                </c:pt>
                <c:pt idx="1">
                  <c:v>952</c:v>
                </c:pt>
                <c:pt idx="2">
                  <c:v>1317</c:v>
                </c:pt>
                <c:pt idx="3">
                  <c:v>1564</c:v>
                </c:pt>
                <c:pt idx="4">
                  <c:v>1929</c:v>
                </c:pt>
                <c:pt idx="5">
                  <c:v>2767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749504"/>
        <c:axId val="61861888"/>
      </c:lineChart>
      <c:catAx>
        <c:axId val="61749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pt-BR"/>
          </a:p>
        </c:txPr>
        <c:crossAx val="61861888"/>
        <c:crosses val="autoZero"/>
        <c:auto val="1"/>
        <c:lblAlgn val="ctr"/>
        <c:lblOffset val="100"/>
        <c:noMultiLvlLbl val="0"/>
      </c:catAx>
      <c:valAx>
        <c:axId val="61861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1749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316469676983031"/>
          <c:y val="0.16890725522263747"/>
          <c:w val="0.24984615756210374"/>
          <c:h val="0.15579140797474902"/>
        </c:manualLayout>
      </c:layout>
      <c:overlay val="0"/>
      <c:txPr>
        <a:bodyPr/>
        <a:lstStyle/>
        <a:p>
          <a:pPr>
            <a:defRPr sz="1600" b="1"/>
          </a:pPr>
          <a:endParaRPr lang="pt-B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620841180163214E-2"/>
          <c:y val="0.10445274022022147"/>
          <c:w val="0.94475831763967355"/>
          <c:h val="0.83106440380211433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Nasf 1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3.7525381340607544E-3"/>
                  <c:y val="2.65604249667994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8762690670303772E-3"/>
                  <c:y val="1.0624169986719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1.85922974767596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Lit>
              <c:formatCode>General</c:formatCode>
              <c:ptCount val="7"/>
              <c:pt idx="0">
                <c:v>2008</c:v>
              </c:pt>
              <c:pt idx="1">
                <c:v>2009</c:v>
              </c:pt>
              <c:pt idx="2">
                <c:v>2010</c:v>
              </c:pt>
              <c:pt idx="3">
                <c:v>2011</c:v>
              </c:pt>
              <c:pt idx="4">
                <c:v>2012</c:v>
              </c:pt>
              <c:pt idx="5">
                <c:v>2013</c:v>
              </c:pt>
              <c:pt idx="6">
                <c:v>2014</c:v>
              </c:pt>
            </c:numLit>
          </c:cat>
          <c:val>
            <c:numRef>
              <c:f>Plan1!$B$2:$B$8</c:f>
              <c:numCache>
                <c:formatCode>General</c:formatCode>
                <c:ptCount val="7"/>
                <c:pt idx="0">
                  <c:v>369</c:v>
                </c:pt>
                <c:pt idx="1">
                  <c:v>866</c:v>
                </c:pt>
                <c:pt idx="2">
                  <c:v>1159</c:v>
                </c:pt>
                <c:pt idx="3">
                  <c:v>1408</c:v>
                </c:pt>
                <c:pt idx="4">
                  <c:v>1536</c:v>
                </c:pt>
                <c:pt idx="5">
                  <c:v>1864</c:v>
                </c:pt>
                <c:pt idx="6">
                  <c:v>2097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Nasf 2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0"/>
                  <c:y val="-2.31660231660231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31660231660231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603420350922483E-17"/>
                  <c:y val="-2.5740025740025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5329566854990581E-3"/>
                  <c:y val="-3.60360360360360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0219711236660393E-3"/>
                  <c:y val="-3.0888030888030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0219711236660393E-3"/>
                  <c:y val="-2.5740025740025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7620841180163214E-2"/>
                  <c:y val="-3.0888030888030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Lit>
              <c:formatCode>General</c:formatCode>
              <c:ptCount val="7"/>
              <c:pt idx="0">
                <c:v>2008</c:v>
              </c:pt>
              <c:pt idx="1">
                <c:v>2009</c:v>
              </c:pt>
              <c:pt idx="2">
                <c:v>2010</c:v>
              </c:pt>
              <c:pt idx="3">
                <c:v>2011</c:v>
              </c:pt>
              <c:pt idx="4">
                <c:v>2012</c:v>
              </c:pt>
              <c:pt idx="5">
                <c:v>2013</c:v>
              </c:pt>
              <c:pt idx="6">
                <c:v>2014</c:v>
              </c:pt>
            </c:numLit>
          </c:cat>
          <c:val>
            <c:numRef>
              <c:f>Plan1!$C$2:$C$8</c:f>
              <c:numCache>
                <c:formatCode>General</c:formatCode>
                <c:ptCount val="7"/>
                <c:pt idx="0">
                  <c:v>26</c:v>
                </c:pt>
                <c:pt idx="1">
                  <c:v>86</c:v>
                </c:pt>
                <c:pt idx="2">
                  <c:v>127</c:v>
                </c:pt>
                <c:pt idx="3">
                  <c:v>156</c:v>
                </c:pt>
                <c:pt idx="4">
                  <c:v>393</c:v>
                </c:pt>
                <c:pt idx="5">
                  <c:v>552</c:v>
                </c:pt>
                <c:pt idx="6">
                  <c:v>650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Nasf 3 </c:v>
                </c:pt>
              </c:strCache>
            </c:strRef>
          </c:tx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2.5109855618330196E-3"/>
                  <c:y val="1.0296010296010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5065913370998116E-2"/>
                  <c:y val="3.1113002766546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Lit>
              <c:formatCode>General</c:formatCode>
              <c:ptCount val="7"/>
              <c:pt idx="0">
                <c:v>2008</c:v>
              </c:pt>
              <c:pt idx="1">
                <c:v>2009</c:v>
              </c:pt>
              <c:pt idx="2">
                <c:v>2010</c:v>
              </c:pt>
              <c:pt idx="3">
                <c:v>2011</c:v>
              </c:pt>
              <c:pt idx="4">
                <c:v>2012</c:v>
              </c:pt>
              <c:pt idx="5">
                <c:v>2013</c:v>
              </c:pt>
              <c:pt idx="6">
                <c:v>2014</c:v>
              </c:pt>
            </c:numLit>
          </c:cat>
          <c:val>
            <c:numRef>
              <c:f>Plan1!$D$2:$D$8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351</c:v>
                </c:pt>
                <c:pt idx="6">
                  <c:v>595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Plan1!$E$1</c:f>
              <c:strCache>
                <c:ptCount val="1"/>
                <c:pt idx="0">
                  <c:v>Total 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2598870056497175E-2"/>
                  <c:y val="-5.14800514800514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2598870056497175E-2"/>
                  <c:y val="-3.86100386100386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5153797865662223E-2"/>
                  <c:y val="-4.89060489060489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131826741996232E-2"/>
                  <c:y val="-5.92020592020592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7708725674827368E-2"/>
                  <c:y val="-4.633204633204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2774639045825489E-2"/>
                  <c:y val="-3.86100386100386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Lit>
              <c:formatCode>General</c:formatCode>
              <c:ptCount val="7"/>
              <c:pt idx="0">
                <c:v>2008</c:v>
              </c:pt>
              <c:pt idx="1">
                <c:v>2009</c:v>
              </c:pt>
              <c:pt idx="2">
                <c:v>2010</c:v>
              </c:pt>
              <c:pt idx="3">
                <c:v>2011</c:v>
              </c:pt>
              <c:pt idx="4">
                <c:v>2012</c:v>
              </c:pt>
              <c:pt idx="5">
                <c:v>2013</c:v>
              </c:pt>
              <c:pt idx="6">
                <c:v>2014</c:v>
              </c:pt>
            </c:numLit>
          </c:cat>
          <c:val>
            <c:numRef>
              <c:f>Plan1!$E$2:$E$8</c:f>
              <c:numCache>
                <c:formatCode>General</c:formatCode>
                <c:ptCount val="7"/>
                <c:pt idx="0">
                  <c:v>395</c:v>
                </c:pt>
                <c:pt idx="1">
                  <c:v>952</c:v>
                </c:pt>
                <c:pt idx="2" formatCode="#,##0">
                  <c:v>1286</c:v>
                </c:pt>
                <c:pt idx="3" formatCode="#,##0">
                  <c:v>1564</c:v>
                </c:pt>
                <c:pt idx="4" formatCode="#,##0">
                  <c:v>1929</c:v>
                </c:pt>
                <c:pt idx="5" formatCode="#,##0">
                  <c:v>2416</c:v>
                </c:pt>
                <c:pt idx="6" formatCode="#,##0">
                  <c:v>3342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2150144"/>
        <c:axId val="62151680"/>
      </c:lineChart>
      <c:catAx>
        <c:axId val="621501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6215168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621516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150144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400" b="1"/>
      </a:pPr>
      <a:endParaRPr lang="pt-B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E7A580-17FC-4C20-B5B4-AD520C0054CF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A1B2472-399B-4BC9-B300-6260850F14C6}">
      <dgm:prSet phldrT="[Texto]"/>
      <dgm:spPr/>
      <dgm:t>
        <a:bodyPr/>
        <a:lstStyle/>
        <a:p>
          <a:r>
            <a:rPr lang="pt-BR" b="1" dirty="0" smtClean="0">
              <a:latin typeface="+mn-lt"/>
              <a:cs typeface="Times New Roman" pitchFamily="18" charset="0"/>
            </a:rPr>
            <a:t>- Dinâmica / comportamento social </a:t>
          </a:r>
        </a:p>
        <a:p>
          <a:r>
            <a:rPr lang="pt-BR" b="1" dirty="0" smtClean="0">
              <a:latin typeface="+mn-lt"/>
              <a:cs typeface="Times New Roman" pitchFamily="18" charset="0"/>
            </a:rPr>
            <a:t>- Condições crônicas</a:t>
          </a:r>
        </a:p>
        <a:p>
          <a:r>
            <a:rPr lang="pt-BR" b="1" dirty="0" smtClean="0">
              <a:latin typeface="+mn-lt"/>
              <a:cs typeface="Times New Roman" pitchFamily="18" charset="0"/>
            </a:rPr>
            <a:t>- Envelhecimento da população</a:t>
          </a:r>
          <a:endParaRPr lang="pt-BR" b="1" dirty="0">
            <a:latin typeface="+mn-lt"/>
            <a:cs typeface="Times New Roman" pitchFamily="18" charset="0"/>
          </a:endParaRPr>
        </a:p>
      </dgm:t>
    </dgm:pt>
    <dgm:pt modelId="{D08D08B4-D662-472F-AFDE-AD6621C146A2}" type="parTrans" cxnId="{1B63FD27-FF0A-40D7-B43A-FFF12DD4F240}">
      <dgm:prSet/>
      <dgm:spPr/>
      <dgm:t>
        <a:bodyPr/>
        <a:lstStyle/>
        <a:p>
          <a:endParaRPr lang="pt-BR"/>
        </a:p>
      </dgm:t>
    </dgm:pt>
    <dgm:pt modelId="{0E6C8603-0232-4D55-A8E6-48EC7D8B547D}" type="sibTrans" cxnId="{1B63FD27-FF0A-40D7-B43A-FFF12DD4F240}">
      <dgm:prSet/>
      <dgm:spPr/>
      <dgm:t>
        <a:bodyPr/>
        <a:lstStyle/>
        <a:p>
          <a:endParaRPr lang="pt-BR"/>
        </a:p>
      </dgm:t>
    </dgm:pt>
    <dgm:pt modelId="{E6399A9C-F17E-4782-AAC8-D95E8398903D}">
      <dgm:prSet phldrT="[Texto]"/>
      <dgm:spPr/>
      <dgm:t>
        <a:bodyPr/>
        <a:lstStyle/>
        <a:p>
          <a:r>
            <a:rPr lang="pt-BR" b="1" dirty="0" smtClean="0"/>
            <a:t>- Filas de espera</a:t>
          </a:r>
        </a:p>
        <a:p>
          <a:r>
            <a:rPr lang="pt-BR" b="1" dirty="0" smtClean="0"/>
            <a:t>- Fragmentação dos serviços</a:t>
          </a:r>
        </a:p>
        <a:p>
          <a:r>
            <a:rPr lang="pt-BR" b="1" dirty="0" smtClean="0"/>
            <a:t>- Qualidade do atendimento</a:t>
          </a:r>
        </a:p>
        <a:p>
          <a:r>
            <a:rPr lang="pt-BR" b="1" dirty="0" smtClean="0"/>
            <a:t>-  Subfinanciamento </a:t>
          </a:r>
        </a:p>
      </dgm:t>
    </dgm:pt>
    <dgm:pt modelId="{EEF06216-CED8-4078-AAED-77A506725CDA}" type="parTrans" cxnId="{61EBA1DB-0A72-41CE-9A89-F6038C928DA3}">
      <dgm:prSet/>
      <dgm:spPr/>
      <dgm:t>
        <a:bodyPr/>
        <a:lstStyle/>
        <a:p>
          <a:endParaRPr lang="pt-BR"/>
        </a:p>
      </dgm:t>
    </dgm:pt>
    <dgm:pt modelId="{C8B7BCF2-22FE-4DDD-83B0-F1A61A4C9BA5}" type="sibTrans" cxnId="{61EBA1DB-0A72-41CE-9A89-F6038C928DA3}">
      <dgm:prSet/>
      <dgm:spPr/>
      <dgm:t>
        <a:bodyPr/>
        <a:lstStyle/>
        <a:p>
          <a:endParaRPr lang="pt-BR"/>
        </a:p>
      </dgm:t>
    </dgm:pt>
    <dgm:pt modelId="{AAB9D016-AB0C-4EC0-9CBB-DC73562D5120}" type="pres">
      <dgm:prSet presAssocID="{FEE7A580-17FC-4C20-B5B4-AD520C0054C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2CCBF54-59DE-479D-B291-97FEFAA7A98A}" type="pres">
      <dgm:prSet presAssocID="{BA1B2472-399B-4BC9-B300-6260850F14C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BD6BFC-C9A5-46E4-BC61-3C53CEA32CC0}" type="pres">
      <dgm:prSet presAssocID="{E6399A9C-F17E-4782-AAC8-D95E8398903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B63FD27-FF0A-40D7-B43A-FFF12DD4F240}" srcId="{FEE7A580-17FC-4C20-B5B4-AD520C0054CF}" destId="{BA1B2472-399B-4BC9-B300-6260850F14C6}" srcOrd="0" destOrd="0" parTransId="{D08D08B4-D662-472F-AFDE-AD6621C146A2}" sibTransId="{0E6C8603-0232-4D55-A8E6-48EC7D8B547D}"/>
    <dgm:cxn modelId="{61EBA1DB-0A72-41CE-9A89-F6038C928DA3}" srcId="{FEE7A580-17FC-4C20-B5B4-AD520C0054CF}" destId="{E6399A9C-F17E-4782-AAC8-D95E8398903D}" srcOrd="1" destOrd="0" parTransId="{EEF06216-CED8-4078-AAED-77A506725CDA}" sibTransId="{C8B7BCF2-22FE-4DDD-83B0-F1A61A4C9BA5}"/>
    <dgm:cxn modelId="{BA971E58-01BD-4F2D-9AD0-E808B7E14ACF}" type="presOf" srcId="{E6399A9C-F17E-4782-AAC8-D95E8398903D}" destId="{0FBD6BFC-C9A5-46E4-BC61-3C53CEA32CC0}" srcOrd="0" destOrd="0" presId="urn:microsoft.com/office/officeart/2005/8/layout/arrow5"/>
    <dgm:cxn modelId="{35151C84-F921-43F0-BC1E-3756227C9C3B}" type="presOf" srcId="{FEE7A580-17FC-4C20-B5B4-AD520C0054CF}" destId="{AAB9D016-AB0C-4EC0-9CBB-DC73562D5120}" srcOrd="0" destOrd="0" presId="urn:microsoft.com/office/officeart/2005/8/layout/arrow5"/>
    <dgm:cxn modelId="{FF2D8A89-452F-4F5F-988D-9A5D8E92EBAD}" type="presOf" srcId="{BA1B2472-399B-4BC9-B300-6260850F14C6}" destId="{B2CCBF54-59DE-479D-B291-97FEFAA7A98A}" srcOrd="0" destOrd="0" presId="urn:microsoft.com/office/officeart/2005/8/layout/arrow5"/>
    <dgm:cxn modelId="{5512A7E6-5629-486A-A6B3-913510A77308}" type="presParOf" srcId="{AAB9D016-AB0C-4EC0-9CBB-DC73562D5120}" destId="{B2CCBF54-59DE-479D-B291-97FEFAA7A98A}" srcOrd="0" destOrd="0" presId="urn:microsoft.com/office/officeart/2005/8/layout/arrow5"/>
    <dgm:cxn modelId="{5D3470C7-28C2-4405-8618-BF82B65D9C93}" type="presParOf" srcId="{AAB9D016-AB0C-4EC0-9CBB-DC73562D5120}" destId="{0FBD6BFC-C9A5-46E4-BC61-3C53CEA32CC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072328-A9FC-4E8C-B2FE-EE8C3CF3CE94}" type="doc">
      <dgm:prSet loTypeId="urn:microsoft.com/office/officeart/2008/layout/VerticalCurvedLis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36875419-FFD8-4908-88A4-41DF33521F25}">
      <dgm:prSet phldrT="[Texto]" custT="1"/>
      <dgm:spPr/>
      <dgm:t>
        <a:bodyPr/>
        <a:lstStyle/>
        <a:p>
          <a:pPr rtl="0"/>
          <a:r>
            <a:rPr lang="pt-BR" sz="1600" dirty="0" smtClean="0">
              <a:cs typeface="Calibri" pitchFamily="34" charset="0"/>
            </a:rPr>
            <a:t>Compromisso com o sujeito visto de modo singular  </a:t>
          </a:r>
          <a:r>
            <a:rPr lang="pt-BR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  <a:sym typeface="Symbol"/>
            </a:rPr>
            <a:t>  cuidar das pessoas e não das doenças;</a:t>
          </a:r>
          <a:endParaRPr lang="pt-BR" sz="1600" dirty="0"/>
        </a:p>
      </dgm:t>
    </dgm:pt>
    <dgm:pt modelId="{8C1862E4-9F49-4B9D-AF04-F36D7115B58F}" type="parTrans" cxnId="{3B15E127-09FA-47BE-A217-DF2302BA8980}">
      <dgm:prSet/>
      <dgm:spPr/>
      <dgm:t>
        <a:bodyPr/>
        <a:lstStyle/>
        <a:p>
          <a:endParaRPr lang="pt-BR" sz="2000"/>
        </a:p>
      </dgm:t>
    </dgm:pt>
    <dgm:pt modelId="{553D904A-73F9-40AE-BC3E-DC984C38EF14}" type="sibTrans" cxnId="{3B15E127-09FA-47BE-A217-DF2302BA8980}">
      <dgm:prSet/>
      <dgm:spPr/>
      <dgm:t>
        <a:bodyPr/>
        <a:lstStyle/>
        <a:p>
          <a:endParaRPr lang="pt-BR" sz="2000"/>
        </a:p>
      </dgm:t>
    </dgm:pt>
    <dgm:pt modelId="{74847856-FF7E-4F85-8CF3-FCB8FF281FD7}">
      <dgm:prSet phldrT="[Texto]" custT="1"/>
      <dgm:spPr/>
      <dgm:t>
        <a:bodyPr/>
        <a:lstStyle/>
        <a:p>
          <a:pPr rtl="0"/>
          <a:r>
            <a:rPr lang="pt-BR" sz="1600" b="1" dirty="0" smtClean="0"/>
            <a:t>As necessidades de saúde não são disciplinares </a:t>
          </a:r>
          <a:r>
            <a:rPr lang="pt-BR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  <a:sym typeface="Symbol"/>
            </a:rPr>
            <a:t>  trabalho em saúde transdisciplinar</a:t>
          </a:r>
          <a:r>
            <a:rPr lang="pt-BR" sz="1600" b="1" dirty="0" smtClean="0"/>
            <a:t> ;</a:t>
          </a:r>
          <a:endParaRPr lang="pt-BR" sz="1600" dirty="0"/>
        </a:p>
      </dgm:t>
    </dgm:pt>
    <dgm:pt modelId="{1F98D3B2-384D-49D0-8B2E-6A9381A2B153}" type="parTrans" cxnId="{C2C491FE-8856-4FCF-B36C-235B9906EB51}">
      <dgm:prSet/>
      <dgm:spPr/>
      <dgm:t>
        <a:bodyPr/>
        <a:lstStyle/>
        <a:p>
          <a:endParaRPr lang="pt-BR" sz="2000"/>
        </a:p>
      </dgm:t>
    </dgm:pt>
    <dgm:pt modelId="{F5711D1C-648A-4525-B279-12BC7BB111C3}" type="sibTrans" cxnId="{C2C491FE-8856-4FCF-B36C-235B9906EB51}">
      <dgm:prSet/>
      <dgm:spPr/>
      <dgm:t>
        <a:bodyPr/>
        <a:lstStyle/>
        <a:p>
          <a:endParaRPr lang="pt-BR" sz="2000"/>
        </a:p>
      </dgm:t>
    </dgm:pt>
    <dgm:pt modelId="{A910B9BC-7D18-41FA-8943-AD8DC7C52699}">
      <dgm:prSet phldrT="[Texto]" custT="1"/>
      <dgm:spPr/>
      <dgm:t>
        <a:bodyPr/>
        <a:lstStyle/>
        <a:p>
          <a:pPr rtl="0"/>
          <a:r>
            <a:rPr lang="pt-BR" sz="1600" dirty="0" err="1" smtClean="0">
              <a:cs typeface="Calibri" pitchFamily="34" charset="0"/>
            </a:rPr>
            <a:t>Pactuação</a:t>
          </a:r>
          <a:r>
            <a:rPr lang="pt-BR" sz="1600" dirty="0" smtClean="0">
              <a:cs typeface="Calibri" pitchFamily="34" charset="0"/>
            </a:rPr>
            <a:t> da proposta terapêutica com o usuário, </a:t>
          </a:r>
          <a:r>
            <a:rPr lang="pt-BR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  <a:sym typeface="Symbol"/>
            </a:rPr>
            <a:t>produzindo </a:t>
          </a:r>
          <a:r>
            <a:rPr lang="pt-BR" sz="1600" b="1" i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  <a:sym typeface="Symbol"/>
            </a:rPr>
            <a:t>co-responsabilidade</a:t>
          </a:r>
          <a:r>
            <a:rPr lang="pt-BR" sz="1600" dirty="0" smtClean="0">
              <a:cs typeface="Calibri" pitchFamily="34" charset="0"/>
              <a:sym typeface="Symbol"/>
            </a:rPr>
            <a:t>, trabalhar com ofertas e não apenas com restrições</a:t>
          </a:r>
          <a:endParaRPr lang="pt-BR" sz="1600" dirty="0"/>
        </a:p>
      </dgm:t>
    </dgm:pt>
    <dgm:pt modelId="{27620291-4502-4846-86FA-18A5B289FB0F}" type="parTrans" cxnId="{04C0F8D5-E2F2-4C2F-AA11-49DDAB78CD60}">
      <dgm:prSet/>
      <dgm:spPr/>
      <dgm:t>
        <a:bodyPr/>
        <a:lstStyle/>
        <a:p>
          <a:endParaRPr lang="pt-BR" sz="2000"/>
        </a:p>
      </dgm:t>
    </dgm:pt>
    <dgm:pt modelId="{6F29A36B-468B-4A26-9753-350B73374CF8}" type="sibTrans" cxnId="{04C0F8D5-E2F2-4C2F-AA11-49DDAB78CD60}">
      <dgm:prSet/>
      <dgm:spPr/>
      <dgm:t>
        <a:bodyPr/>
        <a:lstStyle/>
        <a:p>
          <a:endParaRPr lang="pt-BR" sz="2000"/>
        </a:p>
      </dgm:t>
    </dgm:pt>
    <dgm:pt modelId="{DCBFE533-ED85-4E08-B290-46B1C37BE5E0}">
      <dgm:prSet phldrT="[Texto]" custT="1"/>
      <dgm:spPr/>
      <dgm:t>
        <a:bodyPr/>
        <a:lstStyle/>
        <a:p>
          <a:pPr rtl="0"/>
          <a:r>
            <a:rPr lang="pt-BR" sz="1600" dirty="0" smtClean="0">
              <a:cs typeface="Calibri" pitchFamily="34" charset="0"/>
            </a:rPr>
            <a:t>Busca de ajuda em outros setores </a:t>
          </a:r>
          <a:r>
            <a:rPr lang="pt-BR" sz="1600" dirty="0" smtClean="0">
              <a:cs typeface="Calibri" pitchFamily="34" charset="0"/>
              <a:sym typeface="Symbol"/>
            </a:rPr>
            <a:t> </a:t>
          </a:r>
          <a:r>
            <a:rPr lang="pt-BR" sz="1600" b="1" i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rPr>
            <a:t>Intersetorialidade</a:t>
          </a:r>
          <a:endParaRPr lang="pt-BR" sz="1600" dirty="0"/>
        </a:p>
      </dgm:t>
    </dgm:pt>
    <dgm:pt modelId="{CF1ABD1B-B400-440D-955E-2564E6138B4F}" type="parTrans" cxnId="{C3A70D09-0F24-441E-B04B-309F0E10EF47}">
      <dgm:prSet/>
      <dgm:spPr/>
      <dgm:t>
        <a:bodyPr/>
        <a:lstStyle/>
        <a:p>
          <a:endParaRPr lang="pt-BR" sz="2000"/>
        </a:p>
      </dgm:t>
    </dgm:pt>
    <dgm:pt modelId="{3763E1E2-CBAA-41AD-B46A-BC2A7BCE782E}" type="sibTrans" cxnId="{C3A70D09-0F24-441E-B04B-309F0E10EF47}">
      <dgm:prSet/>
      <dgm:spPr/>
      <dgm:t>
        <a:bodyPr/>
        <a:lstStyle/>
        <a:p>
          <a:endParaRPr lang="pt-BR" sz="2000"/>
        </a:p>
      </dgm:t>
    </dgm:pt>
    <dgm:pt modelId="{3D9D27EA-F13C-44F9-A9C9-57EE3B70DC8B}">
      <dgm:prSet phldrT="[Texto]" custT="1"/>
      <dgm:spPr/>
      <dgm:t>
        <a:bodyPr/>
        <a:lstStyle/>
        <a:p>
          <a:pPr rtl="0"/>
          <a:r>
            <a:rPr lang="pt-BR" sz="1600" dirty="0" smtClean="0"/>
            <a:t>Construção compartilhada de diagnósticos e terapêuticas</a:t>
          </a:r>
          <a:endParaRPr lang="pt-BR" sz="1600" dirty="0"/>
        </a:p>
      </dgm:t>
    </dgm:pt>
    <dgm:pt modelId="{5AEFD824-EF85-4A3F-BF37-1967418F275F}" type="parTrans" cxnId="{90ADD735-280F-48E6-8FAE-302C80C9A789}">
      <dgm:prSet/>
      <dgm:spPr/>
      <dgm:t>
        <a:bodyPr/>
        <a:lstStyle/>
        <a:p>
          <a:endParaRPr lang="pt-BR" sz="2000"/>
        </a:p>
      </dgm:t>
    </dgm:pt>
    <dgm:pt modelId="{5D799074-8CAC-4F95-AD3B-7025FE8E1A14}" type="sibTrans" cxnId="{90ADD735-280F-48E6-8FAE-302C80C9A789}">
      <dgm:prSet/>
      <dgm:spPr/>
      <dgm:t>
        <a:bodyPr/>
        <a:lstStyle/>
        <a:p>
          <a:endParaRPr lang="pt-BR" sz="2000"/>
        </a:p>
      </dgm:t>
    </dgm:pt>
    <dgm:pt modelId="{874E62B9-BD0D-4DE9-BC7E-D71DACF7D814}" type="pres">
      <dgm:prSet presAssocID="{CD072328-A9FC-4E8C-B2FE-EE8C3CF3CE9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09660304-FA22-4A12-89CF-2BD99B343601}" type="pres">
      <dgm:prSet presAssocID="{CD072328-A9FC-4E8C-B2FE-EE8C3CF3CE94}" presName="Name1" presStyleCnt="0"/>
      <dgm:spPr/>
    </dgm:pt>
    <dgm:pt modelId="{3EDB8717-0AC6-417E-84BB-632B69AFF8A4}" type="pres">
      <dgm:prSet presAssocID="{CD072328-A9FC-4E8C-B2FE-EE8C3CF3CE94}" presName="cycle" presStyleCnt="0"/>
      <dgm:spPr/>
    </dgm:pt>
    <dgm:pt modelId="{0730CE55-B837-41F7-AF7C-5794ABB95357}" type="pres">
      <dgm:prSet presAssocID="{CD072328-A9FC-4E8C-B2FE-EE8C3CF3CE94}" presName="srcNode" presStyleLbl="node1" presStyleIdx="0" presStyleCnt="5"/>
      <dgm:spPr/>
    </dgm:pt>
    <dgm:pt modelId="{96C0E21C-EB89-4E01-B6EC-22736F37B706}" type="pres">
      <dgm:prSet presAssocID="{CD072328-A9FC-4E8C-B2FE-EE8C3CF3CE94}" presName="conn" presStyleLbl="parChTrans1D2" presStyleIdx="0" presStyleCnt="1"/>
      <dgm:spPr/>
      <dgm:t>
        <a:bodyPr/>
        <a:lstStyle/>
        <a:p>
          <a:endParaRPr lang="pt-BR"/>
        </a:p>
      </dgm:t>
    </dgm:pt>
    <dgm:pt modelId="{43D947CF-977E-4DF6-85B7-010D0654D7FE}" type="pres">
      <dgm:prSet presAssocID="{CD072328-A9FC-4E8C-B2FE-EE8C3CF3CE94}" presName="extraNode" presStyleLbl="node1" presStyleIdx="0" presStyleCnt="5"/>
      <dgm:spPr/>
    </dgm:pt>
    <dgm:pt modelId="{70E6F561-C853-43A7-973A-576E96013A0C}" type="pres">
      <dgm:prSet presAssocID="{CD072328-A9FC-4E8C-B2FE-EE8C3CF3CE94}" presName="dstNode" presStyleLbl="node1" presStyleIdx="0" presStyleCnt="5"/>
      <dgm:spPr/>
    </dgm:pt>
    <dgm:pt modelId="{E1E9BA5E-0435-41CE-9530-F833F0CA367F}" type="pres">
      <dgm:prSet presAssocID="{36875419-FFD8-4908-88A4-41DF33521F25}" presName="text_1" presStyleLbl="node1" presStyleIdx="0" presStyleCnt="5" custScaleY="12183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CDF199-FB3C-4528-BC5B-BCA0741E5761}" type="pres">
      <dgm:prSet presAssocID="{36875419-FFD8-4908-88A4-41DF33521F25}" presName="accent_1" presStyleCnt="0"/>
      <dgm:spPr/>
    </dgm:pt>
    <dgm:pt modelId="{CFD592CF-483B-4A4D-9BFA-931896FE5D74}" type="pres">
      <dgm:prSet presAssocID="{36875419-FFD8-4908-88A4-41DF33521F25}" presName="accentRepeatNode" presStyleLbl="solidFgAcc1" presStyleIdx="0" presStyleCnt="5"/>
      <dgm:spPr/>
    </dgm:pt>
    <dgm:pt modelId="{62C6FEA6-25B7-4D24-98A3-8CC4C7493B70}" type="pres">
      <dgm:prSet presAssocID="{74847856-FF7E-4F85-8CF3-FCB8FF281FD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5B1AC4-23FA-46CF-9069-97DF6467E90A}" type="pres">
      <dgm:prSet presAssocID="{74847856-FF7E-4F85-8CF3-FCB8FF281FD7}" presName="accent_2" presStyleCnt="0"/>
      <dgm:spPr/>
    </dgm:pt>
    <dgm:pt modelId="{44E5AAAC-A0A4-461A-9171-5A16BC9A8628}" type="pres">
      <dgm:prSet presAssocID="{74847856-FF7E-4F85-8CF3-FCB8FF281FD7}" presName="accentRepeatNode" presStyleLbl="solidFgAcc1" presStyleIdx="1" presStyleCnt="5"/>
      <dgm:spPr/>
    </dgm:pt>
    <dgm:pt modelId="{A7DBE921-90E0-4667-A14E-8C1DB99FB354}" type="pres">
      <dgm:prSet presAssocID="{A910B9BC-7D18-41FA-8943-AD8DC7C52699}" presName="text_3" presStyleLbl="node1" presStyleIdx="2" presStyleCnt="5" custScaleY="1228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0A8CD9-130E-4BB0-BCB9-C2710AE753E3}" type="pres">
      <dgm:prSet presAssocID="{A910B9BC-7D18-41FA-8943-AD8DC7C52699}" presName="accent_3" presStyleCnt="0"/>
      <dgm:spPr/>
    </dgm:pt>
    <dgm:pt modelId="{7C2ABA39-6A88-44CF-A2ED-326D2FA6BF33}" type="pres">
      <dgm:prSet presAssocID="{A910B9BC-7D18-41FA-8943-AD8DC7C52699}" presName="accentRepeatNode" presStyleLbl="solidFgAcc1" presStyleIdx="2" presStyleCnt="5"/>
      <dgm:spPr/>
    </dgm:pt>
    <dgm:pt modelId="{FAE3696B-F2C4-40EC-AF56-1C3AE788D5C9}" type="pres">
      <dgm:prSet presAssocID="{DCBFE533-ED85-4E08-B290-46B1C37BE5E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9F7EEE-7C1E-4959-A667-523E1DCDC795}" type="pres">
      <dgm:prSet presAssocID="{DCBFE533-ED85-4E08-B290-46B1C37BE5E0}" presName="accent_4" presStyleCnt="0"/>
      <dgm:spPr/>
    </dgm:pt>
    <dgm:pt modelId="{1ED168D2-AECC-41D8-830E-8DDEF8EEFC00}" type="pres">
      <dgm:prSet presAssocID="{DCBFE533-ED85-4E08-B290-46B1C37BE5E0}" presName="accentRepeatNode" presStyleLbl="solidFgAcc1" presStyleIdx="3" presStyleCnt="5"/>
      <dgm:spPr/>
    </dgm:pt>
    <dgm:pt modelId="{3342B0E9-7960-45C1-B3EE-FEA826185DEA}" type="pres">
      <dgm:prSet presAssocID="{3D9D27EA-F13C-44F9-A9C9-57EE3B70DC8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9D2214-7C8E-433F-9EAC-82E4541855FD}" type="pres">
      <dgm:prSet presAssocID="{3D9D27EA-F13C-44F9-A9C9-57EE3B70DC8B}" presName="accent_5" presStyleCnt="0"/>
      <dgm:spPr/>
    </dgm:pt>
    <dgm:pt modelId="{2D0B975B-CD53-4A21-AF20-E9F05C1E930C}" type="pres">
      <dgm:prSet presAssocID="{3D9D27EA-F13C-44F9-A9C9-57EE3B70DC8B}" presName="accentRepeatNode" presStyleLbl="solidFgAcc1" presStyleIdx="4" presStyleCnt="5"/>
      <dgm:spPr/>
    </dgm:pt>
  </dgm:ptLst>
  <dgm:cxnLst>
    <dgm:cxn modelId="{84AD108F-BEBE-4E5A-AF72-3971BC6DF397}" type="presOf" srcId="{36875419-FFD8-4908-88A4-41DF33521F25}" destId="{E1E9BA5E-0435-41CE-9530-F833F0CA367F}" srcOrd="0" destOrd="0" presId="urn:microsoft.com/office/officeart/2008/layout/VerticalCurvedList"/>
    <dgm:cxn modelId="{C2C491FE-8856-4FCF-B36C-235B9906EB51}" srcId="{CD072328-A9FC-4E8C-B2FE-EE8C3CF3CE94}" destId="{74847856-FF7E-4F85-8CF3-FCB8FF281FD7}" srcOrd="1" destOrd="0" parTransId="{1F98D3B2-384D-49D0-8B2E-6A9381A2B153}" sibTransId="{F5711D1C-648A-4525-B279-12BC7BB111C3}"/>
    <dgm:cxn modelId="{3B15E127-09FA-47BE-A217-DF2302BA8980}" srcId="{CD072328-A9FC-4E8C-B2FE-EE8C3CF3CE94}" destId="{36875419-FFD8-4908-88A4-41DF33521F25}" srcOrd="0" destOrd="0" parTransId="{8C1862E4-9F49-4B9D-AF04-F36D7115B58F}" sibTransId="{553D904A-73F9-40AE-BC3E-DC984C38EF14}"/>
    <dgm:cxn modelId="{A0B78031-F873-498F-8668-58AADCA1B5B9}" type="presOf" srcId="{553D904A-73F9-40AE-BC3E-DC984C38EF14}" destId="{96C0E21C-EB89-4E01-B6EC-22736F37B706}" srcOrd="0" destOrd="0" presId="urn:microsoft.com/office/officeart/2008/layout/VerticalCurvedList"/>
    <dgm:cxn modelId="{90ADD735-280F-48E6-8FAE-302C80C9A789}" srcId="{CD072328-A9FC-4E8C-B2FE-EE8C3CF3CE94}" destId="{3D9D27EA-F13C-44F9-A9C9-57EE3B70DC8B}" srcOrd="4" destOrd="0" parTransId="{5AEFD824-EF85-4A3F-BF37-1967418F275F}" sibTransId="{5D799074-8CAC-4F95-AD3B-7025FE8E1A14}"/>
    <dgm:cxn modelId="{04C0F8D5-E2F2-4C2F-AA11-49DDAB78CD60}" srcId="{CD072328-A9FC-4E8C-B2FE-EE8C3CF3CE94}" destId="{A910B9BC-7D18-41FA-8943-AD8DC7C52699}" srcOrd="2" destOrd="0" parTransId="{27620291-4502-4846-86FA-18A5B289FB0F}" sibTransId="{6F29A36B-468B-4A26-9753-350B73374CF8}"/>
    <dgm:cxn modelId="{A1A9CB62-6397-4681-994E-2DD219B8EB9C}" type="presOf" srcId="{DCBFE533-ED85-4E08-B290-46B1C37BE5E0}" destId="{FAE3696B-F2C4-40EC-AF56-1C3AE788D5C9}" srcOrd="0" destOrd="0" presId="urn:microsoft.com/office/officeart/2008/layout/VerticalCurvedList"/>
    <dgm:cxn modelId="{BE3918CE-C2DF-4005-A0EA-25BAC323D072}" type="presOf" srcId="{CD072328-A9FC-4E8C-B2FE-EE8C3CF3CE94}" destId="{874E62B9-BD0D-4DE9-BC7E-D71DACF7D814}" srcOrd="0" destOrd="0" presId="urn:microsoft.com/office/officeart/2008/layout/VerticalCurvedList"/>
    <dgm:cxn modelId="{409E1424-D2C5-4447-9762-B40C2A217693}" type="presOf" srcId="{74847856-FF7E-4F85-8CF3-FCB8FF281FD7}" destId="{62C6FEA6-25B7-4D24-98A3-8CC4C7493B70}" srcOrd="0" destOrd="0" presId="urn:microsoft.com/office/officeart/2008/layout/VerticalCurvedList"/>
    <dgm:cxn modelId="{C3A70D09-0F24-441E-B04B-309F0E10EF47}" srcId="{CD072328-A9FC-4E8C-B2FE-EE8C3CF3CE94}" destId="{DCBFE533-ED85-4E08-B290-46B1C37BE5E0}" srcOrd="3" destOrd="0" parTransId="{CF1ABD1B-B400-440D-955E-2564E6138B4F}" sibTransId="{3763E1E2-CBAA-41AD-B46A-BC2A7BCE782E}"/>
    <dgm:cxn modelId="{2C0B4A40-9515-493C-AAFA-4F378C823EB6}" type="presOf" srcId="{A910B9BC-7D18-41FA-8943-AD8DC7C52699}" destId="{A7DBE921-90E0-4667-A14E-8C1DB99FB354}" srcOrd="0" destOrd="0" presId="urn:microsoft.com/office/officeart/2008/layout/VerticalCurvedList"/>
    <dgm:cxn modelId="{B8C82E4B-F0DB-4DA3-A3E1-5782E512F9EE}" type="presOf" srcId="{3D9D27EA-F13C-44F9-A9C9-57EE3B70DC8B}" destId="{3342B0E9-7960-45C1-B3EE-FEA826185DEA}" srcOrd="0" destOrd="0" presId="urn:microsoft.com/office/officeart/2008/layout/VerticalCurvedList"/>
    <dgm:cxn modelId="{0365260C-83C2-4436-826E-B8F9CCB5A502}" type="presParOf" srcId="{874E62B9-BD0D-4DE9-BC7E-D71DACF7D814}" destId="{09660304-FA22-4A12-89CF-2BD99B343601}" srcOrd="0" destOrd="0" presId="urn:microsoft.com/office/officeart/2008/layout/VerticalCurvedList"/>
    <dgm:cxn modelId="{3405C0B3-5CBF-4F3F-8530-180510CB806B}" type="presParOf" srcId="{09660304-FA22-4A12-89CF-2BD99B343601}" destId="{3EDB8717-0AC6-417E-84BB-632B69AFF8A4}" srcOrd="0" destOrd="0" presId="urn:microsoft.com/office/officeart/2008/layout/VerticalCurvedList"/>
    <dgm:cxn modelId="{6952BD38-3CFF-4A14-868F-AB87C9CD184D}" type="presParOf" srcId="{3EDB8717-0AC6-417E-84BB-632B69AFF8A4}" destId="{0730CE55-B837-41F7-AF7C-5794ABB95357}" srcOrd="0" destOrd="0" presId="urn:microsoft.com/office/officeart/2008/layout/VerticalCurvedList"/>
    <dgm:cxn modelId="{9AE8198D-8BAE-4A9A-9BFD-681281971213}" type="presParOf" srcId="{3EDB8717-0AC6-417E-84BB-632B69AFF8A4}" destId="{96C0E21C-EB89-4E01-B6EC-22736F37B706}" srcOrd="1" destOrd="0" presId="urn:microsoft.com/office/officeart/2008/layout/VerticalCurvedList"/>
    <dgm:cxn modelId="{30EBAD7D-1D5A-4395-BB0D-BA407A958454}" type="presParOf" srcId="{3EDB8717-0AC6-417E-84BB-632B69AFF8A4}" destId="{43D947CF-977E-4DF6-85B7-010D0654D7FE}" srcOrd="2" destOrd="0" presId="urn:microsoft.com/office/officeart/2008/layout/VerticalCurvedList"/>
    <dgm:cxn modelId="{E0C1AD21-4748-4A1A-9DE0-06280CE56339}" type="presParOf" srcId="{3EDB8717-0AC6-417E-84BB-632B69AFF8A4}" destId="{70E6F561-C853-43A7-973A-576E96013A0C}" srcOrd="3" destOrd="0" presId="urn:microsoft.com/office/officeart/2008/layout/VerticalCurvedList"/>
    <dgm:cxn modelId="{E2D32AA9-C255-4D30-9145-0CD3F8EFB8EB}" type="presParOf" srcId="{09660304-FA22-4A12-89CF-2BD99B343601}" destId="{E1E9BA5E-0435-41CE-9530-F833F0CA367F}" srcOrd="1" destOrd="0" presId="urn:microsoft.com/office/officeart/2008/layout/VerticalCurvedList"/>
    <dgm:cxn modelId="{579BE702-C57F-4CAB-9C3C-88A3D4C684EC}" type="presParOf" srcId="{09660304-FA22-4A12-89CF-2BD99B343601}" destId="{34CDF199-FB3C-4528-BC5B-BCA0741E5761}" srcOrd="2" destOrd="0" presId="urn:microsoft.com/office/officeart/2008/layout/VerticalCurvedList"/>
    <dgm:cxn modelId="{12958B32-908B-43C3-8180-44269A9DD0FC}" type="presParOf" srcId="{34CDF199-FB3C-4528-BC5B-BCA0741E5761}" destId="{CFD592CF-483B-4A4D-9BFA-931896FE5D74}" srcOrd="0" destOrd="0" presId="urn:microsoft.com/office/officeart/2008/layout/VerticalCurvedList"/>
    <dgm:cxn modelId="{1FF26C0B-C033-4A8F-A673-6A57FE60A725}" type="presParOf" srcId="{09660304-FA22-4A12-89CF-2BD99B343601}" destId="{62C6FEA6-25B7-4D24-98A3-8CC4C7493B70}" srcOrd="3" destOrd="0" presId="urn:microsoft.com/office/officeart/2008/layout/VerticalCurvedList"/>
    <dgm:cxn modelId="{6B3FA7EE-7C4C-4708-B336-663DCB56B52E}" type="presParOf" srcId="{09660304-FA22-4A12-89CF-2BD99B343601}" destId="{7B5B1AC4-23FA-46CF-9069-97DF6467E90A}" srcOrd="4" destOrd="0" presId="urn:microsoft.com/office/officeart/2008/layout/VerticalCurvedList"/>
    <dgm:cxn modelId="{F581E571-649A-4DE4-927F-A88BE8F5DFAA}" type="presParOf" srcId="{7B5B1AC4-23FA-46CF-9069-97DF6467E90A}" destId="{44E5AAAC-A0A4-461A-9171-5A16BC9A8628}" srcOrd="0" destOrd="0" presId="urn:microsoft.com/office/officeart/2008/layout/VerticalCurvedList"/>
    <dgm:cxn modelId="{AE426859-3CC9-4CE5-A09E-C3EE39D842FC}" type="presParOf" srcId="{09660304-FA22-4A12-89CF-2BD99B343601}" destId="{A7DBE921-90E0-4667-A14E-8C1DB99FB354}" srcOrd="5" destOrd="0" presId="urn:microsoft.com/office/officeart/2008/layout/VerticalCurvedList"/>
    <dgm:cxn modelId="{8F521A5F-C228-4BA3-B8D6-FEF73A6009CE}" type="presParOf" srcId="{09660304-FA22-4A12-89CF-2BD99B343601}" destId="{9B0A8CD9-130E-4BB0-BCB9-C2710AE753E3}" srcOrd="6" destOrd="0" presId="urn:microsoft.com/office/officeart/2008/layout/VerticalCurvedList"/>
    <dgm:cxn modelId="{B4012959-1CE2-4796-BE25-325924B2911D}" type="presParOf" srcId="{9B0A8CD9-130E-4BB0-BCB9-C2710AE753E3}" destId="{7C2ABA39-6A88-44CF-A2ED-326D2FA6BF33}" srcOrd="0" destOrd="0" presId="urn:microsoft.com/office/officeart/2008/layout/VerticalCurvedList"/>
    <dgm:cxn modelId="{3022BBF5-EE0E-4BD8-9D1D-1F4D69566E7E}" type="presParOf" srcId="{09660304-FA22-4A12-89CF-2BD99B343601}" destId="{FAE3696B-F2C4-40EC-AF56-1C3AE788D5C9}" srcOrd="7" destOrd="0" presId="urn:microsoft.com/office/officeart/2008/layout/VerticalCurvedList"/>
    <dgm:cxn modelId="{BE9B0D61-42C3-4934-A204-5FE472D8592B}" type="presParOf" srcId="{09660304-FA22-4A12-89CF-2BD99B343601}" destId="{669F7EEE-7C1E-4959-A667-523E1DCDC795}" srcOrd="8" destOrd="0" presId="urn:microsoft.com/office/officeart/2008/layout/VerticalCurvedList"/>
    <dgm:cxn modelId="{F3D95352-1769-4757-994C-EE27C964C9B6}" type="presParOf" srcId="{669F7EEE-7C1E-4959-A667-523E1DCDC795}" destId="{1ED168D2-AECC-41D8-830E-8DDEF8EEFC00}" srcOrd="0" destOrd="0" presId="urn:microsoft.com/office/officeart/2008/layout/VerticalCurvedList"/>
    <dgm:cxn modelId="{29DF8A16-8EB1-41A2-B811-6F53E05F3152}" type="presParOf" srcId="{09660304-FA22-4A12-89CF-2BD99B343601}" destId="{3342B0E9-7960-45C1-B3EE-FEA826185DEA}" srcOrd="9" destOrd="0" presId="urn:microsoft.com/office/officeart/2008/layout/VerticalCurvedList"/>
    <dgm:cxn modelId="{FDEA9808-011A-45BB-912C-931A3E53CFD4}" type="presParOf" srcId="{09660304-FA22-4A12-89CF-2BD99B343601}" destId="{B39D2214-7C8E-433F-9EAC-82E4541855FD}" srcOrd="10" destOrd="0" presId="urn:microsoft.com/office/officeart/2008/layout/VerticalCurvedList"/>
    <dgm:cxn modelId="{73402F74-0A99-4B91-86B5-56A605C6414E}" type="presParOf" srcId="{B39D2214-7C8E-433F-9EAC-82E4541855FD}" destId="{2D0B975B-CD53-4A21-AF20-E9F05C1E930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D072328-A9FC-4E8C-B2FE-EE8C3CF3CE94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36875419-FFD8-4908-88A4-41DF33521F25}">
      <dgm:prSet phldrT="[Texto]" custT="1"/>
      <dgm:spPr/>
      <dgm:t>
        <a:bodyPr/>
        <a:lstStyle/>
        <a:p>
          <a:pPr rtl="0"/>
          <a:r>
            <a:rPr lang="pt-BR" sz="1600" b="1" dirty="0" smtClean="0"/>
            <a:t>O Apoio: função gerencial que pressupõe </a:t>
          </a:r>
          <a:r>
            <a:rPr lang="pt-BR" sz="1600" b="1" i="1" dirty="0" smtClean="0"/>
            <a:t>relação horizontal, desburocratizada, suporte, dimensão pedagógica </a:t>
          </a:r>
          <a:r>
            <a:rPr lang="pt-BR" sz="1600" b="1" dirty="0" smtClean="0"/>
            <a:t>na gestão do trabalho;</a:t>
          </a:r>
          <a:endParaRPr lang="pt-BR" sz="1600" dirty="0"/>
        </a:p>
      </dgm:t>
    </dgm:pt>
    <dgm:pt modelId="{8C1862E4-9F49-4B9D-AF04-F36D7115B58F}" type="parTrans" cxnId="{3B15E127-09FA-47BE-A217-DF2302BA8980}">
      <dgm:prSet/>
      <dgm:spPr/>
      <dgm:t>
        <a:bodyPr/>
        <a:lstStyle/>
        <a:p>
          <a:endParaRPr lang="pt-BR" sz="2000"/>
        </a:p>
      </dgm:t>
    </dgm:pt>
    <dgm:pt modelId="{553D904A-73F9-40AE-BC3E-DC984C38EF14}" type="sibTrans" cxnId="{3B15E127-09FA-47BE-A217-DF2302BA8980}">
      <dgm:prSet/>
      <dgm:spPr/>
      <dgm:t>
        <a:bodyPr/>
        <a:lstStyle/>
        <a:p>
          <a:endParaRPr lang="pt-BR" sz="2000"/>
        </a:p>
      </dgm:t>
    </dgm:pt>
    <dgm:pt modelId="{74847856-FF7E-4F85-8CF3-FCB8FF281FD7}">
      <dgm:prSet phldrT="[Texto]" custT="1"/>
      <dgm:spPr/>
      <dgm:t>
        <a:bodyPr/>
        <a:lstStyle/>
        <a:p>
          <a:pPr rtl="0"/>
          <a:r>
            <a:rPr lang="pt-BR" sz="1600" b="1" dirty="0" smtClean="0"/>
            <a:t>Se dá sobretudo </a:t>
          </a:r>
          <a:r>
            <a:rPr lang="pt-BR" sz="1600" b="1" i="1" dirty="0" smtClean="0"/>
            <a:t>em ato</a:t>
          </a:r>
          <a:r>
            <a:rPr lang="pt-BR" sz="1600" b="1" dirty="0" smtClean="0"/>
            <a:t>, nos </a:t>
          </a:r>
          <a:r>
            <a:rPr lang="pt-BR" sz="1600" b="1" i="1" dirty="0" smtClean="0"/>
            <a:t>“encontros”</a:t>
          </a:r>
          <a:r>
            <a:rPr lang="pt-BR" sz="1600" b="1" dirty="0" smtClean="0"/>
            <a:t>;</a:t>
          </a:r>
          <a:endParaRPr lang="pt-BR" sz="1600" dirty="0"/>
        </a:p>
      </dgm:t>
    </dgm:pt>
    <dgm:pt modelId="{1F98D3B2-384D-49D0-8B2E-6A9381A2B153}" type="parTrans" cxnId="{C2C491FE-8856-4FCF-B36C-235B9906EB51}">
      <dgm:prSet/>
      <dgm:spPr/>
      <dgm:t>
        <a:bodyPr/>
        <a:lstStyle/>
        <a:p>
          <a:endParaRPr lang="pt-BR" sz="2000"/>
        </a:p>
      </dgm:t>
    </dgm:pt>
    <dgm:pt modelId="{F5711D1C-648A-4525-B279-12BC7BB111C3}" type="sibTrans" cxnId="{C2C491FE-8856-4FCF-B36C-235B9906EB51}">
      <dgm:prSet/>
      <dgm:spPr/>
      <dgm:t>
        <a:bodyPr/>
        <a:lstStyle/>
        <a:p>
          <a:endParaRPr lang="pt-BR" sz="2000"/>
        </a:p>
      </dgm:t>
    </dgm:pt>
    <dgm:pt modelId="{A910B9BC-7D18-41FA-8943-AD8DC7C52699}">
      <dgm:prSet phldrT="[Texto]" custT="1"/>
      <dgm:spPr/>
      <dgm:t>
        <a:bodyPr/>
        <a:lstStyle/>
        <a:p>
          <a:pPr rtl="0"/>
          <a:r>
            <a:rPr lang="pt-BR" sz="1600" b="1" dirty="0" smtClean="0"/>
            <a:t>Pede </a:t>
          </a:r>
          <a:r>
            <a:rPr lang="pt-BR" sz="1600" b="1" i="1" dirty="0" smtClean="0"/>
            <a:t>porosidade</a:t>
          </a:r>
          <a:r>
            <a:rPr lang="pt-BR" sz="1600" b="1" dirty="0" smtClean="0"/>
            <a:t>, capacidade de afetar e ser afetado;</a:t>
          </a:r>
          <a:endParaRPr lang="pt-BR" sz="1600" dirty="0"/>
        </a:p>
      </dgm:t>
    </dgm:pt>
    <dgm:pt modelId="{27620291-4502-4846-86FA-18A5B289FB0F}" type="parTrans" cxnId="{04C0F8D5-E2F2-4C2F-AA11-49DDAB78CD60}">
      <dgm:prSet/>
      <dgm:spPr/>
      <dgm:t>
        <a:bodyPr/>
        <a:lstStyle/>
        <a:p>
          <a:endParaRPr lang="pt-BR" sz="2000"/>
        </a:p>
      </dgm:t>
    </dgm:pt>
    <dgm:pt modelId="{6F29A36B-468B-4A26-9753-350B73374CF8}" type="sibTrans" cxnId="{04C0F8D5-E2F2-4C2F-AA11-49DDAB78CD60}">
      <dgm:prSet/>
      <dgm:spPr/>
      <dgm:t>
        <a:bodyPr/>
        <a:lstStyle/>
        <a:p>
          <a:endParaRPr lang="pt-BR" sz="2000"/>
        </a:p>
      </dgm:t>
    </dgm:pt>
    <dgm:pt modelId="{DCBFE533-ED85-4E08-B290-46B1C37BE5E0}">
      <dgm:prSet phldrT="[Texto]" custT="1"/>
      <dgm:spPr/>
      <dgm:t>
        <a:bodyPr/>
        <a:lstStyle/>
        <a:p>
          <a:pPr rtl="0"/>
          <a:r>
            <a:rPr lang="pt-BR" sz="1600" b="1" dirty="0" smtClean="0"/>
            <a:t>Prática </a:t>
          </a:r>
          <a:r>
            <a:rPr lang="pt-BR" sz="1600" b="1" i="1" dirty="0" smtClean="0"/>
            <a:t>técnica e relacional;</a:t>
          </a:r>
          <a:endParaRPr lang="pt-BR" sz="1600" dirty="0"/>
        </a:p>
      </dgm:t>
    </dgm:pt>
    <dgm:pt modelId="{CF1ABD1B-B400-440D-955E-2564E6138B4F}" type="parTrans" cxnId="{C3A70D09-0F24-441E-B04B-309F0E10EF47}">
      <dgm:prSet/>
      <dgm:spPr/>
      <dgm:t>
        <a:bodyPr/>
        <a:lstStyle/>
        <a:p>
          <a:endParaRPr lang="pt-BR" sz="2000"/>
        </a:p>
      </dgm:t>
    </dgm:pt>
    <dgm:pt modelId="{3763E1E2-CBAA-41AD-B46A-BC2A7BCE782E}" type="sibTrans" cxnId="{C3A70D09-0F24-441E-B04B-309F0E10EF47}">
      <dgm:prSet/>
      <dgm:spPr/>
      <dgm:t>
        <a:bodyPr/>
        <a:lstStyle/>
        <a:p>
          <a:endParaRPr lang="pt-BR" sz="2000"/>
        </a:p>
      </dgm:t>
    </dgm:pt>
    <dgm:pt modelId="{3D9D27EA-F13C-44F9-A9C9-57EE3B70DC8B}">
      <dgm:prSet phldrT="[Texto]" custT="1"/>
      <dgm:spPr/>
      <dgm:t>
        <a:bodyPr/>
        <a:lstStyle/>
        <a:p>
          <a:pPr rtl="0"/>
          <a:r>
            <a:rPr lang="pt-BR" sz="1600" smtClean="0"/>
            <a:t>Pode ampliar a potência de </a:t>
          </a:r>
          <a:r>
            <a:rPr lang="pt-BR" sz="1600" b="1" i="1" smtClean="0"/>
            <a:t>pensar</a:t>
          </a:r>
          <a:r>
            <a:rPr lang="pt-BR" sz="1600" b="1" smtClean="0"/>
            <a:t>, </a:t>
          </a:r>
          <a:r>
            <a:rPr lang="pt-BR" sz="1600" b="1" i="1" smtClean="0"/>
            <a:t>de</a:t>
          </a:r>
          <a:r>
            <a:rPr lang="pt-BR" sz="1600" b="1" smtClean="0"/>
            <a:t> </a:t>
          </a:r>
          <a:r>
            <a:rPr lang="pt-BR" sz="1600" b="1" i="1" smtClean="0"/>
            <a:t>inventar</a:t>
          </a:r>
          <a:r>
            <a:rPr lang="pt-BR" sz="1600" b="1" smtClean="0"/>
            <a:t>, de </a:t>
          </a:r>
          <a:r>
            <a:rPr lang="pt-BR" sz="1600" b="1" i="1" smtClean="0"/>
            <a:t>(inter)agir</a:t>
          </a:r>
          <a:r>
            <a:rPr lang="pt-BR" sz="1600" b="1" smtClean="0"/>
            <a:t>, de </a:t>
          </a:r>
          <a:r>
            <a:rPr lang="pt-BR" sz="1600" b="1" i="1" smtClean="0"/>
            <a:t>cuidar.</a:t>
          </a:r>
          <a:endParaRPr lang="pt-BR" sz="1600" dirty="0"/>
        </a:p>
      </dgm:t>
    </dgm:pt>
    <dgm:pt modelId="{5AEFD824-EF85-4A3F-BF37-1967418F275F}" type="parTrans" cxnId="{90ADD735-280F-48E6-8FAE-302C80C9A789}">
      <dgm:prSet/>
      <dgm:spPr/>
      <dgm:t>
        <a:bodyPr/>
        <a:lstStyle/>
        <a:p>
          <a:endParaRPr lang="pt-BR" sz="2000"/>
        </a:p>
      </dgm:t>
    </dgm:pt>
    <dgm:pt modelId="{5D799074-8CAC-4F95-AD3B-7025FE8E1A14}" type="sibTrans" cxnId="{90ADD735-280F-48E6-8FAE-302C80C9A789}">
      <dgm:prSet/>
      <dgm:spPr/>
      <dgm:t>
        <a:bodyPr/>
        <a:lstStyle/>
        <a:p>
          <a:endParaRPr lang="pt-BR" sz="2000"/>
        </a:p>
      </dgm:t>
    </dgm:pt>
    <dgm:pt modelId="{874E62B9-BD0D-4DE9-BC7E-D71DACF7D814}" type="pres">
      <dgm:prSet presAssocID="{CD072328-A9FC-4E8C-B2FE-EE8C3CF3CE9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09660304-FA22-4A12-89CF-2BD99B343601}" type="pres">
      <dgm:prSet presAssocID="{CD072328-A9FC-4E8C-B2FE-EE8C3CF3CE94}" presName="Name1" presStyleCnt="0"/>
      <dgm:spPr/>
    </dgm:pt>
    <dgm:pt modelId="{3EDB8717-0AC6-417E-84BB-632B69AFF8A4}" type="pres">
      <dgm:prSet presAssocID="{CD072328-A9FC-4E8C-B2FE-EE8C3CF3CE94}" presName="cycle" presStyleCnt="0"/>
      <dgm:spPr/>
    </dgm:pt>
    <dgm:pt modelId="{0730CE55-B837-41F7-AF7C-5794ABB95357}" type="pres">
      <dgm:prSet presAssocID="{CD072328-A9FC-4E8C-B2FE-EE8C3CF3CE94}" presName="srcNode" presStyleLbl="node1" presStyleIdx="0" presStyleCnt="5"/>
      <dgm:spPr/>
    </dgm:pt>
    <dgm:pt modelId="{96C0E21C-EB89-4E01-B6EC-22736F37B706}" type="pres">
      <dgm:prSet presAssocID="{CD072328-A9FC-4E8C-B2FE-EE8C3CF3CE94}" presName="conn" presStyleLbl="parChTrans1D2" presStyleIdx="0" presStyleCnt="1"/>
      <dgm:spPr/>
      <dgm:t>
        <a:bodyPr/>
        <a:lstStyle/>
        <a:p>
          <a:endParaRPr lang="pt-BR"/>
        </a:p>
      </dgm:t>
    </dgm:pt>
    <dgm:pt modelId="{43D947CF-977E-4DF6-85B7-010D0654D7FE}" type="pres">
      <dgm:prSet presAssocID="{CD072328-A9FC-4E8C-B2FE-EE8C3CF3CE94}" presName="extraNode" presStyleLbl="node1" presStyleIdx="0" presStyleCnt="5"/>
      <dgm:spPr/>
    </dgm:pt>
    <dgm:pt modelId="{70E6F561-C853-43A7-973A-576E96013A0C}" type="pres">
      <dgm:prSet presAssocID="{CD072328-A9FC-4E8C-B2FE-EE8C3CF3CE94}" presName="dstNode" presStyleLbl="node1" presStyleIdx="0" presStyleCnt="5"/>
      <dgm:spPr/>
    </dgm:pt>
    <dgm:pt modelId="{E1E9BA5E-0435-41CE-9530-F833F0CA367F}" type="pres">
      <dgm:prSet presAssocID="{36875419-FFD8-4908-88A4-41DF33521F25}" presName="text_1" presStyleLbl="node1" presStyleIdx="0" presStyleCnt="5" custScaleY="12183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CDF199-FB3C-4528-BC5B-BCA0741E5761}" type="pres">
      <dgm:prSet presAssocID="{36875419-FFD8-4908-88A4-41DF33521F25}" presName="accent_1" presStyleCnt="0"/>
      <dgm:spPr/>
    </dgm:pt>
    <dgm:pt modelId="{CFD592CF-483B-4A4D-9BFA-931896FE5D74}" type="pres">
      <dgm:prSet presAssocID="{36875419-FFD8-4908-88A4-41DF33521F25}" presName="accentRepeatNode" presStyleLbl="solidFgAcc1" presStyleIdx="0" presStyleCnt="5"/>
      <dgm:spPr/>
    </dgm:pt>
    <dgm:pt modelId="{62C6FEA6-25B7-4D24-98A3-8CC4C7493B70}" type="pres">
      <dgm:prSet presAssocID="{74847856-FF7E-4F85-8CF3-FCB8FF281FD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5B1AC4-23FA-46CF-9069-97DF6467E90A}" type="pres">
      <dgm:prSet presAssocID="{74847856-FF7E-4F85-8CF3-FCB8FF281FD7}" presName="accent_2" presStyleCnt="0"/>
      <dgm:spPr/>
    </dgm:pt>
    <dgm:pt modelId="{44E5AAAC-A0A4-461A-9171-5A16BC9A8628}" type="pres">
      <dgm:prSet presAssocID="{74847856-FF7E-4F85-8CF3-FCB8FF281FD7}" presName="accentRepeatNode" presStyleLbl="solidFgAcc1" presStyleIdx="1" presStyleCnt="5"/>
      <dgm:spPr/>
    </dgm:pt>
    <dgm:pt modelId="{A7DBE921-90E0-4667-A14E-8C1DB99FB354}" type="pres">
      <dgm:prSet presAssocID="{A910B9BC-7D18-41FA-8943-AD8DC7C5269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0A8CD9-130E-4BB0-BCB9-C2710AE753E3}" type="pres">
      <dgm:prSet presAssocID="{A910B9BC-7D18-41FA-8943-AD8DC7C52699}" presName="accent_3" presStyleCnt="0"/>
      <dgm:spPr/>
    </dgm:pt>
    <dgm:pt modelId="{7C2ABA39-6A88-44CF-A2ED-326D2FA6BF33}" type="pres">
      <dgm:prSet presAssocID="{A910B9BC-7D18-41FA-8943-AD8DC7C52699}" presName="accentRepeatNode" presStyleLbl="solidFgAcc1" presStyleIdx="2" presStyleCnt="5"/>
      <dgm:spPr/>
    </dgm:pt>
    <dgm:pt modelId="{FAE3696B-F2C4-40EC-AF56-1C3AE788D5C9}" type="pres">
      <dgm:prSet presAssocID="{DCBFE533-ED85-4E08-B290-46B1C37BE5E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9F7EEE-7C1E-4959-A667-523E1DCDC795}" type="pres">
      <dgm:prSet presAssocID="{DCBFE533-ED85-4E08-B290-46B1C37BE5E0}" presName="accent_4" presStyleCnt="0"/>
      <dgm:spPr/>
    </dgm:pt>
    <dgm:pt modelId="{1ED168D2-AECC-41D8-830E-8DDEF8EEFC00}" type="pres">
      <dgm:prSet presAssocID="{DCBFE533-ED85-4E08-B290-46B1C37BE5E0}" presName="accentRepeatNode" presStyleLbl="solidFgAcc1" presStyleIdx="3" presStyleCnt="5"/>
      <dgm:spPr/>
    </dgm:pt>
    <dgm:pt modelId="{3342B0E9-7960-45C1-B3EE-FEA826185DEA}" type="pres">
      <dgm:prSet presAssocID="{3D9D27EA-F13C-44F9-A9C9-57EE3B70DC8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9D2214-7C8E-433F-9EAC-82E4541855FD}" type="pres">
      <dgm:prSet presAssocID="{3D9D27EA-F13C-44F9-A9C9-57EE3B70DC8B}" presName="accent_5" presStyleCnt="0"/>
      <dgm:spPr/>
    </dgm:pt>
    <dgm:pt modelId="{2D0B975B-CD53-4A21-AF20-E9F05C1E930C}" type="pres">
      <dgm:prSet presAssocID="{3D9D27EA-F13C-44F9-A9C9-57EE3B70DC8B}" presName="accentRepeatNode" presStyleLbl="solidFgAcc1" presStyleIdx="4" presStyleCnt="5"/>
      <dgm:spPr/>
    </dgm:pt>
  </dgm:ptLst>
  <dgm:cxnLst>
    <dgm:cxn modelId="{A72384D5-E6AC-4359-AA08-E9D61A6EF576}" type="presOf" srcId="{3D9D27EA-F13C-44F9-A9C9-57EE3B70DC8B}" destId="{3342B0E9-7960-45C1-B3EE-FEA826185DEA}" srcOrd="0" destOrd="0" presId="urn:microsoft.com/office/officeart/2008/layout/VerticalCurvedList"/>
    <dgm:cxn modelId="{47BCB1B5-34D0-4DEE-884F-3C45A9081DE9}" type="presOf" srcId="{553D904A-73F9-40AE-BC3E-DC984C38EF14}" destId="{96C0E21C-EB89-4E01-B6EC-22736F37B706}" srcOrd="0" destOrd="0" presId="urn:microsoft.com/office/officeart/2008/layout/VerticalCurvedList"/>
    <dgm:cxn modelId="{C2C491FE-8856-4FCF-B36C-235B9906EB51}" srcId="{CD072328-A9FC-4E8C-B2FE-EE8C3CF3CE94}" destId="{74847856-FF7E-4F85-8CF3-FCB8FF281FD7}" srcOrd="1" destOrd="0" parTransId="{1F98D3B2-384D-49D0-8B2E-6A9381A2B153}" sibTransId="{F5711D1C-648A-4525-B279-12BC7BB111C3}"/>
    <dgm:cxn modelId="{3B15E127-09FA-47BE-A217-DF2302BA8980}" srcId="{CD072328-A9FC-4E8C-B2FE-EE8C3CF3CE94}" destId="{36875419-FFD8-4908-88A4-41DF33521F25}" srcOrd="0" destOrd="0" parTransId="{8C1862E4-9F49-4B9D-AF04-F36D7115B58F}" sibTransId="{553D904A-73F9-40AE-BC3E-DC984C38EF14}"/>
    <dgm:cxn modelId="{B69690DC-4CBB-4F1A-A06C-D8689FDEB0F3}" type="presOf" srcId="{36875419-FFD8-4908-88A4-41DF33521F25}" destId="{E1E9BA5E-0435-41CE-9530-F833F0CA367F}" srcOrd="0" destOrd="0" presId="urn:microsoft.com/office/officeart/2008/layout/VerticalCurvedList"/>
    <dgm:cxn modelId="{90ADD735-280F-48E6-8FAE-302C80C9A789}" srcId="{CD072328-A9FC-4E8C-B2FE-EE8C3CF3CE94}" destId="{3D9D27EA-F13C-44F9-A9C9-57EE3B70DC8B}" srcOrd="4" destOrd="0" parTransId="{5AEFD824-EF85-4A3F-BF37-1967418F275F}" sibTransId="{5D799074-8CAC-4F95-AD3B-7025FE8E1A14}"/>
    <dgm:cxn modelId="{04C0F8D5-E2F2-4C2F-AA11-49DDAB78CD60}" srcId="{CD072328-A9FC-4E8C-B2FE-EE8C3CF3CE94}" destId="{A910B9BC-7D18-41FA-8943-AD8DC7C52699}" srcOrd="2" destOrd="0" parTransId="{27620291-4502-4846-86FA-18A5B289FB0F}" sibTransId="{6F29A36B-468B-4A26-9753-350B73374CF8}"/>
    <dgm:cxn modelId="{04F5887E-04CD-4D87-B7F8-F0687DF0C250}" type="presOf" srcId="{CD072328-A9FC-4E8C-B2FE-EE8C3CF3CE94}" destId="{874E62B9-BD0D-4DE9-BC7E-D71DACF7D814}" srcOrd="0" destOrd="0" presId="urn:microsoft.com/office/officeart/2008/layout/VerticalCurvedList"/>
    <dgm:cxn modelId="{61F2993D-A2F8-4D23-9730-CA7DA33E4009}" type="presOf" srcId="{A910B9BC-7D18-41FA-8943-AD8DC7C52699}" destId="{A7DBE921-90E0-4667-A14E-8C1DB99FB354}" srcOrd="0" destOrd="0" presId="urn:microsoft.com/office/officeart/2008/layout/VerticalCurvedList"/>
    <dgm:cxn modelId="{C3A70D09-0F24-441E-B04B-309F0E10EF47}" srcId="{CD072328-A9FC-4E8C-B2FE-EE8C3CF3CE94}" destId="{DCBFE533-ED85-4E08-B290-46B1C37BE5E0}" srcOrd="3" destOrd="0" parTransId="{CF1ABD1B-B400-440D-955E-2564E6138B4F}" sibTransId="{3763E1E2-CBAA-41AD-B46A-BC2A7BCE782E}"/>
    <dgm:cxn modelId="{EC576F25-47AA-4A19-A064-5078B68EE508}" type="presOf" srcId="{DCBFE533-ED85-4E08-B290-46B1C37BE5E0}" destId="{FAE3696B-F2C4-40EC-AF56-1C3AE788D5C9}" srcOrd="0" destOrd="0" presId="urn:microsoft.com/office/officeart/2008/layout/VerticalCurvedList"/>
    <dgm:cxn modelId="{B9FE3DF0-4D84-478D-AFA5-11F9637665AD}" type="presOf" srcId="{74847856-FF7E-4F85-8CF3-FCB8FF281FD7}" destId="{62C6FEA6-25B7-4D24-98A3-8CC4C7493B70}" srcOrd="0" destOrd="0" presId="urn:microsoft.com/office/officeart/2008/layout/VerticalCurvedList"/>
    <dgm:cxn modelId="{ABBB5887-BD34-4AF5-9408-92CC67255596}" type="presParOf" srcId="{874E62B9-BD0D-4DE9-BC7E-D71DACF7D814}" destId="{09660304-FA22-4A12-89CF-2BD99B343601}" srcOrd="0" destOrd="0" presId="urn:microsoft.com/office/officeart/2008/layout/VerticalCurvedList"/>
    <dgm:cxn modelId="{FF484867-D31D-49D9-ABB0-BD3246527BB7}" type="presParOf" srcId="{09660304-FA22-4A12-89CF-2BD99B343601}" destId="{3EDB8717-0AC6-417E-84BB-632B69AFF8A4}" srcOrd="0" destOrd="0" presId="urn:microsoft.com/office/officeart/2008/layout/VerticalCurvedList"/>
    <dgm:cxn modelId="{B335A487-0543-4AB6-B3B6-55A4AAC95455}" type="presParOf" srcId="{3EDB8717-0AC6-417E-84BB-632B69AFF8A4}" destId="{0730CE55-B837-41F7-AF7C-5794ABB95357}" srcOrd="0" destOrd="0" presId="urn:microsoft.com/office/officeart/2008/layout/VerticalCurvedList"/>
    <dgm:cxn modelId="{45E73742-8DF2-4AA7-AA06-7F2102DD17BA}" type="presParOf" srcId="{3EDB8717-0AC6-417E-84BB-632B69AFF8A4}" destId="{96C0E21C-EB89-4E01-B6EC-22736F37B706}" srcOrd="1" destOrd="0" presId="urn:microsoft.com/office/officeart/2008/layout/VerticalCurvedList"/>
    <dgm:cxn modelId="{3C6067D5-9FCC-43D5-8BB7-1E55D53C26F8}" type="presParOf" srcId="{3EDB8717-0AC6-417E-84BB-632B69AFF8A4}" destId="{43D947CF-977E-4DF6-85B7-010D0654D7FE}" srcOrd="2" destOrd="0" presId="urn:microsoft.com/office/officeart/2008/layout/VerticalCurvedList"/>
    <dgm:cxn modelId="{3FFDF9AB-B07C-4F0F-9966-CDCEEC320424}" type="presParOf" srcId="{3EDB8717-0AC6-417E-84BB-632B69AFF8A4}" destId="{70E6F561-C853-43A7-973A-576E96013A0C}" srcOrd="3" destOrd="0" presId="urn:microsoft.com/office/officeart/2008/layout/VerticalCurvedList"/>
    <dgm:cxn modelId="{DB0C617E-6944-4227-83D6-761F13210E86}" type="presParOf" srcId="{09660304-FA22-4A12-89CF-2BD99B343601}" destId="{E1E9BA5E-0435-41CE-9530-F833F0CA367F}" srcOrd="1" destOrd="0" presId="urn:microsoft.com/office/officeart/2008/layout/VerticalCurvedList"/>
    <dgm:cxn modelId="{F9434A8D-5709-4588-8ABC-2538CB77243D}" type="presParOf" srcId="{09660304-FA22-4A12-89CF-2BD99B343601}" destId="{34CDF199-FB3C-4528-BC5B-BCA0741E5761}" srcOrd="2" destOrd="0" presId="urn:microsoft.com/office/officeart/2008/layout/VerticalCurvedList"/>
    <dgm:cxn modelId="{936E61DD-AB69-4300-9845-E0CF70A21311}" type="presParOf" srcId="{34CDF199-FB3C-4528-BC5B-BCA0741E5761}" destId="{CFD592CF-483B-4A4D-9BFA-931896FE5D74}" srcOrd="0" destOrd="0" presId="urn:microsoft.com/office/officeart/2008/layout/VerticalCurvedList"/>
    <dgm:cxn modelId="{E2962B49-EF30-4F34-B84B-C471C2F74717}" type="presParOf" srcId="{09660304-FA22-4A12-89CF-2BD99B343601}" destId="{62C6FEA6-25B7-4D24-98A3-8CC4C7493B70}" srcOrd="3" destOrd="0" presId="urn:microsoft.com/office/officeart/2008/layout/VerticalCurvedList"/>
    <dgm:cxn modelId="{17E011F1-EE86-4AFF-A0A4-8277C2020B59}" type="presParOf" srcId="{09660304-FA22-4A12-89CF-2BD99B343601}" destId="{7B5B1AC4-23FA-46CF-9069-97DF6467E90A}" srcOrd="4" destOrd="0" presId="urn:microsoft.com/office/officeart/2008/layout/VerticalCurvedList"/>
    <dgm:cxn modelId="{C26A5B11-E8AE-4A4C-8AE8-8255692ADF13}" type="presParOf" srcId="{7B5B1AC4-23FA-46CF-9069-97DF6467E90A}" destId="{44E5AAAC-A0A4-461A-9171-5A16BC9A8628}" srcOrd="0" destOrd="0" presId="urn:microsoft.com/office/officeart/2008/layout/VerticalCurvedList"/>
    <dgm:cxn modelId="{AD6C15C3-2822-41B5-B797-91E8C8D68C9B}" type="presParOf" srcId="{09660304-FA22-4A12-89CF-2BD99B343601}" destId="{A7DBE921-90E0-4667-A14E-8C1DB99FB354}" srcOrd="5" destOrd="0" presId="urn:microsoft.com/office/officeart/2008/layout/VerticalCurvedList"/>
    <dgm:cxn modelId="{6C7B08BF-649C-475D-966F-943A9AE298CC}" type="presParOf" srcId="{09660304-FA22-4A12-89CF-2BD99B343601}" destId="{9B0A8CD9-130E-4BB0-BCB9-C2710AE753E3}" srcOrd="6" destOrd="0" presId="urn:microsoft.com/office/officeart/2008/layout/VerticalCurvedList"/>
    <dgm:cxn modelId="{FDF1BD45-9AE3-4045-B78A-EAE51E8172FB}" type="presParOf" srcId="{9B0A8CD9-130E-4BB0-BCB9-C2710AE753E3}" destId="{7C2ABA39-6A88-44CF-A2ED-326D2FA6BF33}" srcOrd="0" destOrd="0" presId="urn:microsoft.com/office/officeart/2008/layout/VerticalCurvedList"/>
    <dgm:cxn modelId="{BC77F7AD-5651-429A-83F8-4065F06C74E5}" type="presParOf" srcId="{09660304-FA22-4A12-89CF-2BD99B343601}" destId="{FAE3696B-F2C4-40EC-AF56-1C3AE788D5C9}" srcOrd="7" destOrd="0" presId="urn:microsoft.com/office/officeart/2008/layout/VerticalCurvedList"/>
    <dgm:cxn modelId="{1DE7CC9A-AE02-4D23-B878-7A644AF8DBCE}" type="presParOf" srcId="{09660304-FA22-4A12-89CF-2BD99B343601}" destId="{669F7EEE-7C1E-4959-A667-523E1DCDC795}" srcOrd="8" destOrd="0" presId="urn:microsoft.com/office/officeart/2008/layout/VerticalCurvedList"/>
    <dgm:cxn modelId="{E4B2B62C-6684-4635-A744-AFD29742DC74}" type="presParOf" srcId="{669F7EEE-7C1E-4959-A667-523E1DCDC795}" destId="{1ED168D2-AECC-41D8-830E-8DDEF8EEFC00}" srcOrd="0" destOrd="0" presId="urn:microsoft.com/office/officeart/2008/layout/VerticalCurvedList"/>
    <dgm:cxn modelId="{969BACB6-349C-4705-BD90-6EAB144F3A75}" type="presParOf" srcId="{09660304-FA22-4A12-89CF-2BD99B343601}" destId="{3342B0E9-7960-45C1-B3EE-FEA826185DEA}" srcOrd="9" destOrd="0" presId="urn:microsoft.com/office/officeart/2008/layout/VerticalCurvedList"/>
    <dgm:cxn modelId="{DE63E41C-F1B0-4DE8-8855-6FFD93FD92FA}" type="presParOf" srcId="{09660304-FA22-4A12-89CF-2BD99B343601}" destId="{B39D2214-7C8E-433F-9EAC-82E4541855FD}" srcOrd="10" destOrd="0" presId="urn:microsoft.com/office/officeart/2008/layout/VerticalCurvedList"/>
    <dgm:cxn modelId="{1CB4D391-22ED-4CEA-BADF-647160F0A161}" type="presParOf" srcId="{B39D2214-7C8E-433F-9EAC-82E4541855FD}" destId="{2D0B975B-CD53-4A21-AF20-E9F05C1E930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D072328-A9FC-4E8C-B2FE-EE8C3CF3CE94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36875419-FFD8-4908-88A4-41DF33521F25}">
      <dgm:prSet phldrT="[Texto]" custT="1"/>
      <dgm:spPr/>
      <dgm:t>
        <a:bodyPr/>
        <a:lstStyle/>
        <a:p>
          <a:pPr rtl="0"/>
          <a:r>
            <a:rPr lang="pt-BR" sz="1600" dirty="0" smtClean="0"/>
            <a:t>Conjunto de propostas de condutas terapêuticas articuladas, resultado de discussão interdisciplinar</a:t>
          </a:r>
          <a:r>
            <a:rPr lang="pt-BR" sz="1600" b="1" dirty="0" smtClean="0"/>
            <a:t>; </a:t>
          </a:r>
          <a:endParaRPr lang="pt-BR" sz="1600" dirty="0"/>
        </a:p>
      </dgm:t>
    </dgm:pt>
    <dgm:pt modelId="{8C1862E4-9F49-4B9D-AF04-F36D7115B58F}" type="parTrans" cxnId="{3B15E127-09FA-47BE-A217-DF2302BA8980}">
      <dgm:prSet/>
      <dgm:spPr/>
      <dgm:t>
        <a:bodyPr/>
        <a:lstStyle/>
        <a:p>
          <a:endParaRPr lang="pt-BR" sz="2000"/>
        </a:p>
      </dgm:t>
    </dgm:pt>
    <dgm:pt modelId="{553D904A-73F9-40AE-BC3E-DC984C38EF14}" type="sibTrans" cxnId="{3B15E127-09FA-47BE-A217-DF2302BA8980}">
      <dgm:prSet/>
      <dgm:spPr/>
      <dgm:t>
        <a:bodyPr/>
        <a:lstStyle/>
        <a:p>
          <a:endParaRPr lang="pt-BR" sz="2000"/>
        </a:p>
      </dgm:t>
    </dgm:pt>
    <dgm:pt modelId="{74847856-FF7E-4F85-8CF3-FCB8FF281FD7}">
      <dgm:prSet phldrT="[Texto]" custT="1"/>
      <dgm:spPr/>
      <dgm:t>
        <a:bodyPr/>
        <a:lstStyle/>
        <a:p>
          <a:pPr rtl="0"/>
          <a:r>
            <a:rPr lang="pt-BR" sz="1600" dirty="0" smtClean="0">
              <a:cs typeface="Calibri" pitchFamily="34" charset="0"/>
            </a:rPr>
            <a:t>Variação da discussão de “caso clínico”, voltado para </a:t>
          </a:r>
          <a:r>
            <a:rPr lang="pt-BR" sz="1600" dirty="0" smtClean="0">
              <a:cs typeface="Calibri" pitchFamily="34" charset="0"/>
              <a:sym typeface="Symbol"/>
            </a:rPr>
            <a:t>casos mais complexos</a:t>
          </a:r>
          <a:r>
            <a:rPr lang="pt-BR" sz="1600" b="1" dirty="0" smtClean="0"/>
            <a:t>;</a:t>
          </a:r>
          <a:endParaRPr lang="pt-BR" sz="1600" dirty="0"/>
        </a:p>
      </dgm:t>
    </dgm:pt>
    <dgm:pt modelId="{1F98D3B2-384D-49D0-8B2E-6A9381A2B153}" type="parTrans" cxnId="{C2C491FE-8856-4FCF-B36C-235B9906EB51}">
      <dgm:prSet/>
      <dgm:spPr/>
      <dgm:t>
        <a:bodyPr/>
        <a:lstStyle/>
        <a:p>
          <a:endParaRPr lang="pt-BR" sz="2000"/>
        </a:p>
      </dgm:t>
    </dgm:pt>
    <dgm:pt modelId="{F5711D1C-648A-4525-B279-12BC7BB111C3}" type="sibTrans" cxnId="{C2C491FE-8856-4FCF-B36C-235B9906EB51}">
      <dgm:prSet/>
      <dgm:spPr/>
      <dgm:t>
        <a:bodyPr/>
        <a:lstStyle/>
        <a:p>
          <a:endParaRPr lang="pt-BR" sz="2000"/>
        </a:p>
      </dgm:t>
    </dgm:pt>
    <dgm:pt modelId="{A910B9BC-7D18-41FA-8943-AD8DC7C52699}">
      <dgm:prSet phldrT="[Texto]" custT="1"/>
      <dgm:spPr/>
      <dgm:t>
        <a:bodyPr/>
        <a:lstStyle/>
        <a:p>
          <a:pPr rtl="0"/>
          <a:r>
            <a:rPr lang="pt-BR" sz="1600" b="1" dirty="0" smtClean="0"/>
            <a:t>Reunião de toda a equipe em que todas as opiniões são importantes;</a:t>
          </a:r>
          <a:endParaRPr lang="pt-BR" sz="1600" dirty="0"/>
        </a:p>
      </dgm:t>
    </dgm:pt>
    <dgm:pt modelId="{27620291-4502-4846-86FA-18A5B289FB0F}" type="parTrans" cxnId="{04C0F8D5-E2F2-4C2F-AA11-49DDAB78CD60}">
      <dgm:prSet/>
      <dgm:spPr/>
      <dgm:t>
        <a:bodyPr/>
        <a:lstStyle/>
        <a:p>
          <a:endParaRPr lang="pt-BR" sz="2000"/>
        </a:p>
      </dgm:t>
    </dgm:pt>
    <dgm:pt modelId="{6F29A36B-468B-4A26-9753-350B73374CF8}" type="sibTrans" cxnId="{04C0F8D5-E2F2-4C2F-AA11-49DDAB78CD60}">
      <dgm:prSet/>
      <dgm:spPr/>
      <dgm:t>
        <a:bodyPr/>
        <a:lstStyle/>
        <a:p>
          <a:endParaRPr lang="pt-BR" sz="2000"/>
        </a:p>
      </dgm:t>
    </dgm:pt>
    <dgm:pt modelId="{DCBFE533-ED85-4E08-B290-46B1C37BE5E0}">
      <dgm:prSet phldrT="[Texto]" custT="1"/>
      <dgm:spPr/>
      <dgm:t>
        <a:bodyPr/>
        <a:lstStyle/>
        <a:p>
          <a:pPr rtl="0"/>
          <a:r>
            <a:rPr lang="pt-BR" sz="1600" dirty="0" smtClean="0">
              <a:cs typeface="Calibri" pitchFamily="34" charset="0"/>
            </a:rPr>
            <a:t>Pode ser elaborado para grupos ou famílias, e não só para indivíduos</a:t>
          </a:r>
          <a:r>
            <a:rPr lang="pt-BR" sz="1600" b="1" i="1" dirty="0" smtClean="0"/>
            <a:t>;</a:t>
          </a:r>
          <a:endParaRPr lang="pt-BR" sz="1600" dirty="0"/>
        </a:p>
      </dgm:t>
    </dgm:pt>
    <dgm:pt modelId="{3763E1E2-CBAA-41AD-B46A-BC2A7BCE782E}" type="sibTrans" cxnId="{C3A70D09-0F24-441E-B04B-309F0E10EF47}">
      <dgm:prSet/>
      <dgm:spPr/>
      <dgm:t>
        <a:bodyPr/>
        <a:lstStyle/>
        <a:p>
          <a:endParaRPr lang="pt-BR" sz="2000"/>
        </a:p>
      </dgm:t>
    </dgm:pt>
    <dgm:pt modelId="{CF1ABD1B-B400-440D-955E-2564E6138B4F}" type="parTrans" cxnId="{C3A70D09-0F24-441E-B04B-309F0E10EF47}">
      <dgm:prSet/>
      <dgm:spPr/>
      <dgm:t>
        <a:bodyPr/>
        <a:lstStyle/>
        <a:p>
          <a:endParaRPr lang="pt-BR" sz="2000"/>
        </a:p>
      </dgm:t>
    </dgm:pt>
    <dgm:pt modelId="{3D9D27EA-F13C-44F9-A9C9-57EE3B70DC8B}">
      <dgm:prSet phldrT="[Texto]" custT="1"/>
      <dgm:spPr/>
      <dgm:t>
        <a:bodyPr/>
        <a:lstStyle/>
        <a:p>
          <a:pPr rtl="0"/>
          <a:r>
            <a:rPr lang="pt-BR" sz="1600" dirty="0" smtClean="0">
              <a:cs typeface="Calibri" pitchFamily="34" charset="0"/>
            </a:rPr>
            <a:t>Apresenta quatro momentos: diagnóstico, definição de metas, divisão de responsabilidades, reavaliação</a:t>
          </a:r>
          <a:endParaRPr lang="pt-BR" sz="1600" dirty="0"/>
        </a:p>
      </dgm:t>
    </dgm:pt>
    <dgm:pt modelId="{5D799074-8CAC-4F95-AD3B-7025FE8E1A14}" type="sibTrans" cxnId="{90ADD735-280F-48E6-8FAE-302C80C9A789}">
      <dgm:prSet/>
      <dgm:spPr/>
      <dgm:t>
        <a:bodyPr/>
        <a:lstStyle/>
        <a:p>
          <a:endParaRPr lang="pt-BR" sz="2000"/>
        </a:p>
      </dgm:t>
    </dgm:pt>
    <dgm:pt modelId="{5AEFD824-EF85-4A3F-BF37-1967418F275F}" type="parTrans" cxnId="{90ADD735-280F-48E6-8FAE-302C80C9A789}">
      <dgm:prSet/>
      <dgm:spPr/>
      <dgm:t>
        <a:bodyPr/>
        <a:lstStyle/>
        <a:p>
          <a:endParaRPr lang="pt-BR" sz="2000"/>
        </a:p>
      </dgm:t>
    </dgm:pt>
    <dgm:pt modelId="{874E62B9-BD0D-4DE9-BC7E-D71DACF7D814}" type="pres">
      <dgm:prSet presAssocID="{CD072328-A9FC-4E8C-B2FE-EE8C3CF3CE9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09660304-FA22-4A12-89CF-2BD99B343601}" type="pres">
      <dgm:prSet presAssocID="{CD072328-A9FC-4E8C-B2FE-EE8C3CF3CE94}" presName="Name1" presStyleCnt="0"/>
      <dgm:spPr/>
    </dgm:pt>
    <dgm:pt modelId="{3EDB8717-0AC6-417E-84BB-632B69AFF8A4}" type="pres">
      <dgm:prSet presAssocID="{CD072328-A9FC-4E8C-B2FE-EE8C3CF3CE94}" presName="cycle" presStyleCnt="0"/>
      <dgm:spPr/>
    </dgm:pt>
    <dgm:pt modelId="{0730CE55-B837-41F7-AF7C-5794ABB95357}" type="pres">
      <dgm:prSet presAssocID="{CD072328-A9FC-4E8C-B2FE-EE8C3CF3CE94}" presName="srcNode" presStyleLbl="node1" presStyleIdx="0" presStyleCnt="5"/>
      <dgm:spPr/>
    </dgm:pt>
    <dgm:pt modelId="{96C0E21C-EB89-4E01-B6EC-22736F37B706}" type="pres">
      <dgm:prSet presAssocID="{CD072328-A9FC-4E8C-B2FE-EE8C3CF3CE94}" presName="conn" presStyleLbl="parChTrans1D2" presStyleIdx="0" presStyleCnt="1"/>
      <dgm:spPr/>
      <dgm:t>
        <a:bodyPr/>
        <a:lstStyle/>
        <a:p>
          <a:endParaRPr lang="pt-BR"/>
        </a:p>
      </dgm:t>
    </dgm:pt>
    <dgm:pt modelId="{43D947CF-977E-4DF6-85B7-010D0654D7FE}" type="pres">
      <dgm:prSet presAssocID="{CD072328-A9FC-4E8C-B2FE-EE8C3CF3CE94}" presName="extraNode" presStyleLbl="node1" presStyleIdx="0" presStyleCnt="5"/>
      <dgm:spPr/>
    </dgm:pt>
    <dgm:pt modelId="{70E6F561-C853-43A7-973A-576E96013A0C}" type="pres">
      <dgm:prSet presAssocID="{CD072328-A9FC-4E8C-B2FE-EE8C3CF3CE94}" presName="dstNode" presStyleLbl="node1" presStyleIdx="0" presStyleCnt="5"/>
      <dgm:spPr/>
    </dgm:pt>
    <dgm:pt modelId="{E1E9BA5E-0435-41CE-9530-F833F0CA367F}" type="pres">
      <dgm:prSet presAssocID="{36875419-FFD8-4908-88A4-41DF33521F25}" presName="text_1" presStyleLbl="node1" presStyleIdx="0" presStyleCnt="5" custScaleY="12183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CDF199-FB3C-4528-BC5B-BCA0741E5761}" type="pres">
      <dgm:prSet presAssocID="{36875419-FFD8-4908-88A4-41DF33521F25}" presName="accent_1" presStyleCnt="0"/>
      <dgm:spPr/>
    </dgm:pt>
    <dgm:pt modelId="{CFD592CF-483B-4A4D-9BFA-931896FE5D74}" type="pres">
      <dgm:prSet presAssocID="{36875419-FFD8-4908-88A4-41DF33521F25}" presName="accentRepeatNode" presStyleLbl="solidFgAcc1" presStyleIdx="0" presStyleCnt="5"/>
      <dgm:spPr/>
    </dgm:pt>
    <dgm:pt modelId="{62C6FEA6-25B7-4D24-98A3-8CC4C7493B70}" type="pres">
      <dgm:prSet presAssocID="{74847856-FF7E-4F85-8CF3-FCB8FF281FD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5B1AC4-23FA-46CF-9069-97DF6467E90A}" type="pres">
      <dgm:prSet presAssocID="{74847856-FF7E-4F85-8CF3-FCB8FF281FD7}" presName="accent_2" presStyleCnt="0"/>
      <dgm:spPr/>
    </dgm:pt>
    <dgm:pt modelId="{44E5AAAC-A0A4-461A-9171-5A16BC9A8628}" type="pres">
      <dgm:prSet presAssocID="{74847856-FF7E-4F85-8CF3-FCB8FF281FD7}" presName="accentRepeatNode" presStyleLbl="solidFgAcc1" presStyleIdx="1" presStyleCnt="5"/>
      <dgm:spPr/>
    </dgm:pt>
    <dgm:pt modelId="{A7DBE921-90E0-4667-A14E-8C1DB99FB354}" type="pres">
      <dgm:prSet presAssocID="{A910B9BC-7D18-41FA-8943-AD8DC7C5269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0A8CD9-130E-4BB0-BCB9-C2710AE753E3}" type="pres">
      <dgm:prSet presAssocID="{A910B9BC-7D18-41FA-8943-AD8DC7C52699}" presName="accent_3" presStyleCnt="0"/>
      <dgm:spPr/>
    </dgm:pt>
    <dgm:pt modelId="{7C2ABA39-6A88-44CF-A2ED-326D2FA6BF33}" type="pres">
      <dgm:prSet presAssocID="{A910B9BC-7D18-41FA-8943-AD8DC7C52699}" presName="accentRepeatNode" presStyleLbl="solidFgAcc1" presStyleIdx="2" presStyleCnt="5"/>
      <dgm:spPr/>
    </dgm:pt>
    <dgm:pt modelId="{FAE3696B-F2C4-40EC-AF56-1C3AE788D5C9}" type="pres">
      <dgm:prSet presAssocID="{DCBFE533-ED85-4E08-B290-46B1C37BE5E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9F7EEE-7C1E-4959-A667-523E1DCDC795}" type="pres">
      <dgm:prSet presAssocID="{DCBFE533-ED85-4E08-B290-46B1C37BE5E0}" presName="accent_4" presStyleCnt="0"/>
      <dgm:spPr/>
    </dgm:pt>
    <dgm:pt modelId="{1ED168D2-AECC-41D8-830E-8DDEF8EEFC00}" type="pres">
      <dgm:prSet presAssocID="{DCBFE533-ED85-4E08-B290-46B1C37BE5E0}" presName="accentRepeatNode" presStyleLbl="solidFgAcc1" presStyleIdx="3" presStyleCnt="5"/>
      <dgm:spPr/>
    </dgm:pt>
    <dgm:pt modelId="{3342B0E9-7960-45C1-B3EE-FEA826185DEA}" type="pres">
      <dgm:prSet presAssocID="{3D9D27EA-F13C-44F9-A9C9-57EE3B70DC8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9D2214-7C8E-433F-9EAC-82E4541855FD}" type="pres">
      <dgm:prSet presAssocID="{3D9D27EA-F13C-44F9-A9C9-57EE3B70DC8B}" presName="accent_5" presStyleCnt="0"/>
      <dgm:spPr/>
    </dgm:pt>
    <dgm:pt modelId="{2D0B975B-CD53-4A21-AF20-E9F05C1E930C}" type="pres">
      <dgm:prSet presAssocID="{3D9D27EA-F13C-44F9-A9C9-57EE3B70DC8B}" presName="accentRepeatNode" presStyleLbl="solidFgAcc1" presStyleIdx="4" presStyleCnt="5"/>
      <dgm:spPr/>
    </dgm:pt>
  </dgm:ptLst>
  <dgm:cxnLst>
    <dgm:cxn modelId="{BA364BBA-C8D9-489B-B7A8-85C1E9CD812A}" type="presOf" srcId="{DCBFE533-ED85-4E08-B290-46B1C37BE5E0}" destId="{FAE3696B-F2C4-40EC-AF56-1C3AE788D5C9}" srcOrd="0" destOrd="0" presId="urn:microsoft.com/office/officeart/2008/layout/VerticalCurvedList"/>
    <dgm:cxn modelId="{C2C491FE-8856-4FCF-B36C-235B9906EB51}" srcId="{CD072328-A9FC-4E8C-B2FE-EE8C3CF3CE94}" destId="{74847856-FF7E-4F85-8CF3-FCB8FF281FD7}" srcOrd="1" destOrd="0" parTransId="{1F98D3B2-384D-49D0-8B2E-6A9381A2B153}" sibTransId="{F5711D1C-648A-4525-B279-12BC7BB111C3}"/>
    <dgm:cxn modelId="{3B15E127-09FA-47BE-A217-DF2302BA8980}" srcId="{CD072328-A9FC-4E8C-B2FE-EE8C3CF3CE94}" destId="{36875419-FFD8-4908-88A4-41DF33521F25}" srcOrd="0" destOrd="0" parTransId="{8C1862E4-9F49-4B9D-AF04-F36D7115B58F}" sibTransId="{553D904A-73F9-40AE-BC3E-DC984C38EF14}"/>
    <dgm:cxn modelId="{6A97EA04-EE8C-4B9E-A911-144332978CC1}" type="presOf" srcId="{74847856-FF7E-4F85-8CF3-FCB8FF281FD7}" destId="{62C6FEA6-25B7-4D24-98A3-8CC4C7493B70}" srcOrd="0" destOrd="0" presId="urn:microsoft.com/office/officeart/2008/layout/VerticalCurvedList"/>
    <dgm:cxn modelId="{04C0F8D5-E2F2-4C2F-AA11-49DDAB78CD60}" srcId="{CD072328-A9FC-4E8C-B2FE-EE8C3CF3CE94}" destId="{A910B9BC-7D18-41FA-8943-AD8DC7C52699}" srcOrd="2" destOrd="0" parTransId="{27620291-4502-4846-86FA-18A5B289FB0F}" sibTransId="{6F29A36B-468B-4A26-9753-350B73374CF8}"/>
    <dgm:cxn modelId="{90ADD735-280F-48E6-8FAE-302C80C9A789}" srcId="{CD072328-A9FC-4E8C-B2FE-EE8C3CF3CE94}" destId="{3D9D27EA-F13C-44F9-A9C9-57EE3B70DC8B}" srcOrd="4" destOrd="0" parTransId="{5AEFD824-EF85-4A3F-BF37-1967418F275F}" sibTransId="{5D799074-8CAC-4F95-AD3B-7025FE8E1A14}"/>
    <dgm:cxn modelId="{62173863-241A-4781-9767-D16E18F09597}" type="presOf" srcId="{A910B9BC-7D18-41FA-8943-AD8DC7C52699}" destId="{A7DBE921-90E0-4667-A14E-8C1DB99FB354}" srcOrd="0" destOrd="0" presId="urn:microsoft.com/office/officeart/2008/layout/VerticalCurvedList"/>
    <dgm:cxn modelId="{2684CB7C-9DD6-41A0-A7C1-475F895A7A4D}" type="presOf" srcId="{CD072328-A9FC-4E8C-B2FE-EE8C3CF3CE94}" destId="{874E62B9-BD0D-4DE9-BC7E-D71DACF7D814}" srcOrd="0" destOrd="0" presId="urn:microsoft.com/office/officeart/2008/layout/VerticalCurvedList"/>
    <dgm:cxn modelId="{C3A70D09-0F24-441E-B04B-309F0E10EF47}" srcId="{CD072328-A9FC-4E8C-B2FE-EE8C3CF3CE94}" destId="{DCBFE533-ED85-4E08-B290-46B1C37BE5E0}" srcOrd="3" destOrd="0" parTransId="{CF1ABD1B-B400-440D-955E-2564E6138B4F}" sibTransId="{3763E1E2-CBAA-41AD-B46A-BC2A7BCE782E}"/>
    <dgm:cxn modelId="{9901CAC9-5F4F-4072-AE65-4D75BE8BFB05}" type="presOf" srcId="{36875419-FFD8-4908-88A4-41DF33521F25}" destId="{E1E9BA5E-0435-41CE-9530-F833F0CA367F}" srcOrd="0" destOrd="0" presId="urn:microsoft.com/office/officeart/2008/layout/VerticalCurvedList"/>
    <dgm:cxn modelId="{5C44DF2F-3AAB-49DE-8D36-343C9978A367}" type="presOf" srcId="{553D904A-73F9-40AE-BC3E-DC984C38EF14}" destId="{96C0E21C-EB89-4E01-B6EC-22736F37B706}" srcOrd="0" destOrd="0" presId="urn:microsoft.com/office/officeart/2008/layout/VerticalCurvedList"/>
    <dgm:cxn modelId="{4FDEA0C0-7517-49A2-80B1-FEFCDF1BED21}" type="presOf" srcId="{3D9D27EA-F13C-44F9-A9C9-57EE3B70DC8B}" destId="{3342B0E9-7960-45C1-B3EE-FEA826185DEA}" srcOrd="0" destOrd="0" presId="urn:microsoft.com/office/officeart/2008/layout/VerticalCurvedList"/>
    <dgm:cxn modelId="{619AED45-B774-4C37-BB60-356829135130}" type="presParOf" srcId="{874E62B9-BD0D-4DE9-BC7E-D71DACF7D814}" destId="{09660304-FA22-4A12-89CF-2BD99B343601}" srcOrd="0" destOrd="0" presId="urn:microsoft.com/office/officeart/2008/layout/VerticalCurvedList"/>
    <dgm:cxn modelId="{2AD244CC-8FA4-4D46-BE10-7B63A9ED952E}" type="presParOf" srcId="{09660304-FA22-4A12-89CF-2BD99B343601}" destId="{3EDB8717-0AC6-417E-84BB-632B69AFF8A4}" srcOrd="0" destOrd="0" presId="urn:microsoft.com/office/officeart/2008/layout/VerticalCurvedList"/>
    <dgm:cxn modelId="{2D0C9463-9254-4654-B7A0-BB92483B0F2D}" type="presParOf" srcId="{3EDB8717-0AC6-417E-84BB-632B69AFF8A4}" destId="{0730CE55-B837-41F7-AF7C-5794ABB95357}" srcOrd="0" destOrd="0" presId="urn:microsoft.com/office/officeart/2008/layout/VerticalCurvedList"/>
    <dgm:cxn modelId="{12D618E6-9A11-4FF5-94A9-DEB85F4DDA0F}" type="presParOf" srcId="{3EDB8717-0AC6-417E-84BB-632B69AFF8A4}" destId="{96C0E21C-EB89-4E01-B6EC-22736F37B706}" srcOrd="1" destOrd="0" presId="urn:microsoft.com/office/officeart/2008/layout/VerticalCurvedList"/>
    <dgm:cxn modelId="{9EE21D30-7A52-4C85-9E4E-EA97C9FD1565}" type="presParOf" srcId="{3EDB8717-0AC6-417E-84BB-632B69AFF8A4}" destId="{43D947CF-977E-4DF6-85B7-010D0654D7FE}" srcOrd="2" destOrd="0" presId="urn:microsoft.com/office/officeart/2008/layout/VerticalCurvedList"/>
    <dgm:cxn modelId="{69F0283B-F9F9-4C7B-8152-94D2B0145033}" type="presParOf" srcId="{3EDB8717-0AC6-417E-84BB-632B69AFF8A4}" destId="{70E6F561-C853-43A7-973A-576E96013A0C}" srcOrd="3" destOrd="0" presId="urn:microsoft.com/office/officeart/2008/layout/VerticalCurvedList"/>
    <dgm:cxn modelId="{F2017F86-7167-4012-B072-240C0233FF4A}" type="presParOf" srcId="{09660304-FA22-4A12-89CF-2BD99B343601}" destId="{E1E9BA5E-0435-41CE-9530-F833F0CA367F}" srcOrd="1" destOrd="0" presId="urn:microsoft.com/office/officeart/2008/layout/VerticalCurvedList"/>
    <dgm:cxn modelId="{4A4F9403-8508-432F-97EE-5EB6DE6C0B02}" type="presParOf" srcId="{09660304-FA22-4A12-89CF-2BD99B343601}" destId="{34CDF199-FB3C-4528-BC5B-BCA0741E5761}" srcOrd="2" destOrd="0" presId="urn:microsoft.com/office/officeart/2008/layout/VerticalCurvedList"/>
    <dgm:cxn modelId="{91C3507F-88A2-40A4-806D-6BC949F79F92}" type="presParOf" srcId="{34CDF199-FB3C-4528-BC5B-BCA0741E5761}" destId="{CFD592CF-483B-4A4D-9BFA-931896FE5D74}" srcOrd="0" destOrd="0" presId="urn:microsoft.com/office/officeart/2008/layout/VerticalCurvedList"/>
    <dgm:cxn modelId="{24DE59D9-FE60-47C6-8E31-6DDE0465C273}" type="presParOf" srcId="{09660304-FA22-4A12-89CF-2BD99B343601}" destId="{62C6FEA6-25B7-4D24-98A3-8CC4C7493B70}" srcOrd="3" destOrd="0" presId="urn:microsoft.com/office/officeart/2008/layout/VerticalCurvedList"/>
    <dgm:cxn modelId="{7A30E6AE-DA0F-4DED-BCE6-1DFAA7D98F4D}" type="presParOf" srcId="{09660304-FA22-4A12-89CF-2BD99B343601}" destId="{7B5B1AC4-23FA-46CF-9069-97DF6467E90A}" srcOrd="4" destOrd="0" presId="urn:microsoft.com/office/officeart/2008/layout/VerticalCurvedList"/>
    <dgm:cxn modelId="{DF570A49-C73B-462B-9883-82ABD9087983}" type="presParOf" srcId="{7B5B1AC4-23FA-46CF-9069-97DF6467E90A}" destId="{44E5AAAC-A0A4-461A-9171-5A16BC9A8628}" srcOrd="0" destOrd="0" presId="urn:microsoft.com/office/officeart/2008/layout/VerticalCurvedList"/>
    <dgm:cxn modelId="{59A453BE-563A-4B28-A99C-D1DA96152F17}" type="presParOf" srcId="{09660304-FA22-4A12-89CF-2BD99B343601}" destId="{A7DBE921-90E0-4667-A14E-8C1DB99FB354}" srcOrd="5" destOrd="0" presId="urn:microsoft.com/office/officeart/2008/layout/VerticalCurvedList"/>
    <dgm:cxn modelId="{AC896BC4-7224-4085-82A1-F28B27F84A41}" type="presParOf" srcId="{09660304-FA22-4A12-89CF-2BD99B343601}" destId="{9B0A8CD9-130E-4BB0-BCB9-C2710AE753E3}" srcOrd="6" destOrd="0" presId="urn:microsoft.com/office/officeart/2008/layout/VerticalCurvedList"/>
    <dgm:cxn modelId="{A583E320-533D-4DEC-A6C2-B14DD55ED5DA}" type="presParOf" srcId="{9B0A8CD9-130E-4BB0-BCB9-C2710AE753E3}" destId="{7C2ABA39-6A88-44CF-A2ED-326D2FA6BF33}" srcOrd="0" destOrd="0" presId="urn:microsoft.com/office/officeart/2008/layout/VerticalCurvedList"/>
    <dgm:cxn modelId="{8EC28C77-B3FB-4772-A8B6-9F15CE3FEF19}" type="presParOf" srcId="{09660304-FA22-4A12-89CF-2BD99B343601}" destId="{FAE3696B-F2C4-40EC-AF56-1C3AE788D5C9}" srcOrd="7" destOrd="0" presId="urn:microsoft.com/office/officeart/2008/layout/VerticalCurvedList"/>
    <dgm:cxn modelId="{F399D2BC-34FB-4DC8-96B7-3908FFFB0311}" type="presParOf" srcId="{09660304-FA22-4A12-89CF-2BD99B343601}" destId="{669F7EEE-7C1E-4959-A667-523E1DCDC795}" srcOrd="8" destOrd="0" presId="urn:microsoft.com/office/officeart/2008/layout/VerticalCurvedList"/>
    <dgm:cxn modelId="{E70ADA27-3FAC-4C11-8540-3B439C036677}" type="presParOf" srcId="{669F7EEE-7C1E-4959-A667-523E1DCDC795}" destId="{1ED168D2-AECC-41D8-830E-8DDEF8EEFC00}" srcOrd="0" destOrd="0" presId="urn:microsoft.com/office/officeart/2008/layout/VerticalCurvedList"/>
    <dgm:cxn modelId="{FC89A54A-D611-495E-9606-FB33B513C6AE}" type="presParOf" srcId="{09660304-FA22-4A12-89CF-2BD99B343601}" destId="{3342B0E9-7960-45C1-B3EE-FEA826185DEA}" srcOrd="9" destOrd="0" presId="urn:microsoft.com/office/officeart/2008/layout/VerticalCurvedList"/>
    <dgm:cxn modelId="{C55F404F-2418-457A-B77E-3165A7D5D9A1}" type="presParOf" srcId="{09660304-FA22-4A12-89CF-2BD99B343601}" destId="{B39D2214-7C8E-433F-9EAC-82E4541855FD}" srcOrd="10" destOrd="0" presId="urn:microsoft.com/office/officeart/2008/layout/VerticalCurvedList"/>
    <dgm:cxn modelId="{2876EC00-A455-4179-BCDC-249C39A4140C}" type="presParOf" srcId="{B39D2214-7C8E-433F-9EAC-82E4541855FD}" destId="{2D0B975B-CD53-4A21-AF20-E9F05C1E930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524B82-1A5A-4347-BD23-35480FB07DDA}" type="doc">
      <dgm:prSet loTypeId="urn:microsoft.com/office/officeart/2005/8/layout/rings+Icon" loCatId="officeonline" qsTypeId="urn:microsoft.com/office/officeart/2005/8/quickstyle/simple1" qsCatId="simple" csTypeId="urn:microsoft.com/office/officeart/2005/8/colors/colorful5" csCatId="colorful" phldr="1"/>
      <dgm:spPr/>
    </dgm:pt>
    <dgm:pt modelId="{397913BE-A12F-42C8-8632-49CF198AF963}">
      <dgm:prSet phldrT="[Texto]"/>
      <dgm:spPr/>
      <dgm:t>
        <a:bodyPr/>
        <a:lstStyle/>
        <a:p>
          <a:r>
            <a:rPr lang="pt-BR" b="1" dirty="0" smtClean="0"/>
            <a:t>Contato preferencial dos usuários</a:t>
          </a:r>
          <a:endParaRPr lang="pt-BR" dirty="0"/>
        </a:p>
      </dgm:t>
    </dgm:pt>
    <dgm:pt modelId="{8C7B9DC3-DE4E-4F1D-8F29-16A1812F23A4}" type="parTrans" cxnId="{A1FA7D08-76A2-48B9-B53A-6FF4F63FBBEB}">
      <dgm:prSet/>
      <dgm:spPr/>
      <dgm:t>
        <a:bodyPr/>
        <a:lstStyle/>
        <a:p>
          <a:endParaRPr lang="pt-BR"/>
        </a:p>
      </dgm:t>
    </dgm:pt>
    <dgm:pt modelId="{58997D30-DE40-44ED-B591-82BBAAD9057F}" type="sibTrans" cxnId="{A1FA7D08-76A2-48B9-B53A-6FF4F63FBBEB}">
      <dgm:prSet/>
      <dgm:spPr/>
      <dgm:t>
        <a:bodyPr/>
        <a:lstStyle/>
        <a:p>
          <a:endParaRPr lang="pt-BR"/>
        </a:p>
      </dgm:t>
    </dgm:pt>
    <dgm:pt modelId="{66355497-C93D-4397-B220-34787DE3691A}">
      <dgm:prSet phldrT="[Texto]"/>
      <dgm:spPr/>
      <dgm:t>
        <a:bodyPr/>
        <a:lstStyle/>
        <a:p>
          <a:r>
            <a:rPr lang="pt-BR" b="1" dirty="0" smtClean="0"/>
            <a:t>Centro de comunicação da Rede de Atenção à Saúde</a:t>
          </a:r>
          <a:endParaRPr lang="pt-BR" dirty="0"/>
        </a:p>
      </dgm:t>
    </dgm:pt>
    <dgm:pt modelId="{7A223BF6-004F-44E1-A914-8B8410CA0CE8}" type="parTrans" cxnId="{2BF443CE-CDC3-4C58-9245-4D05B8A95DAF}">
      <dgm:prSet/>
      <dgm:spPr/>
      <dgm:t>
        <a:bodyPr/>
        <a:lstStyle/>
        <a:p>
          <a:endParaRPr lang="pt-BR"/>
        </a:p>
      </dgm:t>
    </dgm:pt>
    <dgm:pt modelId="{189C5BF9-9B47-43BC-B78B-61DF36720886}" type="sibTrans" cxnId="{2BF443CE-CDC3-4C58-9245-4D05B8A95DAF}">
      <dgm:prSet/>
      <dgm:spPr/>
      <dgm:t>
        <a:bodyPr/>
        <a:lstStyle/>
        <a:p>
          <a:endParaRPr lang="pt-BR"/>
        </a:p>
      </dgm:t>
    </dgm:pt>
    <dgm:pt modelId="{8E6AEB9F-6F04-4F8C-8AB9-F899BEF9621F}">
      <dgm:prSet phldrT="[Texto]"/>
      <dgm:spPr/>
      <dgm:t>
        <a:bodyPr/>
        <a:lstStyle/>
        <a:p>
          <a:r>
            <a:rPr lang="pt-BR" b="1" dirty="0" smtClean="0"/>
            <a:t> Principal porta de entrada no SUS </a:t>
          </a:r>
          <a:endParaRPr lang="pt-BR" dirty="0"/>
        </a:p>
      </dgm:t>
    </dgm:pt>
    <dgm:pt modelId="{4EED2FE6-AD52-47D6-A908-CFA7729F6B7C}" type="parTrans" cxnId="{2305E463-0975-4F0B-8FAF-2B6D4E65BBEC}">
      <dgm:prSet/>
      <dgm:spPr/>
      <dgm:t>
        <a:bodyPr/>
        <a:lstStyle/>
        <a:p>
          <a:endParaRPr lang="pt-BR"/>
        </a:p>
      </dgm:t>
    </dgm:pt>
    <dgm:pt modelId="{11763209-9D3D-4F63-A07F-6ECA992D1090}" type="sibTrans" cxnId="{2305E463-0975-4F0B-8FAF-2B6D4E65BBEC}">
      <dgm:prSet/>
      <dgm:spPr/>
      <dgm:t>
        <a:bodyPr/>
        <a:lstStyle/>
        <a:p>
          <a:endParaRPr lang="pt-BR"/>
        </a:p>
      </dgm:t>
    </dgm:pt>
    <dgm:pt modelId="{03858B54-8E8C-4CCE-B645-E6D96EFF264C}" type="pres">
      <dgm:prSet presAssocID="{7E524B82-1A5A-4347-BD23-35480FB07DDA}" presName="Name0" presStyleCnt="0">
        <dgm:presLayoutVars>
          <dgm:chMax val="7"/>
          <dgm:dir/>
          <dgm:resizeHandles val="exact"/>
        </dgm:presLayoutVars>
      </dgm:prSet>
      <dgm:spPr/>
    </dgm:pt>
    <dgm:pt modelId="{6505D184-58D2-49E6-BB43-5813963D972F}" type="pres">
      <dgm:prSet presAssocID="{7E524B82-1A5A-4347-BD23-35480FB07DDA}" presName="ellipse1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EE3B7DE-EBB8-4650-B0CA-350D10BD22BF}" type="pres">
      <dgm:prSet presAssocID="{7E524B82-1A5A-4347-BD23-35480FB07DDA}" presName="ellipse2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8A33EFF-C45B-459E-A9B2-A9778B95CF4C}" type="pres">
      <dgm:prSet presAssocID="{7E524B82-1A5A-4347-BD23-35480FB07DDA}" presName="ellipse3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1FA7D08-76A2-48B9-B53A-6FF4F63FBBEB}" srcId="{7E524B82-1A5A-4347-BD23-35480FB07DDA}" destId="{397913BE-A12F-42C8-8632-49CF198AF963}" srcOrd="0" destOrd="0" parTransId="{8C7B9DC3-DE4E-4F1D-8F29-16A1812F23A4}" sibTransId="{58997D30-DE40-44ED-B591-82BBAAD9057F}"/>
    <dgm:cxn modelId="{D9965E7A-78FC-4B34-9BC3-C5EF2C92942F}" type="presOf" srcId="{66355497-C93D-4397-B220-34787DE3691A}" destId="{BEE3B7DE-EBB8-4650-B0CA-350D10BD22BF}" srcOrd="0" destOrd="0" presId="urn:microsoft.com/office/officeart/2005/8/layout/rings+Icon"/>
    <dgm:cxn modelId="{B037C4C6-254F-4C9D-BC02-60BF1C733950}" type="presOf" srcId="{7E524B82-1A5A-4347-BD23-35480FB07DDA}" destId="{03858B54-8E8C-4CCE-B645-E6D96EFF264C}" srcOrd="0" destOrd="0" presId="urn:microsoft.com/office/officeart/2005/8/layout/rings+Icon"/>
    <dgm:cxn modelId="{B86D7A02-BD1D-453A-9A3B-5FE902C873D1}" type="presOf" srcId="{8E6AEB9F-6F04-4F8C-8AB9-F899BEF9621F}" destId="{E8A33EFF-C45B-459E-A9B2-A9778B95CF4C}" srcOrd="0" destOrd="0" presId="urn:microsoft.com/office/officeart/2005/8/layout/rings+Icon"/>
    <dgm:cxn modelId="{2BF443CE-CDC3-4C58-9245-4D05B8A95DAF}" srcId="{7E524B82-1A5A-4347-BD23-35480FB07DDA}" destId="{66355497-C93D-4397-B220-34787DE3691A}" srcOrd="1" destOrd="0" parTransId="{7A223BF6-004F-44E1-A914-8B8410CA0CE8}" sibTransId="{189C5BF9-9B47-43BC-B78B-61DF36720886}"/>
    <dgm:cxn modelId="{6BE7EC35-2B85-4F1A-BBEF-019F602E06CC}" type="presOf" srcId="{397913BE-A12F-42C8-8632-49CF198AF963}" destId="{6505D184-58D2-49E6-BB43-5813963D972F}" srcOrd="0" destOrd="0" presId="urn:microsoft.com/office/officeart/2005/8/layout/rings+Icon"/>
    <dgm:cxn modelId="{2305E463-0975-4F0B-8FAF-2B6D4E65BBEC}" srcId="{7E524B82-1A5A-4347-BD23-35480FB07DDA}" destId="{8E6AEB9F-6F04-4F8C-8AB9-F899BEF9621F}" srcOrd="2" destOrd="0" parTransId="{4EED2FE6-AD52-47D6-A908-CFA7729F6B7C}" sibTransId="{11763209-9D3D-4F63-A07F-6ECA992D1090}"/>
    <dgm:cxn modelId="{58D35102-79E0-4328-ABCC-DB630DB9B529}" type="presParOf" srcId="{03858B54-8E8C-4CCE-B645-E6D96EFF264C}" destId="{6505D184-58D2-49E6-BB43-5813963D972F}" srcOrd="0" destOrd="0" presId="urn:microsoft.com/office/officeart/2005/8/layout/rings+Icon"/>
    <dgm:cxn modelId="{4CA8A94A-7169-469D-93E2-C4713FBC6238}" type="presParOf" srcId="{03858B54-8E8C-4CCE-B645-E6D96EFF264C}" destId="{BEE3B7DE-EBB8-4650-B0CA-350D10BD22BF}" srcOrd="1" destOrd="0" presId="urn:microsoft.com/office/officeart/2005/8/layout/rings+Icon"/>
    <dgm:cxn modelId="{1B558763-CE2D-459E-B6ED-D254118BE00F}" type="presParOf" srcId="{03858B54-8E8C-4CCE-B645-E6D96EFF264C}" destId="{E8A33EFF-C45B-459E-A9B2-A9778B95CF4C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877A45-24E2-4D9C-9212-18496AE1686B}" type="doc">
      <dgm:prSet loTypeId="urn:microsoft.com/office/officeart/2005/8/layout/cycle4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729CEDEA-65AE-4F96-951E-B2508ACF9D83}">
      <dgm:prSet phldrT="[Texto]" custT="1"/>
      <dgm:spPr/>
      <dgm:t>
        <a:bodyPr/>
        <a:lstStyle/>
        <a:p>
          <a:r>
            <a:rPr lang="pt-BR" sz="2400" dirty="0" smtClean="0"/>
            <a:t>Ser base</a:t>
          </a:r>
          <a:endParaRPr lang="pt-BR" sz="2400" dirty="0"/>
        </a:p>
      </dgm:t>
    </dgm:pt>
    <dgm:pt modelId="{E65BD31B-FF87-430E-A82A-B9E1F8A3EA44}" type="parTrans" cxnId="{F4CE2B8A-E357-449E-95DC-9B78BFDD9F49}">
      <dgm:prSet/>
      <dgm:spPr/>
      <dgm:t>
        <a:bodyPr/>
        <a:lstStyle/>
        <a:p>
          <a:endParaRPr lang="pt-BR" sz="2000"/>
        </a:p>
      </dgm:t>
    </dgm:pt>
    <dgm:pt modelId="{17ECCA7B-57EB-4F5E-A396-4C6647613856}" type="sibTrans" cxnId="{F4CE2B8A-E357-449E-95DC-9B78BFDD9F49}">
      <dgm:prSet/>
      <dgm:spPr/>
      <dgm:t>
        <a:bodyPr/>
        <a:lstStyle/>
        <a:p>
          <a:endParaRPr lang="pt-BR" sz="2000"/>
        </a:p>
      </dgm:t>
    </dgm:pt>
    <dgm:pt modelId="{354F0E27-CBCD-4790-B3C9-06517CB5563A}">
      <dgm:prSet phldrT="[Texto]" custT="1"/>
      <dgm:spPr/>
      <dgm:t>
        <a:bodyPr/>
        <a:lstStyle/>
        <a:p>
          <a:r>
            <a:rPr lang="pt-BR" sz="1800" dirty="0" smtClean="0"/>
            <a:t>Descentralização </a:t>
          </a:r>
          <a:endParaRPr lang="pt-BR" sz="1800" dirty="0"/>
        </a:p>
      </dgm:t>
    </dgm:pt>
    <dgm:pt modelId="{A52E3FCE-D174-48AC-979D-1EE1928014E8}" type="parTrans" cxnId="{9ADD2E0D-BB4E-4C42-835A-6066672A1DCD}">
      <dgm:prSet/>
      <dgm:spPr/>
      <dgm:t>
        <a:bodyPr/>
        <a:lstStyle/>
        <a:p>
          <a:endParaRPr lang="pt-BR" sz="2000"/>
        </a:p>
      </dgm:t>
    </dgm:pt>
    <dgm:pt modelId="{397D6E7E-DD42-4C50-B5DD-FF561228AD96}" type="sibTrans" cxnId="{9ADD2E0D-BB4E-4C42-835A-6066672A1DCD}">
      <dgm:prSet/>
      <dgm:spPr/>
      <dgm:t>
        <a:bodyPr/>
        <a:lstStyle/>
        <a:p>
          <a:endParaRPr lang="pt-BR" sz="2000"/>
        </a:p>
      </dgm:t>
    </dgm:pt>
    <dgm:pt modelId="{529389DA-0895-4C9F-BED4-5CDAA7D06E10}">
      <dgm:prSet phldrT="[Texto]" custT="1"/>
      <dgm:spPr/>
      <dgm:t>
        <a:bodyPr/>
        <a:lstStyle/>
        <a:p>
          <a:r>
            <a:rPr lang="pt-BR" sz="2000" dirty="0" smtClean="0"/>
            <a:t>Ser resolutiva</a:t>
          </a:r>
          <a:endParaRPr lang="pt-BR" sz="2000" dirty="0"/>
        </a:p>
      </dgm:t>
    </dgm:pt>
    <dgm:pt modelId="{70D227D0-CC26-4DD4-8F4C-2337070CE61C}" type="parTrans" cxnId="{E33680EB-B06D-4951-9A6F-CA817C1F059A}">
      <dgm:prSet/>
      <dgm:spPr/>
      <dgm:t>
        <a:bodyPr/>
        <a:lstStyle/>
        <a:p>
          <a:endParaRPr lang="pt-BR" sz="2000"/>
        </a:p>
      </dgm:t>
    </dgm:pt>
    <dgm:pt modelId="{BABD6A5B-5EC7-4145-8C60-2CF33A94FE6E}" type="sibTrans" cxnId="{E33680EB-B06D-4951-9A6F-CA817C1F059A}">
      <dgm:prSet/>
      <dgm:spPr/>
      <dgm:t>
        <a:bodyPr/>
        <a:lstStyle/>
        <a:p>
          <a:endParaRPr lang="pt-BR" sz="2000"/>
        </a:p>
      </dgm:t>
    </dgm:pt>
    <dgm:pt modelId="{5DCC928F-7C33-4989-9ED5-CC9D59627B7B}">
      <dgm:prSet phldrT="[Texto]" custT="1"/>
      <dgm:spPr/>
      <dgm:t>
        <a:bodyPr/>
        <a:lstStyle/>
        <a:p>
          <a:r>
            <a:rPr lang="pt-BR" sz="1800" dirty="0" smtClean="0"/>
            <a:t>Clínica ampliada capaz de produzir intervenções clínica e sanitariamente efetivas.</a:t>
          </a:r>
          <a:endParaRPr lang="pt-BR" sz="1800" dirty="0"/>
        </a:p>
      </dgm:t>
    </dgm:pt>
    <dgm:pt modelId="{325D3A61-7E22-4F70-8780-310347A2A7FC}" type="parTrans" cxnId="{44FCFDE4-207A-4E13-A0F5-AB9179BAEA0F}">
      <dgm:prSet/>
      <dgm:spPr/>
      <dgm:t>
        <a:bodyPr/>
        <a:lstStyle/>
        <a:p>
          <a:endParaRPr lang="pt-BR" sz="2000"/>
        </a:p>
      </dgm:t>
    </dgm:pt>
    <dgm:pt modelId="{C7D9893D-D64E-4277-B945-930FE838EDFE}" type="sibTrans" cxnId="{44FCFDE4-207A-4E13-A0F5-AB9179BAEA0F}">
      <dgm:prSet/>
      <dgm:spPr/>
      <dgm:t>
        <a:bodyPr/>
        <a:lstStyle/>
        <a:p>
          <a:endParaRPr lang="pt-BR" sz="2000"/>
        </a:p>
      </dgm:t>
    </dgm:pt>
    <dgm:pt modelId="{C0A1618F-1FE5-49D4-BE1F-9C489BE67ECA}">
      <dgm:prSet phldrT="[Texto]" custT="1"/>
      <dgm:spPr/>
      <dgm:t>
        <a:bodyPr/>
        <a:lstStyle/>
        <a:p>
          <a:r>
            <a:rPr lang="pt-BR" sz="2000" dirty="0" smtClean="0"/>
            <a:t>Ordenar as Redes</a:t>
          </a:r>
          <a:endParaRPr lang="pt-BR" sz="2000" dirty="0"/>
        </a:p>
      </dgm:t>
    </dgm:pt>
    <dgm:pt modelId="{25BE85FC-941F-4357-A777-1D41A3942E6F}" type="parTrans" cxnId="{909B4D74-AB35-4CF9-B87A-77F907AE92A3}">
      <dgm:prSet/>
      <dgm:spPr/>
      <dgm:t>
        <a:bodyPr/>
        <a:lstStyle/>
        <a:p>
          <a:endParaRPr lang="pt-BR" sz="2000"/>
        </a:p>
      </dgm:t>
    </dgm:pt>
    <dgm:pt modelId="{BEA9231A-C4ED-4F7E-8471-FF43F847B15C}" type="sibTrans" cxnId="{909B4D74-AB35-4CF9-B87A-77F907AE92A3}">
      <dgm:prSet/>
      <dgm:spPr/>
      <dgm:t>
        <a:bodyPr/>
        <a:lstStyle/>
        <a:p>
          <a:endParaRPr lang="pt-BR" sz="2000"/>
        </a:p>
      </dgm:t>
    </dgm:pt>
    <dgm:pt modelId="{F0E9AB9C-4DE4-4A63-8B1B-3C7B617D8B90}">
      <dgm:prSet phldrT="[Texto]" custT="1"/>
      <dgm:spPr/>
      <dgm:t>
        <a:bodyPr/>
        <a:lstStyle/>
        <a:p>
          <a:r>
            <a:rPr lang="pt-BR" sz="1800" dirty="0" smtClean="0"/>
            <a:t> Contribui para  uma programação  baseada em necessidades</a:t>
          </a:r>
          <a:endParaRPr lang="pt-BR" sz="1800" dirty="0"/>
        </a:p>
      </dgm:t>
    </dgm:pt>
    <dgm:pt modelId="{740BF345-E7F9-48E4-B7C6-56CDAD1F12D6}" type="parTrans" cxnId="{7434E25B-FF63-4A2B-8894-E2F4F1C07A47}">
      <dgm:prSet/>
      <dgm:spPr/>
      <dgm:t>
        <a:bodyPr/>
        <a:lstStyle/>
        <a:p>
          <a:endParaRPr lang="pt-BR" sz="2000"/>
        </a:p>
      </dgm:t>
    </dgm:pt>
    <dgm:pt modelId="{DFF64D47-BC6D-43E7-8A94-649BB89FCAFB}" type="sibTrans" cxnId="{7434E25B-FF63-4A2B-8894-E2F4F1C07A47}">
      <dgm:prSet/>
      <dgm:spPr/>
      <dgm:t>
        <a:bodyPr/>
        <a:lstStyle/>
        <a:p>
          <a:endParaRPr lang="pt-BR" sz="2000"/>
        </a:p>
      </dgm:t>
    </dgm:pt>
    <dgm:pt modelId="{8DADA062-B8B9-414C-97DA-B2B7162B7E07}">
      <dgm:prSet phldrT="[Texto]" custT="1"/>
      <dgm:spPr/>
      <dgm:t>
        <a:bodyPr/>
        <a:lstStyle/>
        <a:p>
          <a:r>
            <a:rPr lang="pt-BR" sz="1800" dirty="0" smtClean="0"/>
            <a:t>Coordenar o cuidado </a:t>
          </a:r>
          <a:endParaRPr lang="pt-BR" sz="1800" dirty="0"/>
        </a:p>
      </dgm:t>
    </dgm:pt>
    <dgm:pt modelId="{9B30EEEE-5440-49AE-BCBC-8510057829B3}" type="parTrans" cxnId="{DDC9487F-A754-4AAA-9B28-7D2F1A1A0A44}">
      <dgm:prSet/>
      <dgm:spPr/>
      <dgm:t>
        <a:bodyPr/>
        <a:lstStyle/>
        <a:p>
          <a:endParaRPr lang="pt-BR" sz="2000"/>
        </a:p>
      </dgm:t>
    </dgm:pt>
    <dgm:pt modelId="{C93DAF48-DF29-480C-88F2-5BD3D4E33393}" type="sibTrans" cxnId="{DDC9487F-A754-4AAA-9B28-7D2F1A1A0A44}">
      <dgm:prSet/>
      <dgm:spPr/>
      <dgm:t>
        <a:bodyPr/>
        <a:lstStyle/>
        <a:p>
          <a:endParaRPr lang="pt-BR" sz="2000"/>
        </a:p>
      </dgm:t>
    </dgm:pt>
    <dgm:pt modelId="{E2BC7D00-EE96-48A0-BB57-EE2C32526542}">
      <dgm:prSet phldrT="[Texto]" custT="1"/>
      <dgm:spPr/>
      <dgm:t>
        <a:bodyPr/>
        <a:lstStyle/>
        <a:p>
          <a:r>
            <a:rPr lang="pt-BR" sz="1800" dirty="0" smtClean="0"/>
            <a:t> Instrumentos para  gestão compartilhada do cuidado</a:t>
          </a:r>
          <a:endParaRPr lang="pt-BR" sz="1800" dirty="0"/>
        </a:p>
      </dgm:t>
    </dgm:pt>
    <dgm:pt modelId="{D2AFE958-B4E6-4964-8F31-506E943C192F}" type="parTrans" cxnId="{23AD6EB6-2155-4282-B512-162270B6DCF9}">
      <dgm:prSet/>
      <dgm:spPr/>
      <dgm:t>
        <a:bodyPr/>
        <a:lstStyle/>
        <a:p>
          <a:endParaRPr lang="pt-BR" sz="2000"/>
        </a:p>
      </dgm:t>
    </dgm:pt>
    <dgm:pt modelId="{6E761CCC-A6C3-44B6-91B3-CB722AE25F87}" type="sibTrans" cxnId="{23AD6EB6-2155-4282-B512-162270B6DCF9}">
      <dgm:prSet/>
      <dgm:spPr/>
      <dgm:t>
        <a:bodyPr/>
        <a:lstStyle/>
        <a:p>
          <a:endParaRPr lang="pt-BR" sz="2000"/>
        </a:p>
      </dgm:t>
    </dgm:pt>
    <dgm:pt modelId="{DEC5323D-458E-4492-AA24-B927AA4AFEC3}">
      <dgm:prSet phldrT="[Texto]" custT="1"/>
      <dgm:spPr/>
      <dgm:t>
        <a:bodyPr/>
        <a:lstStyle/>
        <a:p>
          <a:r>
            <a:rPr lang="pt-BR" sz="1800" dirty="0" smtClean="0"/>
            <a:t>Capilaridade</a:t>
          </a:r>
          <a:endParaRPr lang="pt-BR" sz="1800" dirty="0"/>
        </a:p>
      </dgm:t>
    </dgm:pt>
    <dgm:pt modelId="{EBBCAC24-7207-4638-80E1-F870020703CA}" type="parTrans" cxnId="{D17EA2B2-07C6-4B93-AAE6-A5DF1364CA32}">
      <dgm:prSet/>
      <dgm:spPr/>
      <dgm:t>
        <a:bodyPr/>
        <a:lstStyle/>
        <a:p>
          <a:endParaRPr lang="pt-BR" sz="2000"/>
        </a:p>
      </dgm:t>
    </dgm:pt>
    <dgm:pt modelId="{7E0955E8-91FE-42E0-BB45-F83023481469}" type="sibTrans" cxnId="{D17EA2B2-07C6-4B93-AAE6-A5DF1364CA32}">
      <dgm:prSet/>
      <dgm:spPr/>
      <dgm:t>
        <a:bodyPr/>
        <a:lstStyle/>
        <a:p>
          <a:endParaRPr lang="pt-BR" sz="2000"/>
        </a:p>
      </dgm:t>
    </dgm:pt>
    <dgm:pt modelId="{2D7FB669-726A-42AE-8075-B876F85A4EFA}" type="pres">
      <dgm:prSet presAssocID="{F5877A45-24E2-4D9C-9212-18496AE1686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1399A70-5155-435E-8590-D29CC113A71F}" type="pres">
      <dgm:prSet presAssocID="{F5877A45-24E2-4D9C-9212-18496AE1686B}" presName="children" presStyleCnt="0"/>
      <dgm:spPr/>
    </dgm:pt>
    <dgm:pt modelId="{5A938F76-C850-4FFC-93A1-4594908876CC}" type="pres">
      <dgm:prSet presAssocID="{F5877A45-24E2-4D9C-9212-18496AE1686B}" presName="child1group" presStyleCnt="0"/>
      <dgm:spPr/>
    </dgm:pt>
    <dgm:pt modelId="{E99F0C1F-EE6F-47B7-9E92-DF9A3E28F505}" type="pres">
      <dgm:prSet presAssocID="{F5877A45-24E2-4D9C-9212-18496AE1686B}" presName="child1" presStyleLbl="bgAcc1" presStyleIdx="0" presStyleCnt="4" custScaleX="144923" custLinFactNeighborX="-14872"/>
      <dgm:spPr/>
      <dgm:t>
        <a:bodyPr/>
        <a:lstStyle/>
        <a:p>
          <a:endParaRPr lang="pt-BR"/>
        </a:p>
      </dgm:t>
    </dgm:pt>
    <dgm:pt modelId="{47FA1FBE-9396-430B-BC7B-E42C631FD329}" type="pres">
      <dgm:prSet presAssocID="{F5877A45-24E2-4D9C-9212-18496AE1686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FC26FDC-0107-4514-AB78-59EB36CE92AE}" type="pres">
      <dgm:prSet presAssocID="{F5877A45-24E2-4D9C-9212-18496AE1686B}" presName="child2group" presStyleCnt="0"/>
      <dgm:spPr/>
    </dgm:pt>
    <dgm:pt modelId="{D93E924F-2829-4B86-94BA-CB3659A1FFD9}" type="pres">
      <dgm:prSet presAssocID="{F5877A45-24E2-4D9C-9212-18496AE1686B}" presName="child2" presStyleLbl="bgAcc1" presStyleIdx="1" presStyleCnt="4" custScaleX="144268" custLinFactNeighborX="25760"/>
      <dgm:spPr/>
      <dgm:t>
        <a:bodyPr/>
        <a:lstStyle/>
        <a:p>
          <a:endParaRPr lang="pt-BR"/>
        </a:p>
      </dgm:t>
    </dgm:pt>
    <dgm:pt modelId="{39300C1D-9918-4FFD-80EA-95A353C162F3}" type="pres">
      <dgm:prSet presAssocID="{F5877A45-24E2-4D9C-9212-18496AE1686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4BFE2B8-97EB-4FEB-B6D4-16DF43852E17}" type="pres">
      <dgm:prSet presAssocID="{F5877A45-24E2-4D9C-9212-18496AE1686B}" presName="child3group" presStyleCnt="0"/>
      <dgm:spPr/>
    </dgm:pt>
    <dgm:pt modelId="{B5A205F4-0FE3-4475-A366-61AE03B5DEFA}" type="pres">
      <dgm:prSet presAssocID="{F5877A45-24E2-4D9C-9212-18496AE1686B}" presName="child3" presStyleLbl="bgAcc1" presStyleIdx="2" presStyleCnt="4" custScaleX="168229" custLinFactNeighborX="21360" custLinFactNeighborY="-806"/>
      <dgm:spPr/>
      <dgm:t>
        <a:bodyPr/>
        <a:lstStyle/>
        <a:p>
          <a:endParaRPr lang="pt-BR"/>
        </a:p>
      </dgm:t>
    </dgm:pt>
    <dgm:pt modelId="{044FA15F-E611-4267-80AD-15E01440EA73}" type="pres">
      <dgm:prSet presAssocID="{F5877A45-24E2-4D9C-9212-18496AE1686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4397C1-9CE3-4C28-B7FB-15CAFBE95D71}" type="pres">
      <dgm:prSet presAssocID="{F5877A45-24E2-4D9C-9212-18496AE1686B}" presName="child4group" presStyleCnt="0"/>
      <dgm:spPr/>
    </dgm:pt>
    <dgm:pt modelId="{C0BCDAC4-F413-40A6-8586-44CF1F62509D}" type="pres">
      <dgm:prSet presAssocID="{F5877A45-24E2-4D9C-9212-18496AE1686B}" presName="child4" presStyleLbl="bgAcc1" presStyleIdx="3" presStyleCnt="4" custScaleX="171291" custLinFactNeighborX="-32165" custLinFactNeighborY="4234"/>
      <dgm:spPr/>
      <dgm:t>
        <a:bodyPr/>
        <a:lstStyle/>
        <a:p>
          <a:endParaRPr lang="pt-BR"/>
        </a:p>
      </dgm:t>
    </dgm:pt>
    <dgm:pt modelId="{4DE834E8-A2DA-4962-A924-278E91C3C54C}" type="pres">
      <dgm:prSet presAssocID="{F5877A45-24E2-4D9C-9212-18496AE1686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58AB3C-DFC2-457A-9DA0-D26FEA0BF61D}" type="pres">
      <dgm:prSet presAssocID="{F5877A45-24E2-4D9C-9212-18496AE1686B}" presName="childPlaceholder" presStyleCnt="0"/>
      <dgm:spPr/>
    </dgm:pt>
    <dgm:pt modelId="{920751C2-A5F7-45D2-9E3B-6B3F75C7498D}" type="pres">
      <dgm:prSet presAssocID="{F5877A45-24E2-4D9C-9212-18496AE1686B}" presName="circle" presStyleCnt="0"/>
      <dgm:spPr/>
    </dgm:pt>
    <dgm:pt modelId="{74C3D89C-E15F-4D42-84C5-AF11AFFD3178}" type="pres">
      <dgm:prSet presAssocID="{F5877A45-24E2-4D9C-9212-18496AE1686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51D0B06-7D95-4E32-BFBA-3E31F3242252}" type="pres">
      <dgm:prSet presAssocID="{F5877A45-24E2-4D9C-9212-18496AE1686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8592AA3-AB80-47F4-B95E-0E0AEAD6886F}" type="pres">
      <dgm:prSet presAssocID="{F5877A45-24E2-4D9C-9212-18496AE1686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349862-CF15-4809-9087-349EC0763A46}" type="pres">
      <dgm:prSet presAssocID="{F5877A45-24E2-4D9C-9212-18496AE1686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DBE85A-9275-490F-A5B4-4C1E1FF8A6D6}" type="pres">
      <dgm:prSet presAssocID="{F5877A45-24E2-4D9C-9212-18496AE1686B}" presName="quadrantPlaceholder" presStyleCnt="0"/>
      <dgm:spPr/>
    </dgm:pt>
    <dgm:pt modelId="{C5F8F736-4243-42BD-95AE-CE644E01F3D1}" type="pres">
      <dgm:prSet presAssocID="{F5877A45-24E2-4D9C-9212-18496AE1686B}" presName="center1" presStyleLbl="fgShp" presStyleIdx="0" presStyleCnt="2"/>
      <dgm:spPr/>
    </dgm:pt>
    <dgm:pt modelId="{3181D4D9-1E3B-47DF-9466-248CAA373E17}" type="pres">
      <dgm:prSet presAssocID="{F5877A45-24E2-4D9C-9212-18496AE1686B}" presName="center2" presStyleLbl="fgShp" presStyleIdx="1" presStyleCnt="2"/>
      <dgm:spPr/>
    </dgm:pt>
  </dgm:ptLst>
  <dgm:cxnLst>
    <dgm:cxn modelId="{E2A3821C-BD33-4F91-A286-D586596D4286}" type="presOf" srcId="{DEC5323D-458E-4492-AA24-B927AA4AFEC3}" destId="{47FA1FBE-9396-430B-BC7B-E42C631FD329}" srcOrd="1" destOrd="1" presId="urn:microsoft.com/office/officeart/2005/8/layout/cycle4"/>
    <dgm:cxn modelId="{0DC0BF64-AD1C-4144-889D-378E0E8F7BE7}" type="presOf" srcId="{729CEDEA-65AE-4F96-951E-B2508ACF9D83}" destId="{74C3D89C-E15F-4D42-84C5-AF11AFFD3178}" srcOrd="0" destOrd="0" presId="urn:microsoft.com/office/officeart/2005/8/layout/cycle4"/>
    <dgm:cxn modelId="{ED61719C-F5CA-4F45-B877-852C9B3D0A61}" type="presOf" srcId="{F0E9AB9C-4DE4-4A63-8B1B-3C7B617D8B90}" destId="{B5A205F4-0FE3-4475-A366-61AE03B5DEFA}" srcOrd="0" destOrd="0" presId="urn:microsoft.com/office/officeart/2005/8/layout/cycle4"/>
    <dgm:cxn modelId="{44FCFDE4-207A-4E13-A0F5-AB9179BAEA0F}" srcId="{529389DA-0895-4C9F-BED4-5CDAA7D06E10}" destId="{5DCC928F-7C33-4989-9ED5-CC9D59627B7B}" srcOrd="0" destOrd="0" parTransId="{325D3A61-7E22-4F70-8780-310347A2A7FC}" sibTransId="{C7D9893D-D64E-4277-B945-930FE838EDFE}"/>
    <dgm:cxn modelId="{409B6DD9-E247-4035-8D6E-4E90F07FB4BD}" type="presOf" srcId="{5DCC928F-7C33-4989-9ED5-CC9D59627B7B}" destId="{39300C1D-9918-4FFD-80EA-95A353C162F3}" srcOrd="1" destOrd="0" presId="urn:microsoft.com/office/officeart/2005/8/layout/cycle4"/>
    <dgm:cxn modelId="{C0C8BBDE-9CB6-4216-B86D-3DC64A582BB0}" type="presOf" srcId="{E2BC7D00-EE96-48A0-BB57-EE2C32526542}" destId="{C0BCDAC4-F413-40A6-8586-44CF1F62509D}" srcOrd="0" destOrd="0" presId="urn:microsoft.com/office/officeart/2005/8/layout/cycle4"/>
    <dgm:cxn modelId="{7466154E-CBD4-4700-8612-C55D2BE3EF06}" type="presOf" srcId="{DEC5323D-458E-4492-AA24-B927AA4AFEC3}" destId="{E99F0C1F-EE6F-47B7-9E92-DF9A3E28F505}" srcOrd="0" destOrd="1" presId="urn:microsoft.com/office/officeart/2005/8/layout/cycle4"/>
    <dgm:cxn modelId="{7434E25B-FF63-4A2B-8894-E2F4F1C07A47}" srcId="{C0A1618F-1FE5-49D4-BE1F-9C489BE67ECA}" destId="{F0E9AB9C-4DE4-4A63-8B1B-3C7B617D8B90}" srcOrd="0" destOrd="0" parTransId="{740BF345-E7F9-48E4-B7C6-56CDAD1F12D6}" sibTransId="{DFF64D47-BC6D-43E7-8A94-649BB89FCAFB}"/>
    <dgm:cxn modelId="{11483BDB-1564-49F6-8314-53DE55DD460D}" type="presOf" srcId="{E2BC7D00-EE96-48A0-BB57-EE2C32526542}" destId="{4DE834E8-A2DA-4962-A924-278E91C3C54C}" srcOrd="1" destOrd="0" presId="urn:microsoft.com/office/officeart/2005/8/layout/cycle4"/>
    <dgm:cxn modelId="{909B4D74-AB35-4CF9-B87A-77F907AE92A3}" srcId="{F5877A45-24E2-4D9C-9212-18496AE1686B}" destId="{C0A1618F-1FE5-49D4-BE1F-9C489BE67ECA}" srcOrd="2" destOrd="0" parTransId="{25BE85FC-941F-4357-A777-1D41A3942E6F}" sibTransId="{BEA9231A-C4ED-4F7E-8471-FF43F847B15C}"/>
    <dgm:cxn modelId="{55B07517-6F56-4580-820D-CBF956BDF0F3}" type="presOf" srcId="{354F0E27-CBCD-4790-B3C9-06517CB5563A}" destId="{E99F0C1F-EE6F-47B7-9E92-DF9A3E28F505}" srcOrd="0" destOrd="0" presId="urn:microsoft.com/office/officeart/2005/8/layout/cycle4"/>
    <dgm:cxn modelId="{DDC9487F-A754-4AAA-9B28-7D2F1A1A0A44}" srcId="{F5877A45-24E2-4D9C-9212-18496AE1686B}" destId="{8DADA062-B8B9-414C-97DA-B2B7162B7E07}" srcOrd="3" destOrd="0" parTransId="{9B30EEEE-5440-49AE-BCBC-8510057829B3}" sibTransId="{C93DAF48-DF29-480C-88F2-5BD3D4E33393}"/>
    <dgm:cxn modelId="{E7680812-6BB4-4CCD-983F-6A055DE5B804}" type="presOf" srcId="{529389DA-0895-4C9F-BED4-5CDAA7D06E10}" destId="{851D0B06-7D95-4E32-BFBA-3E31F3242252}" srcOrd="0" destOrd="0" presId="urn:microsoft.com/office/officeart/2005/8/layout/cycle4"/>
    <dgm:cxn modelId="{879AE1B2-E88C-481D-9EB7-50C1E87D2ED3}" type="presOf" srcId="{F0E9AB9C-4DE4-4A63-8B1B-3C7B617D8B90}" destId="{044FA15F-E611-4267-80AD-15E01440EA73}" srcOrd="1" destOrd="0" presId="urn:microsoft.com/office/officeart/2005/8/layout/cycle4"/>
    <dgm:cxn modelId="{C65D3D79-0FF7-426A-B0D8-0F5C0D7EC211}" type="presOf" srcId="{8DADA062-B8B9-414C-97DA-B2B7162B7E07}" destId="{E0349862-CF15-4809-9087-349EC0763A46}" srcOrd="0" destOrd="0" presId="urn:microsoft.com/office/officeart/2005/8/layout/cycle4"/>
    <dgm:cxn modelId="{D17EA2B2-07C6-4B93-AAE6-A5DF1364CA32}" srcId="{729CEDEA-65AE-4F96-951E-B2508ACF9D83}" destId="{DEC5323D-458E-4492-AA24-B927AA4AFEC3}" srcOrd="1" destOrd="0" parTransId="{EBBCAC24-7207-4638-80E1-F870020703CA}" sibTransId="{7E0955E8-91FE-42E0-BB45-F83023481469}"/>
    <dgm:cxn modelId="{23AD6EB6-2155-4282-B512-162270B6DCF9}" srcId="{8DADA062-B8B9-414C-97DA-B2B7162B7E07}" destId="{E2BC7D00-EE96-48A0-BB57-EE2C32526542}" srcOrd="0" destOrd="0" parTransId="{D2AFE958-B4E6-4964-8F31-506E943C192F}" sibTransId="{6E761CCC-A6C3-44B6-91B3-CB722AE25F87}"/>
    <dgm:cxn modelId="{5B8D5FA8-C300-4B9D-9634-3E40712F3725}" type="presOf" srcId="{F5877A45-24E2-4D9C-9212-18496AE1686B}" destId="{2D7FB669-726A-42AE-8075-B876F85A4EFA}" srcOrd="0" destOrd="0" presId="urn:microsoft.com/office/officeart/2005/8/layout/cycle4"/>
    <dgm:cxn modelId="{E33680EB-B06D-4951-9A6F-CA817C1F059A}" srcId="{F5877A45-24E2-4D9C-9212-18496AE1686B}" destId="{529389DA-0895-4C9F-BED4-5CDAA7D06E10}" srcOrd="1" destOrd="0" parTransId="{70D227D0-CC26-4DD4-8F4C-2337070CE61C}" sibTransId="{BABD6A5B-5EC7-4145-8C60-2CF33A94FE6E}"/>
    <dgm:cxn modelId="{70284715-6B30-4FD9-8D50-A1A8C96C526F}" type="presOf" srcId="{5DCC928F-7C33-4989-9ED5-CC9D59627B7B}" destId="{D93E924F-2829-4B86-94BA-CB3659A1FFD9}" srcOrd="0" destOrd="0" presId="urn:microsoft.com/office/officeart/2005/8/layout/cycle4"/>
    <dgm:cxn modelId="{6C36E34E-0C28-4C7D-8E62-FF06E48D4F6C}" type="presOf" srcId="{354F0E27-CBCD-4790-B3C9-06517CB5563A}" destId="{47FA1FBE-9396-430B-BC7B-E42C631FD329}" srcOrd="1" destOrd="0" presId="urn:microsoft.com/office/officeart/2005/8/layout/cycle4"/>
    <dgm:cxn modelId="{9ADD2E0D-BB4E-4C42-835A-6066672A1DCD}" srcId="{729CEDEA-65AE-4F96-951E-B2508ACF9D83}" destId="{354F0E27-CBCD-4790-B3C9-06517CB5563A}" srcOrd="0" destOrd="0" parTransId="{A52E3FCE-D174-48AC-979D-1EE1928014E8}" sibTransId="{397D6E7E-DD42-4C50-B5DD-FF561228AD96}"/>
    <dgm:cxn modelId="{F4CE2B8A-E357-449E-95DC-9B78BFDD9F49}" srcId="{F5877A45-24E2-4D9C-9212-18496AE1686B}" destId="{729CEDEA-65AE-4F96-951E-B2508ACF9D83}" srcOrd="0" destOrd="0" parTransId="{E65BD31B-FF87-430E-A82A-B9E1F8A3EA44}" sibTransId="{17ECCA7B-57EB-4F5E-A396-4C6647613856}"/>
    <dgm:cxn modelId="{D8802B8E-1EB0-42F9-AFB1-A9809F1B4137}" type="presOf" srcId="{C0A1618F-1FE5-49D4-BE1F-9C489BE67ECA}" destId="{78592AA3-AB80-47F4-B95E-0E0AEAD6886F}" srcOrd="0" destOrd="0" presId="urn:microsoft.com/office/officeart/2005/8/layout/cycle4"/>
    <dgm:cxn modelId="{B4FC3A59-CBCB-4E78-8F12-5A53FFF2C7EF}" type="presParOf" srcId="{2D7FB669-726A-42AE-8075-B876F85A4EFA}" destId="{F1399A70-5155-435E-8590-D29CC113A71F}" srcOrd="0" destOrd="0" presId="urn:microsoft.com/office/officeart/2005/8/layout/cycle4"/>
    <dgm:cxn modelId="{8393FDDE-E578-4EE6-AC75-B5ED632A7024}" type="presParOf" srcId="{F1399A70-5155-435E-8590-D29CC113A71F}" destId="{5A938F76-C850-4FFC-93A1-4594908876CC}" srcOrd="0" destOrd="0" presId="urn:microsoft.com/office/officeart/2005/8/layout/cycle4"/>
    <dgm:cxn modelId="{846F9ED3-E30D-4960-BC3B-4EDCC9943B44}" type="presParOf" srcId="{5A938F76-C850-4FFC-93A1-4594908876CC}" destId="{E99F0C1F-EE6F-47B7-9E92-DF9A3E28F505}" srcOrd="0" destOrd="0" presId="urn:microsoft.com/office/officeart/2005/8/layout/cycle4"/>
    <dgm:cxn modelId="{CC98FC50-56F9-4C7B-8099-931FE544B2E3}" type="presParOf" srcId="{5A938F76-C850-4FFC-93A1-4594908876CC}" destId="{47FA1FBE-9396-430B-BC7B-E42C631FD329}" srcOrd="1" destOrd="0" presId="urn:microsoft.com/office/officeart/2005/8/layout/cycle4"/>
    <dgm:cxn modelId="{F8D014FB-3A9F-4D5C-9A4A-B82A1F5767FE}" type="presParOf" srcId="{F1399A70-5155-435E-8590-D29CC113A71F}" destId="{2FC26FDC-0107-4514-AB78-59EB36CE92AE}" srcOrd="1" destOrd="0" presId="urn:microsoft.com/office/officeart/2005/8/layout/cycle4"/>
    <dgm:cxn modelId="{0BE20C82-D446-45B7-9519-A8E4C46F36CE}" type="presParOf" srcId="{2FC26FDC-0107-4514-AB78-59EB36CE92AE}" destId="{D93E924F-2829-4B86-94BA-CB3659A1FFD9}" srcOrd="0" destOrd="0" presId="urn:microsoft.com/office/officeart/2005/8/layout/cycle4"/>
    <dgm:cxn modelId="{740107D9-91C9-49D6-BBE2-E00E7F392C9D}" type="presParOf" srcId="{2FC26FDC-0107-4514-AB78-59EB36CE92AE}" destId="{39300C1D-9918-4FFD-80EA-95A353C162F3}" srcOrd="1" destOrd="0" presId="urn:microsoft.com/office/officeart/2005/8/layout/cycle4"/>
    <dgm:cxn modelId="{D55E0DCF-7369-4C51-9E5F-80AB14D88AD5}" type="presParOf" srcId="{F1399A70-5155-435E-8590-D29CC113A71F}" destId="{84BFE2B8-97EB-4FEB-B6D4-16DF43852E17}" srcOrd="2" destOrd="0" presId="urn:microsoft.com/office/officeart/2005/8/layout/cycle4"/>
    <dgm:cxn modelId="{D84CC6F3-81BA-471F-BDBD-33141904DE78}" type="presParOf" srcId="{84BFE2B8-97EB-4FEB-B6D4-16DF43852E17}" destId="{B5A205F4-0FE3-4475-A366-61AE03B5DEFA}" srcOrd="0" destOrd="0" presId="urn:microsoft.com/office/officeart/2005/8/layout/cycle4"/>
    <dgm:cxn modelId="{4AE5790B-FFC7-4FFE-8609-395C1F3F8794}" type="presParOf" srcId="{84BFE2B8-97EB-4FEB-B6D4-16DF43852E17}" destId="{044FA15F-E611-4267-80AD-15E01440EA73}" srcOrd="1" destOrd="0" presId="urn:microsoft.com/office/officeart/2005/8/layout/cycle4"/>
    <dgm:cxn modelId="{F3E73D6B-C1B9-4578-87BC-7DF8BA982F02}" type="presParOf" srcId="{F1399A70-5155-435E-8590-D29CC113A71F}" destId="{A34397C1-9CE3-4C28-B7FB-15CAFBE95D71}" srcOrd="3" destOrd="0" presId="urn:microsoft.com/office/officeart/2005/8/layout/cycle4"/>
    <dgm:cxn modelId="{B4189A95-970F-464F-A9FE-6788829D2C48}" type="presParOf" srcId="{A34397C1-9CE3-4C28-B7FB-15CAFBE95D71}" destId="{C0BCDAC4-F413-40A6-8586-44CF1F62509D}" srcOrd="0" destOrd="0" presId="urn:microsoft.com/office/officeart/2005/8/layout/cycle4"/>
    <dgm:cxn modelId="{E35FF08B-6741-4D27-B716-DDDC8A46916C}" type="presParOf" srcId="{A34397C1-9CE3-4C28-B7FB-15CAFBE95D71}" destId="{4DE834E8-A2DA-4962-A924-278E91C3C54C}" srcOrd="1" destOrd="0" presId="urn:microsoft.com/office/officeart/2005/8/layout/cycle4"/>
    <dgm:cxn modelId="{73896ED5-A088-4B55-BADA-40CD9C44C1D7}" type="presParOf" srcId="{F1399A70-5155-435E-8590-D29CC113A71F}" destId="{7258AB3C-DFC2-457A-9DA0-D26FEA0BF61D}" srcOrd="4" destOrd="0" presId="urn:microsoft.com/office/officeart/2005/8/layout/cycle4"/>
    <dgm:cxn modelId="{907B8534-21BC-444A-B4AB-65A08802412A}" type="presParOf" srcId="{2D7FB669-726A-42AE-8075-B876F85A4EFA}" destId="{920751C2-A5F7-45D2-9E3B-6B3F75C7498D}" srcOrd="1" destOrd="0" presId="urn:microsoft.com/office/officeart/2005/8/layout/cycle4"/>
    <dgm:cxn modelId="{39C8960D-CAD6-44A2-8681-3FB772DEC5A5}" type="presParOf" srcId="{920751C2-A5F7-45D2-9E3B-6B3F75C7498D}" destId="{74C3D89C-E15F-4D42-84C5-AF11AFFD3178}" srcOrd="0" destOrd="0" presId="urn:microsoft.com/office/officeart/2005/8/layout/cycle4"/>
    <dgm:cxn modelId="{94BBB77D-DB05-4B59-98F9-188C264138E1}" type="presParOf" srcId="{920751C2-A5F7-45D2-9E3B-6B3F75C7498D}" destId="{851D0B06-7D95-4E32-BFBA-3E31F3242252}" srcOrd="1" destOrd="0" presId="urn:microsoft.com/office/officeart/2005/8/layout/cycle4"/>
    <dgm:cxn modelId="{91B29837-E45C-48CE-9A83-7239CBCB50EC}" type="presParOf" srcId="{920751C2-A5F7-45D2-9E3B-6B3F75C7498D}" destId="{78592AA3-AB80-47F4-B95E-0E0AEAD6886F}" srcOrd="2" destOrd="0" presId="urn:microsoft.com/office/officeart/2005/8/layout/cycle4"/>
    <dgm:cxn modelId="{861CCB3D-E26B-40E8-9747-9894853F1501}" type="presParOf" srcId="{920751C2-A5F7-45D2-9E3B-6B3F75C7498D}" destId="{E0349862-CF15-4809-9087-349EC0763A46}" srcOrd="3" destOrd="0" presId="urn:microsoft.com/office/officeart/2005/8/layout/cycle4"/>
    <dgm:cxn modelId="{CE7266E2-AF32-4087-AB6F-9C8AACB3CBE8}" type="presParOf" srcId="{920751C2-A5F7-45D2-9E3B-6B3F75C7498D}" destId="{0ADBE85A-9275-490F-A5B4-4C1E1FF8A6D6}" srcOrd="4" destOrd="0" presId="urn:microsoft.com/office/officeart/2005/8/layout/cycle4"/>
    <dgm:cxn modelId="{E191C988-33CD-4157-B324-A88C2C0B0BDE}" type="presParOf" srcId="{2D7FB669-726A-42AE-8075-B876F85A4EFA}" destId="{C5F8F736-4243-42BD-95AE-CE644E01F3D1}" srcOrd="2" destOrd="0" presId="urn:microsoft.com/office/officeart/2005/8/layout/cycle4"/>
    <dgm:cxn modelId="{8C763AAA-D53F-4478-B179-EAF54F56566F}" type="presParOf" srcId="{2D7FB669-726A-42AE-8075-B876F85A4EFA}" destId="{3181D4D9-1E3B-47DF-9466-248CAA373E17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8267CF-9070-4F2E-830C-3952B78975B7}" type="doc">
      <dgm:prSet loTypeId="urn:microsoft.com/office/officeart/2005/8/layout/radial3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640A920F-B754-463B-909D-221DED934FD6}">
      <dgm:prSet phldrT="[Texto]" custT="1"/>
      <dgm:spPr>
        <a:xfrm>
          <a:off x="2642802" y="1353323"/>
          <a:ext cx="2872326" cy="2582679"/>
        </a:xfrm>
      </dgm:spPr>
      <dgm:t>
        <a:bodyPr/>
        <a:lstStyle/>
        <a:p>
          <a:r>
            <a:rPr lang="pt-BR" sz="2800" b="1" dirty="0" smtClean="0">
              <a:effectLst/>
              <a:latin typeface="Calibri"/>
              <a:ea typeface="+mn-ea"/>
              <a:cs typeface="+mn-cs"/>
            </a:rPr>
            <a:t>Qualificação da Atenção Básica</a:t>
          </a:r>
          <a:endParaRPr lang="pt-BR" sz="2800" b="1" dirty="0">
            <a:effectLst/>
            <a:latin typeface="Calibri"/>
            <a:ea typeface="+mn-ea"/>
            <a:cs typeface="+mn-cs"/>
          </a:endParaRPr>
        </a:p>
      </dgm:t>
    </dgm:pt>
    <dgm:pt modelId="{E392BA18-A9C4-4F97-A462-D33D10CD86BC}" type="parTrans" cxnId="{42557312-2C56-4DA6-9F12-DADF3760B906}">
      <dgm:prSet/>
      <dgm:spPr/>
      <dgm:t>
        <a:bodyPr/>
        <a:lstStyle/>
        <a:p>
          <a:endParaRPr lang="pt-BR"/>
        </a:p>
      </dgm:t>
    </dgm:pt>
    <dgm:pt modelId="{C12189F9-C875-4D7F-AFDC-DA3624BB11ED}" type="sibTrans" cxnId="{42557312-2C56-4DA6-9F12-DADF3760B906}">
      <dgm:prSet/>
      <dgm:spPr/>
      <dgm:t>
        <a:bodyPr/>
        <a:lstStyle/>
        <a:p>
          <a:endParaRPr lang="pt-BR"/>
        </a:p>
      </dgm:t>
    </dgm:pt>
    <dgm:pt modelId="{9ED4A793-F4B0-425C-A950-56EF79762870}">
      <dgm:prSet phldrT="[Texto]" custT="1"/>
      <dgm:spPr>
        <a:xfrm>
          <a:off x="3456381" y="72016"/>
          <a:ext cx="1291339" cy="1291339"/>
        </a:xfrm>
      </dgm:spPr>
      <dgm:t>
        <a:bodyPr/>
        <a:lstStyle/>
        <a:p>
          <a:r>
            <a:rPr lang="pt-BR" sz="1400" b="1" smtClean="0">
              <a:latin typeface="Calibri"/>
              <a:ea typeface="+mn-ea"/>
              <a:cs typeface="+mn-cs"/>
            </a:rPr>
            <a:t>PMAQ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0B3C3878-B306-4912-B9DC-DB6421D6DE02}" type="parTrans" cxnId="{02A51269-3381-44B5-8D31-F5F6DD206F81}">
      <dgm:prSet/>
      <dgm:spPr/>
      <dgm:t>
        <a:bodyPr/>
        <a:lstStyle/>
        <a:p>
          <a:endParaRPr lang="pt-BR"/>
        </a:p>
      </dgm:t>
    </dgm:pt>
    <dgm:pt modelId="{B956B93E-B4DB-4805-A8DC-01637747ED27}" type="sibTrans" cxnId="{02A51269-3381-44B5-8D31-F5F6DD206F81}">
      <dgm:prSet/>
      <dgm:spPr/>
      <dgm:t>
        <a:bodyPr/>
        <a:lstStyle/>
        <a:p>
          <a:endParaRPr lang="pt-BR"/>
        </a:p>
      </dgm:t>
    </dgm:pt>
    <dgm:pt modelId="{5F347316-ADD3-44AE-9929-B738270CDB54}">
      <dgm:prSet phldrT="[Texto]" custT="1"/>
      <dgm:spPr>
        <a:xfrm>
          <a:off x="4392481" y="360046"/>
          <a:ext cx="1291339" cy="1291339"/>
        </a:xfrm>
      </dgm:spPr>
      <dgm:t>
        <a:bodyPr/>
        <a:lstStyle/>
        <a:p>
          <a:r>
            <a:rPr lang="pt-BR" sz="1400" b="1" smtClean="0">
              <a:latin typeface="Calibri"/>
              <a:ea typeface="+mn-ea"/>
              <a:cs typeface="+mn-cs"/>
            </a:rPr>
            <a:t>Requalifica UBS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C8938AB2-DD25-4BAA-83ED-742A4AC219AA}" type="parTrans" cxnId="{B37A0889-2473-4F5E-A0C3-A13F6C754149}">
      <dgm:prSet/>
      <dgm:spPr/>
      <dgm:t>
        <a:bodyPr/>
        <a:lstStyle/>
        <a:p>
          <a:endParaRPr lang="pt-BR"/>
        </a:p>
      </dgm:t>
    </dgm:pt>
    <dgm:pt modelId="{333C445D-9F5A-471A-B95B-2D647403157E}" type="sibTrans" cxnId="{B37A0889-2473-4F5E-A0C3-A13F6C754149}">
      <dgm:prSet/>
      <dgm:spPr/>
      <dgm:t>
        <a:bodyPr/>
        <a:lstStyle/>
        <a:p>
          <a:endParaRPr lang="pt-BR"/>
        </a:p>
      </dgm:t>
    </dgm:pt>
    <dgm:pt modelId="{D1785035-06F9-4781-9987-ED1B2F1B00C1}">
      <dgm:prSet phldrT="[Texto]" custT="1"/>
      <dgm:spPr>
        <a:xfrm>
          <a:off x="5162865" y="1000426"/>
          <a:ext cx="1291339" cy="1291339"/>
        </a:xfrm>
      </dgm:spPr>
      <dgm:t>
        <a:bodyPr/>
        <a:lstStyle/>
        <a:p>
          <a:r>
            <a:rPr lang="pt-BR" sz="1400" b="1" smtClean="0">
              <a:latin typeface="Calibri"/>
              <a:ea typeface="+mn-ea"/>
              <a:cs typeface="+mn-cs"/>
            </a:rPr>
            <a:t>Telessaúde Brasil Redes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5A8A993D-8A77-494A-8B67-8017B55D7091}" type="parTrans" cxnId="{DE0CA340-7476-4E9E-A3CE-D1B2EA458BA4}">
      <dgm:prSet/>
      <dgm:spPr/>
      <dgm:t>
        <a:bodyPr/>
        <a:lstStyle/>
        <a:p>
          <a:endParaRPr lang="pt-BR"/>
        </a:p>
      </dgm:t>
    </dgm:pt>
    <dgm:pt modelId="{62459750-260C-4F5C-9C71-2A332243090D}" type="sibTrans" cxnId="{DE0CA340-7476-4E9E-A3CE-D1B2EA458BA4}">
      <dgm:prSet/>
      <dgm:spPr/>
      <dgm:t>
        <a:bodyPr/>
        <a:lstStyle/>
        <a:p>
          <a:endParaRPr lang="pt-BR"/>
        </a:p>
      </dgm:t>
    </dgm:pt>
    <dgm:pt modelId="{D9D3B636-7376-4FC6-8480-4D50884AA381}">
      <dgm:prSet phldrT="[Texto]" custT="1"/>
      <dgm:spPr>
        <a:xfrm>
          <a:off x="5371461" y="1998993"/>
          <a:ext cx="1409277" cy="1291339"/>
        </a:xfrm>
      </dgm:spPr>
      <dgm:t>
        <a:bodyPr/>
        <a:lstStyle/>
        <a:p>
          <a:r>
            <a:rPr lang="pt-BR" sz="1200" b="1" smtClean="0">
              <a:latin typeface="Calibri"/>
              <a:ea typeface="+mn-ea"/>
              <a:cs typeface="+mn-cs"/>
            </a:rPr>
            <a:t>Financiamento</a:t>
          </a:r>
          <a:endParaRPr lang="pt-BR" sz="1200" b="1" dirty="0">
            <a:latin typeface="Calibri"/>
            <a:ea typeface="+mn-ea"/>
            <a:cs typeface="+mn-cs"/>
          </a:endParaRPr>
        </a:p>
      </dgm:t>
    </dgm:pt>
    <dgm:pt modelId="{10982924-2A13-48AE-8340-B41808F20746}" type="parTrans" cxnId="{8B856766-96DC-41C9-A310-38FB0A9362F3}">
      <dgm:prSet/>
      <dgm:spPr/>
      <dgm:t>
        <a:bodyPr/>
        <a:lstStyle/>
        <a:p>
          <a:endParaRPr lang="pt-BR"/>
        </a:p>
      </dgm:t>
    </dgm:pt>
    <dgm:pt modelId="{4B26AA96-EE2A-4D83-BEE8-180003AFAAF2}" type="sibTrans" cxnId="{8B856766-96DC-41C9-A310-38FB0A9362F3}">
      <dgm:prSet/>
      <dgm:spPr/>
      <dgm:t>
        <a:bodyPr/>
        <a:lstStyle/>
        <a:p>
          <a:endParaRPr lang="pt-BR"/>
        </a:p>
      </dgm:t>
    </dgm:pt>
    <dgm:pt modelId="{2795C275-8361-46F0-9E45-BED1C3F23B08}">
      <dgm:prSet phldrT="[Texto]"/>
      <dgm:spPr>
        <a:xfrm>
          <a:off x="5162865" y="2997561"/>
          <a:ext cx="1291339" cy="1291339"/>
        </a:xfrm>
      </dgm:spPr>
      <dgm:t>
        <a:bodyPr/>
        <a:lstStyle/>
        <a:p>
          <a:r>
            <a:rPr lang="pt-BR" b="1" smtClean="0">
              <a:latin typeface="Calibri"/>
              <a:ea typeface="+mn-ea"/>
              <a:cs typeface="+mn-cs"/>
            </a:rPr>
            <a:t>Provimento e Fixação</a:t>
          </a:r>
          <a:endParaRPr lang="pt-BR" b="1" dirty="0">
            <a:latin typeface="Calibri"/>
            <a:ea typeface="+mn-ea"/>
            <a:cs typeface="+mn-cs"/>
          </a:endParaRPr>
        </a:p>
      </dgm:t>
    </dgm:pt>
    <dgm:pt modelId="{00B12A2D-43D4-4865-82D9-97FEFBF8AF16}" type="parTrans" cxnId="{D233A118-0792-4A90-8CEE-25111BC07D5C}">
      <dgm:prSet/>
      <dgm:spPr/>
      <dgm:t>
        <a:bodyPr/>
        <a:lstStyle/>
        <a:p>
          <a:endParaRPr lang="pt-BR"/>
        </a:p>
      </dgm:t>
    </dgm:pt>
    <dgm:pt modelId="{8FFAEADA-4942-4102-A558-9E30C5E97B6B}" type="sibTrans" cxnId="{D233A118-0792-4A90-8CEE-25111BC07D5C}">
      <dgm:prSet/>
      <dgm:spPr/>
      <dgm:t>
        <a:bodyPr/>
        <a:lstStyle/>
        <a:p>
          <a:endParaRPr lang="pt-BR"/>
        </a:p>
      </dgm:t>
    </dgm:pt>
    <dgm:pt modelId="{234DB432-D3AD-45BC-9B56-CED9958FE8A7}">
      <dgm:prSet phldrT="[Texto]" custT="1"/>
      <dgm:spPr>
        <a:xfrm>
          <a:off x="4469293" y="3728560"/>
          <a:ext cx="1291339" cy="1291339"/>
        </a:xfrm>
      </dgm:spPr>
      <dgm:t>
        <a:bodyPr/>
        <a:lstStyle/>
        <a:p>
          <a:r>
            <a:rPr lang="pt-BR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e-SUS AB</a:t>
          </a:r>
          <a:endParaRPr lang="pt-BR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</dgm:t>
    </dgm:pt>
    <dgm:pt modelId="{9F1C443F-F495-44D5-802C-0BB94EFFCDEB}" type="parTrans" cxnId="{E193FCCC-958D-49B9-A65F-09814270ED12}">
      <dgm:prSet/>
      <dgm:spPr/>
      <dgm:t>
        <a:bodyPr/>
        <a:lstStyle/>
        <a:p>
          <a:endParaRPr lang="pt-BR"/>
        </a:p>
      </dgm:t>
    </dgm:pt>
    <dgm:pt modelId="{40500B7B-6C80-445E-83F0-D4E4B6A7E354}" type="sibTrans" cxnId="{E193FCCC-958D-49B9-A65F-09814270ED12}">
      <dgm:prSet/>
      <dgm:spPr/>
      <dgm:t>
        <a:bodyPr/>
        <a:lstStyle/>
        <a:p>
          <a:endParaRPr lang="pt-BR"/>
        </a:p>
      </dgm:t>
    </dgm:pt>
    <dgm:pt modelId="{0ACB7227-6EA0-43B9-8E12-B68FF5535A92}">
      <dgm:prSet phldrT="[Texto]" custT="1"/>
      <dgm:spPr>
        <a:xfrm>
          <a:off x="3384371" y="3853967"/>
          <a:ext cx="1336794" cy="1291339"/>
        </a:xfrm>
      </dgm:spPr>
      <dgm:t>
        <a:bodyPr/>
        <a:lstStyle/>
        <a:p>
          <a:r>
            <a:rPr lang="pt-BR" sz="1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    </a:t>
          </a:r>
          <a:r>
            <a:rPr lang="pt-BR" sz="1400" b="1" smtClean="0">
              <a:effectLst/>
              <a:latin typeface="Calibri"/>
              <a:ea typeface="+mn-ea"/>
              <a:cs typeface="+mn-cs"/>
            </a:rPr>
            <a:t>Informati</a:t>
          </a:r>
        </a:p>
        <a:p>
          <a:r>
            <a:rPr lang="pt-BR" sz="1400" b="1" smtClean="0">
              <a:effectLst/>
              <a:latin typeface="Calibri"/>
              <a:ea typeface="+mn-ea"/>
              <a:cs typeface="+mn-cs"/>
            </a:rPr>
            <a:t>zação</a:t>
          </a:r>
          <a:endParaRPr lang="pt-BR" sz="1400" b="1" dirty="0">
            <a:effectLst/>
            <a:latin typeface="Calibri"/>
            <a:ea typeface="+mn-ea"/>
            <a:cs typeface="+mn-cs"/>
          </a:endParaRPr>
        </a:p>
      </dgm:t>
    </dgm:pt>
    <dgm:pt modelId="{8366557C-0B60-4E38-843C-190334394319}" type="parTrans" cxnId="{59F7E6EC-5811-46CE-A90B-57AAB13E0EE5}">
      <dgm:prSet/>
      <dgm:spPr/>
      <dgm:t>
        <a:bodyPr/>
        <a:lstStyle/>
        <a:p>
          <a:endParaRPr lang="pt-BR"/>
        </a:p>
      </dgm:t>
    </dgm:pt>
    <dgm:pt modelId="{6E02C3D5-16C2-40C4-B004-ED1268B40D56}" type="sibTrans" cxnId="{59F7E6EC-5811-46CE-A90B-57AAB13E0EE5}">
      <dgm:prSet/>
      <dgm:spPr/>
      <dgm:t>
        <a:bodyPr/>
        <a:lstStyle/>
        <a:p>
          <a:endParaRPr lang="pt-BR"/>
        </a:p>
      </dgm:t>
    </dgm:pt>
    <dgm:pt modelId="{0F921905-0929-46B4-B7A7-5F38BBDCC504}">
      <dgm:prSet phldrT="[Texto]"/>
      <dgm:spPr>
        <a:xfrm>
          <a:off x="2434728" y="3728563"/>
          <a:ext cx="1291339" cy="1291339"/>
        </a:xfrm>
      </dgm:spPr>
      <dgm:t>
        <a:bodyPr/>
        <a:lstStyle/>
        <a:p>
          <a:r>
            <a:rPr lang="pt-BR" b="1" smtClean="0">
              <a:latin typeface="Calibri"/>
              <a:ea typeface="+mn-ea"/>
              <a:cs typeface="+mn-cs"/>
            </a:rPr>
            <a:t>NASF</a:t>
          </a:r>
          <a:endParaRPr lang="pt-BR" b="1" dirty="0">
            <a:latin typeface="Calibri"/>
            <a:ea typeface="+mn-ea"/>
            <a:cs typeface="+mn-cs"/>
          </a:endParaRPr>
        </a:p>
      </dgm:t>
    </dgm:pt>
    <dgm:pt modelId="{D2C5B66C-C70E-4068-B75B-4CA4FBA70B65}" type="parTrans" cxnId="{CAFE7BBD-5D95-4CF7-8E0E-E216AAAF25BF}">
      <dgm:prSet/>
      <dgm:spPr/>
      <dgm:t>
        <a:bodyPr/>
        <a:lstStyle/>
        <a:p>
          <a:endParaRPr lang="pt-BR"/>
        </a:p>
      </dgm:t>
    </dgm:pt>
    <dgm:pt modelId="{745A3E67-5C48-4409-B265-EA3518B0BE3C}" type="sibTrans" cxnId="{CAFE7BBD-5D95-4CF7-8E0E-E216AAAF25BF}">
      <dgm:prSet/>
      <dgm:spPr/>
      <dgm:t>
        <a:bodyPr/>
        <a:lstStyle/>
        <a:p>
          <a:endParaRPr lang="pt-BR"/>
        </a:p>
      </dgm:t>
    </dgm:pt>
    <dgm:pt modelId="{5C5BE50F-580A-404B-B775-E38A713575FE}">
      <dgm:prSet phldrT="[Texto]"/>
      <dgm:spPr>
        <a:xfrm>
          <a:off x="1728190" y="2952327"/>
          <a:ext cx="1291339" cy="1291339"/>
        </a:xfrm>
      </dgm:spPr>
      <dgm:t>
        <a:bodyPr/>
        <a:lstStyle/>
        <a:p>
          <a:r>
            <a:rPr lang="pt-BR" b="1" smtClean="0">
              <a:latin typeface="Calibri"/>
              <a:ea typeface="+mn-ea"/>
              <a:cs typeface="+mn-cs"/>
            </a:rPr>
            <a:t>Consultório na Rua</a:t>
          </a:r>
          <a:endParaRPr lang="pt-BR" b="1" dirty="0">
            <a:latin typeface="Calibri"/>
            <a:ea typeface="+mn-ea"/>
            <a:cs typeface="+mn-cs"/>
          </a:endParaRPr>
        </a:p>
      </dgm:t>
    </dgm:pt>
    <dgm:pt modelId="{18703073-74DD-4071-B584-11D9B9EF7E4A}" type="parTrans" cxnId="{23021924-6BED-4589-AAC5-B7145DAAFEF9}">
      <dgm:prSet/>
      <dgm:spPr/>
      <dgm:t>
        <a:bodyPr/>
        <a:lstStyle/>
        <a:p>
          <a:endParaRPr lang="pt-BR"/>
        </a:p>
      </dgm:t>
    </dgm:pt>
    <dgm:pt modelId="{C0106397-209B-45CF-9921-D1C1263CC7CC}" type="sibTrans" cxnId="{23021924-6BED-4589-AAC5-B7145DAAFEF9}">
      <dgm:prSet/>
      <dgm:spPr/>
      <dgm:t>
        <a:bodyPr/>
        <a:lstStyle/>
        <a:p>
          <a:endParaRPr lang="pt-BR"/>
        </a:p>
      </dgm:t>
    </dgm:pt>
    <dgm:pt modelId="{6F246269-E2FA-4AB6-92AF-2E36E7BE6F72}">
      <dgm:prSet phldrT="[Texto]"/>
      <dgm:spPr>
        <a:xfrm>
          <a:off x="1436160" y="1998993"/>
          <a:ext cx="1291339" cy="1291339"/>
        </a:xfrm>
      </dgm:spPr>
      <dgm:t>
        <a:bodyPr/>
        <a:lstStyle/>
        <a:p>
          <a:r>
            <a:rPr lang="pt-BR" b="1" smtClean="0">
              <a:latin typeface="Calibri"/>
              <a:ea typeface="+mn-ea"/>
              <a:cs typeface="+mn-cs"/>
            </a:rPr>
            <a:t>Academia da Saúde</a:t>
          </a:r>
          <a:endParaRPr lang="pt-BR" b="1" dirty="0">
            <a:latin typeface="Calibri"/>
            <a:ea typeface="+mn-ea"/>
            <a:cs typeface="+mn-cs"/>
          </a:endParaRPr>
        </a:p>
      </dgm:t>
    </dgm:pt>
    <dgm:pt modelId="{6DA5DE76-1456-4C22-8C6D-01B802A25261}" type="parTrans" cxnId="{733B6D29-875B-480A-8ABD-E8B6355DA5EA}">
      <dgm:prSet/>
      <dgm:spPr/>
      <dgm:t>
        <a:bodyPr/>
        <a:lstStyle/>
        <a:p>
          <a:endParaRPr lang="pt-BR"/>
        </a:p>
      </dgm:t>
    </dgm:pt>
    <dgm:pt modelId="{51B166B9-E24C-44C7-8AEF-2A1A56DFE771}" type="sibTrans" cxnId="{733B6D29-875B-480A-8ABD-E8B6355DA5EA}">
      <dgm:prSet/>
      <dgm:spPr/>
      <dgm:t>
        <a:bodyPr/>
        <a:lstStyle/>
        <a:p>
          <a:endParaRPr lang="pt-BR"/>
        </a:p>
      </dgm:t>
    </dgm:pt>
    <dgm:pt modelId="{5A24B3E5-9FAB-4B5B-ABE1-B704882CAF42}">
      <dgm:prSet phldrT="[Texto]" custT="1"/>
      <dgm:spPr>
        <a:xfrm>
          <a:off x="1703726" y="1000426"/>
          <a:ext cx="1291339" cy="1291339"/>
        </a:xfrm>
      </dgm:spPr>
      <dgm:t>
        <a:bodyPr/>
        <a:lstStyle/>
        <a:p>
          <a:r>
            <a:rPr lang="pt-BR" sz="1400" b="1" smtClean="0">
              <a:latin typeface="Calibri"/>
              <a:ea typeface="+mn-ea"/>
              <a:cs typeface="+mn-cs"/>
            </a:rPr>
            <a:t>PSE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D07F4C50-55F5-4CAF-8B76-D6592CC3FF0A}" type="parTrans" cxnId="{123B07B3-0E29-4ABC-B482-E89317730788}">
      <dgm:prSet/>
      <dgm:spPr/>
      <dgm:t>
        <a:bodyPr/>
        <a:lstStyle/>
        <a:p>
          <a:endParaRPr lang="pt-BR"/>
        </a:p>
      </dgm:t>
    </dgm:pt>
    <dgm:pt modelId="{B876EFBE-F3AD-4EB8-9422-16C6BC9A60BE}" type="sibTrans" cxnId="{123B07B3-0E29-4ABC-B482-E89317730788}">
      <dgm:prSet/>
      <dgm:spPr/>
      <dgm:t>
        <a:bodyPr/>
        <a:lstStyle/>
        <a:p>
          <a:endParaRPr lang="pt-BR"/>
        </a:p>
      </dgm:t>
    </dgm:pt>
    <dgm:pt modelId="{B0E34634-9CDA-4778-8C11-61AB746D7B67}">
      <dgm:prSet phldrT="[Texto]" custT="1"/>
      <dgm:spPr>
        <a:xfrm>
          <a:off x="2376269" y="360048"/>
          <a:ext cx="1291339" cy="1291339"/>
        </a:xfrm>
      </dgm:spPr>
      <dgm:t>
        <a:bodyPr/>
        <a:lstStyle/>
        <a:p>
          <a:r>
            <a:rPr lang="pt-BR" sz="1400" b="1" dirty="0" smtClean="0">
              <a:latin typeface="Calibri"/>
              <a:ea typeface="+mn-ea"/>
              <a:cs typeface="+mn-cs"/>
            </a:rPr>
            <a:t>Saúde Bucal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92273B8E-D11E-41ED-B718-EA8A770DDFDF}" type="parTrans" cxnId="{2CA6B665-3B85-4D65-A5D7-7B3145518291}">
      <dgm:prSet/>
      <dgm:spPr/>
      <dgm:t>
        <a:bodyPr/>
        <a:lstStyle/>
        <a:p>
          <a:endParaRPr lang="pt-BR"/>
        </a:p>
      </dgm:t>
    </dgm:pt>
    <dgm:pt modelId="{E891FC6F-7DFD-4812-87A1-2171D1E9F9BB}" type="sibTrans" cxnId="{2CA6B665-3B85-4D65-A5D7-7B3145518291}">
      <dgm:prSet/>
      <dgm:spPr/>
      <dgm:t>
        <a:bodyPr/>
        <a:lstStyle/>
        <a:p>
          <a:endParaRPr lang="pt-BR"/>
        </a:p>
      </dgm:t>
    </dgm:pt>
    <dgm:pt modelId="{41A60CFA-F370-4FF0-B44A-D9FC2922BCE1}" type="pres">
      <dgm:prSet presAssocID="{E98267CF-9070-4F2E-830C-3952B78975B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D103C7A-5D76-4227-A795-9D6ADF6F85B7}" type="pres">
      <dgm:prSet presAssocID="{E98267CF-9070-4F2E-830C-3952B78975B7}" presName="radial" presStyleCnt="0">
        <dgm:presLayoutVars>
          <dgm:animLvl val="ctr"/>
        </dgm:presLayoutVars>
      </dgm:prSet>
      <dgm:spPr/>
      <dgm:t>
        <a:bodyPr/>
        <a:lstStyle/>
        <a:p>
          <a:endParaRPr lang="pt-BR"/>
        </a:p>
      </dgm:t>
    </dgm:pt>
    <dgm:pt modelId="{61839F80-0C68-4535-B895-3848E80907BA}" type="pres">
      <dgm:prSet presAssocID="{640A920F-B754-463B-909D-221DED934FD6}" presName="centerShape" presStyleLbl="vennNode1" presStyleIdx="0" presStyleCnt="13" custScaleX="111215"/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AA07E4C8-6624-42DA-8979-4EC3A5CED55F}" type="pres">
      <dgm:prSet presAssocID="{9ED4A793-F4B0-425C-A950-56EF79762870}" presName="node" presStyleLbl="vennNode1" presStyleIdx="1" presStyleCnt="13" custRadScaleRad="96494" custRadScaleInc="228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C4EC6919-7A70-4E56-839B-40148D233C15}" type="pres">
      <dgm:prSet presAssocID="{5F347316-ADD3-44AE-9929-B738270CDB54}" presName="node" presStyleLbl="vennNode1" presStyleIdx="2" presStyleCnt="13" custRadScaleRad="95086" custRadScaleInc="112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76A9BE8E-FB2B-4F4A-9C8B-BA4C4C7B4313}" type="pres">
      <dgm:prSet presAssocID="{D1785035-06F9-4781-9987-ED1B2F1B00C1}" presName="node" presStyleLbl="vennNode1" presStyleIdx="3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7DECEEAD-A380-405D-889D-FC70DA3FA53E}" type="pres">
      <dgm:prSet presAssocID="{D9D3B636-7376-4FC6-8480-4D50884AA381}" presName="node" presStyleLbl="vennNode1" presStyleIdx="4" presStyleCnt="13" custScaleX="10913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5C34908E-9C71-4216-8A32-56A6FC47040F}" type="pres">
      <dgm:prSet presAssocID="{2795C275-8361-46F0-9E45-BED1C3F23B08}" presName="node" presStyleLbl="vennNode1" presStyleIdx="5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285C04BF-82EB-48B3-86FF-9DFA77739245}" type="pres">
      <dgm:prSet presAssocID="{234DB432-D3AD-45BC-9B56-CED9958FE8A7}" presName="node" presStyleLbl="vennNode1" presStyleIdx="6" presStyleCnt="13" custRadScaleRad="100950" custRadScaleInc="-307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4A21C1E4-FB1D-48B3-8A0E-73837353422E}" type="pres">
      <dgm:prSet presAssocID="{0ACB7227-6EA0-43B9-8E12-B68FF5535A92}" presName="node" presStyleLbl="vennNode1" presStyleIdx="7" presStyleCnt="13" custScaleX="103520" custRadScaleRad="92891" custRadScaleInc="269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5CA4D33D-77C1-4F61-BEF6-E7DD34E883A8}" type="pres">
      <dgm:prSet presAssocID="{0F921905-0929-46B4-B7A7-5F38BBDCC504}" presName="node" presStyleLbl="vennNode1" presStyleIdx="8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B2423961-2C9A-41A2-B615-EF5A2A1C8A2D}" type="pres">
      <dgm:prSet presAssocID="{5C5BE50F-580A-404B-B775-E38A713575FE}" presName="node" presStyleLbl="vennNode1" presStyleIdx="9" presStyleCnt="13" custRadScaleRad="97816" custRadScaleInc="263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561584D4-D929-48EE-AAD8-EC77A458819D}" type="pres">
      <dgm:prSet presAssocID="{6F246269-E2FA-4AB6-92AF-2E36E7BE6F72}" presName="node" presStyleLbl="vennNode1" presStyleIdx="10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928897D7-052E-49BD-9FA1-04CB9A0AB966}" type="pres">
      <dgm:prSet presAssocID="{5A24B3E5-9FAB-4B5B-ABE1-B704882CAF42}" presName="node" presStyleLbl="vennNode1" presStyleIdx="11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38A16E59-69A1-4BAD-AB17-E452822FC279}" type="pres">
      <dgm:prSet presAssocID="{B0E34634-9CDA-4778-8C11-61AB746D7B67}" presName="node" presStyleLbl="vennNode1" presStyleIdx="12" presStyleCnt="13" custRadScaleRad="97652" custRadScaleInc="-9399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</dgm:ptLst>
  <dgm:cxnLst>
    <dgm:cxn modelId="{8B856766-96DC-41C9-A310-38FB0A9362F3}" srcId="{640A920F-B754-463B-909D-221DED934FD6}" destId="{D9D3B636-7376-4FC6-8480-4D50884AA381}" srcOrd="3" destOrd="0" parTransId="{10982924-2A13-48AE-8340-B41808F20746}" sibTransId="{4B26AA96-EE2A-4D83-BEE8-180003AFAAF2}"/>
    <dgm:cxn modelId="{2CA6B665-3B85-4D65-A5D7-7B3145518291}" srcId="{640A920F-B754-463B-909D-221DED934FD6}" destId="{B0E34634-9CDA-4778-8C11-61AB746D7B67}" srcOrd="11" destOrd="0" parTransId="{92273B8E-D11E-41ED-B718-EA8A770DDFDF}" sibTransId="{E891FC6F-7DFD-4812-87A1-2171D1E9F9BB}"/>
    <dgm:cxn modelId="{59F7E6EC-5811-46CE-A90B-57AAB13E0EE5}" srcId="{640A920F-B754-463B-909D-221DED934FD6}" destId="{0ACB7227-6EA0-43B9-8E12-B68FF5535A92}" srcOrd="6" destOrd="0" parTransId="{8366557C-0B60-4E38-843C-190334394319}" sibTransId="{6E02C3D5-16C2-40C4-B004-ED1268B40D56}"/>
    <dgm:cxn modelId="{87A5893C-38F6-41CC-B3E9-6B357FD2432F}" type="presOf" srcId="{E98267CF-9070-4F2E-830C-3952B78975B7}" destId="{41A60CFA-F370-4FF0-B44A-D9FC2922BCE1}" srcOrd="0" destOrd="0" presId="urn:microsoft.com/office/officeart/2005/8/layout/radial3"/>
    <dgm:cxn modelId="{8AAD4731-FF55-4767-AECF-23B8CFD11246}" type="presOf" srcId="{0ACB7227-6EA0-43B9-8E12-B68FF5535A92}" destId="{4A21C1E4-FB1D-48B3-8A0E-73837353422E}" srcOrd="0" destOrd="0" presId="urn:microsoft.com/office/officeart/2005/8/layout/radial3"/>
    <dgm:cxn modelId="{37798AF5-6EBE-48F1-B520-AFB88156D532}" type="presOf" srcId="{5C5BE50F-580A-404B-B775-E38A713575FE}" destId="{B2423961-2C9A-41A2-B615-EF5A2A1C8A2D}" srcOrd="0" destOrd="0" presId="urn:microsoft.com/office/officeart/2005/8/layout/radial3"/>
    <dgm:cxn modelId="{23021924-6BED-4589-AAC5-B7145DAAFEF9}" srcId="{640A920F-B754-463B-909D-221DED934FD6}" destId="{5C5BE50F-580A-404B-B775-E38A713575FE}" srcOrd="8" destOrd="0" parTransId="{18703073-74DD-4071-B584-11D9B9EF7E4A}" sibTransId="{C0106397-209B-45CF-9921-D1C1263CC7CC}"/>
    <dgm:cxn modelId="{016FD660-757C-42CC-8ECF-95B9CC4E59AC}" type="presOf" srcId="{5F347316-ADD3-44AE-9929-B738270CDB54}" destId="{C4EC6919-7A70-4E56-839B-40148D233C15}" srcOrd="0" destOrd="0" presId="urn:microsoft.com/office/officeart/2005/8/layout/radial3"/>
    <dgm:cxn modelId="{2B3DABA1-F83D-4203-81DE-27568DDC2929}" type="presOf" srcId="{0F921905-0929-46B4-B7A7-5F38BBDCC504}" destId="{5CA4D33D-77C1-4F61-BEF6-E7DD34E883A8}" srcOrd="0" destOrd="0" presId="urn:microsoft.com/office/officeart/2005/8/layout/radial3"/>
    <dgm:cxn modelId="{9FA2C990-FA3B-4BC9-B8DA-56721FBB43EB}" type="presOf" srcId="{234DB432-D3AD-45BC-9B56-CED9958FE8A7}" destId="{285C04BF-82EB-48B3-86FF-9DFA77739245}" srcOrd="0" destOrd="0" presId="urn:microsoft.com/office/officeart/2005/8/layout/radial3"/>
    <dgm:cxn modelId="{02A51269-3381-44B5-8D31-F5F6DD206F81}" srcId="{640A920F-B754-463B-909D-221DED934FD6}" destId="{9ED4A793-F4B0-425C-A950-56EF79762870}" srcOrd="0" destOrd="0" parTransId="{0B3C3878-B306-4912-B9DC-DB6421D6DE02}" sibTransId="{B956B93E-B4DB-4805-A8DC-01637747ED27}"/>
    <dgm:cxn modelId="{5248E957-D8D8-4528-9839-77D2D0C68400}" type="presOf" srcId="{2795C275-8361-46F0-9E45-BED1C3F23B08}" destId="{5C34908E-9C71-4216-8A32-56A6FC47040F}" srcOrd="0" destOrd="0" presId="urn:microsoft.com/office/officeart/2005/8/layout/radial3"/>
    <dgm:cxn modelId="{42557312-2C56-4DA6-9F12-DADF3760B906}" srcId="{E98267CF-9070-4F2E-830C-3952B78975B7}" destId="{640A920F-B754-463B-909D-221DED934FD6}" srcOrd="0" destOrd="0" parTransId="{E392BA18-A9C4-4F97-A462-D33D10CD86BC}" sibTransId="{C12189F9-C875-4D7F-AFDC-DA3624BB11ED}"/>
    <dgm:cxn modelId="{DE0CA340-7476-4E9E-A3CE-D1B2EA458BA4}" srcId="{640A920F-B754-463B-909D-221DED934FD6}" destId="{D1785035-06F9-4781-9987-ED1B2F1B00C1}" srcOrd="2" destOrd="0" parTransId="{5A8A993D-8A77-494A-8B67-8017B55D7091}" sibTransId="{62459750-260C-4F5C-9C71-2A332243090D}"/>
    <dgm:cxn modelId="{CAFE7BBD-5D95-4CF7-8E0E-E216AAAF25BF}" srcId="{640A920F-B754-463B-909D-221DED934FD6}" destId="{0F921905-0929-46B4-B7A7-5F38BBDCC504}" srcOrd="7" destOrd="0" parTransId="{D2C5B66C-C70E-4068-B75B-4CA4FBA70B65}" sibTransId="{745A3E67-5C48-4409-B265-EA3518B0BE3C}"/>
    <dgm:cxn modelId="{D233A118-0792-4A90-8CEE-25111BC07D5C}" srcId="{640A920F-B754-463B-909D-221DED934FD6}" destId="{2795C275-8361-46F0-9E45-BED1C3F23B08}" srcOrd="4" destOrd="0" parTransId="{00B12A2D-43D4-4865-82D9-97FEFBF8AF16}" sibTransId="{8FFAEADA-4942-4102-A558-9E30C5E97B6B}"/>
    <dgm:cxn modelId="{114D4D0F-0E37-4E68-BE9B-7B7E86698374}" type="presOf" srcId="{5A24B3E5-9FAB-4B5B-ABE1-B704882CAF42}" destId="{928897D7-052E-49BD-9FA1-04CB9A0AB966}" srcOrd="0" destOrd="0" presId="urn:microsoft.com/office/officeart/2005/8/layout/radial3"/>
    <dgm:cxn modelId="{1F4BFFEB-24FD-42CD-8C80-B47860FF4206}" type="presOf" srcId="{D9D3B636-7376-4FC6-8480-4D50884AA381}" destId="{7DECEEAD-A380-405D-889D-FC70DA3FA53E}" srcOrd="0" destOrd="0" presId="urn:microsoft.com/office/officeart/2005/8/layout/radial3"/>
    <dgm:cxn modelId="{68591D35-7FDA-4D00-A76F-103AD6A0CC1F}" type="presOf" srcId="{640A920F-B754-463B-909D-221DED934FD6}" destId="{61839F80-0C68-4535-B895-3848E80907BA}" srcOrd="0" destOrd="0" presId="urn:microsoft.com/office/officeart/2005/8/layout/radial3"/>
    <dgm:cxn modelId="{E193FCCC-958D-49B9-A65F-09814270ED12}" srcId="{640A920F-B754-463B-909D-221DED934FD6}" destId="{234DB432-D3AD-45BC-9B56-CED9958FE8A7}" srcOrd="5" destOrd="0" parTransId="{9F1C443F-F495-44D5-802C-0BB94EFFCDEB}" sibTransId="{40500B7B-6C80-445E-83F0-D4E4B6A7E354}"/>
    <dgm:cxn modelId="{5665E42D-888E-456F-A969-97327AEA3E8F}" type="presOf" srcId="{B0E34634-9CDA-4778-8C11-61AB746D7B67}" destId="{38A16E59-69A1-4BAD-AB17-E452822FC279}" srcOrd="0" destOrd="0" presId="urn:microsoft.com/office/officeart/2005/8/layout/radial3"/>
    <dgm:cxn modelId="{3A98FD62-C628-42B3-A88A-54481AE47404}" type="presOf" srcId="{6F246269-E2FA-4AB6-92AF-2E36E7BE6F72}" destId="{561584D4-D929-48EE-AAD8-EC77A458819D}" srcOrd="0" destOrd="0" presId="urn:microsoft.com/office/officeart/2005/8/layout/radial3"/>
    <dgm:cxn modelId="{B37A0889-2473-4F5E-A0C3-A13F6C754149}" srcId="{640A920F-B754-463B-909D-221DED934FD6}" destId="{5F347316-ADD3-44AE-9929-B738270CDB54}" srcOrd="1" destOrd="0" parTransId="{C8938AB2-DD25-4BAA-83ED-742A4AC219AA}" sibTransId="{333C445D-9F5A-471A-B95B-2D647403157E}"/>
    <dgm:cxn modelId="{EA1F4E0A-F6DD-47A5-99AB-DC1B40C32324}" type="presOf" srcId="{9ED4A793-F4B0-425C-A950-56EF79762870}" destId="{AA07E4C8-6624-42DA-8979-4EC3A5CED55F}" srcOrd="0" destOrd="0" presId="urn:microsoft.com/office/officeart/2005/8/layout/radial3"/>
    <dgm:cxn modelId="{F8939815-7901-4744-BFDB-1135B04C5D16}" type="presOf" srcId="{D1785035-06F9-4781-9987-ED1B2F1B00C1}" destId="{76A9BE8E-FB2B-4F4A-9C8B-BA4C4C7B4313}" srcOrd="0" destOrd="0" presId="urn:microsoft.com/office/officeart/2005/8/layout/radial3"/>
    <dgm:cxn modelId="{123B07B3-0E29-4ABC-B482-E89317730788}" srcId="{640A920F-B754-463B-909D-221DED934FD6}" destId="{5A24B3E5-9FAB-4B5B-ABE1-B704882CAF42}" srcOrd="10" destOrd="0" parTransId="{D07F4C50-55F5-4CAF-8B76-D6592CC3FF0A}" sibTransId="{B876EFBE-F3AD-4EB8-9422-16C6BC9A60BE}"/>
    <dgm:cxn modelId="{733B6D29-875B-480A-8ABD-E8B6355DA5EA}" srcId="{640A920F-B754-463B-909D-221DED934FD6}" destId="{6F246269-E2FA-4AB6-92AF-2E36E7BE6F72}" srcOrd="9" destOrd="0" parTransId="{6DA5DE76-1456-4C22-8C6D-01B802A25261}" sibTransId="{51B166B9-E24C-44C7-8AEF-2A1A56DFE771}"/>
    <dgm:cxn modelId="{FC1E6183-3CCB-44A0-ABBD-A300B9694172}" type="presParOf" srcId="{41A60CFA-F370-4FF0-B44A-D9FC2922BCE1}" destId="{3D103C7A-5D76-4227-A795-9D6ADF6F85B7}" srcOrd="0" destOrd="0" presId="urn:microsoft.com/office/officeart/2005/8/layout/radial3"/>
    <dgm:cxn modelId="{80457ABF-4B18-4701-8DA2-BD6EC99F402F}" type="presParOf" srcId="{3D103C7A-5D76-4227-A795-9D6ADF6F85B7}" destId="{61839F80-0C68-4535-B895-3848E80907BA}" srcOrd="0" destOrd="0" presId="urn:microsoft.com/office/officeart/2005/8/layout/radial3"/>
    <dgm:cxn modelId="{F874B9D2-ED20-4B13-9A5F-7B6825CA2BC5}" type="presParOf" srcId="{3D103C7A-5D76-4227-A795-9D6ADF6F85B7}" destId="{AA07E4C8-6624-42DA-8979-4EC3A5CED55F}" srcOrd="1" destOrd="0" presId="urn:microsoft.com/office/officeart/2005/8/layout/radial3"/>
    <dgm:cxn modelId="{19EDE48D-CEE2-4C17-B53B-F3287141B350}" type="presParOf" srcId="{3D103C7A-5D76-4227-A795-9D6ADF6F85B7}" destId="{C4EC6919-7A70-4E56-839B-40148D233C15}" srcOrd="2" destOrd="0" presId="urn:microsoft.com/office/officeart/2005/8/layout/radial3"/>
    <dgm:cxn modelId="{FEBDF651-29C3-44A4-A7A5-751BD1C5F224}" type="presParOf" srcId="{3D103C7A-5D76-4227-A795-9D6ADF6F85B7}" destId="{76A9BE8E-FB2B-4F4A-9C8B-BA4C4C7B4313}" srcOrd="3" destOrd="0" presId="urn:microsoft.com/office/officeart/2005/8/layout/radial3"/>
    <dgm:cxn modelId="{19A3757B-2015-4DF8-A457-EED96B5D83C7}" type="presParOf" srcId="{3D103C7A-5D76-4227-A795-9D6ADF6F85B7}" destId="{7DECEEAD-A380-405D-889D-FC70DA3FA53E}" srcOrd="4" destOrd="0" presId="urn:microsoft.com/office/officeart/2005/8/layout/radial3"/>
    <dgm:cxn modelId="{5BBD0FF7-2500-4950-8A43-29E313BCA802}" type="presParOf" srcId="{3D103C7A-5D76-4227-A795-9D6ADF6F85B7}" destId="{5C34908E-9C71-4216-8A32-56A6FC47040F}" srcOrd="5" destOrd="0" presId="urn:microsoft.com/office/officeart/2005/8/layout/radial3"/>
    <dgm:cxn modelId="{806A50AA-C7D2-4878-94F7-6E32782A3832}" type="presParOf" srcId="{3D103C7A-5D76-4227-A795-9D6ADF6F85B7}" destId="{285C04BF-82EB-48B3-86FF-9DFA77739245}" srcOrd="6" destOrd="0" presId="urn:microsoft.com/office/officeart/2005/8/layout/radial3"/>
    <dgm:cxn modelId="{54E26889-AD98-4DB1-BE1A-3EFE9774819A}" type="presParOf" srcId="{3D103C7A-5D76-4227-A795-9D6ADF6F85B7}" destId="{4A21C1E4-FB1D-48B3-8A0E-73837353422E}" srcOrd="7" destOrd="0" presId="urn:microsoft.com/office/officeart/2005/8/layout/radial3"/>
    <dgm:cxn modelId="{8E36C046-9527-4DDA-98F5-7546477D1505}" type="presParOf" srcId="{3D103C7A-5D76-4227-A795-9D6ADF6F85B7}" destId="{5CA4D33D-77C1-4F61-BEF6-E7DD34E883A8}" srcOrd="8" destOrd="0" presId="urn:microsoft.com/office/officeart/2005/8/layout/radial3"/>
    <dgm:cxn modelId="{1DB68A24-7125-436B-A1A7-120B3889A43B}" type="presParOf" srcId="{3D103C7A-5D76-4227-A795-9D6ADF6F85B7}" destId="{B2423961-2C9A-41A2-B615-EF5A2A1C8A2D}" srcOrd="9" destOrd="0" presId="urn:microsoft.com/office/officeart/2005/8/layout/radial3"/>
    <dgm:cxn modelId="{57500F62-A5CC-4C43-9C82-EECFDB490CE5}" type="presParOf" srcId="{3D103C7A-5D76-4227-A795-9D6ADF6F85B7}" destId="{561584D4-D929-48EE-AAD8-EC77A458819D}" srcOrd="10" destOrd="0" presId="urn:microsoft.com/office/officeart/2005/8/layout/radial3"/>
    <dgm:cxn modelId="{F1632CAB-89B1-4ECD-A904-A49EA9CD5840}" type="presParOf" srcId="{3D103C7A-5D76-4227-A795-9D6ADF6F85B7}" destId="{928897D7-052E-49BD-9FA1-04CB9A0AB966}" srcOrd="11" destOrd="0" presId="urn:microsoft.com/office/officeart/2005/8/layout/radial3"/>
    <dgm:cxn modelId="{F7DF3A9A-3D5D-4803-B54C-FCAD6F7B6F50}" type="presParOf" srcId="{3D103C7A-5D76-4227-A795-9D6ADF6F85B7}" destId="{38A16E59-69A1-4BAD-AB17-E452822FC279}" srcOrd="1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685878-3976-4227-A314-C6BDD7A61E34}" type="doc">
      <dgm:prSet loTypeId="urn:microsoft.com/office/officeart/2009/3/layout/RandomtoResultProcess" loCatId="process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4D7A5C28-E36E-492F-AA08-077D42832C19}">
      <dgm:prSet phldrT="[Texto]"/>
      <dgm:spPr>
        <a:xfrm>
          <a:off x="273075" y="1007456"/>
          <a:ext cx="1994249" cy="657195"/>
        </a:xfrm>
        <a:noFill/>
        <a:ln>
          <a:noFill/>
        </a:ln>
        <a:effectLst/>
      </dgm:spPr>
      <dgm:t>
        <a:bodyPr/>
        <a:lstStyle/>
        <a:p>
          <a:r>
            <a:rPr lang="pt-BR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Sistemas de Informação na AB</a:t>
          </a:r>
          <a:endParaRPr lang="pt-B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F2940E2-09CC-4446-AEA3-C0FD15EDE8B3}" type="parTrans" cxnId="{18BBE654-3F2C-4881-9E9D-B1E528758AA6}">
      <dgm:prSet/>
      <dgm:spPr/>
      <dgm:t>
        <a:bodyPr/>
        <a:lstStyle/>
        <a:p>
          <a:endParaRPr lang="pt-BR"/>
        </a:p>
      </dgm:t>
    </dgm:pt>
    <dgm:pt modelId="{D800C866-D949-46DF-86B3-BD1F17B61F0F}" type="sibTrans" cxnId="{18BBE654-3F2C-4881-9E9D-B1E528758AA6}">
      <dgm:prSet/>
      <dgm:spPr/>
      <dgm:t>
        <a:bodyPr/>
        <a:lstStyle/>
        <a:p>
          <a:endParaRPr lang="pt-BR"/>
        </a:p>
      </dgm:t>
    </dgm:pt>
    <dgm:pt modelId="{533BC6D3-A92F-4B7C-863C-AE5C4608B901}">
      <dgm:prSet phldrT="[Texto]" custT="1"/>
      <dgm:spPr>
        <a:xfrm>
          <a:off x="2416" y="2393256"/>
          <a:ext cx="2535568" cy="1231264"/>
        </a:xfrm>
        <a:noFill/>
        <a:ln>
          <a:noFill/>
        </a:ln>
        <a:effectLst/>
      </dgm:spPr>
      <dgm:t>
        <a:bodyPr/>
        <a:lstStyle/>
        <a:p>
          <a:r>
            <a:rPr lang="pt-BR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Diversas plataformas e terminologias</a:t>
          </a:r>
          <a:endParaRPr lang="pt-BR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A44EB39-76A3-46B7-B60D-CE39EBD1035B}" type="parTrans" cxnId="{20016929-42B7-4813-BA0E-353D61E38CCC}">
      <dgm:prSet/>
      <dgm:spPr/>
      <dgm:t>
        <a:bodyPr/>
        <a:lstStyle/>
        <a:p>
          <a:endParaRPr lang="pt-BR"/>
        </a:p>
      </dgm:t>
    </dgm:pt>
    <dgm:pt modelId="{236E1DE8-4B52-4A00-95F8-0392EA09B0B5}" type="sibTrans" cxnId="{20016929-42B7-4813-BA0E-353D61E38CCC}">
      <dgm:prSet/>
      <dgm:spPr/>
      <dgm:t>
        <a:bodyPr/>
        <a:lstStyle/>
        <a:p>
          <a:endParaRPr lang="pt-BR"/>
        </a:p>
      </dgm:t>
    </dgm:pt>
    <dgm:pt modelId="{CA1291B0-E442-445E-BB77-6AD4E39BC35C}">
      <dgm:prSet phldrT="[Texto]" custT="1"/>
      <dgm:spPr>
        <a:xfrm>
          <a:off x="3923926" y="432052"/>
          <a:ext cx="1841168" cy="1841168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pt-BR" sz="22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Estratégia</a:t>
          </a:r>
        </a:p>
        <a:p>
          <a:r>
            <a:rPr lang="pt-BR" sz="24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e-SUS AB</a:t>
          </a:r>
          <a:endParaRPr lang="pt-BR" sz="24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56F2CD5C-E5B1-4AC1-9F42-B474D4529FF0}" type="parTrans" cxnId="{0203AD98-6175-4DFF-99EB-24E85CCF0333}">
      <dgm:prSet/>
      <dgm:spPr/>
      <dgm:t>
        <a:bodyPr/>
        <a:lstStyle/>
        <a:p>
          <a:endParaRPr lang="pt-BR"/>
        </a:p>
      </dgm:t>
    </dgm:pt>
    <dgm:pt modelId="{CD86B7E6-F545-492B-8EED-4BE1ADF7EC0E}" type="sibTrans" cxnId="{0203AD98-6175-4DFF-99EB-24E85CCF0333}">
      <dgm:prSet/>
      <dgm:spPr/>
      <dgm:t>
        <a:bodyPr/>
        <a:lstStyle/>
        <a:p>
          <a:endParaRPr lang="pt-BR"/>
        </a:p>
      </dgm:t>
    </dgm:pt>
    <dgm:pt modelId="{FFF3B9DD-FE53-497A-B1D5-4372EDCFFC96}">
      <dgm:prSet phldrT="[Texto]" custT="1"/>
      <dgm:spPr>
        <a:xfrm>
          <a:off x="3869082" y="2393256"/>
          <a:ext cx="1996645" cy="1231264"/>
        </a:xfrm>
        <a:noFill/>
        <a:ln>
          <a:noFill/>
        </a:ln>
        <a:effectLst/>
      </dgm:spPr>
      <dgm:t>
        <a:bodyPr/>
        <a:lstStyle/>
        <a:p>
          <a:r>
            <a:rPr lang="pt-BR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Plataforma única de dados na AB</a:t>
          </a:r>
          <a:endParaRPr lang="pt-BR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300D066-4F8E-4A9B-991F-0FD054428E28}" type="parTrans" cxnId="{6D709E7A-99B3-49B1-BE9C-3FBF7168511C}">
      <dgm:prSet/>
      <dgm:spPr/>
      <dgm:t>
        <a:bodyPr/>
        <a:lstStyle/>
        <a:p>
          <a:endParaRPr lang="pt-BR"/>
        </a:p>
      </dgm:t>
    </dgm:pt>
    <dgm:pt modelId="{736B1FCC-BD24-4DB0-8642-0A1D36D14C52}" type="sibTrans" cxnId="{6D709E7A-99B3-49B1-BE9C-3FBF7168511C}">
      <dgm:prSet/>
      <dgm:spPr/>
      <dgm:t>
        <a:bodyPr/>
        <a:lstStyle/>
        <a:p>
          <a:endParaRPr lang="pt-BR"/>
        </a:p>
      </dgm:t>
    </dgm:pt>
    <dgm:pt modelId="{757F051E-47ED-494D-A40F-CB68B42D727A}" type="pres">
      <dgm:prSet presAssocID="{0C685878-3976-4227-A314-C6BDD7A61E34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43DB7D92-AF81-46DD-9C92-373A0043CF31}" type="pres">
      <dgm:prSet presAssocID="{4D7A5C28-E36E-492F-AA08-077D42832C19}" presName="chaos" presStyleCnt="0"/>
      <dgm:spPr/>
      <dgm:t>
        <a:bodyPr/>
        <a:lstStyle/>
        <a:p>
          <a:endParaRPr lang="pt-BR"/>
        </a:p>
      </dgm:t>
    </dgm:pt>
    <dgm:pt modelId="{7B0FA885-023C-4278-8DBC-4BFBA81F5BDA}" type="pres">
      <dgm:prSet presAssocID="{4D7A5C28-E36E-492F-AA08-077D42832C19}" presName="parTx1" presStyleLbl="revTx" presStyleIdx="0" presStyleCnt="3"/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FA0C67DA-3B71-4FBF-B066-E37B7E0FEC92}" type="pres">
      <dgm:prSet presAssocID="{4D7A5C28-E36E-492F-AA08-077D42832C19}" presName="desTx1" presStyleLbl="revTx" presStyleIdx="1" presStyleCnt="3" custScaleX="12714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35B40523-F39D-475A-8226-6EE22DACB498}" type="pres">
      <dgm:prSet presAssocID="{4D7A5C28-E36E-492F-AA08-077D42832C19}" presName="c1" presStyleLbl="node1" presStyleIdx="0" presStyleCnt="19"/>
      <dgm:spPr>
        <a:xfrm>
          <a:off x="270809" y="807577"/>
          <a:ext cx="158633" cy="158633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8AE00272-A8DE-47D2-9819-8FD1FDCFDB7A}" type="pres">
      <dgm:prSet presAssocID="{4D7A5C28-E36E-492F-AA08-077D42832C19}" presName="c2" presStyleLbl="node1" presStyleIdx="1" presStyleCnt="19"/>
      <dgm:spPr>
        <a:xfrm>
          <a:off x="381852" y="585490"/>
          <a:ext cx="158633" cy="158633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29564A41-06AA-4964-9080-816569FCA520}" type="pres">
      <dgm:prSet presAssocID="{4D7A5C28-E36E-492F-AA08-077D42832C19}" presName="c3" presStyleLbl="node1" presStyleIdx="2" presStyleCnt="19"/>
      <dgm:spPr>
        <a:xfrm>
          <a:off x="648357" y="629908"/>
          <a:ext cx="249281" cy="249281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3F4A4539-B6C9-403A-8BC6-20770CEBC31B}" type="pres">
      <dgm:prSet presAssocID="{4D7A5C28-E36E-492F-AA08-077D42832C19}" presName="c4" presStyleLbl="node1" presStyleIdx="3" presStyleCnt="19"/>
      <dgm:spPr>
        <a:xfrm>
          <a:off x="870444" y="385612"/>
          <a:ext cx="158633" cy="158633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910847A3-0EF0-488C-8E6E-0FF8E06D82BA}" type="pres">
      <dgm:prSet presAssocID="{4D7A5C28-E36E-492F-AA08-077D42832C19}" presName="c5" presStyleLbl="node1" presStyleIdx="4" presStyleCnt="19"/>
      <dgm:spPr>
        <a:xfrm>
          <a:off x="1159157" y="296778"/>
          <a:ext cx="158633" cy="158633"/>
        </a:xfrm>
        <a:prstGeom prst="ellipse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FBE923F2-6859-4F03-B369-564F46DE97CB}" type="pres">
      <dgm:prSet presAssocID="{4D7A5C28-E36E-492F-AA08-077D42832C19}" presName="c6" presStyleLbl="node1" presStyleIdx="5" presStyleCnt="19"/>
      <dgm:spPr>
        <a:xfrm>
          <a:off x="1514496" y="452238"/>
          <a:ext cx="158633" cy="158633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2C1A6F71-A199-4263-A318-99065636DC77}" type="pres">
      <dgm:prSet presAssocID="{4D7A5C28-E36E-492F-AA08-077D42832C19}" presName="c7" presStyleLbl="node1" presStyleIdx="6" presStyleCnt="19"/>
      <dgm:spPr>
        <a:xfrm>
          <a:off x="1736583" y="563282"/>
          <a:ext cx="249281" cy="249281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CC036AD2-4F50-49C3-9185-28775299D5DA}" type="pres">
      <dgm:prSet presAssocID="{4D7A5C28-E36E-492F-AA08-077D42832C19}" presName="c8" presStyleLbl="node1" presStyleIdx="7" presStyleCnt="19"/>
      <dgm:spPr>
        <a:xfrm>
          <a:off x="2047504" y="807577"/>
          <a:ext cx="158633" cy="158633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7A24F04D-7765-4585-B992-F837388864C8}" type="pres">
      <dgm:prSet presAssocID="{4D7A5C28-E36E-492F-AA08-077D42832C19}" presName="c9" presStyleLbl="node1" presStyleIdx="8" presStyleCnt="19"/>
      <dgm:spPr>
        <a:xfrm>
          <a:off x="2180756" y="1051873"/>
          <a:ext cx="158633" cy="158633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FADE4E3A-925B-4FD7-A460-63A729F61DF8}" type="pres">
      <dgm:prSet presAssocID="{4D7A5C28-E36E-492F-AA08-077D42832C19}" presName="c10" presStyleLbl="node1" presStyleIdx="9" presStyleCnt="19"/>
      <dgm:spPr>
        <a:xfrm>
          <a:off x="1025904" y="585490"/>
          <a:ext cx="407914" cy="407914"/>
        </a:xfrm>
        <a:prstGeom prst="ellipse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AACB7C5C-1C92-4B1F-B315-4A5060CF7387}" type="pres">
      <dgm:prSet presAssocID="{4D7A5C28-E36E-492F-AA08-077D42832C19}" presName="c11" presStyleLbl="node1" presStyleIdx="10" presStyleCnt="19"/>
      <dgm:spPr>
        <a:xfrm>
          <a:off x="159765" y="1429421"/>
          <a:ext cx="158633" cy="158633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62A0F665-DEF7-41B1-A57A-44E6D2ECF80E}" type="pres">
      <dgm:prSet presAssocID="{4D7A5C28-E36E-492F-AA08-077D42832C19}" presName="c12" presStyleLbl="node1" presStyleIdx="11" presStyleCnt="19"/>
      <dgm:spPr>
        <a:xfrm>
          <a:off x="293018" y="1629299"/>
          <a:ext cx="249281" cy="249281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16BD4A66-8649-4622-ACF1-6C05BB6A5768}" type="pres">
      <dgm:prSet presAssocID="{4D7A5C28-E36E-492F-AA08-077D42832C19}" presName="c13" presStyleLbl="node1" presStyleIdx="12" presStyleCnt="19"/>
      <dgm:spPr>
        <a:xfrm>
          <a:off x="626148" y="1806969"/>
          <a:ext cx="362590" cy="362590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C34C7DAE-FDA0-4031-ABD2-FEF6635C8209}" type="pres">
      <dgm:prSet presAssocID="{4D7A5C28-E36E-492F-AA08-077D42832C19}" presName="c14" presStyleLbl="node1" presStyleIdx="13" presStyleCnt="19"/>
      <dgm:spPr>
        <a:xfrm>
          <a:off x="1092530" y="2095681"/>
          <a:ext cx="158633" cy="158633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905FDE1D-8FF7-45B2-8F0C-BD85BC154854}" type="pres">
      <dgm:prSet presAssocID="{4D7A5C28-E36E-492F-AA08-077D42832C19}" presName="c15" presStyleLbl="node1" presStyleIdx="14" presStyleCnt="19"/>
      <dgm:spPr>
        <a:xfrm>
          <a:off x="1181365" y="1806969"/>
          <a:ext cx="249281" cy="249281"/>
        </a:xfrm>
        <a:prstGeom prst="ellipse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49A0C881-F267-4B98-BC18-F5C5DEDED0B8}" type="pres">
      <dgm:prSet presAssocID="{4D7A5C28-E36E-492F-AA08-077D42832C19}" presName="c16" presStyleLbl="node1" presStyleIdx="15" presStyleCnt="19"/>
      <dgm:spPr>
        <a:xfrm>
          <a:off x="1403452" y="2117890"/>
          <a:ext cx="158633" cy="158633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B647808D-4EEE-4689-9B82-D5F27C56144A}" type="pres">
      <dgm:prSet presAssocID="{4D7A5C28-E36E-492F-AA08-077D42832C19}" presName="c17" presStyleLbl="node1" presStyleIdx="16" presStyleCnt="19"/>
      <dgm:spPr>
        <a:xfrm>
          <a:off x="1603330" y="1762551"/>
          <a:ext cx="362590" cy="362590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49E093CC-E977-4C1D-BDA5-971EA3D91742}" type="pres">
      <dgm:prSet presAssocID="{4D7A5C28-E36E-492F-AA08-077D42832C19}" presName="c18" presStyleLbl="node1" presStyleIdx="17" presStyleCnt="19"/>
      <dgm:spPr>
        <a:xfrm>
          <a:off x="2091922" y="1673716"/>
          <a:ext cx="249281" cy="249281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pt-BR"/>
        </a:p>
      </dgm:t>
    </dgm:pt>
    <dgm:pt modelId="{AF650617-2881-4EB2-8277-EB28642E40E5}" type="pres">
      <dgm:prSet presAssocID="{D800C866-D949-46DF-86B3-BD1F17B61F0F}" presName="chevronComposite1" presStyleCnt="0"/>
      <dgm:spPr/>
      <dgm:t>
        <a:bodyPr/>
        <a:lstStyle/>
        <a:p>
          <a:endParaRPr lang="pt-BR"/>
        </a:p>
      </dgm:t>
    </dgm:pt>
    <dgm:pt modelId="{F9A7936A-70AB-4317-931A-607A3152C2A9}" type="pres">
      <dgm:prSet presAssocID="{D800C866-D949-46DF-86B3-BD1F17B61F0F}" presName="chevron1" presStyleLbl="sibTrans2D1" presStyleIdx="0" presStyleCnt="2" custScaleX="81043" custScaleY="56685"/>
      <dgm:spPr>
        <a:xfrm>
          <a:off x="2537984" y="629538"/>
          <a:ext cx="732103" cy="1397665"/>
        </a:xfrm>
        <a:prstGeom prst="chevron">
          <a:avLst>
            <a:gd name="adj" fmla="val 6231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pt-BR"/>
        </a:p>
      </dgm:t>
    </dgm:pt>
    <dgm:pt modelId="{1FDCC464-BA24-4269-BE5F-A40167235593}" type="pres">
      <dgm:prSet presAssocID="{D800C866-D949-46DF-86B3-BD1F17B61F0F}" presName="spChevron1" presStyleCnt="0"/>
      <dgm:spPr/>
      <dgm:t>
        <a:bodyPr/>
        <a:lstStyle/>
        <a:p>
          <a:endParaRPr lang="pt-BR"/>
        </a:p>
      </dgm:t>
    </dgm:pt>
    <dgm:pt modelId="{5A45A256-02FC-4258-8198-4F562BB7653A}" type="pres">
      <dgm:prSet presAssocID="{D800C866-D949-46DF-86B3-BD1F17B61F0F}" presName="overlap" presStyleCnt="0"/>
      <dgm:spPr/>
      <dgm:t>
        <a:bodyPr/>
        <a:lstStyle/>
        <a:p>
          <a:endParaRPr lang="pt-BR"/>
        </a:p>
      </dgm:t>
    </dgm:pt>
    <dgm:pt modelId="{0FF25C18-D2ED-450B-A8CC-64B2A8B61270}" type="pres">
      <dgm:prSet presAssocID="{D800C866-D949-46DF-86B3-BD1F17B61F0F}" presName="chevronComposite2" presStyleCnt="0"/>
      <dgm:spPr/>
      <dgm:t>
        <a:bodyPr/>
        <a:lstStyle/>
        <a:p>
          <a:endParaRPr lang="pt-BR"/>
        </a:p>
      </dgm:t>
    </dgm:pt>
    <dgm:pt modelId="{D0D00E8C-5194-42E1-A366-1C4DE5A8E995}" type="pres">
      <dgm:prSet presAssocID="{D800C866-D949-46DF-86B3-BD1F17B61F0F}" presName="chevron2" presStyleLbl="sibTrans2D1" presStyleIdx="1" presStyleCnt="2" custScaleX="61707" custScaleY="50344" custLinFactNeighborX="-18869"/>
      <dgm:spPr>
        <a:xfrm>
          <a:off x="3136978" y="629538"/>
          <a:ext cx="732103" cy="1397665"/>
        </a:xfrm>
        <a:prstGeom prst="chevron">
          <a:avLst>
            <a:gd name="adj" fmla="val 6231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pt-BR"/>
        </a:p>
      </dgm:t>
    </dgm:pt>
    <dgm:pt modelId="{A709CC2D-517C-4C84-A43E-1BB384CAD817}" type="pres">
      <dgm:prSet presAssocID="{D800C866-D949-46DF-86B3-BD1F17B61F0F}" presName="spChevron2" presStyleCnt="0"/>
      <dgm:spPr/>
      <dgm:t>
        <a:bodyPr/>
        <a:lstStyle/>
        <a:p>
          <a:endParaRPr lang="pt-BR"/>
        </a:p>
      </dgm:t>
    </dgm:pt>
    <dgm:pt modelId="{530DB6C9-916D-499B-B8E0-07ED135A319A}" type="pres">
      <dgm:prSet presAssocID="{CA1291B0-E442-445E-BB77-6AD4E39BC35C}" presName="last" presStyleCnt="0"/>
      <dgm:spPr/>
      <dgm:t>
        <a:bodyPr/>
        <a:lstStyle/>
        <a:p>
          <a:endParaRPr lang="pt-BR"/>
        </a:p>
      </dgm:t>
    </dgm:pt>
    <dgm:pt modelId="{5D7A0A87-72B4-4491-AC4E-C2404BEB6B69}" type="pres">
      <dgm:prSet presAssocID="{CA1291B0-E442-445E-BB77-6AD4E39BC35C}" presName="circleTx" presStyleLbl="node1" presStyleIdx="18" presStyleCnt="19" custScaleX="132406" custScaleY="128455" custLinFactNeighborX="-1349" custLinFactNeighborY="-1551"/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5CBD099D-2915-4F33-B0D7-6A25511C4795}" type="pres">
      <dgm:prSet presAssocID="{CA1291B0-E442-445E-BB77-6AD4E39BC35C}" presName="desTxN" presStyleLbl="revTx" presStyleIdx="2" presStyleCnt="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A3D3E5A4-0721-4845-85FB-53293393E912}" type="pres">
      <dgm:prSet presAssocID="{CA1291B0-E442-445E-BB77-6AD4E39BC35C}" presName="spN" presStyleCnt="0"/>
      <dgm:spPr/>
      <dgm:t>
        <a:bodyPr/>
        <a:lstStyle/>
        <a:p>
          <a:endParaRPr lang="pt-BR"/>
        </a:p>
      </dgm:t>
    </dgm:pt>
  </dgm:ptLst>
  <dgm:cxnLst>
    <dgm:cxn modelId="{18BBE654-3F2C-4881-9E9D-B1E528758AA6}" srcId="{0C685878-3976-4227-A314-C6BDD7A61E34}" destId="{4D7A5C28-E36E-492F-AA08-077D42832C19}" srcOrd="0" destOrd="0" parTransId="{1F2940E2-09CC-4446-AEA3-C0FD15EDE8B3}" sibTransId="{D800C866-D949-46DF-86B3-BD1F17B61F0F}"/>
    <dgm:cxn modelId="{157C63B3-D0CA-4F82-90AF-971D1CA8A6A6}" type="presOf" srcId="{FFF3B9DD-FE53-497A-B1D5-4372EDCFFC96}" destId="{5CBD099D-2915-4F33-B0D7-6A25511C4795}" srcOrd="0" destOrd="0" presId="urn:microsoft.com/office/officeart/2009/3/layout/RandomtoResultProcess"/>
    <dgm:cxn modelId="{20016929-42B7-4813-BA0E-353D61E38CCC}" srcId="{4D7A5C28-E36E-492F-AA08-077D42832C19}" destId="{533BC6D3-A92F-4B7C-863C-AE5C4608B901}" srcOrd="0" destOrd="0" parTransId="{4A44EB39-76A3-46B7-B60D-CE39EBD1035B}" sibTransId="{236E1DE8-4B52-4A00-95F8-0392EA09B0B5}"/>
    <dgm:cxn modelId="{1206FA4B-6EC1-42B8-907B-C9ACD04A85EA}" type="presOf" srcId="{CA1291B0-E442-445E-BB77-6AD4E39BC35C}" destId="{5D7A0A87-72B4-4491-AC4E-C2404BEB6B69}" srcOrd="0" destOrd="0" presId="urn:microsoft.com/office/officeart/2009/3/layout/RandomtoResultProcess"/>
    <dgm:cxn modelId="{0203AD98-6175-4DFF-99EB-24E85CCF0333}" srcId="{0C685878-3976-4227-A314-C6BDD7A61E34}" destId="{CA1291B0-E442-445E-BB77-6AD4E39BC35C}" srcOrd="1" destOrd="0" parTransId="{56F2CD5C-E5B1-4AC1-9F42-B474D4529FF0}" sibTransId="{CD86B7E6-F545-492B-8EED-4BE1ADF7EC0E}"/>
    <dgm:cxn modelId="{530785C5-E396-4538-9C17-6DCD3F421BF6}" type="presOf" srcId="{0C685878-3976-4227-A314-C6BDD7A61E34}" destId="{757F051E-47ED-494D-A40F-CB68B42D727A}" srcOrd="0" destOrd="0" presId="urn:microsoft.com/office/officeart/2009/3/layout/RandomtoResultProcess"/>
    <dgm:cxn modelId="{6D709E7A-99B3-49B1-BE9C-3FBF7168511C}" srcId="{CA1291B0-E442-445E-BB77-6AD4E39BC35C}" destId="{FFF3B9DD-FE53-497A-B1D5-4372EDCFFC96}" srcOrd="0" destOrd="0" parTransId="{D300D066-4F8E-4A9B-991F-0FD054428E28}" sibTransId="{736B1FCC-BD24-4DB0-8642-0A1D36D14C52}"/>
    <dgm:cxn modelId="{515ADA1E-3DF7-48C8-B497-82E6656C5063}" type="presOf" srcId="{533BC6D3-A92F-4B7C-863C-AE5C4608B901}" destId="{FA0C67DA-3B71-4FBF-B066-E37B7E0FEC92}" srcOrd="0" destOrd="0" presId="urn:microsoft.com/office/officeart/2009/3/layout/RandomtoResultProcess"/>
    <dgm:cxn modelId="{CC9311AB-A22A-4B41-973C-951513DA74FC}" type="presOf" srcId="{4D7A5C28-E36E-492F-AA08-077D42832C19}" destId="{7B0FA885-023C-4278-8DBC-4BFBA81F5BDA}" srcOrd="0" destOrd="0" presId="urn:microsoft.com/office/officeart/2009/3/layout/RandomtoResultProcess"/>
    <dgm:cxn modelId="{A93032F0-63FB-497D-B562-4BC5F6C3601A}" type="presParOf" srcId="{757F051E-47ED-494D-A40F-CB68B42D727A}" destId="{43DB7D92-AF81-46DD-9C92-373A0043CF31}" srcOrd="0" destOrd="0" presId="urn:microsoft.com/office/officeart/2009/3/layout/RandomtoResultProcess"/>
    <dgm:cxn modelId="{7DE9FD54-1752-4A1D-9BE2-F766E4752CD7}" type="presParOf" srcId="{43DB7D92-AF81-46DD-9C92-373A0043CF31}" destId="{7B0FA885-023C-4278-8DBC-4BFBA81F5BDA}" srcOrd="0" destOrd="0" presId="urn:microsoft.com/office/officeart/2009/3/layout/RandomtoResultProcess"/>
    <dgm:cxn modelId="{0D917D42-EEBD-4D26-899B-84C3EEF6AA5D}" type="presParOf" srcId="{43DB7D92-AF81-46DD-9C92-373A0043CF31}" destId="{FA0C67DA-3B71-4FBF-B066-E37B7E0FEC92}" srcOrd="1" destOrd="0" presId="urn:microsoft.com/office/officeart/2009/3/layout/RandomtoResultProcess"/>
    <dgm:cxn modelId="{D42C5889-08D7-48CC-AB56-7C24E91537F0}" type="presParOf" srcId="{43DB7D92-AF81-46DD-9C92-373A0043CF31}" destId="{35B40523-F39D-475A-8226-6EE22DACB498}" srcOrd="2" destOrd="0" presId="urn:microsoft.com/office/officeart/2009/3/layout/RandomtoResultProcess"/>
    <dgm:cxn modelId="{6FA838FD-07AF-4A5A-988E-A5584BCD2365}" type="presParOf" srcId="{43DB7D92-AF81-46DD-9C92-373A0043CF31}" destId="{8AE00272-A8DE-47D2-9819-8FD1FDCFDB7A}" srcOrd="3" destOrd="0" presId="urn:microsoft.com/office/officeart/2009/3/layout/RandomtoResultProcess"/>
    <dgm:cxn modelId="{CA92E62A-DCFB-4AB4-81FD-C49541F2C8C1}" type="presParOf" srcId="{43DB7D92-AF81-46DD-9C92-373A0043CF31}" destId="{29564A41-06AA-4964-9080-816569FCA520}" srcOrd="4" destOrd="0" presId="urn:microsoft.com/office/officeart/2009/3/layout/RandomtoResultProcess"/>
    <dgm:cxn modelId="{BF9249BB-A4F4-49AE-AFFA-E56DE17DD79E}" type="presParOf" srcId="{43DB7D92-AF81-46DD-9C92-373A0043CF31}" destId="{3F4A4539-B6C9-403A-8BC6-20770CEBC31B}" srcOrd="5" destOrd="0" presId="urn:microsoft.com/office/officeart/2009/3/layout/RandomtoResultProcess"/>
    <dgm:cxn modelId="{84821B1C-7C38-4BD9-B516-7166B76D7D1C}" type="presParOf" srcId="{43DB7D92-AF81-46DD-9C92-373A0043CF31}" destId="{910847A3-0EF0-488C-8E6E-0FF8E06D82BA}" srcOrd="6" destOrd="0" presId="urn:microsoft.com/office/officeart/2009/3/layout/RandomtoResultProcess"/>
    <dgm:cxn modelId="{998D0561-6B2A-43B4-9D70-5D12864BC169}" type="presParOf" srcId="{43DB7D92-AF81-46DD-9C92-373A0043CF31}" destId="{FBE923F2-6859-4F03-B369-564F46DE97CB}" srcOrd="7" destOrd="0" presId="urn:microsoft.com/office/officeart/2009/3/layout/RandomtoResultProcess"/>
    <dgm:cxn modelId="{59482C1B-09CF-46FA-B7CF-E9355CC35114}" type="presParOf" srcId="{43DB7D92-AF81-46DD-9C92-373A0043CF31}" destId="{2C1A6F71-A199-4263-A318-99065636DC77}" srcOrd="8" destOrd="0" presId="urn:microsoft.com/office/officeart/2009/3/layout/RandomtoResultProcess"/>
    <dgm:cxn modelId="{C27479F4-7BCC-423C-9E70-4C8BE9C99383}" type="presParOf" srcId="{43DB7D92-AF81-46DD-9C92-373A0043CF31}" destId="{CC036AD2-4F50-49C3-9185-28775299D5DA}" srcOrd="9" destOrd="0" presId="urn:microsoft.com/office/officeart/2009/3/layout/RandomtoResultProcess"/>
    <dgm:cxn modelId="{C0A25B56-D0AA-4EBD-B217-8BFC5D81D52B}" type="presParOf" srcId="{43DB7D92-AF81-46DD-9C92-373A0043CF31}" destId="{7A24F04D-7765-4585-B992-F837388864C8}" srcOrd="10" destOrd="0" presId="urn:microsoft.com/office/officeart/2009/3/layout/RandomtoResultProcess"/>
    <dgm:cxn modelId="{9F4B69E7-FC6C-42AB-8A6F-BBB3A5F13363}" type="presParOf" srcId="{43DB7D92-AF81-46DD-9C92-373A0043CF31}" destId="{FADE4E3A-925B-4FD7-A460-63A729F61DF8}" srcOrd="11" destOrd="0" presId="urn:microsoft.com/office/officeart/2009/3/layout/RandomtoResultProcess"/>
    <dgm:cxn modelId="{4EE99A29-02D1-419A-ADB6-AA3CCEECEEE4}" type="presParOf" srcId="{43DB7D92-AF81-46DD-9C92-373A0043CF31}" destId="{AACB7C5C-1C92-4B1F-B315-4A5060CF7387}" srcOrd="12" destOrd="0" presId="urn:microsoft.com/office/officeart/2009/3/layout/RandomtoResultProcess"/>
    <dgm:cxn modelId="{FAD2ABCA-002A-46AD-A389-973E485B169E}" type="presParOf" srcId="{43DB7D92-AF81-46DD-9C92-373A0043CF31}" destId="{62A0F665-DEF7-41B1-A57A-44E6D2ECF80E}" srcOrd="13" destOrd="0" presId="urn:microsoft.com/office/officeart/2009/3/layout/RandomtoResultProcess"/>
    <dgm:cxn modelId="{38EFCF20-30EF-4AD5-8FEA-E53071CE94AA}" type="presParOf" srcId="{43DB7D92-AF81-46DD-9C92-373A0043CF31}" destId="{16BD4A66-8649-4622-ACF1-6C05BB6A5768}" srcOrd="14" destOrd="0" presId="urn:microsoft.com/office/officeart/2009/3/layout/RandomtoResultProcess"/>
    <dgm:cxn modelId="{44951B39-7110-4F06-87AD-084FC556CD66}" type="presParOf" srcId="{43DB7D92-AF81-46DD-9C92-373A0043CF31}" destId="{C34C7DAE-FDA0-4031-ABD2-FEF6635C8209}" srcOrd="15" destOrd="0" presId="urn:microsoft.com/office/officeart/2009/3/layout/RandomtoResultProcess"/>
    <dgm:cxn modelId="{ED7DBA27-0CBB-4FDC-9786-ACCE86C6B8F6}" type="presParOf" srcId="{43DB7D92-AF81-46DD-9C92-373A0043CF31}" destId="{905FDE1D-8FF7-45B2-8F0C-BD85BC154854}" srcOrd="16" destOrd="0" presId="urn:microsoft.com/office/officeart/2009/3/layout/RandomtoResultProcess"/>
    <dgm:cxn modelId="{DE08D486-A003-49C2-9F7A-2DCB0F347BCC}" type="presParOf" srcId="{43DB7D92-AF81-46DD-9C92-373A0043CF31}" destId="{49A0C881-F267-4B98-BC18-F5C5DEDED0B8}" srcOrd="17" destOrd="0" presId="urn:microsoft.com/office/officeart/2009/3/layout/RandomtoResultProcess"/>
    <dgm:cxn modelId="{6C1D25AC-2442-4CB8-9706-CCB2A3AE37E6}" type="presParOf" srcId="{43DB7D92-AF81-46DD-9C92-373A0043CF31}" destId="{B647808D-4EEE-4689-9B82-D5F27C56144A}" srcOrd="18" destOrd="0" presId="urn:microsoft.com/office/officeart/2009/3/layout/RandomtoResultProcess"/>
    <dgm:cxn modelId="{275301F4-EE59-493A-93DC-67C0A3B36ED2}" type="presParOf" srcId="{43DB7D92-AF81-46DD-9C92-373A0043CF31}" destId="{49E093CC-E977-4C1D-BDA5-971EA3D91742}" srcOrd="19" destOrd="0" presId="urn:microsoft.com/office/officeart/2009/3/layout/RandomtoResultProcess"/>
    <dgm:cxn modelId="{C2A25A15-4CF9-4F85-B759-6D050F78E1BA}" type="presParOf" srcId="{757F051E-47ED-494D-A40F-CB68B42D727A}" destId="{AF650617-2881-4EB2-8277-EB28642E40E5}" srcOrd="1" destOrd="0" presId="urn:microsoft.com/office/officeart/2009/3/layout/RandomtoResultProcess"/>
    <dgm:cxn modelId="{D3FD2286-DB39-4434-A6E8-43127D73823B}" type="presParOf" srcId="{AF650617-2881-4EB2-8277-EB28642E40E5}" destId="{F9A7936A-70AB-4317-931A-607A3152C2A9}" srcOrd="0" destOrd="0" presId="urn:microsoft.com/office/officeart/2009/3/layout/RandomtoResultProcess"/>
    <dgm:cxn modelId="{CE64DBD9-59BB-4850-91AB-7A58542A69D3}" type="presParOf" srcId="{AF650617-2881-4EB2-8277-EB28642E40E5}" destId="{1FDCC464-BA24-4269-BE5F-A40167235593}" srcOrd="1" destOrd="0" presId="urn:microsoft.com/office/officeart/2009/3/layout/RandomtoResultProcess"/>
    <dgm:cxn modelId="{B09159F2-3986-430D-AC48-B3A6BEAC0476}" type="presParOf" srcId="{757F051E-47ED-494D-A40F-CB68B42D727A}" destId="{5A45A256-02FC-4258-8198-4F562BB7653A}" srcOrd="2" destOrd="0" presId="urn:microsoft.com/office/officeart/2009/3/layout/RandomtoResultProcess"/>
    <dgm:cxn modelId="{246F413E-54D9-403C-A9D1-6D629D1F05E3}" type="presParOf" srcId="{757F051E-47ED-494D-A40F-CB68B42D727A}" destId="{0FF25C18-D2ED-450B-A8CC-64B2A8B61270}" srcOrd="3" destOrd="0" presId="urn:microsoft.com/office/officeart/2009/3/layout/RandomtoResultProcess"/>
    <dgm:cxn modelId="{94DBDA05-7716-4288-A3D4-B4A632060FAE}" type="presParOf" srcId="{0FF25C18-D2ED-450B-A8CC-64B2A8B61270}" destId="{D0D00E8C-5194-42E1-A366-1C4DE5A8E995}" srcOrd="0" destOrd="0" presId="urn:microsoft.com/office/officeart/2009/3/layout/RandomtoResultProcess"/>
    <dgm:cxn modelId="{DF6CD1CE-4AA6-4B3B-8DF1-7C96641176C0}" type="presParOf" srcId="{0FF25C18-D2ED-450B-A8CC-64B2A8B61270}" destId="{A709CC2D-517C-4C84-A43E-1BB384CAD817}" srcOrd="1" destOrd="0" presId="urn:microsoft.com/office/officeart/2009/3/layout/RandomtoResultProcess"/>
    <dgm:cxn modelId="{89E7ED98-BA7E-4E37-82B0-B8310E2101FC}" type="presParOf" srcId="{757F051E-47ED-494D-A40F-CB68B42D727A}" destId="{530DB6C9-916D-499B-B8E0-07ED135A319A}" srcOrd="4" destOrd="0" presId="urn:microsoft.com/office/officeart/2009/3/layout/RandomtoResultProcess"/>
    <dgm:cxn modelId="{4EEE2AF6-D352-4B56-8175-AC4756E0DA59}" type="presParOf" srcId="{530DB6C9-916D-499B-B8E0-07ED135A319A}" destId="{5D7A0A87-72B4-4491-AC4E-C2404BEB6B69}" srcOrd="0" destOrd="0" presId="urn:microsoft.com/office/officeart/2009/3/layout/RandomtoResultProcess"/>
    <dgm:cxn modelId="{85A8D83D-07F2-4CA0-AAC0-998A1F202FB0}" type="presParOf" srcId="{530DB6C9-916D-499B-B8E0-07ED135A319A}" destId="{5CBD099D-2915-4F33-B0D7-6A25511C4795}" srcOrd="1" destOrd="0" presId="urn:microsoft.com/office/officeart/2009/3/layout/RandomtoResultProcess"/>
    <dgm:cxn modelId="{48D51D59-C4A3-4B8A-B4DE-52D6221F536D}" type="presParOf" srcId="{530DB6C9-916D-499B-B8E0-07ED135A319A}" destId="{A3D3E5A4-0721-4845-85FB-53293393E912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2816EA-E188-416A-B7A1-9EFF180D7F6C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09820862-0BF2-4949-BA75-A3ABD2370CFF}">
      <dgm:prSet phldrT="[Texto]" custT="1"/>
      <dgm:spPr>
        <a:xfrm>
          <a:off x="254558" y="164715"/>
          <a:ext cx="2945399" cy="329304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Individualizar o registro</a:t>
          </a:r>
          <a:endParaRPr lang="pt-BR" sz="14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8FFA992A-A241-4752-82C9-9F880B835AAB}" type="parTrans" cxnId="{A7C3B36A-344C-49B6-A786-24613FEA73FE}">
      <dgm:prSet/>
      <dgm:spPr/>
      <dgm:t>
        <a:bodyPr/>
        <a:lstStyle/>
        <a:p>
          <a:endParaRPr lang="pt-BR" sz="2400"/>
        </a:p>
      </dgm:t>
    </dgm:pt>
    <dgm:pt modelId="{65E556DF-3222-4179-A964-50CBFDDB0D1A}" type="sibTrans" cxnId="{A7C3B36A-344C-49B6-A786-24613FEA73FE}">
      <dgm:prSet/>
      <dgm:spPr>
        <a:xfrm>
          <a:off x="-3535244" y="-543398"/>
          <a:ext cx="4214692" cy="4214692"/>
        </a:xfrm>
        <a:noFill/>
        <a:ln w="25400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 sz="2400"/>
        </a:p>
      </dgm:t>
    </dgm:pt>
    <dgm:pt modelId="{76A7AA2E-E67E-4C74-8F79-05BF01742523}">
      <dgm:prSet phldrT="[Texto]" custT="1"/>
      <dgm:spPr>
        <a:xfrm>
          <a:off x="525434" y="658609"/>
          <a:ext cx="2674523" cy="329304"/>
        </a:xfrm>
        <a:gradFill rotWithShape="0">
          <a:gsLst>
            <a:gs pos="0">
              <a:srgbClr val="4BACC6">
                <a:hueOff val="-1986775"/>
                <a:satOff val="7962"/>
                <a:lumOff val="1726"/>
                <a:alphaOff val="0"/>
                <a:shade val="51000"/>
                <a:satMod val="130000"/>
              </a:srgbClr>
            </a:gs>
            <a:gs pos="80000">
              <a:srgbClr val="4BACC6">
                <a:hueOff val="-1986775"/>
                <a:satOff val="7962"/>
                <a:lumOff val="1726"/>
                <a:alphaOff val="0"/>
                <a:shade val="93000"/>
                <a:satMod val="130000"/>
              </a:srgbClr>
            </a:gs>
            <a:gs pos="100000">
              <a:srgbClr val="4BACC6">
                <a:hueOff val="-1986775"/>
                <a:satOff val="7962"/>
                <a:lumOff val="172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Reduzir o retrabalho na coleta de dados</a:t>
          </a:r>
          <a:endParaRPr lang="pt-BR" sz="14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95A011B-1A69-47B1-87DA-AA9151099334}" type="parTrans" cxnId="{B1769B46-3BDC-4537-87DE-27CB37795262}">
      <dgm:prSet/>
      <dgm:spPr/>
      <dgm:t>
        <a:bodyPr/>
        <a:lstStyle/>
        <a:p>
          <a:endParaRPr lang="pt-BR" sz="2400"/>
        </a:p>
      </dgm:t>
    </dgm:pt>
    <dgm:pt modelId="{5BD8368E-A313-45DF-A40D-2AAD80BF90B0}" type="sibTrans" cxnId="{B1769B46-3BDC-4537-87DE-27CB37795262}">
      <dgm:prSet/>
      <dgm:spPr/>
      <dgm:t>
        <a:bodyPr/>
        <a:lstStyle/>
        <a:p>
          <a:endParaRPr lang="pt-BR" sz="2400"/>
        </a:p>
      </dgm:t>
    </dgm:pt>
    <dgm:pt modelId="{F0A4EB53-E4F5-4647-B7ED-45E9073D2DF7}">
      <dgm:prSet phldrT="[Texto]" custT="1"/>
      <dgm:spPr>
        <a:xfrm>
          <a:off x="649299" y="1152504"/>
          <a:ext cx="2550658" cy="329304"/>
        </a:xfrm>
        <a:gradFill rotWithShape="0">
          <a:gsLst>
            <a:gs pos="0">
              <a:srgbClr val="4BACC6">
                <a:hueOff val="-3973551"/>
                <a:satOff val="15924"/>
                <a:lumOff val="3451"/>
                <a:alphaOff val="0"/>
                <a:shade val="51000"/>
                <a:satMod val="130000"/>
              </a:srgbClr>
            </a:gs>
            <a:gs pos="80000">
              <a:srgbClr val="4BACC6">
                <a:hueOff val="-3973551"/>
                <a:satOff val="15924"/>
                <a:lumOff val="3451"/>
                <a:alphaOff val="0"/>
                <a:shade val="93000"/>
                <a:satMod val="130000"/>
              </a:srgbClr>
            </a:gs>
            <a:gs pos="100000">
              <a:srgbClr val="4BACC6">
                <a:hueOff val="-3973551"/>
                <a:satOff val="15924"/>
                <a:lumOff val="3451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Integrar a informação</a:t>
          </a:r>
          <a:endParaRPr lang="pt-BR" sz="14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137E8C28-9101-4FB5-B6D0-47E666850F26}" type="parTrans" cxnId="{739089C1-4789-4AC5-885A-17DBB78895A0}">
      <dgm:prSet/>
      <dgm:spPr/>
      <dgm:t>
        <a:bodyPr/>
        <a:lstStyle/>
        <a:p>
          <a:endParaRPr lang="pt-BR" sz="2400"/>
        </a:p>
      </dgm:t>
    </dgm:pt>
    <dgm:pt modelId="{94FFA935-8D8A-443B-8FBB-ACDBD46A2EE9}" type="sibTrans" cxnId="{739089C1-4789-4AC5-885A-17DBB78895A0}">
      <dgm:prSet/>
      <dgm:spPr/>
      <dgm:t>
        <a:bodyPr/>
        <a:lstStyle/>
        <a:p>
          <a:endParaRPr lang="pt-BR" sz="2400"/>
        </a:p>
      </dgm:t>
    </dgm:pt>
    <dgm:pt modelId="{9C1F750B-8C9D-43AB-A959-89163D522673}">
      <dgm:prSet phldrT="[Texto]" custT="1"/>
      <dgm:spPr>
        <a:xfrm>
          <a:off x="649299" y="1646086"/>
          <a:ext cx="2550658" cy="329304"/>
        </a:xfrm>
        <a:gradFill rotWithShape="0">
          <a:gsLst>
            <a:gs pos="0">
              <a:srgbClr val="4BACC6">
                <a:hueOff val="-5960326"/>
                <a:satOff val="23887"/>
                <a:lumOff val="5177"/>
                <a:alphaOff val="0"/>
                <a:shade val="51000"/>
                <a:satMod val="130000"/>
              </a:srgbClr>
            </a:gs>
            <a:gs pos="80000">
              <a:srgbClr val="4BACC6">
                <a:hueOff val="-5960326"/>
                <a:satOff val="23887"/>
                <a:lumOff val="5177"/>
                <a:alphaOff val="0"/>
                <a:shade val="93000"/>
                <a:satMod val="130000"/>
              </a:srgbClr>
            </a:gs>
            <a:gs pos="100000">
              <a:srgbClr val="4BACC6">
                <a:hueOff val="-5960326"/>
                <a:satOff val="23887"/>
                <a:lumOff val="517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Informatização unidades</a:t>
          </a:r>
          <a:endParaRPr lang="pt-BR" sz="14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CA0D43DF-7A34-4D8B-B55C-0B98B4660FE8}" type="parTrans" cxnId="{E67D0937-A977-4E6D-BD39-F2ABF77D2802}">
      <dgm:prSet/>
      <dgm:spPr/>
      <dgm:t>
        <a:bodyPr/>
        <a:lstStyle/>
        <a:p>
          <a:endParaRPr lang="pt-BR" sz="2400"/>
        </a:p>
      </dgm:t>
    </dgm:pt>
    <dgm:pt modelId="{6565AACA-CB6F-43A4-856C-BA08FB56F8EF}" type="sibTrans" cxnId="{E67D0937-A977-4E6D-BD39-F2ABF77D2802}">
      <dgm:prSet/>
      <dgm:spPr/>
      <dgm:t>
        <a:bodyPr/>
        <a:lstStyle/>
        <a:p>
          <a:endParaRPr lang="pt-BR" sz="2400"/>
        </a:p>
      </dgm:t>
    </dgm:pt>
    <dgm:pt modelId="{685D91A9-E448-4766-A823-1BD30BF9950E}">
      <dgm:prSet phldrT="[Texto]" custT="1"/>
      <dgm:spPr>
        <a:xfrm>
          <a:off x="525434" y="2139981"/>
          <a:ext cx="2674523" cy="329304"/>
        </a:xfrm>
        <a:gradFill rotWithShape="0">
          <a:gsLst>
            <a:gs pos="0">
              <a:srgbClr val="4BACC6">
                <a:hueOff val="-7947101"/>
                <a:satOff val="31849"/>
                <a:lumOff val="6902"/>
                <a:alphaOff val="0"/>
                <a:shade val="51000"/>
                <a:satMod val="130000"/>
              </a:srgbClr>
            </a:gs>
            <a:gs pos="80000">
              <a:srgbClr val="4BACC6">
                <a:hueOff val="-7947101"/>
                <a:satOff val="31849"/>
                <a:lumOff val="6902"/>
                <a:alphaOff val="0"/>
                <a:shade val="93000"/>
                <a:satMod val="130000"/>
              </a:srgbClr>
            </a:gs>
            <a:gs pos="100000">
              <a:srgbClr val="4BACC6">
                <a:hueOff val="-7947101"/>
                <a:satOff val="31849"/>
                <a:lumOff val="6902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Gestão do cuidado</a:t>
          </a:r>
          <a:endParaRPr lang="pt-BR" sz="14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EC6B9BCB-C040-4F32-8E8B-40B2D1D07B78}" type="parTrans" cxnId="{8FD46D87-E9D5-43CD-92D3-6F7D10C1C45F}">
      <dgm:prSet/>
      <dgm:spPr/>
      <dgm:t>
        <a:bodyPr/>
        <a:lstStyle/>
        <a:p>
          <a:endParaRPr lang="pt-BR" sz="2400"/>
        </a:p>
      </dgm:t>
    </dgm:pt>
    <dgm:pt modelId="{384222B8-E29C-4929-90B9-6FA309A0C23A}" type="sibTrans" cxnId="{8FD46D87-E9D5-43CD-92D3-6F7D10C1C45F}">
      <dgm:prSet/>
      <dgm:spPr/>
      <dgm:t>
        <a:bodyPr/>
        <a:lstStyle/>
        <a:p>
          <a:endParaRPr lang="pt-BR" sz="2400"/>
        </a:p>
      </dgm:t>
    </dgm:pt>
    <dgm:pt modelId="{96D796FD-E76E-4A61-A6CC-21BB0CEC51A7}">
      <dgm:prSet phldrT="[Texto]" custT="1"/>
      <dgm:spPr>
        <a:xfrm>
          <a:off x="254558" y="2633876"/>
          <a:ext cx="2945399" cy="329304"/>
        </a:xfrm>
        <a:gradFill rotWithShape="0">
          <a:gsLst>
            <a:gs pos="0">
              <a:srgbClr val="4BACC6">
                <a:hueOff val="-9933876"/>
                <a:satOff val="39811"/>
                <a:lumOff val="8628"/>
                <a:alphaOff val="0"/>
                <a:shade val="51000"/>
                <a:satMod val="130000"/>
              </a:srgbClr>
            </a:gs>
            <a:gs pos="80000">
              <a:srgbClr val="4BACC6">
                <a:hueOff val="-9933876"/>
                <a:satOff val="39811"/>
                <a:lumOff val="8628"/>
                <a:alphaOff val="0"/>
                <a:shade val="93000"/>
                <a:satMod val="130000"/>
              </a:srgbClr>
            </a:gs>
            <a:gs pos="100000">
              <a:srgbClr val="4BACC6">
                <a:hueOff val="-9933876"/>
                <a:satOff val="39811"/>
                <a:lumOff val="862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1400" b="1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Coordenação do cuidado</a:t>
          </a:r>
          <a:endParaRPr lang="pt-BR" sz="1400" b="1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2C9DC98E-5C63-49C2-A50C-7EC5A8B3E239}" type="parTrans" cxnId="{DF1FBDEC-209B-4CAE-8866-2B79628D024F}">
      <dgm:prSet/>
      <dgm:spPr/>
      <dgm:t>
        <a:bodyPr/>
        <a:lstStyle/>
        <a:p>
          <a:endParaRPr lang="pt-BR" sz="2400"/>
        </a:p>
      </dgm:t>
    </dgm:pt>
    <dgm:pt modelId="{71FA10FC-DC87-4E81-9575-2A4C6B11F700}" type="sibTrans" cxnId="{DF1FBDEC-209B-4CAE-8866-2B79628D024F}">
      <dgm:prSet/>
      <dgm:spPr/>
      <dgm:t>
        <a:bodyPr/>
        <a:lstStyle/>
        <a:p>
          <a:endParaRPr lang="pt-BR" sz="2400"/>
        </a:p>
      </dgm:t>
    </dgm:pt>
    <dgm:pt modelId="{2AF7794C-4440-44E2-8157-A69FC10952AF}" type="pres">
      <dgm:prSet presAssocID="{342816EA-E188-416A-B7A1-9EFF180D7F6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0ABC53FF-87DD-47D1-AE77-DE58F328E085}" type="pres">
      <dgm:prSet presAssocID="{342816EA-E188-416A-B7A1-9EFF180D7F6C}" presName="Name1" presStyleCnt="0"/>
      <dgm:spPr/>
    </dgm:pt>
    <dgm:pt modelId="{4611E2B6-D085-404A-8D92-7AC020AB480C}" type="pres">
      <dgm:prSet presAssocID="{342816EA-E188-416A-B7A1-9EFF180D7F6C}" presName="cycle" presStyleCnt="0"/>
      <dgm:spPr/>
    </dgm:pt>
    <dgm:pt modelId="{650D2008-5680-4929-AA88-6821FACA7061}" type="pres">
      <dgm:prSet presAssocID="{342816EA-E188-416A-B7A1-9EFF180D7F6C}" presName="srcNode" presStyleLbl="node1" presStyleIdx="0" presStyleCnt="6"/>
      <dgm:spPr/>
    </dgm:pt>
    <dgm:pt modelId="{4B44B942-5A4F-4409-95FD-625D4A9DBE7A}" type="pres">
      <dgm:prSet presAssocID="{342816EA-E188-416A-B7A1-9EFF180D7F6C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512"/>
          </a:avLst>
        </a:prstGeom>
      </dgm:spPr>
      <dgm:t>
        <a:bodyPr/>
        <a:lstStyle/>
        <a:p>
          <a:endParaRPr lang="pt-BR"/>
        </a:p>
      </dgm:t>
    </dgm:pt>
    <dgm:pt modelId="{B310250D-FE57-4C44-9482-E0EF8D3CE3DE}" type="pres">
      <dgm:prSet presAssocID="{342816EA-E188-416A-B7A1-9EFF180D7F6C}" presName="extraNode" presStyleLbl="node1" presStyleIdx="0" presStyleCnt="6"/>
      <dgm:spPr/>
    </dgm:pt>
    <dgm:pt modelId="{68D60D6D-38F5-43EC-BB03-6C5AF7BA99C3}" type="pres">
      <dgm:prSet presAssocID="{342816EA-E188-416A-B7A1-9EFF180D7F6C}" presName="dstNode" presStyleLbl="node1" presStyleIdx="0" presStyleCnt="6"/>
      <dgm:spPr/>
    </dgm:pt>
    <dgm:pt modelId="{E49F811D-A919-46AE-A267-457B605DFB01}" type="pres">
      <dgm:prSet presAssocID="{09820862-0BF2-4949-BA75-A3ABD2370CFF}" presName="text_1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C5003962-64EE-4E9E-BB7B-17CC9953175D}" type="pres">
      <dgm:prSet presAssocID="{09820862-0BF2-4949-BA75-A3ABD2370CFF}" presName="accent_1" presStyleCnt="0"/>
      <dgm:spPr/>
    </dgm:pt>
    <dgm:pt modelId="{7A103125-128C-4033-9DF5-6462468DF362}" type="pres">
      <dgm:prSet presAssocID="{09820862-0BF2-4949-BA75-A3ABD2370CFF}" presName="accentRepeatNode" presStyleLbl="solidFgAcc1" presStyleIdx="0" presStyleCnt="6" custScaleX="56496" custScaleY="49498"/>
      <dgm:spPr>
        <a:xfrm>
          <a:off x="138281" y="227492"/>
          <a:ext cx="232555" cy="20374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pt-BR"/>
        </a:p>
      </dgm:t>
    </dgm:pt>
    <dgm:pt modelId="{97CFB76C-3A9A-406A-9CCB-A652772EAB18}" type="pres">
      <dgm:prSet presAssocID="{76A7AA2E-E67E-4C74-8F79-05BF01742523}" presName="text_2" presStyleLbl="node1" presStyleIdx="1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F7E74AE3-68B0-4C00-A8E4-8BFAFC45107E}" type="pres">
      <dgm:prSet presAssocID="{76A7AA2E-E67E-4C74-8F79-05BF01742523}" presName="accent_2" presStyleCnt="0"/>
      <dgm:spPr/>
    </dgm:pt>
    <dgm:pt modelId="{5553918E-9760-4729-BF67-A385B54DD98A}" type="pres">
      <dgm:prSet presAssocID="{76A7AA2E-E67E-4C74-8F79-05BF01742523}" presName="accentRepeatNode" presStyleLbl="solidFgAcc1" presStyleIdx="1" presStyleCnt="6" custScaleX="59405" custScaleY="50077"/>
      <dgm:spPr>
        <a:xfrm>
          <a:off x="403169" y="720195"/>
          <a:ext cx="244529" cy="206132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1986775"/>
              <a:satOff val="7962"/>
              <a:lumOff val="1726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pt-BR"/>
        </a:p>
      </dgm:t>
    </dgm:pt>
    <dgm:pt modelId="{A87F91CC-0A39-4BA7-AB8A-353EB9728127}" type="pres">
      <dgm:prSet presAssocID="{F0A4EB53-E4F5-4647-B7ED-45E9073D2DF7}" presName="text_3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4239EEDE-3BDF-4F1C-AB71-3642B9A5C8A7}" type="pres">
      <dgm:prSet presAssocID="{F0A4EB53-E4F5-4647-B7ED-45E9073D2DF7}" presName="accent_3" presStyleCnt="0"/>
      <dgm:spPr/>
    </dgm:pt>
    <dgm:pt modelId="{91E84822-B7A9-4E05-A2A0-393A0A8590DC}" type="pres">
      <dgm:prSet presAssocID="{F0A4EB53-E4F5-4647-B7ED-45E9073D2DF7}" presName="accentRepeatNode" presStyleLbl="solidFgAcc1" presStyleIdx="2" presStyleCnt="6" custScaleX="56496" custScaleY="50656"/>
      <dgm:spPr>
        <a:xfrm>
          <a:off x="533021" y="1212899"/>
          <a:ext cx="232555" cy="20851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3973551"/>
              <a:satOff val="15924"/>
              <a:lumOff val="3451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pt-BR"/>
        </a:p>
      </dgm:t>
    </dgm:pt>
    <dgm:pt modelId="{77470A98-9D46-43BD-8944-390F1AA630C0}" type="pres">
      <dgm:prSet presAssocID="{9C1F750B-8C9D-43AB-A959-89163D522673}" presName="text_4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E83AEA96-30F5-478E-B7D3-FDBF68F2645E}" type="pres">
      <dgm:prSet presAssocID="{9C1F750B-8C9D-43AB-A959-89163D522673}" presName="accent_4" presStyleCnt="0"/>
      <dgm:spPr/>
    </dgm:pt>
    <dgm:pt modelId="{D1448616-057B-4768-98F3-AD588DA7087D}" type="pres">
      <dgm:prSet presAssocID="{9C1F750B-8C9D-43AB-A959-89163D522673}" presName="accentRepeatNode" presStyleLbl="solidFgAcc1" presStyleIdx="3" presStyleCnt="6" custScaleX="69378" custScaleY="64853"/>
      <dgm:spPr>
        <a:xfrm>
          <a:off x="506508" y="1677261"/>
          <a:ext cx="285581" cy="26695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5960326"/>
              <a:satOff val="23887"/>
              <a:lumOff val="5177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pt-BR"/>
        </a:p>
      </dgm:t>
    </dgm:pt>
    <dgm:pt modelId="{A02C071C-7FF7-4E51-817F-A71122B3E79B}" type="pres">
      <dgm:prSet presAssocID="{685D91A9-E448-4766-A823-1BD30BF9950E}" presName="text_5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93B7B6B8-0527-4849-8749-8C57E2AEA680}" type="pres">
      <dgm:prSet presAssocID="{685D91A9-E448-4766-A823-1BD30BF9950E}" presName="accent_5" presStyleCnt="0"/>
      <dgm:spPr/>
    </dgm:pt>
    <dgm:pt modelId="{8A26991D-845E-4D06-B496-930ABBB472EC}" type="pres">
      <dgm:prSet presAssocID="{685D91A9-E448-4766-A823-1BD30BF9950E}" presName="accentRepeatNode" presStyleLbl="solidFgAcc1" presStyleIdx="4" presStyleCnt="6" custFlipVert="1" custScaleX="59587" custScaleY="34803"/>
      <dgm:spPr>
        <a:xfrm flipV="1">
          <a:off x="402795" y="2233003"/>
          <a:ext cx="245278" cy="14325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7947101"/>
              <a:satOff val="31849"/>
              <a:lumOff val="6902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pt-BR"/>
        </a:p>
      </dgm:t>
    </dgm:pt>
    <dgm:pt modelId="{435D9989-4DA4-4D51-AF86-BCCD016EADE4}" type="pres">
      <dgm:prSet presAssocID="{96D796FD-E76E-4A61-A6CC-21BB0CEC51A7}" presName="text_6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BR"/>
        </a:p>
      </dgm:t>
    </dgm:pt>
    <dgm:pt modelId="{70C8FD61-6AE3-4B4E-A882-695C06110BE1}" type="pres">
      <dgm:prSet presAssocID="{96D796FD-E76E-4A61-A6CC-21BB0CEC51A7}" presName="accent_6" presStyleCnt="0"/>
      <dgm:spPr/>
    </dgm:pt>
    <dgm:pt modelId="{8FE320DF-6CAF-48AB-969F-0E704EFD7A2A}" type="pres">
      <dgm:prSet presAssocID="{96D796FD-E76E-4A61-A6CC-21BB0CEC51A7}" presName="accentRepeatNode" presStyleLbl="solidFgAcc1" presStyleIdx="5" presStyleCnt="6" custScaleX="51251" custScaleY="39741"/>
      <dgm:spPr>
        <a:xfrm>
          <a:off x="149076" y="2716735"/>
          <a:ext cx="210965" cy="16358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9933876"/>
              <a:satOff val="39811"/>
              <a:lumOff val="8628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pt-BR"/>
        </a:p>
      </dgm:t>
    </dgm:pt>
  </dgm:ptLst>
  <dgm:cxnLst>
    <dgm:cxn modelId="{16A69647-6CDA-415B-BC34-F38001C2925A}" type="presOf" srcId="{9C1F750B-8C9D-43AB-A959-89163D522673}" destId="{77470A98-9D46-43BD-8944-390F1AA630C0}" srcOrd="0" destOrd="0" presId="urn:microsoft.com/office/officeart/2008/layout/VerticalCurvedList"/>
    <dgm:cxn modelId="{F131E784-03B9-47CF-AC32-B91A0CF9D4B6}" type="presOf" srcId="{76A7AA2E-E67E-4C74-8F79-05BF01742523}" destId="{97CFB76C-3A9A-406A-9CCB-A652772EAB18}" srcOrd="0" destOrd="0" presId="urn:microsoft.com/office/officeart/2008/layout/VerticalCurvedList"/>
    <dgm:cxn modelId="{DF1FBDEC-209B-4CAE-8866-2B79628D024F}" srcId="{342816EA-E188-416A-B7A1-9EFF180D7F6C}" destId="{96D796FD-E76E-4A61-A6CC-21BB0CEC51A7}" srcOrd="5" destOrd="0" parTransId="{2C9DC98E-5C63-49C2-A50C-7EC5A8B3E239}" sibTransId="{71FA10FC-DC87-4E81-9575-2A4C6B11F700}"/>
    <dgm:cxn modelId="{739089C1-4789-4AC5-885A-17DBB78895A0}" srcId="{342816EA-E188-416A-B7A1-9EFF180D7F6C}" destId="{F0A4EB53-E4F5-4647-B7ED-45E9073D2DF7}" srcOrd="2" destOrd="0" parTransId="{137E8C28-9101-4FB5-B6D0-47E666850F26}" sibTransId="{94FFA935-8D8A-443B-8FBB-ACDBD46A2EE9}"/>
    <dgm:cxn modelId="{8726B607-E81E-4833-BCD1-351A9E972AC3}" type="presOf" srcId="{96D796FD-E76E-4A61-A6CC-21BB0CEC51A7}" destId="{435D9989-4DA4-4D51-AF86-BCCD016EADE4}" srcOrd="0" destOrd="0" presId="urn:microsoft.com/office/officeart/2008/layout/VerticalCurvedList"/>
    <dgm:cxn modelId="{8FD46D87-E9D5-43CD-92D3-6F7D10C1C45F}" srcId="{342816EA-E188-416A-B7A1-9EFF180D7F6C}" destId="{685D91A9-E448-4766-A823-1BD30BF9950E}" srcOrd="4" destOrd="0" parTransId="{EC6B9BCB-C040-4F32-8E8B-40B2D1D07B78}" sibTransId="{384222B8-E29C-4929-90B9-6FA309A0C23A}"/>
    <dgm:cxn modelId="{A7C3B36A-344C-49B6-A786-24613FEA73FE}" srcId="{342816EA-E188-416A-B7A1-9EFF180D7F6C}" destId="{09820862-0BF2-4949-BA75-A3ABD2370CFF}" srcOrd="0" destOrd="0" parTransId="{8FFA992A-A241-4752-82C9-9F880B835AAB}" sibTransId="{65E556DF-3222-4179-A964-50CBFDDB0D1A}"/>
    <dgm:cxn modelId="{39EC603E-C5E2-4433-81A5-1B0C9E29ADA9}" type="presOf" srcId="{342816EA-E188-416A-B7A1-9EFF180D7F6C}" destId="{2AF7794C-4440-44E2-8157-A69FC10952AF}" srcOrd="0" destOrd="0" presId="urn:microsoft.com/office/officeart/2008/layout/VerticalCurvedList"/>
    <dgm:cxn modelId="{EFF6AE86-ECE1-4257-A837-E3ECF46A4C5F}" type="presOf" srcId="{09820862-0BF2-4949-BA75-A3ABD2370CFF}" destId="{E49F811D-A919-46AE-A267-457B605DFB01}" srcOrd="0" destOrd="0" presId="urn:microsoft.com/office/officeart/2008/layout/VerticalCurvedList"/>
    <dgm:cxn modelId="{D11A3087-6F2A-46F6-A4B7-78DA20230A81}" type="presOf" srcId="{65E556DF-3222-4179-A964-50CBFDDB0D1A}" destId="{4B44B942-5A4F-4409-95FD-625D4A9DBE7A}" srcOrd="0" destOrd="0" presId="urn:microsoft.com/office/officeart/2008/layout/VerticalCurvedList"/>
    <dgm:cxn modelId="{B1769B46-3BDC-4537-87DE-27CB37795262}" srcId="{342816EA-E188-416A-B7A1-9EFF180D7F6C}" destId="{76A7AA2E-E67E-4C74-8F79-05BF01742523}" srcOrd="1" destOrd="0" parTransId="{695A011B-1A69-47B1-87DA-AA9151099334}" sibTransId="{5BD8368E-A313-45DF-A40D-2AAD80BF90B0}"/>
    <dgm:cxn modelId="{8DF9DA9E-F486-4AD6-A756-55A5ACCB09CA}" type="presOf" srcId="{685D91A9-E448-4766-A823-1BD30BF9950E}" destId="{A02C071C-7FF7-4E51-817F-A71122B3E79B}" srcOrd="0" destOrd="0" presId="urn:microsoft.com/office/officeart/2008/layout/VerticalCurvedList"/>
    <dgm:cxn modelId="{E67D0937-A977-4E6D-BD39-F2ABF77D2802}" srcId="{342816EA-E188-416A-B7A1-9EFF180D7F6C}" destId="{9C1F750B-8C9D-43AB-A959-89163D522673}" srcOrd="3" destOrd="0" parTransId="{CA0D43DF-7A34-4D8B-B55C-0B98B4660FE8}" sibTransId="{6565AACA-CB6F-43A4-856C-BA08FB56F8EF}"/>
    <dgm:cxn modelId="{A27C61D3-E380-4522-9A28-A554FEB0439C}" type="presOf" srcId="{F0A4EB53-E4F5-4647-B7ED-45E9073D2DF7}" destId="{A87F91CC-0A39-4BA7-AB8A-353EB9728127}" srcOrd="0" destOrd="0" presId="urn:microsoft.com/office/officeart/2008/layout/VerticalCurvedList"/>
    <dgm:cxn modelId="{A4978C1F-4F48-4E1B-98A3-45A5BD0F027A}" type="presParOf" srcId="{2AF7794C-4440-44E2-8157-A69FC10952AF}" destId="{0ABC53FF-87DD-47D1-AE77-DE58F328E085}" srcOrd="0" destOrd="0" presId="urn:microsoft.com/office/officeart/2008/layout/VerticalCurvedList"/>
    <dgm:cxn modelId="{A984861A-E1F3-44F2-B317-6F03D4A1C70B}" type="presParOf" srcId="{0ABC53FF-87DD-47D1-AE77-DE58F328E085}" destId="{4611E2B6-D085-404A-8D92-7AC020AB480C}" srcOrd="0" destOrd="0" presId="urn:microsoft.com/office/officeart/2008/layout/VerticalCurvedList"/>
    <dgm:cxn modelId="{97EC07FD-A808-4513-826E-8ACB103C4A69}" type="presParOf" srcId="{4611E2B6-D085-404A-8D92-7AC020AB480C}" destId="{650D2008-5680-4929-AA88-6821FACA7061}" srcOrd="0" destOrd="0" presId="urn:microsoft.com/office/officeart/2008/layout/VerticalCurvedList"/>
    <dgm:cxn modelId="{51C179EA-ACD1-4D51-A7B4-15A3ADC15E74}" type="presParOf" srcId="{4611E2B6-D085-404A-8D92-7AC020AB480C}" destId="{4B44B942-5A4F-4409-95FD-625D4A9DBE7A}" srcOrd="1" destOrd="0" presId="urn:microsoft.com/office/officeart/2008/layout/VerticalCurvedList"/>
    <dgm:cxn modelId="{8311973C-B620-4856-826D-61EE4464A7AA}" type="presParOf" srcId="{4611E2B6-D085-404A-8D92-7AC020AB480C}" destId="{B310250D-FE57-4C44-9482-E0EF8D3CE3DE}" srcOrd="2" destOrd="0" presId="urn:microsoft.com/office/officeart/2008/layout/VerticalCurvedList"/>
    <dgm:cxn modelId="{50127DDE-6AF4-490C-BDF0-C92B34338EA6}" type="presParOf" srcId="{4611E2B6-D085-404A-8D92-7AC020AB480C}" destId="{68D60D6D-38F5-43EC-BB03-6C5AF7BA99C3}" srcOrd="3" destOrd="0" presId="urn:microsoft.com/office/officeart/2008/layout/VerticalCurvedList"/>
    <dgm:cxn modelId="{E70AC1EF-ABF0-4E19-A5F5-737C7215B410}" type="presParOf" srcId="{0ABC53FF-87DD-47D1-AE77-DE58F328E085}" destId="{E49F811D-A919-46AE-A267-457B605DFB01}" srcOrd="1" destOrd="0" presId="urn:microsoft.com/office/officeart/2008/layout/VerticalCurvedList"/>
    <dgm:cxn modelId="{BFFCD885-6699-4FB1-9354-A605B0296C1C}" type="presParOf" srcId="{0ABC53FF-87DD-47D1-AE77-DE58F328E085}" destId="{C5003962-64EE-4E9E-BB7B-17CC9953175D}" srcOrd="2" destOrd="0" presId="urn:microsoft.com/office/officeart/2008/layout/VerticalCurvedList"/>
    <dgm:cxn modelId="{1F1D84B2-9E6F-44EF-B1F3-5D81D2B35FE7}" type="presParOf" srcId="{C5003962-64EE-4E9E-BB7B-17CC9953175D}" destId="{7A103125-128C-4033-9DF5-6462468DF362}" srcOrd="0" destOrd="0" presId="urn:microsoft.com/office/officeart/2008/layout/VerticalCurvedList"/>
    <dgm:cxn modelId="{8FAFE801-6298-4E2C-B955-007A69DC5561}" type="presParOf" srcId="{0ABC53FF-87DD-47D1-AE77-DE58F328E085}" destId="{97CFB76C-3A9A-406A-9CCB-A652772EAB18}" srcOrd="3" destOrd="0" presId="urn:microsoft.com/office/officeart/2008/layout/VerticalCurvedList"/>
    <dgm:cxn modelId="{27618E1C-CF2C-4532-9760-2656EFCB49A9}" type="presParOf" srcId="{0ABC53FF-87DD-47D1-AE77-DE58F328E085}" destId="{F7E74AE3-68B0-4C00-A8E4-8BFAFC45107E}" srcOrd="4" destOrd="0" presId="urn:microsoft.com/office/officeart/2008/layout/VerticalCurvedList"/>
    <dgm:cxn modelId="{B19FFCC2-CA3D-4E0E-AEC6-E43D91DC9E5C}" type="presParOf" srcId="{F7E74AE3-68B0-4C00-A8E4-8BFAFC45107E}" destId="{5553918E-9760-4729-BF67-A385B54DD98A}" srcOrd="0" destOrd="0" presId="urn:microsoft.com/office/officeart/2008/layout/VerticalCurvedList"/>
    <dgm:cxn modelId="{F870FDEF-5C14-462B-9DC2-BD7B69850B26}" type="presParOf" srcId="{0ABC53FF-87DD-47D1-AE77-DE58F328E085}" destId="{A87F91CC-0A39-4BA7-AB8A-353EB9728127}" srcOrd="5" destOrd="0" presId="urn:microsoft.com/office/officeart/2008/layout/VerticalCurvedList"/>
    <dgm:cxn modelId="{43EF211B-0082-4808-A5DF-CA0C24272364}" type="presParOf" srcId="{0ABC53FF-87DD-47D1-AE77-DE58F328E085}" destId="{4239EEDE-3BDF-4F1C-AB71-3642B9A5C8A7}" srcOrd="6" destOrd="0" presId="urn:microsoft.com/office/officeart/2008/layout/VerticalCurvedList"/>
    <dgm:cxn modelId="{747DAC22-AA05-4840-B0C6-D49AC9173EA6}" type="presParOf" srcId="{4239EEDE-3BDF-4F1C-AB71-3642B9A5C8A7}" destId="{91E84822-B7A9-4E05-A2A0-393A0A8590DC}" srcOrd="0" destOrd="0" presId="urn:microsoft.com/office/officeart/2008/layout/VerticalCurvedList"/>
    <dgm:cxn modelId="{75B7E277-7FA7-40BC-AD51-E8AA4AF3D730}" type="presParOf" srcId="{0ABC53FF-87DD-47D1-AE77-DE58F328E085}" destId="{77470A98-9D46-43BD-8944-390F1AA630C0}" srcOrd="7" destOrd="0" presId="urn:microsoft.com/office/officeart/2008/layout/VerticalCurvedList"/>
    <dgm:cxn modelId="{BDBD7837-DF7A-4F3E-9328-215398840DC4}" type="presParOf" srcId="{0ABC53FF-87DD-47D1-AE77-DE58F328E085}" destId="{E83AEA96-30F5-478E-B7D3-FDBF68F2645E}" srcOrd="8" destOrd="0" presId="urn:microsoft.com/office/officeart/2008/layout/VerticalCurvedList"/>
    <dgm:cxn modelId="{1E8202A9-E182-46E0-9E35-7A9F8EDC8F8C}" type="presParOf" srcId="{E83AEA96-30F5-478E-B7D3-FDBF68F2645E}" destId="{D1448616-057B-4768-98F3-AD588DA7087D}" srcOrd="0" destOrd="0" presId="urn:microsoft.com/office/officeart/2008/layout/VerticalCurvedList"/>
    <dgm:cxn modelId="{37F930BA-1739-4C29-8FA3-0F999FF4C27E}" type="presParOf" srcId="{0ABC53FF-87DD-47D1-AE77-DE58F328E085}" destId="{A02C071C-7FF7-4E51-817F-A71122B3E79B}" srcOrd="9" destOrd="0" presId="urn:microsoft.com/office/officeart/2008/layout/VerticalCurvedList"/>
    <dgm:cxn modelId="{4CBFE2DC-ACBC-4A89-805C-2A1D1F4A0075}" type="presParOf" srcId="{0ABC53FF-87DD-47D1-AE77-DE58F328E085}" destId="{93B7B6B8-0527-4849-8749-8C57E2AEA680}" srcOrd="10" destOrd="0" presId="urn:microsoft.com/office/officeart/2008/layout/VerticalCurvedList"/>
    <dgm:cxn modelId="{63BB5FB6-1EBA-44D3-907A-998DDF627815}" type="presParOf" srcId="{93B7B6B8-0527-4849-8749-8C57E2AEA680}" destId="{8A26991D-845E-4D06-B496-930ABBB472EC}" srcOrd="0" destOrd="0" presId="urn:microsoft.com/office/officeart/2008/layout/VerticalCurvedList"/>
    <dgm:cxn modelId="{DD22BC5B-5126-4A82-87EE-AD767F8DC3CD}" type="presParOf" srcId="{0ABC53FF-87DD-47D1-AE77-DE58F328E085}" destId="{435D9989-4DA4-4D51-AF86-BCCD016EADE4}" srcOrd="11" destOrd="0" presId="urn:microsoft.com/office/officeart/2008/layout/VerticalCurvedList"/>
    <dgm:cxn modelId="{E0E99AFC-AE28-4EC4-A6EC-E590DD8FC36B}" type="presParOf" srcId="{0ABC53FF-87DD-47D1-AE77-DE58F328E085}" destId="{70C8FD61-6AE3-4B4E-A882-695C06110BE1}" srcOrd="12" destOrd="0" presId="urn:microsoft.com/office/officeart/2008/layout/VerticalCurvedList"/>
    <dgm:cxn modelId="{9269884C-D7C5-4BF7-BAF8-BE2B98D49AA9}" type="presParOf" srcId="{70C8FD61-6AE3-4B4E-A882-695C06110BE1}" destId="{8FE320DF-6CAF-48AB-969F-0E704EFD7A2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28430D-E2B1-4094-9103-A5C88AA4E474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</dgm:pt>
    <dgm:pt modelId="{1480B8DC-4403-410D-9D9C-6EAF1383E123}">
      <dgm:prSet phldrT="[Texto]"/>
      <dgm:spPr/>
      <dgm:t>
        <a:bodyPr/>
        <a:lstStyle/>
        <a:p>
          <a:r>
            <a:rPr lang="pt-BR" b="1" dirty="0" smtClean="0"/>
            <a:t>Portaria nº 154/2008: </a:t>
          </a:r>
          <a:br>
            <a:rPr lang="pt-BR" b="1" dirty="0" smtClean="0"/>
          </a:br>
          <a:r>
            <a:rPr lang="pt-BR" dirty="0" smtClean="0"/>
            <a:t>Cria os NASF</a:t>
          </a:r>
          <a:endParaRPr lang="pt-BR" dirty="0"/>
        </a:p>
      </dgm:t>
    </dgm:pt>
    <dgm:pt modelId="{BD2494B9-5A7E-45DE-9C47-1806C054120C}" type="parTrans" cxnId="{065754A7-A347-4060-BB57-FB3A9E6E7AC2}">
      <dgm:prSet/>
      <dgm:spPr/>
      <dgm:t>
        <a:bodyPr/>
        <a:lstStyle/>
        <a:p>
          <a:endParaRPr lang="pt-BR"/>
        </a:p>
      </dgm:t>
    </dgm:pt>
    <dgm:pt modelId="{38EE4446-9200-4CB7-A1B1-E518FD1F6D0A}" type="sibTrans" cxnId="{065754A7-A347-4060-BB57-FB3A9E6E7AC2}">
      <dgm:prSet/>
      <dgm:spPr/>
      <dgm:t>
        <a:bodyPr/>
        <a:lstStyle/>
        <a:p>
          <a:endParaRPr lang="pt-BR"/>
        </a:p>
      </dgm:t>
    </dgm:pt>
    <dgm:pt modelId="{98588C13-ACA1-40ED-BBF3-208453DE2342}">
      <dgm:prSet phldrT="[Texto]"/>
      <dgm:spPr/>
      <dgm:t>
        <a:bodyPr/>
        <a:lstStyle/>
        <a:p>
          <a:r>
            <a:rPr lang="pt-BR" b="1" dirty="0" smtClean="0"/>
            <a:t>Portaria nº 2.488/2011: </a:t>
          </a:r>
          <a:r>
            <a:rPr lang="pt-BR" dirty="0" smtClean="0"/>
            <a:t>Aprova a PNAB, redefine as categorias profissionais, carga horária e parâmetros de vinculação</a:t>
          </a:r>
          <a:endParaRPr lang="pt-BR" dirty="0"/>
        </a:p>
      </dgm:t>
    </dgm:pt>
    <dgm:pt modelId="{460D091B-E97A-4E31-8631-E83AD21AE41C}" type="parTrans" cxnId="{0D53D997-D321-4705-AF36-21360771A4E4}">
      <dgm:prSet/>
      <dgm:spPr/>
      <dgm:t>
        <a:bodyPr/>
        <a:lstStyle/>
        <a:p>
          <a:endParaRPr lang="pt-BR"/>
        </a:p>
      </dgm:t>
    </dgm:pt>
    <dgm:pt modelId="{0F61445D-56F8-4990-990E-F9C11215886F}" type="sibTrans" cxnId="{0D53D997-D321-4705-AF36-21360771A4E4}">
      <dgm:prSet/>
      <dgm:spPr/>
      <dgm:t>
        <a:bodyPr/>
        <a:lstStyle/>
        <a:p>
          <a:endParaRPr lang="pt-BR"/>
        </a:p>
      </dgm:t>
    </dgm:pt>
    <dgm:pt modelId="{2EE878EE-0391-4A62-8993-E1DC06B66FC8}">
      <dgm:prSet custT="1"/>
      <dgm:spPr/>
      <dgm:t>
        <a:bodyPr/>
        <a:lstStyle/>
        <a:p>
          <a:r>
            <a:rPr lang="pt-BR" sz="1400" b="1" dirty="0" smtClean="0"/>
            <a:t>NASF 1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Mínimo 5 profissionais</a:t>
          </a:r>
          <a:br>
            <a:rPr lang="pt-BR" sz="1400" dirty="0" smtClean="0"/>
          </a:br>
          <a:r>
            <a:rPr lang="pt-BR" sz="1400" dirty="0" smtClean="0"/>
            <a:t>CBO diferentes, 40h cada</a:t>
          </a:r>
          <a:br>
            <a:rPr lang="pt-BR" sz="1400" dirty="0" smtClean="0"/>
          </a:br>
          <a:r>
            <a:rPr lang="pt-BR" sz="1400" dirty="0" smtClean="0"/>
            <a:t>Apoia: 8-20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20.000,00</a:t>
          </a:r>
          <a:endParaRPr lang="pt-BR" sz="1400" dirty="0"/>
        </a:p>
      </dgm:t>
    </dgm:pt>
    <dgm:pt modelId="{1BA01CFB-4311-4A7D-B1C4-A47EA910AE39}" type="parTrans" cxnId="{353DBC3B-D677-455D-BDEA-C61739FE9DA9}">
      <dgm:prSet/>
      <dgm:spPr/>
      <dgm:t>
        <a:bodyPr/>
        <a:lstStyle/>
        <a:p>
          <a:endParaRPr lang="pt-BR"/>
        </a:p>
      </dgm:t>
    </dgm:pt>
    <dgm:pt modelId="{AA675DC5-B66A-4B58-8865-5277AD8D7B40}" type="sibTrans" cxnId="{353DBC3B-D677-455D-BDEA-C61739FE9DA9}">
      <dgm:prSet/>
      <dgm:spPr/>
      <dgm:t>
        <a:bodyPr/>
        <a:lstStyle/>
        <a:p>
          <a:endParaRPr lang="pt-BR"/>
        </a:p>
      </dgm:t>
    </dgm:pt>
    <dgm:pt modelId="{1A53ED54-A67E-44BA-891A-2BE9EDB6142C}">
      <dgm:prSet phldrT="[Texto]"/>
      <dgm:spPr/>
      <dgm:t>
        <a:bodyPr/>
        <a:lstStyle/>
        <a:p>
          <a:r>
            <a:rPr lang="pt-BR" b="1" dirty="0" smtClean="0"/>
            <a:t>Portaria nº 3.124/2012: </a:t>
          </a:r>
          <a:r>
            <a:rPr lang="pt-BR" dirty="0" smtClean="0"/>
            <a:t>Cria o NASF 3 e redefine os parâmetros de vinculação</a:t>
          </a:r>
          <a:endParaRPr lang="pt-BR" dirty="0"/>
        </a:p>
      </dgm:t>
    </dgm:pt>
    <dgm:pt modelId="{9EEC163E-419F-40D7-901B-E381C333D526}" type="sibTrans" cxnId="{055171A2-5AAB-445F-BB5B-A31BA320EC97}">
      <dgm:prSet/>
      <dgm:spPr/>
      <dgm:t>
        <a:bodyPr/>
        <a:lstStyle/>
        <a:p>
          <a:endParaRPr lang="pt-BR"/>
        </a:p>
      </dgm:t>
    </dgm:pt>
    <dgm:pt modelId="{7C10D208-05FF-4432-8817-BB95EF326A6B}" type="parTrans" cxnId="{055171A2-5AAB-445F-BB5B-A31BA320EC97}">
      <dgm:prSet/>
      <dgm:spPr/>
      <dgm:t>
        <a:bodyPr/>
        <a:lstStyle/>
        <a:p>
          <a:endParaRPr lang="pt-BR"/>
        </a:p>
      </dgm:t>
    </dgm:pt>
    <dgm:pt modelId="{D21998EF-0FBE-45D3-90C4-2ED54A72DFCF}">
      <dgm:prSet custT="1"/>
      <dgm:spPr/>
      <dgm:t>
        <a:bodyPr/>
        <a:lstStyle/>
        <a:p>
          <a:r>
            <a:rPr lang="pt-BR" sz="1400" b="1" dirty="0" smtClean="0"/>
            <a:t>NASF 1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Apoia: 5-9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20.000,00</a:t>
          </a:r>
          <a:endParaRPr lang="pt-BR" sz="1400" dirty="0"/>
        </a:p>
      </dgm:t>
    </dgm:pt>
    <dgm:pt modelId="{E55DDFB9-1DF5-492E-A071-1F402F2A09F2}" type="parTrans" cxnId="{3D994FCF-4432-41E2-B7BE-B8BD3550F5B6}">
      <dgm:prSet/>
      <dgm:spPr/>
      <dgm:t>
        <a:bodyPr/>
        <a:lstStyle/>
        <a:p>
          <a:endParaRPr lang="pt-BR"/>
        </a:p>
      </dgm:t>
    </dgm:pt>
    <dgm:pt modelId="{C4409034-CB75-48EC-94D9-C80914B03C2E}" type="sibTrans" cxnId="{3D994FCF-4432-41E2-B7BE-B8BD3550F5B6}">
      <dgm:prSet/>
      <dgm:spPr/>
      <dgm:t>
        <a:bodyPr/>
        <a:lstStyle/>
        <a:p>
          <a:endParaRPr lang="pt-BR"/>
        </a:p>
      </dgm:t>
    </dgm:pt>
    <dgm:pt modelId="{8A054491-E90E-4A03-8D29-CE182402425E}">
      <dgm:prSet custT="1"/>
      <dgm:spPr/>
      <dgm:t>
        <a:bodyPr/>
        <a:lstStyle/>
        <a:p>
          <a:r>
            <a:rPr lang="pt-BR" sz="1600" b="1" dirty="0" smtClean="0"/>
            <a:t>NASF 1</a:t>
          </a:r>
          <a:r>
            <a:rPr lang="pt-BR" sz="1600" dirty="0" smtClean="0"/>
            <a:t/>
          </a:r>
          <a:br>
            <a:rPr lang="pt-BR" sz="1600" dirty="0" smtClean="0"/>
          </a:br>
          <a:r>
            <a:rPr lang="pt-BR" sz="1600" dirty="0" smtClean="0"/>
            <a:t>Mínimo 200h</a:t>
          </a:r>
          <a:br>
            <a:rPr lang="pt-BR" sz="1600" dirty="0" smtClean="0"/>
          </a:br>
          <a:r>
            <a:rPr lang="pt-BR" sz="1600" dirty="0" smtClean="0"/>
            <a:t>Cada CBO: 20h-80h</a:t>
          </a:r>
          <a:br>
            <a:rPr lang="pt-BR" sz="1600" dirty="0" smtClean="0"/>
          </a:br>
          <a:r>
            <a:rPr lang="pt-BR" sz="1600" dirty="0" smtClean="0"/>
            <a:t>Apoia: 8-15 </a:t>
          </a:r>
          <a:r>
            <a:rPr lang="pt-BR" sz="1600" dirty="0" err="1" smtClean="0"/>
            <a:t>eSF</a:t>
          </a:r>
          <a:r>
            <a:rPr lang="pt-BR" sz="1600" dirty="0" smtClean="0"/>
            <a:t/>
          </a:r>
          <a:br>
            <a:rPr lang="pt-BR" sz="1600" dirty="0" smtClean="0"/>
          </a:br>
          <a:r>
            <a:rPr lang="pt-BR" sz="1600" dirty="0" smtClean="0"/>
            <a:t>PAB Var: 20.000,00</a:t>
          </a:r>
          <a:endParaRPr lang="pt-BR" sz="1600" dirty="0"/>
        </a:p>
      </dgm:t>
    </dgm:pt>
    <dgm:pt modelId="{AC7E54D3-8A6B-4EB2-B3CC-8EC37298F8AB}" type="parTrans" cxnId="{005482C8-5886-4E4C-8C8E-09C842D55D10}">
      <dgm:prSet/>
      <dgm:spPr/>
      <dgm:t>
        <a:bodyPr/>
        <a:lstStyle/>
        <a:p>
          <a:endParaRPr lang="pt-BR"/>
        </a:p>
      </dgm:t>
    </dgm:pt>
    <dgm:pt modelId="{3713546C-76A4-45AA-866E-0E8139E8CB44}" type="sibTrans" cxnId="{005482C8-5886-4E4C-8C8E-09C842D55D10}">
      <dgm:prSet/>
      <dgm:spPr/>
      <dgm:t>
        <a:bodyPr/>
        <a:lstStyle/>
        <a:p>
          <a:endParaRPr lang="pt-BR"/>
        </a:p>
      </dgm:t>
    </dgm:pt>
    <dgm:pt modelId="{50181046-236D-4CB8-B771-77848C1C768E}">
      <dgm:prSet custT="1"/>
      <dgm:spPr/>
      <dgm:t>
        <a:bodyPr/>
        <a:lstStyle/>
        <a:p>
          <a:r>
            <a:rPr lang="pt-BR" sz="1400" b="1" dirty="0" smtClean="0"/>
            <a:t>NASF 2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Mínimo 120h</a:t>
          </a:r>
          <a:br>
            <a:rPr lang="pt-BR" sz="1400" dirty="0" smtClean="0"/>
          </a:br>
          <a:r>
            <a:rPr lang="pt-BR" sz="1400" dirty="0" smtClean="0"/>
            <a:t>Cada CBO: 20h-40h</a:t>
          </a:r>
          <a:br>
            <a:rPr lang="pt-BR" sz="1400" dirty="0" smtClean="0"/>
          </a:br>
          <a:r>
            <a:rPr lang="pt-BR" sz="1400" dirty="0" smtClean="0"/>
            <a:t>Apoia: 3-7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8.000,00</a:t>
          </a:r>
          <a:endParaRPr lang="pt-BR" sz="1400" dirty="0"/>
        </a:p>
      </dgm:t>
    </dgm:pt>
    <dgm:pt modelId="{CB3E2D93-2DA5-4E39-888F-2201FE20C1EE}" type="parTrans" cxnId="{056A24BE-9488-4433-9ED0-46E1D3708B09}">
      <dgm:prSet/>
      <dgm:spPr/>
      <dgm:t>
        <a:bodyPr/>
        <a:lstStyle/>
        <a:p>
          <a:endParaRPr lang="pt-BR"/>
        </a:p>
      </dgm:t>
    </dgm:pt>
    <dgm:pt modelId="{13B75AB9-8719-4DA4-9CDF-07CE76E8575B}" type="sibTrans" cxnId="{056A24BE-9488-4433-9ED0-46E1D3708B09}">
      <dgm:prSet/>
      <dgm:spPr/>
      <dgm:t>
        <a:bodyPr/>
        <a:lstStyle/>
        <a:p>
          <a:endParaRPr lang="pt-BR"/>
        </a:p>
      </dgm:t>
    </dgm:pt>
    <dgm:pt modelId="{C171C05C-3CC4-4520-A8EF-DE723341BB6A}">
      <dgm:prSet custT="1"/>
      <dgm:spPr/>
      <dgm:t>
        <a:bodyPr/>
        <a:lstStyle/>
        <a:p>
          <a:r>
            <a:rPr lang="pt-BR" sz="1400" b="1" dirty="0" smtClean="0"/>
            <a:t>NASF 2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Mínimo 3 profissionais CBO diferentes</a:t>
          </a:r>
          <a:br>
            <a:rPr lang="pt-BR" sz="1400" dirty="0" smtClean="0"/>
          </a:br>
          <a:r>
            <a:rPr lang="pt-BR" sz="1400" dirty="0" smtClean="0"/>
            <a:t>Apoia: 3-7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6.000,00</a:t>
          </a:r>
          <a:endParaRPr lang="pt-BR" sz="1400" dirty="0"/>
        </a:p>
      </dgm:t>
    </dgm:pt>
    <dgm:pt modelId="{CDAE3335-9A05-4E54-9AE4-3BE60763246B}" type="parTrans" cxnId="{4FCFE3C5-2FC8-43DC-A776-85144FFBEC31}">
      <dgm:prSet/>
      <dgm:spPr/>
      <dgm:t>
        <a:bodyPr/>
        <a:lstStyle/>
        <a:p>
          <a:endParaRPr lang="pt-BR"/>
        </a:p>
      </dgm:t>
    </dgm:pt>
    <dgm:pt modelId="{3F5CC447-F172-4171-A5E1-DCCD3D780AB5}" type="sibTrans" cxnId="{4FCFE3C5-2FC8-43DC-A776-85144FFBEC31}">
      <dgm:prSet/>
      <dgm:spPr/>
      <dgm:t>
        <a:bodyPr/>
        <a:lstStyle/>
        <a:p>
          <a:endParaRPr lang="pt-BR"/>
        </a:p>
      </dgm:t>
    </dgm:pt>
    <dgm:pt modelId="{512E2683-BDF4-477A-A56B-9DCBDA2B0D72}">
      <dgm:prSet custT="1"/>
      <dgm:spPr/>
      <dgm:t>
        <a:bodyPr/>
        <a:lstStyle/>
        <a:p>
          <a:r>
            <a:rPr lang="pt-BR" sz="1400" b="1" dirty="0" smtClean="0"/>
            <a:t>NASF 2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Apoia: 3-4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12.000,00</a:t>
          </a:r>
          <a:endParaRPr lang="pt-BR" sz="1400" dirty="0"/>
        </a:p>
      </dgm:t>
    </dgm:pt>
    <dgm:pt modelId="{185901A4-4C03-41A0-AAC2-6B9A743080ED}" type="parTrans" cxnId="{8563EBA1-7099-4319-B33F-97B1DF997F38}">
      <dgm:prSet/>
      <dgm:spPr/>
      <dgm:t>
        <a:bodyPr/>
        <a:lstStyle/>
        <a:p>
          <a:endParaRPr lang="pt-BR"/>
        </a:p>
      </dgm:t>
    </dgm:pt>
    <dgm:pt modelId="{D59E2573-B82B-4D32-8550-60088CC546FD}" type="sibTrans" cxnId="{8563EBA1-7099-4319-B33F-97B1DF997F38}">
      <dgm:prSet/>
      <dgm:spPr/>
      <dgm:t>
        <a:bodyPr/>
        <a:lstStyle/>
        <a:p>
          <a:endParaRPr lang="pt-BR"/>
        </a:p>
      </dgm:t>
    </dgm:pt>
    <dgm:pt modelId="{DDEA5B3F-9A08-4929-9CE1-C1DEBAFB85D3}">
      <dgm:prSet custT="1"/>
      <dgm:spPr/>
      <dgm:t>
        <a:bodyPr/>
        <a:lstStyle/>
        <a:p>
          <a:r>
            <a:rPr lang="pt-BR" sz="1200" b="1" dirty="0" smtClean="0"/>
            <a:t>NASF 3</a:t>
          </a:r>
          <a:r>
            <a:rPr lang="pt-BR" sz="1200" dirty="0" smtClean="0"/>
            <a:t/>
          </a:r>
          <a:br>
            <a:rPr lang="pt-BR" sz="1200" dirty="0" smtClean="0"/>
          </a:br>
          <a:r>
            <a:rPr lang="pt-BR" sz="1200" dirty="0" smtClean="0"/>
            <a:t>Mínimo 80h</a:t>
          </a:r>
          <a:br>
            <a:rPr lang="pt-BR" sz="1200" dirty="0" smtClean="0"/>
          </a:br>
          <a:r>
            <a:rPr lang="pt-BR" sz="1200" dirty="0" smtClean="0"/>
            <a:t>Cada CBO: 20h-40h</a:t>
          </a:r>
          <a:br>
            <a:rPr lang="pt-BR" sz="1200" dirty="0" smtClean="0"/>
          </a:br>
          <a:r>
            <a:rPr lang="pt-BR" sz="1200" dirty="0" smtClean="0"/>
            <a:t>Apoia: 1-2 </a:t>
          </a:r>
          <a:r>
            <a:rPr lang="pt-BR" sz="1200" dirty="0" err="1" smtClean="0"/>
            <a:t>eSF</a:t>
          </a:r>
          <a:r>
            <a:rPr lang="pt-BR" sz="1200" dirty="0" smtClean="0"/>
            <a:t/>
          </a:r>
          <a:br>
            <a:rPr lang="pt-BR" sz="1200" dirty="0" smtClean="0"/>
          </a:br>
          <a:r>
            <a:rPr lang="pt-BR" sz="1200" dirty="0" smtClean="0"/>
            <a:t>PAB Var: 8.000,00</a:t>
          </a:r>
          <a:endParaRPr lang="pt-BR" sz="1200" dirty="0"/>
        </a:p>
      </dgm:t>
    </dgm:pt>
    <dgm:pt modelId="{61640EEE-E17B-4F65-9A08-1E24F460CF4C}" type="parTrans" cxnId="{483F4802-8CEA-4CE7-B57B-9ED3F3EAF1DF}">
      <dgm:prSet/>
      <dgm:spPr/>
      <dgm:t>
        <a:bodyPr/>
        <a:lstStyle/>
        <a:p>
          <a:endParaRPr lang="pt-BR"/>
        </a:p>
      </dgm:t>
    </dgm:pt>
    <dgm:pt modelId="{37BF908F-7B04-430C-8029-D572CACA7872}" type="sibTrans" cxnId="{483F4802-8CEA-4CE7-B57B-9ED3F3EAF1DF}">
      <dgm:prSet/>
      <dgm:spPr/>
      <dgm:t>
        <a:bodyPr/>
        <a:lstStyle/>
        <a:p>
          <a:endParaRPr lang="pt-BR"/>
        </a:p>
      </dgm:t>
    </dgm:pt>
    <dgm:pt modelId="{45845919-BEA6-45F0-9508-A22843252A4F}" type="pres">
      <dgm:prSet presAssocID="{1E28430D-E2B1-4094-9103-A5C88AA4E474}" presName="theList" presStyleCnt="0">
        <dgm:presLayoutVars>
          <dgm:dir/>
          <dgm:animLvl val="lvl"/>
          <dgm:resizeHandles val="exact"/>
        </dgm:presLayoutVars>
      </dgm:prSet>
      <dgm:spPr/>
    </dgm:pt>
    <dgm:pt modelId="{C971ADEE-1A3A-4349-A521-C44C85C0980C}" type="pres">
      <dgm:prSet presAssocID="{1480B8DC-4403-410D-9D9C-6EAF1383E123}" presName="compNode" presStyleCnt="0"/>
      <dgm:spPr/>
    </dgm:pt>
    <dgm:pt modelId="{9961AF6F-8777-4AF8-B0BA-9AA28B78A985}" type="pres">
      <dgm:prSet presAssocID="{1480B8DC-4403-410D-9D9C-6EAF1383E123}" presName="aNode" presStyleLbl="bgShp" presStyleIdx="0" presStyleCnt="3" custLinFactNeighborX="-2956"/>
      <dgm:spPr/>
      <dgm:t>
        <a:bodyPr/>
        <a:lstStyle/>
        <a:p>
          <a:endParaRPr lang="pt-BR"/>
        </a:p>
      </dgm:t>
    </dgm:pt>
    <dgm:pt modelId="{B4F6F106-17E6-4FE5-9DA3-5DD129C324FC}" type="pres">
      <dgm:prSet presAssocID="{1480B8DC-4403-410D-9D9C-6EAF1383E123}" presName="textNode" presStyleLbl="bgShp" presStyleIdx="0" presStyleCnt="3"/>
      <dgm:spPr/>
      <dgm:t>
        <a:bodyPr/>
        <a:lstStyle/>
        <a:p>
          <a:endParaRPr lang="pt-BR"/>
        </a:p>
      </dgm:t>
    </dgm:pt>
    <dgm:pt modelId="{B376454E-3CEE-44AF-B1D7-78190EA528C3}" type="pres">
      <dgm:prSet presAssocID="{1480B8DC-4403-410D-9D9C-6EAF1383E123}" presName="compChildNode" presStyleCnt="0"/>
      <dgm:spPr/>
    </dgm:pt>
    <dgm:pt modelId="{86802D51-5456-4982-9FE4-BE584CDA4FE9}" type="pres">
      <dgm:prSet presAssocID="{1480B8DC-4403-410D-9D9C-6EAF1383E123}" presName="theInnerList" presStyleCnt="0"/>
      <dgm:spPr/>
    </dgm:pt>
    <dgm:pt modelId="{B8E74929-55C9-4A47-BDA1-A7E5FF5302CF}" type="pres">
      <dgm:prSet presAssocID="{2EE878EE-0391-4A62-8993-E1DC06B66FC8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EAC798-5865-4E1D-99A0-557D105E1A10}" type="pres">
      <dgm:prSet presAssocID="{2EE878EE-0391-4A62-8993-E1DC06B66FC8}" presName="aSpace2" presStyleCnt="0"/>
      <dgm:spPr/>
    </dgm:pt>
    <dgm:pt modelId="{DCD03D1A-D56C-482B-9343-DF080F4CDB91}" type="pres">
      <dgm:prSet presAssocID="{C171C05C-3CC4-4520-A8EF-DE723341BB6A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35B0CC-3D58-4F64-8BFF-F03657AE5F8B}" type="pres">
      <dgm:prSet presAssocID="{1480B8DC-4403-410D-9D9C-6EAF1383E123}" presName="aSpace" presStyleCnt="0"/>
      <dgm:spPr/>
    </dgm:pt>
    <dgm:pt modelId="{7B743123-0F61-40B5-87D1-580E51755BC8}" type="pres">
      <dgm:prSet presAssocID="{98588C13-ACA1-40ED-BBF3-208453DE2342}" presName="compNode" presStyleCnt="0"/>
      <dgm:spPr/>
    </dgm:pt>
    <dgm:pt modelId="{2627BC97-7628-49D8-8490-3AE8B01D2AAA}" type="pres">
      <dgm:prSet presAssocID="{98588C13-ACA1-40ED-BBF3-208453DE2342}" presName="aNode" presStyleLbl="bgShp" presStyleIdx="1" presStyleCnt="3"/>
      <dgm:spPr/>
      <dgm:t>
        <a:bodyPr/>
        <a:lstStyle/>
        <a:p>
          <a:endParaRPr lang="pt-BR"/>
        </a:p>
      </dgm:t>
    </dgm:pt>
    <dgm:pt modelId="{5BC8E735-C915-4410-BBB5-6040389675E8}" type="pres">
      <dgm:prSet presAssocID="{98588C13-ACA1-40ED-BBF3-208453DE2342}" presName="textNode" presStyleLbl="bgShp" presStyleIdx="1" presStyleCnt="3"/>
      <dgm:spPr/>
      <dgm:t>
        <a:bodyPr/>
        <a:lstStyle/>
        <a:p>
          <a:endParaRPr lang="pt-BR"/>
        </a:p>
      </dgm:t>
    </dgm:pt>
    <dgm:pt modelId="{9BBB1C55-33EE-4E7E-8102-72F94FE4D324}" type="pres">
      <dgm:prSet presAssocID="{98588C13-ACA1-40ED-BBF3-208453DE2342}" presName="compChildNode" presStyleCnt="0"/>
      <dgm:spPr/>
    </dgm:pt>
    <dgm:pt modelId="{0BB7B92C-5CCE-475D-9459-CEF8F659C606}" type="pres">
      <dgm:prSet presAssocID="{98588C13-ACA1-40ED-BBF3-208453DE2342}" presName="theInnerList" presStyleCnt="0"/>
      <dgm:spPr/>
    </dgm:pt>
    <dgm:pt modelId="{27853292-E063-4E4D-9F7B-FE802A0D0A6F}" type="pres">
      <dgm:prSet presAssocID="{8A054491-E90E-4A03-8D29-CE182402425E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5E6652-0387-4CBF-A79B-B1F1DE7488D1}" type="pres">
      <dgm:prSet presAssocID="{8A054491-E90E-4A03-8D29-CE182402425E}" presName="aSpace2" presStyleCnt="0"/>
      <dgm:spPr/>
    </dgm:pt>
    <dgm:pt modelId="{F44A60B9-4FB3-4547-96AC-EDD575B7D9CA}" type="pres">
      <dgm:prSet presAssocID="{50181046-236D-4CB8-B771-77848C1C768E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2196D2-F1F9-4743-9E5F-C734E8220142}" type="pres">
      <dgm:prSet presAssocID="{98588C13-ACA1-40ED-BBF3-208453DE2342}" presName="aSpace" presStyleCnt="0"/>
      <dgm:spPr/>
    </dgm:pt>
    <dgm:pt modelId="{C4295EE9-D592-4FE3-AD5B-033F178EA219}" type="pres">
      <dgm:prSet presAssocID="{1A53ED54-A67E-44BA-891A-2BE9EDB6142C}" presName="compNode" presStyleCnt="0"/>
      <dgm:spPr/>
    </dgm:pt>
    <dgm:pt modelId="{EBA7FF87-D1FB-4404-8773-56890D084012}" type="pres">
      <dgm:prSet presAssocID="{1A53ED54-A67E-44BA-891A-2BE9EDB6142C}" presName="aNode" presStyleLbl="bgShp" presStyleIdx="2" presStyleCnt="3"/>
      <dgm:spPr/>
      <dgm:t>
        <a:bodyPr/>
        <a:lstStyle/>
        <a:p>
          <a:endParaRPr lang="pt-BR"/>
        </a:p>
      </dgm:t>
    </dgm:pt>
    <dgm:pt modelId="{54F01722-1A72-498A-9D82-CDFF22C2AC0D}" type="pres">
      <dgm:prSet presAssocID="{1A53ED54-A67E-44BA-891A-2BE9EDB6142C}" presName="textNode" presStyleLbl="bgShp" presStyleIdx="2" presStyleCnt="3"/>
      <dgm:spPr/>
      <dgm:t>
        <a:bodyPr/>
        <a:lstStyle/>
        <a:p>
          <a:endParaRPr lang="pt-BR"/>
        </a:p>
      </dgm:t>
    </dgm:pt>
    <dgm:pt modelId="{DE5B106B-0A07-427E-9A0A-7E52B6150FA0}" type="pres">
      <dgm:prSet presAssocID="{1A53ED54-A67E-44BA-891A-2BE9EDB6142C}" presName="compChildNode" presStyleCnt="0"/>
      <dgm:spPr/>
    </dgm:pt>
    <dgm:pt modelId="{8A0BC44D-283D-443F-8102-9B40D638C6B0}" type="pres">
      <dgm:prSet presAssocID="{1A53ED54-A67E-44BA-891A-2BE9EDB6142C}" presName="theInnerList" presStyleCnt="0"/>
      <dgm:spPr/>
    </dgm:pt>
    <dgm:pt modelId="{4CC63F2B-EB3C-4B33-BD3D-72B78F3FEDA7}" type="pres">
      <dgm:prSet presAssocID="{D21998EF-0FBE-45D3-90C4-2ED54A72DFCF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21F037D-FB01-4605-9C6C-E619D9E3A3D2}" type="pres">
      <dgm:prSet presAssocID="{D21998EF-0FBE-45D3-90C4-2ED54A72DFCF}" presName="aSpace2" presStyleCnt="0"/>
      <dgm:spPr/>
    </dgm:pt>
    <dgm:pt modelId="{CC3A3A85-BEEF-4091-8642-9E49C3704E13}" type="pres">
      <dgm:prSet presAssocID="{512E2683-BDF4-477A-A56B-9DCBDA2B0D72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45D0FA-3ACB-4C77-B6D2-1176C106FA9B}" type="pres">
      <dgm:prSet presAssocID="{512E2683-BDF4-477A-A56B-9DCBDA2B0D72}" presName="aSpace2" presStyleCnt="0"/>
      <dgm:spPr/>
    </dgm:pt>
    <dgm:pt modelId="{5BA287C4-CB70-47E5-85EE-72311A0A5769}" type="pres">
      <dgm:prSet presAssocID="{DDEA5B3F-9A08-4929-9CE1-C1DEBAFB85D3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56A24BE-9488-4433-9ED0-46E1D3708B09}" srcId="{98588C13-ACA1-40ED-BBF3-208453DE2342}" destId="{50181046-236D-4CB8-B771-77848C1C768E}" srcOrd="1" destOrd="0" parTransId="{CB3E2D93-2DA5-4E39-888F-2201FE20C1EE}" sibTransId="{13B75AB9-8719-4DA4-9CDF-07CE76E8575B}"/>
    <dgm:cxn modelId="{3D994FCF-4432-41E2-B7BE-B8BD3550F5B6}" srcId="{1A53ED54-A67E-44BA-891A-2BE9EDB6142C}" destId="{D21998EF-0FBE-45D3-90C4-2ED54A72DFCF}" srcOrd="0" destOrd="0" parTransId="{E55DDFB9-1DF5-492E-A071-1F402F2A09F2}" sibTransId="{C4409034-CB75-48EC-94D9-C80914B03C2E}"/>
    <dgm:cxn modelId="{005482C8-5886-4E4C-8C8E-09C842D55D10}" srcId="{98588C13-ACA1-40ED-BBF3-208453DE2342}" destId="{8A054491-E90E-4A03-8D29-CE182402425E}" srcOrd="0" destOrd="0" parTransId="{AC7E54D3-8A6B-4EB2-B3CC-8EC37298F8AB}" sibTransId="{3713546C-76A4-45AA-866E-0E8139E8CB44}"/>
    <dgm:cxn modelId="{483F4802-8CEA-4CE7-B57B-9ED3F3EAF1DF}" srcId="{1A53ED54-A67E-44BA-891A-2BE9EDB6142C}" destId="{DDEA5B3F-9A08-4929-9CE1-C1DEBAFB85D3}" srcOrd="2" destOrd="0" parTransId="{61640EEE-E17B-4F65-9A08-1E24F460CF4C}" sibTransId="{37BF908F-7B04-430C-8029-D572CACA7872}"/>
    <dgm:cxn modelId="{038B3722-475B-4C53-8B72-427537967A69}" type="presOf" srcId="{D21998EF-0FBE-45D3-90C4-2ED54A72DFCF}" destId="{4CC63F2B-EB3C-4B33-BD3D-72B78F3FEDA7}" srcOrd="0" destOrd="0" presId="urn:microsoft.com/office/officeart/2005/8/layout/lProcess2"/>
    <dgm:cxn modelId="{9BAE4E41-9F0A-4641-8397-31DBB444B569}" type="presOf" srcId="{C171C05C-3CC4-4520-A8EF-DE723341BB6A}" destId="{DCD03D1A-D56C-482B-9343-DF080F4CDB91}" srcOrd="0" destOrd="0" presId="urn:microsoft.com/office/officeart/2005/8/layout/lProcess2"/>
    <dgm:cxn modelId="{AE139D96-4A4A-4B44-ADF6-9D47C2B069B3}" type="presOf" srcId="{98588C13-ACA1-40ED-BBF3-208453DE2342}" destId="{5BC8E735-C915-4410-BBB5-6040389675E8}" srcOrd="1" destOrd="0" presId="urn:microsoft.com/office/officeart/2005/8/layout/lProcess2"/>
    <dgm:cxn modelId="{055171A2-5AAB-445F-BB5B-A31BA320EC97}" srcId="{1E28430D-E2B1-4094-9103-A5C88AA4E474}" destId="{1A53ED54-A67E-44BA-891A-2BE9EDB6142C}" srcOrd="2" destOrd="0" parTransId="{7C10D208-05FF-4432-8817-BB95EF326A6B}" sibTransId="{9EEC163E-419F-40D7-901B-E381C333D526}"/>
    <dgm:cxn modelId="{7D9BCAA2-4FDC-4109-988A-1240E087D59C}" type="presOf" srcId="{DDEA5B3F-9A08-4929-9CE1-C1DEBAFB85D3}" destId="{5BA287C4-CB70-47E5-85EE-72311A0A5769}" srcOrd="0" destOrd="0" presId="urn:microsoft.com/office/officeart/2005/8/layout/lProcess2"/>
    <dgm:cxn modelId="{EEE557B5-EB8A-492D-BBF6-934BCCA5F9A0}" type="presOf" srcId="{1480B8DC-4403-410D-9D9C-6EAF1383E123}" destId="{9961AF6F-8777-4AF8-B0BA-9AA28B78A985}" srcOrd="0" destOrd="0" presId="urn:microsoft.com/office/officeart/2005/8/layout/lProcess2"/>
    <dgm:cxn modelId="{15691BAD-CD43-445A-87D6-863CDD02AF6C}" type="presOf" srcId="{8A054491-E90E-4A03-8D29-CE182402425E}" destId="{27853292-E063-4E4D-9F7B-FE802A0D0A6F}" srcOrd="0" destOrd="0" presId="urn:microsoft.com/office/officeart/2005/8/layout/lProcess2"/>
    <dgm:cxn modelId="{4B36999C-3188-48BA-8E42-2AC07097499D}" type="presOf" srcId="{98588C13-ACA1-40ED-BBF3-208453DE2342}" destId="{2627BC97-7628-49D8-8490-3AE8B01D2AAA}" srcOrd="0" destOrd="0" presId="urn:microsoft.com/office/officeart/2005/8/layout/lProcess2"/>
    <dgm:cxn modelId="{8563EBA1-7099-4319-B33F-97B1DF997F38}" srcId="{1A53ED54-A67E-44BA-891A-2BE9EDB6142C}" destId="{512E2683-BDF4-477A-A56B-9DCBDA2B0D72}" srcOrd="1" destOrd="0" parTransId="{185901A4-4C03-41A0-AAC2-6B9A743080ED}" sibTransId="{D59E2573-B82B-4D32-8550-60088CC546FD}"/>
    <dgm:cxn modelId="{8895A47C-ABE5-49C9-BE3D-9CDF2EF98CC1}" type="presOf" srcId="{1A53ED54-A67E-44BA-891A-2BE9EDB6142C}" destId="{54F01722-1A72-498A-9D82-CDFF22C2AC0D}" srcOrd="1" destOrd="0" presId="urn:microsoft.com/office/officeart/2005/8/layout/lProcess2"/>
    <dgm:cxn modelId="{4FCFE3C5-2FC8-43DC-A776-85144FFBEC31}" srcId="{1480B8DC-4403-410D-9D9C-6EAF1383E123}" destId="{C171C05C-3CC4-4520-A8EF-DE723341BB6A}" srcOrd="1" destOrd="0" parTransId="{CDAE3335-9A05-4E54-9AE4-3BE60763246B}" sibTransId="{3F5CC447-F172-4171-A5E1-DCCD3D780AB5}"/>
    <dgm:cxn modelId="{353DBC3B-D677-455D-BDEA-C61739FE9DA9}" srcId="{1480B8DC-4403-410D-9D9C-6EAF1383E123}" destId="{2EE878EE-0391-4A62-8993-E1DC06B66FC8}" srcOrd="0" destOrd="0" parTransId="{1BA01CFB-4311-4A7D-B1C4-A47EA910AE39}" sibTransId="{AA675DC5-B66A-4B58-8865-5277AD8D7B40}"/>
    <dgm:cxn modelId="{0D53D997-D321-4705-AF36-21360771A4E4}" srcId="{1E28430D-E2B1-4094-9103-A5C88AA4E474}" destId="{98588C13-ACA1-40ED-BBF3-208453DE2342}" srcOrd="1" destOrd="0" parTransId="{460D091B-E97A-4E31-8631-E83AD21AE41C}" sibTransId="{0F61445D-56F8-4990-990E-F9C11215886F}"/>
    <dgm:cxn modelId="{B2AD1F57-6CC3-4DD4-9514-6725DE6F6402}" type="presOf" srcId="{1A53ED54-A67E-44BA-891A-2BE9EDB6142C}" destId="{EBA7FF87-D1FB-4404-8773-56890D084012}" srcOrd="0" destOrd="0" presId="urn:microsoft.com/office/officeart/2005/8/layout/lProcess2"/>
    <dgm:cxn modelId="{1E996105-13DF-4A75-9FD0-924D3C43A602}" type="presOf" srcId="{512E2683-BDF4-477A-A56B-9DCBDA2B0D72}" destId="{CC3A3A85-BEEF-4091-8642-9E49C3704E13}" srcOrd="0" destOrd="0" presId="urn:microsoft.com/office/officeart/2005/8/layout/lProcess2"/>
    <dgm:cxn modelId="{065754A7-A347-4060-BB57-FB3A9E6E7AC2}" srcId="{1E28430D-E2B1-4094-9103-A5C88AA4E474}" destId="{1480B8DC-4403-410D-9D9C-6EAF1383E123}" srcOrd="0" destOrd="0" parTransId="{BD2494B9-5A7E-45DE-9C47-1806C054120C}" sibTransId="{38EE4446-9200-4CB7-A1B1-E518FD1F6D0A}"/>
    <dgm:cxn modelId="{CD81D734-EC22-4C73-A0F8-B94EEE434778}" type="presOf" srcId="{1E28430D-E2B1-4094-9103-A5C88AA4E474}" destId="{45845919-BEA6-45F0-9508-A22843252A4F}" srcOrd="0" destOrd="0" presId="urn:microsoft.com/office/officeart/2005/8/layout/lProcess2"/>
    <dgm:cxn modelId="{AA60478B-0B2D-4BC8-ADEA-C21381CF4AEF}" type="presOf" srcId="{50181046-236D-4CB8-B771-77848C1C768E}" destId="{F44A60B9-4FB3-4547-96AC-EDD575B7D9CA}" srcOrd="0" destOrd="0" presId="urn:microsoft.com/office/officeart/2005/8/layout/lProcess2"/>
    <dgm:cxn modelId="{DFE9BC94-F844-4B98-8EFA-7D53C15C9ED6}" type="presOf" srcId="{2EE878EE-0391-4A62-8993-E1DC06B66FC8}" destId="{B8E74929-55C9-4A47-BDA1-A7E5FF5302CF}" srcOrd="0" destOrd="0" presId="urn:microsoft.com/office/officeart/2005/8/layout/lProcess2"/>
    <dgm:cxn modelId="{BFC04313-5887-427D-B627-915941F68F99}" type="presOf" srcId="{1480B8DC-4403-410D-9D9C-6EAF1383E123}" destId="{B4F6F106-17E6-4FE5-9DA3-5DD129C324FC}" srcOrd="1" destOrd="0" presId="urn:microsoft.com/office/officeart/2005/8/layout/lProcess2"/>
    <dgm:cxn modelId="{42030027-F7D0-4488-A818-05722F925ACD}" type="presParOf" srcId="{45845919-BEA6-45F0-9508-A22843252A4F}" destId="{C971ADEE-1A3A-4349-A521-C44C85C0980C}" srcOrd="0" destOrd="0" presId="urn:microsoft.com/office/officeart/2005/8/layout/lProcess2"/>
    <dgm:cxn modelId="{E813503B-3588-46E0-A383-711CC9EED511}" type="presParOf" srcId="{C971ADEE-1A3A-4349-A521-C44C85C0980C}" destId="{9961AF6F-8777-4AF8-B0BA-9AA28B78A985}" srcOrd="0" destOrd="0" presId="urn:microsoft.com/office/officeart/2005/8/layout/lProcess2"/>
    <dgm:cxn modelId="{43F2217F-2820-4D5A-8F59-5E9EA93A468D}" type="presParOf" srcId="{C971ADEE-1A3A-4349-A521-C44C85C0980C}" destId="{B4F6F106-17E6-4FE5-9DA3-5DD129C324FC}" srcOrd="1" destOrd="0" presId="urn:microsoft.com/office/officeart/2005/8/layout/lProcess2"/>
    <dgm:cxn modelId="{2F0CE135-DAFD-457B-84FA-BBE375B13874}" type="presParOf" srcId="{C971ADEE-1A3A-4349-A521-C44C85C0980C}" destId="{B376454E-3CEE-44AF-B1D7-78190EA528C3}" srcOrd="2" destOrd="0" presId="urn:microsoft.com/office/officeart/2005/8/layout/lProcess2"/>
    <dgm:cxn modelId="{184AD6F0-46D4-43D5-A45F-61376729532B}" type="presParOf" srcId="{B376454E-3CEE-44AF-B1D7-78190EA528C3}" destId="{86802D51-5456-4982-9FE4-BE584CDA4FE9}" srcOrd="0" destOrd="0" presId="urn:microsoft.com/office/officeart/2005/8/layout/lProcess2"/>
    <dgm:cxn modelId="{89A8C323-00D5-44B5-94C1-E1CF32528901}" type="presParOf" srcId="{86802D51-5456-4982-9FE4-BE584CDA4FE9}" destId="{B8E74929-55C9-4A47-BDA1-A7E5FF5302CF}" srcOrd="0" destOrd="0" presId="urn:microsoft.com/office/officeart/2005/8/layout/lProcess2"/>
    <dgm:cxn modelId="{76D6645B-5932-498C-995F-F549EF30274C}" type="presParOf" srcId="{86802D51-5456-4982-9FE4-BE584CDA4FE9}" destId="{DAEAC798-5865-4E1D-99A0-557D105E1A10}" srcOrd="1" destOrd="0" presId="urn:microsoft.com/office/officeart/2005/8/layout/lProcess2"/>
    <dgm:cxn modelId="{3FB1C79C-113E-4331-B7C3-0AC86B9E2D4E}" type="presParOf" srcId="{86802D51-5456-4982-9FE4-BE584CDA4FE9}" destId="{DCD03D1A-D56C-482B-9343-DF080F4CDB91}" srcOrd="2" destOrd="0" presId="urn:microsoft.com/office/officeart/2005/8/layout/lProcess2"/>
    <dgm:cxn modelId="{ED9C62EA-AE1B-4380-B39F-D564CFC791A8}" type="presParOf" srcId="{45845919-BEA6-45F0-9508-A22843252A4F}" destId="{0435B0CC-3D58-4F64-8BFF-F03657AE5F8B}" srcOrd="1" destOrd="0" presId="urn:microsoft.com/office/officeart/2005/8/layout/lProcess2"/>
    <dgm:cxn modelId="{30231978-02BF-42C0-8372-B70AA5650B08}" type="presParOf" srcId="{45845919-BEA6-45F0-9508-A22843252A4F}" destId="{7B743123-0F61-40B5-87D1-580E51755BC8}" srcOrd="2" destOrd="0" presId="urn:microsoft.com/office/officeart/2005/8/layout/lProcess2"/>
    <dgm:cxn modelId="{AEF78AE9-E969-4109-BD1C-43037B138587}" type="presParOf" srcId="{7B743123-0F61-40B5-87D1-580E51755BC8}" destId="{2627BC97-7628-49D8-8490-3AE8B01D2AAA}" srcOrd="0" destOrd="0" presId="urn:microsoft.com/office/officeart/2005/8/layout/lProcess2"/>
    <dgm:cxn modelId="{A4BAE5D9-6A0F-494B-971A-DC95DE857C1E}" type="presParOf" srcId="{7B743123-0F61-40B5-87D1-580E51755BC8}" destId="{5BC8E735-C915-4410-BBB5-6040389675E8}" srcOrd="1" destOrd="0" presId="urn:microsoft.com/office/officeart/2005/8/layout/lProcess2"/>
    <dgm:cxn modelId="{521938B3-2166-4A39-90E3-A9DBCF9173CD}" type="presParOf" srcId="{7B743123-0F61-40B5-87D1-580E51755BC8}" destId="{9BBB1C55-33EE-4E7E-8102-72F94FE4D324}" srcOrd="2" destOrd="0" presId="urn:microsoft.com/office/officeart/2005/8/layout/lProcess2"/>
    <dgm:cxn modelId="{D0ECEEE0-285E-4D10-AE3F-25F8AFE6643D}" type="presParOf" srcId="{9BBB1C55-33EE-4E7E-8102-72F94FE4D324}" destId="{0BB7B92C-5CCE-475D-9459-CEF8F659C606}" srcOrd="0" destOrd="0" presId="urn:microsoft.com/office/officeart/2005/8/layout/lProcess2"/>
    <dgm:cxn modelId="{0FF51DA1-0A4F-48D5-83A1-D3A712E34BFC}" type="presParOf" srcId="{0BB7B92C-5CCE-475D-9459-CEF8F659C606}" destId="{27853292-E063-4E4D-9F7B-FE802A0D0A6F}" srcOrd="0" destOrd="0" presId="urn:microsoft.com/office/officeart/2005/8/layout/lProcess2"/>
    <dgm:cxn modelId="{6022DADB-862D-4909-9D74-DB9DBA722E6E}" type="presParOf" srcId="{0BB7B92C-5CCE-475D-9459-CEF8F659C606}" destId="{F95E6652-0387-4CBF-A79B-B1F1DE7488D1}" srcOrd="1" destOrd="0" presId="urn:microsoft.com/office/officeart/2005/8/layout/lProcess2"/>
    <dgm:cxn modelId="{E10E8DD2-F2D5-42A5-8DF2-24F84F9FA6B8}" type="presParOf" srcId="{0BB7B92C-5CCE-475D-9459-CEF8F659C606}" destId="{F44A60B9-4FB3-4547-96AC-EDD575B7D9CA}" srcOrd="2" destOrd="0" presId="urn:microsoft.com/office/officeart/2005/8/layout/lProcess2"/>
    <dgm:cxn modelId="{19A60FB9-9336-404E-BAE7-A0D5D3D43874}" type="presParOf" srcId="{45845919-BEA6-45F0-9508-A22843252A4F}" destId="{292196D2-F1F9-4743-9E5F-C734E8220142}" srcOrd="3" destOrd="0" presId="urn:microsoft.com/office/officeart/2005/8/layout/lProcess2"/>
    <dgm:cxn modelId="{66AC466F-C2B7-418E-B9DA-1010AD09F4B6}" type="presParOf" srcId="{45845919-BEA6-45F0-9508-A22843252A4F}" destId="{C4295EE9-D592-4FE3-AD5B-033F178EA219}" srcOrd="4" destOrd="0" presId="urn:microsoft.com/office/officeart/2005/8/layout/lProcess2"/>
    <dgm:cxn modelId="{FCF0A77E-C153-4D1F-8CD0-0F46CF706D94}" type="presParOf" srcId="{C4295EE9-D592-4FE3-AD5B-033F178EA219}" destId="{EBA7FF87-D1FB-4404-8773-56890D084012}" srcOrd="0" destOrd="0" presId="urn:microsoft.com/office/officeart/2005/8/layout/lProcess2"/>
    <dgm:cxn modelId="{A3FB3FA4-1554-4533-A224-4B1D1774EFB9}" type="presParOf" srcId="{C4295EE9-D592-4FE3-AD5B-033F178EA219}" destId="{54F01722-1A72-498A-9D82-CDFF22C2AC0D}" srcOrd="1" destOrd="0" presId="urn:microsoft.com/office/officeart/2005/8/layout/lProcess2"/>
    <dgm:cxn modelId="{84C0FB0F-E9AF-43F2-AC56-8E6AF5311B94}" type="presParOf" srcId="{C4295EE9-D592-4FE3-AD5B-033F178EA219}" destId="{DE5B106B-0A07-427E-9A0A-7E52B6150FA0}" srcOrd="2" destOrd="0" presId="urn:microsoft.com/office/officeart/2005/8/layout/lProcess2"/>
    <dgm:cxn modelId="{F95406FC-A57E-4720-A2C9-0466AB582AD1}" type="presParOf" srcId="{DE5B106B-0A07-427E-9A0A-7E52B6150FA0}" destId="{8A0BC44D-283D-443F-8102-9B40D638C6B0}" srcOrd="0" destOrd="0" presId="urn:microsoft.com/office/officeart/2005/8/layout/lProcess2"/>
    <dgm:cxn modelId="{FB11CE13-3F72-47EF-9EF9-569A720EDA5B}" type="presParOf" srcId="{8A0BC44D-283D-443F-8102-9B40D638C6B0}" destId="{4CC63F2B-EB3C-4B33-BD3D-72B78F3FEDA7}" srcOrd="0" destOrd="0" presId="urn:microsoft.com/office/officeart/2005/8/layout/lProcess2"/>
    <dgm:cxn modelId="{D2D51A8F-72E4-4A2D-8936-0B95C8D6138C}" type="presParOf" srcId="{8A0BC44D-283D-443F-8102-9B40D638C6B0}" destId="{F21F037D-FB01-4605-9C6C-E619D9E3A3D2}" srcOrd="1" destOrd="0" presId="urn:microsoft.com/office/officeart/2005/8/layout/lProcess2"/>
    <dgm:cxn modelId="{694032A9-F80C-4FF4-B6EF-D509176DE974}" type="presParOf" srcId="{8A0BC44D-283D-443F-8102-9B40D638C6B0}" destId="{CC3A3A85-BEEF-4091-8642-9E49C3704E13}" srcOrd="2" destOrd="0" presId="urn:microsoft.com/office/officeart/2005/8/layout/lProcess2"/>
    <dgm:cxn modelId="{4654FB82-0F1B-4256-BB00-59C14D292FD8}" type="presParOf" srcId="{8A0BC44D-283D-443F-8102-9B40D638C6B0}" destId="{5445D0FA-3ACB-4C77-B6D2-1176C106FA9B}" srcOrd="3" destOrd="0" presId="urn:microsoft.com/office/officeart/2005/8/layout/lProcess2"/>
    <dgm:cxn modelId="{55CFA886-03DF-43A0-9FEC-88CA7EBEC84D}" type="presParOf" srcId="{8A0BC44D-283D-443F-8102-9B40D638C6B0}" destId="{5BA287C4-CB70-47E5-85EE-72311A0A576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F408721-FDD0-4E00-A5AB-A5A2EC19705B}" type="doc">
      <dgm:prSet loTypeId="urn:microsoft.com/office/officeart/2005/8/layout/cycle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995AFC12-AE40-48A8-A641-28952D0E198C}">
      <dgm:prSet phldrT="[Texto]" custT="1"/>
      <dgm:spPr/>
      <dgm:t>
        <a:bodyPr/>
        <a:lstStyle/>
        <a:p>
          <a:r>
            <a:rPr lang="pt-BR" sz="1600" b="1" dirty="0" err="1" smtClean="0"/>
            <a:t>Contratualização</a:t>
          </a:r>
          <a:endParaRPr lang="pt-BR" sz="1600" b="1" dirty="0"/>
        </a:p>
      </dgm:t>
    </dgm:pt>
    <dgm:pt modelId="{618DB291-72ED-436E-A8BE-DB62E1CB5866}" type="parTrans" cxnId="{E74E7405-8FA3-4F1B-BAF9-8A3D642FE02C}">
      <dgm:prSet/>
      <dgm:spPr/>
      <dgm:t>
        <a:bodyPr/>
        <a:lstStyle/>
        <a:p>
          <a:endParaRPr lang="pt-BR" sz="2400" b="1"/>
        </a:p>
      </dgm:t>
    </dgm:pt>
    <dgm:pt modelId="{0B8DFA98-E706-47CE-8F80-4F7D13497624}" type="sibTrans" cxnId="{E74E7405-8FA3-4F1B-BAF9-8A3D642FE02C}">
      <dgm:prSet/>
      <dgm:spPr/>
      <dgm:t>
        <a:bodyPr/>
        <a:lstStyle/>
        <a:p>
          <a:endParaRPr lang="pt-BR" sz="2400" b="1"/>
        </a:p>
      </dgm:t>
    </dgm:pt>
    <dgm:pt modelId="{C1C5F098-16DB-4DF3-A626-94DB93726037}">
      <dgm:prSet phldrT="[Texto]" custT="1"/>
      <dgm:spPr/>
      <dgm:t>
        <a:bodyPr/>
        <a:lstStyle/>
        <a:p>
          <a:r>
            <a:rPr lang="pt-BR" sz="1600" b="1" dirty="0" smtClean="0"/>
            <a:t>Processos </a:t>
          </a:r>
          <a:r>
            <a:rPr lang="pt-BR" sz="1600" b="1" dirty="0" err="1" smtClean="0"/>
            <a:t>Autoavaliativos</a:t>
          </a:r>
          <a:endParaRPr lang="pt-BR" sz="1600" b="1" dirty="0"/>
        </a:p>
      </dgm:t>
    </dgm:pt>
    <dgm:pt modelId="{2D94F1B0-FABB-47B7-AEFA-2FA7EDF72720}" type="parTrans" cxnId="{B477D472-A961-41C4-9799-566FCBD93E04}">
      <dgm:prSet/>
      <dgm:spPr/>
      <dgm:t>
        <a:bodyPr/>
        <a:lstStyle/>
        <a:p>
          <a:endParaRPr lang="pt-BR" sz="2400" b="1"/>
        </a:p>
      </dgm:t>
    </dgm:pt>
    <dgm:pt modelId="{E6658CCD-3ADD-41F5-AC95-943B2488C20B}" type="sibTrans" cxnId="{B477D472-A961-41C4-9799-566FCBD93E04}">
      <dgm:prSet/>
      <dgm:spPr/>
      <dgm:t>
        <a:bodyPr/>
        <a:lstStyle/>
        <a:p>
          <a:endParaRPr lang="pt-BR" sz="2400" b="1"/>
        </a:p>
      </dgm:t>
    </dgm:pt>
    <dgm:pt modelId="{04C247BE-8821-4006-AD89-93A4D366F77A}">
      <dgm:prSet phldrT="[Texto]" custT="1"/>
      <dgm:spPr/>
      <dgm:t>
        <a:bodyPr/>
        <a:lstStyle/>
        <a:p>
          <a:r>
            <a:rPr lang="pt-BR" sz="1600" b="1" dirty="0" smtClean="0"/>
            <a:t>Apoio Institucional</a:t>
          </a:r>
          <a:endParaRPr lang="pt-BR" sz="1600" b="1" dirty="0"/>
        </a:p>
      </dgm:t>
    </dgm:pt>
    <dgm:pt modelId="{9AE95C0F-3361-48F4-96A2-E34E69016195}" type="parTrans" cxnId="{B4F1DEE4-4D11-407E-987E-C727CFB164CA}">
      <dgm:prSet/>
      <dgm:spPr/>
      <dgm:t>
        <a:bodyPr/>
        <a:lstStyle/>
        <a:p>
          <a:endParaRPr lang="pt-BR" sz="2400" b="1"/>
        </a:p>
      </dgm:t>
    </dgm:pt>
    <dgm:pt modelId="{E14ABC26-1ECA-4B71-AD82-B942861DB79C}" type="sibTrans" cxnId="{B4F1DEE4-4D11-407E-987E-C727CFB164CA}">
      <dgm:prSet/>
      <dgm:spPr/>
      <dgm:t>
        <a:bodyPr/>
        <a:lstStyle/>
        <a:p>
          <a:endParaRPr lang="pt-BR" sz="2400" b="1"/>
        </a:p>
      </dgm:t>
    </dgm:pt>
    <dgm:pt modelId="{7E7E99BC-DB7B-41B1-8BB2-B91C95FF83A6}">
      <dgm:prSet phldrT="[Texto]" custT="1"/>
      <dgm:spPr/>
      <dgm:t>
        <a:bodyPr/>
        <a:lstStyle/>
        <a:p>
          <a:r>
            <a:rPr lang="pt-BR" sz="1600" b="1" dirty="0" smtClean="0"/>
            <a:t>Educação Permanente</a:t>
          </a:r>
          <a:endParaRPr lang="pt-BR" sz="1600" b="1" dirty="0"/>
        </a:p>
      </dgm:t>
    </dgm:pt>
    <dgm:pt modelId="{4C1ABAFB-7C86-44D5-B2B8-F0DA8E81725F}" type="parTrans" cxnId="{20FCB95A-2545-43AF-B59B-F7FB144C062D}">
      <dgm:prSet/>
      <dgm:spPr/>
      <dgm:t>
        <a:bodyPr/>
        <a:lstStyle/>
        <a:p>
          <a:endParaRPr lang="pt-BR" sz="2400" b="1"/>
        </a:p>
      </dgm:t>
    </dgm:pt>
    <dgm:pt modelId="{98F7DDF3-C5B7-4C4F-86C9-0A3A924662E7}" type="sibTrans" cxnId="{20FCB95A-2545-43AF-B59B-F7FB144C062D}">
      <dgm:prSet/>
      <dgm:spPr/>
      <dgm:t>
        <a:bodyPr/>
        <a:lstStyle/>
        <a:p>
          <a:endParaRPr lang="pt-BR" sz="2400" b="1"/>
        </a:p>
      </dgm:t>
    </dgm:pt>
    <dgm:pt modelId="{CCB39762-0BD0-4E82-91B5-801565D98993}">
      <dgm:prSet phldrT="[Texto]" custT="1"/>
      <dgm:spPr/>
      <dgm:t>
        <a:bodyPr/>
        <a:lstStyle/>
        <a:p>
          <a:r>
            <a:rPr lang="pt-BR" sz="1600" b="1" dirty="0" smtClean="0"/>
            <a:t>Monitoramento de Indicadores</a:t>
          </a:r>
          <a:endParaRPr lang="pt-BR" sz="1600" b="1" dirty="0"/>
        </a:p>
      </dgm:t>
    </dgm:pt>
    <dgm:pt modelId="{53C2F9FA-065C-4625-908F-9929FB96A8C1}" type="parTrans" cxnId="{5E082FC4-400A-495C-B49B-F4921E7A1D53}">
      <dgm:prSet/>
      <dgm:spPr/>
      <dgm:t>
        <a:bodyPr/>
        <a:lstStyle/>
        <a:p>
          <a:endParaRPr lang="pt-BR" sz="2400" b="1"/>
        </a:p>
      </dgm:t>
    </dgm:pt>
    <dgm:pt modelId="{D944FC1E-B11B-4737-9E8E-7CCD4868D621}" type="sibTrans" cxnId="{5E082FC4-400A-495C-B49B-F4921E7A1D53}">
      <dgm:prSet/>
      <dgm:spPr/>
      <dgm:t>
        <a:bodyPr/>
        <a:lstStyle/>
        <a:p>
          <a:endParaRPr lang="pt-BR" sz="2400" b="1"/>
        </a:p>
      </dgm:t>
    </dgm:pt>
    <dgm:pt modelId="{C3836D4C-4A38-4859-BF7F-CDC217C439BD}">
      <dgm:prSet phldrT="[Texto]" custT="1"/>
      <dgm:spPr/>
      <dgm:t>
        <a:bodyPr/>
        <a:lstStyle/>
        <a:p>
          <a:r>
            <a:rPr lang="pt-BR" sz="1600" b="1" dirty="0" smtClean="0"/>
            <a:t>Avaliação Externa</a:t>
          </a:r>
          <a:endParaRPr lang="pt-BR" sz="1600" b="1" dirty="0"/>
        </a:p>
      </dgm:t>
    </dgm:pt>
    <dgm:pt modelId="{848E3D25-A79B-41CE-BE6B-E4F4581CA90E}" type="parTrans" cxnId="{F603A5B4-B9B4-437B-9803-A2BF1F103021}">
      <dgm:prSet/>
      <dgm:spPr/>
      <dgm:t>
        <a:bodyPr/>
        <a:lstStyle/>
        <a:p>
          <a:endParaRPr lang="pt-BR" sz="2400" b="1"/>
        </a:p>
      </dgm:t>
    </dgm:pt>
    <dgm:pt modelId="{49B8D7BC-50F9-48FC-8E5E-91E5DEFA859B}" type="sibTrans" cxnId="{F603A5B4-B9B4-437B-9803-A2BF1F103021}">
      <dgm:prSet/>
      <dgm:spPr/>
      <dgm:t>
        <a:bodyPr/>
        <a:lstStyle/>
        <a:p>
          <a:endParaRPr lang="pt-BR" sz="2400" b="1"/>
        </a:p>
      </dgm:t>
    </dgm:pt>
    <dgm:pt modelId="{A1355349-16BB-42F7-ABC6-003C5C07B376}" type="pres">
      <dgm:prSet presAssocID="{0F408721-FDD0-4E00-A5AB-A5A2EC19705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CE97DA0-A165-4B8E-8C58-ABE406B61C14}" type="pres">
      <dgm:prSet presAssocID="{995AFC12-AE40-48A8-A641-28952D0E198C}" presName="node" presStyleLbl="node1" presStyleIdx="0" presStyleCnt="6" custScaleX="1196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8FCD409-6F8B-4FF6-BDBD-EC29B2C9FE35}" type="pres">
      <dgm:prSet presAssocID="{995AFC12-AE40-48A8-A641-28952D0E198C}" presName="spNode" presStyleCnt="0"/>
      <dgm:spPr/>
      <dgm:t>
        <a:bodyPr/>
        <a:lstStyle/>
        <a:p>
          <a:endParaRPr lang="pt-BR"/>
        </a:p>
      </dgm:t>
    </dgm:pt>
    <dgm:pt modelId="{383CEBAB-F22D-42C5-8AE4-9AC2204FE129}" type="pres">
      <dgm:prSet presAssocID="{0B8DFA98-E706-47CE-8F80-4F7D13497624}" presName="sibTrans" presStyleLbl="sibTrans1D1" presStyleIdx="0" presStyleCnt="6"/>
      <dgm:spPr/>
      <dgm:t>
        <a:bodyPr/>
        <a:lstStyle/>
        <a:p>
          <a:endParaRPr lang="pt-BR"/>
        </a:p>
      </dgm:t>
    </dgm:pt>
    <dgm:pt modelId="{9CAB7283-A0C8-4B6F-AC1C-5868C87A88EA}" type="pres">
      <dgm:prSet presAssocID="{C1C5F098-16DB-4DF3-A626-94DB93726037}" presName="node" presStyleLbl="node1" presStyleIdx="1" presStyleCnt="6" custScaleX="11799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58F177-A014-4477-AD2F-7668C353563A}" type="pres">
      <dgm:prSet presAssocID="{C1C5F098-16DB-4DF3-A626-94DB93726037}" presName="spNode" presStyleCnt="0"/>
      <dgm:spPr/>
      <dgm:t>
        <a:bodyPr/>
        <a:lstStyle/>
        <a:p>
          <a:endParaRPr lang="pt-BR"/>
        </a:p>
      </dgm:t>
    </dgm:pt>
    <dgm:pt modelId="{EE9D5093-114A-49BF-986A-382651916FCF}" type="pres">
      <dgm:prSet presAssocID="{E6658CCD-3ADD-41F5-AC95-943B2488C20B}" presName="sibTrans" presStyleLbl="sibTrans1D1" presStyleIdx="1" presStyleCnt="6"/>
      <dgm:spPr/>
      <dgm:t>
        <a:bodyPr/>
        <a:lstStyle/>
        <a:p>
          <a:endParaRPr lang="pt-BR"/>
        </a:p>
      </dgm:t>
    </dgm:pt>
    <dgm:pt modelId="{7F174D5A-D0E1-43CE-A600-85BECB9F31D1}" type="pres">
      <dgm:prSet presAssocID="{04C247BE-8821-4006-AD89-93A4D366F77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2637F3-8BB8-4C76-9FE7-79E2C5B24DCD}" type="pres">
      <dgm:prSet presAssocID="{04C247BE-8821-4006-AD89-93A4D366F77A}" presName="spNode" presStyleCnt="0"/>
      <dgm:spPr/>
      <dgm:t>
        <a:bodyPr/>
        <a:lstStyle/>
        <a:p>
          <a:endParaRPr lang="pt-BR"/>
        </a:p>
      </dgm:t>
    </dgm:pt>
    <dgm:pt modelId="{BD0939F8-E978-4A33-85AA-29C3CDB68E8B}" type="pres">
      <dgm:prSet presAssocID="{E14ABC26-1ECA-4B71-AD82-B942861DB79C}" presName="sibTrans" presStyleLbl="sibTrans1D1" presStyleIdx="2" presStyleCnt="6"/>
      <dgm:spPr/>
      <dgm:t>
        <a:bodyPr/>
        <a:lstStyle/>
        <a:p>
          <a:endParaRPr lang="pt-BR"/>
        </a:p>
      </dgm:t>
    </dgm:pt>
    <dgm:pt modelId="{427C25AD-78C5-4C55-9FED-538E452411B8}" type="pres">
      <dgm:prSet presAssocID="{7E7E99BC-DB7B-41B1-8BB2-B91C95FF83A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2AEDE9E-9509-423D-A2F0-F9FD5B2479E1}" type="pres">
      <dgm:prSet presAssocID="{7E7E99BC-DB7B-41B1-8BB2-B91C95FF83A6}" presName="spNode" presStyleCnt="0"/>
      <dgm:spPr/>
      <dgm:t>
        <a:bodyPr/>
        <a:lstStyle/>
        <a:p>
          <a:endParaRPr lang="pt-BR"/>
        </a:p>
      </dgm:t>
    </dgm:pt>
    <dgm:pt modelId="{A57B401D-C14B-4C79-9EE7-7F716F45DBDE}" type="pres">
      <dgm:prSet presAssocID="{98F7DDF3-C5B7-4C4F-86C9-0A3A924662E7}" presName="sibTrans" presStyleLbl="sibTrans1D1" presStyleIdx="3" presStyleCnt="6"/>
      <dgm:spPr/>
      <dgm:t>
        <a:bodyPr/>
        <a:lstStyle/>
        <a:p>
          <a:endParaRPr lang="pt-BR"/>
        </a:p>
      </dgm:t>
    </dgm:pt>
    <dgm:pt modelId="{F3B5ACA4-E81B-4091-96CA-FDB565B90B92}" type="pres">
      <dgm:prSet presAssocID="{CCB39762-0BD0-4E82-91B5-801565D98993}" presName="node" presStyleLbl="node1" presStyleIdx="4" presStyleCnt="6" custScaleX="12937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5AB5F5-AFF8-45F8-B47A-751D79EE3B9A}" type="pres">
      <dgm:prSet presAssocID="{CCB39762-0BD0-4E82-91B5-801565D98993}" presName="spNode" presStyleCnt="0"/>
      <dgm:spPr/>
      <dgm:t>
        <a:bodyPr/>
        <a:lstStyle/>
        <a:p>
          <a:endParaRPr lang="pt-BR"/>
        </a:p>
      </dgm:t>
    </dgm:pt>
    <dgm:pt modelId="{102B7341-CE6B-4466-A5DB-0814A40A4D69}" type="pres">
      <dgm:prSet presAssocID="{D944FC1E-B11B-4737-9E8E-7CCD4868D621}" presName="sibTrans" presStyleLbl="sibTrans1D1" presStyleIdx="4" presStyleCnt="6"/>
      <dgm:spPr/>
      <dgm:t>
        <a:bodyPr/>
        <a:lstStyle/>
        <a:p>
          <a:endParaRPr lang="pt-BR"/>
        </a:p>
      </dgm:t>
    </dgm:pt>
    <dgm:pt modelId="{914D270C-2208-497D-8B30-C1FD34ECC54C}" type="pres">
      <dgm:prSet presAssocID="{C3836D4C-4A38-4859-BF7F-CDC217C439B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1E3D527-453C-43A7-BEAC-457B6299E142}" type="pres">
      <dgm:prSet presAssocID="{C3836D4C-4A38-4859-BF7F-CDC217C439BD}" presName="spNode" presStyleCnt="0"/>
      <dgm:spPr/>
      <dgm:t>
        <a:bodyPr/>
        <a:lstStyle/>
        <a:p>
          <a:endParaRPr lang="pt-BR"/>
        </a:p>
      </dgm:t>
    </dgm:pt>
    <dgm:pt modelId="{6BA8BF01-ACA6-4BD9-9138-1D56D39D920D}" type="pres">
      <dgm:prSet presAssocID="{49B8D7BC-50F9-48FC-8E5E-91E5DEFA859B}" presName="sibTrans" presStyleLbl="sibTrans1D1" presStyleIdx="5" presStyleCnt="6"/>
      <dgm:spPr/>
      <dgm:t>
        <a:bodyPr/>
        <a:lstStyle/>
        <a:p>
          <a:endParaRPr lang="pt-BR"/>
        </a:p>
      </dgm:t>
    </dgm:pt>
  </dgm:ptLst>
  <dgm:cxnLst>
    <dgm:cxn modelId="{8E598C40-5D5A-496D-BC25-4AC9FE0EC64D}" type="presOf" srcId="{04C247BE-8821-4006-AD89-93A4D366F77A}" destId="{7F174D5A-D0E1-43CE-A600-85BECB9F31D1}" srcOrd="0" destOrd="0" presId="urn:microsoft.com/office/officeart/2005/8/layout/cycle5"/>
    <dgm:cxn modelId="{CB51C9CB-1ED0-4737-BC29-B3817306C0F3}" type="presOf" srcId="{995AFC12-AE40-48A8-A641-28952D0E198C}" destId="{BCE97DA0-A165-4B8E-8C58-ABE406B61C14}" srcOrd="0" destOrd="0" presId="urn:microsoft.com/office/officeart/2005/8/layout/cycle5"/>
    <dgm:cxn modelId="{F603A5B4-B9B4-437B-9803-A2BF1F103021}" srcId="{0F408721-FDD0-4E00-A5AB-A5A2EC19705B}" destId="{C3836D4C-4A38-4859-BF7F-CDC217C439BD}" srcOrd="5" destOrd="0" parTransId="{848E3D25-A79B-41CE-BE6B-E4F4581CA90E}" sibTransId="{49B8D7BC-50F9-48FC-8E5E-91E5DEFA859B}"/>
    <dgm:cxn modelId="{5E6FB7C7-9242-4CB5-82B3-00E59F03AD37}" type="presOf" srcId="{0F408721-FDD0-4E00-A5AB-A5A2EC19705B}" destId="{A1355349-16BB-42F7-ABC6-003C5C07B376}" srcOrd="0" destOrd="0" presId="urn:microsoft.com/office/officeart/2005/8/layout/cycle5"/>
    <dgm:cxn modelId="{82106C57-6A0F-46C3-A637-16F5AF3AA504}" type="presOf" srcId="{C3836D4C-4A38-4859-BF7F-CDC217C439BD}" destId="{914D270C-2208-497D-8B30-C1FD34ECC54C}" srcOrd="0" destOrd="0" presId="urn:microsoft.com/office/officeart/2005/8/layout/cycle5"/>
    <dgm:cxn modelId="{10B70BFA-673E-4895-8693-6E9AC7B1F353}" type="presOf" srcId="{E14ABC26-1ECA-4B71-AD82-B942861DB79C}" destId="{BD0939F8-E978-4A33-85AA-29C3CDB68E8B}" srcOrd="0" destOrd="0" presId="urn:microsoft.com/office/officeart/2005/8/layout/cycle5"/>
    <dgm:cxn modelId="{B477D472-A961-41C4-9799-566FCBD93E04}" srcId="{0F408721-FDD0-4E00-A5AB-A5A2EC19705B}" destId="{C1C5F098-16DB-4DF3-A626-94DB93726037}" srcOrd="1" destOrd="0" parTransId="{2D94F1B0-FABB-47B7-AEFA-2FA7EDF72720}" sibTransId="{E6658CCD-3ADD-41F5-AC95-943B2488C20B}"/>
    <dgm:cxn modelId="{3B7025AA-6451-43F7-9B5B-624D4ED8A4FD}" type="presOf" srcId="{0B8DFA98-E706-47CE-8F80-4F7D13497624}" destId="{383CEBAB-F22D-42C5-8AE4-9AC2204FE129}" srcOrd="0" destOrd="0" presId="urn:microsoft.com/office/officeart/2005/8/layout/cycle5"/>
    <dgm:cxn modelId="{E74E7405-8FA3-4F1B-BAF9-8A3D642FE02C}" srcId="{0F408721-FDD0-4E00-A5AB-A5A2EC19705B}" destId="{995AFC12-AE40-48A8-A641-28952D0E198C}" srcOrd="0" destOrd="0" parTransId="{618DB291-72ED-436E-A8BE-DB62E1CB5866}" sibTransId="{0B8DFA98-E706-47CE-8F80-4F7D13497624}"/>
    <dgm:cxn modelId="{187CF333-C037-48A0-8F1C-1EF8B808B1EF}" type="presOf" srcId="{CCB39762-0BD0-4E82-91B5-801565D98993}" destId="{F3B5ACA4-E81B-4091-96CA-FDB565B90B92}" srcOrd="0" destOrd="0" presId="urn:microsoft.com/office/officeart/2005/8/layout/cycle5"/>
    <dgm:cxn modelId="{20FCB95A-2545-43AF-B59B-F7FB144C062D}" srcId="{0F408721-FDD0-4E00-A5AB-A5A2EC19705B}" destId="{7E7E99BC-DB7B-41B1-8BB2-B91C95FF83A6}" srcOrd="3" destOrd="0" parTransId="{4C1ABAFB-7C86-44D5-B2B8-F0DA8E81725F}" sibTransId="{98F7DDF3-C5B7-4C4F-86C9-0A3A924662E7}"/>
    <dgm:cxn modelId="{F855F2E3-E4A4-43BC-9612-C2D5C317957D}" type="presOf" srcId="{49B8D7BC-50F9-48FC-8E5E-91E5DEFA859B}" destId="{6BA8BF01-ACA6-4BD9-9138-1D56D39D920D}" srcOrd="0" destOrd="0" presId="urn:microsoft.com/office/officeart/2005/8/layout/cycle5"/>
    <dgm:cxn modelId="{360EE6E5-8968-4699-A8D2-D423F5A26C5E}" type="presOf" srcId="{D944FC1E-B11B-4737-9E8E-7CCD4868D621}" destId="{102B7341-CE6B-4466-A5DB-0814A40A4D69}" srcOrd="0" destOrd="0" presId="urn:microsoft.com/office/officeart/2005/8/layout/cycle5"/>
    <dgm:cxn modelId="{B4F1DEE4-4D11-407E-987E-C727CFB164CA}" srcId="{0F408721-FDD0-4E00-A5AB-A5A2EC19705B}" destId="{04C247BE-8821-4006-AD89-93A4D366F77A}" srcOrd="2" destOrd="0" parTransId="{9AE95C0F-3361-48F4-96A2-E34E69016195}" sibTransId="{E14ABC26-1ECA-4B71-AD82-B942861DB79C}"/>
    <dgm:cxn modelId="{5E082FC4-400A-495C-B49B-F4921E7A1D53}" srcId="{0F408721-FDD0-4E00-A5AB-A5A2EC19705B}" destId="{CCB39762-0BD0-4E82-91B5-801565D98993}" srcOrd="4" destOrd="0" parTransId="{53C2F9FA-065C-4625-908F-9929FB96A8C1}" sibTransId="{D944FC1E-B11B-4737-9E8E-7CCD4868D621}"/>
    <dgm:cxn modelId="{1078C4A5-CE8B-4A0A-A5CE-626C7509FF69}" type="presOf" srcId="{C1C5F098-16DB-4DF3-A626-94DB93726037}" destId="{9CAB7283-A0C8-4B6F-AC1C-5868C87A88EA}" srcOrd="0" destOrd="0" presId="urn:microsoft.com/office/officeart/2005/8/layout/cycle5"/>
    <dgm:cxn modelId="{91808667-AC59-440A-A1A0-73DCD7D4865E}" type="presOf" srcId="{E6658CCD-3ADD-41F5-AC95-943B2488C20B}" destId="{EE9D5093-114A-49BF-986A-382651916FCF}" srcOrd="0" destOrd="0" presId="urn:microsoft.com/office/officeart/2005/8/layout/cycle5"/>
    <dgm:cxn modelId="{60C1A10C-EA25-4E33-9549-B37615971D33}" type="presOf" srcId="{7E7E99BC-DB7B-41B1-8BB2-B91C95FF83A6}" destId="{427C25AD-78C5-4C55-9FED-538E452411B8}" srcOrd="0" destOrd="0" presId="urn:microsoft.com/office/officeart/2005/8/layout/cycle5"/>
    <dgm:cxn modelId="{B604C9C2-9C21-4F2F-992F-3715541F71B5}" type="presOf" srcId="{98F7DDF3-C5B7-4C4F-86C9-0A3A924662E7}" destId="{A57B401D-C14B-4C79-9EE7-7F716F45DBDE}" srcOrd="0" destOrd="0" presId="urn:microsoft.com/office/officeart/2005/8/layout/cycle5"/>
    <dgm:cxn modelId="{39137D72-805A-44B1-8AE2-17D67236F687}" type="presParOf" srcId="{A1355349-16BB-42F7-ABC6-003C5C07B376}" destId="{BCE97DA0-A165-4B8E-8C58-ABE406B61C14}" srcOrd="0" destOrd="0" presId="urn:microsoft.com/office/officeart/2005/8/layout/cycle5"/>
    <dgm:cxn modelId="{CDDC70C3-C7E8-49BC-A742-BD3CA9A94169}" type="presParOf" srcId="{A1355349-16BB-42F7-ABC6-003C5C07B376}" destId="{78FCD409-6F8B-4FF6-BDBD-EC29B2C9FE35}" srcOrd="1" destOrd="0" presId="urn:microsoft.com/office/officeart/2005/8/layout/cycle5"/>
    <dgm:cxn modelId="{2ABFA27A-751A-475E-B54A-052E166D8CDA}" type="presParOf" srcId="{A1355349-16BB-42F7-ABC6-003C5C07B376}" destId="{383CEBAB-F22D-42C5-8AE4-9AC2204FE129}" srcOrd="2" destOrd="0" presId="urn:microsoft.com/office/officeart/2005/8/layout/cycle5"/>
    <dgm:cxn modelId="{30C2D61D-3C02-44A5-9463-793ACF8E597C}" type="presParOf" srcId="{A1355349-16BB-42F7-ABC6-003C5C07B376}" destId="{9CAB7283-A0C8-4B6F-AC1C-5868C87A88EA}" srcOrd="3" destOrd="0" presId="urn:microsoft.com/office/officeart/2005/8/layout/cycle5"/>
    <dgm:cxn modelId="{20050C6A-A32A-4B01-98F2-BE65974F779B}" type="presParOf" srcId="{A1355349-16BB-42F7-ABC6-003C5C07B376}" destId="{DE58F177-A014-4477-AD2F-7668C353563A}" srcOrd="4" destOrd="0" presId="urn:microsoft.com/office/officeart/2005/8/layout/cycle5"/>
    <dgm:cxn modelId="{0AA2E5A7-F02C-45EA-B651-CB61B59356E5}" type="presParOf" srcId="{A1355349-16BB-42F7-ABC6-003C5C07B376}" destId="{EE9D5093-114A-49BF-986A-382651916FCF}" srcOrd="5" destOrd="0" presId="urn:microsoft.com/office/officeart/2005/8/layout/cycle5"/>
    <dgm:cxn modelId="{CAEFE403-5A45-46FD-9A34-71B448D7360A}" type="presParOf" srcId="{A1355349-16BB-42F7-ABC6-003C5C07B376}" destId="{7F174D5A-D0E1-43CE-A600-85BECB9F31D1}" srcOrd="6" destOrd="0" presId="urn:microsoft.com/office/officeart/2005/8/layout/cycle5"/>
    <dgm:cxn modelId="{492B7FE5-1FF7-4047-B849-1FD66F3ADE42}" type="presParOf" srcId="{A1355349-16BB-42F7-ABC6-003C5C07B376}" destId="{B22637F3-8BB8-4C76-9FE7-79E2C5B24DCD}" srcOrd="7" destOrd="0" presId="urn:microsoft.com/office/officeart/2005/8/layout/cycle5"/>
    <dgm:cxn modelId="{D02D3E24-6A90-410D-9E2C-0826DD448ED0}" type="presParOf" srcId="{A1355349-16BB-42F7-ABC6-003C5C07B376}" destId="{BD0939F8-E978-4A33-85AA-29C3CDB68E8B}" srcOrd="8" destOrd="0" presId="urn:microsoft.com/office/officeart/2005/8/layout/cycle5"/>
    <dgm:cxn modelId="{408D94D0-D720-412D-92EB-152CB0D0C315}" type="presParOf" srcId="{A1355349-16BB-42F7-ABC6-003C5C07B376}" destId="{427C25AD-78C5-4C55-9FED-538E452411B8}" srcOrd="9" destOrd="0" presId="urn:microsoft.com/office/officeart/2005/8/layout/cycle5"/>
    <dgm:cxn modelId="{3F12E7DC-7CAB-46D5-B585-D60C46929BEF}" type="presParOf" srcId="{A1355349-16BB-42F7-ABC6-003C5C07B376}" destId="{F2AEDE9E-9509-423D-A2F0-F9FD5B2479E1}" srcOrd="10" destOrd="0" presId="urn:microsoft.com/office/officeart/2005/8/layout/cycle5"/>
    <dgm:cxn modelId="{CFD62554-D843-48CA-AF69-729C38684D53}" type="presParOf" srcId="{A1355349-16BB-42F7-ABC6-003C5C07B376}" destId="{A57B401D-C14B-4C79-9EE7-7F716F45DBDE}" srcOrd="11" destOrd="0" presId="urn:microsoft.com/office/officeart/2005/8/layout/cycle5"/>
    <dgm:cxn modelId="{662181B5-AAF1-4837-A821-D243853C9652}" type="presParOf" srcId="{A1355349-16BB-42F7-ABC6-003C5C07B376}" destId="{F3B5ACA4-E81B-4091-96CA-FDB565B90B92}" srcOrd="12" destOrd="0" presId="urn:microsoft.com/office/officeart/2005/8/layout/cycle5"/>
    <dgm:cxn modelId="{11E35D8A-E8F6-46C9-9444-FD12D575996F}" type="presParOf" srcId="{A1355349-16BB-42F7-ABC6-003C5C07B376}" destId="{7A5AB5F5-AFF8-45F8-B47A-751D79EE3B9A}" srcOrd="13" destOrd="0" presId="urn:microsoft.com/office/officeart/2005/8/layout/cycle5"/>
    <dgm:cxn modelId="{AD2C4C4D-B6F6-4713-B66C-C5CDCC1570C9}" type="presParOf" srcId="{A1355349-16BB-42F7-ABC6-003C5C07B376}" destId="{102B7341-CE6B-4466-A5DB-0814A40A4D69}" srcOrd="14" destOrd="0" presId="urn:microsoft.com/office/officeart/2005/8/layout/cycle5"/>
    <dgm:cxn modelId="{5310BEED-8A60-4232-B29F-439F9AAA2206}" type="presParOf" srcId="{A1355349-16BB-42F7-ABC6-003C5C07B376}" destId="{914D270C-2208-497D-8B30-C1FD34ECC54C}" srcOrd="15" destOrd="0" presId="urn:microsoft.com/office/officeart/2005/8/layout/cycle5"/>
    <dgm:cxn modelId="{DEBBE1EC-36E6-415F-9E4E-76E68F2F2315}" type="presParOf" srcId="{A1355349-16BB-42F7-ABC6-003C5C07B376}" destId="{51E3D527-453C-43A7-BEAC-457B6299E142}" srcOrd="16" destOrd="0" presId="urn:microsoft.com/office/officeart/2005/8/layout/cycle5"/>
    <dgm:cxn modelId="{4AC65D90-11FA-48F5-B112-49E662E720AB}" type="presParOf" srcId="{A1355349-16BB-42F7-ABC6-003C5C07B376}" destId="{6BA8BF01-ACA6-4BD9-9138-1D56D39D920D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0065727-1865-46FE-B286-9AD70DDC5B7D}" type="doc">
      <dgm:prSet loTypeId="urn:microsoft.com/office/officeart/2005/8/layout/gear1" loCatId="cycle" qsTypeId="urn:microsoft.com/office/officeart/2005/8/quickstyle/3d4" qsCatId="3D" csTypeId="urn:microsoft.com/office/officeart/2005/8/colors/colorful5" csCatId="colorful" phldr="1"/>
      <dgm:spPr/>
    </dgm:pt>
    <dgm:pt modelId="{BF815E87-B4A5-432D-A570-C359E2867931}">
      <dgm:prSet phldrT="[Texto]"/>
      <dgm:spPr/>
      <dgm:t>
        <a:bodyPr/>
        <a:lstStyle/>
        <a:p>
          <a:pPr algn="ctr"/>
          <a:r>
            <a:rPr lang="pt-BR" b="1" dirty="0" smtClean="0">
              <a:solidFill>
                <a:schemeClr val="tx1"/>
              </a:solidFill>
              <a:latin typeface="+mj-lt"/>
            </a:rPr>
            <a:t>Educação Permanente Estruturada</a:t>
          </a:r>
        </a:p>
        <a:p>
          <a:pPr algn="ctr"/>
          <a:r>
            <a:rPr lang="pt-BR" b="1" dirty="0" smtClean="0">
              <a:solidFill>
                <a:schemeClr val="tx1"/>
              </a:solidFill>
              <a:latin typeface="+mj-lt"/>
            </a:rPr>
            <a:t>Curso, CP,  CAB </a:t>
          </a:r>
          <a:endParaRPr lang="pt-BR" dirty="0">
            <a:solidFill>
              <a:schemeClr val="tx1"/>
            </a:solidFill>
          </a:endParaRPr>
        </a:p>
      </dgm:t>
    </dgm:pt>
    <dgm:pt modelId="{1076562F-E202-4CCF-9F49-1E388AA66AB2}" type="parTrans" cxnId="{00CE4E95-3E19-4939-81A9-A48150910927}">
      <dgm:prSet/>
      <dgm:spPr/>
      <dgm:t>
        <a:bodyPr/>
        <a:lstStyle/>
        <a:p>
          <a:pPr algn="ctr"/>
          <a:endParaRPr lang="pt-BR">
            <a:solidFill>
              <a:schemeClr val="tx1"/>
            </a:solidFill>
          </a:endParaRPr>
        </a:p>
      </dgm:t>
    </dgm:pt>
    <dgm:pt modelId="{E80AD866-11BB-4D9D-BD5C-8D77884501AC}" type="sibTrans" cxnId="{00CE4E95-3E19-4939-81A9-A48150910927}">
      <dgm:prSet/>
      <dgm:spPr/>
      <dgm:t>
        <a:bodyPr/>
        <a:lstStyle/>
        <a:p>
          <a:pPr algn="ctr"/>
          <a:endParaRPr lang="pt-BR">
            <a:solidFill>
              <a:schemeClr val="tx1"/>
            </a:solidFill>
          </a:endParaRPr>
        </a:p>
      </dgm:t>
    </dgm:pt>
    <dgm:pt modelId="{202E238C-CD8A-4682-8987-5BDFC2A7EF64}">
      <dgm:prSet phldrT="[Texto]"/>
      <dgm:spPr/>
      <dgm:t>
        <a:bodyPr/>
        <a:lstStyle/>
        <a:p>
          <a:pPr algn="ctr"/>
          <a:r>
            <a:rPr lang="pt-BR" b="1" dirty="0" smtClean="0">
              <a:solidFill>
                <a:schemeClr val="tx1"/>
              </a:solidFill>
            </a:rPr>
            <a:t>PMAQ-NASF </a:t>
          </a:r>
          <a:endParaRPr lang="pt-BR" b="1" dirty="0">
            <a:solidFill>
              <a:schemeClr val="tx1"/>
            </a:solidFill>
          </a:endParaRPr>
        </a:p>
      </dgm:t>
    </dgm:pt>
    <dgm:pt modelId="{B8703292-F6B9-4E6F-9E3E-EE43BA912970}" type="parTrans" cxnId="{1489E5F8-76BA-46C4-AE83-CCFF3F944EB5}">
      <dgm:prSet/>
      <dgm:spPr/>
      <dgm:t>
        <a:bodyPr/>
        <a:lstStyle/>
        <a:p>
          <a:pPr algn="ctr"/>
          <a:endParaRPr lang="pt-BR">
            <a:solidFill>
              <a:schemeClr val="tx1"/>
            </a:solidFill>
          </a:endParaRPr>
        </a:p>
      </dgm:t>
    </dgm:pt>
    <dgm:pt modelId="{D4E36E02-0416-46DD-8402-5BB6EEBD7796}" type="sibTrans" cxnId="{1489E5F8-76BA-46C4-AE83-CCFF3F944EB5}">
      <dgm:prSet/>
      <dgm:spPr/>
      <dgm:t>
        <a:bodyPr/>
        <a:lstStyle/>
        <a:p>
          <a:pPr algn="ctr"/>
          <a:endParaRPr lang="pt-BR">
            <a:solidFill>
              <a:schemeClr val="tx1"/>
            </a:solidFill>
          </a:endParaRPr>
        </a:p>
      </dgm:t>
    </dgm:pt>
    <dgm:pt modelId="{190893E9-66CE-4041-BDF5-5FB7D40C07AD}">
      <dgm:prSet phldrT="[Texto]"/>
      <dgm:spPr/>
      <dgm:t>
        <a:bodyPr/>
        <a:lstStyle/>
        <a:p>
          <a:pPr algn="ctr"/>
          <a:r>
            <a:rPr lang="pt-BR" b="1" dirty="0" smtClean="0">
              <a:solidFill>
                <a:schemeClr val="tx1"/>
              </a:solidFill>
            </a:rPr>
            <a:t>e-SUS AB </a:t>
          </a:r>
          <a:endParaRPr lang="pt-BR" b="1" dirty="0">
            <a:solidFill>
              <a:schemeClr val="tx1"/>
            </a:solidFill>
          </a:endParaRPr>
        </a:p>
      </dgm:t>
    </dgm:pt>
    <dgm:pt modelId="{DC03093A-0EAD-4B66-9B3F-03BC6160008C}" type="parTrans" cxnId="{7AAB7C09-F9E9-42AE-803A-A14291D95E12}">
      <dgm:prSet/>
      <dgm:spPr/>
      <dgm:t>
        <a:bodyPr/>
        <a:lstStyle/>
        <a:p>
          <a:pPr algn="ctr"/>
          <a:endParaRPr lang="pt-BR">
            <a:solidFill>
              <a:schemeClr val="tx1"/>
            </a:solidFill>
          </a:endParaRPr>
        </a:p>
      </dgm:t>
    </dgm:pt>
    <dgm:pt modelId="{E768DACA-64FC-4C30-BDD5-49F27636D71B}" type="sibTrans" cxnId="{7AAB7C09-F9E9-42AE-803A-A14291D95E12}">
      <dgm:prSet/>
      <dgm:spPr/>
      <dgm:t>
        <a:bodyPr/>
        <a:lstStyle/>
        <a:p>
          <a:pPr algn="ctr"/>
          <a:endParaRPr lang="pt-BR">
            <a:solidFill>
              <a:schemeClr val="tx1"/>
            </a:solidFill>
          </a:endParaRPr>
        </a:p>
      </dgm:t>
    </dgm:pt>
    <dgm:pt modelId="{BD669BB4-CADC-4F98-82C3-4EBBE2C1B63B}" type="pres">
      <dgm:prSet presAssocID="{90065727-1865-46FE-B286-9AD70DDC5B7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833670C-7058-4F09-8C5E-0DDE274EE47F}" type="pres">
      <dgm:prSet presAssocID="{BF815E87-B4A5-432D-A570-C359E286793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E7C6B3D-A144-431D-AAB0-F127FE7EC275}" type="pres">
      <dgm:prSet presAssocID="{BF815E87-B4A5-432D-A570-C359E2867931}" presName="gear1srcNode" presStyleLbl="node1" presStyleIdx="0" presStyleCnt="3"/>
      <dgm:spPr/>
      <dgm:t>
        <a:bodyPr/>
        <a:lstStyle/>
        <a:p>
          <a:endParaRPr lang="pt-BR"/>
        </a:p>
      </dgm:t>
    </dgm:pt>
    <dgm:pt modelId="{60E62E07-9E99-42B1-A54C-F5E9DF784114}" type="pres">
      <dgm:prSet presAssocID="{BF815E87-B4A5-432D-A570-C359E2867931}" presName="gear1dstNode" presStyleLbl="node1" presStyleIdx="0" presStyleCnt="3"/>
      <dgm:spPr/>
      <dgm:t>
        <a:bodyPr/>
        <a:lstStyle/>
        <a:p>
          <a:endParaRPr lang="pt-BR"/>
        </a:p>
      </dgm:t>
    </dgm:pt>
    <dgm:pt modelId="{563481F8-4243-4721-ABBC-70D033AA6025}" type="pres">
      <dgm:prSet presAssocID="{202E238C-CD8A-4682-8987-5BDFC2A7EF6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C96C143-DD18-4F1F-B993-A20E643E6778}" type="pres">
      <dgm:prSet presAssocID="{202E238C-CD8A-4682-8987-5BDFC2A7EF64}" presName="gear2srcNode" presStyleLbl="node1" presStyleIdx="1" presStyleCnt="3"/>
      <dgm:spPr/>
      <dgm:t>
        <a:bodyPr/>
        <a:lstStyle/>
        <a:p>
          <a:endParaRPr lang="pt-BR"/>
        </a:p>
      </dgm:t>
    </dgm:pt>
    <dgm:pt modelId="{5F6F4843-CD3C-4C0D-9598-8AC7D5F66F1F}" type="pres">
      <dgm:prSet presAssocID="{202E238C-CD8A-4682-8987-5BDFC2A7EF64}" presName="gear2dstNode" presStyleLbl="node1" presStyleIdx="1" presStyleCnt="3"/>
      <dgm:spPr/>
      <dgm:t>
        <a:bodyPr/>
        <a:lstStyle/>
        <a:p>
          <a:endParaRPr lang="pt-BR"/>
        </a:p>
      </dgm:t>
    </dgm:pt>
    <dgm:pt modelId="{8B35F222-C901-4227-9FF4-17C159777D59}" type="pres">
      <dgm:prSet presAssocID="{190893E9-66CE-4041-BDF5-5FB7D40C07AD}" presName="gear3" presStyleLbl="node1" presStyleIdx="2" presStyleCnt="3"/>
      <dgm:spPr/>
      <dgm:t>
        <a:bodyPr/>
        <a:lstStyle/>
        <a:p>
          <a:endParaRPr lang="pt-BR"/>
        </a:p>
      </dgm:t>
    </dgm:pt>
    <dgm:pt modelId="{90779042-38C1-4362-865C-A1E06C479BC7}" type="pres">
      <dgm:prSet presAssocID="{190893E9-66CE-4041-BDF5-5FB7D40C07A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D01F0C8-C5A7-4C37-9FFA-7FB33B3B013D}" type="pres">
      <dgm:prSet presAssocID="{190893E9-66CE-4041-BDF5-5FB7D40C07AD}" presName="gear3srcNode" presStyleLbl="node1" presStyleIdx="2" presStyleCnt="3"/>
      <dgm:spPr/>
      <dgm:t>
        <a:bodyPr/>
        <a:lstStyle/>
        <a:p>
          <a:endParaRPr lang="pt-BR"/>
        </a:p>
      </dgm:t>
    </dgm:pt>
    <dgm:pt modelId="{764A049B-D5C0-4F94-8CE3-215F6C6A0C27}" type="pres">
      <dgm:prSet presAssocID="{190893E9-66CE-4041-BDF5-5FB7D40C07AD}" presName="gear3dstNode" presStyleLbl="node1" presStyleIdx="2" presStyleCnt="3"/>
      <dgm:spPr/>
      <dgm:t>
        <a:bodyPr/>
        <a:lstStyle/>
        <a:p>
          <a:endParaRPr lang="pt-BR"/>
        </a:p>
      </dgm:t>
    </dgm:pt>
    <dgm:pt modelId="{7A379DE8-4983-40DF-A3C9-A4D35D544C45}" type="pres">
      <dgm:prSet presAssocID="{E80AD866-11BB-4D9D-BD5C-8D77884501AC}" presName="connector1" presStyleLbl="sibTrans2D1" presStyleIdx="0" presStyleCnt="3"/>
      <dgm:spPr/>
      <dgm:t>
        <a:bodyPr/>
        <a:lstStyle/>
        <a:p>
          <a:endParaRPr lang="pt-BR"/>
        </a:p>
      </dgm:t>
    </dgm:pt>
    <dgm:pt modelId="{21126757-67B5-40F9-BB2A-7AD0C19F55B6}" type="pres">
      <dgm:prSet presAssocID="{D4E36E02-0416-46DD-8402-5BB6EEBD7796}" presName="connector2" presStyleLbl="sibTrans2D1" presStyleIdx="1" presStyleCnt="3"/>
      <dgm:spPr/>
      <dgm:t>
        <a:bodyPr/>
        <a:lstStyle/>
        <a:p>
          <a:endParaRPr lang="pt-BR"/>
        </a:p>
      </dgm:t>
    </dgm:pt>
    <dgm:pt modelId="{CE67688B-E773-4659-B81E-9E68B77D547E}" type="pres">
      <dgm:prSet presAssocID="{E768DACA-64FC-4C30-BDD5-49F27636D71B}" presName="connector3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1489E5F8-76BA-46C4-AE83-CCFF3F944EB5}" srcId="{90065727-1865-46FE-B286-9AD70DDC5B7D}" destId="{202E238C-CD8A-4682-8987-5BDFC2A7EF64}" srcOrd="1" destOrd="0" parTransId="{B8703292-F6B9-4E6F-9E3E-EE43BA912970}" sibTransId="{D4E36E02-0416-46DD-8402-5BB6EEBD7796}"/>
    <dgm:cxn modelId="{E99F1E05-68A3-4469-92D0-015003513BB9}" type="presOf" srcId="{190893E9-66CE-4041-BDF5-5FB7D40C07AD}" destId="{90779042-38C1-4362-865C-A1E06C479BC7}" srcOrd="1" destOrd="0" presId="urn:microsoft.com/office/officeart/2005/8/layout/gear1"/>
    <dgm:cxn modelId="{89F639B9-1AE9-4F37-9048-96F844002830}" type="presOf" srcId="{202E238C-CD8A-4682-8987-5BDFC2A7EF64}" destId="{7C96C143-DD18-4F1F-B993-A20E643E6778}" srcOrd="1" destOrd="0" presId="urn:microsoft.com/office/officeart/2005/8/layout/gear1"/>
    <dgm:cxn modelId="{447EDD23-ACE4-438F-BEAB-7D2D2D17FFF3}" type="presOf" srcId="{90065727-1865-46FE-B286-9AD70DDC5B7D}" destId="{BD669BB4-CADC-4F98-82C3-4EBBE2C1B63B}" srcOrd="0" destOrd="0" presId="urn:microsoft.com/office/officeart/2005/8/layout/gear1"/>
    <dgm:cxn modelId="{7AAB7C09-F9E9-42AE-803A-A14291D95E12}" srcId="{90065727-1865-46FE-B286-9AD70DDC5B7D}" destId="{190893E9-66CE-4041-BDF5-5FB7D40C07AD}" srcOrd="2" destOrd="0" parTransId="{DC03093A-0EAD-4B66-9B3F-03BC6160008C}" sibTransId="{E768DACA-64FC-4C30-BDD5-49F27636D71B}"/>
    <dgm:cxn modelId="{E4121AE7-73A4-4AA2-90E0-6A6762924813}" type="presOf" srcId="{202E238C-CD8A-4682-8987-5BDFC2A7EF64}" destId="{563481F8-4243-4721-ABBC-70D033AA6025}" srcOrd="0" destOrd="0" presId="urn:microsoft.com/office/officeart/2005/8/layout/gear1"/>
    <dgm:cxn modelId="{00CE4E95-3E19-4939-81A9-A48150910927}" srcId="{90065727-1865-46FE-B286-9AD70DDC5B7D}" destId="{BF815E87-B4A5-432D-A570-C359E2867931}" srcOrd="0" destOrd="0" parTransId="{1076562F-E202-4CCF-9F49-1E388AA66AB2}" sibTransId="{E80AD866-11BB-4D9D-BD5C-8D77884501AC}"/>
    <dgm:cxn modelId="{773B4B2D-0EE7-4270-9DCD-5C352AB44622}" type="presOf" srcId="{BF815E87-B4A5-432D-A570-C359E2867931}" destId="{60E62E07-9E99-42B1-A54C-F5E9DF784114}" srcOrd="2" destOrd="0" presId="urn:microsoft.com/office/officeart/2005/8/layout/gear1"/>
    <dgm:cxn modelId="{4FF8CD2F-EB6E-43D2-8A7E-37283B128E20}" type="presOf" srcId="{BF815E87-B4A5-432D-A570-C359E2867931}" destId="{7E7C6B3D-A144-431D-AAB0-F127FE7EC275}" srcOrd="1" destOrd="0" presId="urn:microsoft.com/office/officeart/2005/8/layout/gear1"/>
    <dgm:cxn modelId="{EBE59DBC-492D-4C2F-9EF3-DEBDB28E6558}" type="presOf" srcId="{190893E9-66CE-4041-BDF5-5FB7D40C07AD}" destId="{3D01F0C8-C5A7-4C37-9FFA-7FB33B3B013D}" srcOrd="2" destOrd="0" presId="urn:microsoft.com/office/officeart/2005/8/layout/gear1"/>
    <dgm:cxn modelId="{69FC4191-76C9-4AC6-8D6B-06A4DFE23779}" type="presOf" srcId="{E768DACA-64FC-4C30-BDD5-49F27636D71B}" destId="{CE67688B-E773-4659-B81E-9E68B77D547E}" srcOrd="0" destOrd="0" presId="urn:microsoft.com/office/officeart/2005/8/layout/gear1"/>
    <dgm:cxn modelId="{5942B697-2EAF-4027-9D6A-C50D0648086B}" type="presOf" srcId="{202E238C-CD8A-4682-8987-5BDFC2A7EF64}" destId="{5F6F4843-CD3C-4C0D-9598-8AC7D5F66F1F}" srcOrd="2" destOrd="0" presId="urn:microsoft.com/office/officeart/2005/8/layout/gear1"/>
    <dgm:cxn modelId="{8639C7EE-E007-4195-9EAF-A2533105DB72}" type="presOf" srcId="{D4E36E02-0416-46DD-8402-5BB6EEBD7796}" destId="{21126757-67B5-40F9-BB2A-7AD0C19F55B6}" srcOrd="0" destOrd="0" presId="urn:microsoft.com/office/officeart/2005/8/layout/gear1"/>
    <dgm:cxn modelId="{92D94882-5320-49EF-93E0-282E62826DC4}" type="presOf" srcId="{E80AD866-11BB-4D9D-BD5C-8D77884501AC}" destId="{7A379DE8-4983-40DF-A3C9-A4D35D544C45}" srcOrd="0" destOrd="0" presId="urn:microsoft.com/office/officeart/2005/8/layout/gear1"/>
    <dgm:cxn modelId="{D1D3D2C1-6986-4EE7-89C6-CB06E125A3DD}" type="presOf" srcId="{BF815E87-B4A5-432D-A570-C359E2867931}" destId="{1833670C-7058-4F09-8C5E-0DDE274EE47F}" srcOrd="0" destOrd="0" presId="urn:microsoft.com/office/officeart/2005/8/layout/gear1"/>
    <dgm:cxn modelId="{F3913B8A-07FA-4893-94A6-DE8B9B338511}" type="presOf" srcId="{190893E9-66CE-4041-BDF5-5FB7D40C07AD}" destId="{8B35F222-C901-4227-9FF4-17C159777D59}" srcOrd="0" destOrd="0" presId="urn:microsoft.com/office/officeart/2005/8/layout/gear1"/>
    <dgm:cxn modelId="{479764F8-463A-4ECD-8BE5-C4D22D0F4825}" type="presOf" srcId="{190893E9-66CE-4041-BDF5-5FB7D40C07AD}" destId="{764A049B-D5C0-4F94-8CE3-215F6C6A0C27}" srcOrd="3" destOrd="0" presId="urn:microsoft.com/office/officeart/2005/8/layout/gear1"/>
    <dgm:cxn modelId="{95949E72-F5A6-4C93-A2EB-3B039D402C02}" type="presParOf" srcId="{BD669BB4-CADC-4F98-82C3-4EBBE2C1B63B}" destId="{1833670C-7058-4F09-8C5E-0DDE274EE47F}" srcOrd="0" destOrd="0" presId="urn:microsoft.com/office/officeart/2005/8/layout/gear1"/>
    <dgm:cxn modelId="{D48CCC40-800F-4BE9-820A-983BF3408EA0}" type="presParOf" srcId="{BD669BB4-CADC-4F98-82C3-4EBBE2C1B63B}" destId="{7E7C6B3D-A144-431D-AAB0-F127FE7EC275}" srcOrd="1" destOrd="0" presId="urn:microsoft.com/office/officeart/2005/8/layout/gear1"/>
    <dgm:cxn modelId="{3CC24187-717A-4924-B26D-36C4559D7AB7}" type="presParOf" srcId="{BD669BB4-CADC-4F98-82C3-4EBBE2C1B63B}" destId="{60E62E07-9E99-42B1-A54C-F5E9DF784114}" srcOrd="2" destOrd="0" presId="urn:microsoft.com/office/officeart/2005/8/layout/gear1"/>
    <dgm:cxn modelId="{12C9E7F4-7CE9-4D92-8C01-233F6F7B6671}" type="presParOf" srcId="{BD669BB4-CADC-4F98-82C3-4EBBE2C1B63B}" destId="{563481F8-4243-4721-ABBC-70D033AA6025}" srcOrd="3" destOrd="0" presId="urn:microsoft.com/office/officeart/2005/8/layout/gear1"/>
    <dgm:cxn modelId="{1901A8A6-883C-40BD-A66E-52FA06D24CA8}" type="presParOf" srcId="{BD669BB4-CADC-4F98-82C3-4EBBE2C1B63B}" destId="{7C96C143-DD18-4F1F-B993-A20E643E6778}" srcOrd="4" destOrd="0" presId="urn:microsoft.com/office/officeart/2005/8/layout/gear1"/>
    <dgm:cxn modelId="{B083132E-5556-42D1-9ECC-83856F2DAE52}" type="presParOf" srcId="{BD669BB4-CADC-4F98-82C3-4EBBE2C1B63B}" destId="{5F6F4843-CD3C-4C0D-9598-8AC7D5F66F1F}" srcOrd="5" destOrd="0" presId="urn:microsoft.com/office/officeart/2005/8/layout/gear1"/>
    <dgm:cxn modelId="{5D503BAD-EF28-4579-9E94-F9458BC5709B}" type="presParOf" srcId="{BD669BB4-CADC-4F98-82C3-4EBBE2C1B63B}" destId="{8B35F222-C901-4227-9FF4-17C159777D59}" srcOrd="6" destOrd="0" presId="urn:microsoft.com/office/officeart/2005/8/layout/gear1"/>
    <dgm:cxn modelId="{FE07E5FD-209E-4AC9-A779-A2AED8E003BE}" type="presParOf" srcId="{BD669BB4-CADC-4F98-82C3-4EBBE2C1B63B}" destId="{90779042-38C1-4362-865C-A1E06C479BC7}" srcOrd="7" destOrd="0" presId="urn:microsoft.com/office/officeart/2005/8/layout/gear1"/>
    <dgm:cxn modelId="{D81FC1CA-A6FF-4C38-ADA4-C0BEB256E90C}" type="presParOf" srcId="{BD669BB4-CADC-4F98-82C3-4EBBE2C1B63B}" destId="{3D01F0C8-C5A7-4C37-9FFA-7FB33B3B013D}" srcOrd="8" destOrd="0" presId="urn:microsoft.com/office/officeart/2005/8/layout/gear1"/>
    <dgm:cxn modelId="{2FE4609E-3242-4B5E-9FDC-D8777264F45C}" type="presParOf" srcId="{BD669BB4-CADC-4F98-82C3-4EBBE2C1B63B}" destId="{764A049B-D5C0-4F94-8CE3-215F6C6A0C27}" srcOrd="9" destOrd="0" presId="urn:microsoft.com/office/officeart/2005/8/layout/gear1"/>
    <dgm:cxn modelId="{0B022982-D17B-498C-BB81-928FA9447B44}" type="presParOf" srcId="{BD669BB4-CADC-4F98-82C3-4EBBE2C1B63B}" destId="{7A379DE8-4983-40DF-A3C9-A4D35D544C45}" srcOrd="10" destOrd="0" presId="urn:microsoft.com/office/officeart/2005/8/layout/gear1"/>
    <dgm:cxn modelId="{B6EE069E-EAF0-418E-B523-9D48020CA2A1}" type="presParOf" srcId="{BD669BB4-CADC-4F98-82C3-4EBBE2C1B63B}" destId="{21126757-67B5-40F9-BB2A-7AD0C19F55B6}" srcOrd="11" destOrd="0" presId="urn:microsoft.com/office/officeart/2005/8/layout/gear1"/>
    <dgm:cxn modelId="{1080B07B-54A5-4C76-8184-8F6182DC7BBC}" type="presParOf" srcId="{BD669BB4-CADC-4F98-82C3-4EBBE2C1B63B}" destId="{CE67688B-E773-4659-B81E-9E68B77D547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CBF54-59DE-479D-B291-97FEFAA7A98A}">
      <dsp:nvSpPr>
        <dsp:cNvPr id="0" name=""/>
        <dsp:cNvSpPr/>
      </dsp:nvSpPr>
      <dsp:spPr>
        <a:xfrm rot="16200000">
          <a:off x="780" y="277217"/>
          <a:ext cx="4446984" cy="4446984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>
              <a:latin typeface="+mn-lt"/>
              <a:cs typeface="Times New Roman" pitchFamily="18" charset="0"/>
            </a:rPr>
            <a:t>- Dinâmica / comportamento social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>
              <a:latin typeface="+mn-lt"/>
              <a:cs typeface="Times New Roman" pitchFamily="18" charset="0"/>
            </a:rPr>
            <a:t>- Condições crônicas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>
              <a:latin typeface="+mn-lt"/>
              <a:cs typeface="Times New Roman" pitchFamily="18" charset="0"/>
            </a:rPr>
            <a:t>- Envelhecimento da população</a:t>
          </a:r>
          <a:endParaRPr lang="pt-BR" sz="2200" b="1" kern="1200" dirty="0">
            <a:latin typeface="+mn-lt"/>
            <a:cs typeface="Times New Roman" pitchFamily="18" charset="0"/>
          </a:endParaRPr>
        </a:p>
      </dsp:txBody>
      <dsp:txXfrm rot="5400000">
        <a:off x="780" y="1388963"/>
        <a:ext cx="3668762" cy="2223492"/>
      </dsp:txXfrm>
    </dsp:sp>
    <dsp:sp modelId="{0FBD6BFC-C9A5-46E4-BC61-3C53CEA32CC0}">
      <dsp:nvSpPr>
        <dsp:cNvPr id="0" name=""/>
        <dsp:cNvSpPr/>
      </dsp:nvSpPr>
      <dsp:spPr>
        <a:xfrm rot="5400000">
          <a:off x="4696234" y="277217"/>
          <a:ext cx="4446984" cy="4446984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- Filas de espera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- Fragmentação dos serviços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- Qualidade do atendimento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-  Subfinanciamento </a:t>
          </a:r>
        </a:p>
      </dsp:txBody>
      <dsp:txXfrm rot="-5400000">
        <a:off x="5474456" y="1388963"/>
        <a:ext cx="3668762" cy="22234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05D184-58D2-49E6-BB43-5813963D972F}">
      <dsp:nvSpPr>
        <dsp:cNvPr id="0" name=""/>
        <dsp:cNvSpPr/>
      </dsp:nvSpPr>
      <dsp:spPr>
        <a:xfrm>
          <a:off x="1360525" y="0"/>
          <a:ext cx="2715164" cy="271512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Contato preferencial dos usuários</a:t>
          </a:r>
          <a:endParaRPr lang="pt-BR" sz="2400" kern="1200" dirty="0"/>
        </a:p>
      </dsp:txBody>
      <dsp:txXfrm>
        <a:off x="1758152" y="397621"/>
        <a:ext cx="1919910" cy="1919883"/>
      </dsp:txXfrm>
    </dsp:sp>
    <dsp:sp modelId="{BEE3B7DE-EBB8-4650-B0CA-350D10BD22BF}">
      <dsp:nvSpPr>
        <dsp:cNvPr id="0" name=""/>
        <dsp:cNvSpPr/>
      </dsp:nvSpPr>
      <dsp:spPr>
        <a:xfrm>
          <a:off x="2758044" y="1810837"/>
          <a:ext cx="2715164" cy="2715125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Centro de comunicação da Rede de Atenção à Saúde</a:t>
          </a:r>
          <a:endParaRPr lang="pt-BR" sz="2400" kern="1200" dirty="0"/>
        </a:p>
      </dsp:txBody>
      <dsp:txXfrm>
        <a:off x="3155671" y="2208458"/>
        <a:ext cx="1919910" cy="1919883"/>
      </dsp:txXfrm>
    </dsp:sp>
    <dsp:sp modelId="{E8A33EFF-C45B-459E-A9B2-A9778B95CF4C}">
      <dsp:nvSpPr>
        <dsp:cNvPr id="0" name=""/>
        <dsp:cNvSpPr/>
      </dsp:nvSpPr>
      <dsp:spPr>
        <a:xfrm>
          <a:off x="4153910" y="0"/>
          <a:ext cx="2715164" cy="2715125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 Principal porta de entrada no SUS </a:t>
          </a:r>
          <a:endParaRPr lang="pt-BR" sz="2400" kern="1200" dirty="0"/>
        </a:p>
      </dsp:txBody>
      <dsp:txXfrm>
        <a:off x="4551537" y="397621"/>
        <a:ext cx="1919910" cy="19198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A205F4-0FE3-4475-A366-61AE03B5DEFA}">
      <dsp:nvSpPr>
        <dsp:cNvPr id="0" name=""/>
        <dsp:cNvSpPr/>
      </dsp:nvSpPr>
      <dsp:spPr>
        <a:xfrm>
          <a:off x="4570694" y="3024342"/>
          <a:ext cx="3710225" cy="14286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 Contribui para  uma programação  baseada em necessidades</a:t>
          </a:r>
          <a:endParaRPr lang="pt-BR" sz="1800" kern="1200" dirty="0"/>
        </a:p>
      </dsp:txBody>
      <dsp:txXfrm>
        <a:off x="5715145" y="3412885"/>
        <a:ext cx="2534391" cy="1008713"/>
      </dsp:txXfrm>
    </dsp:sp>
    <dsp:sp modelId="{C0BCDAC4-F413-40A6-8586-44CF1F62509D}">
      <dsp:nvSpPr>
        <dsp:cNvPr id="0" name=""/>
        <dsp:cNvSpPr/>
      </dsp:nvSpPr>
      <dsp:spPr>
        <a:xfrm>
          <a:off x="0" y="3035857"/>
          <a:ext cx="3777756" cy="14286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 Instrumentos para  gestão compartilhada do cuidado</a:t>
          </a:r>
          <a:endParaRPr lang="pt-BR" sz="1800" kern="1200" dirty="0"/>
        </a:p>
      </dsp:txBody>
      <dsp:txXfrm>
        <a:off x="31383" y="3424399"/>
        <a:ext cx="2581663" cy="1008713"/>
      </dsp:txXfrm>
    </dsp:sp>
    <dsp:sp modelId="{D93E924F-2829-4B86-94BA-CB3659A1FFD9}">
      <dsp:nvSpPr>
        <dsp:cNvPr id="0" name=""/>
        <dsp:cNvSpPr/>
      </dsp:nvSpPr>
      <dsp:spPr>
        <a:xfrm>
          <a:off x="4933774" y="0"/>
          <a:ext cx="3181774" cy="14286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Clínica ampliada capaz de produzir intervenções clínica e sanitariamente efetivas.</a:t>
          </a:r>
          <a:endParaRPr lang="pt-BR" sz="1800" kern="1200" dirty="0"/>
        </a:p>
      </dsp:txBody>
      <dsp:txXfrm>
        <a:off x="5919689" y="31383"/>
        <a:ext cx="2164476" cy="1008713"/>
      </dsp:txXfrm>
    </dsp:sp>
    <dsp:sp modelId="{E99F0C1F-EE6F-47B7-9E92-DF9A3E28F505}">
      <dsp:nvSpPr>
        <dsp:cNvPr id="0" name=""/>
        <dsp:cNvSpPr/>
      </dsp:nvSpPr>
      <dsp:spPr>
        <a:xfrm>
          <a:off x="432044" y="0"/>
          <a:ext cx="3196220" cy="14286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Descentralização 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Capilaridade</a:t>
          </a:r>
          <a:endParaRPr lang="pt-BR" sz="1800" kern="1200" dirty="0"/>
        </a:p>
      </dsp:txBody>
      <dsp:txXfrm>
        <a:off x="463427" y="31383"/>
        <a:ext cx="2174588" cy="1008713"/>
      </dsp:txXfrm>
    </dsp:sp>
    <dsp:sp modelId="{74C3D89C-E15F-4D42-84C5-AF11AFFD3178}">
      <dsp:nvSpPr>
        <dsp:cNvPr id="0" name=""/>
        <dsp:cNvSpPr/>
      </dsp:nvSpPr>
      <dsp:spPr>
        <a:xfrm>
          <a:off x="2162688" y="254476"/>
          <a:ext cx="1933126" cy="1933126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Ser base</a:t>
          </a:r>
          <a:endParaRPr lang="pt-BR" sz="2400" kern="1200" dirty="0"/>
        </a:p>
      </dsp:txBody>
      <dsp:txXfrm>
        <a:off x="2728887" y="820675"/>
        <a:ext cx="1366927" cy="1366927"/>
      </dsp:txXfrm>
    </dsp:sp>
    <dsp:sp modelId="{851D0B06-7D95-4E32-BFBA-3E31F3242252}">
      <dsp:nvSpPr>
        <dsp:cNvPr id="0" name=""/>
        <dsp:cNvSpPr/>
      </dsp:nvSpPr>
      <dsp:spPr>
        <a:xfrm rot="5400000">
          <a:off x="4185104" y="254476"/>
          <a:ext cx="1933126" cy="1933126"/>
        </a:xfrm>
        <a:prstGeom prst="pieWedge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Ser resolutiva</a:t>
          </a:r>
          <a:endParaRPr lang="pt-BR" sz="2000" kern="1200" dirty="0"/>
        </a:p>
      </dsp:txBody>
      <dsp:txXfrm rot="-5400000">
        <a:off x="4185104" y="820675"/>
        <a:ext cx="1366927" cy="1366927"/>
      </dsp:txXfrm>
    </dsp:sp>
    <dsp:sp modelId="{78592AA3-AB80-47F4-B95E-0E0AEAD6886F}">
      <dsp:nvSpPr>
        <dsp:cNvPr id="0" name=""/>
        <dsp:cNvSpPr/>
      </dsp:nvSpPr>
      <dsp:spPr>
        <a:xfrm rot="10800000">
          <a:off x="4185104" y="2276892"/>
          <a:ext cx="1933126" cy="1933126"/>
        </a:xfrm>
        <a:prstGeom prst="pieWedge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Ordenar as Redes</a:t>
          </a:r>
          <a:endParaRPr lang="pt-BR" sz="2000" kern="1200" dirty="0"/>
        </a:p>
      </dsp:txBody>
      <dsp:txXfrm rot="10800000">
        <a:off x="4185104" y="2276892"/>
        <a:ext cx="1366927" cy="1366927"/>
      </dsp:txXfrm>
    </dsp:sp>
    <dsp:sp modelId="{E0349862-CF15-4809-9087-349EC0763A46}">
      <dsp:nvSpPr>
        <dsp:cNvPr id="0" name=""/>
        <dsp:cNvSpPr/>
      </dsp:nvSpPr>
      <dsp:spPr>
        <a:xfrm rot="16200000">
          <a:off x="2162688" y="2276892"/>
          <a:ext cx="1933126" cy="1933126"/>
        </a:xfrm>
        <a:prstGeom prst="pieWedg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Coordenar o cuidado </a:t>
          </a:r>
          <a:endParaRPr lang="pt-BR" sz="1800" kern="1200" dirty="0"/>
        </a:p>
      </dsp:txBody>
      <dsp:txXfrm rot="5400000">
        <a:off x="2728887" y="2276892"/>
        <a:ext cx="1366927" cy="1366927"/>
      </dsp:txXfrm>
    </dsp:sp>
    <dsp:sp modelId="{C5F8F736-4243-42BD-95AE-CE644E01F3D1}">
      <dsp:nvSpPr>
        <dsp:cNvPr id="0" name=""/>
        <dsp:cNvSpPr/>
      </dsp:nvSpPr>
      <dsp:spPr>
        <a:xfrm>
          <a:off x="3806738" y="1830443"/>
          <a:ext cx="667442" cy="580384"/>
        </a:xfrm>
        <a:prstGeom prst="circular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3181D4D9-1E3B-47DF-9466-248CAA373E17}">
      <dsp:nvSpPr>
        <dsp:cNvPr id="0" name=""/>
        <dsp:cNvSpPr/>
      </dsp:nvSpPr>
      <dsp:spPr>
        <a:xfrm rot="10800000">
          <a:off x="3806738" y="2053668"/>
          <a:ext cx="667442" cy="580384"/>
        </a:xfrm>
        <a:prstGeom prst="circular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839F80-0C68-4535-B895-3848E80907BA}">
      <dsp:nvSpPr>
        <dsp:cNvPr id="0" name=""/>
        <dsp:cNvSpPr/>
      </dsp:nvSpPr>
      <dsp:spPr>
        <a:xfrm>
          <a:off x="2619121" y="1326522"/>
          <a:ext cx="2815442" cy="2531531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effectLst/>
              <a:latin typeface="Calibri"/>
              <a:ea typeface="+mn-ea"/>
              <a:cs typeface="+mn-cs"/>
            </a:rPr>
            <a:t>Qualificação da Atenção Básica</a:t>
          </a:r>
          <a:endParaRPr lang="pt-BR" sz="2800" b="1" kern="1200" dirty="0">
            <a:effectLst/>
            <a:latin typeface="Calibri"/>
            <a:ea typeface="+mn-ea"/>
            <a:cs typeface="+mn-cs"/>
          </a:endParaRPr>
        </a:p>
      </dsp:txBody>
      <dsp:txXfrm>
        <a:off x="3031433" y="1697256"/>
        <a:ext cx="1990818" cy="1790063"/>
      </dsp:txXfrm>
    </dsp:sp>
    <dsp:sp modelId="{AA07E4C8-6624-42DA-8979-4EC3A5CED55F}">
      <dsp:nvSpPr>
        <dsp:cNvPr id="0" name=""/>
        <dsp:cNvSpPr/>
      </dsp:nvSpPr>
      <dsp:spPr>
        <a:xfrm>
          <a:off x="3416589" y="70590"/>
          <a:ext cx="1265765" cy="1265765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latin typeface="Calibri"/>
              <a:ea typeface="+mn-ea"/>
              <a:cs typeface="+mn-cs"/>
            </a:rPr>
            <a:t>PMAQ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3601956" y="255957"/>
        <a:ext cx="895031" cy="895031"/>
      </dsp:txXfrm>
    </dsp:sp>
    <dsp:sp modelId="{C4EC6919-7A70-4E56-839B-40148D233C15}">
      <dsp:nvSpPr>
        <dsp:cNvPr id="0" name=""/>
        <dsp:cNvSpPr/>
      </dsp:nvSpPr>
      <dsp:spPr>
        <a:xfrm>
          <a:off x="4334150" y="352916"/>
          <a:ext cx="1265765" cy="126576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latin typeface="Calibri"/>
              <a:ea typeface="+mn-ea"/>
              <a:cs typeface="+mn-cs"/>
            </a:rPr>
            <a:t>Requalifica UBS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4519517" y="538283"/>
        <a:ext cx="895031" cy="895031"/>
      </dsp:txXfrm>
    </dsp:sp>
    <dsp:sp modelId="{76A9BE8E-FB2B-4F4A-9C8B-BA4C4C7B4313}">
      <dsp:nvSpPr>
        <dsp:cNvPr id="0" name=""/>
        <dsp:cNvSpPr/>
      </dsp:nvSpPr>
      <dsp:spPr>
        <a:xfrm>
          <a:off x="5089276" y="980613"/>
          <a:ext cx="1265765" cy="12657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latin typeface="Calibri"/>
              <a:ea typeface="+mn-ea"/>
              <a:cs typeface="+mn-cs"/>
            </a:rPr>
            <a:t>Telessaúde Brasil Redes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5274643" y="1165980"/>
        <a:ext cx="895031" cy="895031"/>
      </dsp:txXfrm>
    </dsp:sp>
    <dsp:sp modelId="{7DECEEAD-A380-405D-889D-FC70DA3FA53E}">
      <dsp:nvSpPr>
        <dsp:cNvPr id="0" name=""/>
        <dsp:cNvSpPr/>
      </dsp:nvSpPr>
      <dsp:spPr>
        <a:xfrm>
          <a:off x="5293742" y="1959405"/>
          <a:ext cx="1381367" cy="1265765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smtClean="0">
              <a:latin typeface="Calibri"/>
              <a:ea typeface="+mn-ea"/>
              <a:cs typeface="+mn-cs"/>
            </a:rPr>
            <a:t>Financiamento</a:t>
          </a:r>
          <a:endParaRPr lang="pt-BR" sz="1200" b="1" kern="1200" dirty="0">
            <a:latin typeface="Calibri"/>
            <a:ea typeface="+mn-ea"/>
            <a:cs typeface="+mn-cs"/>
          </a:endParaRPr>
        </a:p>
      </dsp:txBody>
      <dsp:txXfrm>
        <a:off x="5496039" y="2144772"/>
        <a:ext cx="976773" cy="895031"/>
      </dsp:txXfrm>
    </dsp:sp>
    <dsp:sp modelId="{5C34908E-9C71-4216-8A32-56A6FC47040F}">
      <dsp:nvSpPr>
        <dsp:cNvPr id="0" name=""/>
        <dsp:cNvSpPr/>
      </dsp:nvSpPr>
      <dsp:spPr>
        <a:xfrm>
          <a:off x="5089276" y="2938196"/>
          <a:ext cx="1265765" cy="126576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smtClean="0">
              <a:latin typeface="Calibri"/>
              <a:ea typeface="+mn-ea"/>
              <a:cs typeface="+mn-cs"/>
            </a:rPr>
            <a:t>Provimento e Fixação</a:t>
          </a:r>
          <a:endParaRPr lang="pt-BR" sz="1300" b="1" kern="1200" dirty="0">
            <a:latin typeface="Calibri"/>
            <a:ea typeface="+mn-ea"/>
            <a:cs typeface="+mn-cs"/>
          </a:endParaRPr>
        </a:p>
      </dsp:txBody>
      <dsp:txXfrm>
        <a:off x="5274643" y="3123563"/>
        <a:ext cx="895031" cy="895031"/>
      </dsp:txXfrm>
    </dsp:sp>
    <dsp:sp modelId="{285C04BF-82EB-48B3-86FF-9DFA77739245}">
      <dsp:nvSpPr>
        <dsp:cNvPr id="0" name=""/>
        <dsp:cNvSpPr/>
      </dsp:nvSpPr>
      <dsp:spPr>
        <a:xfrm>
          <a:off x="4409440" y="3654718"/>
          <a:ext cx="1265765" cy="1265765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e-SUS AB</a:t>
          </a:r>
          <a:endParaRPr lang="pt-BR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</dsp:txBody>
      <dsp:txXfrm>
        <a:off x="4594807" y="3840085"/>
        <a:ext cx="895031" cy="895031"/>
      </dsp:txXfrm>
    </dsp:sp>
    <dsp:sp modelId="{4A21C1E4-FB1D-48B3-8A0E-73837353422E}">
      <dsp:nvSpPr>
        <dsp:cNvPr id="0" name=""/>
        <dsp:cNvSpPr/>
      </dsp:nvSpPr>
      <dsp:spPr>
        <a:xfrm>
          <a:off x="3346004" y="3777642"/>
          <a:ext cx="1310320" cy="126576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    </a:t>
          </a:r>
          <a:r>
            <a:rPr lang="pt-BR" sz="1400" b="1" kern="1200" smtClean="0">
              <a:effectLst/>
              <a:latin typeface="Calibri"/>
              <a:ea typeface="+mn-ea"/>
              <a:cs typeface="+mn-cs"/>
            </a:rPr>
            <a:t>Informati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effectLst/>
              <a:latin typeface="Calibri"/>
              <a:ea typeface="+mn-ea"/>
              <a:cs typeface="+mn-cs"/>
            </a:rPr>
            <a:t>zação</a:t>
          </a:r>
          <a:endParaRPr lang="pt-BR" sz="1400" b="1" kern="1200" dirty="0">
            <a:effectLst/>
            <a:latin typeface="Calibri"/>
            <a:ea typeface="+mn-ea"/>
            <a:cs typeface="+mn-cs"/>
          </a:endParaRPr>
        </a:p>
      </dsp:txBody>
      <dsp:txXfrm>
        <a:off x="3537896" y="3963009"/>
        <a:ext cx="926536" cy="895031"/>
      </dsp:txXfrm>
    </dsp:sp>
    <dsp:sp modelId="{5CA4D33D-77C1-4F61-BEF6-E7DD34E883A8}">
      <dsp:nvSpPr>
        <dsp:cNvPr id="0" name=""/>
        <dsp:cNvSpPr/>
      </dsp:nvSpPr>
      <dsp:spPr>
        <a:xfrm>
          <a:off x="2415168" y="3654722"/>
          <a:ext cx="1265765" cy="12657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smtClean="0">
              <a:latin typeface="Calibri"/>
              <a:ea typeface="+mn-ea"/>
              <a:cs typeface="+mn-cs"/>
            </a:rPr>
            <a:t>NASF</a:t>
          </a:r>
          <a:endParaRPr lang="pt-BR" sz="1300" b="1" kern="1200" dirty="0">
            <a:latin typeface="Calibri"/>
            <a:ea typeface="+mn-ea"/>
            <a:cs typeface="+mn-cs"/>
          </a:endParaRPr>
        </a:p>
      </dsp:txBody>
      <dsp:txXfrm>
        <a:off x="2600535" y="3840089"/>
        <a:ext cx="895031" cy="895031"/>
      </dsp:txXfrm>
    </dsp:sp>
    <dsp:sp modelId="{B2423961-2C9A-41A2-B615-EF5A2A1C8A2D}">
      <dsp:nvSpPr>
        <dsp:cNvPr id="0" name=""/>
        <dsp:cNvSpPr/>
      </dsp:nvSpPr>
      <dsp:spPr>
        <a:xfrm>
          <a:off x="1722622" y="2893859"/>
          <a:ext cx="1265765" cy="1265765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smtClean="0">
              <a:latin typeface="Calibri"/>
              <a:ea typeface="+mn-ea"/>
              <a:cs typeface="+mn-cs"/>
            </a:rPr>
            <a:t>Consultório na Rua</a:t>
          </a:r>
          <a:endParaRPr lang="pt-BR" sz="1300" b="1" kern="1200" dirty="0">
            <a:latin typeface="Calibri"/>
            <a:ea typeface="+mn-ea"/>
            <a:cs typeface="+mn-cs"/>
          </a:endParaRPr>
        </a:p>
      </dsp:txBody>
      <dsp:txXfrm>
        <a:off x="1907989" y="3079226"/>
        <a:ext cx="895031" cy="895031"/>
      </dsp:txXfrm>
    </dsp:sp>
    <dsp:sp modelId="{561584D4-D929-48EE-AAD8-EC77A458819D}">
      <dsp:nvSpPr>
        <dsp:cNvPr id="0" name=""/>
        <dsp:cNvSpPr/>
      </dsp:nvSpPr>
      <dsp:spPr>
        <a:xfrm>
          <a:off x="1436376" y="1959405"/>
          <a:ext cx="1265765" cy="126576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smtClean="0">
              <a:latin typeface="Calibri"/>
              <a:ea typeface="+mn-ea"/>
              <a:cs typeface="+mn-cs"/>
            </a:rPr>
            <a:t>Academia da Saúde</a:t>
          </a:r>
          <a:endParaRPr lang="pt-BR" sz="1300" b="1" kern="1200" dirty="0">
            <a:latin typeface="Calibri"/>
            <a:ea typeface="+mn-ea"/>
            <a:cs typeface="+mn-cs"/>
          </a:endParaRPr>
        </a:p>
      </dsp:txBody>
      <dsp:txXfrm>
        <a:off x="1621743" y="2144772"/>
        <a:ext cx="895031" cy="895031"/>
      </dsp:txXfrm>
    </dsp:sp>
    <dsp:sp modelId="{928897D7-052E-49BD-9FA1-04CB9A0AB966}">
      <dsp:nvSpPr>
        <dsp:cNvPr id="0" name=""/>
        <dsp:cNvSpPr/>
      </dsp:nvSpPr>
      <dsp:spPr>
        <a:xfrm>
          <a:off x="1698643" y="980613"/>
          <a:ext cx="1265765" cy="1265765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latin typeface="Calibri"/>
              <a:ea typeface="+mn-ea"/>
              <a:cs typeface="+mn-cs"/>
            </a:rPr>
            <a:t>PSE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1884010" y="1165980"/>
        <a:ext cx="895031" cy="895031"/>
      </dsp:txXfrm>
    </dsp:sp>
    <dsp:sp modelId="{38A16E59-69A1-4BAD-AB17-E452822FC279}">
      <dsp:nvSpPr>
        <dsp:cNvPr id="0" name=""/>
        <dsp:cNvSpPr/>
      </dsp:nvSpPr>
      <dsp:spPr>
        <a:xfrm>
          <a:off x="2357867" y="352918"/>
          <a:ext cx="1265765" cy="126576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Calibri"/>
              <a:ea typeface="+mn-ea"/>
              <a:cs typeface="+mn-cs"/>
            </a:rPr>
            <a:t>Saúde Bucal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2543234" y="538285"/>
        <a:ext cx="895031" cy="8950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0FA885-023C-4278-8DBC-4BFBA81F5BDA}">
      <dsp:nvSpPr>
        <dsp:cNvPr id="0" name=""/>
        <dsp:cNvSpPr/>
      </dsp:nvSpPr>
      <dsp:spPr>
        <a:xfrm>
          <a:off x="255666" y="1009919"/>
          <a:ext cx="1871675" cy="616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Sistemas de Informação na AB</a:t>
          </a:r>
          <a:endParaRPr lang="pt-BR" sz="1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55666" y="1009919"/>
        <a:ext cx="1871675" cy="616802"/>
      </dsp:txXfrm>
    </dsp:sp>
    <dsp:sp modelId="{FA0C67DA-3B71-4FBF-B066-E37B7E0FEC92}">
      <dsp:nvSpPr>
        <dsp:cNvPr id="0" name=""/>
        <dsp:cNvSpPr/>
      </dsp:nvSpPr>
      <dsp:spPr>
        <a:xfrm>
          <a:off x="1642" y="2310543"/>
          <a:ext cx="2379722" cy="1155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Diversas plataformas e terminologias</a:t>
          </a:r>
          <a:endParaRPr lang="pt-BR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42" y="2310543"/>
        <a:ext cx="2379722" cy="1155586"/>
      </dsp:txXfrm>
    </dsp:sp>
    <dsp:sp modelId="{35B40523-F39D-475A-8226-6EE22DACB498}">
      <dsp:nvSpPr>
        <dsp:cNvPr id="0" name=""/>
        <dsp:cNvSpPr/>
      </dsp:nvSpPr>
      <dsp:spPr>
        <a:xfrm>
          <a:off x="253539" y="822327"/>
          <a:ext cx="148883" cy="148883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E00272-A8DE-47D2-9819-8FD1FDCFDB7A}">
      <dsp:nvSpPr>
        <dsp:cNvPr id="0" name=""/>
        <dsp:cNvSpPr/>
      </dsp:nvSpPr>
      <dsp:spPr>
        <a:xfrm>
          <a:off x="357757" y="613890"/>
          <a:ext cx="148883" cy="148883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564A41-06AA-4964-9080-816569FCA520}">
      <dsp:nvSpPr>
        <dsp:cNvPr id="0" name=""/>
        <dsp:cNvSpPr/>
      </dsp:nvSpPr>
      <dsp:spPr>
        <a:xfrm>
          <a:off x="607881" y="655577"/>
          <a:ext cx="233959" cy="233959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4A4539-B6C9-403A-8BC6-20770CEBC31B}">
      <dsp:nvSpPr>
        <dsp:cNvPr id="0" name=""/>
        <dsp:cNvSpPr/>
      </dsp:nvSpPr>
      <dsp:spPr>
        <a:xfrm>
          <a:off x="816318" y="426297"/>
          <a:ext cx="148883" cy="148883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0847A3-0EF0-488C-8E6E-0FF8E06D82BA}">
      <dsp:nvSpPr>
        <dsp:cNvPr id="0" name=""/>
        <dsp:cNvSpPr/>
      </dsp:nvSpPr>
      <dsp:spPr>
        <a:xfrm>
          <a:off x="1087285" y="342923"/>
          <a:ext cx="148883" cy="148883"/>
        </a:xfrm>
        <a:prstGeom prst="ellipse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E923F2-6859-4F03-B369-564F46DE97CB}">
      <dsp:nvSpPr>
        <dsp:cNvPr id="0" name=""/>
        <dsp:cNvSpPr/>
      </dsp:nvSpPr>
      <dsp:spPr>
        <a:xfrm>
          <a:off x="1420784" y="488828"/>
          <a:ext cx="148883" cy="148883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1A6F71-A199-4263-A318-99065636DC77}">
      <dsp:nvSpPr>
        <dsp:cNvPr id="0" name=""/>
        <dsp:cNvSpPr/>
      </dsp:nvSpPr>
      <dsp:spPr>
        <a:xfrm>
          <a:off x="1629220" y="593046"/>
          <a:ext cx="233959" cy="233959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036AD2-4F50-49C3-9185-28775299D5DA}">
      <dsp:nvSpPr>
        <dsp:cNvPr id="0" name=""/>
        <dsp:cNvSpPr/>
      </dsp:nvSpPr>
      <dsp:spPr>
        <a:xfrm>
          <a:off x="1921031" y="822327"/>
          <a:ext cx="148883" cy="148883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24F04D-7765-4585-B992-F837388864C8}">
      <dsp:nvSpPr>
        <dsp:cNvPr id="0" name=""/>
        <dsp:cNvSpPr/>
      </dsp:nvSpPr>
      <dsp:spPr>
        <a:xfrm>
          <a:off x="2046093" y="1051607"/>
          <a:ext cx="148883" cy="148883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DE4E3A-925B-4FD7-A460-63A729F61DF8}">
      <dsp:nvSpPr>
        <dsp:cNvPr id="0" name=""/>
        <dsp:cNvSpPr/>
      </dsp:nvSpPr>
      <dsp:spPr>
        <a:xfrm>
          <a:off x="962223" y="613890"/>
          <a:ext cx="382842" cy="382842"/>
        </a:xfrm>
        <a:prstGeom prst="ellipse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CB7C5C-1C92-4B1F-B315-4A5060CF7387}">
      <dsp:nvSpPr>
        <dsp:cNvPr id="0" name=""/>
        <dsp:cNvSpPr/>
      </dsp:nvSpPr>
      <dsp:spPr>
        <a:xfrm>
          <a:off x="149321" y="1405949"/>
          <a:ext cx="148883" cy="148883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A0F665-DEF7-41B1-A57A-44E6D2ECF80E}">
      <dsp:nvSpPr>
        <dsp:cNvPr id="0" name=""/>
        <dsp:cNvSpPr/>
      </dsp:nvSpPr>
      <dsp:spPr>
        <a:xfrm>
          <a:off x="274383" y="1593542"/>
          <a:ext cx="233959" cy="233959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BD4A66-8649-4622-ACF1-6C05BB6A5768}">
      <dsp:nvSpPr>
        <dsp:cNvPr id="0" name=""/>
        <dsp:cNvSpPr/>
      </dsp:nvSpPr>
      <dsp:spPr>
        <a:xfrm>
          <a:off x="587037" y="1760291"/>
          <a:ext cx="340304" cy="340304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4C7DAE-FDA0-4031-ABD2-FEF6635C8209}">
      <dsp:nvSpPr>
        <dsp:cNvPr id="0" name=""/>
        <dsp:cNvSpPr/>
      </dsp:nvSpPr>
      <dsp:spPr>
        <a:xfrm>
          <a:off x="1024754" y="2031259"/>
          <a:ext cx="148883" cy="148883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5FDE1D-8FF7-45B2-8F0C-BD85BC154854}">
      <dsp:nvSpPr>
        <dsp:cNvPr id="0" name=""/>
        <dsp:cNvSpPr/>
      </dsp:nvSpPr>
      <dsp:spPr>
        <a:xfrm>
          <a:off x="1108129" y="1760291"/>
          <a:ext cx="233959" cy="233959"/>
        </a:xfrm>
        <a:prstGeom prst="ellipse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A0C881-F267-4B98-BC18-F5C5DEDED0B8}">
      <dsp:nvSpPr>
        <dsp:cNvPr id="0" name=""/>
        <dsp:cNvSpPr/>
      </dsp:nvSpPr>
      <dsp:spPr>
        <a:xfrm>
          <a:off x="1316565" y="2052102"/>
          <a:ext cx="148883" cy="148883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47808D-4EEE-4689-9B82-D5F27C56144A}">
      <dsp:nvSpPr>
        <dsp:cNvPr id="0" name=""/>
        <dsp:cNvSpPr/>
      </dsp:nvSpPr>
      <dsp:spPr>
        <a:xfrm>
          <a:off x="1504158" y="1718604"/>
          <a:ext cx="340304" cy="340304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E093CC-E977-4C1D-BDA5-971EA3D91742}">
      <dsp:nvSpPr>
        <dsp:cNvPr id="0" name=""/>
        <dsp:cNvSpPr/>
      </dsp:nvSpPr>
      <dsp:spPr>
        <a:xfrm>
          <a:off x="1962719" y="1635229"/>
          <a:ext cx="233959" cy="233959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A7936A-70AB-4317-931A-607A3152C2A9}">
      <dsp:nvSpPr>
        <dsp:cNvPr id="0" name=""/>
        <dsp:cNvSpPr/>
      </dsp:nvSpPr>
      <dsp:spPr>
        <a:xfrm>
          <a:off x="2446492" y="939325"/>
          <a:ext cx="556850" cy="743570"/>
        </a:xfrm>
        <a:prstGeom prst="chevron">
          <a:avLst>
            <a:gd name="adj" fmla="val 6231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D00E8C-5194-42E1-A366-1C4DE5A8E995}">
      <dsp:nvSpPr>
        <dsp:cNvPr id="0" name=""/>
        <dsp:cNvSpPr/>
      </dsp:nvSpPr>
      <dsp:spPr>
        <a:xfrm>
          <a:off x="2880321" y="980914"/>
          <a:ext cx="423992" cy="660392"/>
        </a:xfrm>
        <a:prstGeom prst="chevron">
          <a:avLst>
            <a:gd name="adj" fmla="val 6231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7A0A87-72B4-4491-AC4E-C2404BEB6B69}">
      <dsp:nvSpPr>
        <dsp:cNvPr id="0" name=""/>
        <dsp:cNvSpPr/>
      </dsp:nvSpPr>
      <dsp:spPr>
        <a:xfrm>
          <a:off x="3412476" y="318218"/>
          <a:ext cx="2109009" cy="2046076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Estratégia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e-SUS AB</a:t>
          </a:r>
          <a:endParaRPr lang="pt-BR" sz="24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721333" y="617859"/>
        <a:ext cx="1491295" cy="1446794"/>
      </dsp:txXfrm>
    </dsp:sp>
    <dsp:sp modelId="{5CBD099D-2915-4F33-B0D7-6A25511C4795}">
      <dsp:nvSpPr>
        <dsp:cNvPr id="0" name=""/>
        <dsp:cNvSpPr/>
      </dsp:nvSpPr>
      <dsp:spPr>
        <a:xfrm>
          <a:off x="3551506" y="2317914"/>
          <a:ext cx="1873923" cy="1155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Plataforma única de dados na AB</a:t>
          </a:r>
          <a:endParaRPr lang="pt-BR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551506" y="2317914"/>
        <a:ext cx="1873923" cy="11555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4B942-5A4F-4409-95FD-625D4A9DBE7A}">
      <dsp:nvSpPr>
        <dsp:cNvPr id="0" name=""/>
        <dsp:cNvSpPr/>
      </dsp:nvSpPr>
      <dsp:spPr>
        <a:xfrm>
          <a:off x="-3535244" y="-543398"/>
          <a:ext cx="4214692" cy="4214692"/>
        </a:xfrm>
        <a:prstGeom prst="blockArc">
          <a:avLst>
            <a:gd name="adj1" fmla="val 18900000"/>
            <a:gd name="adj2" fmla="val 2700000"/>
            <a:gd name="adj3" fmla="val 512"/>
          </a:avLst>
        </a:prstGeom>
        <a:noFill/>
        <a:ln w="25400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9F811D-A919-46AE-A267-457B605DFB01}">
      <dsp:nvSpPr>
        <dsp:cNvPr id="0" name=""/>
        <dsp:cNvSpPr/>
      </dsp:nvSpPr>
      <dsp:spPr>
        <a:xfrm>
          <a:off x="254558" y="164715"/>
          <a:ext cx="2945399" cy="329304"/>
        </a:xfrm>
        <a:prstGeom prst="rect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138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Individualizar o registro</a:t>
          </a:r>
          <a:endParaRPr lang="pt-BR" sz="14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254558" y="164715"/>
        <a:ext cx="2945399" cy="329304"/>
      </dsp:txXfrm>
    </dsp:sp>
    <dsp:sp modelId="{7A103125-128C-4033-9DF5-6462468DF362}">
      <dsp:nvSpPr>
        <dsp:cNvPr id="0" name=""/>
        <dsp:cNvSpPr/>
      </dsp:nvSpPr>
      <dsp:spPr>
        <a:xfrm>
          <a:off x="138281" y="227492"/>
          <a:ext cx="232555" cy="20374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CFB76C-3A9A-406A-9CCB-A652772EAB18}">
      <dsp:nvSpPr>
        <dsp:cNvPr id="0" name=""/>
        <dsp:cNvSpPr/>
      </dsp:nvSpPr>
      <dsp:spPr>
        <a:xfrm>
          <a:off x="525434" y="658609"/>
          <a:ext cx="2674523" cy="329304"/>
        </a:xfrm>
        <a:prstGeom prst="rect">
          <a:avLst/>
        </a:prstGeom>
        <a:gradFill rotWithShape="0">
          <a:gsLst>
            <a:gs pos="0">
              <a:srgbClr val="4BACC6">
                <a:hueOff val="-1986775"/>
                <a:satOff val="7962"/>
                <a:lumOff val="1726"/>
                <a:alphaOff val="0"/>
                <a:shade val="51000"/>
                <a:satMod val="130000"/>
              </a:srgbClr>
            </a:gs>
            <a:gs pos="80000">
              <a:srgbClr val="4BACC6">
                <a:hueOff val="-1986775"/>
                <a:satOff val="7962"/>
                <a:lumOff val="1726"/>
                <a:alphaOff val="0"/>
                <a:shade val="93000"/>
                <a:satMod val="130000"/>
              </a:srgbClr>
            </a:gs>
            <a:gs pos="100000">
              <a:srgbClr val="4BACC6">
                <a:hueOff val="-1986775"/>
                <a:satOff val="7962"/>
                <a:lumOff val="172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138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Reduzir o retrabalho na coleta de dados</a:t>
          </a:r>
          <a:endParaRPr lang="pt-BR" sz="14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525434" y="658609"/>
        <a:ext cx="2674523" cy="329304"/>
      </dsp:txXfrm>
    </dsp:sp>
    <dsp:sp modelId="{5553918E-9760-4729-BF67-A385B54DD98A}">
      <dsp:nvSpPr>
        <dsp:cNvPr id="0" name=""/>
        <dsp:cNvSpPr/>
      </dsp:nvSpPr>
      <dsp:spPr>
        <a:xfrm>
          <a:off x="403169" y="720195"/>
          <a:ext cx="244529" cy="206132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1986775"/>
              <a:satOff val="7962"/>
              <a:lumOff val="1726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7F91CC-0A39-4BA7-AB8A-353EB9728127}">
      <dsp:nvSpPr>
        <dsp:cNvPr id="0" name=""/>
        <dsp:cNvSpPr/>
      </dsp:nvSpPr>
      <dsp:spPr>
        <a:xfrm>
          <a:off x="649299" y="1152504"/>
          <a:ext cx="2550658" cy="329304"/>
        </a:xfrm>
        <a:prstGeom prst="rect">
          <a:avLst/>
        </a:prstGeom>
        <a:gradFill rotWithShape="0">
          <a:gsLst>
            <a:gs pos="0">
              <a:srgbClr val="4BACC6">
                <a:hueOff val="-3973551"/>
                <a:satOff val="15924"/>
                <a:lumOff val="3451"/>
                <a:alphaOff val="0"/>
                <a:shade val="51000"/>
                <a:satMod val="130000"/>
              </a:srgbClr>
            </a:gs>
            <a:gs pos="80000">
              <a:srgbClr val="4BACC6">
                <a:hueOff val="-3973551"/>
                <a:satOff val="15924"/>
                <a:lumOff val="3451"/>
                <a:alphaOff val="0"/>
                <a:shade val="93000"/>
                <a:satMod val="130000"/>
              </a:srgbClr>
            </a:gs>
            <a:gs pos="100000">
              <a:srgbClr val="4BACC6">
                <a:hueOff val="-3973551"/>
                <a:satOff val="15924"/>
                <a:lumOff val="3451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138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Integrar a informação</a:t>
          </a:r>
          <a:endParaRPr lang="pt-BR" sz="14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649299" y="1152504"/>
        <a:ext cx="2550658" cy="329304"/>
      </dsp:txXfrm>
    </dsp:sp>
    <dsp:sp modelId="{91E84822-B7A9-4E05-A2A0-393A0A8590DC}">
      <dsp:nvSpPr>
        <dsp:cNvPr id="0" name=""/>
        <dsp:cNvSpPr/>
      </dsp:nvSpPr>
      <dsp:spPr>
        <a:xfrm>
          <a:off x="533021" y="1212899"/>
          <a:ext cx="232555" cy="20851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3973551"/>
              <a:satOff val="15924"/>
              <a:lumOff val="3451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470A98-9D46-43BD-8944-390F1AA630C0}">
      <dsp:nvSpPr>
        <dsp:cNvPr id="0" name=""/>
        <dsp:cNvSpPr/>
      </dsp:nvSpPr>
      <dsp:spPr>
        <a:xfrm>
          <a:off x="649299" y="1646086"/>
          <a:ext cx="2550658" cy="329304"/>
        </a:xfrm>
        <a:prstGeom prst="rect">
          <a:avLst/>
        </a:prstGeom>
        <a:gradFill rotWithShape="0">
          <a:gsLst>
            <a:gs pos="0">
              <a:srgbClr val="4BACC6">
                <a:hueOff val="-5960326"/>
                <a:satOff val="23887"/>
                <a:lumOff val="5177"/>
                <a:alphaOff val="0"/>
                <a:shade val="51000"/>
                <a:satMod val="130000"/>
              </a:srgbClr>
            </a:gs>
            <a:gs pos="80000">
              <a:srgbClr val="4BACC6">
                <a:hueOff val="-5960326"/>
                <a:satOff val="23887"/>
                <a:lumOff val="5177"/>
                <a:alphaOff val="0"/>
                <a:shade val="93000"/>
                <a:satMod val="130000"/>
              </a:srgbClr>
            </a:gs>
            <a:gs pos="100000">
              <a:srgbClr val="4BACC6">
                <a:hueOff val="-5960326"/>
                <a:satOff val="23887"/>
                <a:lumOff val="517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138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Informatização unidades</a:t>
          </a:r>
          <a:endParaRPr lang="pt-BR" sz="14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649299" y="1646086"/>
        <a:ext cx="2550658" cy="329304"/>
      </dsp:txXfrm>
    </dsp:sp>
    <dsp:sp modelId="{D1448616-057B-4768-98F3-AD588DA7087D}">
      <dsp:nvSpPr>
        <dsp:cNvPr id="0" name=""/>
        <dsp:cNvSpPr/>
      </dsp:nvSpPr>
      <dsp:spPr>
        <a:xfrm>
          <a:off x="506508" y="1677261"/>
          <a:ext cx="285581" cy="26695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5960326"/>
              <a:satOff val="23887"/>
              <a:lumOff val="5177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2C071C-7FF7-4E51-817F-A71122B3E79B}">
      <dsp:nvSpPr>
        <dsp:cNvPr id="0" name=""/>
        <dsp:cNvSpPr/>
      </dsp:nvSpPr>
      <dsp:spPr>
        <a:xfrm>
          <a:off x="525434" y="2139981"/>
          <a:ext cx="2674523" cy="329304"/>
        </a:xfrm>
        <a:prstGeom prst="rect">
          <a:avLst/>
        </a:prstGeom>
        <a:gradFill rotWithShape="0">
          <a:gsLst>
            <a:gs pos="0">
              <a:srgbClr val="4BACC6">
                <a:hueOff val="-7947101"/>
                <a:satOff val="31849"/>
                <a:lumOff val="6902"/>
                <a:alphaOff val="0"/>
                <a:shade val="51000"/>
                <a:satMod val="130000"/>
              </a:srgbClr>
            </a:gs>
            <a:gs pos="80000">
              <a:srgbClr val="4BACC6">
                <a:hueOff val="-7947101"/>
                <a:satOff val="31849"/>
                <a:lumOff val="6902"/>
                <a:alphaOff val="0"/>
                <a:shade val="93000"/>
                <a:satMod val="130000"/>
              </a:srgbClr>
            </a:gs>
            <a:gs pos="100000">
              <a:srgbClr val="4BACC6">
                <a:hueOff val="-7947101"/>
                <a:satOff val="31849"/>
                <a:lumOff val="6902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138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Gestão do cuidado</a:t>
          </a:r>
          <a:endParaRPr lang="pt-BR" sz="14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525434" y="2139981"/>
        <a:ext cx="2674523" cy="329304"/>
      </dsp:txXfrm>
    </dsp:sp>
    <dsp:sp modelId="{8A26991D-845E-4D06-B496-930ABBB472EC}">
      <dsp:nvSpPr>
        <dsp:cNvPr id="0" name=""/>
        <dsp:cNvSpPr/>
      </dsp:nvSpPr>
      <dsp:spPr>
        <a:xfrm flipV="1">
          <a:off x="402795" y="2233003"/>
          <a:ext cx="245278" cy="14325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7947101"/>
              <a:satOff val="31849"/>
              <a:lumOff val="6902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5D9989-4DA4-4D51-AF86-BCCD016EADE4}">
      <dsp:nvSpPr>
        <dsp:cNvPr id="0" name=""/>
        <dsp:cNvSpPr/>
      </dsp:nvSpPr>
      <dsp:spPr>
        <a:xfrm>
          <a:off x="254558" y="2633876"/>
          <a:ext cx="2945399" cy="329304"/>
        </a:xfrm>
        <a:prstGeom prst="rect">
          <a:avLst/>
        </a:prstGeom>
        <a:gradFill rotWithShape="0">
          <a:gsLst>
            <a:gs pos="0">
              <a:srgbClr val="4BACC6">
                <a:hueOff val="-9933876"/>
                <a:satOff val="39811"/>
                <a:lumOff val="8628"/>
                <a:alphaOff val="0"/>
                <a:shade val="51000"/>
                <a:satMod val="130000"/>
              </a:srgbClr>
            </a:gs>
            <a:gs pos="80000">
              <a:srgbClr val="4BACC6">
                <a:hueOff val="-9933876"/>
                <a:satOff val="39811"/>
                <a:lumOff val="8628"/>
                <a:alphaOff val="0"/>
                <a:shade val="93000"/>
                <a:satMod val="130000"/>
              </a:srgbClr>
            </a:gs>
            <a:gs pos="100000">
              <a:srgbClr val="4BACC6">
                <a:hueOff val="-9933876"/>
                <a:satOff val="39811"/>
                <a:lumOff val="862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138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Coordenação do cuidado</a:t>
          </a:r>
          <a:endParaRPr lang="pt-BR" sz="1400" b="1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254558" y="2633876"/>
        <a:ext cx="2945399" cy="329304"/>
      </dsp:txXfrm>
    </dsp:sp>
    <dsp:sp modelId="{8FE320DF-6CAF-48AB-969F-0E704EFD7A2A}">
      <dsp:nvSpPr>
        <dsp:cNvPr id="0" name=""/>
        <dsp:cNvSpPr/>
      </dsp:nvSpPr>
      <dsp:spPr>
        <a:xfrm>
          <a:off x="149076" y="2716735"/>
          <a:ext cx="210965" cy="16358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-9933876"/>
              <a:satOff val="39811"/>
              <a:lumOff val="8628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61AF6F-8777-4AF8-B0BA-9AA28B78A985}">
      <dsp:nvSpPr>
        <dsp:cNvPr id="0" name=""/>
        <dsp:cNvSpPr/>
      </dsp:nvSpPr>
      <dsp:spPr>
        <a:xfrm>
          <a:off x="0" y="0"/>
          <a:ext cx="2468242" cy="51457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/>
            <a:t>Portaria nº 154/2008: </a:t>
          </a:r>
          <a:br>
            <a:rPr lang="pt-BR" sz="1700" b="1" kern="1200" dirty="0" smtClean="0"/>
          </a:br>
          <a:r>
            <a:rPr lang="pt-BR" sz="1700" kern="1200" dirty="0" smtClean="0"/>
            <a:t>Cria os NASF</a:t>
          </a:r>
          <a:endParaRPr lang="pt-BR" sz="1700" kern="1200" dirty="0"/>
        </a:p>
      </dsp:txBody>
      <dsp:txXfrm>
        <a:off x="0" y="0"/>
        <a:ext cx="2468242" cy="1543728"/>
      </dsp:txXfrm>
    </dsp:sp>
    <dsp:sp modelId="{B8E74929-55C9-4A47-BDA1-A7E5FF5302CF}">
      <dsp:nvSpPr>
        <dsp:cNvPr id="0" name=""/>
        <dsp:cNvSpPr/>
      </dsp:nvSpPr>
      <dsp:spPr>
        <a:xfrm>
          <a:off x="247773" y="1545236"/>
          <a:ext cx="1974594" cy="1551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1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Mínimo 5 profissionais</a:t>
          </a:r>
          <a:br>
            <a:rPr lang="pt-BR" sz="1400" kern="1200" dirty="0" smtClean="0"/>
          </a:br>
          <a:r>
            <a:rPr lang="pt-BR" sz="1400" kern="1200" dirty="0" smtClean="0"/>
            <a:t>CBO diferentes, 40h cada</a:t>
          </a:r>
          <a:br>
            <a:rPr lang="pt-BR" sz="1400" kern="1200" dirty="0" smtClean="0"/>
          </a:br>
          <a:r>
            <a:rPr lang="pt-BR" sz="1400" kern="1200" dirty="0" smtClean="0"/>
            <a:t>Apoia: 8-20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20.000,00</a:t>
          </a:r>
          <a:endParaRPr lang="pt-BR" sz="1400" kern="1200" dirty="0"/>
        </a:p>
      </dsp:txBody>
      <dsp:txXfrm>
        <a:off x="293215" y="1590678"/>
        <a:ext cx="1883710" cy="1460633"/>
      </dsp:txXfrm>
    </dsp:sp>
    <dsp:sp modelId="{DCD03D1A-D56C-482B-9343-DF080F4CDB91}">
      <dsp:nvSpPr>
        <dsp:cNvPr id="0" name=""/>
        <dsp:cNvSpPr/>
      </dsp:nvSpPr>
      <dsp:spPr>
        <a:xfrm>
          <a:off x="247773" y="3335449"/>
          <a:ext cx="1974594" cy="1551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2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Mínimo 3 profissionais CBO diferentes</a:t>
          </a:r>
          <a:br>
            <a:rPr lang="pt-BR" sz="1400" kern="1200" dirty="0" smtClean="0"/>
          </a:br>
          <a:r>
            <a:rPr lang="pt-BR" sz="1400" kern="1200" dirty="0" smtClean="0"/>
            <a:t>Apoia: 3-7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6.000,00</a:t>
          </a:r>
          <a:endParaRPr lang="pt-BR" sz="1400" kern="1200" dirty="0"/>
        </a:p>
      </dsp:txBody>
      <dsp:txXfrm>
        <a:off x="293215" y="3380891"/>
        <a:ext cx="1883710" cy="1460633"/>
      </dsp:txXfrm>
    </dsp:sp>
    <dsp:sp modelId="{2627BC97-7628-49D8-8490-3AE8B01D2AAA}">
      <dsp:nvSpPr>
        <dsp:cNvPr id="0" name=""/>
        <dsp:cNvSpPr/>
      </dsp:nvSpPr>
      <dsp:spPr>
        <a:xfrm>
          <a:off x="2654310" y="0"/>
          <a:ext cx="2468242" cy="51457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/>
            <a:t>Portaria nº 2.488/2011: </a:t>
          </a:r>
          <a:r>
            <a:rPr lang="pt-BR" sz="1700" kern="1200" dirty="0" smtClean="0"/>
            <a:t>Aprova a PNAB, redefine as categorias profissionais, carga horária e parâmetros de vinculação</a:t>
          </a:r>
          <a:endParaRPr lang="pt-BR" sz="1700" kern="1200" dirty="0"/>
        </a:p>
      </dsp:txBody>
      <dsp:txXfrm>
        <a:off x="2654310" y="0"/>
        <a:ext cx="2468242" cy="1543728"/>
      </dsp:txXfrm>
    </dsp:sp>
    <dsp:sp modelId="{27853292-E063-4E4D-9F7B-FE802A0D0A6F}">
      <dsp:nvSpPr>
        <dsp:cNvPr id="0" name=""/>
        <dsp:cNvSpPr/>
      </dsp:nvSpPr>
      <dsp:spPr>
        <a:xfrm>
          <a:off x="2901134" y="1545236"/>
          <a:ext cx="1974594" cy="1551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NASF 1</a:t>
          </a:r>
          <a:r>
            <a:rPr lang="pt-BR" sz="1600" kern="1200" dirty="0" smtClean="0"/>
            <a:t/>
          </a:r>
          <a:br>
            <a:rPr lang="pt-BR" sz="1600" kern="1200" dirty="0" smtClean="0"/>
          </a:br>
          <a:r>
            <a:rPr lang="pt-BR" sz="1600" kern="1200" dirty="0" smtClean="0"/>
            <a:t>Mínimo 200h</a:t>
          </a:r>
          <a:br>
            <a:rPr lang="pt-BR" sz="1600" kern="1200" dirty="0" smtClean="0"/>
          </a:br>
          <a:r>
            <a:rPr lang="pt-BR" sz="1600" kern="1200" dirty="0" smtClean="0"/>
            <a:t>Cada CBO: 20h-80h</a:t>
          </a:r>
          <a:br>
            <a:rPr lang="pt-BR" sz="1600" kern="1200" dirty="0" smtClean="0"/>
          </a:br>
          <a:r>
            <a:rPr lang="pt-BR" sz="1600" kern="1200" dirty="0" smtClean="0"/>
            <a:t>Apoia: 8-15 </a:t>
          </a:r>
          <a:r>
            <a:rPr lang="pt-BR" sz="1600" kern="1200" dirty="0" err="1" smtClean="0"/>
            <a:t>eSF</a:t>
          </a:r>
          <a:r>
            <a:rPr lang="pt-BR" sz="1600" kern="1200" dirty="0" smtClean="0"/>
            <a:t/>
          </a:r>
          <a:br>
            <a:rPr lang="pt-BR" sz="1600" kern="1200" dirty="0" smtClean="0"/>
          </a:br>
          <a:r>
            <a:rPr lang="pt-BR" sz="1600" kern="1200" dirty="0" smtClean="0"/>
            <a:t>PAB Var: 20.000,00</a:t>
          </a:r>
          <a:endParaRPr lang="pt-BR" sz="1600" kern="1200" dirty="0"/>
        </a:p>
      </dsp:txBody>
      <dsp:txXfrm>
        <a:off x="2946576" y="1590678"/>
        <a:ext cx="1883710" cy="1460633"/>
      </dsp:txXfrm>
    </dsp:sp>
    <dsp:sp modelId="{F44A60B9-4FB3-4547-96AC-EDD575B7D9CA}">
      <dsp:nvSpPr>
        <dsp:cNvPr id="0" name=""/>
        <dsp:cNvSpPr/>
      </dsp:nvSpPr>
      <dsp:spPr>
        <a:xfrm>
          <a:off x="2901134" y="3335449"/>
          <a:ext cx="1974594" cy="1551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2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Mínimo 120h</a:t>
          </a:r>
          <a:br>
            <a:rPr lang="pt-BR" sz="1400" kern="1200" dirty="0" smtClean="0"/>
          </a:br>
          <a:r>
            <a:rPr lang="pt-BR" sz="1400" kern="1200" dirty="0" smtClean="0"/>
            <a:t>Cada CBO: 20h-40h</a:t>
          </a:r>
          <a:br>
            <a:rPr lang="pt-BR" sz="1400" kern="1200" dirty="0" smtClean="0"/>
          </a:br>
          <a:r>
            <a:rPr lang="pt-BR" sz="1400" kern="1200" dirty="0" smtClean="0"/>
            <a:t>Apoia: 3-7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8.000,00</a:t>
          </a:r>
          <a:endParaRPr lang="pt-BR" sz="1400" kern="1200" dirty="0"/>
        </a:p>
      </dsp:txBody>
      <dsp:txXfrm>
        <a:off x="2946576" y="3380891"/>
        <a:ext cx="1883710" cy="1460633"/>
      </dsp:txXfrm>
    </dsp:sp>
    <dsp:sp modelId="{EBA7FF87-D1FB-4404-8773-56890D084012}">
      <dsp:nvSpPr>
        <dsp:cNvPr id="0" name=""/>
        <dsp:cNvSpPr/>
      </dsp:nvSpPr>
      <dsp:spPr>
        <a:xfrm>
          <a:off x="5307671" y="0"/>
          <a:ext cx="2468242" cy="51457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/>
            <a:t>Portaria nº 3.124/2012: </a:t>
          </a:r>
          <a:r>
            <a:rPr lang="pt-BR" sz="1700" kern="1200" dirty="0" smtClean="0"/>
            <a:t>Cria o NASF 3 e redefine os parâmetros de vinculação</a:t>
          </a:r>
          <a:endParaRPr lang="pt-BR" sz="1700" kern="1200" dirty="0"/>
        </a:p>
      </dsp:txBody>
      <dsp:txXfrm>
        <a:off x="5307671" y="0"/>
        <a:ext cx="2468242" cy="1543728"/>
      </dsp:txXfrm>
    </dsp:sp>
    <dsp:sp modelId="{4CC63F2B-EB3C-4B33-BD3D-72B78F3FEDA7}">
      <dsp:nvSpPr>
        <dsp:cNvPr id="0" name=""/>
        <dsp:cNvSpPr/>
      </dsp:nvSpPr>
      <dsp:spPr>
        <a:xfrm>
          <a:off x="5554496" y="1544168"/>
          <a:ext cx="1974594" cy="1010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1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Apoia: 5-9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20.000,00</a:t>
          </a:r>
          <a:endParaRPr lang="pt-BR" sz="1400" kern="1200" dirty="0"/>
        </a:p>
      </dsp:txBody>
      <dsp:txXfrm>
        <a:off x="5584105" y="1573777"/>
        <a:ext cx="1915376" cy="951718"/>
      </dsp:txXfrm>
    </dsp:sp>
    <dsp:sp modelId="{CC3A3A85-BEEF-4091-8642-9E49C3704E13}">
      <dsp:nvSpPr>
        <dsp:cNvPr id="0" name=""/>
        <dsp:cNvSpPr/>
      </dsp:nvSpPr>
      <dsp:spPr>
        <a:xfrm>
          <a:off x="5554496" y="2710633"/>
          <a:ext cx="1974594" cy="1010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2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Apoia: 3-4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12.000,00</a:t>
          </a:r>
          <a:endParaRPr lang="pt-BR" sz="1400" kern="1200" dirty="0"/>
        </a:p>
      </dsp:txBody>
      <dsp:txXfrm>
        <a:off x="5584105" y="2740242"/>
        <a:ext cx="1915376" cy="951718"/>
      </dsp:txXfrm>
    </dsp:sp>
    <dsp:sp modelId="{5BA287C4-CB70-47E5-85EE-72311A0A5769}">
      <dsp:nvSpPr>
        <dsp:cNvPr id="0" name=""/>
        <dsp:cNvSpPr/>
      </dsp:nvSpPr>
      <dsp:spPr>
        <a:xfrm>
          <a:off x="5554496" y="3877098"/>
          <a:ext cx="1974594" cy="1010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/>
            <a:t>NASF 3</a:t>
          </a:r>
          <a:r>
            <a:rPr lang="pt-BR" sz="1200" kern="1200" dirty="0" smtClean="0"/>
            <a:t/>
          </a:r>
          <a:br>
            <a:rPr lang="pt-BR" sz="1200" kern="1200" dirty="0" smtClean="0"/>
          </a:br>
          <a:r>
            <a:rPr lang="pt-BR" sz="1200" kern="1200" dirty="0" smtClean="0"/>
            <a:t>Mínimo 80h</a:t>
          </a:r>
          <a:br>
            <a:rPr lang="pt-BR" sz="1200" kern="1200" dirty="0" smtClean="0"/>
          </a:br>
          <a:r>
            <a:rPr lang="pt-BR" sz="1200" kern="1200" dirty="0" smtClean="0"/>
            <a:t>Cada CBO: 20h-40h</a:t>
          </a:r>
          <a:br>
            <a:rPr lang="pt-BR" sz="1200" kern="1200" dirty="0" smtClean="0"/>
          </a:br>
          <a:r>
            <a:rPr lang="pt-BR" sz="1200" kern="1200" dirty="0" smtClean="0"/>
            <a:t>Apoia: 1-2 </a:t>
          </a:r>
          <a:r>
            <a:rPr lang="pt-BR" sz="1200" kern="1200" dirty="0" err="1" smtClean="0"/>
            <a:t>eSF</a:t>
          </a:r>
          <a:r>
            <a:rPr lang="pt-BR" sz="1200" kern="1200" dirty="0" smtClean="0"/>
            <a:t/>
          </a:r>
          <a:br>
            <a:rPr lang="pt-BR" sz="1200" kern="1200" dirty="0" smtClean="0"/>
          </a:br>
          <a:r>
            <a:rPr lang="pt-BR" sz="1200" kern="1200" dirty="0" smtClean="0"/>
            <a:t>PAB Var: 8.000,00</a:t>
          </a:r>
          <a:endParaRPr lang="pt-BR" sz="1200" kern="1200" dirty="0"/>
        </a:p>
      </dsp:txBody>
      <dsp:txXfrm>
        <a:off x="5584105" y="3906707"/>
        <a:ext cx="1915376" cy="9517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Anéis Interconectados"/>
  <dgm:desc val="Use para mostrar ideias ou conceitos sobrepostos ou interconectados. As primeiras sete linhas do texto de Nível 1 correspondem a um círculo. O texto não utilizado não aparece, mas permanecerá disponível se você alternar os layouts.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3BF3E1-1DF1-4B77-9909-82EF804F4761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66CE8E-630D-4357-8B43-8397EB28049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7913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B760BAD6-096C-4F97-864C-B44FD68B48E4}" type="slidenum">
              <a:rPr lang="pt-BR" altLang="pt-BR" smtClean="0">
                <a:solidFill>
                  <a:srgbClr val="000000"/>
                </a:solidFill>
                <a:cs typeface="Arial" charset="0"/>
              </a:rPr>
              <a:pPr/>
              <a:t>1</a:t>
            </a:fld>
            <a:endParaRPr lang="pt-BR" altLang="pt-BR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7988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22C4A33A-FB5B-4198-830E-26E48E6756AB}" type="slidenum">
              <a:rPr lang="pt-BR" altLang="pt-BR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pPr/>
              <a:t>24</a:t>
            </a:fld>
            <a:endParaRPr lang="pt-BR" altLang="pt-BR" smtClean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pt-B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2,24E+04</a:t>
            </a:r>
            <a:r>
              <a:rPr lang="pt-BR" dirty="0" smtClean="0"/>
              <a:t> </a:t>
            </a:r>
            <a:r>
              <a:rPr lang="pt-B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PROFISSIONAL DE EDUCACAO FISICA NA SAUDE</a:t>
            </a:r>
            <a:r>
              <a:rPr lang="pt-BR" dirty="0" smtClean="0"/>
              <a:t> </a:t>
            </a:r>
            <a:r>
              <a:rPr lang="pt-B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1.165</a:t>
            </a:r>
            <a:r>
              <a:rPr lang="pt-BR" dirty="0" smtClean="0"/>
              <a:t> </a:t>
            </a:r>
            <a:r>
              <a:rPr lang="pt-B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225</a:t>
            </a:r>
            <a:r>
              <a:rPr lang="pt-BR" dirty="0" smtClean="0"/>
              <a:t> </a:t>
            </a:r>
            <a:r>
              <a:rPr lang="pt-B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104</a:t>
            </a:r>
            <a:r>
              <a:rPr lang="pt-BR" dirty="0" smtClean="0"/>
              <a:t> </a:t>
            </a:r>
            <a:r>
              <a:rPr lang="pt-B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1.494</a:t>
            </a:r>
            <a:r>
              <a:rPr lang="pt-BR" dirty="0" smtClean="0"/>
              <a:t>  em outubro de 2013 </a:t>
            </a:r>
            <a:endParaRPr lang="pt-BR" altLang="pt-BR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5E67CFE3-ACB7-4FCF-9C18-9755297E1D29}" type="slidenum">
              <a:rPr lang="pt-BR" smtClean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pPr eaLnBrk="1" hangingPunct="1"/>
              <a:t>25</a:t>
            </a:fld>
            <a:endParaRPr lang="pt-BR" smtClean="0">
              <a:solidFill>
                <a:srgbClr val="00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88813C64-D5A6-4982-9E4A-6DA369B85EA0}" type="slidenum">
              <a:rPr lang="pt-BR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26</a:t>
            </a:fld>
            <a:endParaRPr lang="pt-BR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solidFill>
                  <a:schemeClr val="tx2">
                    <a:lumMod val="75000"/>
                  </a:schemeClr>
                </a:solidFill>
              </a:rPr>
              <a:t>Superar os desafios e avançar na qualificação da atenção e da gestão em saúde requer forte decisão dos gestores do SUS, enquanto protagonistas do processo instituidor e organizador do sistema de saúde. Envolve aspectos técnicos, éticos e culturais, mas principalmente, </a:t>
            </a:r>
            <a:r>
              <a:rPr lang="pt-BR" sz="1200" b="1" dirty="0" smtClean="0">
                <a:solidFill>
                  <a:schemeClr val="tx2">
                    <a:lumMod val="75000"/>
                  </a:schemeClr>
                </a:solidFill>
              </a:rPr>
              <a:t>implica no cumprimento do pacto político cooperativo</a:t>
            </a:r>
            <a:r>
              <a:rPr lang="pt-BR" sz="1200" dirty="0" smtClean="0">
                <a:solidFill>
                  <a:schemeClr val="tx2">
                    <a:lumMod val="75000"/>
                  </a:schemeClr>
                </a:solidFill>
              </a:rPr>
              <a:t> entre as instâncias de gestão do sistema.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66CE8E-630D-4357-8B43-8397EB280496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5511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 “fazendo mais do mesmo”. INTEGRADAS = injetar mais recursos em sistemas de saúde que estão fragmentados e baseados na </a:t>
            </a:r>
          </a:p>
          <a:p>
            <a:pPr eaLnBrk="1" hangingPunct="1">
              <a:spcBef>
                <a:spcPct val="0"/>
              </a:spcBef>
            </a:pPr>
            <a:r>
              <a:rPr lang="pt-BR" smtClean="0"/>
              <a:t>oferta não melhora os indicadores de saúde E SE NÃO MELHOR INDICADOR , NÃO TEM FINANCIAMENTO</a:t>
            </a:r>
          </a:p>
          <a:p>
            <a:pPr eaLnBrk="1" hangingPunct="1">
              <a:spcBef>
                <a:spcPct val="0"/>
              </a:spcBef>
            </a:pPr>
            <a:r>
              <a:rPr lang="pt-BR" smtClean="0"/>
              <a:t>aumentando a oferta para responder ao aumento da demanda?? </a:t>
            </a:r>
          </a:p>
        </p:txBody>
      </p:sp>
      <p:sp>
        <p:nvSpPr>
          <p:cNvPr id="307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1759BC-2373-473C-831A-ECCD5128FD3C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66CE8E-630D-4357-8B43-8397EB280496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1862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algn="just" eaLnBrk="1" hangingPunct="1"/>
            <a:r>
              <a:rPr lang="pt-BR" altLang="pt-BR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I - Ser base</a:t>
            </a:r>
            <a:r>
              <a:rPr lang="pt-BR" altLang="pt-BR" sz="12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: ser a modalidade de atenção e de serviço de saúde com o mais elevado grau de descentralização e capilaridade, cuja participação no cuidado se faz sempre necessária</a:t>
            </a:r>
          </a:p>
          <a:p>
            <a:pPr eaLnBrk="1" hangingPunct="1"/>
            <a:endParaRPr lang="pt-BR" altLang="pt-BR" sz="1200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just" eaLnBrk="1" hangingPunct="1"/>
            <a:r>
              <a:rPr lang="pt-BR" altLang="pt-BR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II - Ser resolutiva</a:t>
            </a:r>
            <a:r>
              <a:rPr lang="pt-BR" altLang="pt-BR" sz="12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: identificar riscos, necessidades e demandas de saúde, utilizando e articulando diferentes tecnologias de cuidado individual e coletivo</a:t>
            </a:r>
          </a:p>
          <a:p>
            <a:pPr algn="dist" eaLnBrk="1" hangingPunct="1"/>
            <a:endParaRPr lang="pt-BR" altLang="pt-BR" sz="1200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just" eaLnBrk="1" hangingPunct="1"/>
            <a:r>
              <a:rPr lang="pt-BR" altLang="pt-BR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III - Coordenar o cuidado</a:t>
            </a:r>
            <a:r>
              <a:rPr lang="pt-BR" altLang="pt-BR" sz="12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: elaborar, acompanhar e gerir projetos terapêuticos singulares, bem como acompanhar e organizar o fluxo dos usuários entre os pontos de atenção das RAS </a:t>
            </a:r>
          </a:p>
          <a:p>
            <a:pPr algn="dist" eaLnBrk="1" hangingPunct="1"/>
            <a:endParaRPr lang="pt-BR" altLang="pt-BR" sz="1200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dist" eaLnBrk="1" hangingPunct="1"/>
            <a:r>
              <a:rPr lang="pt-BR" altLang="pt-BR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IV - Ordenar as redes</a:t>
            </a:r>
            <a:r>
              <a:rPr lang="pt-BR" altLang="pt-BR" sz="12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: reconhecer as necessidades de saúde da população sob sua responsabilidade, organizando as necessidades desta população em relação aos outros pontos de atenção à saúde, contribuindo para que a programação dos serviços de saúde parta das</a:t>
            </a:r>
          </a:p>
          <a:p>
            <a:pPr eaLnBrk="1" hangingPunct="1"/>
            <a:r>
              <a:rPr lang="pt-BR" altLang="pt-BR" sz="12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necessidades de saúde dos usuários</a:t>
            </a:r>
          </a:p>
          <a:p>
            <a:endParaRPr lang="pt-BR" dirty="0" smtClean="0"/>
          </a:p>
          <a:p>
            <a:pPr algn="just">
              <a:spcBef>
                <a:spcPct val="20000"/>
              </a:spcBef>
              <a:buFontTx/>
              <a:buChar char="-"/>
            </a:pPr>
            <a:r>
              <a:rPr lang="pt-BR" altLang="pt-BR" sz="1200" dirty="0" smtClean="0">
                <a:latin typeface="Calibri" pitchFamily="34" charset="0"/>
                <a:cs typeface="Arial" charset="0"/>
              </a:rPr>
              <a:t>Forte grau de </a:t>
            </a:r>
            <a:r>
              <a:rPr lang="pt-BR" altLang="pt-BR" sz="1200" b="1" dirty="0" smtClean="0">
                <a:latin typeface="Calibri" pitchFamily="34" charset="0"/>
                <a:cs typeface="Arial" charset="0"/>
              </a:rPr>
              <a:t>descentralização e capilaridade</a:t>
            </a:r>
          </a:p>
          <a:p>
            <a:pPr algn="just">
              <a:spcBef>
                <a:spcPct val="20000"/>
              </a:spcBef>
              <a:buFontTx/>
              <a:buChar char="-"/>
            </a:pPr>
            <a:endParaRPr lang="pt-BR" altLang="pt-BR" sz="1200" dirty="0" smtClean="0">
              <a:latin typeface="Calibri" pitchFamily="34" charset="0"/>
              <a:cs typeface="Arial" charset="0"/>
            </a:endParaRPr>
          </a:p>
          <a:p>
            <a:pPr algn="just">
              <a:spcBef>
                <a:spcPct val="20000"/>
              </a:spcBef>
              <a:buFontTx/>
              <a:buChar char="-"/>
            </a:pPr>
            <a:r>
              <a:rPr lang="pt-BR" altLang="pt-BR" sz="1200" dirty="0" smtClean="0">
                <a:latin typeface="Calibri" pitchFamily="34" charset="0"/>
                <a:cs typeface="Arial" charset="0"/>
              </a:rPr>
              <a:t>Alto grau de </a:t>
            </a:r>
            <a:r>
              <a:rPr lang="pt-BR" altLang="pt-BR" sz="1200" b="1" dirty="0" smtClean="0">
                <a:latin typeface="Calibri" pitchFamily="34" charset="0"/>
                <a:cs typeface="Arial" charset="0"/>
              </a:rPr>
              <a:t>exposição à dinâmica social e às condições e modos de vida </a:t>
            </a:r>
            <a:r>
              <a:rPr lang="pt-BR" altLang="pt-BR" sz="1200" dirty="0" smtClean="0">
                <a:latin typeface="Calibri" pitchFamily="34" charset="0"/>
                <a:cs typeface="Arial" charset="0"/>
              </a:rPr>
              <a:t>das pessoas nos territórios</a:t>
            </a: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pt-BR" altLang="pt-BR" sz="1200" dirty="0" smtClean="0">
              <a:latin typeface="Calibri" pitchFamily="34" charset="0"/>
              <a:cs typeface="Arial" charset="0"/>
            </a:endParaRPr>
          </a:p>
          <a:p>
            <a:pPr algn="just">
              <a:spcBef>
                <a:spcPct val="20000"/>
              </a:spcBef>
              <a:buFontTx/>
              <a:buChar char="-"/>
            </a:pPr>
            <a:r>
              <a:rPr lang="pt-BR" altLang="pt-BR" sz="1200" b="1" dirty="0" smtClean="0">
                <a:latin typeface="Calibri" pitchFamily="34" charset="0"/>
                <a:cs typeface="Arial" charset="0"/>
              </a:rPr>
              <a:t>Contato permanente </a:t>
            </a:r>
            <a:r>
              <a:rPr lang="pt-BR" altLang="pt-BR" sz="1200" dirty="0" smtClean="0">
                <a:latin typeface="Calibri" pitchFamily="34" charset="0"/>
                <a:cs typeface="Arial" charset="0"/>
              </a:rPr>
              <a:t>com os usuários, famílias e grupos sociais</a:t>
            </a:r>
          </a:p>
          <a:p>
            <a:pPr algn="just">
              <a:spcBef>
                <a:spcPct val="20000"/>
              </a:spcBef>
              <a:buFontTx/>
              <a:buChar char="-"/>
            </a:pPr>
            <a:endParaRPr lang="pt-BR" altLang="pt-BR" sz="1200" dirty="0" smtClean="0">
              <a:latin typeface="Calibri" pitchFamily="34" charset="0"/>
              <a:cs typeface="Arial" charset="0"/>
            </a:endParaRPr>
          </a:p>
          <a:p>
            <a:pPr algn="just">
              <a:spcBef>
                <a:spcPct val="20000"/>
              </a:spcBef>
              <a:buFontTx/>
              <a:buChar char="-"/>
            </a:pPr>
            <a:r>
              <a:rPr lang="pt-BR" altLang="pt-BR" sz="1200" b="1" dirty="0" smtClean="0">
                <a:latin typeface="Calibri" pitchFamily="34" charset="0"/>
                <a:cs typeface="Arial" charset="0"/>
              </a:rPr>
              <a:t>Atenção complexa</a:t>
            </a:r>
            <a:r>
              <a:rPr lang="pt-BR" altLang="pt-BR" sz="1200" dirty="0" smtClean="0">
                <a:latin typeface="Calibri" pitchFamily="34" charset="0"/>
                <a:cs typeface="Arial" charset="0"/>
              </a:rPr>
              <a:t>: demandas e necessidades diversas x articulação de variadas tecnologias de cuidado individual e coletivo (resolutividade clínica e sanitária)</a:t>
            </a: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pt-BR" altLang="pt-BR" sz="1200" dirty="0" smtClean="0">
              <a:latin typeface="Calibri" pitchFamily="34" charset="0"/>
              <a:cs typeface="Arial" charset="0"/>
            </a:endParaRPr>
          </a:p>
          <a:p>
            <a:pPr algn="just">
              <a:spcBef>
                <a:spcPct val="20000"/>
              </a:spcBef>
              <a:buFontTx/>
              <a:buChar char="-"/>
            </a:pPr>
            <a:r>
              <a:rPr lang="pt-BR" altLang="pt-BR" sz="1200" b="1" dirty="0" smtClean="0">
                <a:latin typeface="Calibri" pitchFamily="34" charset="0"/>
                <a:cs typeface="Arial" charset="0"/>
              </a:rPr>
              <a:t>Base do cuidado integral em rede </a:t>
            </a:r>
            <a:r>
              <a:rPr lang="pt-BR" altLang="pt-BR" sz="1200" dirty="0" smtClean="0">
                <a:latin typeface="Calibri" pitchFamily="34" charset="0"/>
                <a:cs typeface="Arial" charset="0"/>
              </a:rPr>
              <a:t>(único componente sempre necessário)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66CE8E-630D-4357-8B43-8397EB280496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2096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4588" y="695325"/>
            <a:ext cx="4554537" cy="34163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Variação do financiamento</a:t>
            </a:r>
            <a:r>
              <a:rPr lang="pt-BR" baseline="0" dirty="0" smtClean="0"/>
              <a:t> 2010-2014 : 10,29 bi ou seja 105%</a:t>
            </a:r>
          </a:p>
          <a:p>
            <a:r>
              <a:rPr lang="pt-BR" baseline="0" dirty="0" smtClean="0"/>
              <a:t>Requalifica 26976 propostas sendo valor total 5,5 bi e já repassado 2 bi</a:t>
            </a:r>
          </a:p>
          <a:p>
            <a:r>
              <a:rPr lang="pt-BR" baseline="0" dirty="0" smtClean="0"/>
              <a:t>Médicos mais médicos – RN: 237 em todo o estado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59B6725-64EA-43BA-98A8-43D6219A2C2C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3766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46103522-A2EB-49C6-B7CB-1E38FF0960D0}" type="slidenum">
              <a:rPr lang="pt-BR" smtClean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pPr eaLnBrk="1" hangingPunct="1"/>
              <a:t>20</a:t>
            </a:fld>
            <a:endParaRPr lang="pt-BR" smtClean="0">
              <a:solidFill>
                <a:srgbClr val="00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54E28068-B0B0-415D-9199-26F411404CD5}" type="slidenum">
              <a:rPr lang="pt-BR" altLang="pt-BR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pPr/>
              <a:t>22</a:t>
            </a:fld>
            <a:endParaRPr lang="pt-BR" altLang="pt-BR" smtClean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22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7343282B-5CB6-46A3-8147-BFA135F09747}" type="slidenum">
              <a:rPr lang="pt-BR" altLang="pt-BR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pPr/>
              <a:t>23</a:t>
            </a:fld>
            <a:endParaRPr lang="pt-BR" altLang="pt-BR" smtClean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96295-160B-47C1-9CA4-31065A5E48C6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CE8F7-3695-4B16-9C0F-DCB4F8DCF4D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4847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A8B06-D963-48D2-9D30-67E9AF8F415D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D02BB-57CE-4D7C-A51C-BA4E69D774A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591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618A2-8B6C-4D31-A44A-53A64335A383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D2AFB-0E29-42A9-A673-BCFFF3A0794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08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566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21683-B1F4-4F6D-9365-1BF82CBD812E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E2681-C5C2-4018-BBA1-1FE2DD6D121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1158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7" descr="slide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8" descr="logo_snt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86500"/>
            <a:ext cx="1319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137275"/>
            <a:ext cx="15716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600"/>
            </a:lvl1pPr>
          </a:lstStyle>
          <a:p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2pPr>
            <a:lvl3pPr marL="11430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3pPr>
            <a:lvl4pPr marL="16002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4pPr>
            <a:lvl5pPr marL="20574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2286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7" descr="slide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8" descr="logo_snt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86500"/>
            <a:ext cx="1319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137275"/>
            <a:ext cx="15716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600"/>
            </a:lvl1pPr>
          </a:lstStyle>
          <a:p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2pPr>
            <a:lvl3pPr marL="11430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3pPr>
            <a:lvl4pPr marL="16002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4pPr>
            <a:lvl5pPr marL="20574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1874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7" descr="slide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8" descr="logo_snt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86500"/>
            <a:ext cx="1319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137275"/>
            <a:ext cx="15716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600"/>
            </a:lvl1pPr>
          </a:lstStyle>
          <a:p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2pPr>
            <a:lvl3pPr marL="11430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3pPr>
            <a:lvl4pPr marL="16002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4pPr>
            <a:lvl5pPr marL="20574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3399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6357938"/>
            <a:ext cx="10715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1697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7" descr="slide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8" descr="logo_snt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86500"/>
            <a:ext cx="1319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137275"/>
            <a:ext cx="15716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600"/>
            </a:lvl1pPr>
          </a:lstStyle>
          <a:p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2pPr>
            <a:lvl3pPr marL="11430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3pPr>
            <a:lvl4pPr marL="16002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4pPr>
            <a:lvl5pPr marL="20574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274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7250" cy="4635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7250" cy="4635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6850E41-D433-419D-8C04-C18B37AD30D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169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DD864-66C5-4723-9B57-601A10D8DCAE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08D65-395D-4506-968E-C6D10C46880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5650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6E9-FA27-4026-B17B-06E3FB734D38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75CD2-5ECA-4905-93E6-8804AE8560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779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3814-68B3-4EDC-8AC9-7E049E246CEE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40A68-1B8E-482F-9387-166CDDCBE50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265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CD292-B9C7-4A6E-8798-334A9278037D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C0450-93E3-4EF2-8243-8D4B4935443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008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F7591-6355-4852-A5BD-01D6CD400F66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FFB18-70E7-46BA-A761-7ABD396C6B2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852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6272213"/>
            <a:ext cx="43815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83C81-ECFF-481F-927E-157EB37036A6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89274-49B7-48A1-8834-E4AB382C2D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280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94" t="85001"/>
          <a:stretch>
            <a:fillRect/>
          </a:stretch>
        </p:blipFill>
        <p:spPr bwMode="auto">
          <a:xfrm>
            <a:off x="3419475" y="6126163"/>
            <a:ext cx="5724525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0A62B-472F-4091-974B-E53D2038F145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A5C65-A7A1-4129-9DC8-1215DF5129C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5903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48BD1-7928-474C-91FF-B64464146723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4FE08-F866-47ED-A6CA-EF0F9F01B9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127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C381FF-5785-4190-80F3-10F4FAB4FCCA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B2E1B2-9823-4017-AA52-51ABCF52B5C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8" r:id="rId7"/>
    <p:sldLayoutId id="2147484549" r:id="rId8"/>
    <p:sldLayoutId id="2147484544" r:id="rId9"/>
    <p:sldLayoutId id="2147484545" r:id="rId10"/>
    <p:sldLayoutId id="21474845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73" r:id="rId8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ude.gov.br/dab" TargetMode="External"/><Relationship Id="rId2" Type="http://schemas.openxmlformats.org/officeDocument/2006/relationships/hyperlink" Target="mailto:olivia.medeiros@saude.gov.br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dab@saude.gov.br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159910"/>
            <a:ext cx="3701787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tângulo 1"/>
          <p:cNvSpPr/>
          <p:nvPr/>
        </p:nvSpPr>
        <p:spPr>
          <a:xfrm>
            <a:off x="540339" y="2507412"/>
            <a:ext cx="80648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articulação do </a:t>
            </a:r>
            <a:r>
              <a:rPr lang="pt-BR" sz="4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Nasf</a:t>
            </a:r>
            <a:r>
              <a:rPr lang="pt-BR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nas </a:t>
            </a:r>
            <a:r>
              <a:rPr lang="pt-BR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RAS</a:t>
            </a:r>
            <a:r>
              <a:rPr lang="pt-B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pt-BR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620688"/>
            <a:ext cx="9144000" cy="14401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161308" y="620688"/>
            <a:ext cx="88751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rgbClr val="00B050"/>
                </a:solidFill>
                <a:latin typeface="+mj-lt"/>
              </a:rPr>
              <a:t>O PAPEL DO NASF NAS REDES DE ATENÇÃO À SAUDE - QUALISUS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635896" y="5877272"/>
            <a:ext cx="15616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Florianópolis</a:t>
            </a:r>
          </a:p>
          <a:p>
            <a:pPr algn="ctr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Maio/2014</a:t>
            </a:r>
            <a:endParaRPr lang="pt-BR" sz="2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185514"/>
            <a:ext cx="8778875" cy="1011238"/>
          </a:xfrm>
        </p:spPr>
        <p:txBody>
          <a:bodyPr/>
          <a:lstStyle/>
          <a:p>
            <a:pPr algn="l">
              <a:defRPr/>
            </a:pPr>
            <a:r>
              <a:rPr lang="pt-BR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Estratégias, Programas Prioritários</a:t>
            </a:r>
            <a:endParaRPr lang="pt-BR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7053590"/>
              </p:ext>
            </p:extLst>
          </p:nvPr>
        </p:nvGraphicFramePr>
        <p:xfrm>
          <a:off x="539551" y="980729"/>
          <a:ext cx="8111487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220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Estratégia e-SUS AB </a:t>
            </a:r>
            <a:endParaRPr lang="pt-B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Espaço Reservado para Conteúdo 3"/>
          <p:cNvGraphicFramePr>
            <a:graphicFrameLocks/>
          </p:cNvGraphicFramePr>
          <p:nvPr/>
        </p:nvGraphicFramePr>
        <p:xfrm>
          <a:off x="323528" y="1700809"/>
          <a:ext cx="554461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69997667"/>
              </p:ext>
            </p:extLst>
          </p:nvPr>
        </p:nvGraphicFramePr>
        <p:xfrm>
          <a:off x="5652120" y="1772816"/>
          <a:ext cx="3240360" cy="31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4445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E061B6E-F756-4B5F-9D30-65F3916B69BB}" type="slidenum">
              <a:rPr lang="pt-BR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pt-BR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20483" name="CaixaDeTexto 7"/>
          <p:cNvSpPr txBox="1">
            <a:spLocks noChangeArrowheads="1"/>
          </p:cNvSpPr>
          <p:nvPr/>
        </p:nvSpPr>
        <p:spPr bwMode="auto">
          <a:xfrm>
            <a:off x="1042988" y="2161880"/>
            <a:ext cx="2233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pt-BR" altLang="pt-BR" b="1">
                <a:latin typeface="Candara" pitchFamily="34" charset="0"/>
              </a:rPr>
              <a:t>1º Ciclo (2011/2012)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107950" y="1995193"/>
            <a:ext cx="4319588" cy="3707928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4601370" y="1995193"/>
            <a:ext cx="4363244" cy="370792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0486" name="CaixaDeTexto 10"/>
          <p:cNvSpPr txBox="1">
            <a:spLocks noChangeArrowheads="1"/>
          </p:cNvSpPr>
          <p:nvPr/>
        </p:nvSpPr>
        <p:spPr bwMode="auto">
          <a:xfrm>
            <a:off x="5076825" y="2161880"/>
            <a:ext cx="3624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pt-BR" altLang="pt-BR" b="1">
                <a:latin typeface="Candara" pitchFamily="34" charset="0"/>
              </a:rPr>
              <a:t>2º Ciclo (2013/2014)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07950" y="2822280"/>
            <a:ext cx="4319588" cy="2323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BR" sz="2000" b="1" dirty="0">
                <a:solidFill>
                  <a:prstClr val="black"/>
                </a:solidFill>
                <a:latin typeface="Calibri"/>
                <a:cs typeface="Arial" charset="0"/>
              </a:rPr>
              <a:t>4 mil municípios</a:t>
            </a:r>
          </a:p>
          <a:p>
            <a:pPr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latin typeface="Calibri"/>
              <a:cs typeface="Arial" charset="0"/>
            </a:endParaRPr>
          </a:p>
          <a:p>
            <a:pPr>
              <a:spcAft>
                <a:spcPts val="0"/>
              </a:spcAft>
              <a:defRPr/>
            </a:pPr>
            <a:r>
              <a:rPr lang="pt-BR" sz="2000" b="1" dirty="0">
                <a:solidFill>
                  <a:prstClr val="black"/>
                </a:solidFill>
                <a:latin typeface="Calibri"/>
                <a:cs typeface="Arial" charset="0"/>
              </a:rPr>
              <a:t>17,5 mil Equipes </a:t>
            </a:r>
            <a:r>
              <a:rPr lang="pt-BR" sz="2000" dirty="0">
                <a:solidFill>
                  <a:prstClr val="black"/>
                </a:solidFill>
                <a:latin typeface="Calibri"/>
                <a:cs typeface="Arial" charset="0"/>
              </a:rPr>
              <a:t>de Atenção Básica </a:t>
            </a:r>
            <a:endParaRPr lang="pt-BR" sz="2000" b="1" dirty="0">
              <a:solidFill>
                <a:prstClr val="black"/>
              </a:solidFill>
              <a:latin typeface="Calibri"/>
              <a:cs typeface="Arial" charset="0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endParaRPr lang="pt-BR" sz="2000" b="1" dirty="0">
              <a:solidFill>
                <a:prstClr val="black"/>
              </a:solidFill>
              <a:latin typeface="Calibri"/>
              <a:cs typeface="Arial" charset="0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lang="pt-BR" sz="2000" b="1" dirty="0">
                <a:solidFill>
                  <a:prstClr val="black"/>
                </a:solidFill>
                <a:latin typeface="Calibri"/>
                <a:cs typeface="Arial" charset="0"/>
              </a:rPr>
              <a:t>17.165 equipes certificadas</a:t>
            </a:r>
          </a:p>
          <a:p>
            <a:pPr marL="352425" indent="-174625">
              <a:lnSpc>
                <a:spcPct val="90000"/>
              </a:lnSpc>
              <a:spcAft>
                <a:spcPts val="600"/>
              </a:spcAft>
              <a:defRPr/>
            </a:pPr>
            <a:endParaRPr lang="pt-BR" sz="2000" b="1" dirty="0">
              <a:solidFill>
                <a:prstClr val="black"/>
              </a:solidFill>
              <a:latin typeface="Calibri"/>
              <a:cs typeface="Arial" charset="0"/>
            </a:endParaRPr>
          </a:p>
          <a:p>
            <a:pPr>
              <a:defRPr/>
            </a:pPr>
            <a:endParaRPr lang="pt-BR" sz="16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4725988" y="2750843"/>
            <a:ext cx="4167187" cy="33424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solidFill>
                  <a:prstClr val="black"/>
                </a:solidFill>
                <a:latin typeface="+mn-lt"/>
                <a:cs typeface="Arial" charset="0"/>
              </a:rPr>
              <a:t>5 mil municípios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prstClr val="black"/>
              </a:solidFill>
              <a:latin typeface="+mn-lt"/>
              <a:cs typeface="Arial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prstClr val="black"/>
                </a:solidFill>
                <a:latin typeface="+mn-lt"/>
                <a:cs typeface="Arial" charset="0"/>
              </a:rPr>
              <a:t>30,5 mil Equipes de Atenção Básica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prstClr val="black"/>
                </a:solidFill>
                <a:latin typeface="+mn-lt"/>
                <a:cs typeface="Arial" charset="0"/>
              </a:rPr>
              <a:t>19,9 mil Equipes de Saúde Bucal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prstClr val="black"/>
                </a:solidFill>
                <a:latin typeface="+mn-lt"/>
                <a:cs typeface="Arial" charset="0"/>
              </a:rPr>
              <a:t>1,8 mil NASF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prstClr val="black"/>
                </a:solidFill>
                <a:latin typeface="+mn-lt"/>
                <a:cs typeface="Arial" charset="0"/>
              </a:rPr>
              <a:t>860 </a:t>
            </a:r>
            <a:r>
              <a:rPr lang="pt-BR" dirty="0" err="1">
                <a:solidFill>
                  <a:prstClr val="black"/>
                </a:solidFill>
                <a:latin typeface="+mn-lt"/>
                <a:cs typeface="Arial" charset="0"/>
              </a:rPr>
              <a:t>CEO´s</a:t>
            </a:r>
            <a:endParaRPr lang="pt-BR" dirty="0">
              <a:solidFill>
                <a:prstClr val="black"/>
              </a:solidFill>
              <a:latin typeface="+mn-lt"/>
              <a:cs typeface="Arial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prstClr val="black"/>
              </a:solidFill>
              <a:latin typeface="+mn-lt"/>
              <a:cs typeface="Arial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prstClr val="black"/>
                </a:solidFill>
                <a:latin typeface="+mn-lt"/>
                <a:cs typeface="Arial" charset="0"/>
              </a:rPr>
              <a:t>Total: </a:t>
            </a:r>
            <a:r>
              <a:rPr lang="pt-BR" b="1" dirty="0">
                <a:solidFill>
                  <a:prstClr val="black"/>
                </a:solidFill>
                <a:latin typeface="+mn-lt"/>
                <a:cs typeface="Arial" charset="0"/>
              </a:rPr>
              <a:t>53.060 equipes contratualizadas</a:t>
            </a:r>
          </a:p>
          <a:p>
            <a:pPr marL="352425" indent="6350">
              <a:lnSpc>
                <a:spcPct val="90000"/>
              </a:lnSpc>
              <a:spcAft>
                <a:spcPts val="600"/>
              </a:spcAft>
              <a:defRPr/>
            </a:pPr>
            <a:endParaRPr lang="pt-BR" dirty="0">
              <a:solidFill>
                <a:prstClr val="black"/>
              </a:solidFill>
              <a:latin typeface="+mn-lt"/>
              <a:cs typeface="Arial" charset="0"/>
            </a:endParaRPr>
          </a:p>
          <a:p>
            <a:pPr>
              <a:defRPr/>
            </a:pPr>
            <a:endParaRPr lang="pt-BR" sz="2400" dirty="0"/>
          </a:p>
        </p:txBody>
      </p:sp>
      <p:sp>
        <p:nvSpPr>
          <p:cNvPr id="20489" name="Título 1"/>
          <p:cNvSpPr txBox="1">
            <a:spLocks/>
          </p:cNvSpPr>
          <p:nvPr/>
        </p:nvSpPr>
        <p:spPr bwMode="auto">
          <a:xfrm>
            <a:off x="1042988" y="1294979"/>
            <a:ext cx="7116762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pt-BR" altLang="pt-BR" sz="2400" b="1" dirty="0">
                <a:latin typeface="Calibri" pitchFamily="34" charset="0"/>
              </a:rPr>
              <a:t> Adesão e Recursos Financeiros do Programa</a:t>
            </a:r>
          </a:p>
        </p:txBody>
      </p:sp>
      <p:sp>
        <p:nvSpPr>
          <p:cNvPr id="20490" name="Retângulo 10"/>
          <p:cNvSpPr>
            <a:spLocks noChangeArrowheads="1"/>
          </p:cNvSpPr>
          <p:nvPr/>
        </p:nvSpPr>
        <p:spPr bwMode="auto">
          <a:xfrm>
            <a:off x="467545" y="188913"/>
            <a:ext cx="842563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altLang="pt-BR" sz="28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Saúde Mais Perto de Você: Acesso e Qualidade</a:t>
            </a:r>
          </a:p>
          <a:p>
            <a:pPr algn="ctr"/>
            <a:r>
              <a:rPr lang="pt-BR" altLang="pt-BR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Programa Nacional de Melhoria do Acesso e Qualidade - PMAQ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t-BR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Nasf</a:t>
            </a:r>
            <a:endParaRPr lang="pt-B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riados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com o objetivo de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ampliar a abrangência e o escopo das ações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da atenção básica, bem como sua resolutividade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 algn="just">
              <a:spcAft>
                <a:spcPts val="600"/>
              </a:spcAft>
              <a:buClr>
                <a:srgbClr val="00B050"/>
              </a:buClr>
              <a:buNone/>
            </a:pPr>
            <a:endParaRPr lang="pt-BR" sz="11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Constituídos por equipes compostas por profissionais de diferentes áreas de conhecimento, que </a:t>
            </a: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devem atuar de maneira integrada e apoiando os profissionais das Equipes Saúde da Família, </a:t>
            </a:r>
            <a:r>
              <a:rPr lang="pt-BR" sz="2400" dirty="0" smtClean="0">
                <a:solidFill>
                  <a:srgbClr val="C00000"/>
                </a:solidFill>
              </a:rPr>
              <a:t>compartilhando as práticas e saberes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em saúde nos territórios sob responsabilidade destas equipes, atuando diretamente no apoio matricial às equipes da(s) unidade(s) à(s) qual(</a:t>
            </a:r>
            <a:r>
              <a:rPr lang="pt-BR" sz="2400" dirty="0" err="1" smtClean="0">
                <a:solidFill>
                  <a:schemeClr val="tx2">
                    <a:lumMod val="75000"/>
                  </a:schemeClr>
                </a:solidFill>
              </a:rPr>
              <a:t>is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) o </a:t>
            </a:r>
            <a:r>
              <a:rPr lang="pt-BR" sz="2400" dirty="0" err="1" smtClean="0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 está vinculado e no território destas equipes.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5346" y="6516052"/>
            <a:ext cx="466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Portaria nº 2.488, de 21 de outubro de 2011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63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t-BR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Nasf</a:t>
            </a:r>
            <a:endParaRPr lang="pt-B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89040"/>
          </a:xfrm>
        </p:spPr>
        <p:txBody>
          <a:bodyPr/>
          <a:lstStyle/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Os </a:t>
            </a:r>
            <a:r>
              <a:rPr lang="pt-BR" sz="2400" dirty="0" err="1" smtClean="0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fazem parte da atenção básica,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mas não se constituem como serviços com unidades físicas independentes ou especiais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, e não são de livre acesso para atendimento individual ou coletivo (estes, quando necessários, devem ser regulados pelas equipes de atenção básica). Devem, </a:t>
            </a:r>
            <a:r>
              <a:rPr lang="pt-BR" sz="2400" b="1" dirty="0">
                <a:solidFill>
                  <a:srgbClr val="CD3F61"/>
                </a:solidFill>
              </a:rPr>
              <a:t>a partir das demandas identificadas no trabalho conjunto com as equipes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e/ou Academia da saúde, atuar de forma integrada à Rede de Atenção à Saúde e seus serviços (ex.: CAPS, CEREST, Ambulatórios Especializados etc.) além de outras redes como SUAS, redes sociais e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comunitária. </a:t>
            </a:r>
            <a:endParaRPr lang="pt-BR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6775" y="6517504"/>
            <a:ext cx="466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Portaria nº 2.488, de 21 de outubro de 2011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091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pt-BR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Nasf</a:t>
            </a:r>
            <a:endParaRPr lang="pt-B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/>
          <a:lstStyle/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Os </a:t>
            </a:r>
            <a:r>
              <a:rPr lang="pt-BR" sz="2400" dirty="0" err="1" smtClean="0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devem buscar contribuir para a integralidade do cuidado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principalmente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por intermédio da ampliação da clínica, auxiliando no aumento da capacidade de análise e de intervenção sobre problemas e necessidades de saúde, tanto em termos clínicos quanto sanitários.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Exemplos de ações de apoio: </a:t>
            </a: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discussão </a:t>
            </a:r>
            <a:r>
              <a:rPr lang="pt-BR" sz="2000" b="1" dirty="0">
                <a:solidFill>
                  <a:schemeClr val="tx2">
                    <a:lumMod val="75000"/>
                  </a:schemeClr>
                </a:solidFill>
              </a:rPr>
              <a:t>de casos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atendimento </a:t>
            </a:r>
            <a:r>
              <a:rPr lang="pt-BR" sz="2000" b="1" dirty="0">
                <a:solidFill>
                  <a:schemeClr val="tx2">
                    <a:lumMod val="75000"/>
                  </a:schemeClr>
                </a:solidFill>
              </a:rPr>
              <a:t>conjunto ou não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construção </a:t>
            </a:r>
            <a:r>
              <a:rPr lang="pt-BR" sz="2000" b="1" dirty="0">
                <a:solidFill>
                  <a:schemeClr val="tx2">
                    <a:lumMod val="75000"/>
                  </a:schemeClr>
                </a:solidFill>
              </a:rPr>
              <a:t>conjunta de projetos terapêuticos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educação </a:t>
            </a:r>
            <a:r>
              <a:rPr lang="pt-BR" sz="2000" b="1" dirty="0">
                <a:solidFill>
                  <a:schemeClr val="tx2">
                    <a:lumMod val="75000"/>
                  </a:schemeClr>
                </a:solidFill>
              </a:rPr>
              <a:t>permanente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ações </a:t>
            </a:r>
            <a:r>
              <a:rPr lang="pt-BR" sz="2000" b="1" dirty="0" err="1">
                <a:solidFill>
                  <a:schemeClr val="tx2">
                    <a:lumMod val="75000"/>
                  </a:schemeClr>
                </a:solidFill>
              </a:rPr>
              <a:t>intersetoriais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discussão </a:t>
            </a:r>
            <a:r>
              <a:rPr lang="pt-BR" sz="2000" b="1" dirty="0">
                <a:solidFill>
                  <a:schemeClr val="tx2">
                    <a:lumMod val="75000"/>
                  </a:schemeClr>
                </a:solidFill>
              </a:rPr>
              <a:t>do processo de trabalho das equipes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</a:rPr>
              <a:t> e etc. </a:t>
            </a:r>
            <a:endParaRPr lang="pt-BR" sz="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-30671" y="6516052"/>
            <a:ext cx="466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Portaria nº 2.488, de 21 de outubro de 2011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098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0872" y="274638"/>
            <a:ext cx="8229600" cy="1143000"/>
          </a:xfrm>
        </p:spPr>
        <p:txBody>
          <a:bodyPr/>
          <a:lstStyle/>
          <a:p>
            <a:pPr algn="l"/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Pontos de destaque...</a:t>
            </a:r>
            <a:endParaRPr lang="pt-BR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lvl="0" algn="just" eaLnBrk="1" hangingPunct="1">
              <a:spcBef>
                <a:spcPct val="0"/>
              </a:spcBef>
              <a:spcAft>
                <a:spcPts val="10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O </a:t>
            </a:r>
            <a:r>
              <a:rPr lang="pt-BR" sz="2800" dirty="0" err="1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Nasf</a:t>
            </a:r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pt-BR" sz="2800" b="1" dirty="0">
                <a:solidFill>
                  <a:srgbClr val="CD3F61"/>
                </a:solidFill>
                <a:cs typeface="Arial" pitchFamily="34" charset="0"/>
              </a:rPr>
              <a:t>não</a:t>
            </a: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é uma equipe que recebe a demanda por </a:t>
            </a:r>
            <a:r>
              <a:rPr lang="pt-BR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encaminhamento</a:t>
            </a: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, mas por negociação e discussão compartilhada com as equipes;</a:t>
            </a:r>
          </a:p>
          <a:p>
            <a:pPr lvl="0" algn="just" eaLnBrk="1" hangingPunct="1">
              <a:spcBef>
                <a:spcPct val="0"/>
              </a:spcBef>
              <a:spcAft>
                <a:spcPts val="10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O </a:t>
            </a:r>
            <a:r>
              <a:rPr lang="pt-BR" sz="2800" dirty="0" err="1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Nasf</a:t>
            </a:r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pt-BR" sz="2800" b="1" dirty="0">
                <a:solidFill>
                  <a:srgbClr val="CD3F61"/>
                </a:solidFill>
                <a:cs typeface="Arial" pitchFamily="34" charset="0"/>
              </a:rPr>
              <a:t>não</a:t>
            </a: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é uma equipe que </a:t>
            </a:r>
            <a:r>
              <a:rPr lang="pt-BR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realiza apenas ações em conjunto com as equipes </a:t>
            </a: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(no sentido de estarem juntas no mesmo </a:t>
            </a:r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espaço-tempo sempre), </a:t>
            </a: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mas  também ações </a:t>
            </a:r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específicas que </a:t>
            </a: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são compartilhadas com as equipes no seu planejamento e/ou no seu prosseguimento.</a:t>
            </a:r>
          </a:p>
          <a:p>
            <a:pPr lvl="0" algn="just" eaLnBrk="1" hangingPunct="1">
              <a:spcBef>
                <a:spcPct val="0"/>
              </a:spcBef>
              <a:spcAft>
                <a:spcPts val="10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O </a:t>
            </a:r>
            <a:r>
              <a:rPr lang="pt-BR" sz="2800" dirty="0" err="1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Nasf</a:t>
            </a:r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pt-BR" sz="2800" b="1" dirty="0">
                <a:solidFill>
                  <a:srgbClr val="CD3F61"/>
                </a:solidFill>
                <a:cs typeface="Arial" pitchFamily="34" charset="0"/>
              </a:rPr>
              <a:t>não </a:t>
            </a:r>
            <a:r>
              <a:rPr lang="pt-BR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é um centro regulador que apenas gerencia as filas para as especialidades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33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706090"/>
          </a:xfrm>
        </p:spPr>
        <p:txBody>
          <a:bodyPr/>
          <a:lstStyle/>
          <a:p>
            <a:r>
              <a:rPr lang="pt-B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Organização do processo de trabalho do </a:t>
            </a:r>
            <a:r>
              <a:rPr lang="pt-BR" sz="32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Nasf</a:t>
            </a:r>
            <a:endParaRPr lang="pt-BR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58824" y="1124744"/>
            <a:ext cx="8229600" cy="4525963"/>
          </a:xfrm>
        </p:spPr>
        <p:txBody>
          <a:bodyPr/>
          <a:lstStyle/>
          <a:p>
            <a:pPr marL="0" indent="0" algn="just">
              <a:spcAft>
                <a:spcPts val="300"/>
              </a:spcAft>
              <a:buClr>
                <a:srgbClr val="00B050"/>
              </a:buClr>
              <a:buNone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Com apoio da gestão e de forma pactuada com a equipe de referência, definir:</a:t>
            </a:r>
          </a:p>
          <a:p>
            <a:pPr lvl="1"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Critérios para acionamento do apoio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da equipe </a:t>
            </a:r>
            <a:r>
              <a:rPr lang="pt-BR" sz="2400" dirty="0" err="1" smtClean="0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 e outras formas de integração entre equipes de AB e o </a:t>
            </a:r>
            <a:r>
              <a:rPr lang="pt-BR" sz="2400" dirty="0" err="1" smtClean="0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lvl="1"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Definição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atribuições e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atividades </a:t>
            </a: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mínimas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desenvolvidas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por categoria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profissional.</a:t>
            </a:r>
          </a:p>
          <a:p>
            <a:pPr lvl="1"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Parâmetros para distribuição da carga horária entre as ações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que podem ser desenvolvidas pelo </a:t>
            </a:r>
            <a:r>
              <a:rPr lang="pt-BR" sz="2400" dirty="0" err="1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, englobando ações assistenciais e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técnico-pedagógicas.</a:t>
            </a:r>
          </a:p>
          <a:p>
            <a:pPr lvl="1"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Definição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de formas de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organização das agendas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dos profissionais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com possibilidade de </a:t>
            </a: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sua flexibilização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, considerando a especificidade do </a:t>
            </a:r>
            <a:r>
              <a:rPr lang="pt-BR" sz="2400" dirty="0" err="1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 como equipe de apoio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49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pt-B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Recomendações para a construção da agenda </a:t>
            </a:r>
            <a:endParaRPr lang="pt-BR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/>
          <a:lstStyle/>
          <a:p>
            <a:pPr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/>
              <a:t>1° ponto: mapeamento das ações desenvolvidas em cada UBS vinculada ao </a:t>
            </a:r>
            <a:r>
              <a:rPr lang="pt-BR" sz="2000" b="1" dirty="0" err="1"/>
              <a:t>Nasf</a:t>
            </a:r>
            <a:endParaRPr lang="pt-BR" sz="2000" b="1" dirty="0"/>
          </a:p>
          <a:p>
            <a:pPr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 smtClean="0"/>
              <a:t>2</a:t>
            </a:r>
            <a:r>
              <a:rPr lang="pt-BR" sz="2000" b="1" dirty="0"/>
              <a:t>° ponto: mapeamento das condições existentes para o desenvolvimento do trabalho na UBS</a:t>
            </a:r>
          </a:p>
          <a:p>
            <a:pPr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 smtClean="0"/>
              <a:t>3º </a:t>
            </a:r>
            <a:r>
              <a:rPr lang="pt-BR" sz="2000" b="1" dirty="0"/>
              <a:t>ponto: organização da proposta de </a:t>
            </a:r>
            <a:r>
              <a:rPr lang="pt-BR" sz="2000" b="1" dirty="0" smtClean="0"/>
              <a:t>agenda</a:t>
            </a:r>
          </a:p>
          <a:p>
            <a:pPr lvl="1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1800" dirty="0" smtClean="0"/>
              <a:t>Definição </a:t>
            </a:r>
            <a:r>
              <a:rPr lang="pt-BR" sz="1800" dirty="0"/>
              <a:t>das reuniões de </a:t>
            </a:r>
            <a:r>
              <a:rPr lang="pt-BR" sz="1800" dirty="0" err="1"/>
              <a:t>matriciamento</a:t>
            </a:r>
            <a:r>
              <a:rPr lang="pt-BR" sz="1800" dirty="0"/>
              <a:t>, englobando todas as equipes </a:t>
            </a:r>
            <a:endParaRPr lang="pt-BR" sz="1800" dirty="0" smtClean="0"/>
          </a:p>
          <a:p>
            <a:pPr lvl="1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1800" dirty="0" smtClean="0"/>
              <a:t>Definição </a:t>
            </a:r>
            <a:r>
              <a:rPr lang="pt-BR" sz="1800" dirty="0"/>
              <a:t>das ações conjuntas com as equipes vinculadas.</a:t>
            </a:r>
          </a:p>
          <a:p>
            <a:pPr lvl="1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1800" dirty="0" smtClean="0"/>
              <a:t>Definição </a:t>
            </a:r>
            <a:r>
              <a:rPr lang="pt-BR" sz="1800" dirty="0"/>
              <a:t>das ações assistenciais diretas do </a:t>
            </a:r>
            <a:r>
              <a:rPr lang="pt-BR" sz="1800" dirty="0" err="1"/>
              <a:t>Nasf</a:t>
            </a:r>
            <a:r>
              <a:rPr lang="pt-BR" sz="1800" dirty="0"/>
              <a:t> (individuais e coletivas), a partir </a:t>
            </a:r>
            <a:r>
              <a:rPr lang="pt-BR" sz="1800" dirty="0" smtClean="0"/>
              <a:t>da construção </a:t>
            </a:r>
            <a:r>
              <a:rPr lang="pt-BR" sz="1800" dirty="0"/>
              <a:t>de projetos terapêuticos e ações estratégicas no território.</a:t>
            </a:r>
          </a:p>
          <a:p>
            <a:pPr lvl="1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1800" dirty="0" smtClean="0"/>
              <a:t>Integração </a:t>
            </a:r>
            <a:r>
              <a:rPr lang="pt-BR" sz="1800" dirty="0"/>
              <a:t>das agendas dos profissionais do </a:t>
            </a:r>
            <a:r>
              <a:rPr lang="pt-BR" sz="1800" dirty="0" err="1"/>
              <a:t>Nasf</a:t>
            </a:r>
            <a:r>
              <a:rPr lang="pt-BR" sz="1800" dirty="0" smtClean="0"/>
              <a:t>.</a:t>
            </a:r>
            <a:endParaRPr lang="pt-BR" sz="700" dirty="0"/>
          </a:p>
          <a:p>
            <a:pPr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000" b="1" dirty="0"/>
              <a:t>É importante ressaltar que a organização da agenda possa ser realizada por meio </a:t>
            </a:r>
            <a:r>
              <a:rPr lang="pt-BR" sz="2000" b="1" dirty="0" smtClean="0"/>
              <a:t>de </a:t>
            </a:r>
            <a:r>
              <a:rPr lang="pt-BR" sz="2000" b="1" dirty="0" err="1" smtClean="0"/>
              <a:t>pactuação</a:t>
            </a:r>
            <a:r>
              <a:rPr lang="pt-BR" sz="2000" b="1" dirty="0" smtClean="0"/>
              <a:t> </a:t>
            </a:r>
            <a:r>
              <a:rPr lang="pt-BR" sz="2000" b="1" dirty="0"/>
              <a:t>com as equipes de AB, coordenadores/gerentes de UBS e gestores municipais.</a:t>
            </a:r>
          </a:p>
        </p:txBody>
      </p:sp>
    </p:spTree>
    <p:extLst>
      <p:ext uri="{BB962C8B-B14F-4D97-AF65-F5344CB8AC3E}">
        <p14:creationId xmlns:p14="http://schemas.microsoft.com/office/powerpoint/2010/main" val="311852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pt-BR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constituintes da agenda do </a:t>
            </a:r>
            <a:r>
              <a:rPr lang="pt-BR" sz="32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Nasf</a:t>
            </a:r>
            <a:endParaRPr lang="pt-BR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35285"/>
            <a:ext cx="8229600" cy="4525963"/>
          </a:xfrm>
        </p:spPr>
        <p:txBody>
          <a:bodyPr/>
          <a:lstStyle/>
          <a:p>
            <a:pPr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Reuniões de </a:t>
            </a:r>
            <a:r>
              <a:rPr lang="pt-BR" sz="2400" b="1" dirty="0" err="1" smtClean="0">
                <a:solidFill>
                  <a:schemeClr val="tx2">
                    <a:lumMod val="75000"/>
                  </a:schemeClr>
                </a:solidFill>
              </a:rPr>
              <a:t>matriciamento</a:t>
            </a: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com as equipes de AB (mínimo mensal, desde que haja possibilidade de contato a distância).</a:t>
            </a:r>
          </a:p>
          <a:p>
            <a:pPr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Atendimentos individuais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(específicos e compartilhados).</a:t>
            </a:r>
          </a:p>
          <a:p>
            <a:pPr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Atendimentos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domiciliares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(específicos e compartilhados).</a:t>
            </a:r>
          </a:p>
          <a:p>
            <a:pPr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Grupos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e atividades coletivas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(específicas e compartilhadas).</a:t>
            </a:r>
          </a:p>
          <a:p>
            <a:pPr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Espaço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destinado à elaboração de materiais de apoio, rotinas, protocolos e outras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ações de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educação permanente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, reservado na agenda sob demanda quando acordadas com as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equipes vinculadas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>
              <a:spcAft>
                <a:spcPts val="3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</a:rPr>
              <a:t>Reunião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entre os profissionais do </a:t>
            </a:r>
            <a:r>
              <a:rPr lang="pt-BR" sz="2400" b="1" dirty="0" err="1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e, se possível, com profissionais de outros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Núcleos 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outros pontos de atenção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do município.</a:t>
            </a:r>
          </a:p>
        </p:txBody>
      </p:sp>
    </p:spTree>
    <p:extLst>
      <p:ext uri="{BB962C8B-B14F-4D97-AF65-F5344CB8AC3E}">
        <p14:creationId xmlns:p14="http://schemas.microsoft.com/office/powerpoint/2010/main" val="250558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de Atenção à Saúde</a:t>
            </a:r>
            <a:endParaRPr lang="pt-B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/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Arranjos organizativos de ações e serviços de saúde, de diferentes densidades tecnológicas, que </a:t>
            </a:r>
            <a:r>
              <a:rPr lang="pt-BR" sz="3600" b="1" dirty="0" smtClean="0">
                <a:solidFill>
                  <a:schemeClr val="tx2">
                    <a:lumMod val="75000"/>
                  </a:schemeClr>
                </a:solidFill>
              </a:rPr>
              <a:t>integradas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 por meio de sistemas de </a:t>
            </a:r>
            <a:r>
              <a:rPr lang="pt-BR" sz="3600" b="1" dirty="0" smtClean="0">
                <a:solidFill>
                  <a:schemeClr val="tx2">
                    <a:lumMod val="75000"/>
                  </a:schemeClr>
                </a:solidFill>
              </a:rPr>
              <a:t>apoio técnico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, logístico e </a:t>
            </a:r>
            <a:r>
              <a:rPr lang="pt-BR" sz="3600" b="1" dirty="0" smtClean="0">
                <a:solidFill>
                  <a:schemeClr val="tx2">
                    <a:lumMod val="75000"/>
                  </a:schemeClr>
                </a:solidFill>
              </a:rPr>
              <a:t>de gestão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, buscam garantir a integralidade do cuidado. </a:t>
            </a:r>
            <a:endParaRPr lang="pt-B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35262" y="6156012"/>
            <a:ext cx="498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Portaria nº </a:t>
            </a: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4.279,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30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de dezembro de 2010.</a:t>
            </a:r>
            <a:endParaRPr lang="pt-BR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25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642938" y="1500188"/>
            <a:ext cx="77724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SzPct val="100000"/>
            </a:pPr>
            <a:r>
              <a:rPr lang="pt-BR" sz="3800" b="1" u="sng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/>
            </a:r>
            <a:br>
              <a:rPr lang="pt-BR" sz="3800" b="1" u="sng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</a:br>
            <a:r>
              <a:rPr lang="pt-BR" sz="3800" b="1" u="sng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/>
            </a:r>
            <a:br>
              <a:rPr lang="pt-BR" sz="3800" b="1" u="sng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</a:br>
            <a:endParaRPr lang="pt-BR" sz="3800" b="1" u="sng">
              <a:solidFill>
                <a:srgbClr val="000000"/>
              </a:solidFill>
              <a:latin typeface="Calibri" pitchFamily="34" charset="0"/>
              <a:ea typeface="SimSun" pitchFamily="2" charset="-122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308725"/>
            <a:ext cx="1655762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786188" y="3357563"/>
            <a:ext cx="16335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t-BR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44624"/>
            <a:ext cx="914400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Histórico das </a:t>
            </a:r>
            <a:r>
              <a:rPr lang="pt-B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Portarias</a:t>
            </a:r>
          </a:p>
        </p:txBody>
      </p:sp>
      <p:graphicFrame>
        <p:nvGraphicFramePr>
          <p:cNvPr id="2" name="Diagrama 1"/>
          <p:cNvGraphicFramePr/>
          <p:nvPr/>
        </p:nvGraphicFramePr>
        <p:xfrm>
          <a:off x="737543" y="875525"/>
          <a:ext cx="7776864" cy="5145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272664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6272213"/>
            <a:ext cx="43815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7466013" y="6392863"/>
            <a:ext cx="3063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fld id="{E0FC5B9E-912F-4511-B43B-5F5A6B613CBB}" type="slidenum">
              <a:rPr lang="en-US" sz="1200">
                <a:solidFill>
                  <a:srgbClr val="898989"/>
                </a:solidFill>
                <a:latin typeface="Lucida Grande"/>
                <a:ea typeface="Lucida Grande"/>
                <a:cs typeface="Lucida Grande"/>
                <a:sym typeface="Lucida Grande"/>
              </a:rPr>
              <a:pPr algn="ctr" eaLnBrk="1" hangingPunct="1"/>
              <a:t>21</a:t>
            </a:fld>
            <a:endParaRPr lang="en-US" sz="1200">
              <a:solidFill>
                <a:srgbClr val="898989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16388" name="Rectangle 4"/>
          <p:cNvSpPr>
            <a:spLocks/>
          </p:cNvSpPr>
          <p:nvPr/>
        </p:nvSpPr>
        <p:spPr bwMode="auto">
          <a:xfrm>
            <a:off x="142875" y="6215063"/>
            <a:ext cx="62992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000" b="1">
                <a:solidFill>
                  <a:srgbClr val="10253F"/>
                </a:solidFill>
                <a:latin typeface="Lucida Grande"/>
                <a:ea typeface="Lucida Grande"/>
                <a:cs typeface="Lucida Grande"/>
                <a:sym typeface="Lucida Grande"/>
              </a:rPr>
              <a:t>.</a:t>
            </a:r>
          </a:p>
        </p:txBody>
      </p:sp>
      <p:sp>
        <p:nvSpPr>
          <p:cNvPr id="16389" name="Rectangle 5"/>
          <p:cNvSpPr>
            <a:spLocks/>
          </p:cNvSpPr>
          <p:nvPr/>
        </p:nvSpPr>
        <p:spPr bwMode="auto">
          <a:xfrm>
            <a:off x="-31750" y="331788"/>
            <a:ext cx="929640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 algn="ctr">
              <a:spcBef>
                <a:spcPts val="6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</a:pPr>
            <a:r>
              <a:rPr lang="pt-B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Outras portarias vigentes</a:t>
            </a:r>
            <a:endParaRPr lang="en-US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sym typeface="Lucida Grande"/>
            </a:endParaRPr>
          </a:p>
        </p:txBody>
      </p:sp>
      <p:sp>
        <p:nvSpPr>
          <p:cNvPr id="21511" name="Rectangle 6"/>
          <p:cNvSpPr>
            <a:spLocks/>
          </p:cNvSpPr>
          <p:nvPr/>
        </p:nvSpPr>
        <p:spPr bwMode="auto">
          <a:xfrm>
            <a:off x="250825" y="928688"/>
            <a:ext cx="8585200" cy="52768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39200" bIns="0"/>
          <a:lstStyle/>
          <a:p>
            <a:pPr marL="381000" indent="-342900" algn="just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Wingdings" pitchFamily="2" charset="2"/>
              <a:buChar char="Ø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/>
            </a:pPr>
            <a:endParaRPr lang="en-US" sz="2400" b="1" dirty="0">
              <a:latin typeface="+mj-lt"/>
              <a:ea typeface="Lucida Grande"/>
              <a:cs typeface="Lucida Grande"/>
              <a:sym typeface="Lucida Grande"/>
            </a:endParaRPr>
          </a:p>
          <a:p>
            <a:pPr marL="381000" indent="-342900" algn="just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Wingdings" pitchFamily="2" charset="2"/>
              <a:buChar char="Ø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/>
            </a:pPr>
            <a:endParaRPr lang="en-US" sz="2400" dirty="0">
              <a:latin typeface="+mj-lt"/>
              <a:ea typeface="Lucida Grande"/>
              <a:cs typeface="Lucida Grande"/>
              <a:sym typeface="Lucida Grande"/>
            </a:endParaRPr>
          </a:p>
          <a:p>
            <a:pPr marL="381000" indent="-342900" algn="just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Wingdings" pitchFamily="2" charset="2"/>
              <a:buChar char="Ø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/>
            </a:pPr>
            <a:r>
              <a:rPr lang="en-US" sz="2400" b="1" u="sng" dirty="0" err="1">
                <a:latin typeface="+mj-lt"/>
                <a:ea typeface="Lucida Grande"/>
                <a:cs typeface="Lucida Grande"/>
                <a:sym typeface="Lucida Grande"/>
              </a:rPr>
              <a:t>Portaria</a:t>
            </a:r>
            <a:r>
              <a:rPr lang="en-US" sz="2400" b="1" u="sng" dirty="0">
                <a:latin typeface="+mj-lt"/>
                <a:ea typeface="Lucida Grande"/>
                <a:cs typeface="Lucida Grande"/>
                <a:sym typeface="Lucida Grande"/>
              </a:rPr>
              <a:t> 256 de 11 de </a:t>
            </a:r>
            <a:r>
              <a:rPr lang="en-US" sz="2400" b="1" u="sng" dirty="0" err="1">
                <a:latin typeface="+mj-lt"/>
                <a:ea typeface="Lucida Grande"/>
                <a:cs typeface="Lucida Grande"/>
                <a:sym typeface="Lucida Grande"/>
              </a:rPr>
              <a:t>março</a:t>
            </a:r>
            <a:r>
              <a:rPr lang="en-US" sz="2400" b="1" u="sng" dirty="0">
                <a:latin typeface="+mj-lt"/>
                <a:ea typeface="Lucida Grande"/>
                <a:cs typeface="Lucida Grande"/>
                <a:sym typeface="Lucida Grande"/>
              </a:rPr>
              <a:t> de 2013,</a:t>
            </a:r>
            <a:r>
              <a:rPr lang="en-US" sz="2400" b="1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que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define as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normas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para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cadastramento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do NASF no </a:t>
            </a:r>
            <a:r>
              <a:rPr lang="en-US" sz="2400" dirty="0" smtClean="0">
                <a:latin typeface="+mj-lt"/>
                <a:ea typeface="Lucida Grande"/>
                <a:cs typeface="Lucida Grande"/>
                <a:sym typeface="Lucida Grande"/>
              </a:rPr>
              <a:t>SCNES 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e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institui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o CBO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provisório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de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sanitarista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e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profissional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de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educação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física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na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saúde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; </a:t>
            </a:r>
          </a:p>
          <a:p>
            <a:pPr marL="381000" indent="-342900" algn="just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Wingdings" pitchFamily="2" charset="2"/>
              <a:buChar char="Ø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/>
            </a:pPr>
            <a:endParaRPr lang="en-US" sz="2400" dirty="0">
              <a:latin typeface="+mj-lt"/>
              <a:ea typeface="Lucida Grande"/>
              <a:cs typeface="Lucida Grande"/>
              <a:sym typeface="Lucida Grande"/>
            </a:endParaRPr>
          </a:p>
          <a:p>
            <a:pPr marL="381000" indent="-342900" algn="just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Wingdings" pitchFamily="2" charset="2"/>
              <a:buChar char="Ø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/>
            </a:pPr>
            <a:r>
              <a:rPr lang="en-US" sz="2400" b="1" u="sng" dirty="0" err="1">
                <a:latin typeface="+mj-lt"/>
                <a:ea typeface="Lucida Grande"/>
                <a:cs typeface="Lucida Grande"/>
                <a:sym typeface="Lucida Grande"/>
              </a:rPr>
              <a:t>Portaria</a:t>
            </a:r>
            <a:r>
              <a:rPr lang="en-US" sz="2400" b="1" u="sng" dirty="0">
                <a:latin typeface="+mj-lt"/>
                <a:ea typeface="Lucida Grande"/>
                <a:cs typeface="Lucida Grande"/>
                <a:sym typeface="Lucida Grande"/>
              </a:rPr>
              <a:t> 548 de 04 de </a:t>
            </a:r>
            <a:r>
              <a:rPr lang="en-US" sz="2400" b="1" u="sng" dirty="0" err="1">
                <a:latin typeface="+mj-lt"/>
                <a:ea typeface="Lucida Grande"/>
                <a:cs typeface="Lucida Grande"/>
                <a:sym typeface="Lucida Grande"/>
              </a:rPr>
              <a:t>abril</a:t>
            </a:r>
            <a:r>
              <a:rPr lang="en-US" sz="2400" b="1" u="sng" dirty="0">
                <a:latin typeface="+mj-lt"/>
                <a:ea typeface="Lucida Grande"/>
                <a:cs typeface="Lucida Grande"/>
                <a:sym typeface="Lucida Grande"/>
              </a:rPr>
              <a:t> de 2013</a:t>
            </a:r>
            <a:r>
              <a:rPr lang="en-US" sz="2400" b="1" dirty="0">
                <a:latin typeface="+mj-lt"/>
                <a:ea typeface="Lucida Grande"/>
                <a:cs typeface="Lucida Grande"/>
                <a:sym typeface="Lucida Grande"/>
              </a:rPr>
              <a:t>,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que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define o valor de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financiamento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do NASF 1, 2, e 3;</a:t>
            </a:r>
          </a:p>
          <a:p>
            <a:pPr marL="381000" indent="-342900" algn="just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Wingdings" pitchFamily="2" charset="2"/>
              <a:buChar char="Ø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/>
            </a:pPr>
            <a:endParaRPr lang="en-US" sz="2400" dirty="0">
              <a:latin typeface="+mj-lt"/>
              <a:ea typeface="Lucida Grande"/>
              <a:cs typeface="Lucida Grande"/>
              <a:sym typeface="Lucida Grande"/>
            </a:endParaRPr>
          </a:p>
          <a:p>
            <a:pPr marL="381000" indent="-342900" algn="just">
              <a:lnSpc>
                <a:spcPct val="90000"/>
              </a:lnSpc>
              <a:spcBef>
                <a:spcPts val="600"/>
              </a:spcBef>
              <a:buClr>
                <a:srgbClr val="00B050"/>
              </a:buClr>
              <a:buSzPct val="100000"/>
              <a:buFont typeface="Wingdings" pitchFamily="2" charset="2"/>
              <a:buChar char="Ø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/>
            </a:pPr>
            <a:r>
              <a:rPr lang="en-US" sz="2400" b="1" u="sng" dirty="0" err="1">
                <a:latin typeface="+mj-lt"/>
                <a:ea typeface="Lucida Grande"/>
                <a:cs typeface="Lucida Grande"/>
                <a:sym typeface="Lucida Grande"/>
              </a:rPr>
              <a:t>Portaria</a:t>
            </a:r>
            <a:r>
              <a:rPr lang="en-US" sz="2400" b="1" u="sng" dirty="0">
                <a:latin typeface="+mj-lt"/>
                <a:ea typeface="Lucida Grande"/>
                <a:cs typeface="Lucida Grande"/>
                <a:sym typeface="Lucida Grande"/>
              </a:rPr>
              <a:t> 562 de 04 de </a:t>
            </a:r>
            <a:r>
              <a:rPr lang="en-US" sz="2400" b="1" u="sng" dirty="0" err="1">
                <a:latin typeface="+mj-lt"/>
                <a:ea typeface="Lucida Grande"/>
                <a:cs typeface="Lucida Grande"/>
                <a:sym typeface="Lucida Grande"/>
              </a:rPr>
              <a:t>abril</a:t>
            </a:r>
            <a:r>
              <a:rPr lang="en-US" sz="2400" b="1" u="sng" dirty="0">
                <a:latin typeface="+mj-lt"/>
                <a:ea typeface="Lucida Grande"/>
                <a:cs typeface="Lucida Grande"/>
                <a:sym typeface="Lucida Grande"/>
              </a:rPr>
              <a:t> de 2013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,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que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define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os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valores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do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incentivo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referente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</a:t>
            </a:r>
            <a:r>
              <a:rPr lang="en-US" sz="2400" dirty="0" err="1">
                <a:latin typeface="+mj-lt"/>
                <a:ea typeface="Lucida Grande"/>
                <a:cs typeface="Lucida Grande"/>
                <a:sym typeface="Lucida Grande"/>
              </a:rPr>
              <a:t>ao</a:t>
            </a:r>
            <a:r>
              <a:rPr lang="en-US" sz="2400" dirty="0">
                <a:latin typeface="+mj-lt"/>
                <a:ea typeface="Lucida Grande"/>
                <a:cs typeface="Lucida Grande"/>
                <a:sym typeface="Lucida Grande"/>
              </a:rPr>
              <a:t> PMAQ.</a:t>
            </a:r>
          </a:p>
        </p:txBody>
      </p:sp>
    </p:spTree>
    <p:extLst>
      <p:ext uri="{BB962C8B-B14F-4D97-AF65-F5344CB8AC3E}">
        <p14:creationId xmlns:p14="http://schemas.microsoft.com/office/powerpoint/2010/main" val="2140944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1"/>
          <p:cNvSpPr>
            <a:spLocks noChangeArrowheads="1"/>
          </p:cNvSpPr>
          <p:nvPr/>
        </p:nvSpPr>
        <p:spPr bwMode="auto">
          <a:xfrm>
            <a:off x="144463" y="188913"/>
            <a:ext cx="8820150" cy="126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altLang="pt-BR" sz="3200" b="1" dirty="0">
                <a:latin typeface="+mj-lt"/>
                <a:cs typeface="Times New Roman" pitchFamily="18" charset="0"/>
              </a:rPr>
              <a:t> </a:t>
            </a:r>
            <a:r>
              <a:rPr lang="pt-BR" altLang="pt-BR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Núcleo de Apoio à Saúde da Família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altLang="pt-BR" sz="24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Evolução do credenciamento e implantação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000" b="1" dirty="0">
                <a:solidFill>
                  <a:srgbClr val="C00000"/>
                </a:solidFill>
                <a:latin typeface="+mn-lt"/>
              </a:rPr>
              <a:t>Portaria 3.124, 28-dez-2012</a:t>
            </a:r>
            <a:endParaRPr lang="pt-BR" sz="2000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6" name="Gráfico 5"/>
          <p:cNvGraphicFramePr/>
          <p:nvPr/>
        </p:nvGraphicFramePr>
        <p:xfrm>
          <a:off x="928662" y="1484784"/>
          <a:ext cx="7286676" cy="4714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6069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>
            <a:spLocks noChangeArrowheads="1"/>
          </p:cNvSpPr>
          <p:nvPr/>
        </p:nvSpPr>
        <p:spPr bwMode="auto">
          <a:xfrm>
            <a:off x="0" y="279400"/>
            <a:ext cx="9144000" cy="107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altLang="pt-BR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altLang="pt-BR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NASF – EVOLUÇÃO DA IMPLANTAÇÃO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altLang="pt-BR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579006"/>
              </p:ext>
            </p:extLst>
          </p:nvPr>
        </p:nvGraphicFramePr>
        <p:xfrm>
          <a:off x="1115616" y="1038225"/>
          <a:ext cx="6768752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08267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1"/>
          <p:cNvSpPr>
            <a:spLocks noChangeArrowheads="1"/>
          </p:cNvSpPr>
          <p:nvPr/>
        </p:nvSpPr>
        <p:spPr bwMode="auto">
          <a:xfrm>
            <a:off x="17463" y="188640"/>
            <a:ext cx="914400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altLang="pt-BR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OCUPAÇÕES MAIS FREQUENTES</a:t>
            </a:r>
          </a:p>
        </p:txBody>
      </p:sp>
      <p:graphicFrame>
        <p:nvGraphicFramePr>
          <p:cNvPr id="4" name="Espaço Reservado para Conteú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3169386"/>
              </p:ext>
            </p:extLst>
          </p:nvPr>
        </p:nvGraphicFramePr>
        <p:xfrm>
          <a:off x="395536" y="620688"/>
          <a:ext cx="8208912" cy="5184578"/>
        </p:xfrm>
        <a:graphic>
          <a:graphicData uri="http://schemas.openxmlformats.org/drawingml/2006/table">
            <a:tbl>
              <a:tblPr/>
              <a:tblGrid>
                <a:gridCol w="1110010"/>
                <a:gridCol w="1716644"/>
                <a:gridCol w="1239082"/>
                <a:gridCol w="1445594"/>
                <a:gridCol w="1445594"/>
                <a:gridCol w="1251988"/>
              </a:tblGrid>
              <a:tr h="648538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Profissional NASF segundo CBO - Brasil, competência 01/2014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7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CO_CBO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DESCRICAO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Tipo NASF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</a:tr>
              <a:tr h="28977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eNasf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eNasf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eNasf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2564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223605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 I S I O T E R A P E U 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8977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251510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PSICOLOGO CLINICO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77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223710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NUTRICIONISTA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8977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251605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ASSISTENTE SOCIAL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77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223810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FONOAUDIOLOGO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8977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223405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FARMACEUTICO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4177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223905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TERAPEUTA OCUPACIONAL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8977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225124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MEDICO PEDIATRA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102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MEDICO GINECOLOGISTA E OBSTETRA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17369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225133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MEDICO PSIQUIATRA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5357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Geral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</a:tr>
              <a:tr h="303571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Fonte: CNES Jan/2014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7042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2956899553"/>
              </p:ext>
            </p:extLst>
          </p:nvPr>
        </p:nvGraphicFramePr>
        <p:xfrm>
          <a:off x="683568" y="980728"/>
          <a:ext cx="7675216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48" y="0"/>
            <a:ext cx="8229600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975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42875" y="125760"/>
            <a:ext cx="892968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SimSun" pitchFamily="2" charset="-122"/>
              </a:rPr>
              <a:t>Processos </a:t>
            </a:r>
            <a:r>
              <a:rPr lang="pt-BR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SimSun" pitchFamily="2" charset="-122"/>
              </a:rPr>
              <a:t>Autoavaliativos</a:t>
            </a:r>
            <a:endParaRPr lang="pt-BR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SimSun" pitchFamily="2" charset="-122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1500188"/>
            <a:ext cx="3138488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4102100" y="1833563"/>
            <a:ext cx="428625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pt-BR" sz="1600" spc="10" dirty="0">
                <a:latin typeface="+mj-lt"/>
              </a:rPr>
              <a:t> Importante que sejam realizados de forma contínua;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t-BR" sz="1600" spc="10" dirty="0"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1600" spc="10" dirty="0">
                <a:latin typeface="+mj-lt"/>
              </a:rPr>
              <a:t> Intuito de identificar fragilidades e potencialidades, conduzindo a planejamentos de intervenção para a melhoria do acesso e da qualidade dos serviços;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t-BR" sz="1600" spc="10" dirty="0"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1600" spc="10" dirty="0">
                <a:latin typeface="+mj-lt"/>
              </a:rPr>
              <a:t>Dinâmica pedagógica, realização coletiva e que considere os diferentes atores envolvidos (diferentes profissionais das equipes e gestão).</a:t>
            </a:r>
          </a:p>
          <a:p>
            <a:pPr>
              <a:defRPr/>
            </a:pPr>
            <a:endParaRPr lang="pt-BR" sz="1600" dirty="0">
              <a:latin typeface="+mj-lt"/>
            </a:endParaRPr>
          </a:p>
          <a:p>
            <a:pPr>
              <a:buFont typeface="Wingdings" pitchFamily="2" charset="2"/>
              <a:buChar char="ü"/>
              <a:defRPr/>
            </a:pPr>
            <a:endParaRPr lang="pt-BR" sz="1600" dirty="0">
              <a:latin typeface="+mj-lt"/>
            </a:endParaRPr>
          </a:p>
          <a:p>
            <a:pPr>
              <a:buFont typeface="Wingdings" pitchFamily="2" charset="2"/>
              <a:buChar char="ü"/>
              <a:defRPr/>
            </a:pPr>
            <a:endParaRPr lang="pt-BR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17554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4294967295"/>
          </p:nvPr>
        </p:nvSpPr>
        <p:spPr>
          <a:xfrm>
            <a:off x="446088" y="1341140"/>
            <a:ext cx="8229600" cy="5256212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</a:rPr>
              <a:t>Indução de processos de qualificação das equipes: </a:t>
            </a:r>
          </a:p>
          <a:p>
            <a:pPr lvl="1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dirty="0" smtClean="0"/>
              <a:t>Curso de aperfeiçoamento em apoio Matricial com ênfase no NASF</a:t>
            </a:r>
          </a:p>
          <a:p>
            <a:pPr lvl="1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dirty="0" smtClean="0"/>
              <a:t>PMAQ – NASF 2013/2014</a:t>
            </a:r>
          </a:p>
          <a:p>
            <a:pPr lvl="1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dirty="0" smtClean="0"/>
              <a:t>Utilização do e-SUS AB</a:t>
            </a:r>
          </a:p>
          <a:p>
            <a:pPr lvl="1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dirty="0" smtClean="0"/>
              <a:t>Promover a troca de experiências (Comunidade de Práticas e IV Mostra)</a:t>
            </a:r>
          </a:p>
          <a:p>
            <a:pPr lvl="1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dirty="0"/>
              <a:t>Produção de </a:t>
            </a:r>
            <a:r>
              <a:rPr lang="pt-BR" sz="1800" dirty="0" smtClean="0"/>
              <a:t>materiais</a:t>
            </a:r>
          </a:p>
          <a:p>
            <a:pPr lvl="2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dirty="0" smtClean="0"/>
              <a:t>CAB Vol. I: Ferramentas para a gestão e para o trabalho cotidiano</a:t>
            </a:r>
          </a:p>
          <a:p>
            <a:pPr lvl="2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dirty="0" smtClean="0"/>
              <a:t>CAB Vol. II: A construção do cuidado compartilhado</a:t>
            </a:r>
            <a:endParaRPr lang="pt-BR" sz="1800" dirty="0"/>
          </a:p>
          <a:p>
            <a:pPr lvl="1" algn="just">
              <a:buClr>
                <a:srgbClr val="00B050"/>
              </a:buClr>
              <a:buFont typeface="Wingdings" pitchFamily="2" charset="2"/>
              <a:buChar char="Ø"/>
              <a:defRPr/>
            </a:pPr>
            <a:endParaRPr lang="pt-BR" sz="1200" dirty="0" smtClean="0"/>
          </a:p>
          <a:p>
            <a:pPr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</a:rPr>
              <a:t>Apoio institucional para qualificação da gestão, em acordo/parceria com as coordenações estaduais e municipais</a:t>
            </a:r>
          </a:p>
          <a:p>
            <a:pPr lvl="1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dirty="0" smtClean="0"/>
              <a:t>Oficinas nos territórios, seminários, etc.</a:t>
            </a:r>
          </a:p>
          <a:p>
            <a:pPr lvl="1" algn="just">
              <a:buClr>
                <a:srgbClr val="00B050"/>
              </a:buClr>
              <a:buFont typeface="Wingdings" pitchFamily="2" charset="2"/>
              <a:buChar char="Ø"/>
              <a:defRPr/>
            </a:pPr>
            <a:endParaRPr lang="pt-BR" sz="1200" dirty="0" smtClean="0"/>
          </a:p>
          <a:p>
            <a:pPr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</a:rPr>
              <a:t>Fortalecimento do NASF na sua função de aumento da resolutividade clínica da AB</a:t>
            </a:r>
          </a:p>
          <a:p>
            <a:pPr algn="just">
              <a:buClr>
                <a:srgbClr val="00B050"/>
              </a:buClr>
              <a:buFont typeface="Wingdings" pitchFamily="2" charset="2"/>
              <a:buChar char="Ø"/>
              <a:defRPr/>
            </a:pPr>
            <a:endParaRPr lang="pt-BR" sz="18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395288" y="214313"/>
            <a:ext cx="828675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b="1" dirty="0">
                <a:latin typeface="+mj-lt"/>
              </a:rPr>
              <a:t>NÚCLEOS DE APOIO À SAÚDE DA FAMÍLIA – NASF</a:t>
            </a:r>
          </a:p>
          <a:p>
            <a:pPr>
              <a:defRPr/>
            </a:pPr>
            <a:endParaRPr lang="pt-BR" sz="1200" b="1" dirty="0">
              <a:latin typeface="+mj-lt"/>
            </a:endParaRPr>
          </a:p>
          <a:p>
            <a:pPr algn="ctr">
              <a:defRPr/>
            </a:pPr>
            <a:r>
              <a:rPr lang="pt-BR" sz="24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Estratégias de Ação para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B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NÚCLEOS DE APOIO À SAÚDE DA FAMÍLIA – NASF</a:t>
            </a:r>
            <a:br>
              <a:rPr lang="pt-B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1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1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“janela de </a:t>
            </a:r>
            <a:r>
              <a:rPr lang="pt-BR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oportunidade para qualificação do processo de trabalho ”</a:t>
            </a:r>
            <a:r>
              <a:rPr lang="pt-BR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294825495"/>
              </p:ext>
            </p:extLst>
          </p:nvPr>
        </p:nvGraphicFramePr>
        <p:xfrm>
          <a:off x="899592" y="1484784"/>
          <a:ext cx="686442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87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948885" y="1916832"/>
            <a:ext cx="73147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articulação com as </a:t>
            </a:r>
          </a:p>
          <a:p>
            <a:pPr algn="ctr"/>
            <a:r>
              <a:rPr lang="pt-B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RAS...</a:t>
            </a:r>
          </a:p>
        </p:txBody>
      </p:sp>
    </p:spTree>
    <p:extLst>
      <p:ext uri="{BB962C8B-B14F-4D97-AF65-F5344CB8AC3E}">
        <p14:creationId xmlns:p14="http://schemas.microsoft.com/office/powerpoint/2010/main" val="13832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693165"/>
              </p:ext>
            </p:extLst>
          </p:nvPr>
        </p:nvGraphicFramePr>
        <p:xfrm>
          <a:off x="0" y="371797"/>
          <a:ext cx="9144000" cy="5001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Explosão 2 7"/>
          <p:cNvSpPr/>
          <p:nvPr/>
        </p:nvSpPr>
        <p:spPr>
          <a:xfrm>
            <a:off x="3059832" y="1496541"/>
            <a:ext cx="3024336" cy="2724547"/>
          </a:xfrm>
          <a:prstGeom prst="irregularSeal2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  <a:cs typeface="FreesiaUPC" pitchFamily="34" charset="-34"/>
              </a:rPr>
              <a:t>Desafios da Gestão do SUS</a:t>
            </a:r>
          </a:p>
        </p:txBody>
      </p:sp>
      <p:sp>
        <p:nvSpPr>
          <p:cNvPr id="9" name="Texto explicativo em seta para cima 8"/>
          <p:cNvSpPr/>
          <p:nvPr/>
        </p:nvSpPr>
        <p:spPr>
          <a:xfrm>
            <a:off x="1187624" y="4653136"/>
            <a:ext cx="6912768" cy="1512168"/>
          </a:xfrm>
          <a:prstGeom prst="upArrowCallout">
            <a:avLst>
              <a:gd name="adj1" fmla="val 17843"/>
              <a:gd name="adj2" fmla="val 25000"/>
              <a:gd name="adj3" fmla="val 25000"/>
              <a:gd name="adj4" fmla="val 64977"/>
            </a:avLst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</a:rPr>
              <a:t>Redes Integradas de Atenção à Saúde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-23775" y="1340768"/>
            <a:ext cx="1477963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Usuários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62880" y="-243408"/>
            <a:ext cx="82296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Por que isso? </a:t>
            </a:r>
            <a:endParaRPr lang="pt-BR" sz="3600" b="1" dirty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648697" y="1310854"/>
            <a:ext cx="296386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Pontos de Atenção</a:t>
            </a:r>
          </a:p>
        </p:txBody>
      </p:sp>
    </p:spTree>
    <p:extLst>
      <p:ext uri="{BB962C8B-B14F-4D97-AF65-F5344CB8AC3E}">
        <p14:creationId xmlns:p14="http://schemas.microsoft.com/office/powerpoint/2010/main" val="12685953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formações em saúde</a:t>
            </a:r>
            <a:endParaRPr lang="pt-B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179512" y="1700808"/>
            <a:ext cx="8856662" cy="39604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endParaRPr lang="pt-BR" sz="2800" b="1" smtClean="0">
              <a:solidFill>
                <a:schemeClr val="tx2">
                  <a:lumMod val="75000"/>
                </a:schemeClr>
              </a:solidFill>
            </a:endParaRPr>
          </a:p>
          <a:p>
            <a:pPr lvl="3" algn="just">
              <a:buFont typeface="Arial" charset="0"/>
              <a:buNone/>
              <a:defRPr/>
            </a:pPr>
            <a:endParaRPr lang="pt-BR" sz="250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dirty="0"/>
          </a:p>
        </p:txBody>
      </p:sp>
      <p:sp>
        <p:nvSpPr>
          <p:cNvPr id="9" name="Texto explicativo em seta para a direita 8"/>
          <p:cNvSpPr/>
          <p:nvPr/>
        </p:nvSpPr>
        <p:spPr>
          <a:xfrm>
            <a:off x="179512" y="1630226"/>
            <a:ext cx="4896544" cy="3888432"/>
          </a:xfrm>
          <a:prstGeom prst="righ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A formação em saúde no Brasil não prepara os profissionais para o trabalho no SUS, de forma colaborativa (interdisciplinar) e </a:t>
            </a:r>
            <a:r>
              <a:rPr lang="pt-BR" sz="2400" b="1" dirty="0" err="1">
                <a:solidFill>
                  <a:schemeClr val="tx2">
                    <a:lumMod val="75000"/>
                  </a:schemeClr>
                </a:solidFill>
              </a:rPr>
              <a:t>territorializada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10" name="Fluxograma: Processo 9"/>
          <p:cNvSpPr/>
          <p:nvPr/>
        </p:nvSpPr>
        <p:spPr>
          <a:xfrm>
            <a:off x="5292080" y="1630226"/>
            <a:ext cx="3528392" cy="388843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Foco em uma formação de caráter individualizado (clínico) e desconectado da lógica territorial e em rede.</a:t>
            </a:r>
          </a:p>
        </p:txBody>
      </p:sp>
    </p:spTree>
    <p:extLst>
      <p:ext uri="{BB962C8B-B14F-4D97-AF65-F5344CB8AC3E}">
        <p14:creationId xmlns:p14="http://schemas.microsoft.com/office/powerpoint/2010/main" val="32275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 explicativo em elipse 3"/>
          <p:cNvSpPr/>
          <p:nvPr/>
        </p:nvSpPr>
        <p:spPr>
          <a:xfrm>
            <a:off x="395536" y="1437977"/>
            <a:ext cx="2808312" cy="1152128"/>
          </a:xfrm>
          <a:prstGeom prst="wedgeEllipseCallout">
            <a:avLst>
              <a:gd name="adj1" fmla="val 49451"/>
              <a:gd name="adj2" fmla="val 553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Romper com a fragmentação das ações e dos serviços?</a:t>
            </a:r>
            <a:endParaRPr lang="pt-BR" dirty="0"/>
          </a:p>
        </p:txBody>
      </p:sp>
      <p:sp>
        <p:nvSpPr>
          <p:cNvPr id="6" name="Texto explicativo em elipse 5"/>
          <p:cNvSpPr/>
          <p:nvPr/>
        </p:nvSpPr>
        <p:spPr>
          <a:xfrm>
            <a:off x="3356248" y="573881"/>
            <a:ext cx="2520280" cy="1152128"/>
          </a:xfrm>
          <a:prstGeom prst="wedgeEllipseCallout">
            <a:avLst>
              <a:gd name="adj1" fmla="val -910"/>
              <a:gd name="adj2" fmla="val 696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Integrar  o cuidado? </a:t>
            </a:r>
            <a:endParaRPr lang="pt-BR" dirty="0"/>
          </a:p>
        </p:txBody>
      </p:sp>
      <p:sp>
        <p:nvSpPr>
          <p:cNvPr id="7" name="Texto explicativo em elipse 6"/>
          <p:cNvSpPr/>
          <p:nvPr/>
        </p:nvSpPr>
        <p:spPr>
          <a:xfrm>
            <a:off x="6012160" y="1437977"/>
            <a:ext cx="2808312" cy="1152128"/>
          </a:xfrm>
          <a:prstGeom prst="wedgeEllipseCallout">
            <a:avLst>
              <a:gd name="adj1" fmla="val -42399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Do que estamos falando?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4096046" y="2071008"/>
            <a:ext cx="112402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1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</a:t>
            </a:r>
            <a:endParaRPr lang="pt-BR" sz="11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885541" y="4077071"/>
            <a:ext cx="77768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800" b="1" dirty="0">
                <a:solidFill>
                  <a:srgbClr val="0070C0"/>
                </a:solidFill>
                <a:latin typeface="+mn-lt"/>
              </a:rPr>
              <a:t>Apoio matricial, entre os serviços </a:t>
            </a:r>
            <a:r>
              <a:rPr lang="pt-BR" sz="2400" dirty="0">
                <a:solidFill>
                  <a:srgbClr val="0070C0"/>
                </a:solidFill>
                <a:latin typeface="+mn-lt"/>
              </a:rPr>
              <a:t>- não é uma função apenas do NASF</a:t>
            </a:r>
          </a:p>
          <a:p>
            <a:pPr>
              <a:buClr>
                <a:srgbClr val="00B050"/>
              </a:buClr>
            </a:pPr>
            <a:endParaRPr lang="pt-BR" sz="1600" dirty="0">
              <a:solidFill>
                <a:srgbClr val="0070C0"/>
              </a:solidFill>
              <a:latin typeface="+mn-lt"/>
            </a:endParaRPr>
          </a:p>
          <a:p>
            <a:pPr marL="342900" indent="-342900"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>
                <a:solidFill>
                  <a:srgbClr val="0070C0"/>
                </a:solidFill>
                <a:latin typeface="+mn-lt"/>
              </a:rPr>
              <a:t>Construir a </a:t>
            </a:r>
            <a:r>
              <a:rPr lang="pt-BR" sz="2800" b="1" dirty="0">
                <a:solidFill>
                  <a:srgbClr val="0070C0"/>
                </a:solidFill>
                <a:latin typeface="+mn-lt"/>
              </a:rPr>
              <a:t>gestão compartilhada do cuidado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827584" y="116632"/>
            <a:ext cx="1810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 smtClean="0">
                <a:solidFill>
                  <a:srgbClr val="0070C0"/>
                </a:solidFill>
                <a:latin typeface="+mj-lt"/>
              </a:rPr>
              <a:t>Desafios</a:t>
            </a:r>
            <a:endParaRPr lang="pt-BR" sz="36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1321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sentidos </a:t>
            </a:r>
            <a:r>
              <a:rPr lang="pt-BR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Integralidade </a:t>
            </a:r>
            <a:r>
              <a:rPr lang="pt-BR" sz="1800" dirty="0" smtClean="0"/>
              <a:t>(PINHEIRO</a:t>
            </a:r>
            <a:r>
              <a:rPr lang="pt-BR" sz="1800" dirty="0"/>
              <a:t>; MATTOS, 2001)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BR" sz="2600" b="1" dirty="0" smtClean="0">
                <a:solidFill>
                  <a:schemeClr val="tx2">
                    <a:lumMod val="50000"/>
                  </a:schemeClr>
                </a:solidFill>
              </a:rPr>
              <a:t>Prática profissional</a:t>
            </a:r>
            <a:r>
              <a:rPr lang="pt-BR" sz="2600" b="1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busca do olhar integral sobre o usuário, </a:t>
            </a: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considerando 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diferentes dimensões da sua </a:t>
            </a: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vida</a:t>
            </a:r>
          </a:p>
          <a:p>
            <a:pPr algn="just">
              <a:buFont typeface="Wingdings" pitchFamily="2" charset="2"/>
              <a:buChar char="Ø"/>
            </a:pPr>
            <a:r>
              <a:rPr lang="pt-BR" sz="2600" b="1" dirty="0" smtClean="0">
                <a:solidFill>
                  <a:schemeClr val="tx2">
                    <a:lumMod val="50000"/>
                  </a:schemeClr>
                </a:solidFill>
              </a:rPr>
              <a:t>Organização dos </a:t>
            </a:r>
            <a:r>
              <a:rPr lang="pt-BR" sz="2600" b="1" dirty="0">
                <a:solidFill>
                  <a:schemeClr val="tx2">
                    <a:lumMod val="50000"/>
                  </a:schemeClr>
                </a:solidFill>
              </a:rPr>
              <a:t>serviços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para 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suprir as </a:t>
            </a: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diferentes necessidades 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dos usuários, é preciso a integração de </a:t>
            </a: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diversos 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pontos de atenção, com padrões tecnológicos próprios, sem os quais não seria possível </a:t>
            </a: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às 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necessidades dos usuários em um único serviço. </a:t>
            </a:r>
          </a:p>
          <a:p>
            <a:pPr algn="just">
              <a:buFont typeface="Wingdings" pitchFamily="2" charset="2"/>
              <a:buChar char="Ø"/>
            </a:pP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A 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integralidade pode ser construída no âmbito das </a:t>
            </a:r>
            <a:r>
              <a:rPr lang="pt-BR" sz="2600" b="1" dirty="0">
                <a:solidFill>
                  <a:schemeClr val="tx2">
                    <a:lumMod val="50000"/>
                  </a:schemeClr>
                </a:solidFill>
              </a:rPr>
              <a:t>políticas públicas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, tanto as de saúde (em </a:t>
            </a:r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especial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, quando são mais generosas, inclusivas e abrangentes) quanto por meio da </a:t>
            </a:r>
            <a:r>
              <a:rPr lang="pt-BR" sz="2600" dirty="0" err="1">
                <a:solidFill>
                  <a:schemeClr val="tx2">
                    <a:lumMod val="50000"/>
                  </a:schemeClr>
                </a:solidFill>
              </a:rPr>
              <a:t>intersetorialidade</a:t>
            </a:r>
            <a:r>
              <a:rPr lang="pt-BR" sz="26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8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3327" y="2564904"/>
            <a:ext cx="26356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Clínica</a:t>
            </a:r>
          </a:p>
          <a:p>
            <a:pPr algn="ctr"/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Ampliada </a:t>
            </a:r>
            <a:endParaRPr lang="pt-BR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73442069"/>
              </p:ext>
            </p:extLst>
          </p:nvPr>
        </p:nvGraphicFramePr>
        <p:xfrm>
          <a:off x="2339752" y="1124744"/>
          <a:ext cx="6336704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0" y="6217567"/>
            <a:ext cx="75963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/>
              <a:t>http://bvsms.saude.gov.br/bvs/publicacoes/clinica_ampliada_compartilhada.pdf</a:t>
            </a:r>
          </a:p>
        </p:txBody>
      </p:sp>
    </p:spTree>
    <p:extLst>
      <p:ext uri="{BB962C8B-B14F-4D97-AF65-F5344CB8AC3E}">
        <p14:creationId xmlns:p14="http://schemas.microsoft.com/office/powerpoint/2010/main" val="51837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99054452"/>
              </p:ext>
            </p:extLst>
          </p:nvPr>
        </p:nvGraphicFramePr>
        <p:xfrm>
          <a:off x="2267744" y="1124744"/>
          <a:ext cx="6336704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395536" y="2564904"/>
            <a:ext cx="24112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Apoio </a:t>
            </a:r>
          </a:p>
          <a:p>
            <a:pPr algn="ctr"/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Matricial </a:t>
            </a:r>
            <a:endParaRPr lang="pt-BR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144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36771200"/>
              </p:ext>
            </p:extLst>
          </p:nvPr>
        </p:nvGraphicFramePr>
        <p:xfrm>
          <a:off x="2411760" y="1124744"/>
          <a:ext cx="6336704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107504" y="2492896"/>
            <a:ext cx="28947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Projeto </a:t>
            </a:r>
          </a:p>
          <a:p>
            <a:pPr algn="ctr"/>
            <a:r>
              <a:rPr lang="pt-BR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Terapêutico </a:t>
            </a:r>
          </a:p>
          <a:p>
            <a:pPr algn="ctr"/>
            <a:r>
              <a:rPr lang="pt-BR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Singular  </a:t>
            </a:r>
            <a:endParaRPr lang="pt-BR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42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0872" y="274638"/>
            <a:ext cx="8229600" cy="1143000"/>
          </a:xfrm>
        </p:spPr>
        <p:txBody>
          <a:bodyPr/>
          <a:lstStyle/>
          <a:p>
            <a:pPr algn="l"/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atuar em rede?</a:t>
            </a:r>
            <a:endParaRPr lang="pt-BR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Pressupõe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o fortalecimento das estratégias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pt-BR" sz="2400" b="1" dirty="0" smtClean="0">
                <a:solidFill>
                  <a:srgbClr val="CD3F61"/>
                </a:solidFill>
              </a:rPr>
              <a:t>encontros</a:t>
            </a:r>
            <a:r>
              <a:rPr lang="pt-BR" sz="2400" b="1" dirty="0">
                <a:solidFill>
                  <a:srgbClr val="CD3F61"/>
                </a:solidFill>
              </a:rPr>
              <a:t>,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400" b="1" dirty="0">
                <a:solidFill>
                  <a:srgbClr val="CD3F61"/>
                </a:solidFill>
              </a:rPr>
              <a:t>comunicação e relacionamentos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entre 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profissionais</a:t>
            </a:r>
          </a:p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Os processos de produção de saúde dizem respeito, necessariamente, a um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trabalho coletivo e cooperativo, entre sujeitos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, e se fazem numa rede de relações que exigem </a:t>
            </a:r>
            <a:r>
              <a:rPr lang="pt-BR" sz="2400" b="1" dirty="0">
                <a:solidFill>
                  <a:srgbClr val="CD3F61"/>
                </a:solidFill>
              </a:rPr>
              <a:t>interação e diálogo permanentes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Cuidar dessa rede de relações, responsabilizando-se pela </a:t>
            </a:r>
            <a:r>
              <a:rPr lang="pt-BR" sz="2400" b="1" dirty="0">
                <a:solidFill>
                  <a:srgbClr val="CD3F61"/>
                </a:solidFill>
              </a:rPr>
              <a:t>produção de relações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Afirmando, assim, a </a:t>
            </a:r>
            <a:r>
              <a:rPr lang="pt-BR" sz="2400" dirty="0" err="1">
                <a:solidFill>
                  <a:schemeClr val="tx2">
                    <a:lumMod val="75000"/>
                  </a:schemeClr>
                </a:solidFill>
              </a:rPr>
              <a:t>indissociabilidade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 entre a produção de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saúde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e a produção de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subjetividades</a:t>
            </a: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34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pPr algn="l"/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atuar em rede?</a:t>
            </a:r>
            <a:endParaRPr lang="pt-BR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pt-BR" sz="2200" dirty="0" err="1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 pode assumir um </a:t>
            </a:r>
            <a:r>
              <a:rPr lang="pt-BR" sz="2200" b="1" dirty="0">
                <a:solidFill>
                  <a:schemeClr val="tx2">
                    <a:lumMod val="75000"/>
                  </a:schemeClr>
                </a:solidFill>
              </a:rPr>
              <a:t>papel de articulação 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entre as equipes de Atenção Básica e os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outros serviços, favorecendo 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a organização de fluxos de atenção que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facilitem 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a coordenação e continuidade do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cuidado, a partir do que foi pactuado com a equipe de referência, e sem que esta deixe de desempenhar este papel</a:t>
            </a:r>
          </a:p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pt-BR" sz="2200" b="1" dirty="0">
                <a:solidFill>
                  <a:schemeClr val="tx2">
                    <a:lumMod val="75000"/>
                  </a:schemeClr>
                </a:solidFill>
              </a:rPr>
              <a:t>mobilidade e a visão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 de situações relativas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conjuntos de equipes (em especial, para os </a:t>
            </a:r>
            <a:r>
              <a:rPr lang="pt-BR" sz="2200" b="1" dirty="0" err="1" smtClean="0">
                <a:solidFill>
                  <a:schemeClr val="tx2">
                    <a:lumMod val="75000"/>
                  </a:schemeClr>
                </a:solidFill>
              </a:rPr>
              <a:t>Nasf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tipo 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1 e tipo 2) favorecem esta possibilidade de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mais 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interlocução com outros pontos de atenção (dentro e fora da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Atenção 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Básica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200" b="1" dirty="0" smtClean="0">
                <a:solidFill>
                  <a:schemeClr val="tx2">
                    <a:lumMod val="75000"/>
                  </a:schemeClr>
                </a:solidFill>
              </a:rPr>
              <a:t>Outras </a:t>
            </a:r>
            <a:r>
              <a:rPr lang="pt-BR" sz="2200" b="1" dirty="0">
                <a:solidFill>
                  <a:schemeClr val="tx2">
                    <a:lumMod val="75000"/>
                  </a:schemeClr>
                </a:solidFill>
              </a:rPr>
              <a:t>ferramentas de comunicação </a:t>
            </a:r>
            <a:r>
              <a:rPr lang="pt-BR" sz="2200" b="1" dirty="0" smtClean="0">
                <a:solidFill>
                  <a:schemeClr val="tx2">
                    <a:lumMod val="75000"/>
                  </a:schemeClr>
                </a:solidFill>
              </a:rPr>
              <a:t>à </a:t>
            </a:r>
            <a:r>
              <a:rPr lang="pt-BR" sz="2200" b="1" dirty="0">
                <a:solidFill>
                  <a:schemeClr val="tx2">
                    <a:lumMod val="75000"/>
                  </a:schemeClr>
                </a:solidFill>
              </a:rPr>
              <a:t>distância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, como videoconferências (vinculadas ou não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ao </a:t>
            </a:r>
            <a:r>
              <a:rPr lang="pt-BR" sz="2200" dirty="0" err="1">
                <a:solidFill>
                  <a:schemeClr val="tx2">
                    <a:lumMod val="75000"/>
                  </a:schemeClr>
                </a:solidFill>
              </a:rPr>
              <a:t>Telessaúde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) e sítios virtuais como a Comunidade de Práticas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, além de telefone, e-mail </a:t>
            </a:r>
            <a:r>
              <a:rPr lang="pt-BR" sz="2200" dirty="0" err="1" smtClean="0">
                <a:solidFill>
                  <a:schemeClr val="tx2">
                    <a:lumMod val="75000"/>
                  </a:schemeClr>
                </a:solidFill>
              </a:rPr>
              <a:t>etc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,  </a:t>
            </a:r>
            <a:r>
              <a:rPr lang="pt-BR" sz="2200" dirty="0">
                <a:solidFill>
                  <a:schemeClr val="tx2">
                    <a:lumMod val="75000"/>
                  </a:schemeClr>
                </a:solidFill>
              </a:rPr>
              <a:t>podem </a:t>
            </a:r>
            <a:r>
              <a:rPr lang="pt-BR" sz="2200" dirty="0" smtClean="0">
                <a:solidFill>
                  <a:schemeClr val="tx2">
                    <a:lumMod val="75000"/>
                  </a:schemeClr>
                </a:solidFill>
              </a:rPr>
              <a:t>ser dispositivos interessantes.</a:t>
            </a:r>
            <a:endParaRPr lang="pt-BR" sz="2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0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b="1" dirty="0">
                <a:solidFill>
                  <a:srgbClr val="0070C0"/>
                </a:solidFill>
              </a:rPr>
              <a:t>Conhecimento e tomada de decisão</a:t>
            </a:r>
            <a:r>
              <a:rPr lang="pt-BR" sz="4000" dirty="0"/>
              <a:t/>
            </a:r>
            <a:br>
              <a:rPr lang="pt-BR" sz="4000" dirty="0"/>
            </a:br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 utilização do conhecimento) </a:t>
            </a:r>
            <a:endParaRPr lang="pt-BR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0070C0"/>
                </a:solidFill>
              </a:rPr>
              <a:t>USO CONCEITUAL:</a:t>
            </a:r>
            <a:r>
              <a:rPr lang="pt-BR" sz="2400" dirty="0" smtClean="0">
                <a:sym typeface="Wingdings" pitchFamily="2" charset="2"/>
              </a:rPr>
              <a:t> aumenta a clareza</a:t>
            </a:r>
          </a:p>
          <a:p>
            <a:pPr marL="0" indent="0" eaLnBrk="1" hangingPunct="1">
              <a:buClr>
                <a:srgbClr val="00B050"/>
              </a:buClr>
              <a:buNone/>
            </a:pPr>
            <a:endParaRPr lang="pt-BR" sz="2400" dirty="0" smtClean="0">
              <a:sym typeface="Wingdings" pitchFamily="2" charset="2"/>
            </a:endParaRPr>
          </a:p>
          <a:p>
            <a:pPr eaLnBrk="1" hangingPunct="1"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0070C0"/>
                </a:solidFill>
                <a:sym typeface="Wingdings" pitchFamily="2" charset="2"/>
              </a:rPr>
              <a:t>USO SIMBÓLICO:</a:t>
            </a:r>
          </a:p>
          <a:p>
            <a:pPr lvl="1" eaLnBrk="1" hangingPunct="1"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ym typeface="Wingdings" pitchFamily="2" charset="2"/>
              </a:rPr>
              <a:t> justifica decisões tomadas por outros meios</a:t>
            </a:r>
          </a:p>
          <a:p>
            <a:pPr lvl="1" eaLnBrk="1" hangingPunct="1"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ym typeface="Wingdings" pitchFamily="2" charset="2"/>
              </a:rPr>
              <a:t> Tenta convencer sobre adequação de uma decisão</a:t>
            </a:r>
          </a:p>
          <a:p>
            <a:pPr marL="0" indent="0" eaLnBrk="1" hangingPunct="1">
              <a:buClr>
                <a:srgbClr val="00B050"/>
              </a:buClr>
              <a:buNone/>
            </a:pPr>
            <a:endParaRPr lang="pt-BR" sz="2400" dirty="0" smtClean="0">
              <a:sym typeface="Wingdings" pitchFamily="2" charset="2"/>
            </a:endParaRPr>
          </a:p>
          <a:p>
            <a:pPr eaLnBrk="1" hangingPunct="1">
              <a:buClr>
                <a:srgbClr val="00B050"/>
              </a:buClr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0070C0"/>
                </a:solidFill>
                <a:sym typeface="Wingdings" pitchFamily="2" charset="2"/>
              </a:rPr>
              <a:t>USO INSTRUMENTAL:</a:t>
            </a:r>
            <a:r>
              <a:rPr lang="pt-BR" sz="2400" dirty="0" smtClean="0">
                <a:sym typeface="Wingdings" pitchFamily="2" charset="2"/>
              </a:rPr>
              <a:t> coloca resultados de pesquisas em situações reais. </a:t>
            </a:r>
          </a:p>
          <a:p>
            <a:pPr eaLnBrk="1" hangingPunct="1">
              <a:buClr>
                <a:srgbClr val="00B050"/>
              </a:buClr>
              <a:buFont typeface="Wingdings" pitchFamily="2" charset="2"/>
              <a:buChar char="Ø"/>
            </a:pPr>
            <a:endParaRPr lang="pt-BR" sz="2400" dirty="0" smtClean="0">
              <a:sym typeface="Wingdings" pitchFamily="2" charset="2"/>
            </a:endParaRPr>
          </a:p>
          <a:p>
            <a:pPr eaLnBrk="1" hangingPunct="1">
              <a:buClr>
                <a:srgbClr val="00B050"/>
              </a:buClr>
              <a:buFont typeface="Wingdings" pitchFamily="2" charset="2"/>
              <a:buChar char="Ø"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25594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Espaço Reservado para Conteúdo 1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060848"/>
            <a:ext cx="3092450" cy="403225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42875" y="53975"/>
            <a:ext cx="892968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600" b="1" dirty="0">
                <a:latin typeface="Calibri" pitchFamily="34" charset="0"/>
                <a:ea typeface="SimSun" pitchFamily="2" charset="-122"/>
              </a:rPr>
              <a:t>Caderno de Atenção Básica Nº 39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600" b="1" dirty="0" err="1" smtClean="0">
                <a:latin typeface="Calibri" pitchFamily="34" charset="0"/>
                <a:ea typeface="SimSun" pitchFamily="2" charset="-122"/>
              </a:rPr>
              <a:t>Nasf</a:t>
            </a:r>
            <a:r>
              <a:rPr lang="pt-BR" sz="3600" b="1" dirty="0" smtClean="0">
                <a:latin typeface="Calibri" pitchFamily="34" charset="0"/>
                <a:ea typeface="SimSun" pitchFamily="2" charset="-122"/>
              </a:rPr>
              <a:t> </a:t>
            </a:r>
            <a:r>
              <a:rPr lang="pt-BR" sz="3600" b="1" dirty="0" err="1">
                <a:latin typeface="Calibri" pitchFamily="34" charset="0"/>
                <a:ea typeface="SimSun" pitchFamily="2" charset="-122"/>
              </a:rPr>
              <a:t>Vol</a:t>
            </a:r>
            <a:r>
              <a:rPr lang="pt-BR" sz="3600" b="1" dirty="0">
                <a:latin typeface="Calibri" pitchFamily="34" charset="0"/>
                <a:ea typeface="SimSun" pitchFamily="2" charset="-122"/>
              </a:rPr>
              <a:t> 1: Ferramentas para a gestão e para o trabalho cotidiano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284663" y="2349773"/>
            <a:ext cx="4286250" cy="41242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pt-BR" sz="1600" spc="10" dirty="0">
                <a:latin typeface="+mj-lt"/>
              </a:rPr>
              <a:t> </a:t>
            </a:r>
            <a:r>
              <a:rPr lang="pt-BR" sz="1600" spc="10" dirty="0" err="1">
                <a:latin typeface="+mj-lt"/>
              </a:rPr>
              <a:t>Cap</a:t>
            </a:r>
            <a:r>
              <a:rPr lang="pt-BR" sz="1600" spc="10" dirty="0">
                <a:latin typeface="+mj-lt"/>
              </a:rPr>
              <a:t> 1: A Atenção Básica e os </a:t>
            </a:r>
            <a:r>
              <a:rPr lang="pt-BR" sz="1600" spc="10" dirty="0" err="1" smtClean="0">
                <a:latin typeface="+mj-lt"/>
              </a:rPr>
              <a:t>Nasf</a:t>
            </a:r>
            <a:endParaRPr lang="pt-BR" sz="1600" spc="10" dirty="0">
              <a:latin typeface="+mj-lt"/>
            </a:endParaRPr>
          </a:p>
          <a:p>
            <a:pPr algn="just">
              <a:defRPr/>
            </a:pPr>
            <a:r>
              <a:rPr lang="pt-BR" sz="1600" spc="10" dirty="0">
                <a:latin typeface="+mj-lt"/>
              </a:rPr>
              <a:t> 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1600" spc="10" dirty="0" err="1">
                <a:latin typeface="+mj-lt"/>
              </a:rPr>
              <a:t>Cap</a:t>
            </a:r>
            <a:r>
              <a:rPr lang="pt-BR" sz="1600" spc="10" dirty="0">
                <a:latin typeface="+mj-lt"/>
              </a:rPr>
              <a:t> 2: Colocando o </a:t>
            </a:r>
            <a:r>
              <a:rPr lang="pt-BR" sz="1600" spc="10" dirty="0" err="1" smtClean="0">
                <a:latin typeface="+mj-lt"/>
              </a:rPr>
              <a:t>Nasf</a:t>
            </a:r>
            <a:r>
              <a:rPr lang="pt-BR" sz="1600" spc="10" dirty="0" smtClean="0">
                <a:latin typeface="+mj-lt"/>
              </a:rPr>
              <a:t> em </a:t>
            </a:r>
            <a:r>
              <a:rPr lang="pt-BR" sz="1600" spc="10" dirty="0">
                <a:latin typeface="+mj-lt"/>
              </a:rPr>
              <a:t>operação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t-BR" sz="1600" spc="10" dirty="0"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1600" spc="10" dirty="0" err="1">
                <a:latin typeface="+mj-lt"/>
              </a:rPr>
              <a:t>Cap</a:t>
            </a:r>
            <a:r>
              <a:rPr lang="pt-BR" sz="1600" spc="10" dirty="0">
                <a:latin typeface="+mj-lt"/>
              </a:rPr>
              <a:t> 3: Colocando em prática o apoio matricial: algumas ferramentas que o </a:t>
            </a:r>
            <a:r>
              <a:rPr lang="pt-BR" sz="1600" spc="10" dirty="0" err="1" smtClean="0">
                <a:latin typeface="+mj-lt"/>
              </a:rPr>
              <a:t>Nasf</a:t>
            </a:r>
            <a:r>
              <a:rPr lang="pt-BR" sz="1600" spc="10" dirty="0" smtClean="0">
                <a:latin typeface="+mj-lt"/>
              </a:rPr>
              <a:t> </a:t>
            </a:r>
            <a:r>
              <a:rPr lang="pt-BR" sz="1600" spc="10" dirty="0">
                <a:latin typeface="+mj-lt"/>
              </a:rPr>
              <a:t>pode utilizar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t-BR" sz="1600" spc="10" dirty="0"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1600" spc="10" dirty="0" err="1">
                <a:latin typeface="+mj-lt"/>
              </a:rPr>
              <a:t>Cap</a:t>
            </a:r>
            <a:r>
              <a:rPr lang="pt-BR" sz="1600" spc="10" dirty="0">
                <a:latin typeface="+mj-lt"/>
              </a:rPr>
              <a:t> 4: O </a:t>
            </a:r>
            <a:r>
              <a:rPr lang="pt-BR" sz="1600" spc="10" dirty="0" err="1" smtClean="0">
                <a:latin typeface="+mj-lt"/>
              </a:rPr>
              <a:t>Nasf</a:t>
            </a:r>
            <a:r>
              <a:rPr lang="pt-BR" sz="1600" spc="10" dirty="0" smtClean="0">
                <a:latin typeface="+mj-lt"/>
              </a:rPr>
              <a:t> </a:t>
            </a:r>
            <a:r>
              <a:rPr lang="pt-BR" sz="1600" spc="10" dirty="0">
                <a:latin typeface="+mj-lt"/>
              </a:rPr>
              <a:t>nas redes: integração entre serviços da rede de atenção à saúde e articulação das redes sociais de apoio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t-BR" sz="1600" spc="10" dirty="0"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1600" spc="10" dirty="0" err="1">
                <a:latin typeface="+mj-lt"/>
              </a:rPr>
              <a:t>Cap</a:t>
            </a:r>
            <a:r>
              <a:rPr lang="pt-BR" sz="1600" spc="10" dirty="0">
                <a:latin typeface="+mj-lt"/>
              </a:rPr>
              <a:t> 5: O uso da informação para qualificação das ações do </a:t>
            </a:r>
            <a:r>
              <a:rPr lang="pt-BR" sz="1600" spc="10" dirty="0" err="1" smtClean="0">
                <a:latin typeface="+mj-lt"/>
              </a:rPr>
              <a:t>Nasf</a:t>
            </a:r>
            <a:endParaRPr lang="pt-BR" sz="1600" spc="10" dirty="0">
              <a:latin typeface="+mj-lt"/>
            </a:endParaRPr>
          </a:p>
          <a:p>
            <a:pPr>
              <a:defRPr/>
            </a:pPr>
            <a:endParaRPr lang="pt-BR" sz="1600" dirty="0">
              <a:latin typeface="+mj-lt"/>
            </a:endParaRPr>
          </a:p>
          <a:p>
            <a:pPr>
              <a:buFont typeface="Wingdings" pitchFamily="2" charset="2"/>
              <a:buChar char="ü"/>
              <a:defRPr/>
            </a:pPr>
            <a:endParaRPr lang="pt-BR" sz="1600" dirty="0">
              <a:latin typeface="+mj-lt"/>
            </a:endParaRPr>
          </a:p>
          <a:p>
            <a:pPr>
              <a:buFont typeface="Wingdings" pitchFamily="2" charset="2"/>
              <a:buChar char="ü"/>
              <a:defRPr/>
            </a:pPr>
            <a:endParaRPr lang="pt-BR" sz="1600" dirty="0">
              <a:latin typeface="+mj-lt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0" y="6237312"/>
            <a:ext cx="74523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tx2">
                    <a:lumMod val="75000"/>
                  </a:schemeClr>
                </a:solidFill>
              </a:rPr>
              <a:t>http://dab.saude.gov.br/portaldab/biblioteca.php?conteudo=publicacoes/cab39</a:t>
            </a:r>
          </a:p>
        </p:txBody>
      </p:sp>
    </p:spTree>
    <p:extLst>
      <p:ext uri="{BB962C8B-B14F-4D97-AF65-F5344CB8AC3E}">
        <p14:creationId xmlns:p14="http://schemas.microsoft.com/office/powerpoint/2010/main" val="34260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251520" y="980728"/>
            <a:ext cx="8568630" cy="482374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altLang="pt-BR" sz="2200" b="1" dirty="0" smtClean="0">
                <a:solidFill>
                  <a:schemeClr val="tx2">
                    <a:lumMod val="75000"/>
                  </a:schemeClr>
                </a:solidFill>
              </a:rPr>
              <a:t>Base territorial;</a:t>
            </a: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altLang="pt-BR" sz="2200" dirty="0" smtClean="0">
                <a:solidFill>
                  <a:schemeClr val="tx2">
                    <a:lumMod val="75000"/>
                  </a:schemeClr>
                </a:solidFill>
              </a:rPr>
              <a:t>Diferentes Modalidades de Serviços de Saúde (missões assistenciais, </a:t>
            </a:r>
            <a:r>
              <a:rPr lang="pt-BR" altLang="pt-BR" sz="2200" b="1" dirty="0" smtClean="0">
                <a:solidFill>
                  <a:schemeClr val="tx2">
                    <a:lumMod val="75000"/>
                  </a:schemeClr>
                </a:solidFill>
              </a:rPr>
              <a:t>configurações tecnológicas e responsabilidades sanitárias diferentes e complementares</a:t>
            </a:r>
            <a:r>
              <a:rPr lang="pt-BR" altLang="pt-BR" sz="2200" dirty="0" smtClean="0">
                <a:solidFill>
                  <a:schemeClr val="tx2">
                    <a:lumMod val="75000"/>
                  </a:schemeClr>
                </a:solidFill>
              </a:rPr>
              <a:t>);</a:t>
            </a:r>
            <a:endParaRPr lang="pt-BR" altLang="pt-BR" sz="2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altLang="pt-BR" sz="2200" b="1" dirty="0" smtClean="0">
                <a:solidFill>
                  <a:schemeClr val="tx2">
                    <a:lumMod val="75000"/>
                  </a:schemeClr>
                </a:solidFill>
              </a:rPr>
              <a:t>Fluxos e Comunicações </a:t>
            </a:r>
            <a:r>
              <a:rPr lang="pt-BR" altLang="pt-BR" sz="2200" b="1" dirty="0" err="1" smtClean="0">
                <a:solidFill>
                  <a:schemeClr val="tx2">
                    <a:lumMod val="75000"/>
                  </a:schemeClr>
                </a:solidFill>
              </a:rPr>
              <a:t>intra</a:t>
            </a:r>
            <a:r>
              <a:rPr lang="pt-BR" altLang="pt-BR" sz="2200" b="1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pt-BR" altLang="pt-BR" sz="2200" b="1" dirty="0" err="1" smtClean="0">
                <a:solidFill>
                  <a:schemeClr val="tx2">
                    <a:lumMod val="75000"/>
                  </a:schemeClr>
                </a:solidFill>
              </a:rPr>
              <a:t>inter-serviços</a:t>
            </a:r>
            <a:r>
              <a:rPr lang="pt-BR" altLang="pt-BR" sz="2200" b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lvl="2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altLang="pt-BR" sz="2200" dirty="0" smtClean="0">
                <a:solidFill>
                  <a:schemeClr val="tx2">
                    <a:lumMod val="75000"/>
                  </a:schemeClr>
                </a:solidFill>
              </a:rPr>
              <a:t>Sistemas e Mecanismos de Governança (Instâncias, espaços, dispositivos, atores)</a:t>
            </a:r>
          </a:p>
          <a:p>
            <a:pPr lvl="2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altLang="pt-BR" sz="2200" dirty="0" smtClean="0">
                <a:solidFill>
                  <a:schemeClr val="tx2">
                    <a:lumMod val="75000"/>
                  </a:schemeClr>
                </a:solidFill>
              </a:rPr>
              <a:t>Ferramentas de micro gestão dos serviços (linhas de cuidado, gestão de condições de saúde, casos, listas de espera) </a:t>
            </a:r>
          </a:p>
          <a:p>
            <a:pPr marL="857250" lvl="1" indent="-342900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altLang="pt-BR" sz="22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Relação horizontal</a:t>
            </a:r>
            <a:r>
              <a:rPr lang="pt-BR" altLang="pt-BR" sz="22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, continua e integrada entre serviços, para a produção do cuidado integral em </a:t>
            </a:r>
            <a:r>
              <a:rPr lang="pt-BR" altLang="pt-BR" sz="2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rede</a:t>
            </a:r>
            <a:endParaRPr lang="pt-BR" altLang="pt-BR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algn="just">
              <a:spcAft>
                <a:spcPts val="600"/>
              </a:spcAft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pt-BR" altLang="pt-BR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Cotidiano e micropolítica nas Redes (redes feitas de/por pessoas);</a:t>
            </a:r>
          </a:p>
          <a:p>
            <a:pPr marL="457200" lvl="1" indent="0" algn="just">
              <a:buClr>
                <a:srgbClr val="00B050"/>
              </a:buClr>
              <a:buNone/>
              <a:defRPr/>
            </a:pPr>
            <a:endParaRPr lang="pt-BR" altLang="pt-BR" sz="2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99988" y="116632"/>
            <a:ext cx="80645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  <a:t>Dimensões Constituintes das </a:t>
            </a:r>
            <a:r>
              <a:rPr lang="pt-B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  <a:t>RAS</a:t>
            </a:r>
            <a:endParaRPr lang="pt-BR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348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Imagem 4" descr="powerpoint_fren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Imagem 6" descr="MS horizont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118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Imagem 10" descr="comunidade marca recor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756" y="1064991"/>
            <a:ext cx="5170488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331640" y="4437112"/>
            <a:ext cx="69850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www.atencaobasica.org.br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738188" y="2128610"/>
            <a:ext cx="7667625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pt-BR" altLang="pt-BR" sz="3200" b="1" dirty="0" smtClean="0">
                <a:latin typeface="Calibri" pitchFamily="34" charset="0"/>
              </a:rPr>
              <a:t>Ministério </a:t>
            </a:r>
            <a:r>
              <a:rPr lang="pt-BR" altLang="pt-BR" sz="3200" b="1" dirty="0">
                <a:latin typeface="Calibri" pitchFamily="34" charset="0"/>
              </a:rPr>
              <a:t>da Saúde</a:t>
            </a:r>
          </a:p>
          <a:p>
            <a:pPr algn="ctr" eaLnBrk="0" hangingPunct="0"/>
            <a:r>
              <a:rPr lang="pt-BR" altLang="pt-BR" sz="2400" dirty="0">
                <a:latin typeface="Calibri" pitchFamily="34" charset="0"/>
              </a:rPr>
              <a:t>Secretaria de Atenção à Saúde</a:t>
            </a:r>
          </a:p>
          <a:p>
            <a:pPr algn="ctr" eaLnBrk="0" hangingPunct="0"/>
            <a:r>
              <a:rPr lang="pt-BR" altLang="pt-BR" sz="2400" dirty="0">
                <a:latin typeface="Calibri" pitchFamily="34" charset="0"/>
              </a:rPr>
              <a:t>Departamento de Atenção Básica</a:t>
            </a:r>
          </a:p>
          <a:p>
            <a:pPr algn="ctr" eaLnBrk="0" hangingPunct="0"/>
            <a:r>
              <a:rPr lang="pt-BR" altLang="pt-BR" sz="2000" dirty="0">
                <a:latin typeface="Calibri" pitchFamily="34" charset="0"/>
              </a:rPr>
              <a:t>Coordenação Geral de Gestão da Atenção </a:t>
            </a:r>
            <a:r>
              <a:rPr lang="pt-BR" altLang="pt-BR" sz="2000" dirty="0" smtClean="0">
                <a:latin typeface="Calibri" pitchFamily="34" charset="0"/>
              </a:rPr>
              <a:t>Básica</a:t>
            </a:r>
          </a:p>
          <a:p>
            <a:pPr algn="ctr" eaLnBrk="0" hangingPunct="0"/>
            <a:endParaRPr lang="pt-BR" altLang="pt-BR" sz="2000" dirty="0">
              <a:latin typeface="Calibri" pitchFamily="34" charset="0"/>
            </a:endParaRPr>
          </a:p>
          <a:p>
            <a:pPr algn="ctr" eaLnBrk="0" hangingPunct="0"/>
            <a:r>
              <a:rPr lang="pt-BR" altLang="pt-BR" sz="3000" dirty="0" smtClean="0">
                <a:latin typeface="Calibri" pitchFamily="34" charset="0"/>
              </a:rPr>
              <a:t>Contato: </a:t>
            </a:r>
            <a:r>
              <a:rPr lang="pt-BR" altLang="pt-BR" sz="3000" dirty="0" smtClean="0">
                <a:latin typeface="Calibri" pitchFamily="34" charset="0"/>
                <a:hlinkClick r:id="rId2"/>
              </a:rPr>
              <a:t>olivia.medeiros@saude.gov.br</a:t>
            </a:r>
            <a:endParaRPr lang="pt-BR" altLang="pt-BR" sz="3000" dirty="0" smtClean="0">
              <a:latin typeface="Calibri" pitchFamily="34" charset="0"/>
            </a:endParaRPr>
          </a:p>
          <a:p>
            <a:pPr algn="ctr" eaLnBrk="0" hangingPunct="0"/>
            <a:endParaRPr lang="pt-BR" altLang="pt-BR" sz="3000" dirty="0">
              <a:latin typeface="Calibri" pitchFamily="34" charset="0"/>
            </a:endParaRPr>
          </a:p>
          <a:p>
            <a:pPr algn="ctr" eaLnBrk="0" hangingPunct="0"/>
            <a:r>
              <a:rPr lang="pt-BR" altLang="pt-BR" sz="2400" dirty="0">
                <a:latin typeface="Calibri" pitchFamily="34" charset="0"/>
                <a:hlinkClick r:id="rId3"/>
              </a:rPr>
              <a:t>www.saude.gov.br/dab</a:t>
            </a:r>
            <a:r>
              <a:rPr lang="pt-BR" altLang="pt-BR" sz="2400" dirty="0">
                <a:latin typeface="Calibri" pitchFamily="34" charset="0"/>
              </a:rPr>
              <a:t> </a:t>
            </a:r>
          </a:p>
          <a:p>
            <a:pPr algn="ctr" eaLnBrk="0" hangingPunct="0"/>
            <a:r>
              <a:rPr lang="pt-BR" altLang="pt-BR" sz="2400" dirty="0">
                <a:latin typeface="Calibri" pitchFamily="34" charset="0"/>
                <a:hlinkClick r:id="rId4"/>
              </a:rPr>
              <a:t>dab@saude.gov.br</a:t>
            </a:r>
            <a:r>
              <a:rPr lang="pt-BR" altLang="pt-BR" sz="2400" dirty="0">
                <a:latin typeface="Calibri" pitchFamily="34" charset="0"/>
              </a:rPr>
              <a:t> </a:t>
            </a:r>
          </a:p>
          <a:p>
            <a:pPr algn="ctr" eaLnBrk="0" hangingPunct="0"/>
            <a:r>
              <a:rPr lang="pt-BR" altLang="pt-BR" sz="2400" dirty="0">
                <a:latin typeface="Calibri" pitchFamily="34" charset="0"/>
              </a:rPr>
              <a:t>(61) </a:t>
            </a:r>
            <a:r>
              <a:rPr lang="pt-BR" altLang="pt-BR" sz="2400" dirty="0" smtClean="0">
                <a:latin typeface="Calibri" pitchFamily="34" charset="0"/>
              </a:rPr>
              <a:t>3315-5905</a:t>
            </a:r>
            <a:endParaRPr lang="pt-BR" altLang="pt-BR" sz="2400" dirty="0">
              <a:latin typeface="Calibri" pitchFamily="34" charset="0"/>
            </a:endParaRPr>
          </a:p>
          <a:p>
            <a:pPr algn="ctr" eaLnBrk="0" hangingPunct="0"/>
            <a:endParaRPr lang="pt-BR" altLang="pt-BR" sz="2400" dirty="0">
              <a:latin typeface="Calibri" pitchFamily="34" charset="0"/>
            </a:endParaRPr>
          </a:p>
          <a:p>
            <a:pPr algn="ctr" eaLnBrk="0" hangingPunct="0"/>
            <a:endParaRPr lang="pt-BR" altLang="pt-BR" sz="2400" dirty="0"/>
          </a:p>
        </p:txBody>
      </p:sp>
      <p:sp>
        <p:nvSpPr>
          <p:cNvPr id="3" name="Retângulo 2"/>
          <p:cNvSpPr/>
          <p:nvPr/>
        </p:nvSpPr>
        <p:spPr>
          <a:xfrm>
            <a:off x="0" y="548680"/>
            <a:ext cx="9144000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8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ea typeface="+mn-ea"/>
              </a:rPr>
              <a:t>OBRIGADa</a:t>
            </a:r>
            <a:endParaRPr lang="pt-BR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</a:rPr>
              <a:t>“Superar os desafios e avançar na qualificação da atenção e da gestão em saúde 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</a:rPr>
              <a:t>requer forte decisão dos gestores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</a:rPr>
              <a:t> do SUS, enquanto </a:t>
            </a:r>
            <a:r>
              <a:rPr lang="pt-BR" sz="2800" dirty="0">
                <a:solidFill>
                  <a:srgbClr val="CD3F61"/>
                </a:solidFill>
              </a:rPr>
              <a:t>protagonistas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</a:rPr>
              <a:t> do processo instituidor e organizador do sistema de saúde. Essa decisão envolve 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</a:rPr>
              <a:t>aspectos técnicos, éticos, culturais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</a:rPr>
              <a:t>, mas, principalmente, implica no cumprimento do pacto político cooperativo entre as instâncias de gestão do </a:t>
            </a:r>
            <a:r>
              <a:rPr lang="pt-BR" sz="2800" dirty="0" smtClean="0">
                <a:solidFill>
                  <a:schemeClr val="accent1">
                    <a:lumMod val="75000"/>
                  </a:schemeClr>
                </a:solidFill>
              </a:rPr>
              <a:t>Sistema [...]”</a:t>
            </a:r>
            <a:endParaRPr lang="pt-BR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463679"/>
            <a:ext cx="50546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906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/>
          <a:lstStyle/>
          <a:p>
            <a:pPr marL="0" indent="0" algn="ctr">
              <a:buNone/>
            </a:pP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“ [...] Ao não se reconhecer que toda gestão é produto de uma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interação entre pessoas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, se verifica, com frequência, uma tendência à </a:t>
            </a:r>
            <a:r>
              <a:rPr lang="pt-BR" dirty="0" smtClean="0">
                <a:solidFill>
                  <a:srgbClr val="CD3F61"/>
                </a:solidFill>
              </a:rPr>
              <a:t>reprodução de formas burocratizadas 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de trabalho, com empobrecimento subjetivo e social dos trabalhadores e usuários”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539552" y="5517232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CAMPOS, G. W. S; CUNHA, G. T.; FIQUEIREDO, M. D</a:t>
            </a:r>
            <a:r>
              <a:rPr lang="pt-BR" b="1" dirty="0" smtClean="0"/>
              <a:t>. Práxis e formação Paideia – apoio e cogestão em saúde</a:t>
            </a:r>
            <a:r>
              <a:rPr lang="pt-BR" dirty="0" smtClean="0"/>
              <a:t>. São Paulo: </a:t>
            </a:r>
            <a:r>
              <a:rPr lang="pt-BR" dirty="0" err="1" smtClean="0"/>
              <a:t>Hucitec</a:t>
            </a:r>
            <a:r>
              <a:rPr lang="pt-BR" dirty="0" smtClean="0"/>
              <a:t>, 2013, p.53.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155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 bwMode="auto">
          <a:xfrm>
            <a:off x="662880" y="274638"/>
            <a:ext cx="8229600" cy="6340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3600" b="1" dirty="0" smtClean="0">
                <a:solidFill>
                  <a:schemeClr val="tx2">
                    <a:lumMod val="75000"/>
                  </a:schemeClr>
                </a:solidFill>
              </a:rPr>
              <a:t>Atenção Básica – fundamentos e diretrizes</a:t>
            </a:r>
          </a:p>
        </p:txBody>
      </p:sp>
      <p:graphicFrame>
        <p:nvGraphicFramePr>
          <p:cNvPr id="3" name="Espaço Reservado para Conteú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1351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pt-BR" sz="3600" b="1" dirty="0" smtClean="0">
                <a:solidFill>
                  <a:schemeClr val="tx2">
                    <a:lumMod val="75000"/>
                  </a:schemeClr>
                </a:solidFill>
              </a:rPr>
              <a:t>Como a Atenção Básica pode contribuir para o funcionamento das RAS?</a:t>
            </a:r>
            <a:endParaRPr lang="pt-BR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2626203711"/>
              </p:ext>
            </p:extLst>
          </p:nvPr>
        </p:nvGraphicFramePr>
        <p:xfrm>
          <a:off x="467544" y="1484784"/>
          <a:ext cx="828092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2409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Conteúdo 2"/>
          <p:cNvSpPr txBox="1">
            <a:spLocks/>
          </p:cNvSpPr>
          <p:nvPr/>
        </p:nvSpPr>
        <p:spPr bwMode="auto">
          <a:xfrm>
            <a:off x="611188" y="1196975"/>
            <a:ext cx="7993062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Ø"/>
            </a:pPr>
            <a:endParaRPr lang="pt-BR" altLang="pt-BR" sz="2200" dirty="0">
              <a:latin typeface="Calibri" pitchFamily="34" charset="0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t-BR" altLang="pt-BR" sz="2200" dirty="0">
                <a:latin typeface="Calibri" pitchFamily="34" charset="0"/>
                <a:cs typeface="Arial" charset="0"/>
              </a:rPr>
              <a:t>Alto grau de </a:t>
            </a:r>
            <a:r>
              <a:rPr lang="pt-BR" altLang="pt-BR" sz="2200" b="1" dirty="0">
                <a:latin typeface="Calibri" pitchFamily="34" charset="0"/>
                <a:cs typeface="Arial" charset="0"/>
              </a:rPr>
              <a:t>exposição à dinâmica social e às condições e modos de vida </a:t>
            </a:r>
            <a:r>
              <a:rPr lang="pt-BR" altLang="pt-BR" sz="2200" dirty="0">
                <a:latin typeface="Calibri" pitchFamily="34" charset="0"/>
                <a:cs typeface="Arial" charset="0"/>
              </a:rPr>
              <a:t>das pessoas nos territórios</a:t>
            </a: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Ø"/>
            </a:pPr>
            <a:endParaRPr lang="pt-BR" altLang="pt-BR" sz="2200" dirty="0">
              <a:latin typeface="Calibri" pitchFamily="34" charset="0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t-BR" altLang="pt-BR" sz="2200" b="1" dirty="0">
                <a:latin typeface="Calibri" pitchFamily="34" charset="0"/>
                <a:cs typeface="Arial" charset="0"/>
              </a:rPr>
              <a:t>Contato permanente </a:t>
            </a:r>
            <a:r>
              <a:rPr lang="pt-BR" altLang="pt-BR" sz="2200" dirty="0">
                <a:latin typeface="Calibri" pitchFamily="34" charset="0"/>
                <a:cs typeface="Arial" charset="0"/>
              </a:rPr>
              <a:t>com os usuários, famílias e grupos sociais</a:t>
            </a: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Ø"/>
            </a:pPr>
            <a:endParaRPr lang="pt-BR" altLang="pt-BR" sz="2200" dirty="0">
              <a:latin typeface="Calibri" pitchFamily="34" charset="0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t-BR" altLang="pt-BR" sz="2200" b="1" dirty="0">
                <a:latin typeface="Calibri" pitchFamily="34" charset="0"/>
                <a:cs typeface="Arial" charset="0"/>
              </a:rPr>
              <a:t>Atenção complexa</a:t>
            </a:r>
            <a:r>
              <a:rPr lang="pt-BR" altLang="pt-BR" sz="2200" dirty="0">
                <a:latin typeface="Calibri" pitchFamily="34" charset="0"/>
                <a:cs typeface="Arial" charset="0"/>
              </a:rPr>
              <a:t>: demandas e necessidades diversas x articulação de variadas tecnologias de cuidado individual e coletivo (resolutividade clínica e sanitária)</a:t>
            </a: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Ø"/>
            </a:pPr>
            <a:endParaRPr lang="pt-BR" altLang="pt-BR" sz="2200" dirty="0">
              <a:latin typeface="Calibri" pitchFamily="34" charset="0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t-BR" altLang="pt-BR" sz="2200" b="1" dirty="0">
                <a:latin typeface="Calibri" pitchFamily="34" charset="0"/>
                <a:cs typeface="Arial" charset="0"/>
              </a:rPr>
              <a:t>Base do cuidado integral em rede </a:t>
            </a:r>
            <a:r>
              <a:rPr lang="pt-BR" altLang="pt-BR" sz="2200" dirty="0">
                <a:latin typeface="Calibri" pitchFamily="34" charset="0"/>
                <a:cs typeface="Arial" charset="0"/>
              </a:rPr>
              <a:t>(único componente sempre necessário)</a:t>
            </a:r>
          </a:p>
        </p:txBody>
      </p:sp>
      <p:sp>
        <p:nvSpPr>
          <p:cNvPr id="3" name="Retângulo 2"/>
          <p:cNvSpPr/>
          <p:nvPr/>
        </p:nvSpPr>
        <p:spPr>
          <a:xfrm>
            <a:off x="971600" y="374650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Singularidade da Atenção Básica nas Redes</a:t>
            </a:r>
            <a:endParaRPr lang="pt-B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54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18123</TotalTime>
  <Words>3025</Words>
  <Application>Microsoft Office PowerPoint</Application>
  <PresentationFormat>Apresentação na tela (4:3)</PresentationFormat>
  <Paragraphs>408</Paragraphs>
  <Slides>41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41</vt:i4>
      </vt:variant>
    </vt:vector>
  </HeadingPairs>
  <TitlesOfParts>
    <vt:vector size="43" baseType="lpstr">
      <vt:lpstr>Tema do Office</vt:lpstr>
      <vt:lpstr>1_Tema do Office</vt:lpstr>
      <vt:lpstr>Apresentação do PowerPoint</vt:lpstr>
      <vt:lpstr>Redes de Atenção à Saúde</vt:lpstr>
      <vt:lpstr>Apresentação do PowerPoint</vt:lpstr>
      <vt:lpstr>Apresentação do PowerPoint</vt:lpstr>
      <vt:lpstr>Apresentação do PowerPoint</vt:lpstr>
      <vt:lpstr>Apresentação do PowerPoint</vt:lpstr>
      <vt:lpstr>Atenção Básica – fundamentos e diretrizes</vt:lpstr>
      <vt:lpstr>Como a Atenção Básica pode contribuir para o funcionamento das RAS?</vt:lpstr>
      <vt:lpstr>Apresentação do PowerPoint</vt:lpstr>
      <vt:lpstr>Estratégias, Programas Prioritários</vt:lpstr>
      <vt:lpstr>Estratégia e-SUS AB </vt:lpstr>
      <vt:lpstr>Apresentação do PowerPoint</vt:lpstr>
      <vt:lpstr>Nasf</vt:lpstr>
      <vt:lpstr>Nasf</vt:lpstr>
      <vt:lpstr>Nasf</vt:lpstr>
      <vt:lpstr>Pontos de destaque...</vt:lpstr>
      <vt:lpstr>Organização do processo de trabalho do Nasf</vt:lpstr>
      <vt:lpstr>Recomendações para a construção da agenda </vt:lpstr>
      <vt:lpstr>Elementos constituintes da agenda do Nasf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NÚCLEOS DE APOIO À SAÚDE DA FAMÍLIA – NASF  “janela de oportunidade para qualificação do processo de trabalho ” </vt:lpstr>
      <vt:lpstr>Apresentação do PowerPoint</vt:lpstr>
      <vt:lpstr>As formações em saúde</vt:lpstr>
      <vt:lpstr>Apresentação do PowerPoint</vt:lpstr>
      <vt:lpstr>Os sentidos da Integralidade (PINHEIRO; MATTOS, 2001)</vt:lpstr>
      <vt:lpstr>Apresentação do PowerPoint</vt:lpstr>
      <vt:lpstr>Apresentação do PowerPoint</vt:lpstr>
      <vt:lpstr>Apresentação do PowerPoint</vt:lpstr>
      <vt:lpstr>Como atuar em rede?</vt:lpstr>
      <vt:lpstr>Como atuar em rede?</vt:lpstr>
      <vt:lpstr>Conhecimento e tomada de decisão (a utilização do conhecimento) 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luanna.gomes</dc:creator>
  <cp:lastModifiedBy>Eventos</cp:lastModifiedBy>
  <cp:revision>610</cp:revision>
  <dcterms:created xsi:type="dcterms:W3CDTF">2012-01-17T11:48:03Z</dcterms:created>
  <dcterms:modified xsi:type="dcterms:W3CDTF">2014-05-21T11:49:37Z</dcterms:modified>
</cp:coreProperties>
</file>