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11" r:id="rId2"/>
    <p:sldId id="318" r:id="rId3"/>
    <p:sldId id="332" r:id="rId4"/>
    <p:sldId id="324" r:id="rId5"/>
    <p:sldId id="333" r:id="rId6"/>
    <p:sldId id="334" r:id="rId7"/>
    <p:sldId id="336" r:id="rId8"/>
    <p:sldId id="335" r:id="rId9"/>
    <p:sldId id="337" r:id="rId10"/>
    <p:sldId id="327" r:id="rId1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  <a:srgbClr val="20AC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24C8B8-8162-49F0-B180-7C2412F7E2C5}" type="datetimeFigureOut">
              <a:rPr lang="pt-BR"/>
              <a:pPr>
                <a:defRPr/>
              </a:pPr>
              <a:t>22/05/2014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1E2973-93BD-4C0F-8BD8-6595DA1D2C0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413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e cada profissional traz suas opiniões, que são importantes para ajudar a entender o sujeito com alguma demanda de cuidado em saúde, definindo propostas e ações.</a:t>
            </a:r>
          </a:p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1536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11B70A-D63F-45F8-859C-13BA534C99CF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AA177-565F-4D5D-9B55-C11719B48F44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CA350-C110-4EF5-85D4-27E93D8FC00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99CEE-029B-4EF6-9750-4D45DCFF0115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0E176-D18A-4394-96B4-B4D7C69C3995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88FF2-8821-4E07-BEEF-921E12DA1D78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BC7C4-0D7F-446A-9ED2-5765B6CAEF25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FB553-91DA-4DE9-99EC-80491EFD06BD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35ADD-A97B-4E5E-B632-58D1374E252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BC5FA-BA0A-4F71-B420-B561F1A2B0CC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66CD9-5C8C-4ECD-8118-52FC9C1F742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4E362-F98D-4BE4-9E13-3ADE0DEC383D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7E14A-2A5B-468F-BDCC-A5E141B90DF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1C8C-51DD-4CC7-A2AB-4B2F2F125E91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A33E9-DF1B-4C40-98CD-06C6B992E78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D3A58-D228-46D1-AC2F-9B72EDB57BB1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B852F-B379-4ABC-89B7-590BAF058BD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D65B6-C981-4B04-85F6-91459A31BD34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2FBDA-49E1-42F2-895C-B8AC3475C53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C2803-C673-401F-A715-4BAD77AD39CC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ED3B9-FA3B-4546-82A7-87C41485718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53049-DE4B-4DE6-B29E-82B074950F1F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486D1-4516-4D29-9E5D-C1E64BD23E4A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E2474-60BC-4378-97E8-FC3A533E225A}" type="datetimeFigureOut">
              <a:rPr lang="pt-BR"/>
              <a:pPr>
                <a:defRPr/>
              </a:pPr>
              <a:t>22/05/2014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DC4FB3-B3B4-4597-A2BA-8401B1F631C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nasf@garopaba.sc.gov.br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de cantos arredondados 8"/>
          <p:cNvSpPr/>
          <p:nvPr/>
        </p:nvSpPr>
        <p:spPr>
          <a:xfrm>
            <a:off x="251520" y="474345"/>
            <a:ext cx="8565263" cy="1010439"/>
          </a:xfrm>
          <a:prstGeom prst="roundRect">
            <a:avLst/>
          </a:prstGeom>
          <a:solidFill>
            <a:srgbClr val="FF6600"/>
          </a:solidFill>
          <a:ln>
            <a:noFill/>
          </a:ln>
          <a:scene3d>
            <a:camera prst="orthographicFront"/>
            <a:lightRig rig="threePt" dir="t"/>
          </a:scene3d>
          <a:sp3d>
            <a:bevelT w="1778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053" name="Título 1"/>
          <p:cNvSpPr>
            <a:spLocks noGrp="1"/>
          </p:cNvSpPr>
          <p:nvPr>
            <p:ph type="ctrTitle"/>
          </p:nvPr>
        </p:nvSpPr>
        <p:spPr>
          <a:xfrm>
            <a:off x="684213" y="404813"/>
            <a:ext cx="7772400" cy="1470025"/>
          </a:xfrm>
        </p:spPr>
        <p:txBody>
          <a:bodyPr/>
          <a:lstStyle/>
          <a:p>
            <a:pPr eaLnBrk="1" hangingPunct="1"/>
            <a:r>
              <a:rPr lang="pt-BR" sz="2000" b="1" dirty="0" smtClean="0">
                <a:latin typeface="Perpetua" pitchFamily="18" charset="0"/>
              </a:rPr>
              <a:t/>
            </a:r>
            <a:br>
              <a:rPr lang="pt-BR" sz="2000" b="1" dirty="0" smtClean="0">
                <a:latin typeface="Perpetua" pitchFamily="18" charset="0"/>
              </a:rPr>
            </a:br>
            <a:endParaRPr lang="pt-BR" sz="2000" b="1" dirty="0" smtClean="0">
              <a:latin typeface="Perpetua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79388" y="260350"/>
            <a:ext cx="8713787" cy="6337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27025" y="635000"/>
            <a:ext cx="8566150" cy="1785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latin typeface="Perpetua" pitchFamily="18" charset="0"/>
                <a:cs typeface="+mn-cs"/>
              </a:rPr>
              <a:t>Núcleo </a:t>
            </a:r>
            <a:r>
              <a:rPr lang="pt-BR" sz="3600" b="1" dirty="0" smtClean="0">
                <a:latin typeface="Perpetua" pitchFamily="18" charset="0"/>
                <a:cs typeface="+mn-cs"/>
              </a:rPr>
              <a:t>de </a:t>
            </a:r>
            <a:r>
              <a:rPr lang="pt-BR" sz="3600" b="1" dirty="0">
                <a:latin typeface="Perpetua" pitchFamily="18" charset="0"/>
                <a:cs typeface="+mn-cs"/>
              </a:rPr>
              <a:t>Apoio à Saúde da Família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erpetua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prstClr val="black"/>
              </a:solidFill>
              <a:latin typeface="+mn-lt"/>
              <a:cs typeface="+mn-cs"/>
            </a:endParaRPr>
          </a:p>
        </p:txBody>
      </p:sp>
      <p:pic>
        <p:nvPicPr>
          <p:cNvPr id="205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857364"/>
            <a:ext cx="3529013" cy="30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de cantos arredondados 6"/>
          <p:cNvSpPr/>
          <p:nvPr/>
        </p:nvSpPr>
        <p:spPr>
          <a:xfrm>
            <a:off x="357158" y="5357826"/>
            <a:ext cx="8429684" cy="1010439"/>
          </a:xfrm>
          <a:prstGeom prst="roundRect">
            <a:avLst/>
          </a:prstGeom>
          <a:solidFill>
            <a:srgbClr val="FF6600"/>
          </a:solidFill>
          <a:ln>
            <a:noFill/>
          </a:ln>
          <a:scene3d>
            <a:camera prst="orthographicFront"/>
            <a:lightRig rig="threePt" dir="t"/>
          </a:scene3d>
          <a:sp3d>
            <a:bevelT w="1778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5400" b="1" dirty="0" err="1" smtClean="0">
                <a:solidFill>
                  <a:schemeClr val="tx1"/>
                </a:solidFill>
                <a:latin typeface="Perpetua"/>
              </a:rPr>
              <a:t>Garopaba</a:t>
            </a:r>
            <a:endParaRPr lang="pt-BR" sz="5400" b="1" dirty="0">
              <a:solidFill>
                <a:schemeClr val="tx1"/>
              </a:solidFill>
              <a:latin typeface="Perpetu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000519"/>
            <a:ext cx="1928811" cy="192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3"/>
          <p:cNvSpPr/>
          <p:nvPr/>
        </p:nvSpPr>
        <p:spPr>
          <a:xfrm>
            <a:off x="250825" y="260350"/>
            <a:ext cx="8642350" cy="6337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prstClr val="white"/>
              </a:solidFill>
            </a:endParaRPr>
          </a:p>
        </p:txBody>
      </p:sp>
      <p:sp>
        <p:nvSpPr>
          <p:cNvPr id="13315" name="Retângulo 2"/>
          <p:cNvSpPr>
            <a:spLocks noChangeArrowheads="1"/>
          </p:cNvSpPr>
          <p:nvPr/>
        </p:nvSpPr>
        <p:spPr bwMode="auto">
          <a:xfrm>
            <a:off x="2357422" y="4000504"/>
            <a:ext cx="678661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rgbClr val="FF6600"/>
                </a:solidFill>
              </a:rPr>
              <a:t>Rua Santa Rita, 426</a:t>
            </a:r>
            <a:endParaRPr lang="pt-BR" sz="2400" dirty="0">
              <a:solidFill>
                <a:srgbClr val="FF6600"/>
              </a:solidFill>
            </a:endParaRPr>
          </a:p>
          <a:p>
            <a:r>
              <a:rPr lang="pt-BR" sz="2400" b="1" dirty="0">
                <a:solidFill>
                  <a:srgbClr val="FF6600"/>
                </a:solidFill>
              </a:rPr>
              <a:t>Centro - </a:t>
            </a:r>
            <a:r>
              <a:rPr lang="pt-BR" sz="2400" b="1" dirty="0" err="1">
                <a:solidFill>
                  <a:srgbClr val="FF6600"/>
                </a:solidFill>
              </a:rPr>
              <a:t>Garopaba</a:t>
            </a:r>
            <a:endParaRPr lang="pt-BR" sz="2400" dirty="0">
              <a:solidFill>
                <a:srgbClr val="FF6600"/>
              </a:solidFill>
            </a:endParaRPr>
          </a:p>
          <a:p>
            <a:r>
              <a:rPr lang="pt-BR" sz="2400" b="1" dirty="0">
                <a:solidFill>
                  <a:srgbClr val="FF6600"/>
                </a:solidFill>
              </a:rPr>
              <a:t>Fone: (48) 3254.4311</a:t>
            </a:r>
            <a:endParaRPr lang="pt-BR" sz="2400" dirty="0">
              <a:solidFill>
                <a:srgbClr val="FF6600"/>
              </a:solidFill>
            </a:endParaRPr>
          </a:p>
          <a:p>
            <a:r>
              <a:rPr lang="pt-BR" sz="2400" b="1" dirty="0">
                <a:solidFill>
                  <a:srgbClr val="FF6600"/>
                </a:solidFill>
              </a:rPr>
              <a:t>Email: </a:t>
            </a:r>
            <a:r>
              <a:rPr lang="pt-BR" sz="2400" b="1" dirty="0" smtClean="0">
                <a:solidFill>
                  <a:srgbClr val="FF6600"/>
                </a:solidFill>
                <a:hlinkClick r:id="rId3"/>
              </a:rPr>
              <a:t>nasf@garopaba.sc.gov.br</a:t>
            </a:r>
            <a:endParaRPr lang="pt-BR" sz="2400" b="1" dirty="0" smtClean="0">
              <a:solidFill>
                <a:srgbClr val="FF6600"/>
              </a:solidFill>
            </a:endParaRPr>
          </a:p>
          <a:p>
            <a:r>
              <a:rPr lang="pt-BR" sz="2400" dirty="0" smtClean="0">
                <a:solidFill>
                  <a:srgbClr val="FF6600"/>
                </a:solidFill>
              </a:rPr>
              <a:t>https://www.facebook.com/NasfGaropaba?fref=ts</a:t>
            </a:r>
            <a:endParaRPr lang="pt-BR" sz="2400" dirty="0">
              <a:solidFill>
                <a:srgbClr val="FF6600"/>
              </a:solidFill>
            </a:endParaRPr>
          </a:p>
          <a:p>
            <a:r>
              <a:rPr lang="pt-BR" dirty="0"/>
              <a:t> </a:t>
            </a:r>
          </a:p>
        </p:txBody>
      </p:sp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/>
          <a:lstStyle/>
          <a:p>
            <a:r>
              <a:rPr lang="pt-BR" sz="3600" dirty="0" smtClean="0"/>
              <a:t>Estamos à disposição para compartilhamentos!</a:t>
            </a:r>
            <a:br>
              <a:rPr lang="pt-BR" sz="3600" dirty="0" smtClean="0"/>
            </a:br>
            <a:r>
              <a:rPr lang="pt-BR" sz="3600" dirty="0" smtClean="0"/>
              <a:t> </a:t>
            </a:r>
            <a:br>
              <a:rPr lang="pt-BR" sz="3600" dirty="0" smtClean="0"/>
            </a:br>
            <a:r>
              <a:rPr lang="pt-BR" sz="3600" dirty="0" smtClean="0"/>
              <a:t>Gratos pela atenção! 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7772400" cy="1498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rgbClr val="FF6600"/>
                </a:solidFill>
                <a:latin typeface="Perpetua" pitchFamily="18" charset="0"/>
                <a:ea typeface="+mn-ea"/>
                <a:cs typeface="+mn-cs"/>
              </a:rPr>
              <a:t>O Trabalho </a:t>
            </a:r>
            <a:endParaRPr lang="pt-BR" b="1" dirty="0">
              <a:solidFill>
                <a:srgbClr val="FF6600"/>
              </a:solidFill>
              <a:latin typeface="Perpetua" pitchFamily="18" charset="0"/>
              <a:ea typeface="+mn-ea"/>
              <a:cs typeface="+mn-cs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0825" y="260350"/>
            <a:ext cx="8642350" cy="6337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prstClr val="white"/>
              </a:solidFill>
            </a:endParaRPr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457200" y="1927225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O </a:t>
            </a:r>
            <a:r>
              <a:rPr lang="pt-BR" dirty="0"/>
              <a:t>NASF de Garopaba iniciou suas  atividades em </a:t>
            </a:r>
            <a:r>
              <a:rPr lang="pt-BR" dirty="0" smtClean="0"/>
              <a:t>2010 como NASF Estadual e contava com o total de seis profissionais, sendo eles: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02 Educadores físicos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02 Nutricionistas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02 Psicólogos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400" dirty="0"/>
              <a:t> </a:t>
            </a:r>
            <a:endParaRPr lang="pt-BR" sz="24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400" dirty="0" smtClean="0"/>
              <a:t> </a:t>
            </a:r>
            <a:endParaRPr lang="pt-BR" sz="24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  <p:pic>
        <p:nvPicPr>
          <p:cNvPr id="51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82588"/>
            <a:ext cx="2087563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pt-BR" sz="3000" dirty="0" smtClean="0"/>
              <a:t>    Em 2013 através de uma re estruturação do seu projeto, o NASF tornou-se Federal. Entre outras questões, um grande benefício desta mudança foi a ampliação da equipe. Que agora se compõem de:</a:t>
            </a:r>
          </a:p>
          <a:p>
            <a:r>
              <a:rPr lang="pt-BR" sz="3000" dirty="0" smtClean="0"/>
              <a:t>01 Assistente Social</a:t>
            </a:r>
          </a:p>
          <a:p>
            <a:r>
              <a:rPr lang="pt-BR" sz="3000" dirty="0" smtClean="0"/>
              <a:t>02 Educadores Físicos</a:t>
            </a:r>
          </a:p>
          <a:p>
            <a:r>
              <a:rPr lang="pt-BR" sz="3000" dirty="0" smtClean="0"/>
              <a:t>02 Fisioterapeutas</a:t>
            </a:r>
          </a:p>
          <a:p>
            <a:r>
              <a:rPr lang="pt-BR" sz="3000" dirty="0" smtClean="0"/>
              <a:t>01 Fonoaudióloga </a:t>
            </a:r>
          </a:p>
          <a:p>
            <a:r>
              <a:rPr lang="pt-BR" sz="3000" dirty="0" smtClean="0"/>
              <a:t>02 Nutricionistas</a:t>
            </a:r>
          </a:p>
          <a:p>
            <a:r>
              <a:rPr lang="pt-BR" sz="3000" dirty="0" smtClean="0"/>
              <a:t>02 Psicólogos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250825" y="260350"/>
            <a:ext cx="8642350" cy="6337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357167"/>
            <a:ext cx="1785949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4970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b="1" dirty="0" smtClean="0">
                <a:solidFill>
                  <a:srgbClr val="FF6600"/>
                </a:solidFill>
                <a:latin typeface="Perpetua" pitchFamily="18" charset="0"/>
                <a:ea typeface="+mn-ea"/>
                <a:cs typeface="+mn-cs"/>
              </a:rPr>
              <a:t/>
            </a:r>
            <a:br>
              <a:rPr lang="pt-BR" sz="3200" b="1" dirty="0" smtClean="0">
                <a:solidFill>
                  <a:srgbClr val="FF6600"/>
                </a:solidFill>
                <a:latin typeface="Perpetua" pitchFamily="18" charset="0"/>
                <a:ea typeface="+mn-ea"/>
                <a:cs typeface="+mn-cs"/>
              </a:rPr>
            </a:br>
            <a:r>
              <a:rPr lang="pt-BR" sz="3200" b="1" dirty="0" smtClean="0">
                <a:solidFill>
                  <a:srgbClr val="FF6600"/>
                </a:solidFill>
                <a:latin typeface="Perpetua" pitchFamily="18" charset="0"/>
                <a:ea typeface="+mn-ea"/>
                <a:cs typeface="+mn-cs"/>
              </a:rPr>
              <a:t>  </a:t>
            </a:r>
            <a:r>
              <a:rPr lang="pt-BR" b="1" dirty="0" smtClean="0">
                <a:solidFill>
                  <a:srgbClr val="FF6600"/>
                </a:solidFill>
                <a:latin typeface="Perpetua" pitchFamily="18" charset="0"/>
                <a:ea typeface="+mn-ea"/>
                <a:cs typeface="+mn-cs"/>
              </a:rPr>
              <a:t>O que funciona, na prática </a:t>
            </a:r>
            <a:endParaRPr lang="pt-BR" b="1" dirty="0">
              <a:solidFill>
                <a:srgbClr val="FF6600"/>
              </a:solidFill>
              <a:latin typeface="Perpetua" pitchFamily="18" charset="0"/>
              <a:ea typeface="+mn-ea"/>
              <a:cs typeface="+mn-cs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0825" y="260350"/>
            <a:ext cx="8642350" cy="6337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prstClr val="white"/>
              </a:solidFill>
            </a:endParaRPr>
          </a:p>
        </p:txBody>
      </p:sp>
      <p:sp>
        <p:nvSpPr>
          <p:cNvPr id="7172" name="Retângulo 6"/>
          <p:cNvSpPr>
            <a:spLocks noChangeArrowheads="1"/>
          </p:cNvSpPr>
          <p:nvPr/>
        </p:nvSpPr>
        <p:spPr bwMode="auto">
          <a:xfrm>
            <a:off x="642910" y="2357430"/>
            <a:ext cx="8264553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3000" dirty="0" smtClean="0"/>
              <a:t>Grande parte do trabalho realizado no NASF acontece por áreas profissionais. Tais como:</a:t>
            </a:r>
          </a:p>
          <a:p>
            <a:endParaRPr lang="pt-BR" sz="3000" dirty="0" smtClean="0"/>
          </a:p>
          <a:p>
            <a:r>
              <a:rPr lang="pt-BR" sz="3000" dirty="0" smtClean="0"/>
              <a:t>Assistente Social: visitas domiciliares</a:t>
            </a:r>
          </a:p>
          <a:p>
            <a:r>
              <a:rPr lang="pt-BR" sz="3000" dirty="0" smtClean="0"/>
              <a:t>Educação Física: grupos de atividade física</a:t>
            </a:r>
          </a:p>
          <a:p>
            <a:r>
              <a:rPr lang="pt-BR" sz="3000" dirty="0" smtClean="0"/>
              <a:t>Fisioterapia: grupos de fisioterapia laboral</a:t>
            </a:r>
          </a:p>
          <a:p>
            <a:r>
              <a:rPr lang="pt-BR" sz="3000" dirty="0" smtClean="0"/>
              <a:t>Fonoaudióloga: atendimentos domiciliares</a:t>
            </a:r>
          </a:p>
          <a:p>
            <a:r>
              <a:rPr lang="pt-BR" sz="3000" dirty="0" smtClean="0"/>
              <a:t>Nutrição: palestras educativas</a:t>
            </a:r>
          </a:p>
          <a:p>
            <a:r>
              <a:rPr lang="pt-BR" sz="3000" dirty="0" smtClean="0"/>
              <a:t>Psicologia: rodas de conversa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214290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pt-BR" sz="2400" dirty="0" smtClean="0"/>
              <a:t>     </a:t>
            </a:r>
            <a:r>
              <a:rPr lang="pt-BR" sz="3000" dirty="0" smtClean="0"/>
              <a:t>Tendo interesse em realizar trabalhos diferenciados a equipe NASF procura sempre novas formas de atuação, tais como:</a:t>
            </a:r>
          </a:p>
          <a:p>
            <a:r>
              <a:rPr lang="pt-BR" sz="3000" dirty="0" smtClean="0"/>
              <a:t> Programa Anti-Tabagismo;</a:t>
            </a:r>
          </a:p>
          <a:p>
            <a:r>
              <a:rPr lang="pt-BR" sz="3000" dirty="0" smtClean="0"/>
              <a:t> PSE – Programa Saúde na Escola</a:t>
            </a:r>
            <a:r>
              <a:rPr lang="pt-BR" sz="3000" dirty="0" smtClean="0"/>
              <a:t>;</a:t>
            </a:r>
          </a:p>
          <a:p>
            <a:r>
              <a:rPr lang="pt-BR" sz="3000" dirty="0" smtClean="0"/>
              <a:t>Atenção aos profissionais da Rede;</a:t>
            </a:r>
            <a:endParaRPr lang="pt-BR" sz="3000" dirty="0" smtClean="0"/>
          </a:p>
          <a:p>
            <a:pPr>
              <a:buNone/>
            </a:pPr>
            <a:endParaRPr lang="pt-BR" sz="3000" dirty="0" smtClean="0"/>
          </a:p>
          <a:p>
            <a:pPr>
              <a:buNone/>
            </a:pPr>
            <a:r>
              <a:rPr lang="pt-BR" sz="3000" dirty="0" smtClean="0"/>
              <a:t>     Com a intenção de realizar atividades que abrangessem todos os profissionais do NASF, está sendo elaborado o Projeto </a:t>
            </a:r>
            <a:r>
              <a:rPr lang="pt-BR" sz="3000" dirty="0" smtClean="0"/>
              <a:t>Cuidadores. </a:t>
            </a:r>
            <a:r>
              <a:rPr lang="pt-BR" sz="3000" dirty="0"/>
              <a:t>Também </a:t>
            </a:r>
            <a:r>
              <a:rPr lang="pt-BR" sz="3000" dirty="0" smtClean="0"/>
              <a:t>com esse propósito, já iniciamos o  Projeto </a:t>
            </a:r>
            <a:r>
              <a:rPr lang="pt-BR" sz="3000" dirty="0" err="1" smtClean="0"/>
              <a:t>EmagreSER</a:t>
            </a:r>
            <a:r>
              <a:rPr lang="pt-BR" sz="3000" dirty="0" smtClean="0"/>
              <a:t>.</a:t>
            </a:r>
          </a:p>
          <a:p>
            <a:pPr>
              <a:buNone/>
            </a:pPr>
            <a:endParaRPr lang="pt-BR" sz="2400" dirty="0" smtClean="0"/>
          </a:p>
          <a:p>
            <a:pPr>
              <a:buNone/>
            </a:pPr>
            <a:endParaRPr lang="pt-BR" sz="2400" dirty="0" smtClean="0"/>
          </a:p>
          <a:p>
            <a:pPr>
              <a:buNone/>
            </a:pPr>
            <a:endParaRPr lang="pt-BR" sz="2400" dirty="0" smtClean="0"/>
          </a:p>
          <a:p>
            <a:pPr>
              <a:buNone/>
            </a:pPr>
            <a:endParaRPr lang="pt-BR" sz="2400" dirty="0" smtClean="0"/>
          </a:p>
        </p:txBody>
      </p:sp>
      <p:sp>
        <p:nvSpPr>
          <p:cNvPr id="4" name="Retângulo 3"/>
          <p:cNvSpPr/>
          <p:nvPr/>
        </p:nvSpPr>
        <p:spPr>
          <a:xfrm>
            <a:off x="250825" y="260350"/>
            <a:ext cx="8642350" cy="6337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0825" y="260350"/>
            <a:ext cx="8642350" cy="6337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prstClr val="white"/>
              </a:solidFill>
            </a:endParaRPr>
          </a:p>
        </p:txBody>
      </p:sp>
      <p:pic>
        <p:nvPicPr>
          <p:cNvPr id="10" name="Imagem 9" descr="IMG_20140225_0852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-24"/>
            <a:ext cx="3214678" cy="3000396"/>
          </a:xfrm>
          <a:prstGeom prst="rect">
            <a:avLst/>
          </a:prstGeom>
        </p:spPr>
      </p:pic>
      <p:pic>
        <p:nvPicPr>
          <p:cNvPr id="11" name="Imagem 10" descr="IMG_20140225_0902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2071669" cy="3000372"/>
          </a:xfrm>
          <a:prstGeom prst="rect">
            <a:avLst/>
          </a:prstGeom>
        </p:spPr>
      </p:pic>
      <p:pic>
        <p:nvPicPr>
          <p:cNvPr id="12" name="Imagem 11" descr="IMG_20140515_091446954_HD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7" y="0"/>
            <a:ext cx="4071934" cy="3786190"/>
          </a:xfrm>
          <a:prstGeom prst="rect">
            <a:avLst/>
          </a:prstGeom>
        </p:spPr>
      </p:pic>
      <p:pic>
        <p:nvPicPr>
          <p:cNvPr id="2050" name="Picture 2" descr="E:\DCIM\102___02\IMG_00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00372"/>
            <a:ext cx="5143504" cy="3857628"/>
          </a:xfrm>
          <a:prstGeom prst="rect">
            <a:avLst/>
          </a:prstGeom>
          <a:noFill/>
        </p:spPr>
      </p:pic>
      <p:pic>
        <p:nvPicPr>
          <p:cNvPr id="2051" name="Picture 3" descr="E:\DCIM\102___02\IMG_00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3804048"/>
            <a:ext cx="4071934" cy="3053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DCIM\101___01\IMG_0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429124" cy="3321843"/>
          </a:xfrm>
          <a:prstGeom prst="rect">
            <a:avLst/>
          </a:prstGeom>
          <a:noFill/>
        </p:spPr>
      </p:pic>
      <p:pic>
        <p:nvPicPr>
          <p:cNvPr id="3074" name="Picture 2" descr="E:\DCIM\100___12\IMG_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21842"/>
            <a:ext cx="4500562" cy="3536157"/>
          </a:xfrm>
          <a:prstGeom prst="rect">
            <a:avLst/>
          </a:prstGeom>
          <a:noFill/>
        </p:spPr>
      </p:pic>
      <p:pic>
        <p:nvPicPr>
          <p:cNvPr id="3076" name="Picture 4" descr="https://fbcdn-sphotos-g-a.akamaihd.net/hphotos-ak-ash3/t1.0-9/1000006_408414515936326_632534605_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499" y="0"/>
            <a:ext cx="4762500" cy="3571876"/>
          </a:xfrm>
          <a:prstGeom prst="rect">
            <a:avLst/>
          </a:prstGeom>
          <a:noFill/>
        </p:spPr>
      </p:pic>
      <p:pic>
        <p:nvPicPr>
          <p:cNvPr id="3078" name="Picture 6" descr="https://fbcdn-sphotos-e-a.akamaihd.net/hphotos-ak-frc3/t1.0-9/971919_408414429269668_1600304364_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3584996"/>
            <a:ext cx="4643438" cy="3273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CIM\104___05\IMG_00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94571">
            <a:off x="3843860" y="658462"/>
            <a:ext cx="4857752" cy="3643314"/>
          </a:xfrm>
          <a:prstGeom prst="rect">
            <a:avLst/>
          </a:prstGeom>
          <a:noFill/>
        </p:spPr>
      </p:pic>
      <p:pic>
        <p:nvPicPr>
          <p:cNvPr id="1027" name="Picture 3" descr="E:\DCIM\102___02\IMG_0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11338">
            <a:off x="342861" y="999744"/>
            <a:ext cx="4286248" cy="3214686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285720" y="5572140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 smtClean="0">
                <a:solidFill>
                  <a:schemeClr val="accent6">
                    <a:lumMod val="75000"/>
                  </a:schemeClr>
                </a:solidFill>
              </a:rPr>
              <a:t>Nem só de trabalho é feito o serviço!</a:t>
            </a:r>
            <a:endParaRPr lang="pt-BR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781569"/>
            <a:ext cx="7772400" cy="1362075"/>
          </a:xfrm>
        </p:spPr>
        <p:txBody>
          <a:bodyPr/>
          <a:lstStyle/>
          <a:p>
            <a:pPr algn="ctr"/>
            <a:r>
              <a:rPr lang="pt-BR" sz="2800" cap="none" dirty="0" smtClean="0">
                <a:latin typeface="Perpetua"/>
              </a:rPr>
              <a:t>Coordenação</a:t>
            </a:r>
            <a:br>
              <a:rPr lang="pt-BR" sz="2800" cap="none" dirty="0" smtClean="0">
                <a:latin typeface="Perpetua"/>
              </a:rPr>
            </a:br>
            <a:r>
              <a:rPr lang="pt-BR" sz="2000" b="0" cap="none" dirty="0" smtClean="0">
                <a:latin typeface="Perpetua"/>
              </a:rPr>
              <a:t>Gabriela Rodrigues Pereira</a:t>
            </a:r>
            <a:endParaRPr lang="pt-BR" sz="2800" b="0" cap="none" dirty="0">
              <a:latin typeface="Perpetua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57158" y="357166"/>
            <a:ext cx="8501122" cy="4286280"/>
          </a:xfrm>
        </p:spPr>
        <p:txBody>
          <a:bodyPr/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latin typeface="Perpetua"/>
              </a:rPr>
              <a:t>Equipe NASF</a:t>
            </a:r>
            <a:endParaRPr lang="pt-BR" b="1" dirty="0" smtClean="0">
              <a:solidFill>
                <a:schemeClr val="tx1"/>
              </a:solidFill>
              <a:latin typeface="Perpetua"/>
            </a:endParaRPr>
          </a:p>
          <a:p>
            <a:pPr algn="ctr"/>
            <a:r>
              <a:rPr lang="pt-BR" dirty="0" smtClean="0">
                <a:solidFill>
                  <a:schemeClr val="tx1"/>
                </a:solidFill>
                <a:latin typeface="Perpetua"/>
              </a:rPr>
              <a:t>Afonso Junior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  <a:latin typeface="Perpetua"/>
              </a:rPr>
              <a:t>Bruna Ribeiro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  <a:latin typeface="Perpetua"/>
              </a:rPr>
              <a:t>Daniela Souza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  <a:latin typeface="Perpetua"/>
              </a:rPr>
              <a:t>Gustavo </a:t>
            </a:r>
            <a:r>
              <a:rPr lang="pt-BR" dirty="0" err="1" smtClean="0">
                <a:solidFill>
                  <a:schemeClr val="tx1"/>
                </a:solidFill>
                <a:latin typeface="Perpetua"/>
              </a:rPr>
              <a:t>Misurelli</a:t>
            </a:r>
            <a:endParaRPr lang="pt-BR" dirty="0" smtClean="0">
              <a:solidFill>
                <a:schemeClr val="tx1"/>
              </a:solidFill>
              <a:latin typeface="Perpetua"/>
            </a:endParaRPr>
          </a:p>
          <a:p>
            <a:pPr algn="ctr"/>
            <a:r>
              <a:rPr lang="pt-BR" dirty="0" smtClean="0">
                <a:solidFill>
                  <a:schemeClr val="tx1"/>
                </a:solidFill>
                <a:latin typeface="Perpetua"/>
              </a:rPr>
              <a:t>Isaac Jorge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  <a:latin typeface="Perpetua"/>
              </a:rPr>
              <a:t>Inti </a:t>
            </a:r>
            <a:r>
              <a:rPr lang="pt-BR" dirty="0" err="1" smtClean="0">
                <a:solidFill>
                  <a:schemeClr val="tx1"/>
                </a:solidFill>
                <a:latin typeface="Perpetua"/>
              </a:rPr>
              <a:t>Alt</a:t>
            </a:r>
            <a:endParaRPr lang="pt-BR" dirty="0" smtClean="0">
              <a:solidFill>
                <a:schemeClr val="tx1"/>
              </a:solidFill>
              <a:latin typeface="Perpetua"/>
            </a:endParaRPr>
          </a:p>
          <a:p>
            <a:pPr algn="ctr"/>
            <a:r>
              <a:rPr lang="pt-BR" dirty="0" smtClean="0">
                <a:solidFill>
                  <a:schemeClr val="tx1"/>
                </a:solidFill>
                <a:latin typeface="Perpetua"/>
              </a:rPr>
              <a:t>Leidiane de Souza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  <a:latin typeface="Perpetua"/>
              </a:rPr>
              <a:t>Luciana Veiga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  <a:latin typeface="Perpetua"/>
              </a:rPr>
              <a:t>Mirian </a:t>
            </a:r>
            <a:r>
              <a:rPr lang="pt-BR" dirty="0" err="1" smtClean="0">
                <a:solidFill>
                  <a:schemeClr val="tx1"/>
                </a:solidFill>
                <a:latin typeface="Perpetua"/>
              </a:rPr>
              <a:t>Breda</a:t>
            </a:r>
            <a:endParaRPr lang="pt-BR" dirty="0" smtClean="0">
              <a:solidFill>
                <a:schemeClr val="tx1"/>
              </a:solidFill>
              <a:latin typeface="Perpetua"/>
            </a:endParaRPr>
          </a:p>
          <a:p>
            <a:pPr algn="ctr"/>
            <a:r>
              <a:rPr lang="pt-BR" dirty="0" smtClean="0">
                <a:solidFill>
                  <a:schemeClr val="tx1"/>
                </a:solidFill>
                <a:latin typeface="Perpetua"/>
              </a:rPr>
              <a:t>Roselaine Pedroso</a:t>
            </a:r>
            <a:endParaRPr lang="pt-BR" dirty="0">
              <a:solidFill>
                <a:schemeClr val="tx1"/>
              </a:solidFill>
              <a:latin typeface="Perpetua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0825" y="260350"/>
            <a:ext cx="8642350" cy="6337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2310</TotalTime>
  <Words>299</Words>
  <Application>Microsoft Office PowerPoint</Application>
  <PresentationFormat>Apresentação na tela (4:3)</PresentationFormat>
  <Paragraphs>68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 </vt:lpstr>
      <vt:lpstr>O Trabalho </vt:lpstr>
      <vt:lpstr>Apresentação do PowerPoint</vt:lpstr>
      <vt:lpstr>   O que funciona, na prática </vt:lpstr>
      <vt:lpstr>Apresentação do PowerPoint</vt:lpstr>
      <vt:lpstr>Apresentação do PowerPoint</vt:lpstr>
      <vt:lpstr>Apresentação do PowerPoint</vt:lpstr>
      <vt:lpstr>Apresentação do PowerPoint</vt:lpstr>
      <vt:lpstr>Coordenação Gabriela Rodrigues Pereira</vt:lpstr>
      <vt:lpstr>Estamos à disposição para compartilhamentos!   Gratos pela atenção!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UNIVERSIDADE DO SUL DE SANTA CATARINA Projeto de Conclusão de Estágio em Nutrição Social</dc:title>
  <dc:creator>Daniela</dc:creator>
  <cp:lastModifiedBy>Inti</cp:lastModifiedBy>
  <cp:revision>303</cp:revision>
  <dcterms:created xsi:type="dcterms:W3CDTF">2010-11-16T17:27:19Z</dcterms:created>
  <dcterms:modified xsi:type="dcterms:W3CDTF">2014-05-22T11:06:54Z</dcterms:modified>
</cp:coreProperties>
</file>