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400" r:id="rId2"/>
    <p:sldId id="399" r:id="rId3"/>
    <p:sldId id="388" r:id="rId4"/>
    <p:sldId id="390" r:id="rId5"/>
    <p:sldId id="391" r:id="rId6"/>
    <p:sldId id="392" r:id="rId7"/>
    <p:sldId id="394" r:id="rId8"/>
    <p:sldId id="397" r:id="rId9"/>
    <p:sldId id="395" r:id="rId10"/>
    <p:sldId id="396" r:id="rId11"/>
    <p:sldId id="398" r:id="rId12"/>
    <p:sldId id="370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</c:strCache>
            </c:strRef>
          </c:tx>
          <c:explosion val="25"/>
          <c:dPt>
            <c:idx val="0"/>
            <c:explosion val="14"/>
          </c:dPt>
          <c:dPt>
            <c:idx val="1"/>
            <c:explosion val="13"/>
          </c:dPt>
          <c:dPt>
            <c:idx val="2"/>
            <c:explosion val="12"/>
          </c:dPt>
          <c:cat>
            <c:strRef>
              <c:f>Plan1!$A$2:$A$5</c:f>
              <c:strCache>
                <c:ptCount val="3"/>
                <c:pt idx="0">
                  <c:v>Fazem Uso de Medicamentos</c:v>
                </c:pt>
                <c:pt idx="1">
                  <c:v>Fazem Acompanhamento</c:v>
                </c:pt>
                <c:pt idx="2">
                  <c:v>Aguardam Acompanhamento</c:v>
                </c:pt>
              </c:strCache>
            </c:strRef>
          </c:cat>
          <c:val>
            <c:numRef>
              <c:f>Plan1!$B$2:$B$5</c:f>
              <c:numCache>
                <c:formatCode>0%</c:formatCode>
                <c:ptCount val="4"/>
                <c:pt idx="0" formatCode="0.00%">
                  <c:v>0.4667</c:v>
                </c:pt>
                <c:pt idx="1">
                  <c:v>0.30000000000000004</c:v>
                </c:pt>
                <c:pt idx="2" formatCode="0.00%">
                  <c:v>9.2000000000000026E-2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015043258481612"/>
          <c:y val="0.26466309916283121"/>
          <c:w val="0.30059030815592497"/>
          <c:h val="0.40229031650300479"/>
        </c:manualLayout>
      </c:layout>
      <c:txPr>
        <a:bodyPr/>
        <a:lstStyle/>
        <a:p>
          <a:pPr>
            <a:defRPr sz="2000"/>
          </a:pPr>
          <a:endParaRPr lang="pt-BR"/>
        </a:p>
      </c:txPr>
    </c:legend>
    <c:plotVisOnly val="1"/>
  </c:chart>
  <c:txPr>
    <a:bodyPr/>
    <a:lstStyle/>
    <a:p>
      <a:pPr>
        <a:defRPr sz="1800"/>
      </a:pPr>
      <a:endParaRPr lang="pt-B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C5A7B-A89D-41F6-8FB7-90E07C98506E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E28EC-93D1-4ED8-AD0F-8120FDB7A02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626458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86A180-BA7D-498C-86B2-48C12F819FB4}" type="datetimeFigureOut">
              <a:rPr lang="pt-BR" smtClean="0"/>
              <a:pPr/>
              <a:t>02/11/2013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20BA59-20F2-4F21-BB9D-2245B17A9F30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Sa&#250;de.avi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2976" y="428604"/>
            <a:ext cx="7099196" cy="1271598"/>
          </a:xfrm>
        </p:spPr>
        <p:txBody>
          <a:bodyPr>
            <a:noAutofit/>
          </a:bodyPr>
          <a:lstStyle/>
          <a:p>
            <a:r>
              <a:rPr lang="pt-BR" sz="6600" dirty="0" smtClean="0"/>
              <a:t>Nova Itaberaba - SC</a:t>
            </a:r>
            <a:endParaRPr lang="pt-BR" sz="6600" dirty="0"/>
          </a:p>
        </p:txBody>
      </p:sp>
      <p:pic>
        <p:nvPicPr>
          <p:cNvPr id="2050" name="Picture 2" descr="C:\Users\Michele Breansini\Desktop\g_NovaItaberaba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6835622" cy="4357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57224" y="2071678"/>
            <a:ext cx="7467600" cy="4341096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“alívio da tensão por esforço repetitivo”;</a:t>
            </a:r>
          </a:p>
          <a:p>
            <a:pPr algn="just"/>
            <a:r>
              <a:rPr lang="pt-BR" dirty="0" smtClean="0"/>
              <a:t>“estímulo a práticas saudáveis”;</a:t>
            </a:r>
          </a:p>
          <a:p>
            <a:pPr algn="just"/>
            <a:r>
              <a:rPr lang="pt-BR" dirty="0" smtClean="0"/>
              <a:t>“nosso corpo está sofrendo junto com a mente”;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“ajuda nos relacionamentos”;</a:t>
            </a:r>
          </a:p>
          <a:p>
            <a:pPr algn="just"/>
            <a:r>
              <a:rPr lang="pt-BR" dirty="0" smtClean="0"/>
              <a:t>“fortalecimento para auto-valorização”;</a:t>
            </a:r>
          </a:p>
          <a:p>
            <a:pPr algn="just"/>
            <a:r>
              <a:rPr lang="pt-BR" dirty="0" smtClean="0"/>
              <a:t>“reflexão”;</a:t>
            </a:r>
          </a:p>
          <a:p>
            <a:pPr algn="just"/>
            <a:r>
              <a:rPr lang="pt-BR" dirty="0" smtClean="0"/>
              <a:t>“auto-conhecimento”;</a:t>
            </a:r>
          </a:p>
          <a:p>
            <a:pPr algn="just"/>
            <a:r>
              <a:rPr lang="pt-BR" dirty="0" smtClean="0"/>
              <a:t>“espaço para expressar sentimentos”.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úd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5828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224" y="300037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pt-BR" sz="7200" dirty="0" smtClean="0"/>
              <a:t>Obrigada!!!!</a:t>
            </a:r>
            <a:endParaRPr lang="pt-BR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2976" y="428604"/>
            <a:ext cx="7099196" cy="1271598"/>
          </a:xfrm>
        </p:spPr>
        <p:txBody>
          <a:bodyPr>
            <a:noAutofit/>
          </a:bodyPr>
          <a:lstStyle/>
          <a:p>
            <a:r>
              <a:rPr lang="pt-BR" sz="6600" dirty="0" smtClean="0"/>
              <a:t>Nova Itaberaba - SC</a:t>
            </a:r>
            <a:endParaRPr lang="pt-BR" sz="6600" dirty="0"/>
          </a:p>
        </p:txBody>
      </p:sp>
      <p:pic>
        <p:nvPicPr>
          <p:cNvPr id="1026" name="Picture 2" descr="C:\Users\Michele Breansini\Desktop\547806_207550852706123_1999059161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6822309" cy="4548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3600" dirty="0" smtClean="0"/>
              <a:t>Prática interdisciplinar do grupo de trabalhadores da Unidade Básica de Saúde do município de Nova Itaberaba - SC: </a:t>
            </a:r>
            <a:r>
              <a:rPr lang="pt-BR" sz="3600" i="1" dirty="0" smtClean="0"/>
              <a:t>“Bem-Me-Quer”</a:t>
            </a:r>
            <a:endParaRPr lang="pt-BR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3643314"/>
            <a:ext cx="7854696" cy="2571768"/>
          </a:xfrm>
        </p:spPr>
        <p:txBody>
          <a:bodyPr>
            <a:normAutofit/>
          </a:bodyPr>
          <a:lstStyle/>
          <a:p>
            <a:r>
              <a:rPr lang="pt-BR" dirty="0" smtClean="0"/>
              <a:t>Elaboradores:</a:t>
            </a:r>
          </a:p>
          <a:p>
            <a:r>
              <a:rPr lang="pt-BR" dirty="0" smtClean="0"/>
              <a:t>Michele </a:t>
            </a:r>
            <a:r>
              <a:rPr lang="pt-BR" dirty="0" err="1" smtClean="0"/>
              <a:t>Breansini</a:t>
            </a:r>
            <a:r>
              <a:rPr lang="pt-BR" dirty="0" smtClean="0"/>
              <a:t> – Fisioterapeuta NASF</a:t>
            </a:r>
          </a:p>
          <a:p>
            <a:r>
              <a:rPr lang="pt-BR" dirty="0" smtClean="0"/>
              <a:t>Cleide Terezinha </a:t>
            </a:r>
            <a:r>
              <a:rPr lang="pt-BR" dirty="0" err="1" smtClean="0"/>
              <a:t>Camera</a:t>
            </a:r>
            <a:r>
              <a:rPr lang="pt-BR" dirty="0" smtClean="0"/>
              <a:t> – Psicóloga NASF</a:t>
            </a:r>
          </a:p>
          <a:p>
            <a:r>
              <a:rPr lang="pt-BR" dirty="0" smtClean="0"/>
              <a:t>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pt-BR" dirty="0" smtClean="0"/>
              <a:t>Objetivo Geral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00100" y="3214686"/>
            <a:ext cx="7467600" cy="20002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sz="2000" dirty="0" smtClean="0"/>
              <a:t> 	</a:t>
            </a:r>
            <a:r>
              <a:rPr lang="pt-BR" sz="3200" dirty="0" smtClean="0"/>
              <a:t>Trabalhar de forma interdisciplinar os riscos ocupacionais dos trabalhadores da Unidade Básica de Saúde.  </a:t>
            </a:r>
          </a:p>
          <a:p>
            <a:pPr algn="just">
              <a:buNone/>
            </a:pP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dirty="0" smtClean="0"/>
              <a:t>Objetivos Específicos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57224" y="2071678"/>
            <a:ext cx="7467600" cy="4341096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pt-BR" dirty="0" smtClean="0"/>
              <a:t>Trabalhar situações de conflitos latentes no grupo;</a:t>
            </a:r>
          </a:p>
          <a:p>
            <a:pPr lvl="0" algn="just"/>
            <a:r>
              <a:rPr lang="pt-BR" dirty="0" smtClean="0"/>
              <a:t>Elucidar problemas nas relações interpessoais;</a:t>
            </a:r>
          </a:p>
          <a:p>
            <a:pPr lvl="0" algn="just"/>
            <a:r>
              <a:rPr lang="pt-BR" dirty="0" smtClean="0"/>
              <a:t>Auxiliar no crescimento das relações </a:t>
            </a:r>
            <a:r>
              <a:rPr lang="pt-BR" dirty="0" err="1" smtClean="0"/>
              <a:t>intergrupais</a:t>
            </a:r>
            <a:r>
              <a:rPr lang="pt-BR" dirty="0" smtClean="0"/>
              <a:t>;</a:t>
            </a:r>
          </a:p>
          <a:p>
            <a:pPr lvl="0" algn="just"/>
            <a:r>
              <a:rPr lang="pt-BR" dirty="0" smtClean="0"/>
              <a:t>Propiciar um aumento na </a:t>
            </a:r>
            <a:r>
              <a:rPr lang="pt-BR" dirty="0" err="1" smtClean="0"/>
              <a:t>autoestima</a:t>
            </a:r>
            <a:r>
              <a:rPr lang="pt-BR" dirty="0" smtClean="0"/>
              <a:t> do grupo;</a:t>
            </a:r>
          </a:p>
          <a:p>
            <a:pPr lvl="0" algn="just"/>
            <a:r>
              <a:rPr lang="pt-BR" dirty="0" smtClean="0"/>
              <a:t>Proporcionar espaço de relaxamento mental e físico;</a:t>
            </a:r>
          </a:p>
          <a:p>
            <a:pPr lvl="0" algn="just"/>
            <a:r>
              <a:rPr lang="pt-BR" dirty="0" smtClean="0"/>
              <a:t>Favorecer a redução da ansiedade e tensão laboral.</a:t>
            </a:r>
          </a:p>
          <a:p>
            <a:pPr algn="just">
              <a:buNone/>
            </a:pP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57224" y="2428868"/>
            <a:ext cx="7467600" cy="3214710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População de 46 profissionais da UBS;</a:t>
            </a:r>
          </a:p>
          <a:p>
            <a:pPr algn="just"/>
            <a:r>
              <a:rPr lang="pt-BR" dirty="0" smtClean="0"/>
              <a:t>Amostra composta por 34 profissionais da UBS;</a:t>
            </a:r>
          </a:p>
          <a:p>
            <a:pPr algn="just"/>
            <a:r>
              <a:rPr lang="pt-BR" dirty="0" smtClean="0"/>
              <a:t>Encontros semanais;</a:t>
            </a:r>
          </a:p>
          <a:p>
            <a:pPr algn="just"/>
            <a:r>
              <a:rPr lang="pt-BR" dirty="0" smtClean="0"/>
              <a:t>Atividades alternadas entre fisioterapeuta e psicóloga;</a:t>
            </a:r>
          </a:p>
          <a:p>
            <a:pPr algn="just"/>
            <a:r>
              <a:rPr lang="pt-BR" dirty="0" smtClean="0"/>
              <a:t>Questionário aberto.</a:t>
            </a:r>
            <a:r>
              <a:rPr lang="pt-BR" sz="2000" dirty="0" smtClean="0"/>
              <a:t> 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Questionário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pt-BR" sz="2500" dirty="0" smtClean="0"/>
              <a:t>Você usa algum tipo de medicamento controlado?</a:t>
            </a:r>
          </a:p>
          <a:p>
            <a:pPr lvl="0" algn="just"/>
            <a:r>
              <a:rPr lang="pt-BR" sz="2500" dirty="0" smtClean="0"/>
              <a:t>Você faz acompanhamento com psiquiatra ou psicólogo?</a:t>
            </a:r>
          </a:p>
          <a:p>
            <a:pPr lvl="0" algn="just"/>
            <a:r>
              <a:rPr lang="pt-BR" sz="2500" dirty="0" smtClean="0"/>
              <a:t>Você tem indicação ou está aguardando consulta com um profissional de saúde mental?</a:t>
            </a:r>
          </a:p>
          <a:p>
            <a:pPr lvl="0" algn="just"/>
            <a:r>
              <a:rPr lang="pt-BR" sz="2500" dirty="0" smtClean="0"/>
              <a:t>O que você espera do programa “Bem-Me-Quer”?</a:t>
            </a:r>
          </a:p>
          <a:p>
            <a:pPr lvl="0" algn="just"/>
            <a:r>
              <a:rPr lang="pt-BR" sz="2500" dirty="0" smtClean="0"/>
              <a:t>O que melhorou desde o início do programa “Bem-Me-Quer”?</a:t>
            </a:r>
          </a:p>
          <a:p>
            <a:pPr lvl="0" algn="just"/>
            <a:r>
              <a:rPr lang="pt-BR" sz="2500" dirty="0" smtClean="0"/>
              <a:t>Você considera importante este trabalho? Justifique.</a:t>
            </a:r>
          </a:p>
          <a:p>
            <a:pPr lvl="0" algn="just"/>
            <a:r>
              <a:rPr lang="pt-BR" sz="2500" dirty="0" smtClean="0"/>
              <a:t>O que você pensa dos trabalhos da fisioterapia?</a:t>
            </a:r>
          </a:p>
          <a:p>
            <a:pPr lvl="0" algn="just"/>
            <a:r>
              <a:rPr lang="pt-BR" sz="2500" dirty="0" smtClean="0"/>
              <a:t>O que você pensa dos trabalhos da psicologia?</a:t>
            </a:r>
          </a:p>
          <a:p>
            <a:pPr algn="just">
              <a:buNone/>
            </a:pPr>
            <a:endParaRPr lang="pt-BR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1143000"/>
          </a:xfrm>
        </p:spPr>
        <p:txBody>
          <a:bodyPr/>
          <a:lstStyle/>
          <a:p>
            <a:pPr algn="ctr"/>
            <a:r>
              <a:rPr lang="pt-BR" dirty="0" smtClean="0"/>
              <a:t>Resultados 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57224" y="2071678"/>
            <a:ext cx="7467600" cy="43410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pt-BR" dirty="0" smtClean="0"/>
              <a:t>	Algumas falas dos profissionais da UBS: </a:t>
            </a:r>
          </a:p>
          <a:p>
            <a:pPr algn="just"/>
            <a:r>
              <a:rPr lang="pt-BR" dirty="0" smtClean="0"/>
              <a:t>“relaxamento físico e mental”;</a:t>
            </a:r>
          </a:p>
          <a:p>
            <a:pPr algn="just"/>
            <a:r>
              <a:rPr lang="pt-BR" dirty="0" smtClean="0"/>
              <a:t>“auxílio para alívio do estresse”;</a:t>
            </a:r>
          </a:p>
          <a:p>
            <a:pPr algn="just"/>
            <a:r>
              <a:rPr lang="pt-BR" dirty="0" smtClean="0"/>
              <a:t>“enfrentamento da rotina”;</a:t>
            </a:r>
          </a:p>
          <a:p>
            <a:pPr algn="just"/>
            <a:r>
              <a:rPr lang="pt-BR" dirty="0" smtClean="0"/>
              <a:t>“fortalecimento para a equipe”;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“permitiu espaço para expressão de angústias, medo”;</a:t>
            </a:r>
          </a:p>
          <a:p>
            <a:pPr algn="just"/>
            <a:r>
              <a:rPr lang="pt-BR" dirty="0" smtClean="0"/>
              <a:t>“valorização, motivação”;</a:t>
            </a:r>
          </a:p>
          <a:p>
            <a:pPr algn="just"/>
            <a:r>
              <a:rPr lang="pt-BR" dirty="0" smtClean="0"/>
              <a:t>“aprender a se cuidar mais”;</a:t>
            </a:r>
          </a:p>
          <a:p>
            <a:pPr algn="just"/>
            <a:endParaRPr lang="pt-BR" dirty="0" smtClean="0"/>
          </a:p>
          <a:p>
            <a:pPr algn="just"/>
            <a:endParaRPr lang="pt-BR" sz="2000" dirty="0" smtClean="0"/>
          </a:p>
          <a:p>
            <a:pPr algn="just">
              <a:buNone/>
            </a:pP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642</TotalTime>
  <Words>252</Words>
  <Application>Microsoft Office PowerPoint</Application>
  <PresentationFormat>Apresentação na tela (4:3)</PresentationFormat>
  <Paragraphs>54</Paragraphs>
  <Slides>12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Fluxo</vt:lpstr>
      <vt:lpstr>Nova Itaberaba - SC</vt:lpstr>
      <vt:lpstr>Nova Itaberaba - SC</vt:lpstr>
      <vt:lpstr>Prática interdisciplinar do grupo de trabalhadores da Unidade Básica de Saúde do município de Nova Itaberaba - SC: “Bem-Me-Quer”</vt:lpstr>
      <vt:lpstr>Objetivo Geral</vt:lpstr>
      <vt:lpstr>Objetivos Específicos</vt:lpstr>
      <vt:lpstr>Metodologia</vt:lpstr>
      <vt:lpstr>Questionário </vt:lpstr>
      <vt:lpstr>Resultados </vt:lpstr>
      <vt:lpstr>Resultados</vt:lpstr>
      <vt:lpstr>Resultados</vt:lpstr>
      <vt:lpstr>Slide 11</vt:lpstr>
      <vt:lpstr>Obrigada!!!!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Nervoso</dc:title>
  <dc:creator>Michele</dc:creator>
  <cp:lastModifiedBy>Michele Breansini</cp:lastModifiedBy>
  <cp:revision>170</cp:revision>
  <dcterms:created xsi:type="dcterms:W3CDTF">2011-04-26T17:11:08Z</dcterms:created>
  <dcterms:modified xsi:type="dcterms:W3CDTF">2013-11-03T01:00:17Z</dcterms:modified>
</cp:coreProperties>
</file>