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5EBB5-15B4-4135-9C32-D4D4EC733C66}" type="datetimeFigureOut">
              <a:rPr lang="pt-BR" smtClean="0"/>
              <a:t>5/11/2013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3DE22-2C7C-4B5F-A5D4-7007989EFAA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5EBB5-15B4-4135-9C32-D4D4EC733C66}" type="datetimeFigureOut">
              <a:rPr lang="pt-BR" smtClean="0"/>
              <a:t>5/11/2013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3DE22-2C7C-4B5F-A5D4-7007989EFAA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5EBB5-15B4-4135-9C32-D4D4EC733C66}" type="datetimeFigureOut">
              <a:rPr lang="pt-BR" smtClean="0"/>
              <a:t>5/11/2013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3DE22-2C7C-4B5F-A5D4-7007989EFAA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5EBB5-15B4-4135-9C32-D4D4EC733C66}" type="datetimeFigureOut">
              <a:rPr lang="pt-BR" smtClean="0"/>
              <a:t>5/11/2013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3DE22-2C7C-4B5F-A5D4-7007989EFAA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5EBB5-15B4-4135-9C32-D4D4EC733C66}" type="datetimeFigureOut">
              <a:rPr lang="pt-BR" smtClean="0"/>
              <a:t>5/11/2013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3DE22-2C7C-4B5F-A5D4-7007989EFAA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5EBB5-15B4-4135-9C32-D4D4EC733C66}" type="datetimeFigureOut">
              <a:rPr lang="pt-BR" smtClean="0"/>
              <a:t>5/11/2013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3DE22-2C7C-4B5F-A5D4-7007989EFAA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5EBB5-15B4-4135-9C32-D4D4EC733C66}" type="datetimeFigureOut">
              <a:rPr lang="pt-BR" smtClean="0"/>
              <a:t>5/11/2013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3DE22-2C7C-4B5F-A5D4-7007989EFAA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5EBB5-15B4-4135-9C32-D4D4EC733C66}" type="datetimeFigureOut">
              <a:rPr lang="pt-BR" smtClean="0"/>
              <a:t>5/11/2013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3DE22-2C7C-4B5F-A5D4-7007989EFAA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5EBB5-15B4-4135-9C32-D4D4EC733C66}" type="datetimeFigureOut">
              <a:rPr lang="pt-BR" smtClean="0"/>
              <a:t>5/11/2013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3DE22-2C7C-4B5F-A5D4-7007989EFAA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5EBB5-15B4-4135-9C32-D4D4EC733C66}" type="datetimeFigureOut">
              <a:rPr lang="pt-BR" smtClean="0"/>
              <a:t>5/11/2013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3DE22-2C7C-4B5F-A5D4-7007989EFAA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5EBB5-15B4-4135-9C32-D4D4EC733C66}" type="datetimeFigureOut">
              <a:rPr lang="pt-BR" smtClean="0"/>
              <a:t>5/11/2013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3DE22-2C7C-4B5F-A5D4-7007989EFAA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5EBB5-15B4-4135-9C32-D4D4EC733C66}" type="datetimeFigureOut">
              <a:rPr lang="pt-BR" smtClean="0"/>
              <a:t>5/11/2013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3DE22-2C7C-4B5F-A5D4-7007989EFAA8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 descr="C:\Documents and Settings\Usuario\Desktop\Web%20demonstração%20Gisele%20Encontro%20Saúde%20da%20Família%20CERTO%20com%20sugestões[1]\Slid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50" name="Picture 2" descr="C:\Documents and Settings\Usuario\Desktop\Web%20demonstração%20Gisele%20Encontro%20Saúde%20da%20Família%20CERTO%20com%20sugestões[1]\Slid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074" name="Picture 2" descr="C:\Documents and Settings\Usuario\Desktop\Web%20demonstração%20Gisele%20Encontro%20Saúde%20da%20Família%20CERTO%20com%20sugestões[1]\Slide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098" name="Picture 2" descr="C:\Documents and Settings\Usuario\Desktop\Web%20demonstração%20Gisele%20Encontro%20Saúde%20da%20Família%20CERTO%20com%20sugestões[1]\Slide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122" name="Picture 2" descr="C:\Documents and Settings\Usuario\Desktop\Web%20demonstração%20Gisele%20Encontro%20Saúde%20da%20Família%20CERTO%20com%20sugestões[1]\Slide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146" name="Picture 2" descr="C:\Documents and Settings\Usuario\Desktop\Web%20demonstração%20Gisele%20Encontro%20Saúde%20da%20Família%20CERTO%20com%20sugestões[1]\Slide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170" name="Picture 2" descr="C:\Documents and Settings\Usuario\Desktop\Web%20demonstração%20Gisele%20Encontro%20Saúde%20da%20Família%20CERTO%20com%20sugestões[1]\Slide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8194" name="Picture 2" descr="C:\Documents and Settings\Usuario\Desktop\Web%20demonstração%20Gisele%20Encontro%20Saúde%20da%20Família%20CERTO%20com%20sugestões[1]\Slide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Apresentação na tela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9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</cp:revision>
  <dcterms:created xsi:type="dcterms:W3CDTF">2013-11-05T11:25:29Z</dcterms:created>
  <dcterms:modified xsi:type="dcterms:W3CDTF">2013-11-05T11:28:36Z</dcterms:modified>
</cp:coreProperties>
</file>