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74" r:id="rId11"/>
    <p:sldId id="275" r:id="rId12"/>
    <p:sldId id="265" r:id="rId13"/>
    <p:sldId id="266" r:id="rId14"/>
    <p:sldId id="267" r:id="rId15"/>
    <p:sldId id="276" r:id="rId16"/>
    <p:sldId id="271" r:id="rId17"/>
    <p:sldId id="272" r:id="rId18"/>
    <p:sldId id="281" r:id="rId19"/>
    <p:sldId id="277" r:id="rId20"/>
    <p:sldId id="278" r:id="rId21"/>
    <p:sldId id="279" r:id="rId22"/>
    <p:sldId id="280" r:id="rId23"/>
    <p:sldId id="268" r:id="rId24"/>
    <p:sldId id="269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>
        <p:scale>
          <a:sx n="51" d="100"/>
          <a:sy n="51" d="100"/>
        </p:scale>
        <p:origin x="-97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1E79291-F0CC-41BA-9E3B-6F57E5CFBC8F}" type="datetimeFigureOut">
              <a:rPr lang="pt-BR" smtClean="0"/>
              <a:t>18/11/2013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77BB11-A18E-49EA-9432-967CF9EF27BB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pt-BR" altLang="pt-BR" b="1" dirty="0">
                <a:latin typeface="Calibri" pitchFamily="34" charset="0"/>
              </a:rPr>
              <a:t>POLÍTICA NACIONAL DE ATENÇÃO INTEGRAL À SAÚDE DO HOMEM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Espaço Reservado para Conteúdo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2" y="1916832"/>
            <a:ext cx="8289574" cy="4391893"/>
          </a:xfrm>
        </p:spPr>
      </p:pic>
    </p:spTree>
    <p:extLst>
      <p:ext uri="{BB962C8B-B14F-4D97-AF65-F5344CB8AC3E}">
        <p14:creationId xmlns:p14="http://schemas.microsoft.com/office/powerpoint/2010/main" val="8859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pt-BR" dirty="0" smtClean="0"/>
              <a:t>Policlínica Municipal de Saúde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52736"/>
            <a:ext cx="8572500" cy="5219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58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/>
              <a:t>Em todas as Unidades Básicas de Saúde</a:t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8229600" cy="5277222"/>
          </a:xfrm>
        </p:spPr>
      </p:pic>
    </p:spTree>
    <p:extLst>
      <p:ext uri="{BB962C8B-B14F-4D97-AF65-F5344CB8AC3E}">
        <p14:creationId xmlns:p14="http://schemas.microsoft.com/office/powerpoint/2010/main" val="31856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/>
            <a:endParaRPr lang="pt-BR" b="1" dirty="0" smtClean="0"/>
          </a:p>
          <a:p>
            <a:pPr algn="ctr"/>
            <a:endParaRPr lang="pt-BR" b="1" dirty="0"/>
          </a:p>
          <a:p>
            <a:pPr algn="ctr"/>
            <a:endParaRPr lang="pt-BR" b="1" dirty="0" smtClean="0"/>
          </a:p>
          <a:p>
            <a:pPr algn="ctr"/>
            <a:endParaRPr lang="pt-BR" b="1" dirty="0" smtClean="0"/>
          </a:p>
          <a:p>
            <a:pPr algn="ctr"/>
            <a:r>
              <a:rPr lang="pt-BR" sz="3200" b="1" dirty="0" smtClean="0"/>
              <a:t>QUAIS AS VANTAGENS EM PARTICIPAR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853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pt-BR" dirty="0" smtClean="0"/>
          </a:p>
          <a:p>
            <a:r>
              <a:rPr lang="pt-BR" sz="3200" dirty="0" smtClean="0"/>
              <a:t>O homem estará provando pra si e para sua família que se preocupa com o bem estar de todos.</a:t>
            </a:r>
          </a:p>
          <a:p>
            <a:r>
              <a:rPr lang="pt-BR" sz="3200" dirty="0" smtClean="0"/>
              <a:t>No momento do parto este homem estará mais preparado para enfrentar essa situação, Que para muitos é a primeira.</a:t>
            </a:r>
          </a:p>
          <a:p>
            <a:r>
              <a:rPr lang="pt-BR" sz="3200" dirty="0" smtClean="0"/>
              <a:t>Diminuição do risco de transmissão vertical.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14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endParaRPr lang="pt-BR" b="1" dirty="0" smtClean="0"/>
          </a:p>
          <a:p>
            <a:pPr marL="0" indent="0" algn="ctr">
              <a:buFont typeface="Arial" charset="0"/>
              <a:buNone/>
              <a:defRPr/>
            </a:pPr>
            <a:endParaRPr lang="pt-BR" b="1" dirty="0"/>
          </a:p>
          <a:p>
            <a:pPr marL="0" indent="0" algn="ctr">
              <a:buFont typeface="Arial" charset="0"/>
              <a:buNone/>
              <a:defRPr/>
            </a:pPr>
            <a:r>
              <a:rPr lang="pt-BR" sz="3200" b="1" dirty="0" smtClean="0"/>
              <a:t>IMPORTANTE</a:t>
            </a:r>
            <a:endParaRPr lang="pt-BR" sz="3200" b="1" dirty="0"/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pPr marL="0" indent="0" algn="just">
              <a:buNone/>
              <a:defRPr/>
            </a:pPr>
            <a:r>
              <a:rPr lang="pt-BR" sz="3200" dirty="0"/>
              <a:t>Terá toda a assistência necessária para que a saúde de sua família se mantenha no melhor estado possível 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834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8280920" cy="5544616"/>
          </a:xfrm>
        </p:spPr>
      </p:pic>
    </p:spTree>
    <p:extLst>
      <p:ext uri="{BB962C8B-B14F-4D97-AF65-F5344CB8AC3E}">
        <p14:creationId xmlns:p14="http://schemas.microsoft.com/office/powerpoint/2010/main" val="3025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TRABALHO DESENVOLVIDO NA POLICLINA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124744"/>
            <a:ext cx="8046156" cy="5400600"/>
          </a:xfrm>
        </p:spPr>
      </p:pic>
    </p:spTree>
    <p:extLst>
      <p:ext uri="{BB962C8B-B14F-4D97-AF65-F5344CB8AC3E}">
        <p14:creationId xmlns:p14="http://schemas.microsoft.com/office/powerpoint/2010/main" val="378884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pt-BR" dirty="0" smtClean="0"/>
              <a:t>Grupos de Gestantes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sz="3500" dirty="0"/>
              <a:t>Promovem reuniões  com os casais para informá-los sobre as alterações que podem ocorrer com a mulher e entre o casal durante a gravidez e o nascimento do filho.</a:t>
            </a:r>
          </a:p>
          <a:p>
            <a:pPr marL="0" indent="0">
              <a:buNone/>
            </a:pPr>
            <a:r>
              <a:rPr lang="pt-BR" sz="3200" dirty="0"/>
              <a:t/>
            </a:r>
            <a:br>
              <a:rPr lang="pt-BR" sz="3200" dirty="0"/>
            </a:br>
            <a:endParaRPr lang="pt-BR" sz="3200" dirty="0" smtClean="0"/>
          </a:p>
          <a:p>
            <a:pPr marL="0" indent="0" algn="just">
              <a:buNone/>
            </a:pPr>
            <a:r>
              <a:rPr lang="pt-BR" sz="3500" dirty="0" smtClean="0"/>
              <a:t>O </a:t>
            </a:r>
            <a:r>
              <a:rPr lang="pt-BR" sz="3500" dirty="0"/>
              <a:t>homem tende a ficar mais compreensível com a parceira e entender melhor seus próprios </a:t>
            </a:r>
            <a:r>
              <a:rPr lang="pt-BR" sz="3500" dirty="0" smtClean="0"/>
              <a:t>sentimentos, </a:t>
            </a:r>
            <a:r>
              <a:rPr lang="pt-BR" sz="3500" dirty="0"/>
              <a:t>o que </a:t>
            </a:r>
            <a:r>
              <a:rPr lang="pt-BR" sz="3500" dirty="0" smtClean="0"/>
              <a:t>reduz vários agravos dentro das família. </a:t>
            </a:r>
            <a:endParaRPr lang="pt-BR" sz="3500" dirty="0"/>
          </a:p>
        </p:txBody>
      </p:sp>
    </p:spTree>
    <p:extLst>
      <p:ext uri="{BB962C8B-B14F-4D97-AF65-F5344CB8AC3E}">
        <p14:creationId xmlns:p14="http://schemas.microsoft.com/office/powerpoint/2010/main" val="360707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pt-BR" dirty="0" smtClean="0"/>
              <a:t>Trabalhos a serem desenvolvidos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pt-BR" sz="3200" dirty="0" smtClean="0"/>
              <a:t>Montar grupos de gestantes nas empresas </a:t>
            </a:r>
          </a:p>
          <a:p>
            <a:r>
              <a:rPr lang="pt-BR" sz="3200" dirty="0" smtClean="0"/>
              <a:t>Parcerias com Saúde da Mulher, Saúde da Criança e adolescente;</a:t>
            </a:r>
          </a:p>
          <a:p>
            <a:r>
              <a:rPr lang="pt-BR" sz="3200" dirty="0" smtClean="0"/>
              <a:t>Trabalhar horário estendido nas Unidades de Saúde, criando vinculo com a saúde masculina;</a:t>
            </a:r>
          </a:p>
          <a:p>
            <a:r>
              <a:rPr lang="pt-BR" sz="3200" dirty="0" smtClean="0"/>
              <a:t>Fortalecer a informação na mídia;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4016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Reunião de Gestante Centro de Referência de Assistência Social; CRAS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49096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>
                <a:latin typeface="Arial Rounded MT Bold" pitchFamily="34" charset="0"/>
              </a:rPr>
              <a:t>PRÉ - NATAL MASCULINO</a:t>
            </a:r>
            <a:endParaRPr lang="pt-BR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CAPACITAÇÃO AOS PROFISSIONAIS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559868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EMPRESA COMPANHIA DE BEBIDAS AMBEV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08913" cy="4968552"/>
          </a:xfrm>
        </p:spPr>
      </p:pic>
    </p:spTree>
    <p:extLst>
      <p:ext uri="{BB962C8B-B14F-4D97-AF65-F5344CB8AC3E}">
        <p14:creationId xmlns:p14="http://schemas.microsoft.com/office/powerpoint/2010/main" val="2287183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EMPRESA VOSSKO DO BRASIL ALIMENTOS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853136"/>
          </a:xfrm>
        </p:spPr>
      </p:pic>
    </p:spTree>
    <p:extLst>
      <p:ext uri="{BB962C8B-B14F-4D97-AF65-F5344CB8AC3E}">
        <p14:creationId xmlns:p14="http://schemas.microsoft.com/office/powerpoint/2010/main" val="1602120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592" y="548680"/>
            <a:ext cx="7128792" cy="5544615"/>
          </a:xfrm>
        </p:spPr>
      </p:pic>
    </p:spTree>
    <p:extLst>
      <p:ext uri="{BB962C8B-B14F-4D97-AF65-F5344CB8AC3E}">
        <p14:creationId xmlns:p14="http://schemas.microsoft.com/office/powerpoint/2010/main" val="114920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chemeClr val="tx1"/>
                </a:solidFill>
                <a:latin typeface="Algerian" pitchFamily="82" charset="0"/>
              </a:rPr>
              <a:t>Obrigado pela atenção</a:t>
            </a:r>
            <a:endParaRPr lang="pt-BR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Font typeface="Arial" charset="0"/>
              <a:buNone/>
            </a:pPr>
            <a:r>
              <a:rPr lang="pt-BR" sz="3200" dirty="0" smtClean="0"/>
              <a:t>Raphael Cascaes Pereira</a:t>
            </a:r>
          </a:p>
          <a:p>
            <a:pPr algn="ctr">
              <a:buFont typeface="Arial" charset="0"/>
              <a:buNone/>
            </a:pPr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b="1" dirty="0" smtClean="0"/>
              <a:t>Enfermeiro Coordenador</a:t>
            </a:r>
          </a:p>
          <a:p>
            <a:pPr algn="ctr">
              <a:buFont typeface="Arial" charset="0"/>
              <a:buNone/>
            </a:pPr>
            <a:r>
              <a:rPr lang="pt-BR" sz="3200" b="1" dirty="0" smtClean="0"/>
              <a:t>Saúde do Homem/Oxigênio Domiciliar </a:t>
            </a:r>
          </a:p>
          <a:p>
            <a:pPr algn="ctr">
              <a:buFont typeface="Arial" charset="0"/>
              <a:buNone/>
            </a:pPr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dirty="0" smtClean="0"/>
              <a:t>Secretaria Municipal de Lages</a:t>
            </a:r>
          </a:p>
          <a:p>
            <a:pPr algn="ctr"/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dirty="0" smtClean="0"/>
              <a:t>(49) 3251-7990</a:t>
            </a:r>
          </a:p>
          <a:p>
            <a:pPr algn="ctr">
              <a:buFont typeface="Arial" charset="0"/>
              <a:buNone/>
            </a:pPr>
            <a:r>
              <a:rPr lang="pt-BR" sz="3200" dirty="0" smtClean="0"/>
              <a:t>saudehomem@saudelages.sc.gov.br</a:t>
            </a:r>
          </a:p>
          <a:p>
            <a:pPr>
              <a:buFont typeface="Arial" charset="0"/>
              <a:buNone/>
            </a:pPr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dirty="0" smtClean="0"/>
              <a:t>“HOMEM QUE SE CUIDA NÃO PERDE O MELHOR DA VIDA”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52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/>
            <a:r>
              <a:rPr lang="pt-BR" sz="3200" dirty="0" smtClean="0">
                <a:cs typeface="Times New Roman" pitchFamily="18" charset="0"/>
              </a:rPr>
              <a:t>Visa ampliar o acesso masculino aos serviços, estimular o homem a cuidar mais de sua saúde e reduzir a transmissão vertical de doenças.</a:t>
            </a:r>
          </a:p>
          <a:p>
            <a:endParaRPr lang="pt-BR" dirty="0"/>
          </a:p>
        </p:txBody>
      </p:sp>
      <p:pic>
        <p:nvPicPr>
          <p:cNvPr id="4" name="Espaço Reservado para Conteú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2348879"/>
            <a:ext cx="8280920" cy="411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1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algn="just"/>
            <a:r>
              <a:rPr lang="pt-BR" sz="3200" dirty="0" smtClean="0"/>
              <a:t>Durante o momento das consultas conjuntas o homem estará abordando suas  duvidas em relação ao estado de saúde de sua mulher, do bebê e também de sua própria.</a:t>
            </a:r>
          </a:p>
        </p:txBody>
      </p:sp>
    </p:spTree>
    <p:extLst>
      <p:ext uri="{BB962C8B-B14F-4D97-AF65-F5344CB8AC3E}">
        <p14:creationId xmlns:p14="http://schemas.microsoft.com/office/powerpoint/2010/main" val="261307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algn="just"/>
            <a:r>
              <a:rPr lang="pt-BR" sz="3200" dirty="0" smtClean="0"/>
              <a:t>O homem que participar do Pré natal masculino também receberá alguns exames para serem realizados:</a:t>
            </a:r>
          </a:p>
          <a:p>
            <a:pPr algn="just"/>
            <a:endParaRPr lang="pt-BR" sz="3200" dirty="0" smtClean="0"/>
          </a:p>
          <a:p>
            <a:pPr algn="just"/>
            <a:r>
              <a:rPr lang="pt-BR" sz="3200" dirty="0" smtClean="0"/>
              <a:t>Sorologias: HIV, VDRL, Hepatite B e C;</a:t>
            </a:r>
          </a:p>
          <a:p>
            <a:pPr algn="just"/>
            <a:endParaRPr lang="pt-BR" sz="3200" dirty="0" smtClean="0"/>
          </a:p>
          <a:p>
            <a:pPr algn="just"/>
            <a:r>
              <a:rPr lang="pt-BR" sz="3200" dirty="0" smtClean="0"/>
              <a:t>Colesterol Total e frações; Triglicerídeos, Glicemia de jejum, Hemograma completo, Tipagem sanguínea;</a:t>
            </a:r>
          </a:p>
          <a:p>
            <a:pPr algn="just"/>
            <a:endParaRPr lang="pt-BR" sz="3200" dirty="0" smtClean="0"/>
          </a:p>
          <a:p>
            <a:pPr marL="0" indent="0" algn="just">
              <a:buNone/>
            </a:pPr>
            <a:endParaRPr lang="pt-BR" sz="32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460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dirty="0" smtClean="0"/>
              <a:t>Pré-Natal</a:t>
            </a:r>
          </a:p>
          <a:p>
            <a:pPr algn="ctr">
              <a:buFont typeface="Arial" charset="0"/>
              <a:buNone/>
            </a:pPr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dirty="0" smtClean="0"/>
              <a:t>Gestante x Parceiro</a:t>
            </a:r>
          </a:p>
          <a:p>
            <a:pPr algn="ctr">
              <a:buFont typeface="Arial" charset="0"/>
              <a:buNone/>
            </a:pPr>
            <a:endParaRPr lang="pt-BR" sz="3200" dirty="0" smtClean="0"/>
          </a:p>
          <a:p>
            <a:pPr algn="ctr">
              <a:buFont typeface="Arial" charset="0"/>
              <a:buNone/>
            </a:pPr>
            <a:r>
              <a:rPr lang="pt-BR" sz="3200" dirty="0" smtClean="0"/>
              <a:t>Menor índice de transmissão vertical de infecções</a:t>
            </a:r>
          </a:p>
          <a:p>
            <a:pPr marL="0" indent="0">
              <a:buNone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5600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defRPr/>
            </a:pPr>
            <a:endParaRPr lang="pt-BR" dirty="0"/>
          </a:p>
          <a:p>
            <a:pPr algn="ctr">
              <a:defRPr/>
            </a:pPr>
            <a:r>
              <a:rPr lang="pt-BR" sz="3200" dirty="0"/>
              <a:t>Homem além  de estar preocupado com sua família, ainda recebe toda a atenção e condutas tomadas em uma consulta normal</a:t>
            </a:r>
          </a:p>
          <a:p>
            <a:pPr marL="0" indent="0" algn="ctr">
              <a:buFont typeface="Arial" charset="0"/>
              <a:buNone/>
              <a:defRPr/>
            </a:pPr>
            <a:endParaRPr lang="pt-BR" sz="3200" dirty="0"/>
          </a:p>
          <a:p>
            <a:pPr algn="ctr">
              <a:defRPr/>
            </a:pPr>
            <a:r>
              <a:rPr lang="pt-BR" sz="3200" b="1" dirty="0"/>
              <a:t>Considerar o parceiro como parte ativa  e importante do processo de atenção.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026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31034"/>
            <a:ext cx="9138862" cy="6826966"/>
          </a:xfrm>
        </p:spPr>
      </p:pic>
    </p:spTree>
    <p:extLst>
      <p:ext uri="{BB962C8B-B14F-4D97-AF65-F5344CB8AC3E}">
        <p14:creationId xmlns:p14="http://schemas.microsoft.com/office/powerpoint/2010/main" val="30184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ctr">
              <a:defRPr/>
            </a:pPr>
            <a:endParaRPr lang="pt-BR" dirty="0" smtClean="0"/>
          </a:p>
          <a:p>
            <a:pPr algn="ctr">
              <a:defRPr/>
            </a:pPr>
            <a:endParaRPr lang="pt-BR" dirty="0"/>
          </a:p>
          <a:p>
            <a:pPr algn="ctr">
              <a:defRPr/>
            </a:pPr>
            <a:endParaRPr lang="pt-BR" dirty="0" smtClean="0"/>
          </a:p>
          <a:p>
            <a:pPr algn="ctr">
              <a:defRPr/>
            </a:pPr>
            <a:endParaRPr lang="pt-BR" dirty="0"/>
          </a:p>
          <a:p>
            <a:pPr algn="ctr">
              <a:defRPr/>
            </a:pPr>
            <a:endParaRPr lang="pt-BR" dirty="0"/>
          </a:p>
          <a:p>
            <a:pPr algn="ctr">
              <a:defRPr/>
            </a:pPr>
            <a:r>
              <a:rPr lang="pt-BR" sz="3200" dirty="0"/>
              <a:t>ONDE ESSE TRABALHO ESTA DISPONIVEL?</a:t>
            </a:r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pPr marL="0" indent="0" algn="ctr">
              <a:buFont typeface="Arial" charset="0"/>
              <a:buNone/>
              <a:defRPr/>
            </a:pPr>
            <a:endParaRPr lang="pt-BR" sz="3200" b="1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93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lhagem">
  <a:themeElements>
    <a:clrScheme name="Folhagem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lhagem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356</TotalTime>
  <Words>382</Words>
  <Application>Microsoft Office PowerPoint</Application>
  <PresentationFormat>Apresentação na tela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Folhagem</vt:lpstr>
      <vt:lpstr>POLÍTICA NACIONAL DE ATENÇÃO INTEGRAL À SAÚDE DO HOMEM</vt:lpstr>
      <vt:lpstr>PRÉ - NATAL MASCULINO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Policlínica Municipal de Saúde</vt:lpstr>
      <vt:lpstr>Em todas as Unidades Básicas de Saúde </vt:lpstr>
      <vt:lpstr>Apresentação do PowerPoint</vt:lpstr>
      <vt:lpstr>Apresentação do PowerPoint</vt:lpstr>
      <vt:lpstr>Apresentação do PowerPoint</vt:lpstr>
      <vt:lpstr>Apresentação do PowerPoint</vt:lpstr>
      <vt:lpstr>TRABALHO DESENVOLVIDO NA POLICLINA</vt:lpstr>
      <vt:lpstr>Grupos de Gestantes</vt:lpstr>
      <vt:lpstr>Trabalhos a serem desenvolvidos</vt:lpstr>
      <vt:lpstr>Reunião de Gestante Centro de Referência de Assistência Social; CRAS</vt:lpstr>
      <vt:lpstr>CAPACITAÇÃO AOS PROFISSIONAIS</vt:lpstr>
      <vt:lpstr>EMPRESA COMPANHIA DE BEBIDAS AMBEV</vt:lpstr>
      <vt:lpstr>EMPRESA VOSSKO DO BRASIL ALIMENTOS</vt:lpstr>
      <vt:lpstr>Apresentação do PowerPoint</vt:lpstr>
      <vt:lpstr>Obrigado pela atenção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</dc:creator>
  <cp:lastModifiedBy>Rafael</cp:lastModifiedBy>
  <cp:revision>32</cp:revision>
  <dcterms:created xsi:type="dcterms:W3CDTF">2013-11-14T11:05:45Z</dcterms:created>
  <dcterms:modified xsi:type="dcterms:W3CDTF">2013-11-18T10:30:11Z</dcterms:modified>
</cp:coreProperties>
</file>