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Default Extension="doc" ContentType="application/msword"/>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2"/>
  </p:notesMasterIdLst>
  <p:handoutMasterIdLst>
    <p:handoutMasterId r:id="rId43"/>
  </p:handoutMasterIdLst>
  <p:sldIdLst>
    <p:sldId id="350" r:id="rId2"/>
    <p:sldId id="528" r:id="rId3"/>
    <p:sldId id="530" r:id="rId4"/>
    <p:sldId id="533" r:id="rId5"/>
    <p:sldId id="535" r:id="rId6"/>
    <p:sldId id="546" r:id="rId7"/>
    <p:sldId id="547" r:id="rId8"/>
    <p:sldId id="499" r:id="rId9"/>
    <p:sldId id="421" r:id="rId10"/>
    <p:sldId id="536" r:id="rId11"/>
    <p:sldId id="422" r:id="rId12"/>
    <p:sldId id="458" r:id="rId13"/>
    <p:sldId id="500" r:id="rId14"/>
    <p:sldId id="478" r:id="rId15"/>
    <p:sldId id="516" r:id="rId16"/>
    <p:sldId id="457" r:id="rId17"/>
    <p:sldId id="456" r:id="rId18"/>
    <p:sldId id="518" r:id="rId19"/>
    <p:sldId id="467" r:id="rId20"/>
    <p:sldId id="479" r:id="rId21"/>
    <p:sldId id="507" r:id="rId22"/>
    <p:sldId id="508" r:id="rId23"/>
    <p:sldId id="510" r:id="rId24"/>
    <p:sldId id="512" r:id="rId25"/>
    <p:sldId id="513" r:id="rId26"/>
    <p:sldId id="525" r:id="rId27"/>
    <p:sldId id="540" r:id="rId28"/>
    <p:sldId id="541" r:id="rId29"/>
    <p:sldId id="542" r:id="rId30"/>
    <p:sldId id="543" r:id="rId31"/>
    <p:sldId id="544" r:id="rId32"/>
    <p:sldId id="545" r:id="rId33"/>
    <p:sldId id="441" r:id="rId34"/>
    <p:sldId id="550" r:id="rId35"/>
    <p:sldId id="549" r:id="rId36"/>
    <p:sldId id="548" r:id="rId37"/>
    <p:sldId id="448" r:id="rId38"/>
    <p:sldId id="445" r:id="rId39"/>
    <p:sldId id="446" r:id="rId40"/>
    <p:sldId id="522" r:id="rId41"/>
  </p:sldIdLst>
  <p:sldSz cx="10287000" cy="6858000" type="35mm"/>
  <p:notesSz cx="6858000" cy="8686800"/>
  <p:defaultTextStyle>
    <a:defPPr>
      <a:defRPr lang="pt-BR"/>
    </a:defPPr>
    <a:lvl1pPr algn="ctr" rtl="0" eaLnBrk="0" fontAlgn="base" hangingPunct="0">
      <a:spcBef>
        <a:spcPct val="0"/>
      </a:spcBef>
      <a:spcAft>
        <a:spcPct val="0"/>
      </a:spcAft>
      <a:defRPr b="1" kern="1200">
        <a:solidFill>
          <a:srgbClr val="D49FFF"/>
        </a:solidFill>
        <a:latin typeface="Arial" charset="0"/>
        <a:ea typeface="+mn-ea"/>
        <a:cs typeface="+mn-cs"/>
      </a:defRPr>
    </a:lvl1pPr>
    <a:lvl2pPr marL="457200" algn="ctr" rtl="0" eaLnBrk="0" fontAlgn="base" hangingPunct="0">
      <a:spcBef>
        <a:spcPct val="0"/>
      </a:spcBef>
      <a:spcAft>
        <a:spcPct val="0"/>
      </a:spcAft>
      <a:defRPr b="1" kern="1200">
        <a:solidFill>
          <a:srgbClr val="D49FFF"/>
        </a:solidFill>
        <a:latin typeface="Arial" charset="0"/>
        <a:ea typeface="+mn-ea"/>
        <a:cs typeface="+mn-cs"/>
      </a:defRPr>
    </a:lvl2pPr>
    <a:lvl3pPr marL="914400" algn="ctr" rtl="0" eaLnBrk="0" fontAlgn="base" hangingPunct="0">
      <a:spcBef>
        <a:spcPct val="0"/>
      </a:spcBef>
      <a:spcAft>
        <a:spcPct val="0"/>
      </a:spcAft>
      <a:defRPr b="1" kern="1200">
        <a:solidFill>
          <a:srgbClr val="D49FFF"/>
        </a:solidFill>
        <a:latin typeface="Arial" charset="0"/>
        <a:ea typeface="+mn-ea"/>
        <a:cs typeface="+mn-cs"/>
      </a:defRPr>
    </a:lvl3pPr>
    <a:lvl4pPr marL="1371600" algn="ctr" rtl="0" eaLnBrk="0" fontAlgn="base" hangingPunct="0">
      <a:spcBef>
        <a:spcPct val="0"/>
      </a:spcBef>
      <a:spcAft>
        <a:spcPct val="0"/>
      </a:spcAft>
      <a:defRPr b="1" kern="1200">
        <a:solidFill>
          <a:srgbClr val="D49FFF"/>
        </a:solidFill>
        <a:latin typeface="Arial" charset="0"/>
        <a:ea typeface="+mn-ea"/>
        <a:cs typeface="+mn-cs"/>
      </a:defRPr>
    </a:lvl4pPr>
    <a:lvl5pPr marL="1828800" algn="ctr" rtl="0" eaLnBrk="0" fontAlgn="base" hangingPunct="0">
      <a:spcBef>
        <a:spcPct val="0"/>
      </a:spcBef>
      <a:spcAft>
        <a:spcPct val="0"/>
      </a:spcAft>
      <a:defRPr b="1" kern="1200">
        <a:solidFill>
          <a:srgbClr val="D49FFF"/>
        </a:solidFill>
        <a:latin typeface="Arial" charset="0"/>
        <a:ea typeface="+mn-ea"/>
        <a:cs typeface="+mn-cs"/>
      </a:defRPr>
    </a:lvl5pPr>
    <a:lvl6pPr marL="2286000" algn="l" defTabSz="914400" rtl="0" eaLnBrk="1" latinLnBrk="0" hangingPunct="1">
      <a:defRPr b="1" kern="1200">
        <a:solidFill>
          <a:srgbClr val="D49FFF"/>
        </a:solidFill>
        <a:latin typeface="Arial" charset="0"/>
        <a:ea typeface="+mn-ea"/>
        <a:cs typeface="+mn-cs"/>
      </a:defRPr>
    </a:lvl6pPr>
    <a:lvl7pPr marL="2743200" algn="l" defTabSz="914400" rtl="0" eaLnBrk="1" latinLnBrk="0" hangingPunct="1">
      <a:defRPr b="1" kern="1200">
        <a:solidFill>
          <a:srgbClr val="D49FFF"/>
        </a:solidFill>
        <a:latin typeface="Arial" charset="0"/>
        <a:ea typeface="+mn-ea"/>
        <a:cs typeface="+mn-cs"/>
      </a:defRPr>
    </a:lvl7pPr>
    <a:lvl8pPr marL="3200400" algn="l" defTabSz="914400" rtl="0" eaLnBrk="1" latinLnBrk="0" hangingPunct="1">
      <a:defRPr b="1" kern="1200">
        <a:solidFill>
          <a:srgbClr val="D49FFF"/>
        </a:solidFill>
        <a:latin typeface="Arial" charset="0"/>
        <a:ea typeface="+mn-ea"/>
        <a:cs typeface="+mn-cs"/>
      </a:defRPr>
    </a:lvl8pPr>
    <a:lvl9pPr marL="3657600" algn="l" defTabSz="914400" rtl="0" eaLnBrk="1" latinLnBrk="0" hangingPunct="1">
      <a:defRPr b="1" kern="1200">
        <a:solidFill>
          <a:srgbClr val="D49FFF"/>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FF00"/>
    <a:srgbClr val="12B8EC"/>
    <a:srgbClr val="04248C"/>
    <a:srgbClr val="FF0000"/>
    <a:srgbClr val="57010F"/>
    <a:srgbClr val="B1011E"/>
    <a:srgbClr val="5973F3"/>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p:cViewPr varScale="1">
        <p:scale>
          <a:sx n="83" d="100"/>
          <a:sy n="83" d="100"/>
        </p:scale>
        <p:origin x="-390" y="-78"/>
      </p:cViewPr>
      <p:guideLst>
        <p:guide orient="horz" pos="2160"/>
        <p:guide pos="3240"/>
      </p:guideLst>
    </p:cSldViewPr>
  </p:slideViewPr>
  <p:notesTextViewPr>
    <p:cViewPr>
      <p:scale>
        <a:sx n="100" d="100"/>
        <a:sy n="100" d="100"/>
      </p:scale>
      <p:origin x="0" y="0"/>
    </p:cViewPr>
  </p:notesTextViewPr>
  <p:sorterViewPr>
    <p:cViewPr>
      <p:scale>
        <a:sx n="100" d="100"/>
        <a:sy n="100" d="100"/>
      </p:scale>
      <p:origin x="0" y="10182"/>
    </p:cViewPr>
  </p:sorterViewPr>
  <p:notesViewPr>
    <p:cSldViewPr>
      <p:cViewPr varScale="1">
        <p:scale>
          <a:sx n="40" d="100"/>
          <a:sy n="40" d="100"/>
        </p:scale>
        <p:origin x="-1488" y="-96"/>
      </p:cViewPr>
      <p:guideLst>
        <p:guide orient="horz" pos="2736"/>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349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l">
              <a:defRPr sz="1000" b="0" i="1"/>
            </a:lvl1pPr>
          </a:lstStyle>
          <a:p>
            <a:pPr>
              <a:defRPr/>
            </a:pPr>
            <a:endParaRPr lang="pt-BR"/>
          </a:p>
        </p:txBody>
      </p:sp>
      <p:sp>
        <p:nvSpPr>
          <p:cNvPr id="3075" name="Rectangle 3"/>
          <p:cNvSpPr>
            <a:spLocks noGrp="1" noChangeArrowheads="1"/>
          </p:cNvSpPr>
          <p:nvPr>
            <p:ph type="dt" sz="quarter" idx="1"/>
          </p:nvPr>
        </p:nvSpPr>
        <p:spPr bwMode="auto">
          <a:xfrm>
            <a:off x="3886200" y="0"/>
            <a:ext cx="2971800" cy="4349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b="0" i="1"/>
            </a:lvl1pPr>
          </a:lstStyle>
          <a:p>
            <a:pPr>
              <a:defRPr/>
            </a:pPr>
            <a:endParaRPr lang="pt-BR"/>
          </a:p>
        </p:txBody>
      </p:sp>
      <p:sp>
        <p:nvSpPr>
          <p:cNvPr id="3076" name="Rectangle 4"/>
          <p:cNvSpPr>
            <a:spLocks noGrp="1" noChangeArrowheads="1"/>
          </p:cNvSpPr>
          <p:nvPr>
            <p:ph type="ftr" sz="quarter" idx="2"/>
          </p:nvPr>
        </p:nvSpPr>
        <p:spPr bwMode="auto">
          <a:xfrm>
            <a:off x="0" y="8251825"/>
            <a:ext cx="2971800" cy="43497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l">
              <a:defRPr sz="1000" b="0" i="1"/>
            </a:lvl1pPr>
          </a:lstStyle>
          <a:p>
            <a:pPr>
              <a:defRPr/>
            </a:pPr>
            <a:endParaRPr lang="pt-BR"/>
          </a:p>
        </p:txBody>
      </p:sp>
      <p:sp>
        <p:nvSpPr>
          <p:cNvPr id="3077" name="Rectangle 5"/>
          <p:cNvSpPr>
            <a:spLocks noGrp="1" noChangeArrowheads="1"/>
          </p:cNvSpPr>
          <p:nvPr>
            <p:ph type="sldNum" sz="quarter" idx="3"/>
          </p:nvPr>
        </p:nvSpPr>
        <p:spPr bwMode="auto">
          <a:xfrm>
            <a:off x="3886200" y="8251825"/>
            <a:ext cx="2971800" cy="43497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b="0" i="1"/>
            </a:lvl1pPr>
          </a:lstStyle>
          <a:p>
            <a:pPr>
              <a:defRPr/>
            </a:pPr>
            <a:fld id="{786C472F-7696-4568-B6E8-5BD8BC720D24}" type="slidenum">
              <a:rPr lang="pt-BR"/>
              <a:pPr>
                <a:defRPr/>
              </a:pPr>
              <a:t>‹nº›</a:t>
            </a:fld>
            <a:endParaRPr lang="pt-BR"/>
          </a:p>
        </p:txBody>
      </p:sp>
      <p:sp>
        <p:nvSpPr>
          <p:cNvPr id="3078" name="Rectangle 6"/>
          <p:cNvSpPr>
            <a:spLocks noChangeArrowheads="1"/>
          </p:cNvSpPr>
          <p:nvPr/>
        </p:nvSpPr>
        <p:spPr bwMode="auto">
          <a:xfrm>
            <a:off x="3049588" y="8275638"/>
            <a:ext cx="758825" cy="241300"/>
          </a:xfrm>
          <a:prstGeom prst="rect">
            <a:avLst/>
          </a:prstGeom>
          <a:noFill/>
          <a:ln w="9525">
            <a:noFill/>
            <a:miter lim="800000"/>
            <a:headEnd/>
            <a:tailEnd/>
          </a:ln>
          <a:effectLst/>
        </p:spPr>
        <p:txBody>
          <a:bodyPr wrap="none" lIns="87312" tIns="44450" rIns="87312" bIns="44450">
            <a:spAutoFit/>
          </a:bodyPr>
          <a:lstStyle/>
          <a:p>
            <a:pPr defTabSz="868363">
              <a:lnSpc>
                <a:spcPct val="90000"/>
              </a:lnSpc>
              <a:defRPr/>
            </a:pPr>
            <a:r>
              <a:rPr lang="pt-BR" sz="1200" b="0">
                <a:solidFill>
                  <a:schemeClr val="tx1"/>
                </a:solidFill>
              </a:rPr>
              <a:t>Page </a:t>
            </a:r>
            <a:fld id="{46DDDEFE-C302-4BEF-A96C-F8E3CA7750AD}" type="slidenum">
              <a:rPr lang="pt-BR" sz="1200" b="0">
                <a:solidFill>
                  <a:schemeClr val="tx1"/>
                </a:solidFill>
              </a:rPr>
              <a:pPr defTabSz="868363">
                <a:lnSpc>
                  <a:spcPct val="90000"/>
                </a:lnSpc>
                <a:defRPr/>
              </a:pPr>
              <a:t>‹nº›</a:t>
            </a:fld>
            <a:endParaRPr lang="pt-BR" sz="1200" b="0">
              <a:solidFill>
                <a:schemeClr val="tx1"/>
              </a:solidFill>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349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l" defTabSz="762000">
              <a:defRPr sz="1000" b="0" i="1">
                <a:solidFill>
                  <a:schemeClr val="tx1"/>
                </a:solidFill>
                <a:latin typeface="Times New Roman" pitchFamily="18" charset="0"/>
              </a:defRPr>
            </a:lvl1pPr>
          </a:lstStyle>
          <a:p>
            <a:pPr>
              <a:defRPr/>
            </a:pPr>
            <a:endParaRPr lang="pt-BR"/>
          </a:p>
        </p:txBody>
      </p:sp>
      <p:sp>
        <p:nvSpPr>
          <p:cNvPr id="2051" name="Rectangle 3"/>
          <p:cNvSpPr>
            <a:spLocks noGrp="1" noChangeArrowheads="1"/>
          </p:cNvSpPr>
          <p:nvPr>
            <p:ph type="dt" idx="1"/>
          </p:nvPr>
        </p:nvSpPr>
        <p:spPr bwMode="auto">
          <a:xfrm>
            <a:off x="3886200" y="0"/>
            <a:ext cx="2971800" cy="4349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762000">
              <a:defRPr sz="1000" b="0" i="1">
                <a:solidFill>
                  <a:schemeClr val="tx1"/>
                </a:solidFill>
                <a:latin typeface="Times New Roman" pitchFamily="18" charset="0"/>
              </a:defRPr>
            </a:lvl1pPr>
          </a:lstStyle>
          <a:p>
            <a:pPr>
              <a:defRPr/>
            </a:pPr>
            <a:endParaRPr lang="pt-BR"/>
          </a:p>
        </p:txBody>
      </p:sp>
      <p:sp>
        <p:nvSpPr>
          <p:cNvPr id="2052" name="Rectangle 4"/>
          <p:cNvSpPr>
            <a:spLocks noGrp="1" noChangeArrowheads="1"/>
          </p:cNvSpPr>
          <p:nvPr>
            <p:ph type="ftr" sz="quarter" idx="4"/>
          </p:nvPr>
        </p:nvSpPr>
        <p:spPr bwMode="auto">
          <a:xfrm>
            <a:off x="0" y="8251825"/>
            <a:ext cx="2971800" cy="43497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l" defTabSz="762000">
              <a:defRPr sz="1000" b="0" i="1">
                <a:solidFill>
                  <a:schemeClr val="tx1"/>
                </a:solidFill>
                <a:latin typeface="Times New Roman" pitchFamily="18" charset="0"/>
              </a:defRPr>
            </a:lvl1pPr>
          </a:lstStyle>
          <a:p>
            <a:pPr>
              <a:defRPr/>
            </a:pPr>
            <a:endParaRPr lang="pt-BR"/>
          </a:p>
        </p:txBody>
      </p:sp>
      <p:sp>
        <p:nvSpPr>
          <p:cNvPr id="2053" name="Rectangle 5"/>
          <p:cNvSpPr>
            <a:spLocks noGrp="1" noChangeArrowheads="1"/>
          </p:cNvSpPr>
          <p:nvPr>
            <p:ph type="sldNum" sz="quarter" idx="5"/>
          </p:nvPr>
        </p:nvSpPr>
        <p:spPr bwMode="auto">
          <a:xfrm>
            <a:off x="3886200" y="8251825"/>
            <a:ext cx="2971800" cy="43497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762000">
              <a:defRPr sz="1000" b="0" i="1">
                <a:solidFill>
                  <a:schemeClr val="tx1"/>
                </a:solidFill>
                <a:latin typeface="Times New Roman" pitchFamily="18" charset="0"/>
              </a:defRPr>
            </a:lvl1pPr>
          </a:lstStyle>
          <a:p>
            <a:pPr>
              <a:defRPr/>
            </a:pPr>
            <a:fld id="{E998203F-6B96-472D-82A8-967094DA7F3D}" type="slidenum">
              <a:rPr lang="pt-BR"/>
              <a:pPr>
                <a:defRPr/>
              </a:pPr>
              <a:t>‹nº›</a:t>
            </a:fld>
            <a:endParaRPr lang="pt-BR"/>
          </a:p>
        </p:txBody>
      </p:sp>
      <p:sp>
        <p:nvSpPr>
          <p:cNvPr id="2054" name="Rectangle 6"/>
          <p:cNvSpPr>
            <a:spLocks noChangeArrowheads="1"/>
          </p:cNvSpPr>
          <p:nvPr/>
        </p:nvSpPr>
        <p:spPr bwMode="auto">
          <a:xfrm>
            <a:off x="3049588" y="8275638"/>
            <a:ext cx="757237" cy="254000"/>
          </a:xfrm>
          <a:prstGeom prst="rect">
            <a:avLst/>
          </a:prstGeom>
          <a:noFill/>
          <a:ln w="9525">
            <a:noFill/>
            <a:miter lim="800000"/>
            <a:headEnd/>
            <a:tailEnd/>
          </a:ln>
          <a:effectLst/>
        </p:spPr>
        <p:txBody>
          <a:bodyPr wrap="none" lIns="87312" tIns="44450" rIns="87312" bIns="44450">
            <a:spAutoFit/>
          </a:bodyPr>
          <a:lstStyle/>
          <a:p>
            <a:pPr defTabSz="868363">
              <a:lnSpc>
                <a:spcPct val="90000"/>
              </a:lnSpc>
              <a:defRPr/>
            </a:pPr>
            <a:r>
              <a:rPr lang="pt-BR" sz="1200" b="0">
                <a:solidFill>
                  <a:schemeClr val="tx1"/>
                </a:solidFill>
              </a:rPr>
              <a:t>Page </a:t>
            </a:r>
            <a:fld id="{195D8732-A9C5-4943-B5C1-80906F83C8E4}" type="slidenum">
              <a:rPr lang="pt-BR" sz="1200" b="0">
                <a:solidFill>
                  <a:schemeClr val="tx1"/>
                </a:solidFill>
              </a:rPr>
              <a:pPr defTabSz="868363">
                <a:lnSpc>
                  <a:spcPct val="90000"/>
                </a:lnSpc>
                <a:defRPr/>
              </a:pPr>
              <a:t>‹nº›</a:t>
            </a:fld>
            <a:endParaRPr lang="pt-BR" sz="1200" b="0">
              <a:solidFill>
                <a:schemeClr val="tx1"/>
              </a:solidFill>
            </a:endParaRPr>
          </a:p>
        </p:txBody>
      </p:sp>
      <p:sp>
        <p:nvSpPr>
          <p:cNvPr id="47111" name="Rectangle 7"/>
          <p:cNvSpPr>
            <a:spLocks noChangeArrowheads="1" noTextEdit="1"/>
          </p:cNvSpPr>
          <p:nvPr>
            <p:ph type="sldImg" idx="2"/>
          </p:nvPr>
        </p:nvSpPr>
        <p:spPr bwMode="auto">
          <a:xfrm>
            <a:off x="987425" y="652463"/>
            <a:ext cx="4883150" cy="3254375"/>
          </a:xfrm>
          <a:prstGeom prst="rect">
            <a:avLst/>
          </a:prstGeom>
          <a:noFill/>
          <a:ln w="12700">
            <a:solidFill>
              <a:schemeClr val="tx1"/>
            </a:solidFill>
            <a:miter lim="800000"/>
            <a:headEnd/>
            <a:tailEnd/>
          </a:ln>
        </p:spPr>
      </p:sp>
      <p:sp>
        <p:nvSpPr>
          <p:cNvPr id="2056" name="Rectangle 8"/>
          <p:cNvSpPr>
            <a:spLocks noGrp="1" noChangeArrowheads="1"/>
          </p:cNvSpPr>
          <p:nvPr>
            <p:ph type="body" sz="quarter" idx="3"/>
          </p:nvPr>
        </p:nvSpPr>
        <p:spPr bwMode="auto">
          <a:xfrm>
            <a:off x="914400" y="4125913"/>
            <a:ext cx="5029200" cy="391001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pt-BR" noProof="0" smtClean="0"/>
              <a:t>Body Text</a:t>
            </a:r>
          </a:p>
          <a:p>
            <a:pPr lvl="1"/>
            <a:r>
              <a:rPr lang="pt-BR" noProof="0" smtClean="0"/>
              <a:t>Second Level</a:t>
            </a:r>
          </a:p>
          <a:p>
            <a:pPr lvl="2"/>
            <a:r>
              <a:rPr lang="pt-BR" noProof="0" smtClean="0"/>
              <a:t>Third Level</a:t>
            </a:r>
          </a:p>
          <a:p>
            <a:pPr lvl="3"/>
            <a:r>
              <a:rPr lang="pt-BR" noProof="0" smtClean="0"/>
              <a:t>Fourth Level</a:t>
            </a:r>
          </a:p>
          <a:p>
            <a:pPr lvl="4"/>
            <a:r>
              <a:rPr lang="pt-BR"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ço Reservado para Imagem de Slide 1"/>
          <p:cNvSpPr>
            <a:spLocks noGrp="1" noRot="1" noChangeAspect="1" noTextEdit="1"/>
          </p:cNvSpPr>
          <p:nvPr>
            <p:ph type="sldImg"/>
          </p:nvPr>
        </p:nvSpPr>
        <p:spPr>
          <a:ln/>
        </p:spPr>
      </p:sp>
      <p:sp>
        <p:nvSpPr>
          <p:cNvPr id="48131" name="Espaço Reservado para Anotações 2"/>
          <p:cNvSpPr>
            <a:spLocks noGrp="1"/>
          </p:cNvSpPr>
          <p:nvPr>
            <p:ph type="body" idx="1"/>
          </p:nvPr>
        </p:nvSpPr>
        <p:spPr>
          <a:noFill/>
          <a:ln/>
        </p:spPr>
        <p:txBody>
          <a:bodyPr/>
          <a:lstStyle/>
          <a:p>
            <a:endParaRPr lang="pt-BR" smtClean="0"/>
          </a:p>
        </p:txBody>
      </p:sp>
      <p:sp>
        <p:nvSpPr>
          <p:cNvPr id="48132" name="Espaço Reservado para Número de Slide 3"/>
          <p:cNvSpPr>
            <a:spLocks noGrp="1"/>
          </p:cNvSpPr>
          <p:nvPr>
            <p:ph type="sldNum" sz="quarter" idx="5"/>
          </p:nvPr>
        </p:nvSpPr>
        <p:spPr>
          <a:noFill/>
        </p:spPr>
        <p:txBody>
          <a:bodyPr/>
          <a:lstStyle/>
          <a:p>
            <a:fld id="{6BE0FE94-B53D-4694-ACC1-9D94C2BEB07B}" type="slidenum">
              <a:rPr lang="pt-BR" smtClean="0"/>
              <a:pPr/>
              <a:t>1</a:t>
            </a:fld>
            <a:endParaRPr lang="pt-B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p:cNvSpPr>
            <a:spLocks noGrp="1" noChangeArrowheads="1"/>
          </p:cNvSpPr>
          <p:nvPr>
            <p:ph type="sldNum" sz="quarter" idx="5"/>
          </p:nvPr>
        </p:nvSpPr>
        <p:spPr>
          <a:noFill/>
        </p:spPr>
        <p:txBody>
          <a:bodyPr/>
          <a:lstStyle/>
          <a:p>
            <a:fld id="{089613AD-C695-4EE6-B343-3FACA7824960}" type="slidenum">
              <a:rPr lang="pt-BR" smtClean="0"/>
              <a:pPr/>
              <a:t>10</a:t>
            </a:fld>
            <a:endParaRPr lang="pt-BR" smtClean="0"/>
          </a:p>
        </p:txBody>
      </p:sp>
      <p:sp>
        <p:nvSpPr>
          <p:cNvPr id="60419" name="Rectangle 2"/>
          <p:cNvSpPr>
            <a:spLocks noGrp="1" noChangeArrowheads="1"/>
          </p:cNvSpPr>
          <p:nvPr>
            <p:ph type="body" idx="1"/>
          </p:nvPr>
        </p:nvSpPr>
        <p:spPr>
          <a:xfrm>
            <a:off x="914400" y="4125913"/>
            <a:ext cx="5027613" cy="3910012"/>
          </a:xfrm>
          <a:noFill/>
          <a:ln/>
        </p:spPr>
        <p:txBody>
          <a:bodyPr lIns="109538" tIns="53975" rIns="109538" bIns="53975"/>
          <a:lstStyle/>
          <a:p>
            <a:pPr defTabSz="1281113"/>
            <a:endParaRPr lang="pt-BR" smtClean="0"/>
          </a:p>
        </p:txBody>
      </p:sp>
      <p:sp>
        <p:nvSpPr>
          <p:cNvPr id="60420" name="Rectangle 3"/>
          <p:cNvSpPr>
            <a:spLocks noChangeArrowheads="1" noTextEdit="1"/>
          </p:cNvSpPr>
          <p:nvPr>
            <p:ph type="sldImg"/>
          </p:nvPr>
        </p:nvSpPr>
        <p:spPr>
          <a:xfrm>
            <a:off x="993775" y="657225"/>
            <a:ext cx="4870450" cy="3246438"/>
          </a:xfrm>
          <a:ln cap="flat"/>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ço Reservado para Imagem de Slide 1"/>
          <p:cNvSpPr>
            <a:spLocks noGrp="1" noRot="1" noChangeAspect="1" noTextEdit="1"/>
          </p:cNvSpPr>
          <p:nvPr>
            <p:ph type="sldImg"/>
          </p:nvPr>
        </p:nvSpPr>
        <p:spPr>
          <a:ln/>
        </p:spPr>
      </p:sp>
      <p:sp>
        <p:nvSpPr>
          <p:cNvPr id="61443" name="Espaço Reservado para Anotações 2"/>
          <p:cNvSpPr>
            <a:spLocks noGrp="1"/>
          </p:cNvSpPr>
          <p:nvPr>
            <p:ph type="body" idx="1"/>
          </p:nvPr>
        </p:nvSpPr>
        <p:spPr>
          <a:noFill/>
          <a:ln/>
        </p:spPr>
        <p:txBody>
          <a:bodyPr/>
          <a:lstStyle/>
          <a:p>
            <a:endParaRPr lang="pt-BR" smtClean="0"/>
          </a:p>
        </p:txBody>
      </p:sp>
      <p:sp>
        <p:nvSpPr>
          <p:cNvPr id="61444" name="Espaço Reservado para Número de Slide 3"/>
          <p:cNvSpPr>
            <a:spLocks noGrp="1"/>
          </p:cNvSpPr>
          <p:nvPr>
            <p:ph type="sldNum" sz="quarter" idx="5"/>
          </p:nvPr>
        </p:nvSpPr>
        <p:spPr>
          <a:noFill/>
        </p:spPr>
        <p:txBody>
          <a:bodyPr/>
          <a:lstStyle/>
          <a:p>
            <a:fld id="{B0FFA91E-8F96-46B9-BA13-9EDD77C60C3A}" type="slidenum">
              <a:rPr lang="pt-BR" smtClean="0"/>
              <a:pPr/>
              <a:t>11</a:t>
            </a:fld>
            <a:endParaRPr lang="pt-B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5"/>
          <p:cNvSpPr>
            <a:spLocks noGrp="1" noChangeArrowheads="1"/>
          </p:cNvSpPr>
          <p:nvPr>
            <p:ph type="sldNum" sz="quarter" idx="5"/>
          </p:nvPr>
        </p:nvSpPr>
        <p:spPr>
          <a:noFill/>
        </p:spPr>
        <p:txBody>
          <a:bodyPr/>
          <a:lstStyle/>
          <a:p>
            <a:fld id="{43FA38CF-9034-4653-929B-6D64CD022E1F}" type="slidenum">
              <a:rPr lang="pt-BR" smtClean="0"/>
              <a:pPr/>
              <a:t>12</a:t>
            </a:fld>
            <a:endParaRPr lang="pt-BR" smtClean="0"/>
          </a:p>
        </p:txBody>
      </p:sp>
      <p:sp>
        <p:nvSpPr>
          <p:cNvPr id="62467" name="Rectangle 2"/>
          <p:cNvSpPr>
            <a:spLocks noChangeArrowheads="1" noTextEdit="1"/>
          </p:cNvSpPr>
          <p:nvPr>
            <p:ph type="sldImg"/>
          </p:nvPr>
        </p:nvSpPr>
        <p:spPr>
          <a:xfrm>
            <a:off x="989013" y="652463"/>
            <a:ext cx="4881562" cy="3255962"/>
          </a:xfrm>
          <a:ln/>
        </p:spPr>
      </p:sp>
      <p:sp>
        <p:nvSpPr>
          <p:cNvPr id="62468" name="Rectangle 3"/>
          <p:cNvSpPr>
            <a:spLocks noGrp="1" noChangeArrowheads="1"/>
          </p:cNvSpPr>
          <p:nvPr>
            <p:ph type="body" idx="1"/>
          </p:nvPr>
        </p:nvSpPr>
        <p:spPr>
          <a:xfrm>
            <a:off x="914400" y="4125913"/>
            <a:ext cx="5029200" cy="3908425"/>
          </a:xfrm>
          <a:noFill/>
          <a:ln/>
        </p:spPr>
        <p:txBody>
          <a:bodyPr/>
          <a:lstStyle/>
          <a:p>
            <a:endParaRPr lang="pt-B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ço Reservado para Imagem de Slide 1"/>
          <p:cNvSpPr>
            <a:spLocks noGrp="1" noRot="1" noChangeAspect="1" noTextEdit="1"/>
          </p:cNvSpPr>
          <p:nvPr>
            <p:ph type="sldImg"/>
          </p:nvPr>
        </p:nvSpPr>
        <p:spPr>
          <a:ln/>
        </p:spPr>
      </p:sp>
      <p:sp>
        <p:nvSpPr>
          <p:cNvPr id="63491" name="Espaço Reservado para Anotações 2"/>
          <p:cNvSpPr>
            <a:spLocks noGrp="1"/>
          </p:cNvSpPr>
          <p:nvPr>
            <p:ph type="body" idx="1"/>
          </p:nvPr>
        </p:nvSpPr>
        <p:spPr>
          <a:noFill/>
          <a:ln/>
        </p:spPr>
        <p:txBody>
          <a:bodyPr/>
          <a:lstStyle/>
          <a:p>
            <a:endParaRPr lang="pt-BR" smtClean="0"/>
          </a:p>
        </p:txBody>
      </p:sp>
      <p:sp>
        <p:nvSpPr>
          <p:cNvPr id="63492" name="Espaço Reservado para Número de Slide 3"/>
          <p:cNvSpPr>
            <a:spLocks noGrp="1"/>
          </p:cNvSpPr>
          <p:nvPr>
            <p:ph type="sldNum" sz="quarter" idx="5"/>
          </p:nvPr>
        </p:nvSpPr>
        <p:spPr>
          <a:noFill/>
        </p:spPr>
        <p:txBody>
          <a:bodyPr/>
          <a:lstStyle/>
          <a:p>
            <a:fld id="{F2CE9B4E-29A2-47A8-9D3A-9074ABEB8B2B}" type="slidenum">
              <a:rPr lang="pt-BR" smtClean="0"/>
              <a:pPr/>
              <a:t>13</a:t>
            </a:fld>
            <a:endParaRPr lang="pt-B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5"/>
          <p:cNvSpPr>
            <a:spLocks noGrp="1" noChangeArrowheads="1"/>
          </p:cNvSpPr>
          <p:nvPr>
            <p:ph type="sldNum" sz="quarter" idx="5"/>
          </p:nvPr>
        </p:nvSpPr>
        <p:spPr>
          <a:noFill/>
        </p:spPr>
        <p:txBody>
          <a:bodyPr/>
          <a:lstStyle/>
          <a:p>
            <a:fld id="{18FE67C9-525D-462D-B66F-27C985A36D29}" type="slidenum">
              <a:rPr lang="pt-BR" smtClean="0"/>
              <a:pPr/>
              <a:t>14</a:t>
            </a:fld>
            <a:endParaRPr lang="pt-BR" smtClean="0"/>
          </a:p>
        </p:txBody>
      </p:sp>
      <p:sp>
        <p:nvSpPr>
          <p:cNvPr id="64515" name="Rectangle 2"/>
          <p:cNvSpPr>
            <a:spLocks noChangeArrowheads="1" noTextEdit="1"/>
          </p:cNvSpPr>
          <p:nvPr>
            <p:ph type="sldImg"/>
          </p:nvPr>
        </p:nvSpPr>
        <p:spPr>
          <a:xfrm>
            <a:off x="989013" y="652463"/>
            <a:ext cx="4881562" cy="3255962"/>
          </a:xfrm>
          <a:ln/>
        </p:spPr>
      </p:sp>
      <p:sp>
        <p:nvSpPr>
          <p:cNvPr id="64516" name="Rectangle 3"/>
          <p:cNvSpPr>
            <a:spLocks noGrp="1" noChangeArrowheads="1"/>
          </p:cNvSpPr>
          <p:nvPr>
            <p:ph type="body" idx="1"/>
          </p:nvPr>
        </p:nvSpPr>
        <p:spPr>
          <a:xfrm>
            <a:off x="914400" y="4125913"/>
            <a:ext cx="5029200" cy="3908425"/>
          </a:xfrm>
          <a:noFill/>
          <a:ln/>
        </p:spPr>
        <p:txBody>
          <a:bodyPr/>
          <a:lstStyle/>
          <a:p>
            <a:endParaRPr lang="pt-B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5"/>
          <p:cNvSpPr>
            <a:spLocks noGrp="1" noChangeArrowheads="1"/>
          </p:cNvSpPr>
          <p:nvPr>
            <p:ph type="sldNum" sz="quarter" idx="5"/>
          </p:nvPr>
        </p:nvSpPr>
        <p:spPr>
          <a:noFill/>
        </p:spPr>
        <p:txBody>
          <a:bodyPr/>
          <a:lstStyle/>
          <a:p>
            <a:fld id="{B2DF8BDC-B112-4DA0-8402-2B79F1149B7A}" type="slidenum">
              <a:rPr lang="pt-BR" smtClean="0"/>
              <a:pPr/>
              <a:t>15</a:t>
            </a:fld>
            <a:endParaRPr lang="pt-BR" smtClean="0"/>
          </a:p>
        </p:txBody>
      </p:sp>
      <p:sp>
        <p:nvSpPr>
          <p:cNvPr id="65539" name="Rectangle 2"/>
          <p:cNvSpPr>
            <a:spLocks noChangeArrowheads="1" noTextEdit="1"/>
          </p:cNvSpPr>
          <p:nvPr>
            <p:ph type="sldImg"/>
          </p:nvPr>
        </p:nvSpPr>
        <p:spPr>
          <a:xfrm>
            <a:off x="989013" y="652463"/>
            <a:ext cx="4881562" cy="3255962"/>
          </a:xfr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5"/>
          <p:cNvSpPr>
            <a:spLocks noGrp="1" noChangeArrowheads="1"/>
          </p:cNvSpPr>
          <p:nvPr>
            <p:ph type="sldNum" sz="quarter" idx="5"/>
          </p:nvPr>
        </p:nvSpPr>
        <p:spPr>
          <a:noFill/>
        </p:spPr>
        <p:txBody>
          <a:bodyPr/>
          <a:lstStyle/>
          <a:p>
            <a:fld id="{D83B0239-A116-4C94-AD11-70B05A07FA9C}" type="slidenum">
              <a:rPr lang="pt-BR" smtClean="0"/>
              <a:pPr/>
              <a:t>16</a:t>
            </a:fld>
            <a:endParaRPr lang="pt-BR" smtClean="0"/>
          </a:p>
        </p:txBody>
      </p:sp>
      <p:sp>
        <p:nvSpPr>
          <p:cNvPr id="66563" name="Rectangle 2"/>
          <p:cNvSpPr>
            <a:spLocks noGrp="1" noChangeArrowheads="1"/>
          </p:cNvSpPr>
          <p:nvPr>
            <p:ph type="body" idx="1"/>
          </p:nvPr>
        </p:nvSpPr>
        <p:spPr>
          <a:xfrm>
            <a:off x="1073150" y="3341688"/>
            <a:ext cx="4741863" cy="4603750"/>
          </a:xfrm>
          <a:noFill/>
          <a:ln/>
        </p:spPr>
        <p:txBody>
          <a:bodyPr lIns="0" rIns="0"/>
          <a:lstStyle/>
          <a:p>
            <a:r>
              <a:rPr lang="pt-BR" smtClean="0"/>
              <a:t>Foram identificados inúmeros fatores de risco para a DA, incluindo o envelhecimento, a síndrome de Down, o histórico de trauma craniano e diversos fatores genéticos, inclusive a presença do genótipo ApoE4 (Lannfelt, 1996; Mullan, 2000). Os primeiros dados em relação aos efeitos do tabagismo mostraram-se duvidosos, embora análises mais rigorosas, que levaram em conta o sexo do indivíduo e o nível educacional/profissional, tenham revelado que o uso do tabaco oferece um risco significante. A baixa escolaridade pode representar uma tendência na avaliação instrumental da DA (Geerlings </a:t>
            </a:r>
            <a:r>
              <a:rPr lang="pt-BR" i="1" smtClean="0"/>
              <a:t>et al</a:t>
            </a:r>
            <a:r>
              <a:rPr lang="pt-BR" smtClean="0"/>
              <a:t>., 1999). O estado civil pode representar algum risco e o consumo moderado de vinho parece proporcionar alguma proteção contra a doença (Dartigues e Orgogozo, 2000). </a:t>
            </a:r>
          </a:p>
        </p:txBody>
      </p:sp>
      <p:sp>
        <p:nvSpPr>
          <p:cNvPr id="66564" name="Rectangle 3"/>
          <p:cNvSpPr>
            <a:spLocks noChangeArrowheads="1"/>
          </p:cNvSpPr>
          <p:nvPr/>
        </p:nvSpPr>
        <p:spPr bwMode="auto">
          <a:xfrm>
            <a:off x="3616325" y="3662363"/>
            <a:ext cx="1846263" cy="400050"/>
          </a:xfrm>
          <a:prstGeom prst="rect">
            <a:avLst/>
          </a:prstGeom>
          <a:noFill/>
          <a:ln w="9525">
            <a:noFill/>
            <a:miter lim="800000"/>
            <a:headEnd/>
            <a:tailEnd/>
          </a:ln>
        </p:spPr>
        <p:txBody>
          <a:bodyPr lIns="92075" tIns="46038" rIns="92075" bIns="46038">
            <a:spAutoFit/>
          </a:bodyPr>
          <a:lstStyle/>
          <a:p>
            <a:pPr eaLnBrk="1" hangingPunct="1">
              <a:spcBef>
                <a:spcPct val="50000"/>
              </a:spcBef>
            </a:pPr>
            <a:endParaRPr lang="pt-BR" sz="2400" b="0">
              <a:solidFill>
                <a:schemeClr val="tx1"/>
              </a:solidFill>
            </a:endParaRPr>
          </a:p>
        </p:txBody>
      </p:sp>
      <p:sp>
        <p:nvSpPr>
          <p:cNvPr id="66565" name="Rectangle 4"/>
          <p:cNvSpPr>
            <a:spLocks noChangeArrowheads="1" noTextEdit="1"/>
          </p:cNvSpPr>
          <p:nvPr>
            <p:ph type="sldImg"/>
          </p:nvPr>
        </p:nvSpPr>
        <p:spPr>
          <a:xfrm>
            <a:off x="1138238" y="228600"/>
            <a:ext cx="4549775" cy="3033713"/>
          </a:xfrm>
          <a:ln cap="flat"/>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ço Reservado para Imagem de Slide 1"/>
          <p:cNvSpPr>
            <a:spLocks noGrp="1" noRot="1" noChangeAspect="1" noTextEdit="1"/>
          </p:cNvSpPr>
          <p:nvPr>
            <p:ph type="sldImg"/>
          </p:nvPr>
        </p:nvSpPr>
        <p:spPr>
          <a:ln/>
        </p:spPr>
      </p:sp>
      <p:sp>
        <p:nvSpPr>
          <p:cNvPr id="67587" name="Espaço Reservado para Anotações 2"/>
          <p:cNvSpPr>
            <a:spLocks noGrp="1"/>
          </p:cNvSpPr>
          <p:nvPr>
            <p:ph type="body" idx="1"/>
          </p:nvPr>
        </p:nvSpPr>
        <p:spPr>
          <a:noFill/>
          <a:ln/>
        </p:spPr>
        <p:txBody>
          <a:bodyPr/>
          <a:lstStyle/>
          <a:p>
            <a:endParaRPr lang="pt-BR" smtClean="0"/>
          </a:p>
        </p:txBody>
      </p:sp>
      <p:sp>
        <p:nvSpPr>
          <p:cNvPr id="67588" name="Espaço Reservado para Número de Slide 3"/>
          <p:cNvSpPr>
            <a:spLocks noGrp="1"/>
          </p:cNvSpPr>
          <p:nvPr>
            <p:ph type="sldNum" sz="quarter" idx="5"/>
          </p:nvPr>
        </p:nvSpPr>
        <p:spPr>
          <a:noFill/>
        </p:spPr>
        <p:txBody>
          <a:bodyPr/>
          <a:lstStyle/>
          <a:p>
            <a:fld id="{6DE1EE7E-CC76-4DDA-AD6F-E7EAF489BD00}" type="slidenum">
              <a:rPr lang="pt-BR" smtClean="0"/>
              <a:pPr/>
              <a:t>17</a:t>
            </a:fld>
            <a:endParaRPr lang="pt-B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ço Reservado para Imagem de Slide 1"/>
          <p:cNvSpPr>
            <a:spLocks noGrp="1" noRot="1" noChangeAspect="1" noTextEdit="1"/>
          </p:cNvSpPr>
          <p:nvPr>
            <p:ph type="sldImg"/>
          </p:nvPr>
        </p:nvSpPr>
        <p:spPr>
          <a:ln/>
        </p:spPr>
      </p:sp>
      <p:sp>
        <p:nvSpPr>
          <p:cNvPr id="68611" name="Espaço Reservado para Anotações 2"/>
          <p:cNvSpPr>
            <a:spLocks noGrp="1"/>
          </p:cNvSpPr>
          <p:nvPr>
            <p:ph type="body" idx="1"/>
          </p:nvPr>
        </p:nvSpPr>
        <p:spPr>
          <a:noFill/>
          <a:ln/>
        </p:spPr>
        <p:txBody>
          <a:bodyPr/>
          <a:lstStyle/>
          <a:p>
            <a:endParaRPr lang="pt-BR" smtClean="0"/>
          </a:p>
        </p:txBody>
      </p:sp>
      <p:sp>
        <p:nvSpPr>
          <p:cNvPr id="68612" name="Espaço Reservado para Número de Slide 3"/>
          <p:cNvSpPr>
            <a:spLocks noGrp="1"/>
          </p:cNvSpPr>
          <p:nvPr>
            <p:ph type="sldNum" sz="quarter" idx="5"/>
          </p:nvPr>
        </p:nvSpPr>
        <p:spPr>
          <a:noFill/>
        </p:spPr>
        <p:txBody>
          <a:bodyPr/>
          <a:lstStyle/>
          <a:p>
            <a:fld id="{64ED3EE7-3627-4A9A-A044-D12A16EF2C9A}" type="slidenum">
              <a:rPr lang="pt-BR" smtClean="0"/>
              <a:pPr/>
              <a:t>18</a:t>
            </a:fld>
            <a:endParaRPr lang="pt-B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5"/>
          <p:cNvSpPr>
            <a:spLocks noGrp="1" noChangeArrowheads="1"/>
          </p:cNvSpPr>
          <p:nvPr>
            <p:ph type="sldNum" sz="quarter" idx="5"/>
          </p:nvPr>
        </p:nvSpPr>
        <p:spPr>
          <a:noFill/>
        </p:spPr>
        <p:txBody>
          <a:bodyPr/>
          <a:lstStyle/>
          <a:p>
            <a:fld id="{2B8046FF-8356-49DA-AB40-0F091438EF28}" type="slidenum">
              <a:rPr lang="pt-BR" smtClean="0"/>
              <a:pPr/>
              <a:t>19</a:t>
            </a:fld>
            <a:endParaRPr lang="pt-BR" smtClean="0"/>
          </a:p>
        </p:txBody>
      </p:sp>
      <p:sp>
        <p:nvSpPr>
          <p:cNvPr id="69635" name="Rectangle 2"/>
          <p:cNvSpPr>
            <a:spLocks noChangeArrowheads="1" noTextEdit="1"/>
          </p:cNvSpPr>
          <p:nvPr>
            <p:ph type="sldImg"/>
          </p:nvPr>
        </p:nvSpPr>
        <p:spPr>
          <a:xfrm>
            <a:off x="985838" y="650875"/>
            <a:ext cx="4886325" cy="3257550"/>
          </a:xfrm>
          <a:ln/>
        </p:spPr>
      </p:sp>
      <p:sp>
        <p:nvSpPr>
          <p:cNvPr id="69636" name="Rectangle 3"/>
          <p:cNvSpPr>
            <a:spLocks noGrp="1" noChangeArrowheads="1"/>
          </p:cNvSpPr>
          <p:nvPr>
            <p:ph type="body" idx="1"/>
          </p:nvPr>
        </p:nvSpPr>
        <p:spPr>
          <a:noFill/>
          <a:ln/>
        </p:spPr>
        <p:txBody>
          <a:bodyPr/>
          <a:lstStyle/>
          <a:p>
            <a:endParaRPr lang="pt-B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p:spPr>
        <p:txBody>
          <a:bodyPr/>
          <a:lstStyle/>
          <a:p>
            <a:fld id="{2C98E802-361C-4801-BA81-5EE2ED260118}" type="slidenum">
              <a:rPr lang="pt-BR" smtClean="0"/>
              <a:pPr/>
              <a:t>2</a:t>
            </a:fld>
            <a:endParaRPr lang="pt-BR" smtClean="0"/>
          </a:p>
        </p:txBody>
      </p:sp>
      <p:sp>
        <p:nvSpPr>
          <p:cNvPr id="49155" name="Rectangle 2"/>
          <p:cNvSpPr>
            <a:spLocks noChangeArrowheads="1" noTextEdit="1"/>
          </p:cNvSpPr>
          <p:nvPr>
            <p:ph type="sldImg"/>
          </p:nvPr>
        </p:nvSpPr>
        <p:spPr>
          <a:ln cap="flat"/>
        </p:spPr>
      </p:sp>
      <p:sp>
        <p:nvSpPr>
          <p:cNvPr id="49156" name="Rectangle 3"/>
          <p:cNvSpPr>
            <a:spLocks noGrp="1" noChangeArrowheads="1"/>
          </p:cNvSpPr>
          <p:nvPr>
            <p:ph type="body" idx="1"/>
          </p:nvPr>
        </p:nvSpPr>
        <p:spPr>
          <a:noFill/>
          <a:ln/>
        </p:spPr>
        <p:txBody>
          <a:bodyPr/>
          <a:lstStyle/>
          <a:p>
            <a:endParaRPr lang="pt-B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5"/>
          <p:cNvSpPr>
            <a:spLocks noGrp="1" noChangeArrowheads="1"/>
          </p:cNvSpPr>
          <p:nvPr>
            <p:ph type="sldNum" sz="quarter" idx="5"/>
          </p:nvPr>
        </p:nvSpPr>
        <p:spPr>
          <a:noFill/>
        </p:spPr>
        <p:txBody>
          <a:bodyPr/>
          <a:lstStyle/>
          <a:p>
            <a:fld id="{E12C4274-B3F4-452B-9F99-41B1B78F6B25}" type="slidenum">
              <a:rPr lang="pt-BR" smtClean="0"/>
              <a:pPr/>
              <a:t>20</a:t>
            </a:fld>
            <a:endParaRPr lang="pt-BR" smtClean="0"/>
          </a:p>
        </p:txBody>
      </p:sp>
      <p:sp>
        <p:nvSpPr>
          <p:cNvPr id="70659" name="Rectangle 2"/>
          <p:cNvSpPr>
            <a:spLocks noChangeArrowheads="1" noTextEdit="1"/>
          </p:cNvSpPr>
          <p:nvPr>
            <p:ph type="sldImg"/>
          </p:nvPr>
        </p:nvSpPr>
        <p:spPr>
          <a:xfrm>
            <a:off x="989013" y="652463"/>
            <a:ext cx="4881562" cy="3255962"/>
          </a:xfrm>
          <a:ln/>
        </p:spPr>
      </p:sp>
      <p:sp>
        <p:nvSpPr>
          <p:cNvPr id="70660" name="Rectangle 3"/>
          <p:cNvSpPr>
            <a:spLocks noGrp="1" noChangeArrowheads="1"/>
          </p:cNvSpPr>
          <p:nvPr>
            <p:ph type="body" idx="1"/>
          </p:nvPr>
        </p:nvSpPr>
        <p:spPr>
          <a:xfrm>
            <a:off x="914400" y="4125913"/>
            <a:ext cx="5029200" cy="3908425"/>
          </a:xfrm>
          <a:noFill/>
          <a:ln/>
        </p:spPr>
        <p:txBody>
          <a:bodyPr/>
          <a:lstStyle/>
          <a:p>
            <a:endParaRPr lang="pt-B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ço Reservado para Imagem de Slide 1"/>
          <p:cNvSpPr>
            <a:spLocks noGrp="1" noRot="1" noChangeAspect="1" noTextEdit="1"/>
          </p:cNvSpPr>
          <p:nvPr>
            <p:ph type="sldImg"/>
          </p:nvPr>
        </p:nvSpPr>
        <p:spPr>
          <a:ln/>
        </p:spPr>
      </p:sp>
      <p:sp>
        <p:nvSpPr>
          <p:cNvPr id="71683" name="Espaço Reservado para Anotações 2"/>
          <p:cNvSpPr>
            <a:spLocks noGrp="1"/>
          </p:cNvSpPr>
          <p:nvPr>
            <p:ph type="body" idx="1"/>
          </p:nvPr>
        </p:nvSpPr>
        <p:spPr>
          <a:noFill/>
          <a:ln/>
        </p:spPr>
        <p:txBody>
          <a:bodyPr/>
          <a:lstStyle/>
          <a:p>
            <a:endParaRPr lang="pt-BR" smtClean="0"/>
          </a:p>
        </p:txBody>
      </p:sp>
      <p:sp>
        <p:nvSpPr>
          <p:cNvPr id="71684" name="Espaço Reservado para Número de Slide 3"/>
          <p:cNvSpPr>
            <a:spLocks noGrp="1"/>
          </p:cNvSpPr>
          <p:nvPr>
            <p:ph type="sldNum" sz="quarter" idx="5"/>
          </p:nvPr>
        </p:nvSpPr>
        <p:spPr>
          <a:noFill/>
        </p:spPr>
        <p:txBody>
          <a:bodyPr/>
          <a:lstStyle/>
          <a:p>
            <a:fld id="{F2C1B7CD-EA85-49C7-973E-2519E9618BF1}" type="slidenum">
              <a:rPr lang="pt-BR" smtClean="0"/>
              <a:pPr/>
              <a:t>21</a:t>
            </a:fld>
            <a:endParaRPr lang="pt-B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ço Reservado para Imagem de Slide 1"/>
          <p:cNvSpPr>
            <a:spLocks noGrp="1" noRot="1" noChangeAspect="1" noTextEdit="1"/>
          </p:cNvSpPr>
          <p:nvPr>
            <p:ph type="sldImg"/>
          </p:nvPr>
        </p:nvSpPr>
        <p:spPr>
          <a:ln/>
        </p:spPr>
      </p:sp>
      <p:sp>
        <p:nvSpPr>
          <p:cNvPr id="72707" name="Espaço Reservado para Anotações 2"/>
          <p:cNvSpPr>
            <a:spLocks noGrp="1"/>
          </p:cNvSpPr>
          <p:nvPr>
            <p:ph type="body" idx="1"/>
          </p:nvPr>
        </p:nvSpPr>
        <p:spPr>
          <a:noFill/>
          <a:ln/>
        </p:spPr>
        <p:txBody>
          <a:bodyPr/>
          <a:lstStyle/>
          <a:p>
            <a:endParaRPr lang="pt-BR" smtClean="0"/>
          </a:p>
        </p:txBody>
      </p:sp>
      <p:sp>
        <p:nvSpPr>
          <p:cNvPr id="72708" name="Espaço Reservado para Número de Slide 3"/>
          <p:cNvSpPr>
            <a:spLocks noGrp="1"/>
          </p:cNvSpPr>
          <p:nvPr>
            <p:ph type="sldNum" sz="quarter" idx="5"/>
          </p:nvPr>
        </p:nvSpPr>
        <p:spPr>
          <a:noFill/>
        </p:spPr>
        <p:txBody>
          <a:bodyPr/>
          <a:lstStyle/>
          <a:p>
            <a:fld id="{BF6F5E2A-46A0-4F55-B1DC-C8E231B53E35}" type="slidenum">
              <a:rPr lang="pt-BR" smtClean="0"/>
              <a:pPr/>
              <a:t>22</a:t>
            </a:fld>
            <a:endParaRPr lang="pt-B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ço Reservado para Imagem de Slide 1"/>
          <p:cNvSpPr>
            <a:spLocks noGrp="1" noRot="1" noChangeAspect="1" noTextEdit="1"/>
          </p:cNvSpPr>
          <p:nvPr>
            <p:ph type="sldImg"/>
          </p:nvPr>
        </p:nvSpPr>
        <p:spPr>
          <a:ln/>
        </p:spPr>
      </p:sp>
      <p:sp>
        <p:nvSpPr>
          <p:cNvPr id="74755" name="Espaço Reservado para Anotações 2"/>
          <p:cNvSpPr>
            <a:spLocks noGrp="1"/>
          </p:cNvSpPr>
          <p:nvPr>
            <p:ph type="body" idx="1"/>
          </p:nvPr>
        </p:nvSpPr>
        <p:spPr>
          <a:noFill/>
          <a:ln/>
        </p:spPr>
        <p:txBody>
          <a:bodyPr/>
          <a:lstStyle/>
          <a:p>
            <a:endParaRPr lang="pt-BR" smtClean="0"/>
          </a:p>
        </p:txBody>
      </p:sp>
      <p:sp>
        <p:nvSpPr>
          <p:cNvPr id="74756" name="Espaço Reservado para Número de Slide 3"/>
          <p:cNvSpPr>
            <a:spLocks noGrp="1"/>
          </p:cNvSpPr>
          <p:nvPr>
            <p:ph type="sldNum" sz="quarter" idx="5"/>
          </p:nvPr>
        </p:nvSpPr>
        <p:spPr>
          <a:noFill/>
        </p:spPr>
        <p:txBody>
          <a:bodyPr/>
          <a:lstStyle/>
          <a:p>
            <a:fld id="{EE9F0AD2-18D7-40A1-BAAD-4007EE914A01}" type="slidenum">
              <a:rPr lang="pt-BR" smtClean="0"/>
              <a:pPr/>
              <a:t>23</a:t>
            </a:fld>
            <a:endParaRPr lang="pt-B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ço Reservado para Imagem de Slide 1"/>
          <p:cNvSpPr>
            <a:spLocks noGrp="1" noRot="1" noChangeAspect="1" noTextEdit="1"/>
          </p:cNvSpPr>
          <p:nvPr>
            <p:ph type="sldImg"/>
          </p:nvPr>
        </p:nvSpPr>
        <p:spPr>
          <a:ln/>
        </p:spPr>
      </p:sp>
      <p:sp>
        <p:nvSpPr>
          <p:cNvPr id="76803" name="Espaço Reservado para Anotações 2"/>
          <p:cNvSpPr>
            <a:spLocks noGrp="1"/>
          </p:cNvSpPr>
          <p:nvPr>
            <p:ph type="body" idx="1"/>
          </p:nvPr>
        </p:nvSpPr>
        <p:spPr>
          <a:noFill/>
          <a:ln/>
        </p:spPr>
        <p:txBody>
          <a:bodyPr/>
          <a:lstStyle/>
          <a:p>
            <a:endParaRPr lang="pt-BR" smtClean="0"/>
          </a:p>
        </p:txBody>
      </p:sp>
      <p:sp>
        <p:nvSpPr>
          <p:cNvPr id="76804" name="Espaço Reservado para Número de Slide 3"/>
          <p:cNvSpPr>
            <a:spLocks noGrp="1"/>
          </p:cNvSpPr>
          <p:nvPr>
            <p:ph type="sldNum" sz="quarter" idx="5"/>
          </p:nvPr>
        </p:nvSpPr>
        <p:spPr>
          <a:noFill/>
        </p:spPr>
        <p:txBody>
          <a:bodyPr/>
          <a:lstStyle/>
          <a:p>
            <a:fld id="{A8BC2E53-C009-4ED5-BDF1-F8BB60419F43}" type="slidenum">
              <a:rPr lang="pt-BR" smtClean="0"/>
              <a:pPr/>
              <a:t>24</a:t>
            </a:fld>
            <a:endParaRPr lang="pt-B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Espaço Reservado para Imagem de Slide 1"/>
          <p:cNvSpPr>
            <a:spLocks noGrp="1" noRot="1" noChangeAspect="1" noTextEdit="1"/>
          </p:cNvSpPr>
          <p:nvPr>
            <p:ph type="sldImg"/>
          </p:nvPr>
        </p:nvSpPr>
        <p:spPr>
          <a:ln/>
        </p:spPr>
      </p:sp>
      <p:sp>
        <p:nvSpPr>
          <p:cNvPr id="77827" name="Espaço Reservado para Anotações 2"/>
          <p:cNvSpPr>
            <a:spLocks noGrp="1"/>
          </p:cNvSpPr>
          <p:nvPr>
            <p:ph type="body" idx="1"/>
          </p:nvPr>
        </p:nvSpPr>
        <p:spPr>
          <a:noFill/>
          <a:ln/>
        </p:spPr>
        <p:txBody>
          <a:bodyPr/>
          <a:lstStyle/>
          <a:p>
            <a:endParaRPr lang="pt-BR" smtClean="0"/>
          </a:p>
        </p:txBody>
      </p:sp>
      <p:sp>
        <p:nvSpPr>
          <p:cNvPr id="77828" name="Espaço Reservado para Número de Slide 3"/>
          <p:cNvSpPr>
            <a:spLocks noGrp="1"/>
          </p:cNvSpPr>
          <p:nvPr>
            <p:ph type="sldNum" sz="quarter" idx="5"/>
          </p:nvPr>
        </p:nvSpPr>
        <p:spPr>
          <a:noFill/>
        </p:spPr>
        <p:txBody>
          <a:bodyPr/>
          <a:lstStyle/>
          <a:p>
            <a:fld id="{717D8638-BE72-413F-BEF4-60E39747EEF1}" type="slidenum">
              <a:rPr lang="pt-BR" smtClean="0"/>
              <a:pPr/>
              <a:t>25</a:t>
            </a:fld>
            <a:endParaRPr lang="pt-B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5"/>
          <p:cNvSpPr>
            <a:spLocks noGrp="1" noChangeArrowheads="1"/>
          </p:cNvSpPr>
          <p:nvPr>
            <p:ph type="sldNum" sz="quarter" idx="5"/>
          </p:nvPr>
        </p:nvSpPr>
        <p:spPr>
          <a:noFill/>
        </p:spPr>
        <p:txBody>
          <a:bodyPr/>
          <a:lstStyle/>
          <a:p>
            <a:fld id="{B7DA7DCC-C4A0-491C-A027-6C90CD399132}" type="slidenum">
              <a:rPr lang="pt-BR" smtClean="0"/>
              <a:pPr/>
              <a:t>26</a:t>
            </a:fld>
            <a:endParaRPr lang="pt-BR" smtClean="0"/>
          </a:p>
        </p:txBody>
      </p:sp>
      <p:sp>
        <p:nvSpPr>
          <p:cNvPr id="78851" name="Rectangle 2"/>
          <p:cNvSpPr>
            <a:spLocks noChangeArrowheads="1" noTextEdit="1"/>
          </p:cNvSpPr>
          <p:nvPr>
            <p:ph type="sldImg"/>
          </p:nvPr>
        </p:nvSpPr>
        <p:spPr>
          <a:xfrm>
            <a:off x="985838" y="650875"/>
            <a:ext cx="4886325" cy="3257550"/>
          </a:xfrm>
          <a:ln/>
        </p:spPr>
      </p:sp>
      <p:sp>
        <p:nvSpPr>
          <p:cNvPr id="78852" name="Rectangle 3"/>
          <p:cNvSpPr>
            <a:spLocks noGrp="1" noChangeArrowheads="1"/>
          </p:cNvSpPr>
          <p:nvPr>
            <p:ph type="body" idx="1"/>
          </p:nvPr>
        </p:nvSpPr>
        <p:spPr>
          <a:noFill/>
          <a:ln/>
        </p:spPr>
        <p:txBody>
          <a:bodyPr/>
          <a:lstStyle/>
          <a:p>
            <a:endParaRPr lang="pt-B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Espaço Reservado para Imagem de Slide 1"/>
          <p:cNvSpPr>
            <a:spLocks noGrp="1" noRot="1" noChangeAspect="1" noTextEdit="1"/>
          </p:cNvSpPr>
          <p:nvPr>
            <p:ph type="sldImg"/>
          </p:nvPr>
        </p:nvSpPr>
        <p:spPr>
          <a:ln/>
        </p:spPr>
      </p:sp>
      <p:sp>
        <p:nvSpPr>
          <p:cNvPr id="79875" name="Espaço Reservado para Anotações 2"/>
          <p:cNvSpPr>
            <a:spLocks noGrp="1"/>
          </p:cNvSpPr>
          <p:nvPr>
            <p:ph type="body" idx="1"/>
          </p:nvPr>
        </p:nvSpPr>
        <p:spPr>
          <a:noFill/>
          <a:ln/>
        </p:spPr>
        <p:txBody>
          <a:bodyPr/>
          <a:lstStyle/>
          <a:p>
            <a:endParaRPr lang="pt-BR" smtClean="0"/>
          </a:p>
        </p:txBody>
      </p:sp>
      <p:sp>
        <p:nvSpPr>
          <p:cNvPr id="79876" name="Espaço Reservado para Número de Slide 3"/>
          <p:cNvSpPr>
            <a:spLocks noGrp="1"/>
          </p:cNvSpPr>
          <p:nvPr>
            <p:ph type="sldNum" sz="quarter" idx="5"/>
          </p:nvPr>
        </p:nvSpPr>
        <p:spPr>
          <a:noFill/>
        </p:spPr>
        <p:txBody>
          <a:bodyPr/>
          <a:lstStyle/>
          <a:p>
            <a:fld id="{A5671333-6509-46C4-A572-9D7DC7F38DD8}" type="slidenum">
              <a:rPr lang="pt-BR" smtClean="0"/>
              <a:pPr/>
              <a:t>27</a:t>
            </a:fld>
            <a:endParaRPr lang="pt-B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Espaço Reservado para Imagem de Slide 1"/>
          <p:cNvSpPr>
            <a:spLocks noGrp="1" noRot="1" noChangeAspect="1" noTextEdit="1"/>
          </p:cNvSpPr>
          <p:nvPr>
            <p:ph type="sldImg"/>
          </p:nvPr>
        </p:nvSpPr>
        <p:spPr>
          <a:ln/>
        </p:spPr>
      </p:sp>
      <p:sp>
        <p:nvSpPr>
          <p:cNvPr id="80899" name="Espaço Reservado para Anotações 2"/>
          <p:cNvSpPr>
            <a:spLocks noGrp="1"/>
          </p:cNvSpPr>
          <p:nvPr>
            <p:ph type="body" idx="1"/>
          </p:nvPr>
        </p:nvSpPr>
        <p:spPr>
          <a:noFill/>
          <a:ln/>
        </p:spPr>
        <p:txBody>
          <a:bodyPr/>
          <a:lstStyle/>
          <a:p>
            <a:endParaRPr lang="pt-BR" smtClean="0"/>
          </a:p>
        </p:txBody>
      </p:sp>
      <p:sp>
        <p:nvSpPr>
          <p:cNvPr id="80900" name="Espaço Reservado para Número de Slide 3"/>
          <p:cNvSpPr>
            <a:spLocks noGrp="1"/>
          </p:cNvSpPr>
          <p:nvPr>
            <p:ph type="sldNum" sz="quarter" idx="5"/>
          </p:nvPr>
        </p:nvSpPr>
        <p:spPr>
          <a:noFill/>
        </p:spPr>
        <p:txBody>
          <a:bodyPr/>
          <a:lstStyle/>
          <a:p>
            <a:fld id="{FCEF9310-5025-4ED7-97EC-277C39769D95}" type="slidenum">
              <a:rPr lang="pt-BR" smtClean="0"/>
              <a:pPr/>
              <a:t>28</a:t>
            </a:fld>
            <a:endParaRPr lang="pt-B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Espaço Reservado para Imagem de Slide 1"/>
          <p:cNvSpPr>
            <a:spLocks noGrp="1" noRot="1" noChangeAspect="1" noTextEdit="1"/>
          </p:cNvSpPr>
          <p:nvPr>
            <p:ph type="sldImg"/>
          </p:nvPr>
        </p:nvSpPr>
        <p:spPr>
          <a:ln/>
        </p:spPr>
      </p:sp>
      <p:sp>
        <p:nvSpPr>
          <p:cNvPr id="81923" name="Espaço Reservado para Anotações 2"/>
          <p:cNvSpPr>
            <a:spLocks noGrp="1"/>
          </p:cNvSpPr>
          <p:nvPr>
            <p:ph type="body" idx="1"/>
          </p:nvPr>
        </p:nvSpPr>
        <p:spPr>
          <a:noFill/>
          <a:ln/>
        </p:spPr>
        <p:txBody>
          <a:bodyPr/>
          <a:lstStyle/>
          <a:p>
            <a:endParaRPr lang="pt-BR" smtClean="0"/>
          </a:p>
        </p:txBody>
      </p:sp>
      <p:sp>
        <p:nvSpPr>
          <p:cNvPr id="81924" name="Espaço Reservado para Número de Slide 3"/>
          <p:cNvSpPr>
            <a:spLocks noGrp="1"/>
          </p:cNvSpPr>
          <p:nvPr>
            <p:ph type="sldNum" sz="quarter" idx="5"/>
          </p:nvPr>
        </p:nvSpPr>
        <p:spPr>
          <a:noFill/>
        </p:spPr>
        <p:txBody>
          <a:bodyPr/>
          <a:lstStyle/>
          <a:p>
            <a:fld id="{22742F63-CB05-47C1-99F3-12F84BDC06D6}" type="slidenum">
              <a:rPr lang="pt-BR" smtClean="0"/>
              <a:pPr/>
              <a:t>29</a:t>
            </a:fld>
            <a:endParaRPr lang="pt-B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sldNum" sz="quarter" idx="5"/>
          </p:nvPr>
        </p:nvSpPr>
        <p:spPr>
          <a:noFill/>
        </p:spPr>
        <p:txBody>
          <a:bodyPr/>
          <a:lstStyle/>
          <a:p>
            <a:fld id="{65279C34-7934-4B53-9AEA-48DAD094D8F0}" type="slidenum">
              <a:rPr lang="pt-BR" smtClean="0"/>
              <a:pPr/>
              <a:t>3</a:t>
            </a:fld>
            <a:endParaRPr lang="pt-BR" smtClean="0"/>
          </a:p>
        </p:txBody>
      </p:sp>
      <p:sp>
        <p:nvSpPr>
          <p:cNvPr id="50179" name="Rectangle 2"/>
          <p:cNvSpPr>
            <a:spLocks noChangeArrowheads="1" noTextEdit="1"/>
          </p:cNvSpPr>
          <p:nvPr>
            <p:ph type="sldImg"/>
          </p:nvPr>
        </p:nvSpPr>
        <p:spPr>
          <a:ln cap="flat"/>
        </p:spPr>
      </p:sp>
      <p:sp>
        <p:nvSpPr>
          <p:cNvPr id="50180" name="Rectangle 3"/>
          <p:cNvSpPr>
            <a:spLocks noGrp="1" noChangeArrowheads="1"/>
          </p:cNvSpPr>
          <p:nvPr>
            <p:ph type="body" idx="1"/>
          </p:nvPr>
        </p:nvSpPr>
        <p:spPr>
          <a:noFill/>
          <a:ln/>
        </p:spPr>
        <p:txBody>
          <a:bodyPr/>
          <a:lstStyle/>
          <a:p>
            <a:endParaRPr lang="pt-BR"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Espaço Reservado para Imagem de Slide 1"/>
          <p:cNvSpPr>
            <a:spLocks noGrp="1" noRot="1" noChangeAspect="1" noTextEdit="1"/>
          </p:cNvSpPr>
          <p:nvPr>
            <p:ph type="sldImg"/>
          </p:nvPr>
        </p:nvSpPr>
        <p:spPr>
          <a:ln/>
        </p:spPr>
      </p:sp>
      <p:sp>
        <p:nvSpPr>
          <p:cNvPr id="82947" name="Espaço Reservado para Anotações 2"/>
          <p:cNvSpPr>
            <a:spLocks noGrp="1"/>
          </p:cNvSpPr>
          <p:nvPr>
            <p:ph type="body" idx="1"/>
          </p:nvPr>
        </p:nvSpPr>
        <p:spPr>
          <a:noFill/>
          <a:ln/>
        </p:spPr>
        <p:txBody>
          <a:bodyPr/>
          <a:lstStyle/>
          <a:p>
            <a:endParaRPr lang="pt-BR" smtClean="0"/>
          </a:p>
        </p:txBody>
      </p:sp>
      <p:sp>
        <p:nvSpPr>
          <p:cNvPr id="82948" name="Espaço Reservado para Número de Slide 3"/>
          <p:cNvSpPr>
            <a:spLocks noGrp="1"/>
          </p:cNvSpPr>
          <p:nvPr>
            <p:ph type="sldNum" sz="quarter" idx="5"/>
          </p:nvPr>
        </p:nvSpPr>
        <p:spPr>
          <a:noFill/>
        </p:spPr>
        <p:txBody>
          <a:bodyPr/>
          <a:lstStyle/>
          <a:p>
            <a:fld id="{8573AF15-F430-4E7D-A27A-DF2575941473}" type="slidenum">
              <a:rPr lang="pt-BR" smtClean="0"/>
              <a:pPr/>
              <a:t>30</a:t>
            </a:fld>
            <a:endParaRPr lang="pt-BR"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Espaço Reservado para Imagem de Slide 1"/>
          <p:cNvSpPr>
            <a:spLocks noGrp="1" noRot="1" noChangeAspect="1" noTextEdit="1"/>
          </p:cNvSpPr>
          <p:nvPr>
            <p:ph type="sldImg"/>
          </p:nvPr>
        </p:nvSpPr>
        <p:spPr>
          <a:ln/>
        </p:spPr>
      </p:sp>
      <p:sp>
        <p:nvSpPr>
          <p:cNvPr id="83971" name="Espaço Reservado para Anotações 2"/>
          <p:cNvSpPr>
            <a:spLocks noGrp="1"/>
          </p:cNvSpPr>
          <p:nvPr>
            <p:ph type="body" idx="1"/>
          </p:nvPr>
        </p:nvSpPr>
        <p:spPr>
          <a:noFill/>
          <a:ln/>
        </p:spPr>
        <p:txBody>
          <a:bodyPr/>
          <a:lstStyle/>
          <a:p>
            <a:endParaRPr lang="pt-BR" smtClean="0"/>
          </a:p>
        </p:txBody>
      </p:sp>
      <p:sp>
        <p:nvSpPr>
          <p:cNvPr id="83972" name="Espaço Reservado para Número de Slide 3"/>
          <p:cNvSpPr>
            <a:spLocks noGrp="1"/>
          </p:cNvSpPr>
          <p:nvPr>
            <p:ph type="sldNum" sz="quarter" idx="5"/>
          </p:nvPr>
        </p:nvSpPr>
        <p:spPr>
          <a:noFill/>
        </p:spPr>
        <p:txBody>
          <a:bodyPr/>
          <a:lstStyle/>
          <a:p>
            <a:fld id="{4623999F-C694-43DB-86E0-1D2CBB5DBB80}" type="slidenum">
              <a:rPr lang="pt-BR" smtClean="0"/>
              <a:pPr/>
              <a:t>31</a:t>
            </a:fld>
            <a:endParaRPr lang="pt-BR"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Espaço Reservado para Imagem de Slide 1"/>
          <p:cNvSpPr>
            <a:spLocks noGrp="1" noRot="1" noChangeAspect="1" noTextEdit="1"/>
          </p:cNvSpPr>
          <p:nvPr>
            <p:ph type="sldImg"/>
          </p:nvPr>
        </p:nvSpPr>
        <p:spPr>
          <a:ln/>
        </p:spPr>
      </p:sp>
      <p:sp>
        <p:nvSpPr>
          <p:cNvPr id="84995" name="Espaço Reservado para Anotações 2"/>
          <p:cNvSpPr>
            <a:spLocks noGrp="1"/>
          </p:cNvSpPr>
          <p:nvPr>
            <p:ph type="body" idx="1"/>
          </p:nvPr>
        </p:nvSpPr>
        <p:spPr>
          <a:noFill/>
          <a:ln/>
        </p:spPr>
        <p:txBody>
          <a:bodyPr/>
          <a:lstStyle/>
          <a:p>
            <a:endParaRPr lang="pt-BR" smtClean="0"/>
          </a:p>
        </p:txBody>
      </p:sp>
      <p:sp>
        <p:nvSpPr>
          <p:cNvPr id="84996" name="Espaço Reservado para Número de Slide 3"/>
          <p:cNvSpPr>
            <a:spLocks noGrp="1"/>
          </p:cNvSpPr>
          <p:nvPr>
            <p:ph type="sldNum" sz="quarter" idx="5"/>
          </p:nvPr>
        </p:nvSpPr>
        <p:spPr>
          <a:noFill/>
        </p:spPr>
        <p:txBody>
          <a:bodyPr/>
          <a:lstStyle/>
          <a:p>
            <a:fld id="{C49CF47F-F504-450E-BC7E-8C8B52DA8D03}" type="slidenum">
              <a:rPr lang="pt-BR" smtClean="0"/>
              <a:pPr/>
              <a:t>32</a:t>
            </a:fld>
            <a:endParaRPr lang="pt-BR"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Espaço Reservado para Imagem de Slide 1"/>
          <p:cNvSpPr>
            <a:spLocks noGrp="1" noRot="1" noChangeAspect="1" noTextEdit="1"/>
          </p:cNvSpPr>
          <p:nvPr>
            <p:ph type="sldImg"/>
          </p:nvPr>
        </p:nvSpPr>
        <p:spPr>
          <a:ln/>
        </p:spPr>
      </p:sp>
      <p:sp>
        <p:nvSpPr>
          <p:cNvPr id="86019" name="Espaço Reservado para Anotações 2"/>
          <p:cNvSpPr>
            <a:spLocks noGrp="1"/>
          </p:cNvSpPr>
          <p:nvPr>
            <p:ph type="body" idx="1"/>
          </p:nvPr>
        </p:nvSpPr>
        <p:spPr>
          <a:noFill/>
          <a:ln/>
        </p:spPr>
        <p:txBody>
          <a:bodyPr/>
          <a:lstStyle/>
          <a:p>
            <a:endParaRPr lang="pt-BR" smtClean="0"/>
          </a:p>
        </p:txBody>
      </p:sp>
      <p:sp>
        <p:nvSpPr>
          <p:cNvPr id="86020" name="Espaço Reservado para Número de Slide 3"/>
          <p:cNvSpPr>
            <a:spLocks noGrp="1"/>
          </p:cNvSpPr>
          <p:nvPr>
            <p:ph type="sldNum" sz="quarter" idx="5"/>
          </p:nvPr>
        </p:nvSpPr>
        <p:spPr>
          <a:noFill/>
        </p:spPr>
        <p:txBody>
          <a:bodyPr/>
          <a:lstStyle/>
          <a:p>
            <a:fld id="{91389836-7B49-4392-8AEF-16BD4408BB97}" type="slidenum">
              <a:rPr lang="pt-BR" smtClean="0"/>
              <a:pPr/>
              <a:t>33</a:t>
            </a:fld>
            <a:endParaRPr lang="pt-BR"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7E384F-F41D-462F-BABF-68391A360388}" type="slidenum">
              <a:rPr lang="pt-BR"/>
              <a:pPr/>
              <a:t>34</a:t>
            </a:fld>
            <a:endParaRPr lang="pt-BR"/>
          </a:p>
        </p:txBody>
      </p:sp>
      <p:sp>
        <p:nvSpPr>
          <p:cNvPr id="231426" name="Rectangle 2"/>
          <p:cNvSpPr>
            <a:spLocks noGrp="1" noChangeArrowheads="1"/>
          </p:cNvSpPr>
          <p:nvPr>
            <p:ph type="body" idx="1"/>
          </p:nvPr>
        </p:nvSpPr>
        <p:spPr>
          <a:xfrm>
            <a:off x="1073151" y="3342005"/>
            <a:ext cx="4740275" cy="4602798"/>
          </a:xfrm>
          <a:noFill/>
          <a:ln/>
        </p:spPr>
        <p:txBody>
          <a:bodyPr lIns="0" tIns="45522" rIns="0" bIns="45522"/>
          <a:lstStyle/>
          <a:p>
            <a:pPr defTabSz="911225"/>
            <a:r>
              <a:rPr lang="en-US"/>
              <a:t>Following the double-blind period of this US placebo-controlled study involving rivastigmine, patients were allowed to participate in an open-label extension study in which all patients received rivastigmine (Farlow et al., 2000). Data at Week 26 included only those patients who entered the extension phase (n=532). Both patients and investigators remained blinded to the patients’ treatment condition during the </a:t>
            </a:r>
            <a:br>
              <a:rPr lang="en-US"/>
            </a:br>
            <a:r>
              <a:rPr lang="en-US"/>
              <a:t>double-blind phase. In all patients, rivastigmine dosage was retitrated, starting at </a:t>
            </a:r>
            <a:br>
              <a:rPr lang="en-US"/>
            </a:br>
            <a:r>
              <a:rPr lang="en-US"/>
              <a:t>2 mg/day with weekly increases of 2 mg/day. Patients were retitrated to the highest tolerated dose; however, the range was fully flexible (2–12 mg/day). A total of </a:t>
            </a:r>
            <a:br>
              <a:rPr lang="en-US"/>
            </a:br>
            <a:r>
              <a:rPr lang="en-US"/>
              <a:t>409 patients completed the open-label phase. At Week 52, the mean daily dose of rivastigmine was 9.4 mg (6–12 mg/day group), 8.3 mg (1–4 mg/day group), and </a:t>
            </a:r>
            <a:br>
              <a:rPr lang="en-US"/>
            </a:br>
            <a:r>
              <a:rPr lang="en-US"/>
              <a:t>8.5 mg (placebo group receiving open-label rivastigmine).</a:t>
            </a:r>
          </a:p>
          <a:p>
            <a:pPr defTabSz="911225"/>
            <a:r>
              <a:rPr lang="en-US"/>
              <a:t>The graph represents the mean change from baseline on the ADAS-Cog for those patients participating in the extension. The patients are categorised on the basis of their original randomisation. Since the extension phase was open-label, there was no placebo comparator. The dashed line represents projected values for the placebo recipients who entered the extension, and the slope is based on actual values at baseline and Weeks 12, 18, and 26. The decline of 8 points is consistent with the worsening noted after 1 year in an untreated population with AD (Kramer-Ginsberg </a:t>
            </a:r>
            <a:br>
              <a:rPr lang="en-US"/>
            </a:br>
            <a:r>
              <a:rPr lang="en-US"/>
              <a:t>et al., 1988). The differences between the original 6–12 mg treatment group and the placebo projection was statistically significant at each time point; the difference between the original 6–12 mg/day and the placebo projection maintained the 5-point difference seen at Week 26.</a:t>
            </a:r>
          </a:p>
          <a:p>
            <a:pPr defTabSz="911225"/>
            <a:r>
              <a:rPr lang="en-US"/>
              <a:t>Of note, patients who were originally treated with placebo never ‘caught up’ to those originally treated with rivastigmine 6–12 mg/day. In fact, the level of decline seen after 52 weeks in the patients treated with rivastigmine</a:t>
            </a:r>
            <a:r>
              <a:rPr lang="en-US" baseline="30000"/>
              <a:t>  </a:t>
            </a:r>
            <a:r>
              <a:rPr lang="en-US"/>
              <a:t>6–12 mg/day during the double-blind period is less than that seen after the first 26 weeks in the placebo group. These results suggest that patients who begin rivastigmine treatment earlier may attain a level of cognitive benefit which cannot be reached if medication is started later. Maximum benefit may, therefore, only be derived from starting rivastigmine treatment as soon as possible and continuing maintenance therapy as long as possible.</a:t>
            </a:r>
          </a:p>
          <a:p>
            <a:pPr defTabSz="911225"/>
            <a:r>
              <a:rPr lang="en-US"/>
              <a:t>Placebo-treated patients whose scores declined by 4 points over 26 weeks showed improvement after starting treatment with rivastigmine, indicating that treatment benefit with rivastigmine also occurs with later initiation.</a:t>
            </a:r>
          </a:p>
          <a:p>
            <a:pPr defTabSz="911225"/>
            <a:endParaRPr lang="en-US"/>
          </a:p>
          <a:p>
            <a:pPr defTabSz="911225"/>
            <a:endParaRPr lang="en-US"/>
          </a:p>
          <a:p>
            <a:pPr defTabSz="911225"/>
            <a:endParaRPr lang="en-US"/>
          </a:p>
        </p:txBody>
      </p:sp>
      <p:sp>
        <p:nvSpPr>
          <p:cNvPr id="231427" name="Rectangle 3"/>
          <p:cNvSpPr>
            <a:spLocks noChangeArrowheads="1" noTextEdit="1"/>
          </p:cNvSpPr>
          <p:nvPr>
            <p:ph type="sldImg"/>
          </p:nvPr>
        </p:nvSpPr>
        <p:spPr>
          <a:xfrm>
            <a:off x="1139825" y="227013"/>
            <a:ext cx="4552950" cy="3035300"/>
          </a:xfrm>
          <a:ln cap="flat"/>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50939" y="657543"/>
            <a:ext cx="4556125" cy="3245485"/>
          </a:xfrm>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EA4781BC-55C3-4FA1-A93D-9688D87F3CFE}" type="slidenum">
              <a:rPr lang="pt-BR" smtClean="0"/>
              <a:pPr/>
              <a:t>35</a:t>
            </a:fld>
            <a:endParaRPr lang="pt-B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67B52ED7-2685-4A79-AD49-7D851ECDB756}" type="slidenum">
              <a:rPr lang="pt-BR" smtClean="0"/>
              <a:pPr/>
              <a:t>36</a:t>
            </a:fld>
            <a:endParaRPr lang="pt-B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ço Reservado para Imagem de Slide 1"/>
          <p:cNvSpPr>
            <a:spLocks noGrp="1" noRot="1" noChangeAspect="1" noTextEdit="1"/>
          </p:cNvSpPr>
          <p:nvPr>
            <p:ph type="sldImg"/>
          </p:nvPr>
        </p:nvSpPr>
        <p:spPr>
          <a:ln/>
        </p:spPr>
      </p:sp>
      <p:sp>
        <p:nvSpPr>
          <p:cNvPr id="88067" name="Espaço Reservado para Anotações 2"/>
          <p:cNvSpPr>
            <a:spLocks noGrp="1"/>
          </p:cNvSpPr>
          <p:nvPr>
            <p:ph type="body" idx="1"/>
          </p:nvPr>
        </p:nvSpPr>
        <p:spPr>
          <a:noFill/>
          <a:ln/>
        </p:spPr>
        <p:txBody>
          <a:bodyPr/>
          <a:lstStyle/>
          <a:p>
            <a:endParaRPr lang="pt-BR" smtClean="0"/>
          </a:p>
        </p:txBody>
      </p:sp>
      <p:sp>
        <p:nvSpPr>
          <p:cNvPr id="88068" name="Espaço Reservado para Número de Slide 3"/>
          <p:cNvSpPr>
            <a:spLocks noGrp="1"/>
          </p:cNvSpPr>
          <p:nvPr>
            <p:ph type="sldNum" sz="quarter" idx="5"/>
          </p:nvPr>
        </p:nvSpPr>
        <p:spPr>
          <a:noFill/>
        </p:spPr>
        <p:txBody>
          <a:bodyPr/>
          <a:lstStyle/>
          <a:p>
            <a:fld id="{585432C5-2789-4C09-BFA7-09EF68664EC6}" type="slidenum">
              <a:rPr lang="pt-BR" smtClean="0"/>
              <a:pPr/>
              <a:t>37</a:t>
            </a:fld>
            <a:endParaRPr lang="pt-BR"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Espaço Reservado para Imagem de Slide 1"/>
          <p:cNvSpPr>
            <a:spLocks noGrp="1" noRot="1" noChangeAspect="1" noTextEdit="1"/>
          </p:cNvSpPr>
          <p:nvPr>
            <p:ph type="sldImg"/>
          </p:nvPr>
        </p:nvSpPr>
        <p:spPr>
          <a:ln/>
        </p:spPr>
      </p:sp>
      <p:sp>
        <p:nvSpPr>
          <p:cNvPr id="89091" name="Espaço Reservado para Anotações 2"/>
          <p:cNvSpPr>
            <a:spLocks noGrp="1"/>
          </p:cNvSpPr>
          <p:nvPr>
            <p:ph type="body" idx="1"/>
          </p:nvPr>
        </p:nvSpPr>
        <p:spPr>
          <a:noFill/>
          <a:ln/>
        </p:spPr>
        <p:txBody>
          <a:bodyPr/>
          <a:lstStyle/>
          <a:p>
            <a:endParaRPr lang="pt-BR" smtClean="0"/>
          </a:p>
        </p:txBody>
      </p:sp>
      <p:sp>
        <p:nvSpPr>
          <p:cNvPr id="89092" name="Espaço Reservado para Número de Slide 3"/>
          <p:cNvSpPr>
            <a:spLocks noGrp="1"/>
          </p:cNvSpPr>
          <p:nvPr>
            <p:ph type="sldNum" sz="quarter" idx="5"/>
          </p:nvPr>
        </p:nvSpPr>
        <p:spPr>
          <a:noFill/>
        </p:spPr>
        <p:txBody>
          <a:bodyPr/>
          <a:lstStyle/>
          <a:p>
            <a:fld id="{FF940582-5688-48AA-AA9A-D7C9FDD012AE}" type="slidenum">
              <a:rPr lang="pt-BR" smtClean="0"/>
              <a:pPr/>
              <a:t>38</a:t>
            </a:fld>
            <a:endParaRPr lang="pt-BR"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Espaço Reservado para Imagem de Slide 1"/>
          <p:cNvSpPr>
            <a:spLocks noGrp="1" noRot="1" noChangeAspect="1" noTextEdit="1"/>
          </p:cNvSpPr>
          <p:nvPr>
            <p:ph type="sldImg"/>
          </p:nvPr>
        </p:nvSpPr>
        <p:spPr>
          <a:ln/>
        </p:spPr>
      </p:sp>
      <p:sp>
        <p:nvSpPr>
          <p:cNvPr id="90115" name="Espaço Reservado para Anotações 2"/>
          <p:cNvSpPr>
            <a:spLocks noGrp="1"/>
          </p:cNvSpPr>
          <p:nvPr>
            <p:ph type="body" idx="1"/>
          </p:nvPr>
        </p:nvSpPr>
        <p:spPr>
          <a:noFill/>
          <a:ln/>
        </p:spPr>
        <p:txBody>
          <a:bodyPr/>
          <a:lstStyle/>
          <a:p>
            <a:endParaRPr lang="pt-BR" smtClean="0"/>
          </a:p>
        </p:txBody>
      </p:sp>
      <p:sp>
        <p:nvSpPr>
          <p:cNvPr id="90116" name="Espaço Reservado para Número de Slide 3"/>
          <p:cNvSpPr>
            <a:spLocks noGrp="1"/>
          </p:cNvSpPr>
          <p:nvPr>
            <p:ph type="sldNum" sz="quarter" idx="5"/>
          </p:nvPr>
        </p:nvSpPr>
        <p:spPr>
          <a:noFill/>
        </p:spPr>
        <p:txBody>
          <a:bodyPr/>
          <a:lstStyle/>
          <a:p>
            <a:fld id="{DBC23F7B-7F7A-43CC-98F7-D0E44F3791D3}" type="slidenum">
              <a:rPr lang="pt-BR" smtClean="0"/>
              <a:pPr/>
              <a:t>39</a:t>
            </a:fld>
            <a:endParaRPr lang="pt-B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ço Reservado para Imagem de Slide 1"/>
          <p:cNvSpPr>
            <a:spLocks noGrp="1" noRot="1" noChangeAspect="1" noTextEdit="1"/>
          </p:cNvSpPr>
          <p:nvPr>
            <p:ph type="sldImg"/>
          </p:nvPr>
        </p:nvSpPr>
        <p:spPr>
          <a:ln/>
        </p:spPr>
      </p:sp>
      <p:sp>
        <p:nvSpPr>
          <p:cNvPr id="52227" name="Espaço Reservado para Anotações 2"/>
          <p:cNvSpPr>
            <a:spLocks noGrp="1"/>
          </p:cNvSpPr>
          <p:nvPr>
            <p:ph type="body" idx="1"/>
          </p:nvPr>
        </p:nvSpPr>
        <p:spPr>
          <a:noFill/>
          <a:ln/>
        </p:spPr>
        <p:txBody>
          <a:bodyPr/>
          <a:lstStyle/>
          <a:p>
            <a:endParaRPr lang="pt-BR" smtClean="0"/>
          </a:p>
        </p:txBody>
      </p:sp>
      <p:sp>
        <p:nvSpPr>
          <p:cNvPr id="52228" name="Espaço Reservado para Número de Slide 3"/>
          <p:cNvSpPr>
            <a:spLocks noGrp="1"/>
          </p:cNvSpPr>
          <p:nvPr>
            <p:ph type="sldNum" sz="quarter" idx="5"/>
          </p:nvPr>
        </p:nvSpPr>
        <p:spPr>
          <a:noFill/>
        </p:spPr>
        <p:txBody>
          <a:bodyPr/>
          <a:lstStyle/>
          <a:p>
            <a:fld id="{AF7D44AC-E313-42C6-854C-4C78A69C5928}" type="slidenum">
              <a:rPr lang="pt-BR" smtClean="0"/>
              <a:pPr/>
              <a:t>4</a:t>
            </a:fld>
            <a:endParaRPr lang="pt-BR"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ço Reservado para Imagem de Slide 1"/>
          <p:cNvSpPr>
            <a:spLocks noGrp="1" noRot="1" noChangeAspect="1" noTextEdit="1"/>
          </p:cNvSpPr>
          <p:nvPr>
            <p:ph type="sldImg"/>
          </p:nvPr>
        </p:nvSpPr>
        <p:spPr>
          <a:ln/>
        </p:spPr>
      </p:sp>
      <p:sp>
        <p:nvSpPr>
          <p:cNvPr id="91139" name="Espaço Reservado para Anotações 2"/>
          <p:cNvSpPr>
            <a:spLocks noGrp="1"/>
          </p:cNvSpPr>
          <p:nvPr>
            <p:ph type="body" idx="1"/>
          </p:nvPr>
        </p:nvSpPr>
        <p:spPr>
          <a:noFill/>
          <a:ln/>
        </p:spPr>
        <p:txBody>
          <a:bodyPr/>
          <a:lstStyle/>
          <a:p>
            <a:endParaRPr lang="pt-BR" smtClean="0"/>
          </a:p>
        </p:txBody>
      </p:sp>
      <p:sp>
        <p:nvSpPr>
          <p:cNvPr id="91140" name="Espaço Reservado para Número de Slide 3"/>
          <p:cNvSpPr>
            <a:spLocks noGrp="1"/>
          </p:cNvSpPr>
          <p:nvPr>
            <p:ph type="sldNum" sz="quarter" idx="5"/>
          </p:nvPr>
        </p:nvSpPr>
        <p:spPr>
          <a:noFill/>
        </p:spPr>
        <p:txBody>
          <a:bodyPr/>
          <a:lstStyle/>
          <a:p>
            <a:fld id="{0881D7CF-607A-442E-A5FC-DAB28606DD0B}" type="slidenum">
              <a:rPr lang="pt-BR" smtClean="0"/>
              <a:pPr/>
              <a:t>40</a:t>
            </a:fld>
            <a:endParaRPr lang="pt-B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ço Reservado para Imagem de Slide 1"/>
          <p:cNvSpPr>
            <a:spLocks noGrp="1" noRot="1" noChangeAspect="1" noTextEdit="1"/>
          </p:cNvSpPr>
          <p:nvPr>
            <p:ph type="sldImg"/>
          </p:nvPr>
        </p:nvSpPr>
        <p:spPr>
          <a:ln/>
        </p:spPr>
      </p:sp>
      <p:sp>
        <p:nvSpPr>
          <p:cNvPr id="53251" name="Espaço Reservado para Anotações 2"/>
          <p:cNvSpPr>
            <a:spLocks noGrp="1"/>
          </p:cNvSpPr>
          <p:nvPr>
            <p:ph type="body" idx="1"/>
          </p:nvPr>
        </p:nvSpPr>
        <p:spPr>
          <a:noFill/>
          <a:ln/>
        </p:spPr>
        <p:txBody>
          <a:bodyPr/>
          <a:lstStyle/>
          <a:p>
            <a:endParaRPr lang="pt-BR" smtClean="0"/>
          </a:p>
        </p:txBody>
      </p:sp>
      <p:sp>
        <p:nvSpPr>
          <p:cNvPr id="53252" name="Espaço Reservado para Número de Slide 3"/>
          <p:cNvSpPr>
            <a:spLocks noGrp="1"/>
          </p:cNvSpPr>
          <p:nvPr>
            <p:ph type="sldNum" sz="quarter" idx="5"/>
          </p:nvPr>
        </p:nvSpPr>
        <p:spPr>
          <a:noFill/>
        </p:spPr>
        <p:txBody>
          <a:bodyPr/>
          <a:lstStyle/>
          <a:p>
            <a:fld id="{9BC93238-E9C5-4384-870E-AB9ADA07A277}" type="slidenum">
              <a:rPr lang="pt-BR" smtClean="0"/>
              <a:pPr/>
              <a:t>5</a:t>
            </a:fld>
            <a:endParaRPr lang="pt-B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a:noFill/>
        </p:spPr>
        <p:txBody>
          <a:bodyPr/>
          <a:lstStyle/>
          <a:p>
            <a:fld id="{AFE93948-059F-42BD-948E-240F8747FC44}" type="slidenum">
              <a:rPr lang="pt-BR" smtClean="0"/>
              <a:pPr/>
              <a:t>6</a:t>
            </a:fld>
            <a:endParaRPr lang="pt-BR" smtClean="0"/>
          </a:p>
        </p:txBody>
      </p:sp>
      <p:sp>
        <p:nvSpPr>
          <p:cNvPr id="54275" name="Rectangle 2"/>
          <p:cNvSpPr>
            <a:spLocks noChangeArrowheads="1" noTextEdit="1"/>
          </p:cNvSpPr>
          <p:nvPr>
            <p:ph type="sldImg"/>
          </p:nvPr>
        </p:nvSpPr>
        <p:spPr>
          <a:ln cap="flat"/>
        </p:spPr>
      </p:sp>
      <p:sp>
        <p:nvSpPr>
          <p:cNvPr id="54276" name="Rectangle 3"/>
          <p:cNvSpPr>
            <a:spLocks noGrp="1" noChangeArrowheads="1"/>
          </p:cNvSpPr>
          <p:nvPr>
            <p:ph type="body" idx="1"/>
          </p:nvPr>
        </p:nvSpPr>
        <p:spPr>
          <a:noFill/>
          <a:ln/>
        </p:spPr>
        <p:txBody>
          <a:bodyPr/>
          <a:lstStyle/>
          <a:p>
            <a:endParaRPr lang="pt-B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sldNum" sz="quarter" idx="5"/>
          </p:nvPr>
        </p:nvSpPr>
        <p:spPr>
          <a:noFill/>
        </p:spPr>
        <p:txBody>
          <a:bodyPr/>
          <a:lstStyle/>
          <a:p>
            <a:fld id="{32FA1995-DF57-4437-9540-625A554671B1}" type="slidenum">
              <a:rPr lang="pt-BR" smtClean="0"/>
              <a:pPr/>
              <a:t>7</a:t>
            </a:fld>
            <a:endParaRPr lang="pt-BR" smtClean="0"/>
          </a:p>
        </p:txBody>
      </p:sp>
      <p:sp>
        <p:nvSpPr>
          <p:cNvPr id="55299" name="Rectangle 2"/>
          <p:cNvSpPr>
            <a:spLocks noChangeArrowheads="1" noTextEdit="1"/>
          </p:cNvSpPr>
          <p:nvPr>
            <p:ph type="sldImg"/>
          </p:nvPr>
        </p:nvSpPr>
        <p:spPr>
          <a:ln cap="flat"/>
        </p:spPr>
      </p:sp>
      <p:sp>
        <p:nvSpPr>
          <p:cNvPr id="55300" name="Rectangle 3"/>
          <p:cNvSpPr>
            <a:spLocks noGrp="1" noChangeArrowheads="1"/>
          </p:cNvSpPr>
          <p:nvPr>
            <p:ph type="body" idx="1"/>
          </p:nvPr>
        </p:nvSpPr>
        <p:spPr>
          <a:noFill/>
          <a:ln/>
        </p:spPr>
        <p:txBody>
          <a:bodyPr/>
          <a:lstStyle/>
          <a:p>
            <a:endParaRPr lang="pt-B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sldNum" sz="quarter" idx="5"/>
          </p:nvPr>
        </p:nvSpPr>
        <p:spPr>
          <a:noFill/>
        </p:spPr>
        <p:txBody>
          <a:bodyPr/>
          <a:lstStyle/>
          <a:p>
            <a:fld id="{55F578B3-4D3B-4F05-B152-53F7DFC85103}" type="slidenum">
              <a:rPr lang="pt-BR" smtClean="0"/>
              <a:pPr/>
              <a:t>8</a:t>
            </a:fld>
            <a:endParaRPr lang="pt-BR" smtClean="0"/>
          </a:p>
        </p:txBody>
      </p:sp>
      <p:sp>
        <p:nvSpPr>
          <p:cNvPr id="57347" name="Rectangle 2"/>
          <p:cNvSpPr>
            <a:spLocks noGrp="1" noChangeArrowheads="1"/>
          </p:cNvSpPr>
          <p:nvPr>
            <p:ph type="body" idx="1"/>
          </p:nvPr>
        </p:nvSpPr>
        <p:spPr>
          <a:xfrm>
            <a:off x="914400" y="4125913"/>
            <a:ext cx="5027613" cy="3910012"/>
          </a:xfrm>
          <a:noFill/>
          <a:ln/>
        </p:spPr>
        <p:txBody>
          <a:bodyPr lIns="109538" tIns="53975" rIns="109538" bIns="53975"/>
          <a:lstStyle/>
          <a:p>
            <a:pPr defTabSz="1281113"/>
            <a:endParaRPr lang="pt-BR" smtClean="0"/>
          </a:p>
        </p:txBody>
      </p:sp>
      <p:sp>
        <p:nvSpPr>
          <p:cNvPr id="57348" name="Rectangle 3"/>
          <p:cNvSpPr>
            <a:spLocks noChangeArrowheads="1" noTextEdit="1"/>
          </p:cNvSpPr>
          <p:nvPr>
            <p:ph type="sldImg"/>
          </p:nvPr>
        </p:nvSpPr>
        <p:spPr>
          <a:xfrm>
            <a:off x="993775" y="657225"/>
            <a:ext cx="4870450" cy="3246438"/>
          </a:xfrm>
          <a:ln cap="flat"/>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ço Reservado para Imagem de Slide 1"/>
          <p:cNvSpPr>
            <a:spLocks noGrp="1" noRot="1" noChangeAspect="1" noTextEdit="1"/>
          </p:cNvSpPr>
          <p:nvPr>
            <p:ph type="sldImg"/>
          </p:nvPr>
        </p:nvSpPr>
        <p:spPr>
          <a:ln/>
        </p:spPr>
      </p:sp>
      <p:sp>
        <p:nvSpPr>
          <p:cNvPr id="58371" name="Espaço Reservado para Anotações 2"/>
          <p:cNvSpPr>
            <a:spLocks noGrp="1"/>
          </p:cNvSpPr>
          <p:nvPr>
            <p:ph type="body" idx="1"/>
          </p:nvPr>
        </p:nvSpPr>
        <p:spPr>
          <a:noFill/>
          <a:ln/>
        </p:spPr>
        <p:txBody>
          <a:bodyPr/>
          <a:lstStyle/>
          <a:p>
            <a:endParaRPr lang="pt-BR" smtClean="0"/>
          </a:p>
        </p:txBody>
      </p:sp>
      <p:sp>
        <p:nvSpPr>
          <p:cNvPr id="58372" name="Espaço Reservado para Número de Slide 3"/>
          <p:cNvSpPr>
            <a:spLocks noGrp="1"/>
          </p:cNvSpPr>
          <p:nvPr>
            <p:ph type="sldNum" sz="quarter" idx="5"/>
          </p:nvPr>
        </p:nvSpPr>
        <p:spPr>
          <a:noFill/>
        </p:spPr>
        <p:txBody>
          <a:bodyPr/>
          <a:lstStyle/>
          <a:p>
            <a:fld id="{DB46911F-B69E-46AF-8325-34568E639F4C}" type="slidenum">
              <a:rPr lang="pt-BR" smtClean="0"/>
              <a:pPr/>
              <a:t>9</a:t>
            </a:fld>
            <a:endParaRPr lang="pt-B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771525" y="2130425"/>
            <a:ext cx="874395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543050" y="3886200"/>
            <a:ext cx="72009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smtClean="0"/>
              <a:t>Clique para editar o estilo do subtítulo mestre</a:t>
            </a:r>
            <a:endParaRPr lang="pt-BR"/>
          </a:p>
        </p:txBody>
      </p:sp>
      <p:sp>
        <p:nvSpPr>
          <p:cNvPr id="4" name="Rectangle 2"/>
          <p:cNvSpPr>
            <a:spLocks noGrp="1" noChangeArrowheads="1"/>
          </p:cNvSpPr>
          <p:nvPr>
            <p:ph type="dt" sz="half" idx="10"/>
          </p:nvPr>
        </p:nvSpPr>
        <p:spPr>
          <a:ln/>
        </p:spPr>
        <p:txBody>
          <a:bodyPr/>
          <a:lstStyle>
            <a:lvl1pPr>
              <a:defRPr/>
            </a:lvl1pPr>
          </a:lstStyle>
          <a:p>
            <a:pPr>
              <a:defRPr/>
            </a:pPr>
            <a:endParaRPr lang="pt-BR"/>
          </a:p>
        </p:txBody>
      </p:sp>
      <p:sp>
        <p:nvSpPr>
          <p:cNvPr id="5" name="Rectangle 3"/>
          <p:cNvSpPr>
            <a:spLocks noGrp="1" noChangeArrowheads="1"/>
          </p:cNvSpPr>
          <p:nvPr>
            <p:ph type="ftr" sz="quarter" idx="11"/>
          </p:nvPr>
        </p:nvSpPr>
        <p:spPr>
          <a:ln/>
        </p:spPr>
        <p:txBody>
          <a:bodyPr/>
          <a:lstStyle>
            <a:lvl1pPr>
              <a:defRPr/>
            </a:lvl1pPr>
          </a:lstStyle>
          <a:p>
            <a:pPr>
              <a:defRPr/>
            </a:pPr>
            <a:endParaRPr lang="pt-BR"/>
          </a:p>
        </p:txBody>
      </p:sp>
      <p:sp>
        <p:nvSpPr>
          <p:cNvPr id="6" name="Rectangle 4"/>
          <p:cNvSpPr>
            <a:spLocks noGrp="1" noChangeArrowheads="1"/>
          </p:cNvSpPr>
          <p:nvPr>
            <p:ph type="sldNum" sz="quarter" idx="12"/>
          </p:nvPr>
        </p:nvSpPr>
        <p:spPr>
          <a:ln/>
        </p:spPr>
        <p:txBody>
          <a:bodyPr/>
          <a:lstStyle>
            <a:lvl1pPr>
              <a:defRPr/>
            </a:lvl1pPr>
          </a:lstStyle>
          <a:p>
            <a:pPr>
              <a:defRPr/>
            </a:pPr>
            <a:fld id="{BFC5455A-243A-40E8-9839-FF8A6C86F383}" type="slidenum">
              <a:rPr lang="pt-BR"/>
              <a:pPr>
                <a:defRP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2"/>
          <p:cNvSpPr>
            <a:spLocks noGrp="1" noChangeArrowheads="1"/>
          </p:cNvSpPr>
          <p:nvPr>
            <p:ph type="dt" sz="half" idx="10"/>
          </p:nvPr>
        </p:nvSpPr>
        <p:spPr>
          <a:ln/>
        </p:spPr>
        <p:txBody>
          <a:bodyPr/>
          <a:lstStyle>
            <a:lvl1pPr>
              <a:defRPr/>
            </a:lvl1pPr>
          </a:lstStyle>
          <a:p>
            <a:pPr>
              <a:defRPr/>
            </a:pPr>
            <a:endParaRPr lang="pt-BR"/>
          </a:p>
        </p:txBody>
      </p:sp>
      <p:sp>
        <p:nvSpPr>
          <p:cNvPr id="5" name="Rectangle 3"/>
          <p:cNvSpPr>
            <a:spLocks noGrp="1" noChangeArrowheads="1"/>
          </p:cNvSpPr>
          <p:nvPr>
            <p:ph type="ftr" sz="quarter" idx="11"/>
          </p:nvPr>
        </p:nvSpPr>
        <p:spPr>
          <a:ln/>
        </p:spPr>
        <p:txBody>
          <a:bodyPr/>
          <a:lstStyle>
            <a:lvl1pPr>
              <a:defRPr/>
            </a:lvl1pPr>
          </a:lstStyle>
          <a:p>
            <a:pPr>
              <a:defRPr/>
            </a:pPr>
            <a:endParaRPr lang="pt-BR"/>
          </a:p>
        </p:txBody>
      </p:sp>
      <p:sp>
        <p:nvSpPr>
          <p:cNvPr id="6" name="Rectangle 4"/>
          <p:cNvSpPr>
            <a:spLocks noGrp="1" noChangeArrowheads="1"/>
          </p:cNvSpPr>
          <p:nvPr>
            <p:ph type="sldNum" sz="quarter" idx="12"/>
          </p:nvPr>
        </p:nvSpPr>
        <p:spPr>
          <a:ln/>
        </p:spPr>
        <p:txBody>
          <a:bodyPr/>
          <a:lstStyle>
            <a:lvl1pPr>
              <a:defRPr/>
            </a:lvl1pPr>
          </a:lstStyle>
          <a:p>
            <a:pPr>
              <a:defRPr/>
            </a:pPr>
            <a:fld id="{39F55E5F-C796-4C1E-8004-AE2B76DFF25F}" type="slidenum">
              <a:rPr lang="pt-BR"/>
              <a:pPr>
                <a:defRP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934200" y="609600"/>
            <a:ext cx="1790700" cy="5486400"/>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1562100" y="609600"/>
            <a:ext cx="5219700" cy="5486400"/>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2"/>
          <p:cNvSpPr>
            <a:spLocks noGrp="1" noChangeArrowheads="1"/>
          </p:cNvSpPr>
          <p:nvPr>
            <p:ph type="dt" sz="half" idx="10"/>
          </p:nvPr>
        </p:nvSpPr>
        <p:spPr>
          <a:ln/>
        </p:spPr>
        <p:txBody>
          <a:bodyPr/>
          <a:lstStyle>
            <a:lvl1pPr>
              <a:defRPr/>
            </a:lvl1pPr>
          </a:lstStyle>
          <a:p>
            <a:pPr>
              <a:defRPr/>
            </a:pPr>
            <a:endParaRPr lang="pt-BR"/>
          </a:p>
        </p:txBody>
      </p:sp>
      <p:sp>
        <p:nvSpPr>
          <p:cNvPr id="5" name="Rectangle 3"/>
          <p:cNvSpPr>
            <a:spLocks noGrp="1" noChangeArrowheads="1"/>
          </p:cNvSpPr>
          <p:nvPr>
            <p:ph type="ftr" sz="quarter" idx="11"/>
          </p:nvPr>
        </p:nvSpPr>
        <p:spPr>
          <a:ln/>
        </p:spPr>
        <p:txBody>
          <a:bodyPr/>
          <a:lstStyle>
            <a:lvl1pPr>
              <a:defRPr/>
            </a:lvl1pPr>
          </a:lstStyle>
          <a:p>
            <a:pPr>
              <a:defRPr/>
            </a:pPr>
            <a:endParaRPr lang="pt-BR"/>
          </a:p>
        </p:txBody>
      </p:sp>
      <p:sp>
        <p:nvSpPr>
          <p:cNvPr id="6" name="Rectangle 4"/>
          <p:cNvSpPr>
            <a:spLocks noGrp="1" noChangeArrowheads="1"/>
          </p:cNvSpPr>
          <p:nvPr>
            <p:ph type="sldNum" sz="quarter" idx="12"/>
          </p:nvPr>
        </p:nvSpPr>
        <p:spPr>
          <a:ln/>
        </p:spPr>
        <p:txBody>
          <a:bodyPr/>
          <a:lstStyle>
            <a:lvl1pPr>
              <a:defRPr/>
            </a:lvl1pPr>
          </a:lstStyle>
          <a:p>
            <a:pPr>
              <a:defRPr/>
            </a:pPr>
            <a:fld id="{039CB81C-9918-4BE4-9AC0-944DAD05C107}" type="slidenum">
              <a:rPr lang="pt-BR"/>
              <a:pPr>
                <a:defRPr/>
              </a:pPr>
              <a:t>‹nº›</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ítulo e gráfico">
    <p:spTree>
      <p:nvGrpSpPr>
        <p:cNvPr id="1" name=""/>
        <p:cNvGrpSpPr/>
        <p:nvPr/>
      </p:nvGrpSpPr>
      <p:grpSpPr>
        <a:xfrm>
          <a:off x="0" y="0"/>
          <a:ext cx="0" cy="0"/>
          <a:chOff x="0" y="0"/>
          <a:chExt cx="0" cy="0"/>
        </a:xfrm>
      </p:grpSpPr>
      <p:sp>
        <p:nvSpPr>
          <p:cNvPr id="2" name="Título 1"/>
          <p:cNvSpPr>
            <a:spLocks noGrp="1"/>
          </p:cNvSpPr>
          <p:nvPr>
            <p:ph type="title"/>
          </p:nvPr>
        </p:nvSpPr>
        <p:spPr>
          <a:xfrm>
            <a:off x="1562100" y="609600"/>
            <a:ext cx="7162800" cy="1143000"/>
          </a:xfrm>
        </p:spPr>
        <p:txBody>
          <a:bodyPr/>
          <a:lstStyle/>
          <a:p>
            <a:r>
              <a:rPr lang="pt-BR" smtClean="0"/>
              <a:t>Clique para editar o estilo do título mestre</a:t>
            </a:r>
            <a:endParaRPr lang="pt-BR"/>
          </a:p>
        </p:txBody>
      </p:sp>
      <p:sp>
        <p:nvSpPr>
          <p:cNvPr id="3" name="Espaço Reservado para Gráfico 2"/>
          <p:cNvSpPr>
            <a:spLocks noGrp="1"/>
          </p:cNvSpPr>
          <p:nvPr>
            <p:ph type="chart" idx="1"/>
          </p:nvPr>
        </p:nvSpPr>
        <p:spPr>
          <a:xfrm>
            <a:off x="1562100" y="1981200"/>
            <a:ext cx="7162800" cy="4114800"/>
          </a:xfrm>
        </p:spPr>
        <p:txBody>
          <a:bodyPr/>
          <a:lstStyle/>
          <a:p>
            <a:pPr lvl="0"/>
            <a:endParaRPr lang="pt-BR"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pt-BR"/>
          </a:p>
        </p:txBody>
      </p:sp>
      <p:sp>
        <p:nvSpPr>
          <p:cNvPr id="5" name="Rectangle 3"/>
          <p:cNvSpPr>
            <a:spLocks noGrp="1" noChangeArrowheads="1"/>
          </p:cNvSpPr>
          <p:nvPr>
            <p:ph type="ftr" sz="quarter" idx="11"/>
          </p:nvPr>
        </p:nvSpPr>
        <p:spPr>
          <a:ln/>
        </p:spPr>
        <p:txBody>
          <a:bodyPr/>
          <a:lstStyle>
            <a:lvl1pPr>
              <a:defRPr/>
            </a:lvl1pPr>
          </a:lstStyle>
          <a:p>
            <a:pPr>
              <a:defRPr/>
            </a:pPr>
            <a:endParaRPr lang="pt-BR"/>
          </a:p>
        </p:txBody>
      </p:sp>
      <p:sp>
        <p:nvSpPr>
          <p:cNvPr id="6" name="Rectangle 4"/>
          <p:cNvSpPr>
            <a:spLocks noGrp="1" noChangeArrowheads="1"/>
          </p:cNvSpPr>
          <p:nvPr>
            <p:ph type="sldNum" sz="quarter" idx="12"/>
          </p:nvPr>
        </p:nvSpPr>
        <p:spPr>
          <a:ln/>
        </p:spPr>
        <p:txBody>
          <a:bodyPr/>
          <a:lstStyle>
            <a:lvl1pPr>
              <a:defRPr/>
            </a:lvl1pPr>
          </a:lstStyle>
          <a:p>
            <a:pPr>
              <a:defRPr/>
            </a:pPr>
            <a:fld id="{2BD158A0-4DB9-483D-8D03-33ADBBD8F146}" type="slidenum">
              <a:rPr lang="pt-BR"/>
              <a:pPr>
                <a:defRPr/>
              </a:pPr>
              <a:t>‹nº›</a:t>
            </a:fld>
            <a:endParaRPr lang="pt-B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ítulo e diagrama ou organograma">
    <p:spTree>
      <p:nvGrpSpPr>
        <p:cNvPr id="1" name=""/>
        <p:cNvGrpSpPr/>
        <p:nvPr/>
      </p:nvGrpSpPr>
      <p:grpSpPr>
        <a:xfrm>
          <a:off x="0" y="0"/>
          <a:ext cx="0" cy="0"/>
          <a:chOff x="0" y="0"/>
          <a:chExt cx="0" cy="0"/>
        </a:xfrm>
      </p:grpSpPr>
      <p:sp>
        <p:nvSpPr>
          <p:cNvPr id="2" name="Título 1"/>
          <p:cNvSpPr>
            <a:spLocks noGrp="1"/>
          </p:cNvSpPr>
          <p:nvPr>
            <p:ph type="title"/>
          </p:nvPr>
        </p:nvSpPr>
        <p:spPr>
          <a:xfrm>
            <a:off x="1562100" y="609600"/>
            <a:ext cx="7162800" cy="1143000"/>
          </a:xfrm>
        </p:spPr>
        <p:txBody>
          <a:bodyPr/>
          <a:lstStyle/>
          <a:p>
            <a:r>
              <a:rPr lang="pt-BR" smtClean="0"/>
              <a:t>Clique para editar o estilo do título mestre</a:t>
            </a:r>
            <a:endParaRPr lang="pt-BR"/>
          </a:p>
        </p:txBody>
      </p:sp>
      <p:sp>
        <p:nvSpPr>
          <p:cNvPr id="3" name="Espaço Reservado para SmartArt 2"/>
          <p:cNvSpPr>
            <a:spLocks noGrp="1"/>
          </p:cNvSpPr>
          <p:nvPr>
            <p:ph type="dgm" idx="1"/>
          </p:nvPr>
        </p:nvSpPr>
        <p:spPr>
          <a:xfrm>
            <a:off x="1562100" y="1981200"/>
            <a:ext cx="7162800" cy="4114800"/>
          </a:xfrm>
        </p:spPr>
        <p:txBody>
          <a:bodyPr/>
          <a:lstStyle/>
          <a:p>
            <a:pPr lvl="0"/>
            <a:endParaRPr lang="pt-BR"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pt-BR"/>
          </a:p>
        </p:txBody>
      </p:sp>
      <p:sp>
        <p:nvSpPr>
          <p:cNvPr id="5" name="Rectangle 3"/>
          <p:cNvSpPr>
            <a:spLocks noGrp="1" noChangeArrowheads="1"/>
          </p:cNvSpPr>
          <p:nvPr>
            <p:ph type="ftr" sz="quarter" idx="11"/>
          </p:nvPr>
        </p:nvSpPr>
        <p:spPr>
          <a:ln/>
        </p:spPr>
        <p:txBody>
          <a:bodyPr/>
          <a:lstStyle>
            <a:lvl1pPr>
              <a:defRPr/>
            </a:lvl1pPr>
          </a:lstStyle>
          <a:p>
            <a:pPr>
              <a:defRPr/>
            </a:pPr>
            <a:endParaRPr lang="pt-BR"/>
          </a:p>
        </p:txBody>
      </p:sp>
      <p:sp>
        <p:nvSpPr>
          <p:cNvPr id="6" name="Rectangle 4"/>
          <p:cNvSpPr>
            <a:spLocks noGrp="1" noChangeArrowheads="1"/>
          </p:cNvSpPr>
          <p:nvPr>
            <p:ph type="sldNum" sz="quarter" idx="12"/>
          </p:nvPr>
        </p:nvSpPr>
        <p:spPr>
          <a:ln/>
        </p:spPr>
        <p:txBody>
          <a:bodyPr/>
          <a:lstStyle>
            <a:lvl1pPr>
              <a:defRPr/>
            </a:lvl1pPr>
          </a:lstStyle>
          <a:p>
            <a:pPr>
              <a:defRPr/>
            </a:pPr>
            <a:fld id="{FD23A09A-9B16-456A-B5E9-6DF6DAF761EC}" type="slidenum">
              <a:rPr lang="pt-BR"/>
              <a:pPr>
                <a:defRP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Rectangle 2"/>
          <p:cNvSpPr>
            <a:spLocks noGrp="1" noChangeArrowheads="1"/>
          </p:cNvSpPr>
          <p:nvPr>
            <p:ph type="dt" sz="half" idx="10"/>
          </p:nvPr>
        </p:nvSpPr>
        <p:spPr>
          <a:ln/>
        </p:spPr>
        <p:txBody>
          <a:bodyPr/>
          <a:lstStyle>
            <a:lvl1pPr>
              <a:defRPr/>
            </a:lvl1pPr>
          </a:lstStyle>
          <a:p>
            <a:pPr>
              <a:defRPr/>
            </a:pPr>
            <a:endParaRPr lang="pt-BR"/>
          </a:p>
        </p:txBody>
      </p:sp>
      <p:sp>
        <p:nvSpPr>
          <p:cNvPr id="5" name="Rectangle 3"/>
          <p:cNvSpPr>
            <a:spLocks noGrp="1" noChangeArrowheads="1"/>
          </p:cNvSpPr>
          <p:nvPr>
            <p:ph type="ftr" sz="quarter" idx="11"/>
          </p:nvPr>
        </p:nvSpPr>
        <p:spPr>
          <a:ln/>
        </p:spPr>
        <p:txBody>
          <a:bodyPr/>
          <a:lstStyle>
            <a:lvl1pPr>
              <a:defRPr/>
            </a:lvl1pPr>
          </a:lstStyle>
          <a:p>
            <a:pPr>
              <a:defRPr/>
            </a:pPr>
            <a:endParaRPr lang="pt-BR"/>
          </a:p>
        </p:txBody>
      </p:sp>
      <p:sp>
        <p:nvSpPr>
          <p:cNvPr id="6" name="Rectangle 4"/>
          <p:cNvSpPr>
            <a:spLocks noGrp="1" noChangeArrowheads="1"/>
          </p:cNvSpPr>
          <p:nvPr>
            <p:ph type="sldNum" sz="quarter" idx="12"/>
          </p:nvPr>
        </p:nvSpPr>
        <p:spPr>
          <a:ln/>
        </p:spPr>
        <p:txBody>
          <a:bodyPr/>
          <a:lstStyle>
            <a:lvl1pPr>
              <a:defRPr/>
            </a:lvl1pPr>
          </a:lstStyle>
          <a:p>
            <a:pPr>
              <a:defRPr/>
            </a:pPr>
            <a:fld id="{F593C253-C1C3-48B9-9C5C-9E2B4C559C7D}" type="slidenum">
              <a:rPr lang="pt-BR"/>
              <a:pPr>
                <a:defRP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12800" y="4406900"/>
            <a:ext cx="874395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
        <p:nvSpPr>
          <p:cNvPr id="4" name="Rectangle 2"/>
          <p:cNvSpPr>
            <a:spLocks noGrp="1" noChangeArrowheads="1"/>
          </p:cNvSpPr>
          <p:nvPr>
            <p:ph type="dt" sz="half" idx="10"/>
          </p:nvPr>
        </p:nvSpPr>
        <p:spPr>
          <a:ln/>
        </p:spPr>
        <p:txBody>
          <a:bodyPr/>
          <a:lstStyle>
            <a:lvl1pPr>
              <a:defRPr/>
            </a:lvl1pPr>
          </a:lstStyle>
          <a:p>
            <a:pPr>
              <a:defRPr/>
            </a:pPr>
            <a:endParaRPr lang="pt-BR"/>
          </a:p>
        </p:txBody>
      </p:sp>
      <p:sp>
        <p:nvSpPr>
          <p:cNvPr id="5" name="Rectangle 3"/>
          <p:cNvSpPr>
            <a:spLocks noGrp="1" noChangeArrowheads="1"/>
          </p:cNvSpPr>
          <p:nvPr>
            <p:ph type="ftr" sz="quarter" idx="11"/>
          </p:nvPr>
        </p:nvSpPr>
        <p:spPr>
          <a:ln/>
        </p:spPr>
        <p:txBody>
          <a:bodyPr/>
          <a:lstStyle>
            <a:lvl1pPr>
              <a:defRPr/>
            </a:lvl1pPr>
          </a:lstStyle>
          <a:p>
            <a:pPr>
              <a:defRPr/>
            </a:pPr>
            <a:endParaRPr lang="pt-BR"/>
          </a:p>
        </p:txBody>
      </p:sp>
      <p:sp>
        <p:nvSpPr>
          <p:cNvPr id="6" name="Rectangle 4"/>
          <p:cNvSpPr>
            <a:spLocks noGrp="1" noChangeArrowheads="1"/>
          </p:cNvSpPr>
          <p:nvPr>
            <p:ph type="sldNum" sz="quarter" idx="12"/>
          </p:nvPr>
        </p:nvSpPr>
        <p:spPr>
          <a:ln/>
        </p:spPr>
        <p:txBody>
          <a:bodyPr/>
          <a:lstStyle>
            <a:lvl1pPr>
              <a:defRPr/>
            </a:lvl1pPr>
          </a:lstStyle>
          <a:p>
            <a:pPr>
              <a:defRPr/>
            </a:pPr>
            <a:fld id="{0CEE2AA4-BA19-4A27-B802-301E34CD3524}" type="slidenum">
              <a:rPr lang="pt-BR"/>
              <a:pPr>
                <a:defRP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15621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52197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Rectangle 2"/>
          <p:cNvSpPr>
            <a:spLocks noGrp="1" noChangeArrowheads="1"/>
          </p:cNvSpPr>
          <p:nvPr>
            <p:ph type="dt" sz="half" idx="10"/>
          </p:nvPr>
        </p:nvSpPr>
        <p:spPr>
          <a:ln/>
        </p:spPr>
        <p:txBody>
          <a:bodyPr/>
          <a:lstStyle>
            <a:lvl1pPr>
              <a:defRPr/>
            </a:lvl1pPr>
          </a:lstStyle>
          <a:p>
            <a:pPr>
              <a:defRPr/>
            </a:pPr>
            <a:endParaRPr lang="pt-BR"/>
          </a:p>
        </p:txBody>
      </p:sp>
      <p:sp>
        <p:nvSpPr>
          <p:cNvPr id="6" name="Rectangle 3"/>
          <p:cNvSpPr>
            <a:spLocks noGrp="1" noChangeArrowheads="1"/>
          </p:cNvSpPr>
          <p:nvPr>
            <p:ph type="ftr" sz="quarter" idx="11"/>
          </p:nvPr>
        </p:nvSpPr>
        <p:spPr>
          <a:ln/>
        </p:spPr>
        <p:txBody>
          <a:bodyPr/>
          <a:lstStyle>
            <a:lvl1pPr>
              <a:defRPr/>
            </a:lvl1pPr>
          </a:lstStyle>
          <a:p>
            <a:pPr>
              <a:defRPr/>
            </a:pPr>
            <a:endParaRPr lang="pt-BR"/>
          </a:p>
        </p:txBody>
      </p:sp>
      <p:sp>
        <p:nvSpPr>
          <p:cNvPr id="7" name="Rectangle 4"/>
          <p:cNvSpPr>
            <a:spLocks noGrp="1" noChangeArrowheads="1"/>
          </p:cNvSpPr>
          <p:nvPr>
            <p:ph type="sldNum" sz="quarter" idx="12"/>
          </p:nvPr>
        </p:nvSpPr>
        <p:spPr>
          <a:ln/>
        </p:spPr>
        <p:txBody>
          <a:bodyPr/>
          <a:lstStyle>
            <a:lvl1pPr>
              <a:defRPr/>
            </a:lvl1pPr>
          </a:lstStyle>
          <a:p>
            <a:pPr>
              <a:defRPr/>
            </a:pPr>
            <a:fld id="{373E52EC-52F5-4DC0-82D8-18DFF9307A8A}" type="slidenum">
              <a:rPr lang="pt-BR"/>
              <a:pPr>
                <a:defRP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514350" y="274638"/>
            <a:ext cx="9258300" cy="1143000"/>
          </a:xfr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Rectangle 2"/>
          <p:cNvSpPr>
            <a:spLocks noGrp="1" noChangeArrowheads="1"/>
          </p:cNvSpPr>
          <p:nvPr>
            <p:ph type="dt" sz="half" idx="10"/>
          </p:nvPr>
        </p:nvSpPr>
        <p:spPr>
          <a:ln/>
        </p:spPr>
        <p:txBody>
          <a:bodyPr/>
          <a:lstStyle>
            <a:lvl1pPr>
              <a:defRPr/>
            </a:lvl1pPr>
          </a:lstStyle>
          <a:p>
            <a:pPr>
              <a:defRPr/>
            </a:pPr>
            <a:endParaRPr lang="pt-BR"/>
          </a:p>
        </p:txBody>
      </p:sp>
      <p:sp>
        <p:nvSpPr>
          <p:cNvPr id="8" name="Rectangle 3"/>
          <p:cNvSpPr>
            <a:spLocks noGrp="1" noChangeArrowheads="1"/>
          </p:cNvSpPr>
          <p:nvPr>
            <p:ph type="ftr" sz="quarter" idx="11"/>
          </p:nvPr>
        </p:nvSpPr>
        <p:spPr>
          <a:ln/>
        </p:spPr>
        <p:txBody>
          <a:bodyPr/>
          <a:lstStyle>
            <a:lvl1pPr>
              <a:defRPr/>
            </a:lvl1pPr>
          </a:lstStyle>
          <a:p>
            <a:pPr>
              <a:defRPr/>
            </a:pPr>
            <a:endParaRPr lang="pt-BR"/>
          </a:p>
        </p:txBody>
      </p:sp>
      <p:sp>
        <p:nvSpPr>
          <p:cNvPr id="9" name="Rectangle 4"/>
          <p:cNvSpPr>
            <a:spLocks noGrp="1" noChangeArrowheads="1"/>
          </p:cNvSpPr>
          <p:nvPr>
            <p:ph type="sldNum" sz="quarter" idx="12"/>
          </p:nvPr>
        </p:nvSpPr>
        <p:spPr>
          <a:ln/>
        </p:spPr>
        <p:txBody>
          <a:bodyPr/>
          <a:lstStyle>
            <a:lvl1pPr>
              <a:defRPr/>
            </a:lvl1pPr>
          </a:lstStyle>
          <a:p>
            <a:pPr>
              <a:defRPr/>
            </a:pPr>
            <a:fld id="{4CD09F22-15CB-4ABB-9D7B-DCA5BD57FA4F}" type="slidenum">
              <a:rPr lang="pt-BR"/>
              <a:pPr>
                <a:defRP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Rectangle 2"/>
          <p:cNvSpPr>
            <a:spLocks noGrp="1" noChangeArrowheads="1"/>
          </p:cNvSpPr>
          <p:nvPr>
            <p:ph type="dt" sz="half" idx="10"/>
          </p:nvPr>
        </p:nvSpPr>
        <p:spPr>
          <a:ln/>
        </p:spPr>
        <p:txBody>
          <a:bodyPr/>
          <a:lstStyle>
            <a:lvl1pPr>
              <a:defRPr/>
            </a:lvl1pPr>
          </a:lstStyle>
          <a:p>
            <a:pPr>
              <a:defRPr/>
            </a:pPr>
            <a:endParaRPr lang="pt-BR"/>
          </a:p>
        </p:txBody>
      </p:sp>
      <p:sp>
        <p:nvSpPr>
          <p:cNvPr id="4" name="Rectangle 3"/>
          <p:cNvSpPr>
            <a:spLocks noGrp="1" noChangeArrowheads="1"/>
          </p:cNvSpPr>
          <p:nvPr>
            <p:ph type="ftr" sz="quarter" idx="11"/>
          </p:nvPr>
        </p:nvSpPr>
        <p:spPr>
          <a:ln/>
        </p:spPr>
        <p:txBody>
          <a:bodyPr/>
          <a:lstStyle>
            <a:lvl1pPr>
              <a:defRPr/>
            </a:lvl1pPr>
          </a:lstStyle>
          <a:p>
            <a:pPr>
              <a:defRPr/>
            </a:pPr>
            <a:endParaRPr lang="pt-BR"/>
          </a:p>
        </p:txBody>
      </p:sp>
      <p:sp>
        <p:nvSpPr>
          <p:cNvPr id="5" name="Rectangle 4"/>
          <p:cNvSpPr>
            <a:spLocks noGrp="1" noChangeArrowheads="1"/>
          </p:cNvSpPr>
          <p:nvPr>
            <p:ph type="sldNum" sz="quarter" idx="12"/>
          </p:nvPr>
        </p:nvSpPr>
        <p:spPr>
          <a:ln/>
        </p:spPr>
        <p:txBody>
          <a:bodyPr/>
          <a:lstStyle>
            <a:lvl1pPr>
              <a:defRPr/>
            </a:lvl1pPr>
          </a:lstStyle>
          <a:p>
            <a:pPr>
              <a:defRPr/>
            </a:pPr>
            <a:fld id="{4AB2FD68-A39D-416E-904B-4B066065F470}" type="slidenum">
              <a:rPr lang="pt-BR"/>
              <a:pPr>
                <a:defRP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pt-BR"/>
          </a:p>
        </p:txBody>
      </p:sp>
      <p:sp>
        <p:nvSpPr>
          <p:cNvPr id="3" name="Rectangle 3"/>
          <p:cNvSpPr>
            <a:spLocks noGrp="1" noChangeArrowheads="1"/>
          </p:cNvSpPr>
          <p:nvPr>
            <p:ph type="ftr" sz="quarter" idx="11"/>
          </p:nvPr>
        </p:nvSpPr>
        <p:spPr>
          <a:ln/>
        </p:spPr>
        <p:txBody>
          <a:bodyPr/>
          <a:lstStyle>
            <a:lvl1pPr>
              <a:defRPr/>
            </a:lvl1pPr>
          </a:lstStyle>
          <a:p>
            <a:pPr>
              <a:defRPr/>
            </a:pPr>
            <a:endParaRPr lang="pt-BR"/>
          </a:p>
        </p:txBody>
      </p:sp>
      <p:sp>
        <p:nvSpPr>
          <p:cNvPr id="4" name="Rectangle 4"/>
          <p:cNvSpPr>
            <a:spLocks noGrp="1" noChangeArrowheads="1"/>
          </p:cNvSpPr>
          <p:nvPr>
            <p:ph type="sldNum" sz="quarter" idx="12"/>
          </p:nvPr>
        </p:nvSpPr>
        <p:spPr>
          <a:ln/>
        </p:spPr>
        <p:txBody>
          <a:bodyPr/>
          <a:lstStyle>
            <a:lvl1pPr>
              <a:defRPr/>
            </a:lvl1pPr>
          </a:lstStyle>
          <a:p>
            <a:pPr>
              <a:defRPr/>
            </a:pPr>
            <a:fld id="{534EDC52-457C-4CEA-A9FD-66128B21CF8B}" type="slidenum">
              <a:rPr lang="pt-BR"/>
              <a:pPr>
                <a:defRP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14350" y="273050"/>
            <a:ext cx="3384550"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Rectangle 2"/>
          <p:cNvSpPr>
            <a:spLocks noGrp="1" noChangeArrowheads="1"/>
          </p:cNvSpPr>
          <p:nvPr>
            <p:ph type="dt" sz="half" idx="10"/>
          </p:nvPr>
        </p:nvSpPr>
        <p:spPr>
          <a:ln/>
        </p:spPr>
        <p:txBody>
          <a:bodyPr/>
          <a:lstStyle>
            <a:lvl1pPr>
              <a:defRPr/>
            </a:lvl1pPr>
          </a:lstStyle>
          <a:p>
            <a:pPr>
              <a:defRPr/>
            </a:pPr>
            <a:endParaRPr lang="pt-BR"/>
          </a:p>
        </p:txBody>
      </p:sp>
      <p:sp>
        <p:nvSpPr>
          <p:cNvPr id="6" name="Rectangle 3"/>
          <p:cNvSpPr>
            <a:spLocks noGrp="1" noChangeArrowheads="1"/>
          </p:cNvSpPr>
          <p:nvPr>
            <p:ph type="ftr" sz="quarter" idx="11"/>
          </p:nvPr>
        </p:nvSpPr>
        <p:spPr>
          <a:ln/>
        </p:spPr>
        <p:txBody>
          <a:bodyPr/>
          <a:lstStyle>
            <a:lvl1pPr>
              <a:defRPr/>
            </a:lvl1pPr>
          </a:lstStyle>
          <a:p>
            <a:pPr>
              <a:defRPr/>
            </a:pPr>
            <a:endParaRPr lang="pt-BR"/>
          </a:p>
        </p:txBody>
      </p:sp>
      <p:sp>
        <p:nvSpPr>
          <p:cNvPr id="7" name="Rectangle 4"/>
          <p:cNvSpPr>
            <a:spLocks noGrp="1" noChangeArrowheads="1"/>
          </p:cNvSpPr>
          <p:nvPr>
            <p:ph type="sldNum" sz="quarter" idx="12"/>
          </p:nvPr>
        </p:nvSpPr>
        <p:spPr>
          <a:ln/>
        </p:spPr>
        <p:txBody>
          <a:bodyPr/>
          <a:lstStyle>
            <a:lvl1pPr>
              <a:defRPr/>
            </a:lvl1pPr>
          </a:lstStyle>
          <a:p>
            <a:pPr>
              <a:defRPr/>
            </a:pPr>
            <a:fld id="{1BE1EE00-0EE6-461E-B6C1-F2D1576CC26E}" type="slidenum">
              <a:rPr lang="pt-BR"/>
              <a:pPr>
                <a:defRP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016125" y="4800600"/>
            <a:ext cx="61722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Rectangle 2"/>
          <p:cNvSpPr>
            <a:spLocks noGrp="1" noChangeArrowheads="1"/>
          </p:cNvSpPr>
          <p:nvPr>
            <p:ph type="dt" sz="half" idx="10"/>
          </p:nvPr>
        </p:nvSpPr>
        <p:spPr>
          <a:ln/>
        </p:spPr>
        <p:txBody>
          <a:bodyPr/>
          <a:lstStyle>
            <a:lvl1pPr>
              <a:defRPr/>
            </a:lvl1pPr>
          </a:lstStyle>
          <a:p>
            <a:pPr>
              <a:defRPr/>
            </a:pPr>
            <a:endParaRPr lang="pt-BR"/>
          </a:p>
        </p:txBody>
      </p:sp>
      <p:sp>
        <p:nvSpPr>
          <p:cNvPr id="6" name="Rectangle 3"/>
          <p:cNvSpPr>
            <a:spLocks noGrp="1" noChangeArrowheads="1"/>
          </p:cNvSpPr>
          <p:nvPr>
            <p:ph type="ftr" sz="quarter" idx="11"/>
          </p:nvPr>
        </p:nvSpPr>
        <p:spPr>
          <a:ln/>
        </p:spPr>
        <p:txBody>
          <a:bodyPr/>
          <a:lstStyle>
            <a:lvl1pPr>
              <a:defRPr/>
            </a:lvl1pPr>
          </a:lstStyle>
          <a:p>
            <a:pPr>
              <a:defRPr/>
            </a:pPr>
            <a:endParaRPr lang="pt-BR"/>
          </a:p>
        </p:txBody>
      </p:sp>
      <p:sp>
        <p:nvSpPr>
          <p:cNvPr id="7" name="Rectangle 4"/>
          <p:cNvSpPr>
            <a:spLocks noGrp="1" noChangeArrowheads="1"/>
          </p:cNvSpPr>
          <p:nvPr>
            <p:ph type="sldNum" sz="quarter" idx="12"/>
          </p:nvPr>
        </p:nvSpPr>
        <p:spPr>
          <a:ln/>
        </p:spPr>
        <p:txBody>
          <a:bodyPr/>
          <a:lstStyle>
            <a:lvl1pPr>
              <a:defRPr/>
            </a:lvl1pPr>
          </a:lstStyle>
          <a:p>
            <a:pPr>
              <a:defRPr/>
            </a:pPr>
            <a:fld id="{CAA888C7-36B4-45D3-8322-7FD2A750EFE2}" type="slidenum">
              <a:rPr lang="pt-BR"/>
              <a:pPr>
                <a:defRP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9804"/>
                <a:invGamma/>
              </a:schemeClr>
            </a:gs>
            <a:gs pos="50000">
              <a:schemeClr val="bg1"/>
            </a:gs>
            <a:gs pos="100000">
              <a:schemeClr val="bg1">
                <a:gamma/>
                <a:shade val="49804"/>
                <a:invGamma/>
              </a:schemeClr>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800100" y="6248400"/>
            <a:ext cx="2133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l">
              <a:defRPr sz="1400" b="0">
                <a:solidFill>
                  <a:schemeClr val="tx1"/>
                </a:solidFill>
                <a:latin typeface="Times New Roman" pitchFamily="18" charset="0"/>
              </a:defRPr>
            </a:lvl1pPr>
          </a:lstStyle>
          <a:p>
            <a:pPr>
              <a:defRPr/>
            </a:pPr>
            <a:endParaRPr lang="pt-BR"/>
          </a:p>
        </p:txBody>
      </p:sp>
      <p:sp>
        <p:nvSpPr>
          <p:cNvPr id="1027" name="Rectangle 3"/>
          <p:cNvSpPr>
            <a:spLocks noGrp="1" noChangeArrowheads="1"/>
          </p:cNvSpPr>
          <p:nvPr>
            <p:ph type="ftr" sz="quarter" idx="3"/>
          </p:nvPr>
        </p:nvSpPr>
        <p:spPr bwMode="auto">
          <a:xfrm>
            <a:off x="3543300" y="6248400"/>
            <a:ext cx="3200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solidFill>
                  <a:schemeClr val="tx1"/>
                </a:solidFill>
                <a:latin typeface="Times New Roman" pitchFamily="18" charset="0"/>
              </a:defRPr>
            </a:lvl1pPr>
          </a:lstStyle>
          <a:p>
            <a:pPr>
              <a:defRPr/>
            </a:pPr>
            <a:endParaRPr lang="pt-BR"/>
          </a:p>
        </p:txBody>
      </p:sp>
      <p:sp>
        <p:nvSpPr>
          <p:cNvPr id="1028" name="Rectangle 4"/>
          <p:cNvSpPr>
            <a:spLocks noGrp="1" noChangeArrowheads="1"/>
          </p:cNvSpPr>
          <p:nvPr>
            <p:ph type="sldNum" sz="quarter" idx="4"/>
          </p:nvPr>
        </p:nvSpPr>
        <p:spPr bwMode="auto">
          <a:xfrm>
            <a:off x="7353300" y="6248400"/>
            <a:ext cx="2133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b="0">
                <a:solidFill>
                  <a:schemeClr val="tx1"/>
                </a:solidFill>
                <a:latin typeface="Times New Roman" pitchFamily="18" charset="0"/>
              </a:defRPr>
            </a:lvl1pPr>
          </a:lstStyle>
          <a:p>
            <a:pPr>
              <a:defRPr/>
            </a:pPr>
            <a:fld id="{FD4FC0C1-794C-41CA-83BA-72D2433D6D7A}" type="slidenum">
              <a:rPr lang="pt-BR"/>
              <a:pPr>
                <a:defRPr/>
              </a:pPr>
              <a:t>‹nº›</a:t>
            </a:fld>
            <a:endParaRPr lang="pt-BR"/>
          </a:p>
        </p:txBody>
      </p:sp>
      <p:sp>
        <p:nvSpPr>
          <p:cNvPr id="1029" name="Rectangle 5"/>
          <p:cNvSpPr>
            <a:spLocks noGrp="1" noChangeArrowheads="1"/>
          </p:cNvSpPr>
          <p:nvPr>
            <p:ph type="title"/>
          </p:nvPr>
        </p:nvSpPr>
        <p:spPr bwMode="auto">
          <a:xfrm>
            <a:off x="1562100" y="609600"/>
            <a:ext cx="7162800" cy="1143000"/>
          </a:xfrm>
          <a:prstGeom prst="rect">
            <a:avLst/>
          </a:prstGeom>
          <a:noFill/>
          <a:ln w="9525">
            <a:noFill/>
            <a:miter lim="800000"/>
            <a:headEnd/>
            <a:tailEnd/>
          </a:ln>
          <a:effectLst>
            <a:outerShdw dist="71842" dir="2700000" algn="ctr" rotWithShape="0">
              <a:srgbClr val="081D58"/>
            </a:outerShdw>
          </a:effectLst>
        </p:spPr>
        <p:txBody>
          <a:bodyPr vert="horz" wrap="square" lIns="92075" tIns="46038" rIns="92075" bIns="46038" numCol="1" anchor="ctr" anchorCtr="0" compatLnSpc="1">
            <a:prstTxWarp prst="textNoShape">
              <a:avLst/>
            </a:prstTxWarp>
          </a:bodyPr>
          <a:lstStyle/>
          <a:p>
            <a:pPr lvl="0"/>
            <a:r>
              <a:rPr lang="pt-BR" smtClean="0"/>
              <a:t>Slide Title</a:t>
            </a:r>
          </a:p>
        </p:txBody>
      </p:sp>
      <p:sp>
        <p:nvSpPr>
          <p:cNvPr id="11270" name="Rectangle 6"/>
          <p:cNvSpPr>
            <a:spLocks noGrp="1" noChangeArrowheads="1"/>
          </p:cNvSpPr>
          <p:nvPr>
            <p:ph type="body" idx="1"/>
          </p:nvPr>
        </p:nvSpPr>
        <p:spPr bwMode="auto">
          <a:xfrm>
            <a:off x="1562100" y="1981200"/>
            <a:ext cx="71628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pt-BR" smtClean="0"/>
              <a:t>Body Text</a:t>
            </a:r>
          </a:p>
          <a:p>
            <a:pPr lvl="1"/>
            <a:r>
              <a:rPr lang="pt-BR" smtClean="0"/>
              <a:t>Second Level</a:t>
            </a:r>
          </a:p>
          <a:p>
            <a:pPr lvl="2"/>
            <a:r>
              <a:rPr lang="pt-BR" smtClean="0"/>
              <a:t>Third Level</a:t>
            </a:r>
          </a:p>
          <a:p>
            <a:pPr lvl="3"/>
            <a:r>
              <a:rPr lang="pt-BR" smtClean="0"/>
              <a:t>Fourth Level</a:t>
            </a:r>
          </a:p>
          <a:p>
            <a:pPr lvl="4"/>
            <a:r>
              <a:rPr lang="pt-BR" smtClean="0"/>
              <a:t>Fifth Level</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3600" b="1">
          <a:solidFill>
            <a:schemeClr val="tx1"/>
          </a:solidFill>
          <a:effectLst>
            <a:outerShdw blurRad="38100" dist="38100" dir="2700000" algn="tl">
              <a:srgbClr val="000000"/>
            </a:outerShdw>
          </a:effectLst>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Documento_do_Microsoft_Office_Word_97_-_20034.doc"/></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2.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Documento_do_Microsoft_Office_Word_97_-_20035.doc"/></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6.xml"/><Relationship Id="rId1" Type="http://schemas.openxmlformats.org/officeDocument/2006/relationships/vmlDrawing" Target="../drawings/vmlDrawing10.vml"/><Relationship Id="rId4" Type="http://schemas.openxmlformats.org/officeDocument/2006/relationships/oleObject" Target="../embeddings/oleObject7.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Documento_do_Microsoft_Office_Word_97_-_20031.doc"/></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Documento_do_Microsoft_Office_Word_97_-_20032.doc"/></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Documento_do_Microsoft_Office_Word_97_-_20033.doc"/></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accent1"/>
        </a:solidFill>
        <a:effectLst/>
      </p:bgPr>
    </p:bg>
    <p:spTree>
      <p:nvGrpSpPr>
        <p:cNvPr id="1" name=""/>
        <p:cNvGrpSpPr/>
        <p:nvPr/>
      </p:nvGrpSpPr>
      <p:grpSpPr>
        <a:xfrm>
          <a:off x="0" y="0"/>
          <a:ext cx="0" cy="0"/>
          <a:chOff x="0" y="0"/>
          <a:chExt cx="0" cy="0"/>
        </a:xfrm>
      </p:grpSpPr>
      <p:graphicFrame>
        <p:nvGraphicFramePr>
          <p:cNvPr id="116738" name="Object 1026"/>
          <p:cNvGraphicFramePr>
            <a:graphicFrameLocks noChangeAspect="1"/>
          </p:cNvGraphicFramePr>
          <p:nvPr/>
        </p:nvGraphicFramePr>
        <p:xfrm>
          <a:off x="914400" y="733425"/>
          <a:ext cx="8686800" cy="6124575"/>
        </p:xfrm>
        <a:graphic>
          <a:graphicData uri="http://schemas.openxmlformats.org/presentationml/2006/ole">
            <p:oleObj spid="_x0000_s1026" name="Slide" r:id="rId4" imgW="5038300" imgH="3486853" progId="PowerPoint.Slide.8">
              <p:embed/>
            </p:oleObj>
          </a:graphicData>
        </a:graphic>
      </p:graphicFrame>
      <p:sp>
        <p:nvSpPr>
          <p:cNvPr id="116740" name="Rectangle 1028"/>
          <p:cNvSpPr>
            <a:spLocks noChangeArrowheads="1"/>
          </p:cNvSpPr>
          <p:nvPr/>
        </p:nvSpPr>
        <p:spPr bwMode="auto">
          <a:xfrm>
            <a:off x="2362200" y="4267200"/>
            <a:ext cx="6553200" cy="381000"/>
          </a:xfrm>
          <a:prstGeom prst="rect">
            <a:avLst/>
          </a:prstGeom>
          <a:noFill/>
          <a:ln w="9525">
            <a:noFill/>
            <a:miter lim="800000"/>
            <a:headEnd/>
            <a:tailEnd/>
          </a:ln>
        </p:spPr>
        <p:txBody>
          <a:bodyPr lIns="92075" tIns="46038" rIns="92075" bIns="46038"/>
          <a:lstStyle/>
          <a:p>
            <a:pPr>
              <a:lnSpc>
                <a:spcPct val="90000"/>
              </a:lnSpc>
              <a:spcBef>
                <a:spcPct val="30000"/>
              </a:spcBef>
              <a:buSzPct val="100000"/>
            </a:pPr>
            <a:r>
              <a:rPr lang="pt-BR" sz="2400">
                <a:solidFill>
                  <a:schemeClr val="tx1"/>
                </a:solidFill>
              </a:rPr>
              <a:t>Alberto Stoppe Junior  -</a:t>
            </a:r>
            <a:endParaRPr lang="pt-BR" sz="2400">
              <a:solidFill>
                <a:schemeClr val="tx2"/>
              </a:solidFill>
            </a:endParaRPr>
          </a:p>
        </p:txBody>
      </p:sp>
      <p:sp>
        <p:nvSpPr>
          <p:cNvPr id="116743" name="Text Box 1031"/>
          <p:cNvSpPr txBox="1">
            <a:spLocks noChangeArrowheads="1"/>
          </p:cNvSpPr>
          <p:nvPr/>
        </p:nvSpPr>
        <p:spPr bwMode="auto">
          <a:xfrm>
            <a:off x="2268538" y="6051550"/>
            <a:ext cx="5884862" cy="762000"/>
          </a:xfrm>
          <a:prstGeom prst="rect">
            <a:avLst/>
          </a:prstGeom>
          <a:solidFill>
            <a:schemeClr val="accent1"/>
          </a:solidFill>
          <a:ln w="12700">
            <a:noFill/>
            <a:miter lim="800000"/>
            <a:headEnd type="none" w="med" len="lg"/>
            <a:tailEnd type="none" w="med" len="lg"/>
          </a:ln>
        </p:spPr>
        <p:txBody>
          <a:bodyPr wrap="none">
            <a:spAutoFit/>
          </a:bodyPr>
          <a:lstStyle/>
          <a:p>
            <a:r>
              <a:rPr lang="pt-BR" sz="4400">
                <a:solidFill>
                  <a:schemeClr val="hlink"/>
                </a:solidFill>
              </a:rPr>
              <a:t>astoppej@uol.com.br</a:t>
            </a:r>
            <a:endParaRPr lang="pt-B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116738"/>
                                        </p:tgtEl>
                                        <p:attrNameLst>
                                          <p:attrName>style.visibility</p:attrName>
                                        </p:attrNameLst>
                                      </p:cBhvr>
                                      <p:to>
                                        <p:strVal val="visible"/>
                                      </p:to>
                                    </p:set>
                                    <p:animEffect transition="in" filter="dissolve">
                                      <p:cBhvr>
                                        <p:cTn id="7" dur="500"/>
                                        <p:tgtEl>
                                          <p:spTgt spid="116738"/>
                                        </p:tgtEl>
                                      </p:cBhvr>
                                    </p:animEffect>
                                  </p:childTnLst>
                                </p:cTn>
                              </p:par>
                            </p:childTnLst>
                          </p:cTn>
                        </p:par>
                        <p:par>
                          <p:cTn id="8" fill="hold">
                            <p:stCondLst>
                              <p:cond delay="1500"/>
                            </p:stCondLst>
                            <p:childTnLst>
                              <p:par>
                                <p:cTn id="9" presetID="9" presetClass="entr" presetSubtype="0" fill="hold" grpId="0" nodeType="afterEffect">
                                  <p:stCondLst>
                                    <p:cond delay="0"/>
                                  </p:stCondLst>
                                  <p:childTnLst>
                                    <p:set>
                                      <p:cBhvr>
                                        <p:cTn id="10" dur="1" fill="hold">
                                          <p:stCondLst>
                                            <p:cond delay="0"/>
                                          </p:stCondLst>
                                        </p:cTn>
                                        <p:tgtEl>
                                          <p:spTgt spid="116740">
                                            <p:txEl>
                                              <p:pRg st="0" end="0"/>
                                            </p:txEl>
                                          </p:spTgt>
                                        </p:tgtEl>
                                        <p:attrNameLst>
                                          <p:attrName>style.visibility</p:attrName>
                                        </p:attrNameLst>
                                      </p:cBhvr>
                                      <p:to>
                                        <p:strVal val="visible"/>
                                      </p:to>
                                    </p:set>
                                    <p:animEffect transition="in" filter="dissolve">
                                      <p:cBhvr>
                                        <p:cTn id="11" dur="500"/>
                                        <p:tgtEl>
                                          <p:spTgt spid="116740">
                                            <p:txEl>
                                              <p:pRg st="0" end="0"/>
                                            </p:txEl>
                                          </p:spTgt>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16743"/>
                                        </p:tgtEl>
                                        <p:attrNameLst>
                                          <p:attrName>style.visibility</p:attrName>
                                        </p:attrNameLst>
                                      </p:cBhvr>
                                      <p:to>
                                        <p:strVal val="visible"/>
                                      </p:to>
                                    </p:set>
                                    <p:anim calcmode="lin" valueType="num">
                                      <p:cBhvr additive="base">
                                        <p:cTn id="15" dur="500" fill="hold"/>
                                        <p:tgtEl>
                                          <p:spTgt spid="116743"/>
                                        </p:tgtEl>
                                        <p:attrNameLst>
                                          <p:attrName>ppt_x</p:attrName>
                                        </p:attrNameLst>
                                      </p:cBhvr>
                                      <p:tavLst>
                                        <p:tav tm="0">
                                          <p:val>
                                            <p:strVal val="#ppt_x"/>
                                          </p:val>
                                        </p:tav>
                                        <p:tav tm="100000">
                                          <p:val>
                                            <p:strVal val="#ppt_x"/>
                                          </p:val>
                                        </p:tav>
                                      </p:tavLst>
                                    </p:anim>
                                    <p:anim calcmode="lin" valueType="num">
                                      <p:cBhvr additive="base">
                                        <p:cTn id="16" dur="500" fill="hold"/>
                                        <p:tgtEl>
                                          <p:spTgt spid="1167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0" grpId="0" build="p" autoUpdateAnimBg="0" advAuto="0"/>
      <p:bldP spid="116743"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ChangeArrowheads="1"/>
          </p:cNvSpPr>
          <p:nvPr/>
        </p:nvSpPr>
        <p:spPr bwMode="auto">
          <a:xfrm>
            <a:off x="800100" y="6248400"/>
            <a:ext cx="2133600" cy="457200"/>
          </a:xfrm>
          <a:prstGeom prst="rect">
            <a:avLst/>
          </a:prstGeom>
          <a:noFill/>
          <a:ln w="12700">
            <a:noFill/>
            <a:miter lim="800000"/>
            <a:headEnd/>
            <a:tailEnd/>
          </a:ln>
        </p:spPr>
        <p:txBody>
          <a:bodyPr wrap="none" anchor="ctr"/>
          <a:lstStyle/>
          <a:p>
            <a:endParaRPr lang="pt-BR"/>
          </a:p>
        </p:txBody>
      </p:sp>
      <p:sp>
        <p:nvSpPr>
          <p:cNvPr id="6149" name="Rectangle 3"/>
          <p:cNvSpPr>
            <a:spLocks noChangeArrowheads="1"/>
          </p:cNvSpPr>
          <p:nvPr/>
        </p:nvSpPr>
        <p:spPr bwMode="auto">
          <a:xfrm>
            <a:off x="3543300" y="6248400"/>
            <a:ext cx="3200400" cy="457200"/>
          </a:xfrm>
          <a:prstGeom prst="rect">
            <a:avLst/>
          </a:prstGeom>
          <a:noFill/>
          <a:ln w="12700">
            <a:noFill/>
            <a:miter lim="800000"/>
            <a:headEnd/>
            <a:tailEnd/>
          </a:ln>
        </p:spPr>
        <p:txBody>
          <a:bodyPr wrap="none" anchor="ctr"/>
          <a:lstStyle/>
          <a:p>
            <a:endParaRPr lang="pt-BR"/>
          </a:p>
        </p:txBody>
      </p:sp>
      <p:sp>
        <p:nvSpPr>
          <p:cNvPr id="393220" name="Rectangle 4"/>
          <p:cNvSpPr>
            <a:spLocks noGrp="1" noChangeArrowheads="1"/>
          </p:cNvSpPr>
          <p:nvPr>
            <p:ph type="title"/>
          </p:nvPr>
        </p:nvSpPr>
        <p:spPr>
          <a:xfrm>
            <a:off x="1562100" y="152400"/>
            <a:ext cx="7162800" cy="1143000"/>
          </a:xfrm>
          <a:effectLst/>
        </p:spPr>
        <p:txBody>
          <a:bodyPr lIns="90488" tIns="44450" rIns="90488" bIns="44450"/>
          <a:lstStyle/>
          <a:p>
            <a:pPr>
              <a:defRPr/>
            </a:pPr>
            <a:r>
              <a:rPr lang="pt-BR" sz="2800" smtClean="0"/>
              <a:t/>
            </a:r>
            <a:br>
              <a:rPr lang="pt-BR" sz="2800" smtClean="0"/>
            </a:br>
            <a:r>
              <a:rPr lang="pt-BR" sz="2800" smtClean="0"/>
              <a:t/>
            </a:r>
            <a:br>
              <a:rPr lang="pt-BR" sz="2800" smtClean="0"/>
            </a:br>
            <a:r>
              <a:rPr lang="pt-BR" sz="3000" smtClean="0"/>
              <a:t>DEMÊNCIAS</a:t>
            </a:r>
            <a:br>
              <a:rPr lang="pt-BR" sz="3000" smtClean="0"/>
            </a:br>
            <a:endParaRPr lang="pt-BR" sz="3000" smtClean="0"/>
          </a:p>
        </p:txBody>
      </p:sp>
      <p:sp>
        <p:nvSpPr>
          <p:cNvPr id="6151" name="Rectangle 5"/>
          <p:cNvSpPr>
            <a:spLocks noChangeArrowheads="1"/>
          </p:cNvSpPr>
          <p:nvPr/>
        </p:nvSpPr>
        <p:spPr bwMode="auto">
          <a:xfrm>
            <a:off x="1714500" y="2133600"/>
            <a:ext cx="7162800" cy="4114800"/>
          </a:xfrm>
          <a:prstGeom prst="rect">
            <a:avLst/>
          </a:prstGeom>
          <a:noFill/>
          <a:ln w="12700">
            <a:noFill/>
            <a:miter lim="800000"/>
            <a:headEnd/>
            <a:tailEnd/>
          </a:ln>
        </p:spPr>
        <p:txBody>
          <a:bodyPr wrap="none" anchor="ctr"/>
          <a:lstStyle/>
          <a:p>
            <a:endParaRPr lang="pt-BR"/>
          </a:p>
        </p:txBody>
      </p:sp>
      <p:graphicFrame>
        <p:nvGraphicFramePr>
          <p:cNvPr id="6146" name="Object 6"/>
          <p:cNvGraphicFramePr>
            <a:graphicFrameLocks noChangeAspect="1"/>
          </p:cNvGraphicFramePr>
          <p:nvPr/>
        </p:nvGraphicFramePr>
        <p:xfrm>
          <a:off x="-762000" y="1828800"/>
          <a:ext cx="6858000" cy="4572000"/>
        </p:xfrm>
        <a:graphic>
          <a:graphicData uri="http://schemas.openxmlformats.org/presentationml/2006/ole">
            <p:oleObj spid="_x0000_s6146" name="Gráfico" r:id="rId4" imgW="6858000" imgH="4571886" progId="MSGraph.Chart.8">
              <p:embed followColorScheme="full"/>
            </p:oleObj>
          </a:graphicData>
        </a:graphic>
      </p:graphicFrame>
      <p:sp>
        <p:nvSpPr>
          <p:cNvPr id="6152" name="Text Box 7"/>
          <p:cNvSpPr txBox="1">
            <a:spLocks noChangeArrowheads="1"/>
          </p:cNvSpPr>
          <p:nvPr/>
        </p:nvSpPr>
        <p:spPr bwMode="auto">
          <a:xfrm>
            <a:off x="2667000" y="32766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29%</a:t>
            </a:r>
          </a:p>
        </p:txBody>
      </p:sp>
      <p:sp>
        <p:nvSpPr>
          <p:cNvPr id="6153" name="Text Box 8"/>
          <p:cNvSpPr txBox="1">
            <a:spLocks noChangeArrowheads="1"/>
          </p:cNvSpPr>
          <p:nvPr/>
        </p:nvSpPr>
        <p:spPr bwMode="auto">
          <a:xfrm>
            <a:off x="2133600" y="48006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34%</a:t>
            </a:r>
          </a:p>
        </p:txBody>
      </p:sp>
      <p:sp>
        <p:nvSpPr>
          <p:cNvPr id="6154" name="Text Box 9"/>
          <p:cNvSpPr txBox="1">
            <a:spLocks noChangeArrowheads="1"/>
          </p:cNvSpPr>
          <p:nvPr/>
        </p:nvSpPr>
        <p:spPr bwMode="auto">
          <a:xfrm>
            <a:off x="457200" y="40386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18%</a:t>
            </a:r>
          </a:p>
        </p:txBody>
      </p:sp>
      <p:sp>
        <p:nvSpPr>
          <p:cNvPr id="6155" name="Text Box 10"/>
          <p:cNvSpPr txBox="1">
            <a:spLocks noChangeArrowheads="1"/>
          </p:cNvSpPr>
          <p:nvPr/>
        </p:nvSpPr>
        <p:spPr bwMode="auto">
          <a:xfrm>
            <a:off x="685800" y="28956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12%</a:t>
            </a:r>
          </a:p>
        </p:txBody>
      </p:sp>
      <p:sp>
        <p:nvSpPr>
          <p:cNvPr id="6156" name="Text Box 11"/>
          <p:cNvSpPr txBox="1">
            <a:spLocks noChangeArrowheads="1"/>
          </p:cNvSpPr>
          <p:nvPr/>
        </p:nvSpPr>
        <p:spPr bwMode="auto">
          <a:xfrm>
            <a:off x="1524000" y="23622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9%</a:t>
            </a:r>
          </a:p>
        </p:txBody>
      </p:sp>
      <p:graphicFrame>
        <p:nvGraphicFramePr>
          <p:cNvPr id="6147" name="Object 12"/>
          <p:cNvGraphicFramePr>
            <a:graphicFrameLocks noChangeAspect="1"/>
          </p:cNvGraphicFramePr>
          <p:nvPr/>
        </p:nvGraphicFramePr>
        <p:xfrm>
          <a:off x="3429000" y="1828800"/>
          <a:ext cx="6858000" cy="4572000"/>
        </p:xfrm>
        <a:graphic>
          <a:graphicData uri="http://schemas.openxmlformats.org/presentationml/2006/ole">
            <p:oleObj spid="_x0000_s6147" name="Gráfico" r:id="rId5" imgW="6858000" imgH="4571886" progId="MSGraph.Chart.8">
              <p:embed followColorScheme="full"/>
            </p:oleObj>
          </a:graphicData>
        </a:graphic>
      </p:graphicFrame>
      <p:sp>
        <p:nvSpPr>
          <p:cNvPr id="6157" name="Text Box 13"/>
          <p:cNvSpPr txBox="1">
            <a:spLocks noChangeArrowheads="1"/>
          </p:cNvSpPr>
          <p:nvPr/>
        </p:nvSpPr>
        <p:spPr bwMode="auto">
          <a:xfrm>
            <a:off x="6400800" y="48768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55%</a:t>
            </a:r>
          </a:p>
        </p:txBody>
      </p:sp>
      <p:sp>
        <p:nvSpPr>
          <p:cNvPr id="6158" name="Text Box 14"/>
          <p:cNvSpPr txBox="1">
            <a:spLocks noChangeArrowheads="1"/>
          </p:cNvSpPr>
          <p:nvPr/>
        </p:nvSpPr>
        <p:spPr bwMode="auto">
          <a:xfrm>
            <a:off x="6248400" y="24384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5%</a:t>
            </a:r>
          </a:p>
        </p:txBody>
      </p:sp>
      <p:sp>
        <p:nvSpPr>
          <p:cNvPr id="6159" name="Text Box 15"/>
          <p:cNvSpPr txBox="1">
            <a:spLocks noChangeArrowheads="1"/>
          </p:cNvSpPr>
          <p:nvPr/>
        </p:nvSpPr>
        <p:spPr bwMode="auto">
          <a:xfrm>
            <a:off x="4800600" y="41910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20%</a:t>
            </a:r>
          </a:p>
        </p:txBody>
      </p:sp>
      <p:sp>
        <p:nvSpPr>
          <p:cNvPr id="6160" name="Text Box 16"/>
          <p:cNvSpPr txBox="1">
            <a:spLocks noChangeArrowheads="1"/>
          </p:cNvSpPr>
          <p:nvPr/>
        </p:nvSpPr>
        <p:spPr bwMode="auto">
          <a:xfrm>
            <a:off x="5257800" y="2895600"/>
            <a:ext cx="762000" cy="396875"/>
          </a:xfrm>
          <a:prstGeom prst="rect">
            <a:avLst/>
          </a:prstGeom>
          <a:noFill/>
          <a:ln w="12700">
            <a:noFill/>
            <a:miter lim="800000"/>
            <a:headEnd/>
            <a:tailEnd/>
          </a:ln>
        </p:spPr>
        <p:txBody>
          <a:bodyPr>
            <a:spAutoFit/>
          </a:bodyPr>
          <a:lstStyle/>
          <a:p>
            <a:pPr algn="l">
              <a:spcBef>
                <a:spcPct val="50000"/>
              </a:spcBef>
            </a:pPr>
            <a:r>
              <a:rPr lang="pt-BR" sz="2000" b="0">
                <a:solidFill>
                  <a:schemeClr val="tx1"/>
                </a:solidFill>
                <a:latin typeface="Times New Roman" pitchFamily="18" charset="0"/>
              </a:rPr>
              <a:t>20%</a:t>
            </a:r>
          </a:p>
        </p:txBody>
      </p:sp>
      <p:sp>
        <p:nvSpPr>
          <p:cNvPr id="6161" name="Text Box 17"/>
          <p:cNvSpPr txBox="1">
            <a:spLocks noChangeArrowheads="1"/>
          </p:cNvSpPr>
          <p:nvPr/>
        </p:nvSpPr>
        <p:spPr bwMode="auto">
          <a:xfrm>
            <a:off x="990600" y="1431925"/>
            <a:ext cx="1824038" cy="549275"/>
          </a:xfrm>
          <a:prstGeom prst="rect">
            <a:avLst/>
          </a:prstGeom>
          <a:noFill/>
          <a:ln w="12700">
            <a:noFill/>
            <a:miter lim="800000"/>
            <a:headEnd/>
            <a:tailEnd/>
          </a:ln>
        </p:spPr>
        <p:txBody>
          <a:bodyPr wrap="none">
            <a:spAutoFit/>
          </a:bodyPr>
          <a:lstStyle/>
          <a:p>
            <a:pPr algn="l"/>
            <a:r>
              <a:rPr lang="pt-BR" sz="3000">
                <a:solidFill>
                  <a:schemeClr val="tx2"/>
                </a:solidFill>
              </a:rPr>
              <a:t>&lt; 65anos</a:t>
            </a:r>
          </a:p>
        </p:txBody>
      </p:sp>
      <p:sp>
        <p:nvSpPr>
          <p:cNvPr id="6162" name="Text Box 18"/>
          <p:cNvSpPr txBox="1">
            <a:spLocks noChangeArrowheads="1"/>
          </p:cNvSpPr>
          <p:nvPr/>
        </p:nvSpPr>
        <p:spPr bwMode="auto">
          <a:xfrm>
            <a:off x="5410200" y="1447800"/>
            <a:ext cx="1824038" cy="549275"/>
          </a:xfrm>
          <a:prstGeom prst="rect">
            <a:avLst/>
          </a:prstGeom>
          <a:noFill/>
          <a:ln w="12700">
            <a:noFill/>
            <a:miter lim="800000"/>
            <a:headEnd/>
            <a:tailEnd/>
          </a:ln>
        </p:spPr>
        <p:txBody>
          <a:bodyPr wrap="none">
            <a:spAutoFit/>
          </a:bodyPr>
          <a:lstStyle/>
          <a:p>
            <a:pPr algn="l"/>
            <a:r>
              <a:rPr lang="pt-BR" sz="3000">
                <a:solidFill>
                  <a:schemeClr val="tx2"/>
                </a:solidFill>
              </a:rPr>
              <a:t>&gt; 65anos</a:t>
            </a:r>
          </a:p>
        </p:txBody>
      </p:sp>
      <p:sp>
        <p:nvSpPr>
          <p:cNvPr id="6163" name="Text Box 19"/>
          <p:cNvSpPr txBox="1">
            <a:spLocks noChangeArrowheads="1"/>
          </p:cNvSpPr>
          <p:nvPr/>
        </p:nvSpPr>
        <p:spPr bwMode="auto">
          <a:xfrm>
            <a:off x="7842250" y="6338888"/>
            <a:ext cx="2368550" cy="366712"/>
          </a:xfrm>
          <a:prstGeom prst="rect">
            <a:avLst/>
          </a:prstGeom>
          <a:noFill/>
          <a:ln w="12700">
            <a:noFill/>
            <a:miter lim="800000"/>
            <a:headEnd/>
            <a:tailEnd/>
          </a:ln>
        </p:spPr>
        <p:txBody>
          <a:bodyPr wrap="none">
            <a:spAutoFit/>
          </a:bodyPr>
          <a:lstStyle/>
          <a:p>
            <a:pPr algn="l"/>
            <a:r>
              <a:rPr lang="pt-BR" b="0">
                <a:solidFill>
                  <a:schemeClr val="tx1"/>
                </a:solidFill>
                <a:latin typeface="Times New Roman" pitchFamily="18" charset="0"/>
              </a:rPr>
              <a:t>Galton &amp; Hodges, 1999</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shadeToTitle="1">
        <a:gradFill rotWithShape="0">
          <a:gsLst>
            <a:gs pos="0">
              <a:schemeClr val="bg1"/>
            </a:gs>
            <a:gs pos="100000">
              <a:schemeClr val="bg1">
                <a:gamma/>
                <a:tint val="0"/>
                <a:invGamma/>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371600" y="381000"/>
            <a:ext cx="7810500" cy="1143000"/>
          </a:xfrm>
          <a:effectLst/>
        </p:spPr>
        <p:txBody>
          <a:bodyPr lIns="90488" tIns="44450" rIns="90488" bIns="44450"/>
          <a:lstStyle/>
          <a:p>
            <a:pPr>
              <a:defRPr/>
            </a:pPr>
            <a:endParaRPr lang="pt-BR" smtClean="0"/>
          </a:p>
        </p:txBody>
      </p:sp>
      <p:graphicFrame>
        <p:nvGraphicFramePr>
          <p:cNvPr id="215044" name="Object 4"/>
          <p:cNvGraphicFramePr>
            <a:graphicFrameLocks noChangeAspect="1"/>
          </p:cNvGraphicFramePr>
          <p:nvPr/>
        </p:nvGraphicFramePr>
        <p:xfrm>
          <a:off x="0" y="0"/>
          <a:ext cx="10210800" cy="6858000"/>
        </p:xfrm>
        <a:graphic>
          <a:graphicData uri="http://schemas.openxmlformats.org/presentationml/2006/ole">
            <p:oleObj spid="_x0000_s7170" name="Documento" r:id="rId4" imgW="5757840" imgH="6312240" progId="Word.Document.8">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15044"/>
                                        </p:tgtEl>
                                        <p:attrNameLst>
                                          <p:attrName>style.visibility</p:attrName>
                                        </p:attrNameLst>
                                      </p:cBhvr>
                                      <p:to>
                                        <p:strVal val="visible"/>
                                      </p:to>
                                    </p:set>
                                    <p:animEffect transition="in" filter="box(out)">
                                      <p:cBhvr>
                                        <p:cTn id="7" dur="500"/>
                                        <p:tgtEl>
                                          <p:spTgt spid="2150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9458" name="Picture 3" descr="Alzdes"/>
          <p:cNvPicPr>
            <a:picLocks noChangeAspect="1" noChangeArrowheads="1"/>
          </p:cNvPicPr>
          <p:nvPr/>
        </p:nvPicPr>
        <p:blipFill>
          <a:blip r:embed="rId3" cstate="print"/>
          <a:srcRect/>
          <a:stretch>
            <a:fillRect/>
          </a:stretch>
        </p:blipFill>
        <p:spPr bwMode="auto">
          <a:xfrm>
            <a:off x="1182688" y="160338"/>
            <a:ext cx="7848600" cy="6477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a:xfrm>
            <a:off x="1371600" y="381000"/>
            <a:ext cx="7810500" cy="1143000"/>
          </a:xfrm>
          <a:effectLst/>
        </p:spPr>
        <p:txBody>
          <a:bodyPr lIns="90488" tIns="44450" rIns="90488" bIns="44450"/>
          <a:lstStyle/>
          <a:p>
            <a:pPr>
              <a:defRPr/>
            </a:pPr>
            <a:endParaRPr lang="pt-BR" smtClean="0"/>
          </a:p>
        </p:txBody>
      </p:sp>
      <p:graphicFrame>
        <p:nvGraphicFramePr>
          <p:cNvPr id="8194" name="Object 3"/>
          <p:cNvGraphicFramePr>
            <a:graphicFrameLocks noChangeAspect="1"/>
          </p:cNvGraphicFramePr>
          <p:nvPr/>
        </p:nvGraphicFramePr>
        <p:xfrm>
          <a:off x="457200" y="152400"/>
          <a:ext cx="6175375" cy="6400800"/>
        </p:xfrm>
        <a:graphic>
          <a:graphicData uri="http://schemas.openxmlformats.org/presentationml/2006/ole">
            <p:oleObj spid="_x0000_s8194" name="QuickTime Picture" r:id="rId4" imgW="3456764" imgH="3583797" progId="ViewerFrameClass">
              <p:embed/>
            </p:oleObj>
          </a:graphicData>
        </a:graphic>
      </p:graphicFrame>
      <p:graphicFrame>
        <p:nvGraphicFramePr>
          <p:cNvPr id="8195" name="Object 4"/>
          <p:cNvGraphicFramePr>
            <a:graphicFrameLocks noChangeAspect="1"/>
          </p:cNvGraphicFramePr>
          <p:nvPr/>
        </p:nvGraphicFramePr>
        <p:xfrm>
          <a:off x="7010400" y="1066800"/>
          <a:ext cx="3097213" cy="4800600"/>
        </p:xfrm>
        <a:graphic>
          <a:graphicData uri="http://schemas.openxmlformats.org/presentationml/2006/ole">
            <p:oleObj spid="_x0000_s8195" name="QuickTime Picture" r:id="rId5" imgW="2098569" imgH="3251921" progId="ViewerFrameClass">
              <p:embed/>
            </p:oleObj>
          </a:graphicData>
        </a:graphic>
      </p:graphicFrame>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3317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78"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482" name="Picture 3" descr="sem título"/>
          <p:cNvPicPr>
            <a:picLocks noChangeAspect="1" noChangeArrowheads="1"/>
          </p:cNvPicPr>
          <p:nvPr/>
        </p:nvPicPr>
        <p:blipFill>
          <a:blip r:embed="rId3" cstate="print"/>
          <a:srcRect/>
          <a:stretch>
            <a:fillRect/>
          </a:stretch>
        </p:blipFill>
        <p:spPr bwMode="auto">
          <a:xfrm>
            <a:off x="31750" y="1989138"/>
            <a:ext cx="3167063" cy="3167062"/>
          </a:xfrm>
          <a:prstGeom prst="rect">
            <a:avLst/>
          </a:prstGeom>
          <a:noFill/>
          <a:ln w="9525">
            <a:noFill/>
            <a:miter lim="800000"/>
            <a:headEnd/>
            <a:tailEnd/>
          </a:ln>
        </p:spPr>
      </p:pic>
      <p:pic>
        <p:nvPicPr>
          <p:cNvPr id="20483" name="Picture 4" descr="Alzcorte"/>
          <p:cNvPicPr>
            <a:picLocks noChangeAspect="1" noChangeArrowheads="1"/>
          </p:cNvPicPr>
          <p:nvPr/>
        </p:nvPicPr>
        <p:blipFill>
          <a:blip r:embed="rId4" cstate="print"/>
          <a:srcRect/>
          <a:stretch>
            <a:fillRect/>
          </a:stretch>
        </p:blipFill>
        <p:spPr bwMode="auto">
          <a:xfrm>
            <a:off x="966788" y="5373688"/>
            <a:ext cx="1219200" cy="1219200"/>
          </a:xfrm>
          <a:prstGeom prst="rect">
            <a:avLst/>
          </a:prstGeom>
          <a:noFill/>
          <a:ln w="9525">
            <a:noFill/>
            <a:miter lim="800000"/>
            <a:headEnd/>
            <a:tailEnd/>
          </a:ln>
        </p:spPr>
      </p:pic>
      <p:pic>
        <p:nvPicPr>
          <p:cNvPr id="20484" name="Picture 5" descr="ALZspect"/>
          <p:cNvPicPr>
            <a:picLocks noChangeAspect="1" noChangeArrowheads="1"/>
          </p:cNvPicPr>
          <p:nvPr/>
        </p:nvPicPr>
        <p:blipFill>
          <a:blip r:embed="rId5" cstate="print"/>
          <a:srcRect/>
          <a:stretch>
            <a:fillRect/>
          </a:stretch>
        </p:blipFill>
        <p:spPr bwMode="auto">
          <a:xfrm>
            <a:off x="3414713" y="1979613"/>
            <a:ext cx="3168650" cy="3168650"/>
          </a:xfrm>
          <a:prstGeom prst="rect">
            <a:avLst/>
          </a:prstGeom>
          <a:noFill/>
          <a:ln w="9525">
            <a:noFill/>
            <a:miter lim="800000"/>
            <a:headEnd/>
            <a:tailEnd/>
          </a:ln>
        </p:spPr>
      </p:pic>
      <p:pic>
        <p:nvPicPr>
          <p:cNvPr id="20485" name="Picture 7" descr="Alzspect+RM"/>
          <p:cNvPicPr>
            <a:picLocks noChangeAspect="1" noChangeArrowheads="1"/>
          </p:cNvPicPr>
          <p:nvPr/>
        </p:nvPicPr>
        <p:blipFill>
          <a:blip r:embed="rId6" cstate="print"/>
          <a:srcRect/>
          <a:stretch>
            <a:fillRect/>
          </a:stretch>
        </p:blipFill>
        <p:spPr bwMode="auto">
          <a:xfrm>
            <a:off x="6799263" y="1979613"/>
            <a:ext cx="3168650" cy="3168650"/>
          </a:xfrm>
          <a:prstGeom prst="rect">
            <a:avLst/>
          </a:prstGeom>
          <a:noFill/>
          <a:ln w="9525">
            <a:noFill/>
            <a:miter lim="800000"/>
            <a:headEnd/>
            <a:tailEnd/>
          </a:ln>
        </p:spPr>
      </p:pic>
      <p:sp>
        <p:nvSpPr>
          <p:cNvPr id="293896" name="Rectangle 8"/>
          <p:cNvSpPr>
            <a:spLocks noChangeArrowheads="1"/>
          </p:cNvSpPr>
          <p:nvPr/>
        </p:nvSpPr>
        <p:spPr bwMode="auto">
          <a:xfrm>
            <a:off x="1543050" y="188913"/>
            <a:ext cx="7162800" cy="947737"/>
          </a:xfrm>
          <a:prstGeom prst="rect">
            <a:avLst/>
          </a:prstGeom>
          <a:noFill/>
          <a:ln w="9525">
            <a:noFill/>
            <a:miter lim="800000"/>
            <a:headEnd/>
            <a:tailEnd/>
          </a:ln>
          <a:effectLst/>
        </p:spPr>
        <p:txBody>
          <a:bodyPr lIns="92075" tIns="46038" rIns="92075" bIns="46038" anchor="ctr"/>
          <a:lstStyle/>
          <a:p>
            <a:pPr>
              <a:lnSpc>
                <a:spcPct val="90000"/>
              </a:lnSpc>
              <a:defRPr/>
            </a:pPr>
            <a:r>
              <a:rPr lang="pt-BR" sz="3600">
                <a:solidFill>
                  <a:schemeClr val="tx1"/>
                </a:solidFill>
                <a:effectLst>
                  <a:outerShdw blurRad="38100" dist="38100" dir="2700000" algn="tl">
                    <a:srgbClr val="000000"/>
                  </a:outerShdw>
                </a:effectLst>
              </a:rPr>
              <a:t>Alzheimer neuroimagem</a:t>
            </a:r>
          </a:p>
        </p:txBody>
      </p:sp>
      <p:sp>
        <p:nvSpPr>
          <p:cNvPr id="20487" name="Text Box 9"/>
          <p:cNvSpPr txBox="1">
            <a:spLocks noChangeArrowheads="1"/>
          </p:cNvSpPr>
          <p:nvPr/>
        </p:nvSpPr>
        <p:spPr bwMode="auto">
          <a:xfrm>
            <a:off x="1255713" y="4797425"/>
            <a:ext cx="935037" cy="366713"/>
          </a:xfrm>
          <a:prstGeom prst="rect">
            <a:avLst/>
          </a:prstGeom>
          <a:noFill/>
          <a:ln w="12700">
            <a:noFill/>
            <a:miter lim="800000"/>
            <a:headEnd type="none" w="med" len="lg"/>
            <a:tailEnd type="none" w="med" len="lg"/>
          </a:ln>
        </p:spPr>
        <p:txBody>
          <a:bodyPr>
            <a:spAutoFit/>
          </a:bodyPr>
          <a:lstStyle/>
          <a:p>
            <a:pPr>
              <a:spcBef>
                <a:spcPct val="50000"/>
              </a:spcBef>
            </a:pPr>
            <a:r>
              <a:rPr lang="pt-BR">
                <a:solidFill>
                  <a:schemeClr val="tx1"/>
                </a:solidFill>
              </a:rPr>
              <a:t>RM T2</a:t>
            </a:r>
          </a:p>
        </p:txBody>
      </p:sp>
      <p:sp>
        <p:nvSpPr>
          <p:cNvPr id="20488" name="Text Box 10"/>
          <p:cNvSpPr txBox="1">
            <a:spLocks noChangeArrowheads="1"/>
          </p:cNvSpPr>
          <p:nvPr/>
        </p:nvSpPr>
        <p:spPr bwMode="auto">
          <a:xfrm>
            <a:off x="4495800" y="4862513"/>
            <a:ext cx="1079500" cy="366712"/>
          </a:xfrm>
          <a:prstGeom prst="rect">
            <a:avLst/>
          </a:prstGeom>
          <a:noFill/>
          <a:ln w="12700">
            <a:noFill/>
            <a:miter lim="800000"/>
            <a:headEnd type="none" w="med" len="lg"/>
            <a:tailEnd type="none" w="med" len="lg"/>
          </a:ln>
        </p:spPr>
        <p:txBody>
          <a:bodyPr>
            <a:spAutoFit/>
          </a:bodyPr>
          <a:lstStyle/>
          <a:p>
            <a:pPr>
              <a:spcBef>
                <a:spcPct val="50000"/>
              </a:spcBef>
            </a:pPr>
            <a:r>
              <a:rPr lang="pt-BR">
                <a:solidFill>
                  <a:schemeClr val="tx1"/>
                </a:solidFill>
              </a:rPr>
              <a:t>SPECT</a:t>
            </a:r>
          </a:p>
        </p:txBody>
      </p:sp>
      <p:sp>
        <p:nvSpPr>
          <p:cNvPr id="20489" name="Text Box 11"/>
          <p:cNvSpPr txBox="1">
            <a:spLocks noChangeArrowheads="1"/>
          </p:cNvSpPr>
          <p:nvPr/>
        </p:nvSpPr>
        <p:spPr bwMode="auto">
          <a:xfrm>
            <a:off x="7593013" y="4797425"/>
            <a:ext cx="1727200" cy="366713"/>
          </a:xfrm>
          <a:prstGeom prst="rect">
            <a:avLst/>
          </a:prstGeom>
          <a:noFill/>
          <a:ln w="12700">
            <a:noFill/>
            <a:miter lim="800000"/>
            <a:headEnd type="none" w="med" len="lg"/>
            <a:tailEnd type="none" w="med" len="lg"/>
          </a:ln>
        </p:spPr>
        <p:txBody>
          <a:bodyPr>
            <a:spAutoFit/>
          </a:bodyPr>
          <a:lstStyle/>
          <a:p>
            <a:pPr>
              <a:spcBef>
                <a:spcPct val="50000"/>
              </a:spcBef>
            </a:pPr>
            <a:r>
              <a:rPr lang="pt-BR">
                <a:solidFill>
                  <a:schemeClr val="tx1"/>
                </a:solidFill>
              </a:rPr>
              <a:t>RM + SPECT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1285875" y="1590675"/>
            <a:ext cx="4714875" cy="4340225"/>
          </a:xfrm>
          <a:prstGeom prst="rect">
            <a:avLst/>
          </a:prstGeom>
          <a:noFill/>
          <a:ln w="9525">
            <a:noFill/>
            <a:miter lim="800000"/>
            <a:headEnd/>
            <a:tailEnd/>
          </a:ln>
        </p:spPr>
        <p:txBody>
          <a:bodyPr lIns="0" tIns="0" rIns="0" bIns="0">
            <a:spAutoFit/>
          </a:bodyPr>
          <a:lstStyle/>
          <a:p>
            <a:pPr algn="l">
              <a:spcAft>
                <a:spcPct val="70000"/>
              </a:spcAft>
              <a:buClr>
                <a:schemeClr val="accent2"/>
              </a:buClr>
              <a:buSzPct val="94000"/>
              <a:buFont typeface="Wingdings" pitchFamily="2" charset="2"/>
              <a:buChar char="n"/>
            </a:pPr>
            <a:r>
              <a:rPr lang="en-US" sz="2400">
                <a:solidFill>
                  <a:schemeClr val="hlink"/>
                </a:solidFill>
              </a:rPr>
              <a:t> </a:t>
            </a:r>
            <a:r>
              <a:rPr lang="en-US" sz="2400">
                <a:solidFill>
                  <a:schemeClr val="tx1"/>
                </a:solidFill>
              </a:rPr>
              <a:t>Deficit colinérgico</a:t>
            </a:r>
          </a:p>
          <a:p>
            <a:pPr marL="579438" lvl="1" indent="-288925" algn="l">
              <a:spcAft>
                <a:spcPct val="70000"/>
              </a:spcAft>
              <a:buClr>
                <a:schemeClr val="accent2"/>
              </a:buClr>
              <a:buSzPct val="94000"/>
              <a:buFont typeface="Wingdings" pitchFamily="2" charset="2"/>
              <a:buChar char="n"/>
            </a:pPr>
            <a:r>
              <a:rPr lang="en-US" sz="2200">
                <a:solidFill>
                  <a:schemeClr val="tx1"/>
                </a:solidFill>
              </a:rPr>
              <a:t>perda progressiva de                 neurônios colinérgicos</a:t>
            </a:r>
          </a:p>
          <a:p>
            <a:pPr marL="579438" lvl="1" indent="-288925" algn="l">
              <a:spcAft>
                <a:spcPct val="70000"/>
              </a:spcAft>
              <a:buClr>
                <a:schemeClr val="accent2"/>
              </a:buClr>
              <a:buSzPct val="94000"/>
              <a:buFont typeface="Wingdings" pitchFamily="2" charset="2"/>
              <a:buChar char="n"/>
            </a:pPr>
            <a:endParaRPr lang="en-US" sz="2200">
              <a:solidFill>
                <a:schemeClr val="tx1"/>
              </a:solidFill>
            </a:endParaRPr>
          </a:p>
          <a:p>
            <a:pPr marL="579438" lvl="1" indent="-288925" algn="l">
              <a:spcAft>
                <a:spcPct val="70000"/>
              </a:spcAft>
              <a:buClr>
                <a:schemeClr val="accent2"/>
              </a:buClr>
              <a:buSzPct val="94000"/>
              <a:buFont typeface="Wingdings" pitchFamily="2" charset="2"/>
              <a:buChar char="n"/>
            </a:pPr>
            <a:r>
              <a:rPr lang="en-US" sz="2200">
                <a:solidFill>
                  <a:schemeClr val="tx1"/>
                </a:solidFill>
              </a:rPr>
              <a:t>declínio progressivo  na  disponibilidade de Ach</a:t>
            </a:r>
          </a:p>
          <a:p>
            <a:pPr marL="579438" lvl="1" indent="-288925" algn="l">
              <a:spcAft>
                <a:spcPct val="100000"/>
              </a:spcAft>
              <a:buClr>
                <a:schemeClr val="accent2"/>
              </a:buClr>
              <a:buSzPct val="94000"/>
              <a:buFont typeface="Wingdings" pitchFamily="2" charset="2"/>
              <a:buChar char="n"/>
            </a:pPr>
            <a:endParaRPr lang="en-US" sz="2200">
              <a:solidFill>
                <a:schemeClr val="tx1"/>
              </a:solidFill>
            </a:endParaRPr>
          </a:p>
          <a:p>
            <a:pPr marL="579438" lvl="1" indent="-288925" algn="l">
              <a:spcAft>
                <a:spcPct val="70000"/>
              </a:spcAft>
              <a:buClr>
                <a:schemeClr val="accent2"/>
              </a:buClr>
              <a:buSzPct val="94000"/>
              <a:buFont typeface="Wingdings" pitchFamily="2" charset="2"/>
              <a:buChar char="n"/>
            </a:pPr>
            <a:r>
              <a:rPr lang="en-US" sz="2200">
                <a:solidFill>
                  <a:schemeClr val="tx1"/>
                </a:solidFill>
              </a:rPr>
              <a:t>prejuízo às AVDs, comportamento e   cognição</a:t>
            </a:r>
            <a:endParaRPr lang="en-US" sz="2400">
              <a:solidFill>
                <a:schemeClr val="tx1"/>
              </a:solidFill>
            </a:endParaRPr>
          </a:p>
        </p:txBody>
      </p:sp>
      <p:sp>
        <p:nvSpPr>
          <p:cNvPr id="21507" name="Rectangle 3"/>
          <p:cNvSpPr>
            <a:spLocks noChangeArrowheads="1"/>
          </p:cNvSpPr>
          <p:nvPr/>
        </p:nvSpPr>
        <p:spPr bwMode="auto">
          <a:xfrm>
            <a:off x="985838" y="422275"/>
            <a:ext cx="1087437" cy="568325"/>
          </a:xfrm>
          <a:prstGeom prst="rect">
            <a:avLst/>
          </a:prstGeom>
          <a:noFill/>
          <a:ln w="9525">
            <a:noFill/>
            <a:miter lim="800000"/>
            <a:headEnd/>
            <a:tailEnd/>
          </a:ln>
        </p:spPr>
        <p:txBody>
          <a:bodyPr/>
          <a:lstStyle/>
          <a:p>
            <a:endParaRPr lang="pt-BR"/>
          </a:p>
        </p:txBody>
      </p:sp>
      <p:sp>
        <p:nvSpPr>
          <p:cNvPr id="21508" name="Rectangle 4"/>
          <p:cNvSpPr>
            <a:spLocks noChangeArrowheads="1"/>
          </p:cNvSpPr>
          <p:nvPr/>
        </p:nvSpPr>
        <p:spPr bwMode="auto">
          <a:xfrm>
            <a:off x="342900" y="304800"/>
            <a:ext cx="9001125" cy="974725"/>
          </a:xfrm>
          <a:prstGeom prst="rect">
            <a:avLst/>
          </a:prstGeom>
          <a:noFill/>
          <a:ln w="9525">
            <a:noFill/>
            <a:miter lim="800000"/>
            <a:headEnd/>
            <a:tailEnd/>
          </a:ln>
        </p:spPr>
        <p:txBody>
          <a:bodyPr lIns="0" tIns="0" rIns="0" bIns="0">
            <a:spAutoFit/>
          </a:bodyPr>
          <a:lstStyle/>
          <a:p>
            <a:r>
              <a:rPr lang="en-US" sz="3200">
                <a:solidFill>
                  <a:srgbClr val="FFFFFF"/>
                </a:solidFill>
              </a:rPr>
              <a:t>O déficit colinérgico  na DA está subjacente à sintomatologia clínica</a:t>
            </a:r>
            <a:endParaRPr lang="en-US" sz="2400">
              <a:solidFill>
                <a:srgbClr val="FFFFFF"/>
              </a:solidFill>
              <a:latin typeface="Times New Roman" pitchFamily="18" charset="0"/>
            </a:endParaRPr>
          </a:p>
        </p:txBody>
      </p:sp>
      <p:sp>
        <p:nvSpPr>
          <p:cNvPr id="21509" name="Rectangle 5"/>
          <p:cNvSpPr>
            <a:spLocks noChangeArrowheads="1"/>
          </p:cNvSpPr>
          <p:nvPr/>
        </p:nvSpPr>
        <p:spPr bwMode="auto">
          <a:xfrm>
            <a:off x="1797050" y="422275"/>
            <a:ext cx="2933700" cy="568325"/>
          </a:xfrm>
          <a:prstGeom prst="rect">
            <a:avLst/>
          </a:prstGeom>
          <a:noFill/>
          <a:ln w="9525">
            <a:noFill/>
            <a:miter lim="800000"/>
            <a:headEnd/>
            <a:tailEnd/>
          </a:ln>
        </p:spPr>
        <p:txBody>
          <a:bodyPr/>
          <a:lstStyle/>
          <a:p>
            <a:endParaRPr lang="pt-BR"/>
          </a:p>
        </p:txBody>
      </p:sp>
      <p:sp>
        <p:nvSpPr>
          <p:cNvPr id="21510" name="Rectangle 6"/>
          <p:cNvSpPr>
            <a:spLocks noChangeArrowheads="1"/>
          </p:cNvSpPr>
          <p:nvPr/>
        </p:nvSpPr>
        <p:spPr bwMode="auto">
          <a:xfrm>
            <a:off x="4362450" y="422275"/>
            <a:ext cx="5449888" cy="568325"/>
          </a:xfrm>
          <a:prstGeom prst="rect">
            <a:avLst/>
          </a:prstGeom>
          <a:noFill/>
          <a:ln w="9525">
            <a:noFill/>
            <a:miter lim="800000"/>
            <a:headEnd/>
            <a:tailEnd/>
          </a:ln>
        </p:spPr>
        <p:txBody>
          <a:bodyPr/>
          <a:lstStyle/>
          <a:p>
            <a:endParaRPr lang="pt-BR"/>
          </a:p>
        </p:txBody>
      </p:sp>
      <p:sp>
        <p:nvSpPr>
          <p:cNvPr id="21511" name="Rectangle 7"/>
          <p:cNvSpPr>
            <a:spLocks noChangeArrowheads="1"/>
          </p:cNvSpPr>
          <p:nvPr/>
        </p:nvSpPr>
        <p:spPr bwMode="auto">
          <a:xfrm>
            <a:off x="4362450" y="430213"/>
            <a:ext cx="127000" cy="487362"/>
          </a:xfrm>
          <a:prstGeom prst="rect">
            <a:avLst/>
          </a:prstGeom>
          <a:noFill/>
          <a:ln w="9525">
            <a:noFill/>
            <a:miter lim="800000"/>
            <a:headEnd/>
            <a:tailEnd/>
          </a:ln>
        </p:spPr>
        <p:txBody>
          <a:bodyPr wrap="none" lIns="0" tIns="0" rIns="0" bIns="0">
            <a:spAutoFit/>
          </a:bodyPr>
          <a:lstStyle/>
          <a:p>
            <a:pPr algn="l"/>
            <a:r>
              <a:rPr lang="en-US" sz="3200">
                <a:solidFill>
                  <a:srgbClr val="FFFFFF"/>
                </a:solidFill>
              </a:rPr>
              <a:t> </a:t>
            </a:r>
            <a:endParaRPr lang="en-US" sz="2400">
              <a:solidFill>
                <a:srgbClr val="FFFFFF"/>
              </a:solidFill>
              <a:latin typeface="Times New Roman" pitchFamily="18" charset="0"/>
            </a:endParaRPr>
          </a:p>
        </p:txBody>
      </p:sp>
      <p:sp>
        <p:nvSpPr>
          <p:cNvPr id="21512" name="Rectangle 8"/>
          <p:cNvSpPr>
            <a:spLocks noChangeArrowheads="1"/>
          </p:cNvSpPr>
          <p:nvPr/>
        </p:nvSpPr>
        <p:spPr bwMode="auto">
          <a:xfrm>
            <a:off x="4437063" y="909638"/>
            <a:ext cx="4219575" cy="569912"/>
          </a:xfrm>
          <a:prstGeom prst="rect">
            <a:avLst/>
          </a:prstGeom>
          <a:noFill/>
          <a:ln w="9525">
            <a:noFill/>
            <a:miter lim="800000"/>
            <a:headEnd/>
            <a:tailEnd/>
          </a:ln>
        </p:spPr>
        <p:txBody>
          <a:bodyPr/>
          <a:lstStyle/>
          <a:p>
            <a:endParaRPr lang="pt-BR"/>
          </a:p>
        </p:txBody>
      </p:sp>
      <p:sp>
        <p:nvSpPr>
          <p:cNvPr id="21513" name="Rectangle 9"/>
          <p:cNvSpPr>
            <a:spLocks noChangeArrowheads="1"/>
          </p:cNvSpPr>
          <p:nvPr/>
        </p:nvSpPr>
        <p:spPr bwMode="auto">
          <a:xfrm>
            <a:off x="2732088" y="1584325"/>
            <a:ext cx="1358900" cy="446088"/>
          </a:xfrm>
          <a:prstGeom prst="rect">
            <a:avLst/>
          </a:prstGeom>
          <a:noFill/>
          <a:ln w="9525">
            <a:noFill/>
            <a:miter lim="800000"/>
            <a:headEnd/>
            <a:tailEnd/>
          </a:ln>
        </p:spPr>
        <p:txBody>
          <a:bodyPr/>
          <a:lstStyle/>
          <a:p>
            <a:endParaRPr lang="pt-BR"/>
          </a:p>
        </p:txBody>
      </p:sp>
      <p:sp>
        <p:nvSpPr>
          <p:cNvPr id="21514" name="Rectangle 10"/>
          <p:cNvSpPr>
            <a:spLocks noChangeArrowheads="1"/>
          </p:cNvSpPr>
          <p:nvPr/>
        </p:nvSpPr>
        <p:spPr bwMode="auto">
          <a:xfrm>
            <a:off x="2732088" y="1590675"/>
            <a:ext cx="95250" cy="365125"/>
          </a:xfrm>
          <a:prstGeom prst="rect">
            <a:avLst/>
          </a:prstGeom>
          <a:noFill/>
          <a:ln w="9525">
            <a:noFill/>
            <a:miter lim="800000"/>
            <a:headEnd/>
            <a:tailEnd/>
          </a:ln>
        </p:spPr>
        <p:txBody>
          <a:bodyPr wrap="none" lIns="0" tIns="0" rIns="0" bIns="0">
            <a:spAutoFit/>
          </a:bodyPr>
          <a:lstStyle/>
          <a:p>
            <a:pPr algn="l"/>
            <a:r>
              <a:rPr lang="en-US" sz="2400">
                <a:solidFill>
                  <a:srgbClr val="FFFFFF"/>
                </a:solidFill>
              </a:rPr>
              <a:t> </a:t>
            </a:r>
            <a:endParaRPr lang="en-US" sz="2400">
              <a:solidFill>
                <a:srgbClr val="FFFFFF"/>
              </a:solidFill>
              <a:latin typeface="Times New Roman" pitchFamily="18" charset="0"/>
            </a:endParaRPr>
          </a:p>
        </p:txBody>
      </p:sp>
      <p:sp>
        <p:nvSpPr>
          <p:cNvPr id="21515" name="Rectangle 11"/>
          <p:cNvSpPr>
            <a:spLocks noChangeArrowheads="1"/>
          </p:cNvSpPr>
          <p:nvPr/>
        </p:nvSpPr>
        <p:spPr bwMode="auto">
          <a:xfrm>
            <a:off x="846138" y="2141538"/>
            <a:ext cx="369887" cy="433387"/>
          </a:xfrm>
          <a:prstGeom prst="rect">
            <a:avLst/>
          </a:prstGeom>
          <a:noFill/>
          <a:ln w="9525">
            <a:noFill/>
            <a:miter lim="800000"/>
            <a:headEnd/>
            <a:tailEnd/>
          </a:ln>
        </p:spPr>
        <p:txBody>
          <a:bodyPr/>
          <a:lstStyle/>
          <a:p>
            <a:endParaRPr lang="pt-BR"/>
          </a:p>
        </p:txBody>
      </p:sp>
      <p:sp>
        <p:nvSpPr>
          <p:cNvPr id="21516" name="Rectangle 12"/>
          <p:cNvSpPr>
            <a:spLocks noChangeArrowheads="1"/>
          </p:cNvSpPr>
          <p:nvPr/>
        </p:nvSpPr>
        <p:spPr bwMode="auto">
          <a:xfrm>
            <a:off x="1155700" y="2506663"/>
            <a:ext cx="95250" cy="365125"/>
          </a:xfrm>
          <a:prstGeom prst="rect">
            <a:avLst/>
          </a:prstGeom>
          <a:noFill/>
          <a:ln w="9525">
            <a:noFill/>
            <a:miter lim="800000"/>
            <a:headEnd/>
            <a:tailEnd/>
          </a:ln>
        </p:spPr>
        <p:txBody>
          <a:bodyPr wrap="none" lIns="0" tIns="0" rIns="0" bIns="0">
            <a:spAutoFit/>
          </a:bodyPr>
          <a:lstStyle/>
          <a:p>
            <a:pPr algn="l"/>
            <a:r>
              <a:rPr lang="en-US" sz="2400">
                <a:solidFill>
                  <a:srgbClr val="FFFFFF"/>
                </a:solidFill>
              </a:rPr>
              <a:t> </a:t>
            </a:r>
            <a:endParaRPr lang="en-US" sz="2400">
              <a:solidFill>
                <a:srgbClr val="FFFFFF"/>
              </a:solidFill>
              <a:latin typeface="Times New Roman" pitchFamily="18" charset="0"/>
            </a:endParaRPr>
          </a:p>
        </p:txBody>
      </p:sp>
      <p:sp>
        <p:nvSpPr>
          <p:cNvPr id="21517" name="Rectangle 13"/>
          <p:cNvSpPr>
            <a:spLocks noChangeArrowheads="1"/>
          </p:cNvSpPr>
          <p:nvPr/>
        </p:nvSpPr>
        <p:spPr bwMode="auto">
          <a:xfrm>
            <a:off x="846138" y="3822700"/>
            <a:ext cx="369887" cy="436563"/>
          </a:xfrm>
          <a:prstGeom prst="rect">
            <a:avLst/>
          </a:prstGeom>
          <a:noFill/>
          <a:ln w="9525">
            <a:noFill/>
            <a:miter lim="800000"/>
            <a:headEnd/>
            <a:tailEnd/>
          </a:ln>
        </p:spPr>
        <p:txBody>
          <a:bodyPr/>
          <a:lstStyle/>
          <a:p>
            <a:endParaRPr lang="pt-BR"/>
          </a:p>
        </p:txBody>
      </p:sp>
      <p:sp>
        <p:nvSpPr>
          <p:cNvPr id="21518" name="Rectangle 14"/>
          <p:cNvSpPr>
            <a:spLocks noChangeArrowheads="1"/>
          </p:cNvSpPr>
          <p:nvPr/>
        </p:nvSpPr>
        <p:spPr bwMode="auto">
          <a:xfrm>
            <a:off x="1155700" y="4181475"/>
            <a:ext cx="1725613" cy="442913"/>
          </a:xfrm>
          <a:prstGeom prst="rect">
            <a:avLst/>
          </a:prstGeom>
          <a:noFill/>
          <a:ln w="9525">
            <a:noFill/>
            <a:miter lim="800000"/>
            <a:headEnd/>
            <a:tailEnd/>
          </a:ln>
        </p:spPr>
        <p:txBody>
          <a:bodyPr/>
          <a:lstStyle/>
          <a:p>
            <a:endParaRPr lang="pt-BR"/>
          </a:p>
        </p:txBody>
      </p:sp>
      <p:sp>
        <p:nvSpPr>
          <p:cNvPr id="21519" name="Rectangle 15"/>
          <p:cNvSpPr>
            <a:spLocks noChangeArrowheads="1"/>
          </p:cNvSpPr>
          <p:nvPr/>
        </p:nvSpPr>
        <p:spPr bwMode="auto">
          <a:xfrm>
            <a:off x="2605088" y="4181475"/>
            <a:ext cx="1035050" cy="442913"/>
          </a:xfrm>
          <a:prstGeom prst="rect">
            <a:avLst/>
          </a:prstGeom>
          <a:noFill/>
          <a:ln w="9525">
            <a:noFill/>
            <a:miter lim="800000"/>
            <a:headEnd/>
            <a:tailEnd/>
          </a:ln>
        </p:spPr>
        <p:txBody>
          <a:bodyPr/>
          <a:lstStyle/>
          <a:p>
            <a:endParaRPr lang="pt-BR"/>
          </a:p>
        </p:txBody>
      </p:sp>
      <p:sp>
        <p:nvSpPr>
          <p:cNvPr id="21520" name="Rectangle 16"/>
          <p:cNvSpPr>
            <a:spLocks noChangeArrowheads="1"/>
          </p:cNvSpPr>
          <p:nvPr/>
        </p:nvSpPr>
        <p:spPr bwMode="auto">
          <a:xfrm>
            <a:off x="2605088" y="4187825"/>
            <a:ext cx="257175" cy="415925"/>
          </a:xfrm>
          <a:prstGeom prst="rect">
            <a:avLst/>
          </a:prstGeom>
          <a:noFill/>
          <a:ln w="9525">
            <a:noFill/>
            <a:miter lim="800000"/>
            <a:headEnd/>
            <a:tailEnd/>
          </a:ln>
        </p:spPr>
        <p:txBody>
          <a:bodyPr wrap="none" lIns="0" tIns="0" rIns="0" bIns="0">
            <a:spAutoFit/>
          </a:bodyPr>
          <a:lstStyle/>
          <a:p>
            <a:pPr algn="l"/>
            <a:r>
              <a:rPr lang="en-US" sz="2400">
                <a:solidFill>
                  <a:srgbClr val="FFFFFF"/>
                </a:solidFill>
              </a:rPr>
              <a:t> </a:t>
            </a:r>
            <a:endParaRPr lang="en-US" sz="2400">
              <a:solidFill>
                <a:schemeClr val="tx1"/>
              </a:solidFill>
              <a:latin typeface="Times New Roman" pitchFamily="18" charset="0"/>
            </a:endParaRPr>
          </a:p>
        </p:txBody>
      </p:sp>
      <p:sp>
        <p:nvSpPr>
          <p:cNvPr id="21521" name="Rectangle 17"/>
          <p:cNvSpPr>
            <a:spLocks noChangeArrowheads="1"/>
          </p:cNvSpPr>
          <p:nvPr/>
        </p:nvSpPr>
        <p:spPr bwMode="auto">
          <a:xfrm>
            <a:off x="1155700" y="5278438"/>
            <a:ext cx="3535363" cy="442912"/>
          </a:xfrm>
          <a:prstGeom prst="rect">
            <a:avLst/>
          </a:prstGeom>
          <a:noFill/>
          <a:ln w="9525">
            <a:noFill/>
            <a:miter lim="800000"/>
            <a:headEnd/>
            <a:tailEnd/>
          </a:ln>
        </p:spPr>
        <p:txBody>
          <a:bodyPr/>
          <a:lstStyle/>
          <a:p>
            <a:endParaRPr lang="pt-BR"/>
          </a:p>
        </p:txBody>
      </p:sp>
      <p:sp>
        <p:nvSpPr>
          <p:cNvPr id="21522" name="Rectangle 18"/>
          <p:cNvSpPr>
            <a:spLocks noChangeArrowheads="1"/>
          </p:cNvSpPr>
          <p:nvPr/>
        </p:nvSpPr>
        <p:spPr bwMode="auto">
          <a:xfrm>
            <a:off x="2797175" y="5641975"/>
            <a:ext cx="2676525" cy="446088"/>
          </a:xfrm>
          <a:prstGeom prst="rect">
            <a:avLst/>
          </a:prstGeom>
          <a:noFill/>
          <a:ln w="9525">
            <a:noFill/>
            <a:miter lim="800000"/>
            <a:headEnd/>
            <a:tailEnd/>
          </a:ln>
        </p:spPr>
        <p:txBody>
          <a:bodyPr/>
          <a:lstStyle/>
          <a:p>
            <a:endParaRPr lang="pt-BR"/>
          </a:p>
        </p:txBody>
      </p:sp>
      <p:sp>
        <p:nvSpPr>
          <p:cNvPr id="21523" name="Rectangle 19"/>
          <p:cNvSpPr>
            <a:spLocks noChangeArrowheads="1"/>
          </p:cNvSpPr>
          <p:nvPr/>
        </p:nvSpPr>
        <p:spPr bwMode="auto">
          <a:xfrm>
            <a:off x="2797175" y="5648325"/>
            <a:ext cx="257175" cy="415925"/>
          </a:xfrm>
          <a:prstGeom prst="rect">
            <a:avLst/>
          </a:prstGeom>
          <a:noFill/>
          <a:ln w="9525">
            <a:noFill/>
            <a:miter lim="800000"/>
            <a:headEnd/>
            <a:tailEnd/>
          </a:ln>
        </p:spPr>
        <p:txBody>
          <a:bodyPr wrap="none" lIns="0" tIns="0" rIns="0" bIns="0">
            <a:spAutoFit/>
          </a:bodyPr>
          <a:lstStyle/>
          <a:p>
            <a:pPr algn="l"/>
            <a:r>
              <a:rPr lang="en-US" sz="2400">
                <a:solidFill>
                  <a:srgbClr val="FFFFFF"/>
                </a:solidFill>
              </a:rPr>
              <a:t> </a:t>
            </a:r>
            <a:endParaRPr lang="en-US" sz="2400">
              <a:solidFill>
                <a:schemeClr val="tx1"/>
              </a:solidFill>
              <a:latin typeface="Times New Roman" pitchFamily="18" charset="0"/>
            </a:endParaRPr>
          </a:p>
        </p:txBody>
      </p:sp>
      <p:sp>
        <p:nvSpPr>
          <p:cNvPr id="21524" name="Rectangle 20"/>
          <p:cNvSpPr>
            <a:spLocks noChangeArrowheads="1"/>
          </p:cNvSpPr>
          <p:nvPr/>
        </p:nvSpPr>
        <p:spPr bwMode="auto">
          <a:xfrm>
            <a:off x="6324600" y="5899150"/>
            <a:ext cx="1912938" cy="366713"/>
          </a:xfrm>
          <a:prstGeom prst="rect">
            <a:avLst/>
          </a:prstGeom>
          <a:noFill/>
          <a:ln w="9525">
            <a:noFill/>
            <a:miter lim="800000"/>
            <a:headEnd/>
            <a:tailEnd/>
          </a:ln>
        </p:spPr>
        <p:txBody>
          <a:bodyPr/>
          <a:lstStyle/>
          <a:p>
            <a:endParaRPr lang="pt-BR"/>
          </a:p>
        </p:txBody>
      </p:sp>
      <p:sp>
        <p:nvSpPr>
          <p:cNvPr id="21525" name="Rectangle 21"/>
          <p:cNvSpPr>
            <a:spLocks noChangeArrowheads="1"/>
          </p:cNvSpPr>
          <p:nvPr/>
        </p:nvSpPr>
        <p:spPr bwMode="auto">
          <a:xfrm>
            <a:off x="6429375" y="5949950"/>
            <a:ext cx="2011363" cy="346075"/>
          </a:xfrm>
          <a:prstGeom prst="rect">
            <a:avLst/>
          </a:prstGeom>
          <a:noFill/>
          <a:ln w="9525">
            <a:noFill/>
            <a:miter lim="800000"/>
            <a:headEnd/>
            <a:tailEnd/>
          </a:ln>
        </p:spPr>
        <p:txBody>
          <a:bodyPr/>
          <a:lstStyle/>
          <a:p>
            <a:endParaRPr lang="pt-BR"/>
          </a:p>
        </p:txBody>
      </p:sp>
      <p:sp>
        <p:nvSpPr>
          <p:cNvPr id="21526" name="Rectangle 22"/>
          <p:cNvSpPr>
            <a:spLocks noChangeArrowheads="1"/>
          </p:cNvSpPr>
          <p:nvPr/>
        </p:nvSpPr>
        <p:spPr bwMode="auto">
          <a:xfrm>
            <a:off x="5219700" y="5573713"/>
            <a:ext cx="1023938" cy="366712"/>
          </a:xfrm>
          <a:prstGeom prst="rect">
            <a:avLst/>
          </a:prstGeom>
          <a:noFill/>
          <a:ln w="9525">
            <a:noFill/>
            <a:miter lim="800000"/>
            <a:headEnd/>
            <a:tailEnd/>
          </a:ln>
        </p:spPr>
        <p:txBody>
          <a:bodyPr/>
          <a:lstStyle/>
          <a:p>
            <a:endParaRPr lang="pt-BR"/>
          </a:p>
        </p:txBody>
      </p:sp>
      <p:sp>
        <p:nvSpPr>
          <p:cNvPr id="21527" name="Rectangle 23"/>
          <p:cNvSpPr>
            <a:spLocks noChangeArrowheads="1"/>
          </p:cNvSpPr>
          <p:nvPr/>
        </p:nvSpPr>
        <p:spPr bwMode="auto">
          <a:xfrm>
            <a:off x="5322888" y="5627688"/>
            <a:ext cx="1035050" cy="346075"/>
          </a:xfrm>
          <a:prstGeom prst="rect">
            <a:avLst/>
          </a:prstGeom>
          <a:noFill/>
          <a:ln w="9525">
            <a:noFill/>
            <a:miter lim="800000"/>
            <a:headEnd/>
            <a:tailEnd/>
          </a:ln>
        </p:spPr>
        <p:txBody>
          <a:bodyPr/>
          <a:lstStyle/>
          <a:p>
            <a:endParaRPr lang="pt-BR"/>
          </a:p>
        </p:txBody>
      </p:sp>
      <p:grpSp>
        <p:nvGrpSpPr>
          <p:cNvPr id="21528" name="Group 24"/>
          <p:cNvGrpSpPr>
            <a:grpSpLocks/>
          </p:cNvGrpSpPr>
          <p:nvPr/>
        </p:nvGrpSpPr>
        <p:grpSpPr bwMode="auto">
          <a:xfrm>
            <a:off x="5486400" y="1447800"/>
            <a:ext cx="4371975" cy="4483100"/>
            <a:chOff x="2980" y="1066"/>
            <a:chExt cx="2567" cy="2859"/>
          </a:xfrm>
        </p:grpSpPr>
        <p:sp>
          <p:nvSpPr>
            <p:cNvPr id="21535" name="Rectangle 25"/>
            <p:cNvSpPr>
              <a:spLocks noChangeArrowheads="1"/>
            </p:cNvSpPr>
            <p:nvPr/>
          </p:nvSpPr>
          <p:spPr bwMode="invGray">
            <a:xfrm>
              <a:off x="3166" y="1154"/>
              <a:ext cx="2260" cy="290"/>
            </a:xfrm>
            <a:prstGeom prst="rect">
              <a:avLst/>
            </a:prstGeom>
            <a:noFill/>
            <a:ln w="9525">
              <a:noFill/>
              <a:miter lim="800000"/>
              <a:headEnd/>
              <a:tailEnd/>
            </a:ln>
          </p:spPr>
          <p:txBody>
            <a:bodyPr/>
            <a:lstStyle/>
            <a:p>
              <a:endParaRPr lang="pt-BR"/>
            </a:p>
          </p:txBody>
        </p:sp>
        <p:grpSp>
          <p:nvGrpSpPr>
            <p:cNvPr id="21536" name="Group 26"/>
            <p:cNvGrpSpPr>
              <a:grpSpLocks/>
            </p:cNvGrpSpPr>
            <p:nvPr/>
          </p:nvGrpSpPr>
          <p:grpSpPr bwMode="auto">
            <a:xfrm>
              <a:off x="3515" y="2492"/>
              <a:ext cx="2032" cy="958"/>
              <a:chOff x="3515" y="2492"/>
              <a:chExt cx="2032" cy="958"/>
            </a:xfrm>
          </p:grpSpPr>
          <p:sp>
            <p:nvSpPr>
              <p:cNvPr id="22426" name="Freeform 27"/>
              <p:cNvSpPr>
                <a:spLocks/>
              </p:cNvSpPr>
              <p:nvPr/>
            </p:nvSpPr>
            <p:spPr bwMode="auto">
              <a:xfrm>
                <a:off x="3521" y="2526"/>
                <a:ext cx="2021" cy="920"/>
              </a:xfrm>
              <a:custGeom>
                <a:avLst/>
                <a:gdLst>
                  <a:gd name="T0" fmla="*/ 819 w 2021"/>
                  <a:gd name="T1" fmla="*/ 901 h 920"/>
                  <a:gd name="T2" fmla="*/ 736 w 2021"/>
                  <a:gd name="T3" fmla="*/ 850 h 920"/>
                  <a:gd name="T4" fmla="*/ 730 w 2021"/>
                  <a:gd name="T5" fmla="*/ 801 h 920"/>
                  <a:gd name="T6" fmla="*/ 772 w 2021"/>
                  <a:gd name="T7" fmla="*/ 706 h 920"/>
                  <a:gd name="T8" fmla="*/ 762 w 2021"/>
                  <a:gd name="T9" fmla="*/ 694 h 920"/>
                  <a:gd name="T10" fmla="*/ 624 w 2021"/>
                  <a:gd name="T11" fmla="*/ 782 h 920"/>
                  <a:gd name="T12" fmla="*/ 455 w 2021"/>
                  <a:gd name="T13" fmla="*/ 804 h 920"/>
                  <a:gd name="T14" fmla="*/ 305 w 2021"/>
                  <a:gd name="T15" fmla="*/ 770 h 920"/>
                  <a:gd name="T16" fmla="*/ 263 w 2021"/>
                  <a:gd name="T17" fmla="*/ 755 h 920"/>
                  <a:gd name="T18" fmla="*/ 187 w 2021"/>
                  <a:gd name="T19" fmla="*/ 746 h 920"/>
                  <a:gd name="T20" fmla="*/ 132 w 2021"/>
                  <a:gd name="T21" fmla="*/ 694 h 920"/>
                  <a:gd name="T22" fmla="*/ 68 w 2021"/>
                  <a:gd name="T23" fmla="*/ 651 h 920"/>
                  <a:gd name="T24" fmla="*/ 32 w 2021"/>
                  <a:gd name="T25" fmla="*/ 586 h 920"/>
                  <a:gd name="T26" fmla="*/ 41 w 2021"/>
                  <a:gd name="T27" fmla="*/ 554 h 920"/>
                  <a:gd name="T28" fmla="*/ 5 w 2021"/>
                  <a:gd name="T29" fmla="*/ 476 h 920"/>
                  <a:gd name="T30" fmla="*/ 37 w 2021"/>
                  <a:gd name="T31" fmla="*/ 389 h 920"/>
                  <a:gd name="T32" fmla="*/ 85 w 2021"/>
                  <a:gd name="T33" fmla="*/ 341 h 920"/>
                  <a:gd name="T34" fmla="*/ 115 w 2021"/>
                  <a:gd name="T35" fmla="*/ 256 h 920"/>
                  <a:gd name="T36" fmla="*/ 263 w 2021"/>
                  <a:gd name="T37" fmla="*/ 169 h 920"/>
                  <a:gd name="T38" fmla="*/ 406 w 2021"/>
                  <a:gd name="T39" fmla="*/ 87 h 920"/>
                  <a:gd name="T40" fmla="*/ 502 w 2021"/>
                  <a:gd name="T41" fmla="*/ 76 h 920"/>
                  <a:gd name="T42" fmla="*/ 550 w 2021"/>
                  <a:gd name="T43" fmla="*/ 78 h 920"/>
                  <a:gd name="T44" fmla="*/ 645 w 2021"/>
                  <a:gd name="T45" fmla="*/ 36 h 920"/>
                  <a:gd name="T46" fmla="*/ 766 w 2021"/>
                  <a:gd name="T47" fmla="*/ 47 h 920"/>
                  <a:gd name="T48" fmla="*/ 924 w 2021"/>
                  <a:gd name="T49" fmla="*/ 15 h 920"/>
                  <a:gd name="T50" fmla="*/ 1005 w 2021"/>
                  <a:gd name="T51" fmla="*/ 2 h 920"/>
                  <a:gd name="T52" fmla="*/ 1119 w 2021"/>
                  <a:gd name="T53" fmla="*/ 38 h 920"/>
                  <a:gd name="T54" fmla="*/ 1292 w 2021"/>
                  <a:gd name="T55" fmla="*/ 57 h 920"/>
                  <a:gd name="T56" fmla="*/ 1356 w 2021"/>
                  <a:gd name="T57" fmla="*/ 72 h 920"/>
                  <a:gd name="T58" fmla="*/ 1412 w 2021"/>
                  <a:gd name="T59" fmla="*/ 144 h 920"/>
                  <a:gd name="T60" fmla="*/ 1529 w 2021"/>
                  <a:gd name="T61" fmla="*/ 148 h 920"/>
                  <a:gd name="T62" fmla="*/ 1613 w 2021"/>
                  <a:gd name="T63" fmla="*/ 152 h 920"/>
                  <a:gd name="T64" fmla="*/ 1717 w 2021"/>
                  <a:gd name="T65" fmla="*/ 256 h 920"/>
                  <a:gd name="T66" fmla="*/ 1702 w 2021"/>
                  <a:gd name="T67" fmla="*/ 301 h 920"/>
                  <a:gd name="T68" fmla="*/ 1765 w 2021"/>
                  <a:gd name="T69" fmla="*/ 313 h 920"/>
                  <a:gd name="T70" fmla="*/ 1820 w 2021"/>
                  <a:gd name="T71" fmla="*/ 358 h 920"/>
                  <a:gd name="T72" fmla="*/ 1829 w 2021"/>
                  <a:gd name="T73" fmla="*/ 393 h 920"/>
                  <a:gd name="T74" fmla="*/ 1888 w 2021"/>
                  <a:gd name="T75" fmla="*/ 429 h 920"/>
                  <a:gd name="T76" fmla="*/ 1941 w 2021"/>
                  <a:gd name="T77" fmla="*/ 508 h 920"/>
                  <a:gd name="T78" fmla="*/ 1924 w 2021"/>
                  <a:gd name="T79" fmla="*/ 550 h 920"/>
                  <a:gd name="T80" fmla="*/ 1990 w 2021"/>
                  <a:gd name="T81" fmla="*/ 567 h 920"/>
                  <a:gd name="T82" fmla="*/ 2021 w 2021"/>
                  <a:gd name="T83" fmla="*/ 618 h 920"/>
                  <a:gd name="T84" fmla="*/ 1977 w 2021"/>
                  <a:gd name="T85" fmla="*/ 675 h 920"/>
                  <a:gd name="T86" fmla="*/ 1990 w 2021"/>
                  <a:gd name="T87" fmla="*/ 698 h 920"/>
                  <a:gd name="T88" fmla="*/ 1947 w 2021"/>
                  <a:gd name="T89" fmla="*/ 764 h 920"/>
                  <a:gd name="T90" fmla="*/ 2006 w 2021"/>
                  <a:gd name="T91" fmla="*/ 820 h 920"/>
                  <a:gd name="T92" fmla="*/ 1983 w 2021"/>
                  <a:gd name="T93" fmla="*/ 901 h 920"/>
                  <a:gd name="T94" fmla="*/ 1920 w 2021"/>
                  <a:gd name="T95" fmla="*/ 920 h 920"/>
                  <a:gd name="T96" fmla="*/ 1818 w 2021"/>
                  <a:gd name="T97" fmla="*/ 875 h 920"/>
                  <a:gd name="T98" fmla="*/ 1749 w 2021"/>
                  <a:gd name="T99" fmla="*/ 814 h 920"/>
                  <a:gd name="T100" fmla="*/ 1698 w 2021"/>
                  <a:gd name="T101" fmla="*/ 780 h 920"/>
                  <a:gd name="T102" fmla="*/ 1651 w 2021"/>
                  <a:gd name="T103" fmla="*/ 761 h 920"/>
                  <a:gd name="T104" fmla="*/ 1607 w 2021"/>
                  <a:gd name="T105" fmla="*/ 730 h 920"/>
                  <a:gd name="T106" fmla="*/ 1455 w 2021"/>
                  <a:gd name="T107" fmla="*/ 675 h 920"/>
                  <a:gd name="T108" fmla="*/ 1355 w 2021"/>
                  <a:gd name="T109" fmla="*/ 689 h 920"/>
                  <a:gd name="T110" fmla="*/ 1254 w 2021"/>
                  <a:gd name="T111" fmla="*/ 780 h 920"/>
                  <a:gd name="T112" fmla="*/ 1224 w 2021"/>
                  <a:gd name="T113" fmla="*/ 827 h 920"/>
                  <a:gd name="T114" fmla="*/ 1076 w 2021"/>
                  <a:gd name="T115" fmla="*/ 907 h 920"/>
                  <a:gd name="T116" fmla="*/ 979 w 2021"/>
                  <a:gd name="T117" fmla="*/ 916 h 92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021"/>
                  <a:gd name="T178" fmla="*/ 0 h 920"/>
                  <a:gd name="T179" fmla="*/ 2021 w 2021"/>
                  <a:gd name="T180" fmla="*/ 920 h 92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021" h="920">
                    <a:moveTo>
                      <a:pt x="935" y="913"/>
                    </a:moveTo>
                    <a:lnTo>
                      <a:pt x="854" y="903"/>
                    </a:lnTo>
                    <a:lnTo>
                      <a:pt x="852" y="903"/>
                    </a:lnTo>
                    <a:lnTo>
                      <a:pt x="848" y="903"/>
                    </a:lnTo>
                    <a:lnTo>
                      <a:pt x="842" y="903"/>
                    </a:lnTo>
                    <a:lnTo>
                      <a:pt x="835" y="903"/>
                    </a:lnTo>
                    <a:lnTo>
                      <a:pt x="827" y="903"/>
                    </a:lnTo>
                    <a:lnTo>
                      <a:pt x="819" y="901"/>
                    </a:lnTo>
                    <a:lnTo>
                      <a:pt x="812" y="899"/>
                    </a:lnTo>
                    <a:lnTo>
                      <a:pt x="804" y="899"/>
                    </a:lnTo>
                    <a:lnTo>
                      <a:pt x="799" y="894"/>
                    </a:lnTo>
                    <a:lnTo>
                      <a:pt x="787" y="888"/>
                    </a:lnTo>
                    <a:lnTo>
                      <a:pt x="774" y="880"/>
                    </a:lnTo>
                    <a:lnTo>
                      <a:pt x="759" y="869"/>
                    </a:lnTo>
                    <a:lnTo>
                      <a:pt x="747" y="859"/>
                    </a:lnTo>
                    <a:lnTo>
                      <a:pt x="736" y="850"/>
                    </a:lnTo>
                    <a:lnTo>
                      <a:pt x="732" y="844"/>
                    </a:lnTo>
                    <a:lnTo>
                      <a:pt x="728" y="840"/>
                    </a:lnTo>
                    <a:lnTo>
                      <a:pt x="726" y="838"/>
                    </a:lnTo>
                    <a:lnTo>
                      <a:pt x="726" y="835"/>
                    </a:lnTo>
                    <a:lnTo>
                      <a:pt x="726" y="829"/>
                    </a:lnTo>
                    <a:lnTo>
                      <a:pt x="728" y="821"/>
                    </a:lnTo>
                    <a:lnTo>
                      <a:pt x="728" y="812"/>
                    </a:lnTo>
                    <a:lnTo>
                      <a:pt x="730" y="801"/>
                    </a:lnTo>
                    <a:lnTo>
                      <a:pt x="730" y="789"/>
                    </a:lnTo>
                    <a:lnTo>
                      <a:pt x="734" y="776"/>
                    </a:lnTo>
                    <a:lnTo>
                      <a:pt x="740" y="764"/>
                    </a:lnTo>
                    <a:lnTo>
                      <a:pt x="743" y="751"/>
                    </a:lnTo>
                    <a:lnTo>
                      <a:pt x="751" y="738"/>
                    </a:lnTo>
                    <a:lnTo>
                      <a:pt x="759" y="727"/>
                    </a:lnTo>
                    <a:lnTo>
                      <a:pt x="764" y="715"/>
                    </a:lnTo>
                    <a:lnTo>
                      <a:pt x="772" y="706"/>
                    </a:lnTo>
                    <a:lnTo>
                      <a:pt x="778" y="696"/>
                    </a:lnTo>
                    <a:lnTo>
                      <a:pt x="781" y="690"/>
                    </a:lnTo>
                    <a:lnTo>
                      <a:pt x="787" y="685"/>
                    </a:lnTo>
                    <a:lnTo>
                      <a:pt x="785" y="685"/>
                    </a:lnTo>
                    <a:lnTo>
                      <a:pt x="780" y="687"/>
                    </a:lnTo>
                    <a:lnTo>
                      <a:pt x="772" y="690"/>
                    </a:lnTo>
                    <a:lnTo>
                      <a:pt x="762" y="694"/>
                    </a:lnTo>
                    <a:lnTo>
                      <a:pt x="749" y="702"/>
                    </a:lnTo>
                    <a:lnTo>
                      <a:pt x="734" y="711"/>
                    </a:lnTo>
                    <a:lnTo>
                      <a:pt x="717" y="723"/>
                    </a:lnTo>
                    <a:lnTo>
                      <a:pt x="698" y="736"/>
                    </a:lnTo>
                    <a:lnTo>
                      <a:pt x="679" y="751"/>
                    </a:lnTo>
                    <a:lnTo>
                      <a:pt x="660" y="763"/>
                    </a:lnTo>
                    <a:lnTo>
                      <a:pt x="643" y="772"/>
                    </a:lnTo>
                    <a:lnTo>
                      <a:pt x="624" y="782"/>
                    </a:lnTo>
                    <a:lnTo>
                      <a:pt x="607" y="789"/>
                    </a:lnTo>
                    <a:lnTo>
                      <a:pt x="588" y="795"/>
                    </a:lnTo>
                    <a:lnTo>
                      <a:pt x="571" y="799"/>
                    </a:lnTo>
                    <a:lnTo>
                      <a:pt x="554" y="802"/>
                    </a:lnTo>
                    <a:lnTo>
                      <a:pt x="533" y="802"/>
                    </a:lnTo>
                    <a:lnTo>
                      <a:pt x="506" y="804"/>
                    </a:lnTo>
                    <a:lnTo>
                      <a:pt x="482" y="804"/>
                    </a:lnTo>
                    <a:lnTo>
                      <a:pt x="455" y="804"/>
                    </a:lnTo>
                    <a:lnTo>
                      <a:pt x="428" y="804"/>
                    </a:lnTo>
                    <a:lnTo>
                      <a:pt x="402" y="802"/>
                    </a:lnTo>
                    <a:lnTo>
                      <a:pt x="383" y="801"/>
                    </a:lnTo>
                    <a:lnTo>
                      <a:pt x="366" y="799"/>
                    </a:lnTo>
                    <a:lnTo>
                      <a:pt x="353" y="793"/>
                    </a:lnTo>
                    <a:lnTo>
                      <a:pt x="335" y="787"/>
                    </a:lnTo>
                    <a:lnTo>
                      <a:pt x="320" y="780"/>
                    </a:lnTo>
                    <a:lnTo>
                      <a:pt x="305" y="770"/>
                    </a:lnTo>
                    <a:lnTo>
                      <a:pt x="292" y="763"/>
                    </a:lnTo>
                    <a:lnTo>
                      <a:pt x="280" y="755"/>
                    </a:lnTo>
                    <a:lnTo>
                      <a:pt x="275" y="751"/>
                    </a:lnTo>
                    <a:lnTo>
                      <a:pt x="271" y="749"/>
                    </a:lnTo>
                    <a:lnTo>
                      <a:pt x="269" y="751"/>
                    </a:lnTo>
                    <a:lnTo>
                      <a:pt x="269" y="753"/>
                    </a:lnTo>
                    <a:lnTo>
                      <a:pt x="267" y="755"/>
                    </a:lnTo>
                    <a:lnTo>
                      <a:pt x="263" y="755"/>
                    </a:lnTo>
                    <a:lnTo>
                      <a:pt x="260" y="757"/>
                    </a:lnTo>
                    <a:lnTo>
                      <a:pt x="254" y="757"/>
                    </a:lnTo>
                    <a:lnTo>
                      <a:pt x="246" y="757"/>
                    </a:lnTo>
                    <a:lnTo>
                      <a:pt x="237" y="755"/>
                    </a:lnTo>
                    <a:lnTo>
                      <a:pt x="225" y="753"/>
                    </a:lnTo>
                    <a:lnTo>
                      <a:pt x="212" y="751"/>
                    </a:lnTo>
                    <a:lnTo>
                      <a:pt x="199" y="749"/>
                    </a:lnTo>
                    <a:lnTo>
                      <a:pt x="187" y="746"/>
                    </a:lnTo>
                    <a:lnTo>
                      <a:pt x="176" y="742"/>
                    </a:lnTo>
                    <a:lnTo>
                      <a:pt x="168" y="740"/>
                    </a:lnTo>
                    <a:lnTo>
                      <a:pt x="161" y="736"/>
                    </a:lnTo>
                    <a:lnTo>
                      <a:pt x="157" y="732"/>
                    </a:lnTo>
                    <a:lnTo>
                      <a:pt x="151" y="723"/>
                    </a:lnTo>
                    <a:lnTo>
                      <a:pt x="146" y="713"/>
                    </a:lnTo>
                    <a:lnTo>
                      <a:pt x="138" y="704"/>
                    </a:lnTo>
                    <a:lnTo>
                      <a:pt x="132" y="694"/>
                    </a:lnTo>
                    <a:lnTo>
                      <a:pt x="125" y="685"/>
                    </a:lnTo>
                    <a:lnTo>
                      <a:pt x="117" y="675"/>
                    </a:lnTo>
                    <a:lnTo>
                      <a:pt x="110" y="672"/>
                    </a:lnTo>
                    <a:lnTo>
                      <a:pt x="104" y="668"/>
                    </a:lnTo>
                    <a:lnTo>
                      <a:pt x="94" y="664"/>
                    </a:lnTo>
                    <a:lnTo>
                      <a:pt x="85" y="658"/>
                    </a:lnTo>
                    <a:lnTo>
                      <a:pt x="77" y="654"/>
                    </a:lnTo>
                    <a:lnTo>
                      <a:pt x="68" y="651"/>
                    </a:lnTo>
                    <a:lnTo>
                      <a:pt x="60" y="643"/>
                    </a:lnTo>
                    <a:lnTo>
                      <a:pt x="53" y="637"/>
                    </a:lnTo>
                    <a:lnTo>
                      <a:pt x="49" y="632"/>
                    </a:lnTo>
                    <a:lnTo>
                      <a:pt x="45" y="624"/>
                    </a:lnTo>
                    <a:lnTo>
                      <a:pt x="41" y="615"/>
                    </a:lnTo>
                    <a:lnTo>
                      <a:pt x="37" y="605"/>
                    </a:lnTo>
                    <a:lnTo>
                      <a:pt x="34" y="596"/>
                    </a:lnTo>
                    <a:lnTo>
                      <a:pt x="32" y="586"/>
                    </a:lnTo>
                    <a:lnTo>
                      <a:pt x="32" y="579"/>
                    </a:lnTo>
                    <a:lnTo>
                      <a:pt x="32" y="573"/>
                    </a:lnTo>
                    <a:lnTo>
                      <a:pt x="34" y="569"/>
                    </a:lnTo>
                    <a:lnTo>
                      <a:pt x="36" y="565"/>
                    </a:lnTo>
                    <a:lnTo>
                      <a:pt x="37" y="561"/>
                    </a:lnTo>
                    <a:lnTo>
                      <a:pt x="39" y="560"/>
                    </a:lnTo>
                    <a:lnTo>
                      <a:pt x="41" y="558"/>
                    </a:lnTo>
                    <a:lnTo>
                      <a:pt x="41" y="554"/>
                    </a:lnTo>
                    <a:lnTo>
                      <a:pt x="43" y="552"/>
                    </a:lnTo>
                    <a:lnTo>
                      <a:pt x="43" y="550"/>
                    </a:lnTo>
                    <a:lnTo>
                      <a:pt x="41" y="546"/>
                    </a:lnTo>
                    <a:lnTo>
                      <a:pt x="34" y="535"/>
                    </a:lnTo>
                    <a:lnTo>
                      <a:pt x="24" y="518"/>
                    </a:lnTo>
                    <a:lnTo>
                      <a:pt x="15" y="497"/>
                    </a:lnTo>
                    <a:lnTo>
                      <a:pt x="5" y="476"/>
                    </a:lnTo>
                    <a:lnTo>
                      <a:pt x="0" y="453"/>
                    </a:lnTo>
                    <a:lnTo>
                      <a:pt x="0" y="446"/>
                    </a:lnTo>
                    <a:lnTo>
                      <a:pt x="0" y="436"/>
                    </a:lnTo>
                    <a:lnTo>
                      <a:pt x="0" y="429"/>
                    </a:lnTo>
                    <a:lnTo>
                      <a:pt x="3" y="421"/>
                    </a:lnTo>
                    <a:lnTo>
                      <a:pt x="13" y="410"/>
                    </a:lnTo>
                    <a:lnTo>
                      <a:pt x="26" y="398"/>
                    </a:lnTo>
                    <a:lnTo>
                      <a:pt x="37" y="389"/>
                    </a:lnTo>
                    <a:lnTo>
                      <a:pt x="53" y="381"/>
                    </a:lnTo>
                    <a:lnTo>
                      <a:pt x="64" y="375"/>
                    </a:lnTo>
                    <a:lnTo>
                      <a:pt x="75" y="370"/>
                    </a:lnTo>
                    <a:lnTo>
                      <a:pt x="83" y="366"/>
                    </a:lnTo>
                    <a:lnTo>
                      <a:pt x="85" y="364"/>
                    </a:lnTo>
                    <a:lnTo>
                      <a:pt x="85" y="362"/>
                    </a:lnTo>
                    <a:lnTo>
                      <a:pt x="85" y="353"/>
                    </a:lnTo>
                    <a:lnTo>
                      <a:pt x="85" y="341"/>
                    </a:lnTo>
                    <a:lnTo>
                      <a:pt x="85" y="326"/>
                    </a:lnTo>
                    <a:lnTo>
                      <a:pt x="89" y="309"/>
                    </a:lnTo>
                    <a:lnTo>
                      <a:pt x="91" y="292"/>
                    </a:lnTo>
                    <a:lnTo>
                      <a:pt x="94" y="286"/>
                    </a:lnTo>
                    <a:lnTo>
                      <a:pt x="98" y="279"/>
                    </a:lnTo>
                    <a:lnTo>
                      <a:pt x="100" y="271"/>
                    </a:lnTo>
                    <a:lnTo>
                      <a:pt x="106" y="267"/>
                    </a:lnTo>
                    <a:lnTo>
                      <a:pt x="115" y="256"/>
                    </a:lnTo>
                    <a:lnTo>
                      <a:pt x="129" y="246"/>
                    </a:lnTo>
                    <a:lnTo>
                      <a:pt x="144" y="235"/>
                    </a:lnTo>
                    <a:lnTo>
                      <a:pt x="161" y="224"/>
                    </a:lnTo>
                    <a:lnTo>
                      <a:pt x="180" y="212"/>
                    </a:lnTo>
                    <a:lnTo>
                      <a:pt x="199" y="201"/>
                    </a:lnTo>
                    <a:lnTo>
                      <a:pt x="220" y="191"/>
                    </a:lnTo>
                    <a:lnTo>
                      <a:pt x="241" y="182"/>
                    </a:lnTo>
                    <a:lnTo>
                      <a:pt x="263" y="169"/>
                    </a:lnTo>
                    <a:lnTo>
                      <a:pt x="284" y="155"/>
                    </a:lnTo>
                    <a:lnTo>
                      <a:pt x="305" y="142"/>
                    </a:lnTo>
                    <a:lnTo>
                      <a:pt x="328" y="127"/>
                    </a:lnTo>
                    <a:lnTo>
                      <a:pt x="347" y="115"/>
                    </a:lnTo>
                    <a:lnTo>
                      <a:pt x="364" y="104"/>
                    </a:lnTo>
                    <a:lnTo>
                      <a:pt x="381" y="97"/>
                    </a:lnTo>
                    <a:lnTo>
                      <a:pt x="392" y="91"/>
                    </a:lnTo>
                    <a:lnTo>
                      <a:pt x="406" y="87"/>
                    </a:lnTo>
                    <a:lnTo>
                      <a:pt x="417" y="85"/>
                    </a:lnTo>
                    <a:lnTo>
                      <a:pt x="428" y="81"/>
                    </a:lnTo>
                    <a:lnTo>
                      <a:pt x="440" y="78"/>
                    </a:lnTo>
                    <a:lnTo>
                      <a:pt x="453" y="76"/>
                    </a:lnTo>
                    <a:lnTo>
                      <a:pt x="465" y="74"/>
                    </a:lnTo>
                    <a:lnTo>
                      <a:pt x="478" y="74"/>
                    </a:lnTo>
                    <a:lnTo>
                      <a:pt x="491" y="74"/>
                    </a:lnTo>
                    <a:lnTo>
                      <a:pt x="502" y="76"/>
                    </a:lnTo>
                    <a:lnTo>
                      <a:pt x="514" y="78"/>
                    </a:lnTo>
                    <a:lnTo>
                      <a:pt x="523" y="78"/>
                    </a:lnTo>
                    <a:lnTo>
                      <a:pt x="533" y="78"/>
                    </a:lnTo>
                    <a:lnTo>
                      <a:pt x="540" y="78"/>
                    </a:lnTo>
                    <a:lnTo>
                      <a:pt x="544" y="79"/>
                    </a:lnTo>
                    <a:lnTo>
                      <a:pt x="546" y="79"/>
                    </a:lnTo>
                    <a:lnTo>
                      <a:pt x="548" y="79"/>
                    </a:lnTo>
                    <a:lnTo>
                      <a:pt x="550" y="78"/>
                    </a:lnTo>
                    <a:lnTo>
                      <a:pt x="559" y="74"/>
                    </a:lnTo>
                    <a:lnTo>
                      <a:pt x="573" y="66"/>
                    </a:lnTo>
                    <a:lnTo>
                      <a:pt x="588" y="57"/>
                    </a:lnTo>
                    <a:lnTo>
                      <a:pt x="605" y="49"/>
                    </a:lnTo>
                    <a:lnTo>
                      <a:pt x="624" y="41"/>
                    </a:lnTo>
                    <a:lnTo>
                      <a:pt x="632" y="38"/>
                    </a:lnTo>
                    <a:lnTo>
                      <a:pt x="639" y="36"/>
                    </a:lnTo>
                    <a:lnTo>
                      <a:pt x="645" y="36"/>
                    </a:lnTo>
                    <a:lnTo>
                      <a:pt x="652" y="36"/>
                    </a:lnTo>
                    <a:lnTo>
                      <a:pt x="664" y="36"/>
                    </a:lnTo>
                    <a:lnTo>
                      <a:pt x="679" y="38"/>
                    </a:lnTo>
                    <a:lnTo>
                      <a:pt x="696" y="40"/>
                    </a:lnTo>
                    <a:lnTo>
                      <a:pt x="713" y="41"/>
                    </a:lnTo>
                    <a:lnTo>
                      <a:pt x="730" y="45"/>
                    </a:lnTo>
                    <a:lnTo>
                      <a:pt x="749" y="45"/>
                    </a:lnTo>
                    <a:lnTo>
                      <a:pt x="766" y="47"/>
                    </a:lnTo>
                    <a:lnTo>
                      <a:pt x="781" y="47"/>
                    </a:lnTo>
                    <a:lnTo>
                      <a:pt x="799" y="45"/>
                    </a:lnTo>
                    <a:lnTo>
                      <a:pt x="819" y="41"/>
                    </a:lnTo>
                    <a:lnTo>
                      <a:pt x="840" y="36"/>
                    </a:lnTo>
                    <a:lnTo>
                      <a:pt x="863" y="30"/>
                    </a:lnTo>
                    <a:lnTo>
                      <a:pt x="884" y="26"/>
                    </a:lnTo>
                    <a:lnTo>
                      <a:pt x="905" y="21"/>
                    </a:lnTo>
                    <a:lnTo>
                      <a:pt x="924" y="15"/>
                    </a:lnTo>
                    <a:lnTo>
                      <a:pt x="941" y="11"/>
                    </a:lnTo>
                    <a:lnTo>
                      <a:pt x="952" y="7"/>
                    </a:lnTo>
                    <a:lnTo>
                      <a:pt x="964" y="4"/>
                    </a:lnTo>
                    <a:lnTo>
                      <a:pt x="973" y="2"/>
                    </a:lnTo>
                    <a:lnTo>
                      <a:pt x="981" y="0"/>
                    </a:lnTo>
                    <a:lnTo>
                      <a:pt x="988" y="0"/>
                    </a:lnTo>
                    <a:lnTo>
                      <a:pt x="996" y="0"/>
                    </a:lnTo>
                    <a:lnTo>
                      <a:pt x="1005" y="2"/>
                    </a:lnTo>
                    <a:lnTo>
                      <a:pt x="1017" y="5"/>
                    </a:lnTo>
                    <a:lnTo>
                      <a:pt x="1030" y="11"/>
                    </a:lnTo>
                    <a:lnTo>
                      <a:pt x="1045" y="15"/>
                    </a:lnTo>
                    <a:lnTo>
                      <a:pt x="1060" y="21"/>
                    </a:lnTo>
                    <a:lnTo>
                      <a:pt x="1076" y="26"/>
                    </a:lnTo>
                    <a:lnTo>
                      <a:pt x="1091" y="30"/>
                    </a:lnTo>
                    <a:lnTo>
                      <a:pt x="1104" y="36"/>
                    </a:lnTo>
                    <a:lnTo>
                      <a:pt x="1119" y="38"/>
                    </a:lnTo>
                    <a:lnTo>
                      <a:pt x="1129" y="40"/>
                    </a:lnTo>
                    <a:lnTo>
                      <a:pt x="1144" y="41"/>
                    </a:lnTo>
                    <a:lnTo>
                      <a:pt x="1169" y="45"/>
                    </a:lnTo>
                    <a:lnTo>
                      <a:pt x="1195" y="47"/>
                    </a:lnTo>
                    <a:lnTo>
                      <a:pt x="1224" y="51"/>
                    </a:lnTo>
                    <a:lnTo>
                      <a:pt x="1252" y="53"/>
                    </a:lnTo>
                    <a:lnTo>
                      <a:pt x="1275" y="55"/>
                    </a:lnTo>
                    <a:lnTo>
                      <a:pt x="1292" y="57"/>
                    </a:lnTo>
                    <a:lnTo>
                      <a:pt x="1300" y="57"/>
                    </a:lnTo>
                    <a:lnTo>
                      <a:pt x="1307" y="59"/>
                    </a:lnTo>
                    <a:lnTo>
                      <a:pt x="1315" y="59"/>
                    </a:lnTo>
                    <a:lnTo>
                      <a:pt x="1326" y="62"/>
                    </a:lnTo>
                    <a:lnTo>
                      <a:pt x="1338" y="64"/>
                    </a:lnTo>
                    <a:lnTo>
                      <a:pt x="1349" y="68"/>
                    </a:lnTo>
                    <a:lnTo>
                      <a:pt x="1356" y="72"/>
                    </a:lnTo>
                    <a:lnTo>
                      <a:pt x="1362" y="78"/>
                    </a:lnTo>
                    <a:lnTo>
                      <a:pt x="1366" y="83"/>
                    </a:lnTo>
                    <a:lnTo>
                      <a:pt x="1374" y="93"/>
                    </a:lnTo>
                    <a:lnTo>
                      <a:pt x="1379" y="104"/>
                    </a:lnTo>
                    <a:lnTo>
                      <a:pt x="1389" y="115"/>
                    </a:lnTo>
                    <a:lnTo>
                      <a:pt x="1398" y="129"/>
                    </a:lnTo>
                    <a:lnTo>
                      <a:pt x="1406" y="138"/>
                    </a:lnTo>
                    <a:lnTo>
                      <a:pt x="1412" y="144"/>
                    </a:lnTo>
                    <a:lnTo>
                      <a:pt x="1415" y="148"/>
                    </a:lnTo>
                    <a:lnTo>
                      <a:pt x="1421" y="150"/>
                    </a:lnTo>
                    <a:lnTo>
                      <a:pt x="1427" y="152"/>
                    </a:lnTo>
                    <a:lnTo>
                      <a:pt x="1438" y="152"/>
                    </a:lnTo>
                    <a:lnTo>
                      <a:pt x="1459" y="152"/>
                    </a:lnTo>
                    <a:lnTo>
                      <a:pt x="1480" y="152"/>
                    </a:lnTo>
                    <a:lnTo>
                      <a:pt x="1503" y="150"/>
                    </a:lnTo>
                    <a:lnTo>
                      <a:pt x="1529" y="148"/>
                    </a:lnTo>
                    <a:lnTo>
                      <a:pt x="1550" y="148"/>
                    </a:lnTo>
                    <a:lnTo>
                      <a:pt x="1565" y="146"/>
                    </a:lnTo>
                    <a:lnTo>
                      <a:pt x="1577" y="144"/>
                    </a:lnTo>
                    <a:lnTo>
                      <a:pt x="1584" y="144"/>
                    </a:lnTo>
                    <a:lnTo>
                      <a:pt x="1588" y="144"/>
                    </a:lnTo>
                    <a:lnTo>
                      <a:pt x="1596" y="146"/>
                    </a:lnTo>
                    <a:lnTo>
                      <a:pt x="1603" y="148"/>
                    </a:lnTo>
                    <a:lnTo>
                      <a:pt x="1613" y="152"/>
                    </a:lnTo>
                    <a:lnTo>
                      <a:pt x="1624" y="159"/>
                    </a:lnTo>
                    <a:lnTo>
                      <a:pt x="1637" y="172"/>
                    </a:lnTo>
                    <a:lnTo>
                      <a:pt x="1656" y="188"/>
                    </a:lnTo>
                    <a:lnTo>
                      <a:pt x="1673" y="207"/>
                    </a:lnTo>
                    <a:lnTo>
                      <a:pt x="1689" y="222"/>
                    </a:lnTo>
                    <a:lnTo>
                      <a:pt x="1702" y="235"/>
                    </a:lnTo>
                    <a:lnTo>
                      <a:pt x="1711" y="246"/>
                    </a:lnTo>
                    <a:lnTo>
                      <a:pt x="1717" y="256"/>
                    </a:lnTo>
                    <a:lnTo>
                      <a:pt x="1721" y="265"/>
                    </a:lnTo>
                    <a:lnTo>
                      <a:pt x="1721" y="273"/>
                    </a:lnTo>
                    <a:lnTo>
                      <a:pt x="1719" y="277"/>
                    </a:lnTo>
                    <a:lnTo>
                      <a:pt x="1717" y="282"/>
                    </a:lnTo>
                    <a:lnTo>
                      <a:pt x="1713" y="286"/>
                    </a:lnTo>
                    <a:lnTo>
                      <a:pt x="1709" y="292"/>
                    </a:lnTo>
                    <a:lnTo>
                      <a:pt x="1708" y="298"/>
                    </a:lnTo>
                    <a:lnTo>
                      <a:pt x="1702" y="301"/>
                    </a:lnTo>
                    <a:lnTo>
                      <a:pt x="1702" y="305"/>
                    </a:lnTo>
                    <a:lnTo>
                      <a:pt x="1700" y="307"/>
                    </a:lnTo>
                    <a:lnTo>
                      <a:pt x="1698" y="307"/>
                    </a:lnTo>
                    <a:lnTo>
                      <a:pt x="1702" y="307"/>
                    </a:lnTo>
                    <a:lnTo>
                      <a:pt x="1713" y="307"/>
                    </a:lnTo>
                    <a:lnTo>
                      <a:pt x="1728" y="309"/>
                    </a:lnTo>
                    <a:lnTo>
                      <a:pt x="1746" y="311"/>
                    </a:lnTo>
                    <a:lnTo>
                      <a:pt x="1765" y="313"/>
                    </a:lnTo>
                    <a:lnTo>
                      <a:pt x="1784" y="319"/>
                    </a:lnTo>
                    <a:lnTo>
                      <a:pt x="1789" y="320"/>
                    </a:lnTo>
                    <a:lnTo>
                      <a:pt x="1797" y="322"/>
                    </a:lnTo>
                    <a:lnTo>
                      <a:pt x="1802" y="326"/>
                    </a:lnTo>
                    <a:lnTo>
                      <a:pt x="1806" y="330"/>
                    </a:lnTo>
                    <a:lnTo>
                      <a:pt x="1812" y="339"/>
                    </a:lnTo>
                    <a:lnTo>
                      <a:pt x="1816" y="349"/>
                    </a:lnTo>
                    <a:lnTo>
                      <a:pt x="1820" y="358"/>
                    </a:lnTo>
                    <a:lnTo>
                      <a:pt x="1820" y="368"/>
                    </a:lnTo>
                    <a:lnTo>
                      <a:pt x="1820" y="379"/>
                    </a:lnTo>
                    <a:lnTo>
                      <a:pt x="1820" y="387"/>
                    </a:lnTo>
                    <a:lnTo>
                      <a:pt x="1820" y="391"/>
                    </a:lnTo>
                    <a:lnTo>
                      <a:pt x="1820" y="393"/>
                    </a:lnTo>
                    <a:lnTo>
                      <a:pt x="1825" y="393"/>
                    </a:lnTo>
                    <a:lnTo>
                      <a:pt x="1829" y="393"/>
                    </a:lnTo>
                    <a:lnTo>
                      <a:pt x="1835" y="393"/>
                    </a:lnTo>
                    <a:lnTo>
                      <a:pt x="1842" y="393"/>
                    </a:lnTo>
                    <a:lnTo>
                      <a:pt x="1850" y="394"/>
                    </a:lnTo>
                    <a:lnTo>
                      <a:pt x="1854" y="396"/>
                    </a:lnTo>
                    <a:lnTo>
                      <a:pt x="1859" y="400"/>
                    </a:lnTo>
                    <a:lnTo>
                      <a:pt x="1867" y="408"/>
                    </a:lnTo>
                    <a:lnTo>
                      <a:pt x="1877" y="417"/>
                    </a:lnTo>
                    <a:lnTo>
                      <a:pt x="1888" y="429"/>
                    </a:lnTo>
                    <a:lnTo>
                      <a:pt x="1899" y="444"/>
                    </a:lnTo>
                    <a:lnTo>
                      <a:pt x="1911" y="457"/>
                    </a:lnTo>
                    <a:lnTo>
                      <a:pt x="1922" y="468"/>
                    </a:lnTo>
                    <a:lnTo>
                      <a:pt x="1930" y="480"/>
                    </a:lnTo>
                    <a:lnTo>
                      <a:pt x="1935" y="487"/>
                    </a:lnTo>
                    <a:lnTo>
                      <a:pt x="1937" y="495"/>
                    </a:lnTo>
                    <a:lnTo>
                      <a:pt x="1939" y="501"/>
                    </a:lnTo>
                    <a:lnTo>
                      <a:pt x="1941" y="508"/>
                    </a:lnTo>
                    <a:lnTo>
                      <a:pt x="1943" y="516"/>
                    </a:lnTo>
                    <a:lnTo>
                      <a:pt x="1945" y="522"/>
                    </a:lnTo>
                    <a:lnTo>
                      <a:pt x="1945" y="527"/>
                    </a:lnTo>
                    <a:lnTo>
                      <a:pt x="1945" y="529"/>
                    </a:lnTo>
                    <a:lnTo>
                      <a:pt x="1945" y="531"/>
                    </a:lnTo>
                    <a:lnTo>
                      <a:pt x="1914" y="550"/>
                    </a:lnTo>
                    <a:lnTo>
                      <a:pt x="1916" y="550"/>
                    </a:lnTo>
                    <a:lnTo>
                      <a:pt x="1924" y="550"/>
                    </a:lnTo>
                    <a:lnTo>
                      <a:pt x="1935" y="550"/>
                    </a:lnTo>
                    <a:lnTo>
                      <a:pt x="1947" y="552"/>
                    </a:lnTo>
                    <a:lnTo>
                      <a:pt x="1958" y="554"/>
                    </a:lnTo>
                    <a:lnTo>
                      <a:pt x="1971" y="558"/>
                    </a:lnTo>
                    <a:lnTo>
                      <a:pt x="1977" y="558"/>
                    </a:lnTo>
                    <a:lnTo>
                      <a:pt x="1983" y="561"/>
                    </a:lnTo>
                    <a:lnTo>
                      <a:pt x="1987" y="563"/>
                    </a:lnTo>
                    <a:lnTo>
                      <a:pt x="1990" y="567"/>
                    </a:lnTo>
                    <a:lnTo>
                      <a:pt x="1996" y="573"/>
                    </a:lnTo>
                    <a:lnTo>
                      <a:pt x="2002" y="579"/>
                    </a:lnTo>
                    <a:lnTo>
                      <a:pt x="2007" y="586"/>
                    </a:lnTo>
                    <a:lnTo>
                      <a:pt x="2013" y="592"/>
                    </a:lnTo>
                    <a:lnTo>
                      <a:pt x="2017" y="599"/>
                    </a:lnTo>
                    <a:lnTo>
                      <a:pt x="2021" y="605"/>
                    </a:lnTo>
                    <a:lnTo>
                      <a:pt x="2021" y="613"/>
                    </a:lnTo>
                    <a:lnTo>
                      <a:pt x="2021" y="618"/>
                    </a:lnTo>
                    <a:lnTo>
                      <a:pt x="2019" y="626"/>
                    </a:lnTo>
                    <a:lnTo>
                      <a:pt x="2013" y="635"/>
                    </a:lnTo>
                    <a:lnTo>
                      <a:pt x="2006" y="645"/>
                    </a:lnTo>
                    <a:lnTo>
                      <a:pt x="2000" y="654"/>
                    </a:lnTo>
                    <a:lnTo>
                      <a:pt x="1990" y="662"/>
                    </a:lnTo>
                    <a:lnTo>
                      <a:pt x="1983" y="668"/>
                    </a:lnTo>
                    <a:lnTo>
                      <a:pt x="1979" y="673"/>
                    </a:lnTo>
                    <a:lnTo>
                      <a:pt x="1977" y="675"/>
                    </a:lnTo>
                    <a:lnTo>
                      <a:pt x="1981" y="675"/>
                    </a:lnTo>
                    <a:lnTo>
                      <a:pt x="1983" y="677"/>
                    </a:lnTo>
                    <a:lnTo>
                      <a:pt x="1987" y="679"/>
                    </a:lnTo>
                    <a:lnTo>
                      <a:pt x="1988" y="683"/>
                    </a:lnTo>
                    <a:lnTo>
                      <a:pt x="1990" y="687"/>
                    </a:lnTo>
                    <a:lnTo>
                      <a:pt x="1992" y="690"/>
                    </a:lnTo>
                    <a:lnTo>
                      <a:pt x="1990" y="698"/>
                    </a:lnTo>
                    <a:lnTo>
                      <a:pt x="1987" y="704"/>
                    </a:lnTo>
                    <a:lnTo>
                      <a:pt x="1981" y="713"/>
                    </a:lnTo>
                    <a:lnTo>
                      <a:pt x="1973" y="725"/>
                    </a:lnTo>
                    <a:lnTo>
                      <a:pt x="1968" y="736"/>
                    </a:lnTo>
                    <a:lnTo>
                      <a:pt x="1958" y="747"/>
                    </a:lnTo>
                    <a:lnTo>
                      <a:pt x="1954" y="755"/>
                    </a:lnTo>
                    <a:lnTo>
                      <a:pt x="1949" y="761"/>
                    </a:lnTo>
                    <a:lnTo>
                      <a:pt x="1947" y="764"/>
                    </a:lnTo>
                    <a:lnTo>
                      <a:pt x="1951" y="766"/>
                    </a:lnTo>
                    <a:lnTo>
                      <a:pt x="1958" y="772"/>
                    </a:lnTo>
                    <a:lnTo>
                      <a:pt x="1971" y="780"/>
                    </a:lnTo>
                    <a:lnTo>
                      <a:pt x="1983" y="791"/>
                    </a:lnTo>
                    <a:lnTo>
                      <a:pt x="1990" y="799"/>
                    </a:lnTo>
                    <a:lnTo>
                      <a:pt x="1996" y="804"/>
                    </a:lnTo>
                    <a:lnTo>
                      <a:pt x="2002" y="814"/>
                    </a:lnTo>
                    <a:lnTo>
                      <a:pt x="2006" y="820"/>
                    </a:lnTo>
                    <a:lnTo>
                      <a:pt x="2009" y="827"/>
                    </a:lnTo>
                    <a:lnTo>
                      <a:pt x="2011" y="837"/>
                    </a:lnTo>
                    <a:lnTo>
                      <a:pt x="2011" y="844"/>
                    </a:lnTo>
                    <a:lnTo>
                      <a:pt x="2009" y="852"/>
                    </a:lnTo>
                    <a:lnTo>
                      <a:pt x="2002" y="867"/>
                    </a:lnTo>
                    <a:lnTo>
                      <a:pt x="1994" y="880"/>
                    </a:lnTo>
                    <a:lnTo>
                      <a:pt x="1988" y="892"/>
                    </a:lnTo>
                    <a:lnTo>
                      <a:pt x="1983" y="901"/>
                    </a:lnTo>
                    <a:lnTo>
                      <a:pt x="1975" y="909"/>
                    </a:lnTo>
                    <a:lnTo>
                      <a:pt x="1968" y="914"/>
                    </a:lnTo>
                    <a:lnTo>
                      <a:pt x="1964" y="918"/>
                    </a:lnTo>
                    <a:lnTo>
                      <a:pt x="1958" y="918"/>
                    </a:lnTo>
                    <a:lnTo>
                      <a:pt x="1951" y="918"/>
                    </a:lnTo>
                    <a:lnTo>
                      <a:pt x="1941" y="918"/>
                    </a:lnTo>
                    <a:lnTo>
                      <a:pt x="1932" y="920"/>
                    </a:lnTo>
                    <a:lnTo>
                      <a:pt x="1920" y="920"/>
                    </a:lnTo>
                    <a:lnTo>
                      <a:pt x="1909" y="920"/>
                    </a:lnTo>
                    <a:lnTo>
                      <a:pt x="1899" y="918"/>
                    </a:lnTo>
                    <a:lnTo>
                      <a:pt x="1888" y="918"/>
                    </a:lnTo>
                    <a:lnTo>
                      <a:pt x="1880" y="914"/>
                    </a:lnTo>
                    <a:lnTo>
                      <a:pt x="1871" y="909"/>
                    </a:lnTo>
                    <a:lnTo>
                      <a:pt x="1856" y="899"/>
                    </a:lnTo>
                    <a:lnTo>
                      <a:pt x="1837" y="888"/>
                    </a:lnTo>
                    <a:lnTo>
                      <a:pt x="1818" y="875"/>
                    </a:lnTo>
                    <a:lnTo>
                      <a:pt x="1799" y="861"/>
                    </a:lnTo>
                    <a:lnTo>
                      <a:pt x="1784" y="852"/>
                    </a:lnTo>
                    <a:lnTo>
                      <a:pt x="1772" y="844"/>
                    </a:lnTo>
                    <a:lnTo>
                      <a:pt x="1768" y="840"/>
                    </a:lnTo>
                    <a:lnTo>
                      <a:pt x="1766" y="838"/>
                    </a:lnTo>
                    <a:lnTo>
                      <a:pt x="1763" y="833"/>
                    </a:lnTo>
                    <a:lnTo>
                      <a:pt x="1757" y="823"/>
                    </a:lnTo>
                    <a:lnTo>
                      <a:pt x="1749" y="814"/>
                    </a:lnTo>
                    <a:lnTo>
                      <a:pt x="1742" y="804"/>
                    </a:lnTo>
                    <a:lnTo>
                      <a:pt x="1732" y="795"/>
                    </a:lnTo>
                    <a:lnTo>
                      <a:pt x="1728" y="791"/>
                    </a:lnTo>
                    <a:lnTo>
                      <a:pt x="1725" y="787"/>
                    </a:lnTo>
                    <a:lnTo>
                      <a:pt x="1721" y="785"/>
                    </a:lnTo>
                    <a:lnTo>
                      <a:pt x="1717" y="785"/>
                    </a:lnTo>
                    <a:lnTo>
                      <a:pt x="1708" y="783"/>
                    </a:lnTo>
                    <a:lnTo>
                      <a:pt x="1698" y="780"/>
                    </a:lnTo>
                    <a:lnTo>
                      <a:pt x="1689" y="776"/>
                    </a:lnTo>
                    <a:lnTo>
                      <a:pt x="1677" y="772"/>
                    </a:lnTo>
                    <a:lnTo>
                      <a:pt x="1668" y="770"/>
                    </a:lnTo>
                    <a:lnTo>
                      <a:pt x="1660" y="766"/>
                    </a:lnTo>
                    <a:lnTo>
                      <a:pt x="1653" y="764"/>
                    </a:lnTo>
                    <a:lnTo>
                      <a:pt x="1651" y="764"/>
                    </a:lnTo>
                    <a:lnTo>
                      <a:pt x="1651" y="761"/>
                    </a:lnTo>
                    <a:lnTo>
                      <a:pt x="1651" y="759"/>
                    </a:lnTo>
                    <a:lnTo>
                      <a:pt x="1651" y="757"/>
                    </a:lnTo>
                    <a:lnTo>
                      <a:pt x="1649" y="753"/>
                    </a:lnTo>
                    <a:lnTo>
                      <a:pt x="1647" y="749"/>
                    </a:lnTo>
                    <a:lnTo>
                      <a:pt x="1643" y="747"/>
                    </a:lnTo>
                    <a:lnTo>
                      <a:pt x="1639" y="744"/>
                    </a:lnTo>
                    <a:lnTo>
                      <a:pt x="1628" y="738"/>
                    </a:lnTo>
                    <a:lnTo>
                      <a:pt x="1607" y="730"/>
                    </a:lnTo>
                    <a:lnTo>
                      <a:pt x="1584" y="719"/>
                    </a:lnTo>
                    <a:lnTo>
                      <a:pt x="1556" y="708"/>
                    </a:lnTo>
                    <a:lnTo>
                      <a:pt x="1529" y="696"/>
                    </a:lnTo>
                    <a:lnTo>
                      <a:pt x="1503" y="687"/>
                    </a:lnTo>
                    <a:lnTo>
                      <a:pt x="1486" y="679"/>
                    </a:lnTo>
                    <a:lnTo>
                      <a:pt x="1474" y="675"/>
                    </a:lnTo>
                    <a:lnTo>
                      <a:pt x="1467" y="675"/>
                    </a:lnTo>
                    <a:lnTo>
                      <a:pt x="1455" y="675"/>
                    </a:lnTo>
                    <a:lnTo>
                      <a:pt x="1440" y="675"/>
                    </a:lnTo>
                    <a:lnTo>
                      <a:pt x="1423" y="675"/>
                    </a:lnTo>
                    <a:lnTo>
                      <a:pt x="1408" y="675"/>
                    </a:lnTo>
                    <a:lnTo>
                      <a:pt x="1394" y="675"/>
                    </a:lnTo>
                    <a:lnTo>
                      <a:pt x="1381" y="679"/>
                    </a:lnTo>
                    <a:lnTo>
                      <a:pt x="1374" y="681"/>
                    </a:lnTo>
                    <a:lnTo>
                      <a:pt x="1364" y="683"/>
                    </a:lnTo>
                    <a:lnTo>
                      <a:pt x="1355" y="689"/>
                    </a:lnTo>
                    <a:lnTo>
                      <a:pt x="1343" y="694"/>
                    </a:lnTo>
                    <a:lnTo>
                      <a:pt x="1330" y="700"/>
                    </a:lnTo>
                    <a:lnTo>
                      <a:pt x="1317" y="709"/>
                    </a:lnTo>
                    <a:lnTo>
                      <a:pt x="1303" y="721"/>
                    </a:lnTo>
                    <a:lnTo>
                      <a:pt x="1290" y="732"/>
                    </a:lnTo>
                    <a:lnTo>
                      <a:pt x="1275" y="749"/>
                    </a:lnTo>
                    <a:lnTo>
                      <a:pt x="1264" y="764"/>
                    </a:lnTo>
                    <a:lnTo>
                      <a:pt x="1254" y="780"/>
                    </a:lnTo>
                    <a:lnTo>
                      <a:pt x="1248" y="789"/>
                    </a:lnTo>
                    <a:lnTo>
                      <a:pt x="1243" y="799"/>
                    </a:lnTo>
                    <a:lnTo>
                      <a:pt x="1241" y="806"/>
                    </a:lnTo>
                    <a:lnTo>
                      <a:pt x="1239" y="812"/>
                    </a:lnTo>
                    <a:lnTo>
                      <a:pt x="1239" y="816"/>
                    </a:lnTo>
                    <a:lnTo>
                      <a:pt x="1239" y="818"/>
                    </a:lnTo>
                    <a:lnTo>
                      <a:pt x="1235" y="820"/>
                    </a:lnTo>
                    <a:lnTo>
                      <a:pt x="1224" y="827"/>
                    </a:lnTo>
                    <a:lnTo>
                      <a:pt x="1205" y="838"/>
                    </a:lnTo>
                    <a:lnTo>
                      <a:pt x="1184" y="854"/>
                    </a:lnTo>
                    <a:lnTo>
                      <a:pt x="1159" y="869"/>
                    </a:lnTo>
                    <a:lnTo>
                      <a:pt x="1138" y="880"/>
                    </a:lnTo>
                    <a:lnTo>
                      <a:pt x="1119" y="892"/>
                    </a:lnTo>
                    <a:lnTo>
                      <a:pt x="1104" y="899"/>
                    </a:lnTo>
                    <a:lnTo>
                      <a:pt x="1091" y="903"/>
                    </a:lnTo>
                    <a:lnTo>
                      <a:pt x="1076" y="907"/>
                    </a:lnTo>
                    <a:lnTo>
                      <a:pt x="1057" y="909"/>
                    </a:lnTo>
                    <a:lnTo>
                      <a:pt x="1041" y="913"/>
                    </a:lnTo>
                    <a:lnTo>
                      <a:pt x="1024" y="914"/>
                    </a:lnTo>
                    <a:lnTo>
                      <a:pt x="1009" y="914"/>
                    </a:lnTo>
                    <a:lnTo>
                      <a:pt x="1000" y="916"/>
                    </a:lnTo>
                    <a:lnTo>
                      <a:pt x="992" y="918"/>
                    </a:lnTo>
                    <a:lnTo>
                      <a:pt x="985" y="918"/>
                    </a:lnTo>
                    <a:lnTo>
                      <a:pt x="979" y="916"/>
                    </a:lnTo>
                    <a:lnTo>
                      <a:pt x="967" y="916"/>
                    </a:lnTo>
                    <a:lnTo>
                      <a:pt x="958" y="914"/>
                    </a:lnTo>
                    <a:lnTo>
                      <a:pt x="948" y="914"/>
                    </a:lnTo>
                    <a:lnTo>
                      <a:pt x="943" y="914"/>
                    </a:lnTo>
                    <a:lnTo>
                      <a:pt x="937" y="913"/>
                    </a:lnTo>
                    <a:lnTo>
                      <a:pt x="935" y="913"/>
                    </a:lnTo>
                    <a:close/>
                  </a:path>
                </a:pathLst>
              </a:custGeom>
              <a:solidFill>
                <a:srgbClr val="000000"/>
              </a:solidFill>
              <a:ln w="9525">
                <a:noFill/>
                <a:round/>
                <a:headEnd/>
                <a:tailEnd/>
              </a:ln>
            </p:spPr>
            <p:txBody>
              <a:bodyPr/>
              <a:lstStyle/>
              <a:p>
                <a:endParaRPr lang="pt-BR"/>
              </a:p>
            </p:txBody>
          </p:sp>
          <p:sp>
            <p:nvSpPr>
              <p:cNvPr id="22427" name="Freeform 28"/>
              <p:cNvSpPr>
                <a:spLocks/>
              </p:cNvSpPr>
              <p:nvPr/>
            </p:nvSpPr>
            <p:spPr bwMode="auto">
              <a:xfrm>
                <a:off x="4375" y="3425"/>
                <a:ext cx="83" cy="19"/>
              </a:xfrm>
              <a:custGeom>
                <a:avLst/>
                <a:gdLst>
                  <a:gd name="T0" fmla="*/ 0 w 83"/>
                  <a:gd name="T1" fmla="*/ 8 h 19"/>
                  <a:gd name="T2" fmla="*/ 0 w 83"/>
                  <a:gd name="T3" fmla="*/ 8 h 19"/>
                  <a:gd name="T4" fmla="*/ 79 w 83"/>
                  <a:gd name="T5" fmla="*/ 19 h 19"/>
                  <a:gd name="T6" fmla="*/ 83 w 83"/>
                  <a:gd name="T7" fmla="*/ 10 h 19"/>
                  <a:gd name="T8" fmla="*/ 0 w 83"/>
                  <a:gd name="T9" fmla="*/ 0 h 19"/>
                  <a:gd name="T10" fmla="*/ 0 w 83"/>
                  <a:gd name="T11" fmla="*/ 0 h 19"/>
                  <a:gd name="T12" fmla="*/ 0 w 83"/>
                  <a:gd name="T13" fmla="*/ 8 h 19"/>
                  <a:gd name="T14" fmla="*/ 0 60000 65536"/>
                  <a:gd name="T15" fmla="*/ 0 60000 65536"/>
                  <a:gd name="T16" fmla="*/ 0 60000 65536"/>
                  <a:gd name="T17" fmla="*/ 0 60000 65536"/>
                  <a:gd name="T18" fmla="*/ 0 60000 65536"/>
                  <a:gd name="T19" fmla="*/ 0 60000 65536"/>
                  <a:gd name="T20" fmla="*/ 0 60000 65536"/>
                  <a:gd name="T21" fmla="*/ 0 w 83"/>
                  <a:gd name="T22" fmla="*/ 0 h 19"/>
                  <a:gd name="T23" fmla="*/ 83 w 83"/>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9">
                    <a:moveTo>
                      <a:pt x="0" y="8"/>
                    </a:moveTo>
                    <a:lnTo>
                      <a:pt x="0" y="8"/>
                    </a:lnTo>
                    <a:lnTo>
                      <a:pt x="79" y="19"/>
                    </a:lnTo>
                    <a:lnTo>
                      <a:pt x="83" y="10"/>
                    </a:lnTo>
                    <a:lnTo>
                      <a:pt x="0" y="0"/>
                    </a:lnTo>
                    <a:lnTo>
                      <a:pt x="0" y="8"/>
                    </a:lnTo>
                    <a:close/>
                  </a:path>
                </a:pathLst>
              </a:custGeom>
              <a:solidFill>
                <a:srgbClr val="000000"/>
              </a:solidFill>
              <a:ln w="9525">
                <a:noFill/>
                <a:round/>
                <a:headEnd/>
                <a:tailEnd/>
              </a:ln>
            </p:spPr>
            <p:txBody>
              <a:bodyPr/>
              <a:lstStyle/>
              <a:p>
                <a:endParaRPr lang="pt-BR"/>
              </a:p>
            </p:txBody>
          </p:sp>
          <p:sp>
            <p:nvSpPr>
              <p:cNvPr id="22428" name="Freeform 29"/>
              <p:cNvSpPr>
                <a:spLocks/>
              </p:cNvSpPr>
              <p:nvPr/>
            </p:nvSpPr>
            <p:spPr bwMode="auto">
              <a:xfrm>
                <a:off x="4323" y="3421"/>
                <a:ext cx="52" cy="12"/>
              </a:xfrm>
              <a:custGeom>
                <a:avLst/>
                <a:gdLst>
                  <a:gd name="T0" fmla="*/ 0 w 52"/>
                  <a:gd name="T1" fmla="*/ 8 h 12"/>
                  <a:gd name="T2" fmla="*/ 8 w 52"/>
                  <a:gd name="T3" fmla="*/ 8 h 12"/>
                  <a:gd name="T4" fmla="*/ 16 w 52"/>
                  <a:gd name="T5" fmla="*/ 10 h 12"/>
                  <a:gd name="T6" fmla="*/ 23 w 52"/>
                  <a:gd name="T7" fmla="*/ 12 h 12"/>
                  <a:gd name="T8" fmla="*/ 33 w 52"/>
                  <a:gd name="T9" fmla="*/ 12 h 12"/>
                  <a:gd name="T10" fmla="*/ 40 w 52"/>
                  <a:gd name="T11" fmla="*/ 12 h 12"/>
                  <a:gd name="T12" fmla="*/ 46 w 52"/>
                  <a:gd name="T13" fmla="*/ 12 h 12"/>
                  <a:gd name="T14" fmla="*/ 52 w 52"/>
                  <a:gd name="T15" fmla="*/ 12 h 12"/>
                  <a:gd name="T16" fmla="*/ 52 w 52"/>
                  <a:gd name="T17" fmla="*/ 12 h 12"/>
                  <a:gd name="T18" fmla="*/ 52 w 52"/>
                  <a:gd name="T19" fmla="*/ 4 h 12"/>
                  <a:gd name="T20" fmla="*/ 50 w 52"/>
                  <a:gd name="T21" fmla="*/ 4 h 12"/>
                  <a:gd name="T22" fmla="*/ 46 w 52"/>
                  <a:gd name="T23" fmla="*/ 4 h 12"/>
                  <a:gd name="T24" fmla="*/ 40 w 52"/>
                  <a:gd name="T25" fmla="*/ 4 h 12"/>
                  <a:gd name="T26" fmla="*/ 33 w 52"/>
                  <a:gd name="T27" fmla="*/ 4 h 12"/>
                  <a:gd name="T28" fmla="*/ 25 w 52"/>
                  <a:gd name="T29" fmla="*/ 4 h 12"/>
                  <a:gd name="T30" fmla="*/ 17 w 52"/>
                  <a:gd name="T31" fmla="*/ 2 h 12"/>
                  <a:gd name="T32" fmla="*/ 12 w 52"/>
                  <a:gd name="T33" fmla="*/ 0 h 12"/>
                  <a:gd name="T34" fmla="*/ 6 w 52"/>
                  <a:gd name="T35" fmla="*/ 0 h 12"/>
                  <a:gd name="T36" fmla="*/ 0 w 52"/>
                  <a:gd name="T37" fmla="*/ 8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2"/>
                  <a:gd name="T58" fmla="*/ 0 h 12"/>
                  <a:gd name="T59" fmla="*/ 52 w 52"/>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2" h="12">
                    <a:moveTo>
                      <a:pt x="0" y="8"/>
                    </a:moveTo>
                    <a:lnTo>
                      <a:pt x="8" y="8"/>
                    </a:lnTo>
                    <a:lnTo>
                      <a:pt x="16" y="10"/>
                    </a:lnTo>
                    <a:lnTo>
                      <a:pt x="23" y="12"/>
                    </a:lnTo>
                    <a:lnTo>
                      <a:pt x="33" y="12"/>
                    </a:lnTo>
                    <a:lnTo>
                      <a:pt x="40" y="12"/>
                    </a:lnTo>
                    <a:lnTo>
                      <a:pt x="46" y="12"/>
                    </a:lnTo>
                    <a:lnTo>
                      <a:pt x="52" y="12"/>
                    </a:lnTo>
                    <a:lnTo>
                      <a:pt x="52" y="4"/>
                    </a:lnTo>
                    <a:lnTo>
                      <a:pt x="50" y="4"/>
                    </a:lnTo>
                    <a:lnTo>
                      <a:pt x="46" y="4"/>
                    </a:lnTo>
                    <a:lnTo>
                      <a:pt x="40" y="4"/>
                    </a:lnTo>
                    <a:lnTo>
                      <a:pt x="33" y="4"/>
                    </a:lnTo>
                    <a:lnTo>
                      <a:pt x="25" y="4"/>
                    </a:lnTo>
                    <a:lnTo>
                      <a:pt x="17" y="2"/>
                    </a:lnTo>
                    <a:lnTo>
                      <a:pt x="12" y="0"/>
                    </a:lnTo>
                    <a:lnTo>
                      <a:pt x="6" y="0"/>
                    </a:lnTo>
                    <a:lnTo>
                      <a:pt x="0" y="8"/>
                    </a:lnTo>
                    <a:close/>
                  </a:path>
                </a:pathLst>
              </a:custGeom>
              <a:solidFill>
                <a:srgbClr val="000000"/>
              </a:solidFill>
              <a:ln w="9525">
                <a:noFill/>
                <a:round/>
                <a:headEnd/>
                <a:tailEnd/>
              </a:ln>
            </p:spPr>
            <p:txBody>
              <a:bodyPr/>
              <a:lstStyle/>
              <a:p>
                <a:endParaRPr lang="pt-BR"/>
              </a:p>
            </p:txBody>
          </p:sp>
          <p:sp>
            <p:nvSpPr>
              <p:cNvPr id="22429" name="Freeform 30"/>
              <p:cNvSpPr>
                <a:spLocks/>
              </p:cNvSpPr>
              <p:nvPr/>
            </p:nvSpPr>
            <p:spPr bwMode="auto">
              <a:xfrm>
                <a:off x="4242" y="3361"/>
                <a:ext cx="87" cy="68"/>
              </a:xfrm>
              <a:custGeom>
                <a:avLst/>
                <a:gdLst>
                  <a:gd name="T0" fmla="*/ 0 w 87"/>
                  <a:gd name="T1" fmla="*/ 0 h 68"/>
                  <a:gd name="T2" fmla="*/ 0 w 87"/>
                  <a:gd name="T3" fmla="*/ 3 h 68"/>
                  <a:gd name="T4" fmla="*/ 4 w 87"/>
                  <a:gd name="T5" fmla="*/ 7 h 68"/>
                  <a:gd name="T6" fmla="*/ 5 w 87"/>
                  <a:gd name="T7" fmla="*/ 13 h 68"/>
                  <a:gd name="T8" fmla="*/ 9 w 87"/>
                  <a:gd name="T9" fmla="*/ 17 h 68"/>
                  <a:gd name="T10" fmla="*/ 22 w 87"/>
                  <a:gd name="T11" fmla="*/ 26 h 68"/>
                  <a:gd name="T12" fmla="*/ 34 w 87"/>
                  <a:gd name="T13" fmla="*/ 38 h 68"/>
                  <a:gd name="T14" fmla="*/ 49 w 87"/>
                  <a:gd name="T15" fmla="*/ 47 h 68"/>
                  <a:gd name="T16" fmla="*/ 60 w 87"/>
                  <a:gd name="T17" fmla="*/ 57 h 68"/>
                  <a:gd name="T18" fmla="*/ 74 w 87"/>
                  <a:gd name="T19" fmla="*/ 64 h 68"/>
                  <a:gd name="T20" fmla="*/ 81 w 87"/>
                  <a:gd name="T21" fmla="*/ 68 h 68"/>
                  <a:gd name="T22" fmla="*/ 87 w 87"/>
                  <a:gd name="T23" fmla="*/ 60 h 68"/>
                  <a:gd name="T24" fmla="*/ 81 w 87"/>
                  <a:gd name="T25" fmla="*/ 57 h 68"/>
                  <a:gd name="T26" fmla="*/ 70 w 87"/>
                  <a:gd name="T27" fmla="*/ 49 h 68"/>
                  <a:gd name="T28" fmla="*/ 57 w 87"/>
                  <a:gd name="T29" fmla="*/ 41 h 68"/>
                  <a:gd name="T30" fmla="*/ 41 w 87"/>
                  <a:gd name="T31" fmla="*/ 32 h 68"/>
                  <a:gd name="T32" fmla="*/ 30 w 87"/>
                  <a:gd name="T33" fmla="*/ 22 h 68"/>
                  <a:gd name="T34" fmla="*/ 19 w 87"/>
                  <a:gd name="T35" fmla="*/ 11 h 68"/>
                  <a:gd name="T36" fmla="*/ 15 w 87"/>
                  <a:gd name="T37" fmla="*/ 7 h 68"/>
                  <a:gd name="T38" fmla="*/ 13 w 87"/>
                  <a:gd name="T39" fmla="*/ 5 h 68"/>
                  <a:gd name="T40" fmla="*/ 11 w 87"/>
                  <a:gd name="T41" fmla="*/ 2 h 68"/>
                  <a:gd name="T42" fmla="*/ 11 w 87"/>
                  <a:gd name="T43" fmla="*/ 2 h 68"/>
                  <a:gd name="T44" fmla="*/ 0 w 87"/>
                  <a:gd name="T45" fmla="*/ 0 h 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7"/>
                  <a:gd name="T70" fmla="*/ 0 h 68"/>
                  <a:gd name="T71" fmla="*/ 87 w 87"/>
                  <a:gd name="T72" fmla="*/ 68 h 6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7" h="68">
                    <a:moveTo>
                      <a:pt x="0" y="0"/>
                    </a:moveTo>
                    <a:lnTo>
                      <a:pt x="0" y="3"/>
                    </a:lnTo>
                    <a:lnTo>
                      <a:pt x="4" y="7"/>
                    </a:lnTo>
                    <a:lnTo>
                      <a:pt x="5" y="13"/>
                    </a:lnTo>
                    <a:lnTo>
                      <a:pt x="9" y="17"/>
                    </a:lnTo>
                    <a:lnTo>
                      <a:pt x="22" y="26"/>
                    </a:lnTo>
                    <a:lnTo>
                      <a:pt x="34" y="38"/>
                    </a:lnTo>
                    <a:lnTo>
                      <a:pt x="49" y="47"/>
                    </a:lnTo>
                    <a:lnTo>
                      <a:pt x="60" y="57"/>
                    </a:lnTo>
                    <a:lnTo>
                      <a:pt x="74" y="64"/>
                    </a:lnTo>
                    <a:lnTo>
                      <a:pt x="81" y="68"/>
                    </a:lnTo>
                    <a:lnTo>
                      <a:pt x="87" y="60"/>
                    </a:lnTo>
                    <a:lnTo>
                      <a:pt x="81" y="57"/>
                    </a:lnTo>
                    <a:lnTo>
                      <a:pt x="70" y="49"/>
                    </a:lnTo>
                    <a:lnTo>
                      <a:pt x="57" y="41"/>
                    </a:lnTo>
                    <a:lnTo>
                      <a:pt x="41" y="32"/>
                    </a:lnTo>
                    <a:lnTo>
                      <a:pt x="30" y="22"/>
                    </a:lnTo>
                    <a:lnTo>
                      <a:pt x="19" y="11"/>
                    </a:lnTo>
                    <a:lnTo>
                      <a:pt x="15" y="7"/>
                    </a:lnTo>
                    <a:lnTo>
                      <a:pt x="13" y="5"/>
                    </a:lnTo>
                    <a:lnTo>
                      <a:pt x="11" y="2"/>
                    </a:lnTo>
                    <a:lnTo>
                      <a:pt x="0" y="0"/>
                    </a:lnTo>
                    <a:close/>
                  </a:path>
                </a:pathLst>
              </a:custGeom>
              <a:solidFill>
                <a:srgbClr val="000000"/>
              </a:solidFill>
              <a:ln w="9525">
                <a:noFill/>
                <a:round/>
                <a:headEnd/>
                <a:tailEnd/>
              </a:ln>
            </p:spPr>
            <p:txBody>
              <a:bodyPr/>
              <a:lstStyle/>
              <a:p>
                <a:endParaRPr lang="pt-BR"/>
              </a:p>
            </p:txBody>
          </p:sp>
          <p:sp>
            <p:nvSpPr>
              <p:cNvPr id="22430" name="Freeform 31"/>
              <p:cNvSpPr>
                <a:spLocks/>
              </p:cNvSpPr>
              <p:nvPr/>
            </p:nvSpPr>
            <p:spPr bwMode="auto">
              <a:xfrm>
                <a:off x="4242" y="3275"/>
                <a:ext cx="28" cy="88"/>
              </a:xfrm>
              <a:custGeom>
                <a:avLst/>
                <a:gdLst>
                  <a:gd name="T0" fmla="*/ 19 w 28"/>
                  <a:gd name="T1" fmla="*/ 0 h 88"/>
                  <a:gd name="T2" fmla="*/ 13 w 28"/>
                  <a:gd name="T3" fmla="*/ 14 h 88"/>
                  <a:gd name="T4" fmla="*/ 7 w 28"/>
                  <a:gd name="T5" fmla="*/ 27 h 88"/>
                  <a:gd name="T6" fmla="*/ 4 w 28"/>
                  <a:gd name="T7" fmla="*/ 40 h 88"/>
                  <a:gd name="T8" fmla="*/ 4 w 28"/>
                  <a:gd name="T9" fmla="*/ 52 h 88"/>
                  <a:gd name="T10" fmla="*/ 2 w 28"/>
                  <a:gd name="T11" fmla="*/ 63 h 88"/>
                  <a:gd name="T12" fmla="*/ 2 w 28"/>
                  <a:gd name="T13" fmla="*/ 72 h 88"/>
                  <a:gd name="T14" fmla="*/ 0 w 28"/>
                  <a:gd name="T15" fmla="*/ 80 h 88"/>
                  <a:gd name="T16" fmla="*/ 0 w 28"/>
                  <a:gd name="T17" fmla="*/ 86 h 88"/>
                  <a:gd name="T18" fmla="*/ 11 w 28"/>
                  <a:gd name="T19" fmla="*/ 88 h 88"/>
                  <a:gd name="T20" fmla="*/ 11 w 28"/>
                  <a:gd name="T21" fmla="*/ 80 h 88"/>
                  <a:gd name="T22" fmla="*/ 13 w 28"/>
                  <a:gd name="T23" fmla="*/ 72 h 88"/>
                  <a:gd name="T24" fmla="*/ 13 w 28"/>
                  <a:gd name="T25" fmla="*/ 63 h 88"/>
                  <a:gd name="T26" fmla="*/ 13 w 28"/>
                  <a:gd name="T27" fmla="*/ 52 h 88"/>
                  <a:gd name="T28" fmla="*/ 17 w 28"/>
                  <a:gd name="T29" fmla="*/ 40 h 88"/>
                  <a:gd name="T30" fmla="*/ 19 w 28"/>
                  <a:gd name="T31" fmla="*/ 29 h 88"/>
                  <a:gd name="T32" fmla="*/ 22 w 28"/>
                  <a:gd name="T33" fmla="*/ 15 h 88"/>
                  <a:gd name="T34" fmla="*/ 28 w 28"/>
                  <a:gd name="T35" fmla="*/ 4 h 88"/>
                  <a:gd name="T36" fmla="*/ 19 w 28"/>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88"/>
                  <a:gd name="T59" fmla="*/ 28 w 28"/>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88">
                    <a:moveTo>
                      <a:pt x="19" y="0"/>
                    </a:moveTo>
                    <a:lnTo>
                      <a:pt x="13" y="14"/>
                    </a:lnTo>
                    <a:lnTo>
                      <a:pt x="7" y="27"/>
                    </a:lnTo>
                    <a:lnTo>
                      <a:pt x="4" y="40"/>
                    </a:lnTo>
                    <a:lnTo>
                      <a:pt x="4" y="52"/>
                    </a:lnTo>
                    <a:lnTo>
                      <a:pt x="2" y="63"/>
                    </a:lnTo>
                    <a:lnTo>
                      <a:pt x="2" y="72"/>
                    </a:lnTo>
                    <a:lnTo>
                      <a:pt x="0" y="80"/>
                    </a:lnTo>
                    <a:lnTo>
                      <a:pt x="0" y="86"/>
                    </a:lnTo>
                    <a:lnTo>
                      <a:pt x="11" y="88"/>
                    </a:lnTo>
                    <a:lnTo>
                      <a:pt x="11" y="80"/>
                    </a:lnTo>
                    <a:lnTo>
                      <a:pt x="13" y="72"/>
                    </a:lnTo>
                    <a:lnTo>
                      <a:pt x="13" y="63"/>
                    </a:lnTo>
                    <a:lnTo>
                      <a:pt x="13" y="52"/>
                    </a:lnTo>
                    <a:lnTo>
                      <a:pt x="17" y="40"/>
                    </a:lnTo>
                    <a:lnTo>
                      <a:pt x="19" y="29"/>
                    </a:lnTo>
                    <a:lnTo>
                      <a:pt x="22" y="15"/>
                    </a:lnTo>
                    <a:lnTo>
                      <a:pt x="28" y="4"/>
                    </a:lnTo>
                    <a:lnTo>
                      <a:pt x="19" y="0"/>
                    </a:lnTo>
                    <a:close/>
                  </a:path>
                </a:pathLst>
              </a:custGeom>
              <a:solidFill>
                <a:srgbClr val="000000"/>
              </a:solidFill>
              <a:ln w="9525">
                <a:noFill/>
                <a:round/>
                <a:headEnd/>
                <a:tailEnd/>
              </a:ln>
            </p:spPr>
            <p:txBody>
              <a:bodyPr/>
              <a:lstStyle/>
              <a:p>
                <a:endParaRPr lang="pt-BR"/>
              </a:p>
            </p:txBody>
          </p:sp>
          <p:sp>
            <p:nvSpPr>
              <p:cNvPr id="22431" name="Freeform 32"/>
              <p:cNvSpPr>
                <a:spLocks/>
              </p:cNvSpPr>
              <p:nvPr/>
            </p:nvSpPr>
            <p:spPr bwMode="auto">
              <a:xfrm>
                <a:off x="4261" y="3207"/>
                <a:ext cx="53" cy="72"/>
              </a:xfrm>
              <a:custGeom>
                <a:avLst/>
                <a:gdLst>
                  <a:gd name="T0" fmla="*/ 49 w 53"/>
                  <a:gd name="T1" fmla="*/ 8 h 72"/>
                  <a:gd name="T2" fmla="*/ 41 w 53"/>
                  <a:gd name="T3" fmla="*/ 2 h 72"/>
                  <a:gd name="T4" fmla="*/ 41 w 53"/>
                  <a:gd name="T5" fmla="*/ 2 h 72"/>
                  <a:gd name="T6" fmla="*/ 38 w 53"/>
                  <a:gd name="T7" fmla="*/ 8 h 72"/>
                  <a:gd name="T8" fmla="*/ 32 w 53"/>
                  <a:gd name="T9" fmla="*/ 13 h 72"/>
                  <a:gd name="T10" fmla="*/ 28 w 53"/>
                  <a:gd name="T11" fmla="*/ 23 h 72"/>
                  <a:gd name="T12" fmla="*/ 21 w 53"/>
                  <a:gd name="T13" fmla="*/ 32 h 72"/>
                  <a:gd name="T14" fmla="*/ 13 w 53"/>
                  <a:gd name="T15" fmla="*/ 44 h 72"/>
                  <a:gd name="T16" fmla="*/ 5 w 53"/>
                  <a:gd name="T17" fmla="*/ 57 h 72"/>
                  <a:gd name="T18" fmla="*/ 0 w 53"/>
                  <a:gd name="T19" fmla="*/ 68 h 72"/>
                  <a:gd name="T20" fmla="*/ 9 w 53"/>
                  <a:gd name="T21" fmla="*/ 72 h 72"/>
                  <a:gd name="T22" fmla="*/ 17 w 53"/>
                  <a:gd name="T23" fmla="*/ 59 h 72"/>
                  <a:gd name="T24" fmla="*/ 22 w 53"/>
                  <a:gd name="T25" fmla="*/ 47 h 72"/>
                  <a:gd name="T26" fmla="*/ 30 w 53"/>
                  <a:gd name="T27" fmla="*/ 36 h 72"/>
                  <a:gd name="T28" fmla="*/ 38 w 53"/>
                  <a:gd name="T29" fmla="*/ 25 h 72"/>
                  <a:gd name="T30" fmla="*/ 41 w 53"/>
                  <a:gd name="T31" fmla="*/ 17 h 72"/>
                  <a:gd name="T32" fmla="*/ 47 w 53"/>
                  <a:gd name="T33" fmla="*/ 9 h 72"/>
                  <a:gd name="T34" fmla="*/ 51 w 53"/>
                  <a:gd name="T35" fmla="*/ 6 h 72"/>
                  <a:gd name="T36" fmla="*/ 53 w 53"/>
                  <a:gd name="T37" fmla="*/ 6 h 72"/>
                  <a:gd name="T38" fmla="*/ 45 w 53"/>
                  <a:gd name="T39" fmla="*/ 0 h 72"/>
                  <a:gd name="T40" fmla="*/ 49 w 53"/>
                  <a:gd name="T41" fmla="*/ 8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3"/>
                  <a:gd name="T64" fmla="*/ 0 h 72"/>
                  <a:gd name="T65" fmla="*/ 53 w 53"/>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3" h="72">
                    <a:moveTo>
                      <a:pt x="49" y="8"/>
                    </a:moveTo>
                    <a:lnTo>
                      <a:pt x="41" y="2"/>
                    </a:lnTo>
                    <a:lnTo>
                      <a:pt x="38" y="8"/>
                    </a:lnTo>
                    <a:lnTo>
                      <a:pt x="32" y="13"/>
                    </a:lnTo>
                    <a:lnTo>
                      <a:pt x="28" y="23"/>
                    </a:lnTo>
                    <a:lnTo>
                      <a:pt x="21" y="32"/>
                    </a:lnTo>
                    <a:lnTo>
                      <a:pt x="13" y="44"/>
                    </a:lnTo>
                    <a:lnTo>
                      <a:pt x="5" y="57"/>
                    </a:lnTo>
                    <a:lnTo>
                      <a:pt x="0" y="68"/>
                    </a:lnTo>
                    <a:lnTo>
                      <a:pt x="9" y="72"/>
                    </a:lnTo>
                    <a:lnTo>
                      <a:pt x="17" y="59"/>
                    </a:lnTo>
                    <a:lnTo>
                      <a:pt x="22" y="47"/>
                    </a:lnTo>
                    <a:lnTo>
                      <a:pt x="30" y="36"/>
                    </a:lnTo>
                    <a:lnTo>
                      <a:pt x="38" y="25"/>
                    </a:lnTo>
                    <a:lnTo>
                      <a:pt x="41" y="17"/>
                    </a:lnTo>
                    <a:lnTo>
                      <a:pt x="47" y="9"/>
                    </a:lnTo>
                    <a:lnTo>
                      <a:pt x="51" y="6"/>
                    </a:lnTo>
                    <a:lnTo>
                      <a:pt x="53" y="6"/>
                    </a:lnTo>
                    <a:lnTo>
                      <a:pt x="45" y="0"/>
                    </a:lnTo>
                    <a:lnTo>
                      <a:pt x="49" y="8"/>
                    </a:lnTo>
                    <a:close/>
                  </a:path>
                </a:pathLst>
              </a:custGeom>
              <a:solidFill>
                <a:srgbClr val="000000"/>
              </a:solidFill>
              <a:ln w="9525">
                <a:noFill/>
                <a:round/>
                <a:headEnd/>
                <a:tailEnd/>
              </a:ln>
            </p:spPr>
            <p:txBody>
              <a:bodyPr/>
              <a:lstStyle/>
              <a:p>
                <a:endParaRPr lang="pt-BR"/>
              </a:p>
            </p:txBody>
          </p:sp>
          <p:sp>
            <p:nvSpPr>
              <p:cNvPr id="22432" name="Freeform 33"/>
              <p:cNvSpPr>
                <a:spLocks/>
              </p:cNvSpPr>
              <p:nvPr/>
            </p:nvSpPr>
            <p:spPr bwMode="auto">
              <a:xfrm>
                <a:off x="4213" y="3207"/>
                <a:ext cx="97" cy="59"/>
              </a:xfrm>
              <a:custGeom>
                <a:avLst/>
                <a:gdLst>
                  <a:gd name="T0" fmla="*/ 10 w 97"/>
                  <a:gd name="T1" fmla="*/ 59 h 59"/>
                  <a:gd name="T2" fmla="*/ 29 w 97"/>
                  <a:gd name="T3" fmla="*/ 44 h 59"/>
                  <a:gd name="T4" fmla="*/ 46 w 97"/>
                  <a:gd name="T5" fmla="*/ 32 h 59"/>
                  <a:gd name="T6" fmla="*/ 61 w 97"/>
                  <a:gd name="T7" fmla="*/ 25 h 59"/>
                  <a:gd name="T8" fmla="*/ 72 w 97"/>
                  <a:gd name="T9" fmla="*/ 19 h 59"/>
                  <a:gd name="T10" fmla="*/ 84 w 97"/>
                  <a:gd name="T11" fmla="*/ 13 h 59"/>
                  <a:gd name="T12" fmla="*/ 89 w 97"/>
                  <a:gd name="T13" fmla="*/ 9 h 59"/>
                  <a:gd name="T14" fmla="*/ 95 w 97"/>
                  <a:gd name="T15" fmla="*/ 8 h 59"/>
                  <a:gd name="T16" fmla="*/ 97 w 97"/>
                  <a:gd name="T17" fmla="*/ 8 h 59"/>
                  <a:gd name="T18" fmla="*/ 93 w 97"/>
                  <a:gd name="T19" fmla="*/ 0 h 59"/>
                  <a:gd name="T20" fmla="*/ 89 w 97"/>
                  <a:gd name="T21" fmla="*/ 0 h 59"/>
                  <a:gd name="T22" fmla="*/ 86 w 97"/>
                  <a:gd name="T23" fmla="*/ 2 h 59"/>
                  <a:gd name="T24" fmla="*/ 76 w 97"/>
                  <a:gd name="T25" fmla="*/ 6 h 59"/>
                  <a:gd name="T26" fmla="*/ 67 w 97"/>
                  <a:gd name="T27" fmla="*/ 11 h 59"/>
                  <a:gd name="T28" fmla="*/ 53 w 97"/>
                  <a:gd name="T29" fmla="*/ 19 h 59"/>
                  <a:gd name="T30" fmla="*/ 38 w 97"/>
                  <a:gd name="T31" fmla="*/ 28 h 59"/>
                  <a:gd name="T32" fmla="*/ 21 w 97"/>
                  <a:gd name="T33" fmla="*/ 38 h 59"/>
                  <a:gd name="T34" fmla="*/ 0 w 97"/>
                  <a:gd name="T35" fmla="*/ 51 h 59"/>
                  <a:gd name="T36" fmla="*/ 10 w 97"/>
                  <a:gd name="T37" fmla="*/ 59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7"/>
                  <a:gd name="T58" fmla="*/ 0 h 59"/>
                  <a:gd name="T59" fmla="*/ 97 w 97"/>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7" h="59">
                    <a:moveTo>
                      <a:pt x="10" y="59"/>
                    </a:moveTo>
                    <a:lnTo>
                      <a:pt x="29" y="44"/>
                    </a:lnTo>
                    <a:lnTo>
                      <a:pt x="46" y="32"/>
                    </a:lnTo>
                    <a:lnTo>
                      <a:pt x="61" y="25"/>
                    </a:lnTo>
                    <a:lnTo>
                      <a:pt x="72" y="19"/>
                    </a:lnTo>
                    <a:lnTo>
                      <a:pt x="84" y="13"/>
                    </a:lnTo>
                    <a:lnTo>
                      <a:pt x="89" y="9"/>
                    </a:lnTo>
                    <a:lnTo>
                      <a:pt x="95" y="8"/>
                    </a:lnTo>
                    <a:lnTo>
                      <a:pt x="97" y="8"/>
                    </a:lnTo>
                    <a:lnTo>
                      <a:pt x="93" y="0"/>
                    </a:lnTo>
                    <a:lnTo>
                      <a:pt x="89" y="0"/>
                    </a:lnTo>
                    <a:lnTo>
                      <a:pt x="86" y="2"/>
                    </a:lnTo>
                    <a:lnTo>
                      <a:pt x="76" y="6"/>
                    </a:lnTo>
                    <a:lnTo>
                      <a:pt x="67" y="11"/>
                    </a:lnTo>
                    <a:lnTo>
                      <a:pt x="53" y="19"/>
                    </a:lnTo>
                    <a:lnTo>
                      <a:pt x="38" y="28"/>
                    </a:lnTo>
                    <a:lnTo>
                      <a:pt x="21" y="38"/>
                    </a:lnTo>
                    <a:lnTo>
                      <a:pt x="0" y="51"/>
                    </a:lnTo>
                    <a:lnTo>
                      <a:pt x="10" y="59"/>
                    </a:lnTo>
                    <a:close/>
                  </a:path>
                </a:pathLst>
              </a:custGeom>
              <a:solidFill>
                <a:srgbClr val="000000"/>
              </a:solidFill>
              <a:ln w="9525">
                <a:noFill/>
                <a:round/>
                <a:headEnd/>
                <a:tailEnd/>
              </a:ln>
            </p:spPr>
            <p:txBody>
              <a:bodyPr/>
              <a:lstStyle/>
              <a:p>
                <a:endParaRPr lang="pt-BR"/>
              </a:p>
            </p:txBody>
          </p:sp>
          <p:sp>
            <p:nvSpPr>
              <p:cNvPr id="22433" name="Freeform 34"/>
              <p:cNvSpPr>
                <a:spLocks/>
              </p:cNvSpPr>
              <p:nvPr/>
            </p:nvSpPr>
            <p:spPr bwMode="auto">
              <a:xfrm>
                <a:off x="4073" y="3258"/>
                <a:ext cx="150" cy="74"/>
              </a:xfrm>
              <a:custGeom>
                <a:avLst/>
                <a:gdLst>
                  <a:gd name="T0" fmla="*/ 2 w 150"/>
                  <a:gd name="T1" fmla="*/ 74 h 74"/>
                  <a:gd name="T2" fmla="*/ 21 w 150"/>
                  <a:gd name="T3" fmla="*/ 72 h 74"/>
                  <a:gd name="T4" fmla="*/ 38 w 150"/>
                  <a:gd name="T5" fmla="*/ 67 h 74"/>
                  <a:gd name="T6" fmla="*/ 57 w 150"/>
                  <a:gd name="T7" fmla="*/ 63 h 74"/>
                  <a:gd name="T8" fmla="*/ 76 w 150"/>
                  <a:gd name="T9" fmla="*/ 53 h 74"/>
                  <a:gd name="T10" fmla="*/ 93 w 150"/>
                  <a:gd name="T11" fmla="*/ 44 h 74"/>
                  <a:gd name="T12" fmla="*/ 112 w 150"/>
                  <a:gd name="T13" fmla="*/ 34 h 74"/>
                  <a:gd name="T14" fmla="*/ 131 w 150"/>
                  <a:gd name="T15" fmla="*/ 21 h 74"/>
                  <a:gd name="T16" fmla="*/ 150 w 150"/>
                  <a:gd name="T17" fmla="*/ 8 h 74"/>
                  <a:gd name="T18" fmla="*/ 140 w 150"/>
                  <a:gd name="T19" fmla="*/ 0 h 74"/>
                  <a:gd name="T20" fmla="*/ 123 w 150"/>
                  <a:gd name="T21" fmla="*/ 15 h 74"/>
                  <a:gd name="T22" fmla="*/ 104 w 150"/>
                  <a:gd name="T23" fmla="*/ 27 h 74"/>
                  <a:gd name="T24" fmla="*/ 87 w 150"/>
                  <a:gd name="T25" fmla="*/ 38 h 74"/>
                  <a:gd name="T26" fmla="*/ 70 w 150"/>
                  <a:gd name="T27" fmla="*/ 48 h 74"/>
                  <a:gd name="T28" fmla="*/ 51 w 150"/>
                  <a:gd name="T29" fmla="*/ 53 h 74"/>
                  <a:gd name="T30" fmla="*/ 34 w 150"/>
                  <a:gd name="T31" fmla="*/ 59 h 74"/>
                  <a:gd name="T32" fmla="*/ 17 w 150"/>
                  <a:gd name="T33" fmla="*/ 63 h 74"/>
                  <a:gd name="T34" fmla="*/ 0 w 150"/>
                  <a:gd name="T35" fmla="*/ 67 h 74"/>
                  <a:gd name="T36" fmla="*/ 2 w 150"/>
                  <a:gd name="T37" fmla="*/ 74 h 7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0"/>
                  <a:gd name="T58" fmla="*/ 0 h 74"/>
                  <a:gd name="T59" fmla="*/ 150 w 150"/>
                  <a:gd name="T60" fmla="*/ 74 h 7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0" h="74">
                    <a:moveTo>
                      <a:pt x="2" y="74"/>
                    </a:moveTo>
                    <a:lnTo>
                      <a:pt x="21" y="72"/>
                    </a:lnTo>
                    <a:lnTo>
                      <a:pt x="38" y="67"/>
                    </a:lnTo>
                    <a:lnTo>
                      <a:pt x="57" y="63"/>
                    </a:lnTo>
                    <a:lnTo>
                      <a:pt x="76" y="53"/>
                    </a:lnTo>
                    <a:lnTo>
                      <a:pt x="93" y="44"/>
                    </a:lnTo>
                    <a:lnTo>
                      <a:pt x="112" y="34"/>
                    </a:lnTo>
                    <a:lnTo>
                      <a:pt x="131" y="21"/>
                    </a:lnTo>
                    <a:lnTo>
                      <a:pt x="150" y="8"/>
                    </a:lnTo>
                    <a:lnTo>
                      <a:pt x="140" y="0"/>
                    </a:lnTo>
                    <a:lnTo>
                      <a:pt x="123" y="15"/>
                    </a:lnTo>
                    <a:lnTo>
                      <a:pt x="104" y="27"/>
                    </a:lnTo>
                    <a:lnTo>
                      <a:pt x="87" y="38"/>
                    </a:lnTo>
                    <a:lnTo>
                      <a:pt x="70" y="48"/>
                    </a:lnTo>
                    <a:lnTo>
                      <a:pt x="51" y="53"/>
                    </a:lnTo>
                    <a:lnTo>
                      <a:pt x="34" y="59"/>
                    </a:lnTo>
                    <a:lnTo>
                      <a:pt x="17" y="63"/>
                    </a:lnTo>
                    <a:lnTo>
                      <a:pt x="0" y="67"/>
                    </a:lnTo>
                    <a:lnTo>
                      <a:pt x="2" y="74"/>
                    </a:lnTo>
                    <a:close/>
                  </a:path>
                </a:pathLst>
              </a:custGeom>
              <a:solidFill>
                <a:srgbClr val="000000"/>
              </a:solidFill>
              <a:ln w="9525">
                <a:noFill/>
                <a:round/>
                <a:headEnd/>
                <a:tailEnd/>
              </a:ln>
            </p:spPr>
            <p:txBody>
              <a:bodyPr/>
              <a:lstStyle/>
              <a:p>
                <a:endParaRPr lang="pt-BR"/>
              </a:p>
            </p:txBody>
          </p:sp>
          <p:sp>
            <p:nvSpPr>
              <p:cNvPr id="22434" name="Freeform 35"/>
              <p:cNvSpPr>
                <a:spLocks/>
              </p:cNvSpPr>
              <p:nvPr/>
            </p:nvSpPr>
            <p:spPr bwMode="auto">
              <a:xfrm>
                <a:off x="3885" y="3321"/>
                <a:ext cx="190" cy="13"/>
              </a:xfrm>
              <a:custGeom>
                <a:avLst/>
                <a:gdLst>
                  <a:gd name="T0" fmla="*/ 0 w 190"/>
                  <a:gd name="T1" fmla="*/ 7 h 13"/>
                  <a:gd name="T2" fmla="*/ 17 w 190"/>
                  <a:gd name="T3" fmla="*/ 9 h 13"/>
                  <a:gd name="T4" fmla="*/ 38 w 190"/>
                  <a:gd name="T5" fmla="*/ 11 h 13"/>
                  <a:gd name="T6" fmla="*/ 64 w 190"/>
                  <a:gd name="T7" fmla="*/ 13 h 13"/>
                  <a:gd name="T8" fmla="*/ 91 w 190"/>
                  <a:gd name="T9" fmla="*/ 13 h 13"/>
                  <a:gd name="T10" fmla="*/ 118 w 190"/>
                  <a:gd name="T11" fmla="*/ 13 h 13"/>
                  <a:gd name="T12" fmla="*/ 142 w 190"/>
                  <a:gd name="T13" fmla="*/ 13 h 13"/>
                  <a:gd name="T14" fmla="*/ 169 w 190"/>
                  <a:gd name="T15" fmla="*/ 11 h 13"/>
                  <a:gd name="T16" fmla="*/ 190 w 190"/>
                  <a:gd name="T17" fmla="*/ 11 h 13"/>
                  <a:gd name="T18" fmla="*/ 188 w 190"/>
                  <a:gd name="T19" fmla="*/ 4 h 13"/>
                  <a:gd name="T20" fmla="*/ 167 w 190"/>
                  <a:gd name="T21" fmla="*/ 4 h 13"/>
                  <a:gd name="T22" fmla="*/ 142 w 190"/>
                  <a:gd name="T23" fmla="*/ 4 h 13"/>
                  <a:gd name="T24" fmla="*/ 118 w 190"/>
                  <a:gd name="T25" fmla="*/ 4 h 13"/>
                  <a:gd name="T26" fmla="*/ 91 w 190"/>
                  <a:gd name="T27" fmla="*/ 6 h 13"/>
                  <a:gd name="T28" fmla="*/ 64 w 190"/>
                  <a:gd name="T29" fmla="*/ 4 h 13"/>
                  <a:gd name="T30" fmla="*/ 40 w 190"/>
                  <a:gd name="T31" fmla="*/ 4 h 13"/>
                  <a:gd name="T32" fmla="*/ 19 w 190"/>
                  <a:gd name="T33" fmla="*/ 2 h 13"/>
                  <a:gd name="T34" fmla="*/ 4 w 190"/>
                  <a:gd name="T35" fmla="*/ 0 h 13"/>
                  <a:gd name="T36" fmla="*/ 0 w 190"/>
                  <a:gd name="T37" fmla="*/ 7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0"/>
                  <a:gd name="T58" fmla="*/ 0 h 13"/>
                  <a:gd name="T59" fmla="*/ 190 w 190"/>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0" h="13">
                    <a:moveTo>
                      <a:pt x="0" y="7"/>
                    </a:moveTo>
                    <a:lnTo>
                      <a:pt x="17" y="9"/>
                    </a:lnTo>
                    <a:lnTo>
                      <a:pt x="38" y="11"/>
                    </a:lnTo>
                    <a:lnTo>
                      <a:pt x="64" y="13"/>
                    </a:lnTo>
                    <a:lnTo>
                      <a:pt x="91" y="13"/>
                    </a:lnTo>
                    <a:lnTo>
                      <a:pt x="118" y="13"/>
                    </a:lnTo>
                    <a:lnTo>
                      <a:pt x="142" y="13"/>
                    </a:lnTo>
                    <a:lnTo>
                      <a:pt x="169" y="11"/>
                    </a:lnTo>
                    <a:lnTo>
                      <a:pt x="190" y="11"/>
                    </a:lnTo>
                    <a:lnTo>
                      <a:pt x="188" y="4"/>
                    </a:lnTo>
                    <a:lnTo>
                      <a:pt x="167" y="4"/>
                    </a:lnTo>
                    <a:lnTo>
                      <a:pt x="142" y="4"/>
                    </a:lnTo>
                    <a:lnTo>
                      <a:pt x="118" y="4"/>
                    </a:lnTo>
                    <a:lnTo>
                      <a:pt x="91" y="6"/>
                    </a:lnTo>
                    <a:lnTo>
                      <a:pt x="64" y="4"/>
                    </a:lnTo>
                    <a:lnTo>
                      <a:pt x="40" y="4"/>
                    </a:lnTo>
                    <a:lnTo>
                      <a:pt x="19" y="2"/>
                    </a:lnTo>
                    <a:lnTo>
                      <a:pt x="4" y="0"/>
                    </a:lnTo>
                    <a:lnTo>
                      <a:pt x="0" y="7"/>
                    </a:lnTo>
                    <a:close/>
                  </a:path>
                </a:pathLst>
              </a:custGeom>
              <a:solidFill>
                <a:srgbClr val="000000"/>
              </a:solidFill>
              <a:ln w="9525">
                <a:noFill/>
                <a:round/>
                <a:headEnd/>
                <a:tailEnd/>
              </a:ln>
            </p:spPr>
            <p:txBody>
              <a:bodyPr/>
              <a:lstStyle/>
              <a:p>
                <a:endParaRPr lang="pt-BR"/>
              </a:p>
            </p:txBody>
          </p:sp>
          <p:sp>
            <p:nvSpPr>
              <p:cNvPr id="22435" name="Freeform 36"/>
              <p:cNvSpPr>
                <a:spLocks/>
              </p:cNvSpPr>
              <p:nvPr/>
            </p:nvSpPr>
            <p:spPr bwMode="auto">
              <a:xfrm>
                <a:off x="3786" y="3273"/>
                <a:ext cx="103" cy="55"/>
              </a:xfrm>
              <a:custGeom>
                <a:avLst/>
                <a:gdLst>
                  <a:gd name="T0" fmla="*/ 12 w 103"/>
                  <a:gd name="T1" fmla="*/ 4 h 55"/>
                  <a:gd name="T2" fmla="*/ 2 w 103"/>
                  <a:gd name="T3" fmla="*/ 6 h 55"/>
                  <a:gd name="T4" fmla="*/ 4 w 103"/>
                  <a:gd name="T5" fmla="*/ 8 h 55"/>
                  <a:gd name="T6" fmla="*/ 14 w 103"/>
                  <a:gd name="T7" fmla="*/ 12 h 55"/>
                  <a:gd name="T8" fmla="*/ 23 w 103"/>
                  <a:gd name="T9" fmla="*/ 19 h 55"/>
                  <a:gd name="T10" fmla="*/ 36 w 103"/>
                  <a:gd name="T11" fmla="*/ 27 h 55"/>
                  <a:gd name="T12" fmla="*/ 51 w 103"/>
                  <a:gd name="T13" fmla="*/ 35 h 55"/>
                  <a:gd name="T14" fmla="*/ 69 w 103"/>
                  <a:gd name="T15" fmla="*/ 42 h 55"/>
                  <a:gd name="T16" fmla="*/ 84 w 103"/>
                  <a:gd name="T17" fmla="*/ 50 h 55"/>
                  <a:gd name="T18" fmla="*/ 99 w 103"/>
                  <a:gd name="T19" fmla="*/ 55 h 55"/>
                  <a:gd name="T20" fmla="*/ 103 w 103"/>
                  <a:gd name="T21" fmla="*/ 48 h 55"/>
                  <a:gd name="T22" fmla="*/ 89 w 103"/>
                  <a:gd name="T23" fmla="*/ 42 h 55"/>
                  <a:gd name="T24" fmla="*/ 74 w 103"/>
                  <a:gd name="T25" fmla="*/ 36 h 55"/>
                  <a:gd name="T26" fmla="*/ 57 w 103"/>
                  <a:gd name="T27" fmla="*/ 29 h 55"/>
                  <a:gd name="T28" fmla="*/ 42 w 103"/>
                  <a:gd name="T29" fmla="*/ 19 h 55"/>
                  <a:gd name="T30" fmla="*/ 31 w 103"/>
                  <a:gd name="T31" fmla="*/ 12 h 55"/>
                  <a:gd name="T32" fmla="*/ 19 w 103"/>
                  <a:gd name="T33" fmla="*/ 6 h 55"/>
                  <a:gd name="T34" fmla="*/ 14 w 103"/>
                  <a:gd name="T35" fmla="*/ 0 h 55"/>
                  <a:gd name="T36" fmla="*/ 10 w 103"/>
                  <a:gd name="T37" fmla="*/ 0 h 55"/>
                  <a:gd name="T38" fmla="*/ 0 w 103"/>
                  <a:gd name="T39" fmla="*/ 0 h 55"/>
                  <a:gd name="T40" fmla="*/ 12 w 103"/>
                  <a:gd name="T41" fmla="*/ 4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3"/>
                  <a:gd name="T64" fmla="*/ 0 h 55"/>
                  <a:gd name="T65" fmla="*/ 103 w 103"/>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3" h="55">
                    <a:moveTo>
                      <a:pt x="12" y="4"/>
                    </a:moveTo>
                    <a:lnTo>
                      <a:pt x="2" y="6"/>
                    </a:lnTo>
                    <a:lnTo>
                      <a:pt x="4" y="8"/>
                    </a:lnTo>
                    <a:lnTo>
                      <a:pt x="14" y="12"/>
                    </a:lnTo>
                    <a:lnTo>
                      <a:pt x="23" y="19"/>
                    </a:lnTo>
                    <a:lnTo>
                      <a:pt x="36" y="27"/>
                    </a:lnTo>
                    <a:lnTo>
                      <a:pt x="51" y="35"/>
                    </a:lnTo>
                    <a:lnTo>
                      <a:pt x="69" y="42"/>
                    </a:lnTo>
                    <a:lnTo>
                      <a:pt x="84" y="50"/>
                    </a:lnTo>
                    <a:lnTo>
                      <a:pt x="99" y="55"/>
                    </a:lnTo>
                    <a:lnTo>
                      <a:pt x="103" y="48"/>
                    </a:lnTo>
                    <a:lnTo>
                      <a:pt x="89" y="42"/>
                    </a:lnTo>
                    <a:lnTo>
                      <a:pt x="74" y="36"/>
                    </a:lnTo>
                    <a:lnTo>
                      <a:pt x="57" y="29"/>
                    </a:lnTo>
                    <a:lnTo>
                      <a:pt x="42" y="19"/>
                    </a:lnTo>
                    <a:lnTo>
                      <a:pt x="31" y="12"/>
                    </a:lnTo>
                    <a:lnTo>
                      <a:pt x="19" y="6"/>
                    </a:lnTo>
                    <a:lnTo>
                      <a:pt x="14" y="0"/>
                    </a:lnTo>
                    <a:lnTo>
                      <a:pt x="10" y="0"/>
                    </a:lnTo>
                    <a:lnTo>
                      <a:pt x="0" y="0"/>
                    </a:lnTo>
                    <a:lnTo>
                      <a:pt x="12" y="4"/>
                    </a:lnTo>
                    <a:close/>
                  </a:path>
                </a:pathLst>
              </a:custGeom>
              <a:solidFill>
                <a:srgbClr val="000000"/>
              </a:solidFill>
              <a:ln w="9525">
                <a:noFill/>
                <a:round/>
                <a:headEnd/>
                <a:tailEnd/>
              </a:ln>
            </p:spPr>
            <p:txBody>
              <a:bodyPr/>
              <a:lstStyle/>
              <a:p>
                <a:endParaRPr lang="pt-BR"/>
              </a:p>
            </p:txBody>
          </p:sp>
          <p:sp>
            <p:nvSpPr>
              <p:cNvPr id="22436" name="Freeform 37"/>
              <p:cNvSpPr>
                <a:spLocks/>
              </p:cNvSpPr>
              <p:nvPr/>
            </p:nvSpPr>
            <p:spPr bwMode="auto">
              <a:xfrm>
                <a:off x="3765" y="3273"/>
                <a:ext cx="33" cy="14"/>
              </a:xfrm>
              <a:custGeom>
                <a:avLst/>
                <a:gdLst>
                  <a:gd name="T0" fmla="*/ 0 w 33"/>
                  <a:gd name="T1" fmla="*/ 14 h 14"/>
                  <a:gd name="T2" fmla="*/ 10 w 33"/>
                  <a:gd name="T3" fmla="*/ 14 h 14"/>
                  <a:gd name="T4" fmla="*/ 16 w 33"/>
                  <a:gd name="T5" fmla="*/ 14 h 14"/>
                  <a:gd name="T6" fmla="*/ 21 w 33"/>
                  <a:gd name="T7" fmla="*/ 12 h 14"/>
                  <a:gd name="T8" fmla="*/ 25 w 33"/>
                  <a:gd name="T9" fmla="*/ 10 h 14"/>
                  <a:gd name="T10" fmla="*/ 29 w 33"/>
                  <a:gd name="T11" fmla="*/ 8 h 14"/>
                  <a:gd name="T12" fmla="*/ 31 w 33"/>
                  <a:gd name="T13" fmla="*/ 6 h 14"/>
                  <a:gd name="T14" fmla="*/ 33 w 33"/>
                  <a:gd name="T15" fmla="*/ 4 h 14"/>
                  <a:gd name="T16" fmla="*/ 33 w 33"/>
                  <a:gd name="T17" fmla="*/ 4 h 14"/>
                  <a:gd name="T18" fmla="*/ 21 w 33"/>
                  <a:gd name="T19" fmla="*/ 0 h 14"/>
                  <a:gd name="T20" fmla="*/ 21 w 33"/>
                  <a:gd name="T21" fmla="*/ 2 h 14"/>
                  <a:gd name="T22" fmla="*/ 21 w 33"/>
                  <a:gd name="T23" fmla="*/ 2 h 14"/>
                  <a:gd name="T24" fmla="*/ 19 w 33"/>
                  <a:gd name="T25" fmla="*/ 4 h 14"/>
                  <a:gd name="T26" fmla="*/ 16 w 33"/>
                  <a:gd name="T27" fmla="*/ 6 h 14"/>
                  <a:gd name="T28" fmla="*/ 14 w 33"/>
                  <a:gd name="T29" fmla="*/ 6 h 14"/>
                  <a:gd name="T30" fmla="*/ 10 w 33"/>
                  <a:gd name="T31" fmla="*/ 6 h 14"/>
                  <a:gd name="T32" fmla="*/ 4 w 33"/>
                  <a:gd name="T33" fmla="*/ 6 h 14"/>
                  <a:gd name="T34" fmla="*/ 0 w 33"/>
                  <a:gd name="T35" fmla="*/ 14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
                  <a:gd name="T55" fmla="*/ 0 h 14"/>
                  <a:gd name="T56" fmla="*/ 33 w 33"/>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 h="14">
                    <a:moveTo>
                      <a:pt x="0" y="14"/>
                    </a:moveTo>
                    <a:lnTo>
                      <a:pt x="10" y="14"/>
                    </a:lnTo>
                    <a:lnTo>
                      <a:pt x="16" y="14"/>
                    </a:lnTo>
                    <a:lnTo>
                      <a:pt x="21" y="12"/>
                    </a:lnTo>
                    <a:lnTo>
                      <a:pt x="25" y="10"/>
                    </a:lnTo>
                    <a:lnTo>
                      <a:pt x="29" y="8"/>
                    </a:lnTo>
                    <a:lnTo>
                      <a:pt x="31" y="6"/>
                    </a:lnTo>
                    <a:lnTo>
                      <a:pt x="33" y="4"/>
                    </a:lnTo>
                    <a:lnTo>
                      <a:pt x="21" y="0"/>
                    </a:lnTo>
                    <a:lnTo>
                      <a:pt x="21" y="2"/>
                    </a:lnTo>
                    <a:lnTo>
                      <a:pt x="19" y="4"/>
                    </a:lnTo>
                    <a:lnTo>
                      <a:pt x="16" y="6"/>
                    </a:lnTo>
                    <a:lnTo>
                      <a:pt x="14" y="6"/>
                    </a:lnTo>
                    <a:lnTo>
                      <a:pt x="10" y="6"/>
                    </a:lnTo>
                    <a:lnTo>
                      <a:pt x="4" y="6"/>
                    </a:lnTo>
                    <a:lnTo>
                      <a:pt x="0" y="14"/>
                    </a:lnTo>
                    <a:close/>
                  </a:path>
                </a:pathLst>
              </a:custGeom>
              <a:solidFill>
                <a:srgbClr val="000000"/>
              </a:solidFill>
              <a:ln w="9525">
                <a:noFill/>
                <a:round/>
                <a:headEnd/>
                <a:tailEnd/>
              </a:ln>
            </p:spPr>
            <p:txBody>
              <a:bodyPr/>
              <a:lstStyle/>
              <a:p>
                <a:endParaRPr lang="pt-BR"/>
              </a:p>
            </p:txBody>
          </p:sp>
          <p:sp>
            <p:nvSpPr>
              <p:cNvPr id="22437" name="Freeform 38"/>
              <p:cNvSpPr>
                <a:spLocks/>
              </p:cNvSpPr>
              <p:nvPr/>
            </p:nvSpPr>
            <p:spPr bwMode="auto">
              <a:xfrm>
                <a:off x="3678" y="3258"/>
                <a:ext cx="91" cy="29"/>
              </a:xfrm>
              <a:custGeom>
                <a:avLst/>
                <a:gdLst>
                  <a:gd name="T0" fmla="*/ 0 w 91"/>
                  <a:gd name="T1" fmla="*/ 6 h 29"/>
                  <a:gd name="T2" fmla="*/ 8 w 91"/>
                  <a:gd name="T3" fmla="*/ 12 h 29"/>
                  <a:gd name="T4" fmla="*/ 17 w 91"/>
                  <a:gd name="T5" fmla="*/ 15 h 29"/>
                  <a:gd name="T6" fmla="*/ 29 w 91"/>
                  <a:gd name="T7" fmla="*/ 17 h 29"/>
                  <a:gd name="T8" fmla="*/ 42 w 91"/>
                  <a:gd name="T9" fmla="*/ 21 h 29"/>
                  <a:gd name="T10" fmla="*/ 55 w 91"/>
                  <a:gd name="T11" fmla="*/ 23 h 29"/>
                  <a:gd name="T12" fmla="*/ 66 w 91"/>
                  <a:gd name="T13" fmla="*/ 25 h 29"/>
                  <a:gd name="T14" fmla="*/ 78 w 91"/>
                  <a:gd name="T15" fmla="*/ 27 h 29"/>
                  <a:gd name="T16" fmla="*/ 87 w 91"/>
                  <a:gd name="T17" fmla="*/ 29 h 29"/>
                  <a:gd name="T18" fmla="*/ 91 w 91"/>
                  <a:gd name="T19" fmla="*/ 21 h 29"/>
                  <a:gd name="T20" fmla="*/ 80 w 91"/>
                  <a:gd name="T21" fmla="*/ 19 h 29"/>
                  <a:gd name="T22" fmla="*/ 70 w 91"/>
                  <a:gd name="T23" fmla="*/ 17 h 29"/>
                  <a:gd name="T24" fmla="*/ 57 w 91"/>
                  <a:gd name="T25" fmla="*/ 15 h 29"/>
                  <a:gd name="T26" fmla="*/ 44 w 91"/>
                  <a:gd name="T27" fmla="*/ 12 h 29"/>
                  <a:gd name="T28" fmla="*/ 32 w 91"/>
                  <a:gd name="T29" fmla="*/ 10 h 29"/>
                  <a:gd name="T30" fmla="*/ 23 w 91"/>
                  <a:gd name="T31" fmla="*/ 6 h 29"/>
                  <a:gd name="T32" fmla="*/ 13 w 91"/>
                  <a:gd name="T33" fmla="*/ 4 h 29"/>
                  <a:gd name="T34" fmla="*/ 10 w 91"/>
                  <a:gd name="T35" fmla="*/ 0 h 29"/>
                  <a:gd name="T36" fmla="*/ 0 w 91"/>
                  <a:gd name="T37" fmla="*/ 6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
                  <a:gd name="T58" fmla="*/ 0 h 29"/>
                  <a:gd name="T59" fmla="*/ 91 w 91"/>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 h="29">
                    <a:moveTo>
                      <a:pt x="0" y="6"/>
                    </a:moveTo>
                    <a:lnTo>
                      <a:pt x="8" y="12"/>
                    </a:lnTo>
                    <a:lnTo>
                      <a:pt x="17" y="15"/>
                    </a:lnTo>
                    <a:lnTo>
                      <a:pt x="29" y="17"/>
                    </a:lnTo>
                    <a:lnTo>
                      <a:pt x="42" y="21"/>
                    </a:lnTo>
                    <a:lnTo>
                      <a:pt x="55" y="23"/>
                    </a:lnTo>
                    <a:lnTo>
                      <a:pt x="66" y="25"/>
                    </a:lnTo>
                    <a:lnTo>
                      <a:pt x="78" y="27"/>
                    </a:lnTo>
                    <a:lnTo>
                      <a:pt x="87" y="29"/>
                    </a:lnTo>
                    <a:lnTo>
                      <a:pt x="91" y="21"/>
                    </a:lnTo>
                    <a:lnTo>
                      <a:pt x="80" y="19"/>
                    </a:lnTo>
                    <a:lnTo>
                      <a:pt x="70" y="17"/>
                    </a:lnTo>
                    <a:lnTo>
                      <a:pt x="57" y="15"/>
                    </a:lnTo>
                    <a:lnTo>
                      <a:pt x="44" y="12"/>
                    </a:lnTo>
                    <a:lnTo>
                      <a:pt x="32" y="10"/>
                    </a:lnTo>
                    <a:lnTo>
                      <a:pt x="23" y="6"/>
                    </a:lnTo>
                    <a:lnTo>
                      <a:pt x="13" y="4"/>
                    </a:lnTo>
                    <a:lnTo>
                      <a:pt x="10" y="0"/>
                    </a:lnTo>
                    <a:lnTo>
                      <a:pt x="0" y="6"/>
                    </a:lnTo>
                    <a:close/>
                  </a:path>
                </a:pathLst>
              </a:custGeom>
              <a:solidFill>
                <a:srgbClr val="000000"/>
              </a:solidFill>
              <a:ln w="9525">
                <a:noFill/>
                <a:round/>
                <a:headEnd/>
                <a:tailEnd/>
              </a:ln>
            </p:spPr>
            <p:txBody>
              <a:bodyPr/>
              <a:lstStyle/>
              <a:p>
                <a:endParaRPr lang="pt-BR"/>
              </a:p>
            </p:txBody>
          </p:sp>
          <p:sp>
            <p:nvSpPr>
              <p:cNvPr id="22438" name="Freeform 39"/>
              <p:cNvSpPr>
                <a:spLocks/>
              </p:cNvSpPr>
              <p:nvPr/>
            </p:nvSpPr>
            <p:spPr bwMode="auto">
              <a:xfrm>
                <a:off x="3629" y="3194"/>
                <a:ext cx="59" cy="70"/>
              </a:xfrm>
              <a:custGeom>
                <a:avLst/>
                <a:gdLst>
                  <a:gd name="T0" fmla="*/ 0 w 59"/>
                  <a:gd name="T1" fmla="*/ 7 h 70"/>
                  <a:gd name="T2" fmla="*/ 5 w 59"/>
                  <a:gd name="T3" fmla="*/ 11 h 70"/>
                  <a:gd name="T4" fmla="*/ 11 w 59"/>
                  <a:gd name="T5" fmla="*/ 19 h 70"/>
                  <a:gd name="T6" fmla="*/ 19 w 59"/>
                  <a:gd name="T7" fmla="*/ 26 h 70"/>
                  <a:gd name="T8" fmla="*/ 24 w 59"/>
                  <a:gd name="T9" fmla="*/ 38 h 70"/>
                  <a:gd name="T10" fmla="*/ 32 w 59"/>
                  <a:gd name="T11" fmla="*/ 47 h 70"/>
                  <a:gd name="T12" fmla="*/ 40 w 59"/>
                  <a:gd name="T13" fmla="*/ 57 h 70"/>
                  <a:gd name="T14" fmla="*/ 45 w 59"/>
                  <a:gd name="T15" fmla="*/ 64 h 70"/>
                  <a:gd name="T16" fmla="*/ 49 w 59"/>
                  <a:gd name="T17" fmla="*/ 70 h 70"/>
                  <a:gd name="T18" fmla="*/ 59 w 59"/>
                  <a:gd name="T19" fmla="*/ 64 h 70"/>
                  <a:gd name="T20" fmla="*/ 55 w 59"/>
                  <a:gd name="T21" fmla="*/ 60 h 70"/>
                  <a:gd name="T22" fmla="*/ 49 w 59"/>
                  <a:gd name="T23" fmla="*/ 53 h 70"/>
                  <a:gd name="T24" fmla="*/ 43 w 59"/>
                  <a:gd name="T25" fmla="*/ 45 h 70"/>
                  <a:gd name="T26" fmla="*/ 36 w 59"/>
                  <a:gd name="T27" fmla="*/ 34 h 70"/>
                  <a:gd name="T28" fmla="*/ 28 w 59"/>
                  <a:gd name="T29" fmla="*/ 22 h 70"/>
                  <a:gd name="T30" fmla="*/ 21 w 59"/>
                  <a:gd name="T31" fmla="*/ 13 h 70"/>
                  <a:gd name="T32" fmla="*/ 15 w 59"/>
                  <a:gd name="T33" fmla="*/ 5 h 70"/>
                  <a:gd name="T34" fmla="*/ 5 w 59"/>
                  <a:gd name="T35" fmla="*/ 0 h 70"/>
                  <a:gd name="T36" fmla="*/ 0 w 59"/>
                  <a:gd name="T37" fmla="*/ 7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70"/>
                  <a:gd name="T59" fmla="*/ 59 w 59"/>
                  <a:gd name="T60" fmla="*/ 70 h 7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70">
                    <a:moveTo>
                      <a:pt x="0" y="7"/>
                    </a:moveTo>
                    <a:lnTo>
                      <a:pt x="5" y="11"/>
                    </a:lnTo>
                    <a:lnTo>
                      <a:pt x="11" y="19"/>
                    </a:lnTo>
                    <a:lnTo>
                      <a:pt x="19" y="26"/>
                    </a:lnTo>
                    <a:lnTo>
                      <a:pt x="24" y="38"/>
                    </a:lnTo>
                    <a:lnTo>
                      <a:pt x="32" y="47"/>
                    </a:lnTo>
                    <a:lnTo>
                      <a:pt x="40" y="57"/>
                    </a:lnTo>
                    <a:lnTo>
                      <a:pt x="45" y="64"/>
                    </a:lnTo>
                    <a:lnTo>
                      <a:pt x="49" y="70"/>
                    </a:lnTo>
                    <a:lnTo>
                      <a:pt x="59" y="64"/>
                    </a:lnTo>
                    <a:lnTo>
                      <a:pt x="55" y="60"/>
                    </a:lnTo>
                    <a:lnTo>
                      <a:pt x="49" y="53"/>
                    </a:lnTo>
                    <a:lnTo>
                      <a:pt x="43" y="45"/>
                    </a:lnTo>
                    <a:lnTo>
                      <a:pt x="36" y="34"/>
                    </a:lnTo>
                    <a:lnTo>
                      <a:pt x="28" y="22"/>
                    </a:lnTo>
                    <a:lnTo>
                      <a:pt x="21" y="13"/>
                    </a:lnTo>
                    <a:lnTo>
                      <a:pt x="15" y="5"/>
                    </a:lnTo>
                    <a:lnTo>
                      <a:pt x="5" y="0"/>
                    </a:lnTo>
                    <a:lnTo>
                      <a:pt x="0" y="7"/>
                    </a:lnTo>
                    <a:close/>
                  </a:path>
                </a:pathLst>
              </a:custGeom>
              <a:solidFill>
                <a:srgbClr val="000000"/>
              </a:solidFill>
              <a:ln w="9525">
                <a:noFill/>
                <a:round/>
                <a:headEnd/>
                <a:tailEnd/>
              </a:ln>
            </p:spPr>
            <p:txBody>
              <a:bodyPr/>
              <a:lstStyle/>
              <a:p>
                <a:endParaRPr lang="pt-BR"/>
              </a:p>
            </p:txBody>
          </p:sp>
          <p:sp>
            <p:nvSpPr>
              <p:cNvPr id="22439" name="Freeform 40"/>
              <p:cNvSpPr>
                <a:spLocks/>
              </p:cNvSpPr>
              <p:nvPr/>
            </p:nvSpPr>
            <p:spPr bwMode="auto">
              <a:xfrm>
                <a:off x="3564" y="3156"/>
                <a:ext cx="70" cy="45"/>
              </a:xfrm>
              <a:custGeom>
                <a:avLst/>
                <a:gdLst>
                  <a:gd name="T0" fmla="*/ 0 w 70"/>
                  <a:gd name="T1" fmla="*/ 4 h 45"/>
                  <a:gd name="T2" fmla="*/ 6 w 70"/>
                  <a:gd name="T3" fmla="*/ 11 h 45"/>
                  <a:gd name="T4" fmla="*/ 13 w 70"/>
                  <a:gd name="T5" fmla="*/ 17 h 45"/>
                  <a:gd name="T6" fmla="*/ 21 w 70"/>
                  <a:gd name="T7" fmla="*/ 23 h 45"/>
                  <a:gd name="T8" fmla="*/ 31 w 70"/>
                  <a:gd name="T9" fmla="*/ 28 h 45"/>
                  <a:gd name="T10" fmla="*/ 40 w 70"/>
                  <a:gd name="T11" fmla="*/ 34 h 45"/>
                  <a:gd name="T12" fmla="*/ 50 w 70"/>
                  <a:gd name="T13" fmla="*/ 38 h 45"/>
                  <a:gd name="T14" fmla="*/ 57 w 70"/>
                  <a:gd name="T15" fmla="*/ 42 h 45"/>
                  <a:gd name="T16" fmla="*/ 65 w 70"/>
                  <a:gd name="T17" fmla="*/ 45 h 45"/>
                  <a:gd name="T18" fmla="*/ 70 w 70"/>
                  <a:gd name="T19" fmla="*/ 38 h 45"/>
                  <a:gd name="T20" fmla="*/ 63 w 70"/>
                  <a:gd name="T21" fmla="*/ 34 h 45"/>
                  <a:gd name="T22" fmla="*/ 55 w 70"/>
                  <a:gd name="T23" fmla="*/ 30 h 45"/>
                  <a:gd name="T24" fmla="*/ 46 w 70"/>
                  <a:gd name="T25" fmla="*/ 26 h 45"/>
                  <a:gd name="T26" fmla="*/ 36 w 70"/>
                  <a:gd name="T27" fmla="*/ 21 h 45"/>
                  <a:gd name="T28" fmla="*/ 29 w 70"/>
                  <a:gd name="T29" fmla="*/ 17 h 45"/>
                  <a:gd name="T30" fmla="*/ 21 w 70"/>
                  <a:gd name="T31" fmla="*/ 13 h 45"/>
                  <a:gd name="T32" fmla="*/ 15 w 70"/>
                  <a:gd name="T33" fmla="*/ 5 h 45"/>
                  <a:gd name="T34" fmla="*/ 12 w 70"/>
                  <a:gd name="T35" fmla="*/ 0 h 45"/>
                  <a:gd name="T36" fmla="*/ 0 w 70"/>
                  <a:gd name="T37" fmla="*/ 4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0"/>
                  <a:gd name="T58" fmla="*/ 0 h 45"/>
                  <a:gd name="T59" fmla="*/ 70 w 70"/>
                  <a:gd name="T60" fmla="*/ 45 h 4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0" h="45">
                    <a:moveTo>
                      <a:pt x="0" y="4"/>
                    </a:moveTo>
                    <a:lnTo>
                      <a:pt x="6" y="11"/>
                    </a:lnTo>
                    <a:lnTo>
                      <a:pt x="13" y="17"/>
                    </a:lnTo>
                    <a:lnTo>
                      <a:pt x="21" y="23"/>
                    </a:lnTo>
                    <a:lnTo>
                      <a:pt x="31" y="28"/>
                    </a:lnTo>
                    <a:lnTo>
                      <a:pt x="40" y="34"/>
                    </a:lnTo>
                    <a:lnTo>
                      <a:pt x="50" y="38"/>
                    </a:lnTo>
                    <a:lnTo>
                      <a:pt x="57" y="42"/>
                    </a:lnTo>
                    <a:lnTo>
                      <a:pt x="65" y="45"/>
                    </a:lnTo>
                    <a:lnTo>
                      <a:pt x="70" y="38"/>
                    </a:lnTo>
                    <a:lnTo>
                      <a:pt x="63" y="34"/>
                    </a:lnTo>
                    <a:lnTo>
                      <a:pt x="55" y="30"/>
                    </a:lnTo>
                    <a:lnTo>
                      <a:pt x="46" y="26"/>
                    </a:lnTo>
                    <a:lnTo>
                      <a:pt x="36" y="21"/>
                    </a:lnTo>
                    <a:lnTo>
                      <a:pt x="29" y="17"/>
                    </a:lnTo>
                    <a:lnTo>
                      <a:pt x="21" y="13"/>
                    </a:lnTo>
                    <a:lnTo>
                      <a:pt x="15" y="5"/>
                    </a:lnTo>
                    <a:lnTo>
                      <a:pt x="12" y="0"/>
                    </a:lnTo>
                    <a:lnTo>
                      <a:pt x="0" y="4"/>
                    </a:lnTo>
                    <a:close/>
                  </a:path>
                </a:pathLst>
              </a:custGeom>
              <a:solidFill>
                <a:srgbClr val="000000"/>
              </a:solidFill>
              <a:ln w="9525">
                <a:noFill/>
                <a:round/>
                <a:headEnd/>
                <a:tailEnd/>
              </a:ln>
            </p:spPr>
            <p:txBody>
              <a:bodyPr/>
              <a:lstStyle/>
              <a:p>
                <a:endParaRPr lang="pt-BR"/>
              </a:p>
            </p:txBody>
          </p:sp>
          <p:sp>
            <p:nvSpPr>
              <p:cNvPr id="22440" name="Freeform 41"/>
              <p:cNvSpPr>
                <a:spLocks/>
              </p:cNvSpPr>
              <p:nvPr/>
            </p:nvSpPr>
            <p:spPr bwMode="auto">
              <a:xfrm>
                <a:off x="3547" y="3091"/>
                <a:ext cx="29" cy="69"/>
              </a:xfrm>
              <a:custGeom>
                <a:avLst/>
                <a:gdLst>
                  <a:gd name="T0" fmla="*/ 2 w 29"/>
                  <a:gd name="T1" fmla="*/ 0 h 69"/>
                  <a:gd name="T2" fmla="*/ 0 w 29"/>
                  <a:gd name="T3" fmla="*/ 6 h 69"/>
                  <a:gd name="T4" fmla="*/ 0 w 29"/>
                  <a:gd name="T5" fmla="*/ 14 h 69"/>
                  <a:gd name="T6" fmla="*/ 2 w 29"/>
                  <a:gd name="T7" fmla="*/ 23 h 69"/>
                  <a:gd name="T8" fmla="*/ 2 w 29"/>
                  <a:gd name="T9" fmla="*/ 32 h 69"/>
                  <a:gd name="T10" fmla="*/ 6 w 29"/>
                  <a:gd name="T11" fmla="*/ 42 h 69"/>
                  <a:gd name="T12" fmla="*/ 10 w 29"/>
                  <a:gd name="T13" fmla="*/ 51 h 69"/>
                  <a:gd name="T14" fmla="*/ 13 w 29"/>
                  <a:gd name="T15" fmla="*/ 59 h 69"/>
                  <a:gd name="T16" fmla="*/ 17 w 29"/>
                  <a:gd name="T17" fmla="*/ 69 h 69"/>
                  <a:gd name="T18" fmla="*/ 29 w 29"/>
                  <a:gd name="T19" fmla="*/ 65 h 69"/>
                  <a:gd name="T20" fmla="*/ 25 w 29"/>
                  <a:gd name="T21" fmla="*/ 59 h 69"/>
                  <a:gd name="T22" fmla="*/ 21 w 29"/>
                  <a:gd name="T23" fmla="*/ 50 h 69"/>
                  <a:gd name="T24" fmla="*/ 17 w 29"/>
                  <a:gd name="T25" fmla="*/ 40 h 69"/>
                  <a:gd name="T26" fmla="*/ 13 w 29"/>
                  <a:gd name="T27" fmla="*/ 31 h 69"/>
                  <a:gd name="T28" fmla="*/ 11 w 29"/>
                  <a:gd name="T29" fmla="*/ 21 h 69"/>
                  <a:gd name="T30" fmla="*/ 11 w 29"/>
                  <a:gd name="T31" fmla="*/ 14 h 69"/>
                  <a:gd name="T32" fmla="*/ 11 w 29"/>
                  <a:gd name="T33" fmla="*/ 8 h 69"/>
                  <a:gd name="T34" fmla="*/ 11 w 29"/>
                  <a:gd name="T35" fmla="*/ 6 h 69"/>
                  <a:gd name="T36" fmla="*/ 2 w 29"/>
                  <a:gd name="T37" fmla="*/ 0 h 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
                  <a:gd name="T58" fmla="*/ 0 h 69"/>
                  <a:gd name="T59" fmla="*/ 29 w 29"/>
                  <a:gd name="T60" fmla="*/ 69 h 6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 h="69">
                    <a:moveTo>
                      <a:pt x="2" y="0"/>
                    </a:moveTo>
                    <a:lnTo>
                      <a:pt x="0" y="6"/>
                    </a:lnTo>
                    <a:lnTo>
                      <a:pt x="0" y="14"/>
                    </a:lnTo>
                    <a:lnTo>
                      <a:pt x="2" y="23"/>
                    </a:lnTo>
                    <a:lnTo>
                      <a:pt x="2" y="32"/>
                    </a:lnTo>
                    <a:lnTo>
                      <a:pt x="6" y="42"/>
                    </a:lnTo>
                    <a:lnTo>
                      <a:pt x="10" y="51"/>
                    </a:lnTo>
                    <a:lnTo>
                      <a:pt x="13" y="59"/>
                    </a:lnTo>
                    <a:lnTo>
                      <a:pt x="17" y="69"/>
                    </a:lnTo>
                    <a:lnTo>
                      <a:pt x="29" y="65"/>
                    </a:lnTo>
                    <a:lnTo>
                      <a:pt x="25" y="59"/>
                    </a:lnTo>
                    <a:lnTo>
                      <a:pt x="21" y="50"/>
                    </a:lnTo>
                    <a:lnTo>
                      <a:pt x="17" y="40"/>
                    </a:lnTo>
                    <a:lnTo>
                      <a:pt x="13" y="31"/>
                    </a:lnTo>
                    <a:lnTo>
                      <a:pt x="11" y="21"/>
                    </a:lnTo>
                    <a:lnTo>
                      <a:pt x="11" y="14"/>
                    </a:lnTo>
                    <a:lnTo>
                      <a:pt x="11" y="8"/>
                    </a:lnTo>
                    <a:lnTo>
                      <a:pt x="11" y="6"/>
                    </a:lnTo>
                    <a:lnTo>
                      <a:pt x="2" y="0"/>
                    </a:lnTo>
                    <a:close/>
                  </a:path>
                </a:pathLst>
              </a:custGeom>
              <a:solidFill>
                <a:srgbClr val="000000"/>
              </a:solidFill>
              <a:ln w="9525">
                <a:noFill/>
                <a:round/>
                <a:headEnd/>
                <a:tailEnd/>
              </a:ln>
            </p:spPr>
            <p:txBody>
              <a:bodyPr/>
              <a:lstStyle/>
              <a:p>
                <a:endParaRPr lang="pt-BR"/>
              </a:p>
            </p:txBody>
          </p:sp>
          <p:sp>
            <p:nvSpPr>
              <p:cNvPr id="22441" name="Freeform 42"/>
              <p:cNvSpPr>
                <a:spLocks/>
              </p:cNvSpPr>
              <p:nvPr/>
            </p:nvSpPr>
            <p:spPr bwMode="auto">
              <a:xfrm>
                <a:off x="3549" y="3074"/>
                <a:ext cx="21" cy="23"/>
              </a:xfrm>
              <a:custGeom>
                <a:avLst/>
                <a:gdLst>
                  <a:gd name="T0" fmla="*/ 9 w 21"/>
                  <a:gd name="T1" fmla="*/ 4 h 23"/>
                  <a:gd name="T2" fmla="*/ 9 w 21"/>
                  <a:gd name="T3" fmla="*/ 0 h 23"/>
                  <a:gd name="T4" fmla="*/ 9 w 21"/>
                  <a:gd name="T5" fmla="*/ 2 h 23"/>
                  <a:gd name="T6" fmla="*/ 9 w 21"/>
                  <a:gd name="T7" fmla="*/ 2 h 23"/>
                  <a:gd name="T8" fmla="*/ 9 w 21"/>
                  <a:gd name="T9" fmla="*/ 4 h 23"/>
                  <a:gd name="T10" fmla="*/ 8 w 21"/>
                  <a:gd name="T11" fmla="*/ 6 h 23"/>
                  <a:gd name="T12" fmla="*/ 6 w 21"/>
                  <a:gd name="T13" fmla="*/ 10 h 23"/>
                  <a:gd name="T14" fmla="*/ 4 w 21"/>
                  <a:gd name="T15" fmla="*/ 13 h 23"/>
                  <a:gd name="T16" fmla="*/ 4 w 21"/>
                  <a:gd name="T17" fmla="*/ 15 h 23"/>
                  <a:gd name="T18" fmla="*/ 0 w 21"/>
                  <a:gd name="T19" fmla="*/ 17 h 23"/>
                  <a:gd name="T20" fmla="*/ 9 w 21"/>
                  <a:gd name="T21" fmla="*/ 23 h 23"/>
                  <a:gd name="T22" fmla="*/ 13 w 21"/>
                  <a:gd name="T23" fmla="*/ 19 h 23"/>
                  <a:gd name="T24" fmla="*/ 15 w 21"/>
                  <a:gd name="T25" fmla="*/ 15 h 23"/>
                  <a:gd name="T26" fmla="*/ 17 w 21"/>
                  <a:gd name="T27" fmla="*/ 13 h 23"/>
                  <a:gd name="T28" fmla="*/ 19 w 21"/>
                  <a:gd name="T29" fmla="*/ 10 h 23"/>
                  <a:gd name="T30" fmla="*/ 19 w 21"/>
                  <a:gd name="T31" fmla="*/ 6 h 23"/>
                  <a:gd name="T32" fmla="*/ 21 w 21"/>
                  <a:gd name="T33" fmla="*/ 4 h 23"/>
                  <a:gd name="T34" fmla="*/ 21 w 21"/>
                  <a:gd name="T35" fmla="*/ 2 h 23"/>
                  <a:gd name="T36" fmla="*/ 21 w 21"/>
                  <a:gd name="T37" fmla="*/ 0 h 23"/>
                  <a:gd name="T38" fmla="*/ 9 w 21"/>
                  <a:gd name="T39" fmla="*/ 4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1"/>
                  <a:gd name="T61" fmla="*/ 0 h 23"/>
                  <a:gd name="T62" fmla="*/ 21 w 21"/>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1" h="23">
                    <a:moveTo>
                      <a:pt x="9" y="4"/>
                    </a:moveTo>
                    <a:lnTo>
                      <a:pt x="9" y="0"/>
                    </a:lnTo>
                    <a:lnTo>
                      <a:pt x="9" y="2"/>
                    </a:lnTo>
                    <a:lnTo>
                      <a:pt x="9" y="4"/>
                    </a:lnTo>
                    <a:lnTo>
                      <a:pt x="8" y="6"/>
                    </a:lnTo>
                    <a:lnTo>
                      <a:pt x="6" y="10"/>
                    </a:lnTo>
                    <a:lnTo>
                      <a:pt x="4" y="13"/>
                    </a:lnTo>
                    <a:lnTo>
                      <a:pt x="4" y="15"/>
                    </a:lnTo>
                    <a:lnTo>
                      <a:pt x="0" y="17"/>
                    </a:lnTo>
                    <a:lnTo>
                      <a:pt x="9" y="23"/>
                    </a:lnTo>
                    <a:lnTo>
                      <a:pt x="13" y="19"/>
                    </a:lnTo>
                    <a:lnTo>
                      <a:pt x="15" y="15"/>
                    </a:lnTo>
                    <a:lnTo>
                      <a:pt x="17" y="13"/>
                    </a:lnTo>
                    <a:lnTo>
                      <a:pt x="19" y="10"/>
                    </a:lnTo>
                    <a:lnTo>
                      <a:pt x="19" y="6"/>
                    </a:lnTo>
                    <a:lnTo>
                      <a:pt x="21" y="4"/>
                    </a:lnTo>
                    <a:lnTo>
                      <a:pt x="21" y="2"/>
                    </a:lnTo>
                    <a:lnTo>
                      <a:pt x="21" y="0"/>
                    </a:lnTo>
                    <a:lnTo>
                      <a:pt x="9" y="4"/>
                    </a:lnTo>
                    <a:close/>
                  </a:path>
                </a:pathLst>
              </a:custGeom>
              <a:solidFill>
                <a:srgbClr val="000000"/>
              </a:solidFill>
              <a:ln w="9525">
                <a:noFill/>
                <a:round/>
                <a:headEnd/>
                <a:tailEnd/>
              </a:ln>
            </p:spPr>
            <p:txBody>
              <a:bodyPr/>
              <a:lstStyle/>
              <a:p>
                <a:endParaRPr lang="pt-BR"/>
              </a:p>
            </p:txBody>
          </p:sp>
          <p:sp>
            <p:nvSpPr>
              <p:cNvPr id="22442" name="Freeform 43"/>
              <p:cNvSpPr>
                <a:spLocks/>
              </p:cNvSpPr>
              <p:nvPr/>
            </p:nvSpPr>
            <p:spPr bwMode="auto">
              <a:xfrm>
                <a:off x="3515" y="2945"/>
                <a:ext cx="55" cy="133"/>
              </a:xfrm>
              <a:custGeom>
                <a:avLst/>
                <a:gdLst>
                  <a:gd name="T0" fmla="*/ 6 w 55"/>
                  <a:gd name="T1" fmla="*/ 0 h 133"/>
                  <a:gd name="T2" fmla="*/ 0 w 55"/>
                  <a:gd name="T3" fmla="*/ 8 h 133"/>
                  <a:gd name="T4" fmla="*/ 0 w 55"/>
                  <a:gd name="T5" fmla="*/ 15 h 133"/>
                  <a:gd name="T6" fmla="*/ 0 w 55"/>
                  <a:gd name="T7" fmla="*/ 27 h 133"/>
                  <a:gd name="T8" fmla="*/ 0 w 55"/>
                  <a:gd name="T9" fmla="*/ 36 h 133"/>
                  <a:gd name="T10" fmla="*/ 6 w 55"/>
                  <a:gd name="T11" fmla="*/ 57 h 133"/>
                  <a:gd name="T12" fmla="*/ 15 w 55"/>
                  <a:gd name="T13" fmla="*/ 80 h 133"/>
                  <a:gd name="T14" fmla="*/ 25 w 55"/>
                  <a:gd name="T15" fmla="*/ 101 h 133"/>
                  <a:gd name="T16" fmla="*/ 34 w 55"/>
                  <a:gd name="T17" fmla="*/ 116 h 133"/>
                  <a:gd name="T18" fmla="*/ 42 w 55"/>
                  <a:gd name="T19" fmla="*/ 129 h 133"/>
                  <a:gd name="T20" fmla="*/ 43 w 55"/>
                  <a:gd name="T21" fmla="*/ 133 h 133"/>
                  <a:gd name="T22" fmla="*/ 55 w 55"/>
                  <a:gd name="T23" fmla="*/ 129 h 133"/>
                  <a:gd name="T24" fmla="*/ 53 w 55"/>
                  <a:gd name="T25" fmla="*/ 123 h 133"/>
                  <a:gd name="T26" fmla="*/ 45 w 55"/>
                  <a:gd name="T27" fmla="*/ 114 h 133"/>
                  <a:gd name="T28" fmla="*/ 36 w 55"/>
                  <a:gd name="T29" fmla="*/ 97 h 133"/>
                  <a:gd name="T30" fmla="*/ 26 w 55"/>
                  <a:gd name="T31" fmla="*/ 78 h 133"/>
                  <a:gd name="T32" fmla="*/ 17 w 55"/>
                  <a:gd name="T33" fmla="*/ 55 h 133"/>
                  <a:gd name="T34" fmla="*/ 11 w 55"/>
                  <a:gd name="T35" fmla="*/ 34 h 133"/>
                  <a:gd name="T36" fmla="*/ 9 w 55"/>
                  <a:gd name="T37" fmla="*/ 25 h 133"/>
                  <a:gd name="T38" fmla="*/ 9 w 55"/>
                  <a:gd name="T39" fmla="*/ 17 h 133"/>
                  <a:gd name="T40" fmla="*/ 11 w 55"/>
                  <a:gd name="T41" fmla="*/ 10 h 133"/>
                  <a:gd name="T42" fmla="*/ 15 w 55"/>
                  <a:gd name="T43" fmla="*/ 4 h 133"/>
                  <a:gd name="T44" fmla="*/ 6 w 55"/>
                  <a:gd name="T45" fmla="*/ 0 h 13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
                  <a:gd name="T70" fmla="*/ 0 h 133"/>
                  <a:gd name="T71" fmla="*/ 55 w 55"/>
                  <a:gd name="T72" fmla="*/ 133 h 13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 h="133">
                    <a:moveTo>
                      <a:pt x="6" y="0"/>
                    </a:moveTo>
                    <a:lnTo>
                      <a:pt x="0" y="8"/>
                    </a:lnTo>
                    <a:lnTo>
                      <a:pt x="0" y="15"/>
                    </a:lnTo>
                    <a:lnTo>
                      <a:pt x="0" y="27"/>
                    </a:lnTo>
                    <a:lnTo>
                      <a:pt x="0" y="36"/>
                    </a:lnTo>
                    <a:lnTo>
                      <a:pt x="6" y="57"/>
                    </a:lnTo>
                    <a:lnTo>
                      <a:pt x="15" y="80"/>
                    </a:lnTo>
                    <a:lnTo>
                      <a:pt x="25" y="101"/>
                    </a:lnTo>
                    <a:lnTo>
                      <a:pt x="34" y="116"/>
                    </a:lnTo>
                    <a:lnTo>
                      <a:pt x="42" y="129"/>
                    </a:lnTo>
                    <a:lnTo>
                      <a:pt x="43" y="133"/>
                    </a:lnTo>
                    <a:lnTo>
                      <a:pt x="55" y="129"/>
                    </a:lnTo>
                    <a:lnTo>
                      <a:pt x="53" y="123"/>
                    </a:lnTo>
                    <a:lnTo>
                      <a:pt x="45" y="114"/>
                    </a:lnTo>
                    <a:lnTo>
                      <a:pt x="36" y="97"/>
                    </a:lnTo>
                    <a:lnTo>
                      <a:pt x="26" y="78"/>
                    </a:lnTo>
                    <a:lnTo>
                      <a:pt x="17" y="55"/>
                    </a:lnTo>
                    <a:lnTo>
                      <a:pt x="11" y="34"/>
                    </a:lnTo>
                    <a:lnTo>
                      <a:pt x="9" y="25"/>
                    </a:lnTo>
                    <a:lnTo>
                      <a:pt x="9" y="17"/>
                    </a:lnTo>
                    <a:lnTo>
                      <a:pt x="11" y="10"/>
                    </a:lnTo>
                    <a:lnTo>
                      <a:pt x="15" y="4"/>
                    </a:lnTo>
                    <a:lnTo>
                      <a:pt x="6" y="0"/>
                    </a:lnTo>
                    <a:close/>
                  </a:path>
                </a:pathLst>
              </a:custGeom>
              <a:solidFill>
                <a:srgbClr val="000000"/>
              </a:solidFill>
              <a:ln w="9525">
                <a:noFill/>
                <a:round/>
                <a:headEnd/>
                <a:tailEnd/>
              </a:ln>
            </p:spPr>
            <p:txBody>
              <a:bodyPr/>
              <a:lstStyle/>
              <a:p>
                <a:endParaRPr lang="pt-BR"/>
              </a:p>
            </p:txBody>
          </p:sp>
          <p:sp>
            <p:nvSpPr>
              <p:cNvPr id="22443" name="Freeform 44"/>
              <p:cNvSpPr>
                <a:spLocks/>
              </p:cNvSpPr>
              <p:nvPr/>
            </p:nvSpPr>
            <p:spPr bwMode="auto">
              <a:xfrm>
                <a:off x="3521" y="2888"/>
                <a:ext cx="91" cy="61"/>
              </a:xfrm>
              <a:custGeom>
                <a:avLst/>
                <a:gdLst>
                  <a:gd name="T0" fmla="*/ 79 w 91"/>
                  <a:gd name="T1" fmla="*/ 4 h 61"/>
                  <a:gd name="T2" fmla="*/ 83 w 91"/>
                  <a:gd name="T3" fmla="*/ 0 h 61"/>
                  <a:gd name="T4" fmla="*/ 79 w 91"/>
                  <a:gd name="T5" fmla="*/ 0 h 61"/>
                  <a:gd name="T6" fmla="*/ 74 w 91"/>
                  <a:gd name="T7" fmla="*/ 4 h 61"/>
                  <a:gd name="T8" fmla="*/ 62 w 91"/>
                  <a:gd name="T9" fmla="*/ 10 h 61"/>
                  <a:gd name="T10" fmla="*/ 49 w 91"/>
                  <a:gd name="T11" fmla="*/ 15 h 61"/>
                  <a:gd name="T12" fmla="*/ 36 w 91"/>
                  <a:gd name="T13" fmla="*/ 25 h 61"/>
                  <a:gd name="T14" fmla="*/ 22 w 91"/>
                  <a:gd name="T15" fmla="*/ 34 h 61"/>
                  <a:gd name="T16" fmla="*/ 9 w 91"/>
                  <a:gd name="T17" fmla="*/ 46 h 61"/>
                  <a:gd name="T18" fmla="*/ 0 w 91"/>
                  <a:gd name="T19" fmla="*/ 57 h 61"/>
                  <a:gd name="T20" fmla="*/ 9 w 91"/>
                  <a:gd name="T21" fmla="*/ 61 h 61"/>
                  <a:gd name="T22" fmla="*/ 19 w 91"/>
                  <a:gd name="T23" fmla="*/ 50 h 61"/>
                  <a:gd name="T24" fmla="*/ 30 w 91"/>
                  <a:gd name="T25" fmla="*/ 40 h 61"/>
                  <a:gd name="T26" fmla="*/ 41 w 91"/>
                  <a:gd name="T27" fmla="*/ 31 h 61"/>
                  <a:gd name="T28" fmla="*/ 56 w 91"/>
                  <a:gd name="T29" fmla="*/ 23 h 61"/>
                  <a:gd name="T30" fmla="*/ 68 w 91"/>
                  <a:gd name="T31" fmla="*/ 15 h 61"/>
                  <a:gd name="T32" fmla="*/ 79 w 91"/>
                  <a:gd name="T33" fmla="*/ 10 h 61"/>
                  <a:gd name="T34" fmla="*/ 85 w 91"/>
                  <a:gd name="T35" fmla="*/ 8 h 61"/>
                  <a:gd name="T36" fmla="*/ 89 w 91"/>
                  <a:gd name="T37" fmla="*/ 6 h 61"/>
                  <a:gd name="T38" fmla="*/ 91 w 91"/>
                  <a:gd name="T39" fmla="*/ 2 h 61"/>
                  <a:gd name="T40" fmla="*/ 79 w 91"/>
                  <a:gd name="T41" fmla="*/ 4 h 6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1"/>
                  <a:gd name="T64" fmla="*/ 0 h 61"/>
                  <a:gd name="T65" fmla="*/ 91 w 91"/>
                  <a:gd name="T66" fmla="*/ 61 h 6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1" h="61">
                    <a:moveTo>
                      <a:pt x="79" y="4"/>
                    </a:moveTo>
                    <a:lnTo>
                      <a:pt x="83" y="0"/>
                    </a:lnTo>
                    <a:lnTo>
                      <a:pt x="79" y="0"/>
                    </a:lnTo>
                    <a:lnTo>
                      <a:pt x="74" y="4"/>
                    </a:lnTo>
                    <a:lnTo>
                      <a:pt x="62" y="10"/>
                    </a:lnTo>
                    <a:lnTo>
                      <a:pt x="49" y="15"/>
                    </a:lnTo>
                    <a:lnTo>
                      <a:pt x="36" y="25"/>
                    </a:lnTo>
                    <a:lnTo>
                      <a:pt x="22" y="34"/>
                    </a:lnTo>
                    <a:lnTo>
                      <a:pt x="9" y="46"/>
                    </a:lnTo>
                    <a:lnTo>
                      <a:pt x="0" y="57"/>
                    </a:lnTo>
                    <a:lnTo>
                      <a:pt x="9" y="61"/>
                    </a:lnTo>
                    <a:lnTo>
                      <a:pt x="19" y="50"/>
                    </a:lnTo>
                    <a:lnTo>
                      <a:pt x="30" y="40"/>
                    </a:lnTo>
                    <a:lnTo>
                      <a:pt x="41" y="31"/>
                    </a:lnTo>
                    <a:lnTo>
                      <a:pt x="56" y="23"/>
                    </a:lnTo>
                    <a:lnTo>
                      <a:pt x="68" y="15"/>
                    </a:lnTo>
                    <a:lnTo>
                      <a:pt x="79" y="10"/>
                    </a:lnTo>
                    <a:lnTo>
                      <a:pt x="85" y="8"/>
                    </a:lnTo>
                    <a:lnTo>
                      <a:pt x="89" y="6"/>
                    </a:lnTo>
                    <a:lnTo>
                      <a:pt x="91" y="2"/>
                    </a:lnTo>
                    <a:lnTo>
                      <a:pt x="79" y="4"/>
                    </a:lnTo>
                    <a:close/>
                  </a:path>
                </a:pathLst>
              </a:custGeom>
              <a:solidFill>
                <a:srgbClr val="000000"/>
              </a:solidFill>
              <a:ln w="9525">
                <a:noFill/>
                <a:round/>
                <a:headEnd/>
                <a:tailEnd/>
              </a:ln>
            </p:spPr>
            <p:txBody>
              <a:bodyPr/>
              <a:lstStyle/>
              <a:p>
                <a:endParaRPr lang="pt-BR"/>
              </a:p>
            </p:txBody>
          </p:sp>
          <p:sp>
            <p:nvSpPr>
              <p:cNvPr id="22444" name="Freeform 45"/>
              <p:cNvSpPr>
                <a:spLocks/>
              </p:cNvSpPr>
              <p:nvPr/>
            </p:nvSpPr>
            <p:spPr bwMode="auto">
              <a:xfrm>
                <a:off x="3600" y="2790"/>
                <a:ext cx="31" cy="102"/>
              </a:xfrm>
              <a:custGeom>
                <a:avLst/>
                <a:gdLst>
                  <a:gd name="T0" fmla="*/ 21 w 31"/>
                  <a:gd name="T1" fmla="*/ 0 h 102"/>
                  <a:gd name="T2" fmla="*/ 17 w 31"/>
                  <a:gd name="T3" fmla="*/ 5 h 102"/>
                  <a:gd name="T4" fmla="*/ 14 w 31"/>
                  <a:gd name="T5" fmla="*/ 13 h 102"/>
                  <a:gd name="T6" fmla="*/ 10 w 31"/>
                  <a:gd name="T7" fmla="*/ 18 h 102"/>
                  <a:gd name="T8" fmla="*/ 6 w 31"/>
                  <a:gd name="T9" fmla="*/ 28 h 102"/>
                  <a:gd name="T10" fmla="*/ 4 w 31"/>
                  <a:gd name="T11" fmla="*/ 45 h 102"/>
                  <a:gd name="T12" fmla="*/ 0 w 31"/>
                  <a:gd name="T13" fmla="*/ 62 h 102"/>
                  <a:gd name="T14" fmla="*/ 0 w 31"/>
                  <a:gd name="T15" fmla="*/ 77 h 102"/>
                  <a:gd name="T16" fmla="*/ 0 w 31"/>
                  <a:gd name="T17" fmla="*/ 89 h 102"/>
                  <a:gd name="T18" fmla="*/ 0 w 31"/>
                  <a:gd name="T19" fmla="*/ 98 h 102"/>
                  <a:gd name="T20" fmla="*/ 0 w 31"/>
                  <a:gd name="T21" fmla="*/ 102 h 102"/>
                  <a:gd name="T22" fmla="*/ 12 w 31"/>
                  <a:gd name="T23" fmla="*/ 100 h 102"/>
                  <a:gd name="T24" fmla="*/ 12 w 31"/>
                  <a:gd name="T25" fmla="*/ 98 h 102"/>
                  <a:gd name="T26" fmla="*/ 12 w 31"/>
                  <a:gd name="T27" fmla="*/ 89 h 102"/>
                  <a:gd name="T28" fmla="*/ 12 w 31"/>
                  <a:gd name="T29" fmla="*/ 77 h 102"/>
                  <a:gd name="T30" fmla="*/ 12 w 31"/>
                  <a:gd name="T31" fmla="*/ 62 h 102"/>
                  <a:gd name="T32" fmla="*/ 15 w 31"/>
                  <a:gd name="T33" fmla="*/ 45 h 102"/>
                  <a:gd name="T34" fmla="*/ 19 w 31"/>
                  <a:gd name="T35" fmla="*/ 30 h 102"/>
                  <a:gd name="T36" fmla="*/ 19 w 31"/>
                  <a:gd name="T37" fmla="*/ 22 h 102"/>
                  <a:gd name="T38" fmla="*/ 23 w 31"/>
                  <a:gd name="T39" fmla="*/ 15 h 102"/>
                  <a:gd name="T40" fmla="*/ 27 w 31"/>
                  <a:gd name="T41" fmla="*/ 9 h 102"/>
                  <a:gd name="T42" fmla="*/ 31 w 31"/>
                  <a:gd name="T43" fmla="*/ 3 h 102"/>
                  <a:gd name="T44" fmla="*/ 21 w 31"/>
                  <a:gd name="T45" fmla="*/ 0 h 10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102"/>
                  <a:gd name="T71" fmla="*/ 31 w 31"/>
                  <a:gd name="T72" fmla="*/ 102 h 10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102">
                    <a:moveTo>
                      <a:pt x="21" y="0"/>
                    </a:moveTo>
                    <a:lnTo>
                      <a:pt x="17" y="5"/>
                    </a:lnTo>
                    <a:lnTo>
                      <a:pt x="14" y="13"/>
                    </a:lnTo>
                    <a:lnTo>
                      <a:pt x="10" y="18"/>
                    </a:lnTo>
                    <a:lnTo>
                      <a:pt x="6" y="28"/>
                    </a:lnTo>
                    <a:lnTo>
                      <a:pt x="4" y="45"/>
                    </a:lnTo>
                    <a:lnTo>
                      <a:pt x="0" y="62"/>
                    </a:lnTo>
                    <a:lnTo>
                      <a:pt x="0" y="77"/>
                    </a:lnTo>
                    <a:lnTo>
                      <a:pt x="0" y="89"/>
                    </a:lnTo>
                    <a:lnTo>
                      <a:pt x="0" y="98"/>
                    </a:lnTo>
                    <a:lnTo>
                      <a:pt x="0" y="102"/>
                    </a:lnTo>
                    <a:lnTo>
                      <a:pt x="12" y="100"/>
                    </a:lnTo>
                    <a:lnTo>
                      <a:pt x="12" y="98"/>
                    </a:lnTo>
                    <a:lnTo>
                      <a:pt x="12" y="89"/>
                    </a:lnTo>
                    <a:lnTo>
                      <a:pt x="12" y="77"/>
                    </a:lnTo>
                    <a:lnTo>
                      <a:pt x="12" y="62"/>
                    </a:lnTo>
                    <a:lnTo>
                      <a:pt x="15" y="45"/>
                    </a:lnTo>
                    <a:lnTo>
                      <a:pt x="19" y="30"/>
                    </a:lnTo>
                    <a:lnTo>
                      <a:pt x="19" y="22"/>
                    </a:lnTo>
                    <a:lnTo>
                      <a:pt x="23" y="15"/>
                    </a:lnTo>
                    <a:lnTo>
                      <a:pt x="27" y="9"/>
                    </a:lnTo>
                    <a:lnTo>
                      <a:pt x="31" y="3"/>
                    </a:lnTo>
                    <a:lnTo>
                      <a:pt x="21" y="0"/>
                    </a:lnTo>
                    <a:close/>
                  </a:path>
                </a:pathLst>
              </a:custGeom>
              <a:solidFill>
                <a:srgbClr val="000000"/>
              </a:solidFill>
              <a:ln w="9525">
                <a:noFill/>
                <a:round/>
                <a:headEnd/>
                <a:tailEnd/>
              </a:ln>
            </p:spPr>
            <p:txBody>
              <a:bodyPr/>
              <a:lstStyle/>
              <a:p>
                <a:endParaRPr lang="pt-BR"/>
              </a:p>
            </p:txBody>
          </p:sp>
          <p:sp>
            <p:nvSpPr>
              <p:cNvPr id="22445" name="Freeform 46"/>
              <p:cNvSpPr>
                <a:spLocks/>
              </p:cNvSpPr>
              <p:nvPr/>
            </p:nvSpPr>
            <p:spPr bwMode="auto">
              <a:xfrm>
                <a:off x="3621" y="2704"/>
                <a:ext cx="142" cy="89"/>
              </a:xfrm>
              <a:custGeom>
                <a:avLst/>
                <a:gdLst>
                  <a:gd name="T0" fmla="*/ 137 w 142"/>
                  <a:gd name="T1" fmla="*/ 0 h 89"/>
                  <a:gd name="T2" fmla="*/ 116 w 142"/>
                  <a:gd name="T3" fmla="*/ 10 h 89"/>
                  <a:gd name="T4" fmla="*/ 95 w 142"/>
                  <a:gd name="T5" fmla="*/ 21 h 89"/>
                  <a:gd name="T6" fmla="*/ 76 w 142"/>
                  <a:gd name="T7" fmla="*/ 32 h 89"/>
                  <a:gd name="T8" fmla="*/ 59 w 142"/>
                  <a:gd name="T9" fmla="*/ 44 h 89"/>
                  <a:gd name="T10" fmla="*/ 40 w 142"/>
                  <a:gd name="T11" fmla="*/ 55 h 89"/>
                  <a:gd name="T12" fmla="*/ 25 w 142"/>
                  <a:gd name="T13" fmla="*/ 67 h 89"/>
                  <a:gd name="T14" fmla="*/ 12 w 142"/>
                  <a:gd name="T15" fmla="*/ 76 h 89"/>
                  <a:gd name="T16" fmla="*/ 0 w 142"/>
                  <a:gd name="T17" fmla="*/ 86 h 89"/>
                  <a:gd name="T18" fmla="*/ 10 w 142"/>
                  <a:gd name="T19" fmla="*/ 89 h 89"/>
                  <a:gd name="T20" fmla="*/ 21 w 142"/>
                  <a:gd name="T21" fmla="*/ 82 h 89"/>
                  <a:gd name="T22" fmla="*/ 32 w 142"/>
                  <a:gd name="T23" fmla="*/ 70 h 89"/>
                  <a:gd name="T24" fmla="*/ 48 w 142"/>
                  <a:gd name="T25" fmla="*/ 61 h 89"/>
                  <a:gd name="T26" fmla="*/ 65 w 142"/>
                  <a:gd name="T27" fmla="*/ 49 h 89"/>
                  <a:gd name="T28" fmla="*/ 84 w 142"/>
                  <a:gd name="T29" fmla="*/ 38 h 89"/>
                  <a:gd name="T30" fmla="*/ 103 w 142"/>
                  <a:gd name="T31" fmla="*/ 27 h 89"/>
                  <a:gd name="T32" fmla="*/ 122 w 142"/>
                  <a:gd name="T33" fmla="*/ 15 h 89"/>
                  <a:gd name="T34" fmla="*/ 142 w 142"/>
                  <a:gd name="T35" fmla="*/ 6 h 89"/>
                  <a:gd name="T36" fmla="*/ 137 w 142"/>
                  <a:gd name="T37" fmla="*/ 0 h 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2"/>
                  <a:gd name="T58" fmla="*/ 0 h 89"/>
                  <a:gd name="T59" fmla="*/ 142 w 142"/>
                  <a:gd name="T60" fmla="*/ 89 h 8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2" h="89">
                    <a:moveTo>
                      <a:pt x="137" y="0"/>
                    </a:moveTo>
                    <a:lnTo>
                      <a:pt x="116" y="10"/>
                    </a:lnTo>
                    <a:lnTo>
                      <a:pt x="95" y="21"/>
                    </a:lnTo>
                    <a:lnTo>
                      <a:pt x="76" y="32"/>
                    </a:lnTo>
                    <a:lnTo>
                      <a:pt x="59" y="44"/>
                    </a:lnTo>
                    <a:lnTo>
                      <a:pt x="40" y="55"/>
                    </a:lnTo>
                    <a:lnTo>
                      <a:pt x="25" y="67"/>
                    </a:lnTo>
                    <a:lnTo>
                      <a:pt x="12" y="76"/>
                    </a:lnTo>
                    <a:lnTo>
                      <a:pt x="0" y="86"/>
                    </a:lnTo>
                    <a:lnTo>
                      <a:pt x="10" y="89"/>
                    </a:lnTo>
                    <a:lnTo>
                      <a:pt x="21" y="82"/>
                    </a:lnTo>
                    <a:lnTo>
                      <a:pt x="32" y="70"/>
                    </a:lnTo>
                    <a:lnTo>
                      <a:pt x="48" y="61"/>
                    </a:lnTo>
                    <a:lnTo>
                      <a:pt x="65" y="49"/>
                    </a:lnTo>
                    <a:lnTo>
                      <a:pt x="84" y="38"/>
                    </a:lnTo>
                    <a:lnTo>
                      <a:pt x="103" y="27"/>
                    </a:lnTo>
                    <a:lnTo>
                      <a:pt x="122" y="15"/>
                    </a:lnTo>
                    <a:lnTo>
                      <a:pt x="142" y="6"/>
                    </a:lnTo>
                    <a:lnTo>
                      <a:pt x="137" y="0"/>
                    </a:lnTo>
                    <a:close/>
                  </a:path>
                </a:pathLst>
              </a:custGeom>
              <a:solidFill>
                <a:srgbClr val="000000"/>
              </a:solidFill>
              <a:ln w="9525">
                <a:noFill/>
                <a:round/>
                <a:headEnd/>
                <a:tailEnd/>
              </a:ln>
            </p:spPr>
            <p:txBody>
              <a:bodyPr/>
              <a:lstStyle/>
              <a:p>
                <a:endParaRPr lang="pt-BR"/>
              </a:p>
            </p:txBody>
          </p:sp>
          <p:sp>
            <p:nvSpPr>
              <p:cNvPr id="22446" name="Freeform 47"/>
              <p:cNvSpPr>
                <a:spLocks/>
              </p:cNvSpPr>
              <p:nvPr/>
            </p:nvSpPr>
            <p:spPr bwMode="auto">
              <a:xfrm>
                <a:off x="3758" y="2613"/>
                <a:ext cx="159" cy="97"/>
              </a:xfrm>
              <a:custGeom>
                <a:avLst/>
                <a:gdLst>
                  <a:gd name="T0" fmla="*/ 155 w 159"/>
                  <a:gd name="T1" fmla="*/ 0 h 97"/>
                  <a:gd name="T2" fmla="*/ 142 w 159"/>
                  <a:gd name="T3" fmla="*/ 6 h 97"/>
                  <a:gd name="T4" fmla="*/ 125 w 159"/>
                  <a:gd name="T5" fmla="*/ 13 h 97"/>
                  <a:gd name="T6" fmla="*/ 106 w 159"/>
                  <a:gd name="T7" fmla="*/ 25 h 97"/>
                  <a:gd name="T8" fmla="*/ 85 w 159"/>
                  <a:gd name="T9" fmla="*/ 38 h 97"/>
                  <a:gd name="T10" fmla="*/ 66 w 159"/>
                  <a:gd name="T11" fmla="*/ 51 h 97"/>
                  <a:gd name="T12" fmla="*/ 43 w 159"/>
                  <a:gd name="T13" fmla="*/ 66 h 97"/>
                  <a:gd name="T14" fmla="*/ 23 w 159"/>
                  <a:gd name="T15" fmla="*/ 80 h 97"/>
                  <a:gd name="T16" fmla="*/ 0 w 159"/>
                  <a:gd name="T17" fmla="*/ 91 h 97"/>
                  <a:gd name="T18" fmla="*/ 5 w 159"/>
                  <a:gd name="T19" fmla="*/ 97 h 97"/>
                  <a:gd name="T20" fmla="*/ 28 w 159"/>
                  <a:gd name="T21" fmla="*/ 85 h 97"/>
                  <a:gd name="T22" fmla="*/ 51 w 159"/>
                  <a:gd name="T23" fmla="*/ 72 h 97"/>
                  <a:gd name="T24" fmla="*/ 72 w 159"/>
                  <a:gd name="T25" fmla="*/ 57 h 97"/>
                  <a:gd name="T26" fmla="*/ 93 w 159"/>
                  <a:gd name="T27" fmla="*/ 44 h 97"/>
                  <a:gd name="T28" fmla="*/ 114 w 159"/>
                  <a:gd name="T29" fmla="*/ 32 h 97"/>
                  <a:gd name="T30" fmla="*/ 133 w 159"/>
                  <a:gd name="T31" fmla="*/ 21 h 97"/>
                  <a:gd name="T32" fmla="*/ 146 w 159"/>
                  <a:gd name="T33" fmla="*/ 13 h 97"/>
                  <a:gd name="T34" fmla="*/ 159 w 159"/>
                  <a:gd name="T35" fmla="*/ 8 h 97"/>
                  <a:gd name="T36" fmla="*/ 155 w 159"/>
                  <a:gd name="T37" fmla="*/ 0 h 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9"/>
                  <a:gd name="T58" fmla="*/ 0 h 97"/>
                  <a:gd name="T59" fmla="*/ 159 w 159"/>
                  <a:gd name="T60" fmla="*/ 97 h 9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9" h="97">
                    <a:moveTo>
                      <a:pt x="155" y="0"/>
                    </a:moveTo>
                    <a:lnTo>
                      <a:pt x="142" y="6"/>
                    </a:lnTo>
                    <a:lnTo>
                      <a:pt x="125" y="13"/>
                    </a:lnTo>
                    <a:lnTo>
                      <a:pt x="106" y="25"/>
                    </a:lnTo>
                    <a:lnTo>
                      <a:pt x="85" y="38"/>
                    </a:lnTo>
                    <a:lnTo>
                      <a:pt x="66" y="51"/>
                    </a:lnTo>
                    <a:lnTo>
                      <a:pt x="43" y="66"/>
                    </a:lnTo>
                    <a:lnTo>
                      <a:pt x="23" y="80"/>
                    </a:lnTo>
                    <a:lnTo>
                      <a:pt x="0" y="91"/>
                    </a:lnTo>
                    <a:lnTo>
                      <a:pt x="5" y="97"/>
                    </a:lnTo>
                    <a:lnTo>
                      <a:pt x="28" y="85"/>
                    </a:lnTo>
                    <a:lnTo>
                      <a:pt x="51" y="72"/>
                    </a:lnTo>
                    <a:lnTo>
                      <a:pt x="72" y="57"/>
                    </a:lnTo>
                    <a:lnTo>
                      <a:pt x="93" y="44"/>
                    </a:lnTo>
                    <a:lnTo>
                      <a:pt x="114" y="32"/>
                    </a:lnTo>
                    <a:lnTo>
                      <a:pt x="133" y="21"/>
                    </a:lnTo>
                    <a:lnTo>
                      <a:pt x="146" y="13"/>
                    </a:lnTo>
                    <a:lnTo>
                      <a:pt x="159" y="8"/>
                    </a:lnTo>
                    <a:lnTo>
                      <a:pt x="155" y="0"/>
                    </a:lnTo>
                    <a:close/>
                  </a:path>
                </a:pathLst>
              </a:custGeom>
              <a:solidFill>
                <a:srgbClr val="000000"/>
              </a:solidFill>
              <a:ln w="9525">
                <a:noFill/>
                <a:round/>
                <a:headEnd/>
                <a:tailEnd/>
              </a:ln>
            </p:spPr>
            <p:txBody>
              <a:bodyPr/>
              <a:lstStyle/>
              <a:p>
                <a:endParaRPr lang="pt-BR"/>
              </a:p>
            </p:txBody>
          </p:sp>
          <p:sp>
            <p:nvSpPr>
              <p:cNvPr id="22447" name="Freeform 48"/>
              <p:cNvSpPr>
                <a:spLocks/>
              </p:cNvSpPr>
              <p:nvPr/>
            </p:nvSpPr>
            <p:spPr bwMode="auto">
              <a:xfrm>
                <a:off x="3913" y="2596"/>
                <a:ext cx="101" cy="25"/>
              </a:xfrm>
              <a:custGeom>
                <a:avLst/>
                <a:gdLst>
                  <a:gd name="T0" fmla="*/ 101 w 101"/>
                  <a:gd name="T1" fmla="*/ 0 h 25"/>
                  <a:gd name="T2" fmla="*/ 86 w 101"/>
                  <a:gd name="T3" fmla="*/ 0 h 25"/>
                  <a:gd name="T4" fmla="*/ 73 w 101"/>
                  <a:gd name="T5" fmla="*/ 0 h 25"/>
                  <a:gd name="T6" fmla="*/ 59 w 101"/>
                  <a:gd name="T7" fmla="*/ 2 h 25"/>
                  <a:gd name="T8" fmla="*/ 46 w 101"/>
                  <a:gd name="T9" fmla="*/ 4 h 25"/>
                  <a:gd name="T10" fmla="*/ 35 w 101"/>
                  <a:gd name="T11" fmla="*/ 8 h 25"/>
                  <a:gd name="T12" fmla="*/ 23 w 101"/>
                  <a:gd name="T13" fmla="*/ 11 h 25"/>
                  <a:gd name="T14" fmla="*/ 10 w 101"/>
                  <a:gd name="T15" fmla="*/ 13 h 25"/>
                  <a:gd name="T16" fmla="*/ 0 w 101"/>
                  <a:gd name="T17" fmla="*/ 17 h 25"/>
                  <a:gd name="T18" fmla="*/ 4 w 101"/>
                  <a:gd name="T19" fmla="*/ 25 h 25"/>
                  <a:gd name="T20" fmla="*/ 16 w 101"/>
                  <a:gd name="T21" fmla="*/ 23 h 25"/>
                  <a:gd name="T22" fmla="*/ 27 w 101"/>
                  <a:gd name="T23" fmla="*/ 19 h 25"/>
                  <a:gd name="T24" fmla="*/ 38 w 101"/>
                  <a:gd name="T25" fmla="*/ 15 h 25"/>
                  <a:gd name="T26" fmla="*/ 52 w 101"/>
                  <a:gd name="T27" fmla="*/ 13 h 25"/>
                  <a:gd name="T28" fmla="*/ 63 w 101"/>
                  <a:gd name="T29" fmla="*/ 9 h 25"/>
                  <a:gd name="T30" fmla="*/ 74 w 101"/>
                  <a:gd name="T31" fmla="*/ 8 h 25"/>
                  <a:gd name="T32" fmla="*/ 86 w 101"/>
                  <a:gd name="T33" fmla="*/ 8 h 25"/>
                  <a:gd name="T34" fmla="*/ 97 w 101"/>
                  <a:gd name="T35" fmla="*/ 8 h 25"/>
                  <a:gd name="T36" fmla="*/ 101 w 101"/>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1"/>
                  <a:gd name="T58" fmla="*/ 0 h 25"/>
                  <a:gd name="T59" fmla="*/ 101 w 101"/>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1" h="25">
                    <a:moveTo>
                      <a:pt x="101" y="0"/>
                    </a:moveTo>
                    <a:lnTo>
                      <a:pt x="86" y="0"/>
                    </a:lnTo>
                    <a:lnTo>
                      <a:pt x="73" y="0"/>
                    </a:lnTo>
                    <a:lnTo>
                      <a:pt x="59" y="2"/>
                    </a:lnTo>
                    <a:lnTo>
                      <a:pt x="46" y="4"/>
                    </a:lnTo>
                    <a:lnTo>
                      <a:pt x="35" y="8"/>
                    </a:lnTo>
                    <a:lnTo>
                      <a:pt x="23" y="11"/>
                    </a:lnTo>
                    <a:lnTo>
                      <a:pt x="10" y="13"/>
                    </a:lnTo>
                    <a:lnTo>
                      <a:pt x="0" y="17"/>
                    </a:lnTo>
                    <a:lnTo>
                      <a:pt x="4" y="25"/>
                    </a:lnTo>
                    <a:lnTo>
                      <a:pt x="16" y="23"/>
                    </a:lnTo>
                    <a:lnTo>
                      <a:pt x="27" y="19"/>
                    </a:lnTo>
                    <a:lnTo>
                      <a:pt x="38" y="15"/>
                    </a:lnTo>
                    <a:lnTo>
                      <a:pt x="52" y="13"/>
                    </a:lnTo>
                    <a:lnTo>
                      <a:pt x="63" y="9"/>
                    </a:lnTo>
                    <a:lnTo>
                      <a:pt x="74" y="8"/>
                    </a:lnTo>
                    <a:lnTo>
                      <a:pt x="86" y="8"/>
                    </a:lnTo>
                    <a:lnTo>
                      <a:pt x="97" y="8"/>
                    </a:lnTo>
                    <a:lnTo>
                      <a:pt x="101" y="0"/>
                    </a:lnTo>
                    <a:close/>
                  </a:path>
                </a:pathLst>
              </a:custGeom>
              <a:solidFill>
                <a:srgbClr val="000000"/>
              </a:solidFill>
              <a:ln w="9525">
                <a:noFill/>
                <a:round/>
                <a:headEnd/>
                <a:tailEnd/>
              </a:ln>
            </p:spPr>
            <p:txBody>
              <a:bodyPr/>
              <a:lstStyle/>
              <a:p>
                <a:endParaRPr lang="pt-BR"/>
              </a:p>
            </p:txBody>
          </p:sp>
          <p:sp>
            <p:nvSpPr>
              <p:cNvPr id="22448" name="Freeform 49"/>
              <p:cNvSpPr>
                <a:spLocks/>
              </p:cNvSpPr>
              <p:nvPr/>
            </p:nvSpPr>
            <p:spPr bwMode="auto">
              <a:xfrm>
                <a:off x="4010" y="2596"/>
                <a:ext cx="63" cy="13"/>
              </a:xfrm>
              <a:custGeom>
                <a:avLst/>
                <a:gdLst>
                  <a:gd name="T0" fmla="*/ 55 w 63"/>
                  <a:gd name="T1" fmla="*/ 8 h 13"/>
                  <a:gd name="T2" fmla="*/ 59 w 63"/>
                  <a:gd name="T3" fmla="*/ 6 h 13"/>
                  <a:gd name="T4" fmla="*/ 55 w 63"/>
                  <a:gd name="T5" fmla="*/ 6 h 13"/>
                  <a:gd name="T6" fmla="*/ 51 w 63"/>
                  <a:gd name="T7" fmla="*/ 4 h 13"/>
                  <a:gd name="T8" fmla="*/ 46 w 63"/>
                  <a:gd name="T9" fmla="*/ 4 h 13"/>
                  <a:gd name="T10" fmla="*/ 36 w 63"/>
                  <a:gd name="T11" fmla="*/ 4 h 13"/>
                  <a:gd name="T12" fmla="*/ 27 w 63"/>
                  <a:gd name="T13" fmla="*/ 4 h 13"/>
                  <a:gd name="T14" fmla="*/ 15 w 63"/>
                  <a:gd name="T15" fmla="*/ 2 h 13"/>
                  <a:gd name="T16" fmla="*/ 4 w 63"/>
                  <a:gd name="T17" fmla="*/ 0 h 13"/>
                  <a:gd name="T18" fmla="*/ 0 w 63"/>
                  <a:gd name="T19" fmla="*/ 8 h 13"/>
                  <a:gd name="T20" fmla="*/ 13 w 63"/>
                  <a:gd name="T21" fmla="*/ 9 h 13"/>
                  <a:gd name="T22" fmla="*/ 25 w 63"/>
                  <a:gd name="T23" fmla="*/ 11 h 13"/>
                  <a:gd name="T24" fmla="*/ 34 w 63"/>
                  <a:gd name="T25" fmla="*/ 11 h 13"/>
                  <a:gd name="T26" fmla="*/ 44 w 63"/>
                  <a:gd name="T27" fmla="*/ 13 h 13"/>
                  <a:gd name="T28" fmla="*/ 50 w 63"/>
                  <a:gd name="T29" fmla="*/ 13 h 13"/>
                  <a:gd name="T30" fmla="*/ 55 w 63"/>
                  <a:gd name="T31" fmla="*/ 13 h 13"/>
                  <a:gd name="T32" fmla="*/ 57 w 63"/>
                  <a:gd name="T33" fmla="*/ 13 h 13"/>
                  <a:gd name="T34" fmla="*/ 63 w 63"/>
                  <a:gd name="T35" fmla="*/ 13 h 13"/>
                  <a:gd name="T36" fmla="*/ 55 w 63"/>
                  <a:gd name="T37" fmla="*/ 8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13"/>
                  <a:gd name="T59" fmla="*/ 63 w 63"/>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13">
                    <a:moveTo>
                      <a:pt x="55" y="8"/>
                    </a:moveTo>
                    <a:lnTo>
                      <a:pt x="59" y="6"/>
                    </a:lnTo>
                    <a:lnTo>
                      <a:pt x="55" y="6"/>
                    </a:lnTo>
                    <a:lnTo>
                      <a:pt x="51" y="4"/>
                    </a:lnTo>
                    <a:lnTo>
                      <a:pt x="46" y="4"/>
                    </a:lnTo>
                    <a:lnTo>
                      <a:pt x="36" y="4"/>
                    </a:lnTo>
                    <a:lnTo>
                      <a:pt x="27" y="4"/>
                    </a:lnTo>
                    <a:lnTo>
                      <a:pt x="15" y="2"/>
                    </a:lnTo>
                    <a:lnTo>
                      <a:pt x="4" y="0"/>
                    </a:lnTo>
                    <a:lnTo>
                      <a:pt x="0" y="8"/>
                    </a:lnTo>
                    <a:lnTo>
                      <a:pt x="13" y="9"/>
                    </a:lnTo>
                    <a:lnTo>
                      <a:pt x="25" y="11"/>
                    </a:lnTo>
                    <a:lnTo>
                      <a:pt x="34" y="11"/>
                    </a:lnTo>
                    <a:lnTo>
                      <a:pt x="44" y="13"/>
                    </a:lnTo>
                    <a:lnTo>
                      <a:pt x="50" y="13"/>
                    </a:lnTo>
                    <a:lnTo>
                      <a:pt x="55" y="13"/>
                    </a:lnTo>
                    <a:lnTo>
                      <a:pt x="57" y="13"/>
                    </a:lnTo>
                    <a:lnTo>
                      <a:pt x="63" y="13"/>
                    </a:lnTo>
                    <a:lnTo>
                      <a:pt x="55" y="8"/>
                    </a:lnTo>
                    <a:close/>
                  </a:path>
                </a:pathLst>
              </a:custGeom>
              <a:solidFill>
                <a:srgbClr val="000000"/>
              </a:solidFill>
              <a:ln w="9525">
                <a:noFill/>
                <a:round/>
                <a:headEnd/>
                <a:tailEnd/>
              </a:ln>
            </p:spPr>
            <p:txBody>
              <a:bodyPr/>
              <a:lstStyle/>
              <a:p>
                <a:endParaRPr lang="pt-BR"/>
              </a:p>
            </p:txBody>
          </p:sp>
          <p:sp>
            <p:nvSpPr>
              <p:cNvPr id="22449" name="Freeform 50"/>
              <p:cNvSpPr>
                <a:spLocks/>
              </p:cNvSpPr>
              <p:nvPr/>
            </p:nvSpPr>
            <p:spPr bwMode="auto">
              <a:xfrm>
                <a:off x="4065" y="2556"/>
                <a:ext cx="108" cy="53"/>
              </a:xfrm>
              <a:custGeom>
                <a:avLst/>
                <a:gdLst>
                  <a:gd name="T0" fmla="*/ 108 w 108"/>
                  <a:gd name="T1" fmla="*/ 0 h 53"/>
                  <a:gd name="T2" fmla="*/ 101 w 108"/>
                  <a:gd name="T3" fmla="*/ 0 h 53"/>
                  <a:gd name="T4" fmla="*/ 93 w 108"/>
                  <a:gd name="T5" fmla="*/ 2 h 53"/>
                  <a:gd name="T6" fmla="*/ 86 w 108"/>
                  <a:gd name="T7" fmla="*/ 4 h 53"/>
                  <a:gd name="T8" fmla="*/ 76 w 108"/>
                  <a:gd name="T9" fmla="*/ 8 h 53"/>
                  <a:gd name="T10" fmla="*/ 59 w 108"/>
                  <a:gd name="T11" fmla="*/ 15 h 53"/>
                  <a:gd name="T12" fmla="*/ 40 w 108"/>
                  <a:gd name="T13" fmla="*/ 23 h 53"/>
                  <a:gd name="T14" fmla="*/ 25 w 108"/>
                  <a:gd name="T15" fmla="*/ 32 h 53"/>
                  <a:gd name="T16" fmla="*/ 12 w 108"/>
                  <a:gd name="T17" fmla="*/ 40 h 53"/>
                  <a:gd name="T18" fmla="*/ 4 w 108"/>
                  <a:gd name="T19" fmla="*/ 44 h 53"/>
                  <a:gd name="T20" fmla="*/ 0 w 108"/>
                  <a:gd name="T21" fmla="*/ 48 h 53"/>
                  <a:gd name="T22" fmla="*/ 8 w 108"/>
                  <a:gd name="T23" fmla="*/ 53 h 53"/>
                  <a:gd name="T24" fmla="*/ 10 w 108"/>
                  <a:gd name="T25" fmla="*/ 51 h 53"/>
                  <a:gd name="T26" fmla="*/ 19 w 108"/>
                  <a:gd name="T27" fmla="*/ 46 h 53"/>
                  <a:gd name="T28" fmla="*/ 31 w 108"/>
                  <a:gd name="T29" fmla="*/ 38 h 53"/>
                  <a:gd name="T30" fmla="*/ 48 w 108"/>
                  <a:gd name="T31" fmla="*/ 30 h 53"/>
                  <a:gd name="T32" fmla="*/ 63 w 108"/>
                  <a:gd name="T33" fmla="*/ 23 h 53"/>
                  <a:gd name="T34" fmla="*/ 82 w 108"/>
                  <a:gd name="T35" fmla="*/ 15 h 53"/>
                  <a:gd name="T36" fmla="*/ 89 w 108"/>
                  <a:gd name="T37" fmla="*/ 11 h 53"/>
                  <a:gd name="T38" fmla="*/ 95 w 108"/>
                  <a:gd name="T39" fmla="*/ 10 h 53"/>
                  <a:gd name="T40" fmla="*/ 103 w 108"/>
                  <a:gd name="T41" fmla="*/ 10 h 53"/>
                  <a:gd name="T42" fmla="*/ 108 w 108"/>
                  <a:gd name="T43" fmla="*/ 10 h 53"/>
                  <a:gd name="T44" fmla="*/ 108 w 108"/>
                  <a:gd name="T45" fmla="*/ 0 h 5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8"/>
                  <a:gd name="T70" fmla="*/ 0 h 53"/>
                  <a:gd name="T71" fmla="*/ 108 w 108"/>
                  <a:gd name="T72" fmla="*/ 53 h 5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8" h="53">
                    <a:moveTo>
                      <a:pt x="108" y="0"/>
                    </a:moveTo>
                    <a:lnTo>
                      <a:pt x="101" y="0"/>
                    </a:lnTo>
                    <a:lnTo>
                      <a:pt x="93" y="2"/>
                    </a:lnTo>
                    <a:lnTo>
                      <a:pt x="86" y="4"/>
                    </a:lnTo>
                    <a:lnTo>
                      <a:pt x="76" y="8"/>
                    </a:lnTo>
                    <a:lnTo>
                      <a:pt x="59" y="15"/>
                    </a:lnTo>
                    <a:lnTo>
                      <a:pt x="40" y="23"/>
                    </a:lnTo>
                    <a:lnTo>
                      <a:pt x="25" y="32"/>
                    </a:lnTo>
                    <a:lnTo>
                      <a:pt x="12" y="40"/>
                    </a:lnTo>
                    <a:lnTo>
                      <a:pt x="4" y="44"/>
                    </a:lnTo>
                    <a:lnTo>
                      <a:pt x="0" y="48"/>
                    </a:lnTo>
                    <a:lnTo>
                      <a:pt x="8" y="53"/>
                    </a:lnTo>
                    <a:lnTo>
                      <a:pt x="10" y="51"/>
                    </a:lnTo>
                    <a:lnTo>
                      <a:pt x="19" y="46"/>
                    </a:lnTo>
                    <a:lnTo>
                      <a:pt x="31" y="38"/>
                    </a:lnTo>
                    <a:lnTo>
                      <a:pt x="48" y="30"/>
                    </a:lnTo>
                    <a:lnTo>
                      <a:pt x="63" y="23"/>
                    </a:lnTo>
                    <a:lnTo>
                      <a:pt x="82" y="15"/>
                    </a:lnTo>
                    <a:lnTo>
                      <a:pt x="89" y="11"/>
                    </a:lnTo>
                    <a:lnTo>
                      <a:pt x="95" y="10"/>
                    </a:lnTo>
                    <a:lnTo>
                      <a:pt x="103" y="10"/>
                    </a:lnTo>
                    <a:lnTo>
                      <a:pt x="108" y="10"/>
                    </a:lnTo>
                    <a:lnTo>
                      <a:pt x="108" y="0"/>
                    </a:lnTo>
                    <a:close/>
                  </a:path>
                </a:pathLst>
              </a:custGeom>
              <a:solidFill>
                <a:srgbClr val="000000"/>
              </a:solidFill>
              <a:ln w="9525">
                <a:noFill/>
                <a:round/>
                <a:headEnd/>
                <a:tailEnd/>
              </a:ln>
            </p:spPr>
            <p:txBody>
              <a:bodyPr/>
              <a:lstStyle/>
              <a:p>
                <a:endParaRPr lang="pt-BR"/>
              </a:p>
            </p:txBody>
          </p:sp>
          <p:sp>
            <p:nvSpPr>
              <p:cNvPr id="22450" name="Freeform 51"/>
              <p:cNvSpPr>
                <a:spLocks/>
              </p:cNvSpPr>
              <p:nvPr/>
            </p:nvSpPr>
            <p:spPr bwMode="auto">
              <a:xfrm>
                <a:off x="4173" y="2556"/>
                <a:ext cx="129" cy="21"/>
              </a:xfrm>
              <a:custGeom>
                <a:avLst/>
                <a:gdLst>
                  <a:gd name="T0" fmla="*/ 129 w 129"/>
                  <a:gd name="T1" fmla="*/ 11 h 21"/>
                  <a:gd name="T2" fmla="*/ 114 w 129"/>
                  <a:gd name="T3" fmla="*/ 11 h 21"/>
                  <a:gd name="T4" fmla="*/ 97 w 129"/>
                  <a:gd name="T5" fmla="*/ 11 h 21"/>
                  <a:gd name="T6" fmla="*/ 80 w 129"/>
                  <a:gd name="T7" fmla="*/ 10 h 21"/>
                  <a:gd name="T8" fmla="*/ 61 w 129"/>
                  <a:gd name="T9" fmla="*/ 8 h 21"/>
                  <a:gd name="T10" fmla="*/ 46 w 129"/>
                  <a:gd name="T11" fmla="*/ 6 h 21"/>
                  <a:gd name="T12" fmla="*/ 29 w 129"/>
                  <a:gd name="T13" fmla="*/ 4 h 21"/>
                  <a:gd name="T14" fmla="*/ 14 w 129"/>
                  <a:gd name="T15" fmla="*/ 2 h 21"/>
                  <a:gd name="T16" fmla="*/ 0 w 129"/>
                  <a:gd name="T17" fmla="*/ 0 h 21"/>
                  <a:gd name="T18" fmla="*/ 0 w 129"/>
                  <a:gd name="T19" fmla="*/ 10 h 21"/>
                  <a:gd name="T20" fmla="*/ 12 w 129"/>
                  <a:gd name="T21" fmla="*/ 10 h 21"/>
                  <a:gd name="T22" fmla="*/ 25 w 129"/>
                  <a:gd name="T23" fmla="*/ 11 h 21"/>
                  <a:gd name="T24" fmla="*/ 42 w 129"/>
                  <a:gd name="T25" fmla="*/ 15 h 21"/>
                  <a:gd name="T26" fmla="*/ 61 w 129"/>
                  <a:gd name="T27" fmla="*/ 17 h 21"/>
                  <a:gd name="T28" fmla="*/ 78 w 129"/>
                  <a:gd name="T29" fmla="*/ 19 h 21"/>
                  <a:gd name="T30" fmla="*/ 97 w 129"/>
                  <a:gd name="T31" fmla="*/ 19 h 21"/>
                  <a:gd name="T32" fmla="*/ 114 w 129"/>
                  <a:gd name="T33" fmla="*/ 21 h 21"/>
                  <a:gd name="T34" fmla="*/ 129 w 129"/>
                  <a:gd name="T35" fmla="*/ 21 h 21"/>
                  <a:gd name="T36" fmla="*/ 129 w 129"/>
                  <a:gd name="T37" fmla="*/ 11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1"/>
                  <a:gd name="T59" fmla="*/ 129 w 129"/>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1">
                    <a:moveTo>
                      <a:pt x="129" y="11"/>
                    </a:moveTo>
                    <a:lnTo>
                      <a:pt x="114" y="11"/>
                    </a:lnTo>
                    <a:lnTo>
                      <a:pt x="97" y="11"/>
                    </a:lnTo>
                    <a:lnTo>
                      <a:pt x="80" y="10"/>
                    </a:lnTo>
                    <a:lnTo>
                      <a:pt x="61" y="8"/>
                    </a:lnTo>
                    <a:lnTo>
                      <a:pt x="46" y="6"/>
                    </a:lnTo>
                    <a:lnTo>
                      <a:pt x="29" y="4"/>
                    </a:lnTo>
                    <a:lnTo>
                      <a:pt x="14" y="2"/>
                    </a:lnTo>
                    <a:lnTo>
                      <a:pt x="0" y="0"/>
                    </a:lnTo>
                    <a:lnTo>
                      <a:pt x="0" y="10"/>
                    </a:lnTo>
                    <a:lnTo>
                      <a:pt x="12" y="10"/>
                    </a:lnTo>
                    <a:lnTo>
                      <a:pt x="25" y="11"/>
                    </a:lnTo>
                    <a:lnTo>
                      <a:pt x="42" y="15"/>
                    </a:lnTo>
                    <a:lnTo>
                      <a:pt x="61" y="17"/>
                    </a:lnTo>
                    <a:lnTo>
                      <a:pt x="78" y="19"/>
                    </a:lnTo>
                    <a:lnTo>
                      <a:pt x="97" y="19"/>
                    </a:lnTo>
                    <a:lnTo>
                      <a:pt x="114" y="21"/>
                    </a:lnTo>
                    <a:lnTo>
                      <a:pt x="129" y="21"/>
                    </a:lnTo>
                    <a:lnTo>
                      <a:pt x="129" y="11"/>
                    </a:lnTo>
                    <a:close/>
                  </a:path>
                </a:pathLst>
              </a:custGeom>
              <a:solidFill>
                <a:srgbClr val="000000"/>
              </a:solidFill>
              <a:ln w="9525">
                <a:noFill/>
                <a:round/>
                <a:headEnd/>
                <a:tailEnd/>
              </a:ln>
            </p:spPr>
            <p:txBody>
              <a:bodyPr/>
              <a:lstStyle/>
              <a:p>
                <a:endParaRPr lang="pt-BR"/>
              </a:p>
            </p:txBody>
          </p:sp>
          <p:sp>
            <p:nvSpPr>
              <p:cNvPr id="22451" name="Freeform 52"/>
              <p:cNvSpPr>
                <a:spLocks/>
              </p:cNvSpPr>
              <p:nvPr/>
            </p:nvSpPr>
            <p:spPr bwMode="auto">
              <a:xfrm>
                <a:off x="4302" y="2533"/>
                <a:ext cx="162" cy="44"/>
              </a:xfrm>
              <a:custGeom>
                <a:avLst/>
                <a:gdLst>
                  <a:gd name="T0" fmla="*/ 158 w 162"/>
                  <a:gd name="T1" fmla="*/ 0 h 44"/>
                  <a:gd name="T2" fmla="*/ 143 w 162"/>
                  <a:gd name="T3" fmla="*/ 4 h 44"/>
                  <a:gd name="T4" fmla="*/ 124 w 162"/>
                  <a:gd name="T5" fmla="*/ 10 h 44"/>
                  <a:gd name="T6" fmla="*/ 101 w 162"/>
                  <a:gd name="T7" fmla="*/ 14 h 44"/>
                  <a:gd name="T8" fmla="*/ 80 w 162"/>
                  <a:gd name="T9" fmla="*/ 19 h 44"/>
                  <a:gd name="T10" fmla="*/ 57 w 162"/>
                  <a:gd name="T11" fmla="*/ 25 h 44"/>
                  <a:gd name="T12" fmla="*/ 37 w 162"/>
                  <a:gd name="T13" fmla="*/ 31 h 44"/>
                  <a:gd name="T14" fmla="*/ 18 w 162"/>
                  <a:gd name="T15" fmla="*/ 33 h 44"/>
                  <a:gd name="T16" fmla="*/ 0 w 162"/>
                  <a:gd name="T17" fmla="*/ 34 h 44"/>
                  <a:gd name="T18" fmla="*/ 0 w 162"/>
                  <a:gd name="T19" fmla="*/ 44 h 44"/>
                  <a:gd name="T20" fmla="*/ 19 w 162"/>
                  <a:gd name="T21" fmla="*/ 42 h 44"/>
                  <a:gd name="T22" fmla="*/ 38 w 162"/>
                  <a:gd name="T23" fmla="*/ 38 h 44"/>
                  <a:gd name="T24" fmla="*/ 61 w 162"/>
                  <a:gd name="T25" fmla="*/ 33 h 44"/>
                  <a:gd name="T26" fmla="*/ 82 w 162"/>
                  <a:gd name="T27" fmla="*/ 29 h 44"/>
                  <a:gd name="T28" fmla="*/ 105 w 162"/>
                  <a:gd name="T29" fmla="*/ 23 h 44"/>
                  <a:gd name="T30" fmla="*/ 128 w 162"/>
                  <a:gd name="T31" fmla="*/ 17 h 44"/>
                  <a:gd name="T32" fmla="*/ 145 w 162"/>
                  <a:gd name="T33" fmla="*/ 12 h 44"/>
                  <a:gd name="T34" fmla="*/ 162 w 162"/>
                  <a:gd name="T35" fmla="*/ 8 h 44"/>
                  <a:gd name="T36" fmla="*/ 158 w 162"/>
                  <a:gd name="T37" fmla="*/ 0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2"/>
                  <a:gd name="T58" fmla="*/ 0 h 44"/>
                  <a:gd name="T59" fmla="*/ 162 w 162"/>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2" h="44">
                    <a:moveTo>
                      <a:pt x="158" y="0"/>
                    </a:moveTo>
                    <a:lnTo>
                      <a:pt x="143" y="4"/>
                    </a:lnTo>
                    <a:lnTo>
                      <a:pt x="124" y="10"/>
                    </a:lnTo>
                    <a:lnTo>
                      <a:pt x="101" y="14"/>
                    </a:lnTo>
                    <a:lnTo>
                      <a:pt x="80" y="19"/>
                    </a:lnTo>
                    <a:lnTo>
                      <a:pt x="57" y="25"/>
                    </a:lnTo>
                    <a:lnTo>
                      <a:pt x="37" y="31"/>
                    </a:lnTo>
                    <a:lnTo>
                      <a:pt x="18" y="33"/>
                    </a:lnTo>
                    <a:lnTo>
                      <a:pt x="0" y="34"/>
                    </a:lnTo>
                    <a:lnTo>
                      <a:pt x="0" y="44"/>
                    </a:lnTo>
                    <a:lnTo>
                      <a:pt x="19" y="42"/>
                    </a:lnTo>
                    <a:lnTo>
                      <a:pt x="38" y="38"/>
                    </a:lnTo>
                    <a:lnTo>
                      <a:pt x="61" y="33"/>
                    </a:lnTo>
                    <a:lnTo>
                      <a:pt x="82" y="29"/>
                    </a:lnTo>
                    <a:lnTo>
                      <a:pt x="105" y="23"/>
                    </a:lnTo>
                    <a:lnTo>
                      <a:pt x="128" y="17"/>
                    </a:lnTo>
                    <a:lnTo>
                      <a:pt x="145" y="12"/>
                    </a:lnTo>
                    <a:lnTo>
                      <a:pt x="162" y="8"/>
                    </a:lnTo>
                    <a:lnTo>
                      <a:pt x="158" y="0"/>
                    </a:lnTo>
                    <a:close/>
                  </a:path>
                </a:pathLst>
              </a:custGeom>
              <a:solidFill>
                <a:srgbClr val="000000"/>
              </a:solidFill>
              <a:ln w="9525">
                <a:noFill/>
                <a:round/>
                <a:headEnd/>
                <a:tailEnd/>
              </a:ln>
            </p:spPr>
            <p:txBody>
              <a:bodyPr/>
              <a:lstStyle/>
              <a:p>
                <a:endParaRPr lang="pt-BR"/>
              </a:p>
            </p:txBody>
          </p:sp>
          <p:sp>
            <p:nvSpPr>
              <p:cNvPr id="22452" name="Freeform 53"/>
              <p:cNvSpPr>
                <a:spLocks/>
              </p:cNvSpPr>
              <p:nvPr/>
            </p:nvSpPr>
            <p:spPr bwMode="auto">
              <a:xfrm>
                <a:off x="4460" y="2522"/>
                <a:ext cx="80" cy="19"/>
              </a:xfrm>
              <a:custGeom>
                <a:avLst/>
                <a:gdLst>
                  <a:gd name="T0" fmla="*/ 80 w 80"/>
                  <a:gd name="T1" fmla="*/ 6 h 19"/>
                  <a:gd name="T2" fmla="*/ 70 w 80"/>
                  <a:gd name="T3" fmla="*/ 2 h 19"/>
                  <a:gd name="T4" fmla="*/ 59 w 80"/>
                  <a:gd name="T5" fmla="*/ 0 h 19"/>
                  <a:gd name="T6" fmla="*/ 49 w 80"/>
                  <a:gd name="T7" fmla="*/ 0 h 19"/>
                  <a:gd name="T8" fmla="*/ 40 w 80"/>
                  <a:gd name="T9" fmla="*/ 0 h 19"/>
                  <a:gd name="T10" fmla="*/ 32 w 80"/>
                  <a:gd name="T11" fmla="*/ 2 h 19"/>
                  <a:gd name="T12" fmla="*/ 23 w 80"/>
                  <a:gd name="T13" fmla="*/ 4 h 19"/>
                  <a:gd name="T14" fmla="*/ 13 w 80"/>
                  <a:gd name="T15" fmla="*/ 8 h 19"/>
                  <a:gd name="T16" fmla="*/ 0 w 80"/>
                  <a:gd name="T17" fmla="*/ 11 h 19"/>
                  <a:gd name="T18" fmla="*/ 4 w 80"/>
                  <a:gd name="T19" fmla="*/ 19 h 19"/>
                  <a:gd name="T20" fmla="*/ 17 w 80"/>
                  <a:gd name="T21" fmla="*/ 15 h 19"/>
                  <a:gd name="T22" fmla="*/ 27 w 80"/>
                  <a:gd name="T23" fmla="*/ 11 h 19"/>
                  <a:gd name="T24" fmla="*/ 36 w 80"/>
                  <a:gd name="T25" fmla="*/ 11 h 19"/>
                  <a:gd name="T26" fmla="*/ 44 w 80"/>
                  <a:gd name="T27" fmla="*/ 8 h 19"/>
                  <a:gd name="T28" fmla="*/ 49 w 80"/>
                  <a:gd name="T29" fmla="*/ 8 h 19"/>
                  <a:gd name="T30" fmla="*/ 57 w 80"/>
                  <a:gd name="T31" fmla="*/ 8 h 19"/>
                  <a:gd name="T32" fmla="*/ 66 w 80"/>
                  <a:gd name="T33" fmla="*/ 11 h 19"/>
                  <a:gd name="T34" fmla="*/ 76 w 80"/>
                  <a:gd name="T35" fmla="*/ 13 h 19"/>
                  <a:gd name="T36" fmla="*/ 80 w 80"/>
                  <a:gd name="T37" fmla="*/ 6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0"/>
                  <a:gd name="T58" fmla="*/ 0 h 19"/>
                  <a:gd name="T59" fmla="*/ 80 w 80"/>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0" h="19">
                    <a:moveTo>
                      <a:pt x="80" y="6"/>
                    </a:moveTo>
                    <a:lnTo>
                      <a:pt x="70" y="2"/>
                    </a:lnTo>
                    <a:lnTo>
                      <a:pt x="59" y="0"/>
                    </a:lnTo>
                    <a:lnTo>
                      <a:pt x="49" y="0"/>
                    </a:lnTo>
                    <a:lnTo>
                      <a:pt x="40" y="0"/>
                    </a:lnTo>
                    <a:lnTo>
                      <a:pt x="32" y="2"/>
                    </a:lnTo>
                    <a:lnTo>
                      <a:pt x="23" y="4"/>
                    </a:lnTo>
                    <a:lnTo>
                      <a:pt x="13" y="8"/>
                    </a:lnTo>
                    <a:lnTo>
                      <a:pt x="0" y="11"/>
                    </a:lnTo>
                    <a:lnTo>
                      <a:pt x="4" y="19"/>
                    </a:lnTo>
                    <a:lnTo>
                      <a:pt x="17" y="15"/>
                    </a:lnTo>
                    <a:lnTo>
                      <a:pt x="27" y="11"/>
                    </a:lnTo>
                    <a:lnTo>
                      <a:pt x="36" y="11"/>
                    </a:lnTo>
                    <a:lnTo>
                      <a:pt x="44" y="8"/>
                    </a:lnTo>
                    <a:lnTo>
                      <a:pt x="49" y="8"/>
                    </a:lnTo>
                    <a:lnTo>
                      <a:pt x="57" y="8"/>
                    </a:lnTo>
                    <a:lnTo>
                      <a:pt x="66" y="11"/>
                    </a:lnTo>
                    <a:lnTo>
                      <a:pt x="76" y="13"/>
                    </a:lnTo>
                    <a:lnTo>
                      <a:pt x="80" y="6"/>
                    </a:lnTo>
                    <a:close/>
                  </a:path>
                </a:pathLst>
              </a:custGeom>
              <a:solidFill>
                <a:srgbClr val="000000"/>
              </a:solidFill>
              <a:ln w="9525">
                <a:noFill/>
                <a:round/>
                <a:headEnd/>
                <a:tailEnd/>
              </a:ln>
            </p:spPr>
            <p:txBody>
              <a:bodyPr/>
              <a:lstStyle/>
              <a:p>
                <a:endParaRPr lang="pt-BR"/>
              </a:p>
            </p:txBody>
          </p:sp>
          <p:sp>
            <p:nvSpPr>
              <p:cNvPr id="22453" name="Freeform 54"/>
              <p:cNvSpPr>
                <a:spLocks/>
              </p:cNvSpPr>
              <p:nvPr/>
            </p:nvSpPr>
            <p:spPr bwMode="auto">
              <a:xfrm>
                <a:off x="4536" y="2528"/>
                <a:ext cx="116" cy="43"/>
              </a:xfrm>
              <a:custGeom>
                <a:avLst/>
                <a:gdLst>
                  <a:gd name="T0" fmla="*/ 116 w 116"/>
                  <a:gd name="T1" fmla="*/ 34 h 43"/>
                  <a:gd name="T2" fmla="*/ 104 w 116"/>
                  <a:gd name="T3" fmla="*/ 32 h 43"/>
                  <a:gd name="T4" fmla="*/ 93 w 116"/>
                  <a:gd name="T5" fmla="*/ 28 h 43"/>
                  <a:gd name="T6" fmla="*/ 78 w 116"/>
                  <a:gd name="T7" fmla="*/ 24 h 43"/>
                  <a:gd name="T8" fmla="*/ 63 w 116"/>
                  <a:gd name="T9" fmla="*/ 21 h 43"/>
                  <a:gd name="T10" fmla="*/ 47 w 116"/>
                  <a:gd name="T11" fmla="*/ 15 h 43"/>
                  <a:gd name="T12" fmla="*/ 32 w 116"/>
                  <a:gd name="T13" fmla="*/ 9 h 43"/>
                  <a:gd name="T14" fmla="*/ 19 w 116"/>
                  <a:gd name="T15" fmla="*/ 5 h 43"/>
                  <a:gd name="T16" fmla="*/ 4 w 116"/>
                  <a:gd name="T17" fmla="*/ 0 h 43"/>
                  <a:gd name="T18" fmla="*/ 0 w 116"/>
                  <a:gd name="T19" fmla="*/ 7 h 43"/>
                  <a:gd name="T20" fmla="*/ 13 w 116"/>
                  <a:gd name="T21" fmla="*/ 11 h 43"/>
                  <a:gd name="T22" fmla="*/ 28 w 116"/>
                  <a:gd name="T23" fmla="*/ 17 h 43"/>
                  <a:gd name="T24" fmla="*/ 42 w 116"/>
                  <a:gd name="T25" fmla="*/ 22 h 43"/>
                  <a:gd name="T26" fmla="*/ 59 w 116"/>
                  <a:gd name="T27" fmla="*/ 28 h 43"/>
                  <a:gd name="T28" fmla="*/ 74 w 116"/>
                  <a:gd name="T29" fmla="*/ 32 h 43"/>
                  <a:gd name="T30" fmla="*/ 89 w 116"/>
                  <a:gd name="T31" fmla="*/ 38 h 43"/>
                  <a:gd name="T32" fmla="*/ 102 w 116"/>
                  <a:gd name="T33" fmla="*/ 39 h 43"/>
                  <a:gd name="T34" fmla="*/ 114 w 116"/>
                  <a:gd name="T35" fmla="*/ 43 h 43"/>
                  <a:gd name="T36" fmla="*/ 116 w 116"/>
                  <a:gd name="T37" fmla="*/ 34 h 4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6"/>
                  <a:gd name="T58" fmla="*/ 0 h 43"/>
                  <a:gd name="T59" fmla="*/ 116 w 116"/>
                  <a:gd name="T60" fmla="*/ 43 h 4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6" h="43">
                    <a:moveTo>
                      <a:pt x="116" y="34"/>
                    </a:moveTo>
                    <a:lnTo>
                      <a:pt x="104" y="32"/>
                    </a:lnTo>
                    <a:lnTo>
                      <a:pt x="93" y="28"/>
                    </a:lnTo>
                    <a:lnTo>
                      <a:pt x="78" y="24"/>
                    </a:lnTo>
                    <a:lnTo>
                      <a:pt x="63" y="21"/>
                    </a:lnTo>
                    <a:lnTo>
                      <a:pt x="47" y="15"/>
                    </a:lnTo>
                    <a:lnTo>
                      <a:pt x="32" y="9"/>
                    </a:lnTo>
                    <a:lnTo>
                      <a:pt x="19" y="5"/>
                    </a:lnTo>
                    <a:lnTo>
                      <a:pt x="4" y="0"/>
                    </a:lnTo>
                    <a:lnTo>
                      <a:pt x="0" y="7"/>
                    </a:lnTo>
                    <a:lnTo>
                      <a:pt x="13" y="11"/>
                    </a:lnTo>
                    <a:lnTo>
                      <a:pt x="28" y="17"/>
                    </a:lnTo>
                    <a:lnTo>
                      <a:pt x="42" y="22"/>
                    </a:lnTo>
                    <a:lnTo>
                      <a:pt x="59" y="28"/>
                    </a:lnTo>
                    <a:lnTo>
                      <a:pt x="74" y="32"/>
                    </a:lnTo>
                    <a:lnTo>
                      <a:pt x="89" y="38"/>
                    </a:lnTo>
                    <a:lnTo>
                      <a:pt x="102" y="39"/>
                    </a:lnTo>
                    <a:lnTo>
                      <a:pt x="114" y="43"/>
                    </a:lnTo>
                    <a:lnTo>
                      <a:pt x="116" y="34"/>
                    </a:lnTo>
                    <a:close/>
                  </a:path>
                </a:pathLst>
              </a:custGeom>
              <a:solidFill>
                <a:srgbClr val="000000"/>
              </a:solidFill>
              <a:ln w="9525">
                <a:noFill/>
                <a:round/>
                <a:headEnd/>
                <a:tailEnd/>
              </a:ln>
            </p:spPr>
            <p:txBody>
              <a:bodyPr/>
              <a:lstStyle/>
              <a:p>
                <a:endParaRPr lang="pt-BR"/>
              </a:p>
            </p:txBody>
          </p:sp>
          <p:sp>
            <p:nvSpPr>
              <p:cNvPr id="22454" name="Freeform 55"/>
              <p:cNvSpPr>
                <a:spLocks/>
              </p:cNvSpPr>
              <p:nvPr/>
            </p:nvSpPr>
            <p:spPr bwMode="auto">
              <a:xfrm>
                <a:off x="4650" y="2562"/>
                <a:ext cx="171" cy="26"/>
              </a:xfrm>
              <a:custGeom>
                <a:avLst/>
                <a:gdLst>
                  <a:gd name="T0" fmla="*/ 171 w 171"/>
                  <a:gd name="T1" fmla="*/ 17 h 26"/>
                  <a:gd name="T2" fmla="*/ 165 w 171"/>
                  <a:gd name="T3" fmla="*/ 17 h 26"/>
                  <a:gd name="T4" fmla="*/ 148 w 171"/>
                  <a:gd name="T5" fmla="*/ 15 h 26"/>
                  <a:gd name="T6" fmla="*/ 125 w 171"/>
                  <a:gd name="T7" fmla="*/ 13 h 26"/>
                  <a:gd name="T8" fmla="*/ 97 w 171"/>
                  <a:gd name="T9" fmla="*/ 11 h 26"/>
                  <a:gd name="T10" fmla="*/ 66 w 171"/>
                  <a:gd name="T11" fmla="*/ 7 h 26"/>
                  <a:gd name="T12" fmla="*/ 40 w 171"/>
                  <a:gd name="T13" fmla="*/ 4 h 26"/>
                  <a:gd name="T14" fmla="*/ 17 w 171"/>
                  <a:gd name="T15" fmla="*/ 2 h 26"/>
                  <a:gd name="T16" fmla="*/ 2 w 171"/>
                  <a:gd name="T17" fmla="*/ 0 h 26"/>
                  <a:gd name="T18" fmla="*/ 0 w 171"/>
                  <a:gd name="T19" fmla="*/ 9 h 26"/>
                  <a:gd name="T20" fmla="*/ 15 w 171"/>
                  <a:gd name="T21" fmla="*/ 11 h 26"/>
                  <a:gd name="T22" fmla="*/ 38 w 171"/>
                  <a:gd name="T23" fmla="*/ 13 h 26"/>
                  <a:gd name="T24" fmla="*/ 66 w 171"/>
                  <a:gd name="T25" fmla="*/ 15 h 26"/>
                  <a:gd name="T26" fmla="*/ 95 w 171"/>
                  <a:gd name="T27" fmla="*/ 19 h 26"/>
                  <a:gd name="T28" fmla="*/ 123 w 171"/>
                  <a:gd name="T29" fmla="*/ 21 h 26"/>
                  <a:gd name="T30" fmla="*/ 146 w 171"/>
                  <a:gd name="T31" fmla="*/ 23 h 26"/>
                  <a:gd name="T32" fmla="*/ 163 w 171"/>
                  <a:gd name="T33" fmla="*/ 26 h 26"/>
                  <a:gd name="T34" fmla="*/ 169 w 171"/>
                  <a:gd name="T35" fmla="*/ 26 h 26"/>
                  <a:gd name="T36" fmla="*/ 171 w 171"/>
                  <a:gd name="T37" fmla="*/ 17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1"/>
                  <a:gd name="T58" fmla="*/ 0 h 26"/>
                  <a:gd name="T59" fmla="*/ 171 w 171"/>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1" h="26">
                    <a:moveTo>
                      <a:pt x="171" y="17"/>
                    </a:moveTo>
                    <a:lnTo>
                      <a:pt x="165" y="17"/>
                    </a:lnTo>
                    <a:lnTo>
                      <a:pt x="148" y="15"/>
                    </a:lnTo>
                    <a:lnTo>
                      <a:pt x="125" y="13"/>
                    </a:lnTo>
                    <a:lnTo>
                      <a:pt x="97" y="11"/>
                    </a:lnTo>
                    <a:lnTo>
                      <a:pt x="66" y="7"/>
                    </a:lnTo>
                    <a:lnTo>
                      <a:pt x="40" y="4"/>
                    </a:lnTo>
                    <a:lnTo>
                      <a:pt x="17" y="2"/>
                    </a:lnTo>
                    <a:lnTo>
                      <a:pt x="2" y="0"/>
                    </a:lnTo>
                    <a:lnTo>
                      <a:pt x="0" y="9"/>
                    </a:lnTo>
                    <a:lnTo>
                      <a:pt x="15" y="11"/>
                    </a:lnTo>
                    <a:lnTo>
                      <a:pt x="38" y="13"/>
                    </a:lnTo>
                    <a:lnTo>
                      <a:pt x="66" y="15"/>
                    </a:lnTo>
                    <a:lnTo>
                      <a:pt x="95" y="19"/>
                    </a:lnTo>
                    <a:lnTo>
                      <a:pt x="123" y="21"/>
                    </a:lnTo>
                    <a:lnTo>
                      <a:pt x="146" y="23"/>
                    </a:lnTo>
                    <a:lnTo>
                      <a:pt x="163" y="26"/>
                    </a:lnTo>
                    <a:lnTo>
                      <a:pt x="169" y="26"/>
                    </a:lnTo>
                    <a:lnTo>
                      <a:pt x="171" y="17"/>
                    </a:lnTo>
                    <a:close/>
                  </a:path>
                </a:pathLst>
              </a:custGeom>
              <a:solidFill>
                <a:srgbClr val="000000"/>
              </a:solidFill>
              <a:ln w="9525">
                <a:noFill/>
                <a:round/>
                <a:headEnd/>
                <a:tailEnd/>
              </a:ln>
            </p:spPr>
            <p:txBody>
              <a:bodyPr/>
              <a:lstStyle/>
              <a:p>
                <a:endParaRPr lang="pt-BR"/>
              </a:p>
            </p:txBody>
          </p:sp>
          <p:sp>
            <p:nvSpPr>
              <p:cNvPr id="22455" name="Freeform 56"/>
              <p:cNvSpPr>
                <a:spLocks/>
              </p:cNvSpPr>
              <p:nvPr/>
            </p:nvSpPr>
            <p:spPr bwMode="auto">
              <a:xfrm>
                <a:off x="4819" y="2579"/>
                <a:ext cx="70" cy="25"/>
              </a:xfrm>
              <a:custGeom>
                <a:avLst/>
                <a:gdLst>
                  <a:gd name="T0" fmla="*/ 70 w 70"/>
                  <a:gd name="T1" fmla="*/ 21 h 25"/>
                  <a:gd name="T2" fmla="*/ 62 w 70"/>
                  <a:gd name="T3" fmla="*/ 15 h 25"/>
                  <a:gd name="T4" fmla="*/ 53 w 70"/>
                  <a:gd name="T5" fmla="*/ 11 h 25"/>
                  <a:gd name="T6" fmla="*/ 41 w 70"/>
                  <a:gd name="T7" fmla="*/ 7 h 25"/>
                  <a:gd name="T8" fmla="*/ 30 w 70"/>
                  <a:gd name="T9" fmla="*/ 4 h 25"/>
                  <a:gd name="T10" fmla="*/ 19 w 70"/>
                  <a:gd name="T11" fmla="*/ 2 h 25"/>
                  <a:gd name="T12" fmla="*/ 11 w 70"/>
                  <a:gd name="T13" fmla="*/ 2 h 25"/>
                  <a:gd name="T14" fmla="*/ 3 w 70"/>
                  <a:gd name="T15" fmla="*/ 0 h 25"/>
                  <a:gd name="T16" fmla="*/ 2 w 70"/>
                  <a:gd name="T17" fmla="*/ 0 h 25"/>
                  <a:gd name="T18" fmla="*/ 0 w 70"/>
                  <a:gd name="T19" fmla="*/ 9 h 25"/>
                  <a:gd name="T20" fmla="*/ 2 w 70"/>
                  <a:gd name="T21" fmla="*/ 9 h 25"/>
                  <a:gd name="T22" fmla="*/ 7 w 70"/>
                  <a:gd name="T23" fmla="*/ 9 h 25"/>
                  <a:gd name="T24" fmla="*/ 15 w 70"/>
                  <a:gd name="T25" fmla="*/ 11 h 25"/>
                  <a:gd name="T26" fmla="*/ 26 w 70"/>
                  <a:gd name="T27" fmla="*/ 13 h 25"/>
                  <a:gd name="T28" fmla="*/ 38 w 70"/>
                  <a:gd name="T29" fmla="*/ 15 h 25"/>
                  <a:gd name="T30" fmla="*/ 47 w 70"/>
                  <a:gd name="T31" fmla="*/ 19 h 25"/>
                  <a:gd name="T32" fmla="*/ 55 w 70"/>
                  <a:gd name="T33" fmla="*/ 21 h 25"/>
                  <a:gd name="T34" fmla="*/ 58 w 70"/>
                  <a:gd name="T35" fmla="*/ 25 h 25"/>
                  <a:gd name="T36" fmla="*/ 70 w 70"/>
                  <a:gd name="T37" fmla="*/ 21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0"/>
                  <a:gd name="T58" fmla="*/ 0 h 25"/>
                  <a:gd name="T59" fmla="*/ 70 w 70"/>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0" h="25">
                    <a:moveTo>
                      <a:pt x="70" y="21"/>
                    </a:moveTo>
                    <a:lnTo>
                      <a:pt x="62" y="15"/>
                    </a:lnTo>
                    <a:lnTo>
                      <a:pt x="53" y="11"/>
                    </a:lnTo>
                    <a:lnTo>
                      <a:pt x="41" y="7"/>
                    </a:lnTo>
                    <a:lnTo>
                      <a:pt x="30" y="4"/>
                    </a:lnTo>
                    <a:lnTo>
                      <a:pt x="19" y="2"/>
                    </a:lnTo>
                    <a:lnTo>
                      <a:pt x="11" y="2"/>
                    </a:lnTo>
                    <a:lnTo>
                      <a:pt x="3" y="0"/>
                    </a:lnTo>
                    <a:lnTo>
                      <a:pt x="2" y="0"/>
                    </a:lnTo>
                    <a:lnTo>
                      <a:pt x="0" y="9"/>
                    </a:lnTo>
                    <a:lnTo>
                      <a:pt x="2" y="9"/>
                    </a:lnTo>
                    <a:lnTo>
                      <a:pt x="7" y="9"/>
                    </a:lnTo>
                    <a:lnTo>
                      <a:pt x="15" y="11"/>
                    </a:lnTo>
                    <a:lnTo>
                      <a:pt x="26" y="13"/>
                    </a:lnTo>
                    <a:lnTo>
                      <a:pt x="38" y="15"/>
                    </a:lnTo>
                    <a:lnTo>
                      <a:pt x="47" y="19"/>
                    </a:lnTo>
                    <a:lnTo>
                      <a:pt x="55" y="21"/>
                    </a:lnTo>
                    <a:lnTo>
                      <a:pt x="58" y="25"/>
                    </a:lnTo>
                    <a:lnTo>
                      <a:pt x="70" y="21"/>
                    </a:lnTo>
                    <a:close/>
                  </a:path>
                </a:pathLst>
              </a:custGeom>
              <a:solidFill>
                <a:srgbClr val="000000"/>
              </a:solidFill>
              <a:ln w="9525">
                <a:noFill/>
                <a:round/>
                <a:headEnd/>
                <a:tailEnd/>
              </a:ln>
            </p:spPr>
            <p:txBody>
              <a:bodyPr/>
              <a:lstStyle/>
              <a:p>
                <a:endParaRPr lang="pt-BR"/>
              </a:p>
            </p:txBody>
          </p:sp>
          <p:sp>
            <p:nvSpPr>
              <p:cNvPr id="22456" name="Freeform 57"/>
              <p:cNvSpPr>
                <a:spLocks/>
              </p:cNvSpPr>
              <p:nvPr/>
            </p:nvSpPr>
            <p:spPr bwMode="auto">
              <a:xfrm>
                <a:off x="4877" y="2600"/>
                <a:ext cx="71" cy="81"/>
              </a:xfrm>
              <a:custGeom>
                <a:avLst/>
                <a:gdLst>
                  <a:gd name="T0" fmla="*/ 71 w 71"/>
                  <a:gd name="T1" fmla="*/ 74 h 81"/>
                  <a:gd name="T2" fmla="*/ 67 w 71"/>
                  <a:gd name="T3" fmla="*/ 72 h 81"/>
                  <a:gd name="T4" fmla="*/ 63 w 71"/>
                  <a:gd name="T5" fmla="*/ 70 h 81"/>
                  <a:gd name="T6" fmla="*/ 59 w 71"/>
                  <a:gd name="T7" fmla="*/ 66 h 81"/>
                  <a:gd name="T8" fmla="*/ 56 w 71"/>
                  <a:gd name="T9" fmla="*/ 62 h 81"/>
                  <a:gd name="T10" fmla="*/ 46 w 71"/>
                  <a:gd name="T11" fmla="*/ 53 h 81"/>
                  <a:gd name="T12" fmla="*/ 38 w 71"/>
                  <a:gd name="T13" fmla="*/ 41 h 81"/>
                  <a:gd name="T14" fmla="*/ 29 w 71"/>
                  <a:gd name="T15" fmla="*/ 28 h 81"/>
                  <a:gd name="T16" fmla="*/ 23 w 71"/>
                  <a:gd name="T17" fmla="*/ 17 h 81"/>
                  <a:gd name="T18" fmla="*/ 16 w 71"/>
                  <a:gd name="T19" fmla="*/ 7 h 81"/>
                  <a:gd name="T20" fmla="*/ 12 w 71"/>
                  <a:gd name="T21" fmla="*/ 0 h 81"/>
                  <a:gd name="T22" fmla="*/ 0 w 71"/>
                  <a:gd name="T23" fmla="*/ 4 h 81"/>
                  <a:gd name="T24" fmla="*/ 6 w 71"/>
                  <a:gd name="T25" fmla="*/ 11 h 81"/>
                  <a:gd name="T26" fmla="*/ 12 w 71"/>
                  <a:gd name="T27" fmla="*/ 21 h 81"/>
                  <a:gd name="T28" fmla="*/ 19 w 71"/>
                  <a:gd name="T29" fmla="*/ 32 h 81"/>
                  <a:gd name="T30" fmla="*/ 27 w 71"/>
                  <a:gd name="T31" fmla="*/ 45 h 81"/>
                  <a:gd name="T32" fmla="*/ 37 w 71"/>
                  <a:gd name="T33" fmla="*/ 57 h 81"/>
                  <a:gd name="T34" fmla="*/ 46 w 71"/>
                  <a:gd name="T35" fmla="*/ 68 h 81"/>
                  <a:gd name="T36" fmla="*/ 52 w 71"/>
                  <a:gd name="T37" fmla="*/ 74 h 81"/>
                  <a:gd name="T38" fmla="*/ 57 w 71"/>
                  <a:gd name="T39" fmla="*/ 76 h 81"/>
                  <a:gd name="T40" fmla="*/ 61 w 71"/>
                  <a:gd name="T41" fmla="*/ 79 h 81"/>
                  <a:gd name="T42" fmla="*/ 69 w 71"/>
                  <a:gd name="T43" fmla="*/ 81 h 81"/>
                  <a:gd name="T44" fmla="*/ 71 w 71"/>
                  <a:gd name="T45" fmla="*/ 74 h 8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1"/>
                  <a:gd name="T70" fmla="*/ 0 h 81"/>
                  <a:gd name="T71" fmla="*/ 71 w 71"/>
                  <a:gd name="T72" fmla="*/ 81 h 8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1" h="81">
                    <a:moveTo>
                      <a:pt x="71" y="74"/>
                    </a:moveTo>
                    <a:lnTo>
                      <a:pt x="67" y="72"/>
                    </a:lnTo>
                    <a:lnTo>
                      <a:pt x="63" y="70"/>
                    </a:lnTo>
                    <a:lnTo>
                      <a:pt x="59" y="66"/>
                    </a:lnTo>
                    <a:lnTo>
                      <a:pt x="56" y="62"/>
                    </a:lnTo>
                    <a:lnTo>
                      <a:pt x="46" y="53"/>
                    </a:lnTo>
                    <a:lnTo>
                      <a:pt x="38" y="41"/>
                    </a:lnTo>
                    <a:lnTo>
                      <a:pt x="29" y="28"/>
                    </a:lnTo>
                    <a:lnTo>
                      <a:pt x="23" y="17"/>
                    </a:lnTo>
                    <a:lnTo>
                      <a:pt x="16" y="7"/>
                    </a:lnTo>
                    <a:lnTo>
                      <a:pt x="12" y="0"/>
                    </a:lnTo>
                    <a:lnTo>
                      <a:pt x="0" y="4"/>
                    </a:lnTo>
                    <a:lnTo>
                      <a:pt x="6" y="11"/>
                    </a:lnTo>
                    <a:lnTo>
                      <a:pt x="12" y="21"/>
                    </a:lnTo>
                    <a:lnTo>
                      <a:pt x="19" y="32"/>
                    </a:lnTo>
                    <a:lnTo>
                      <a:pt x="27" y="45"/>
                    </a:lnTo>
                    <a:lnTo>
                      <a:pt x="37" y="57"/>
                    </a:lnTo>
                    <a:lnTo>
                      <a:pt x="46" y="68"/>
                    </a:lnTo>
                    <a:lnTo>
                      <a:pt x="52" y="74"/>
                    </a:lnTo>
                    <a:lnTo>
                      <a:pt x="57" y="76"/>
                    </a:lnTo>
                    <a:lnTo>
                      <a:pt x="61" y="79"/>
                    </a:lnTo>
                    <a:lnTo>
                      <a:pt x="69" y="81"/>
                    </a:lnTo>
                    <a:lnTo>
                      <a:pt x="71" y="74"/>
                    </a:lnTo>
                    <a:close/>
                  </a:path>
                </a:pathLst>
              </a:custGeom>
              <a:solidFill>
                <a:srgbClr val="000000"/>
              </a:solidFill>
              <a:ln w="9525">
                <a:noFill/>
                <a:round/>
                <a:headEnd/>
                <a:tailEnd/>
              </a:ln>
            </p:spPr>
            <p:txBody>
              <a:bodyPr/>
              <a:lstStyle/>
              <a:p>
                <a:endParaRPr lang="pt-BR"/>
              </a:p>
            </p:txBody>
          </p:sp>
          <p:sp>
            <p:nvSpPr>
              <p:cNvPr id="22457" name="Freeform 58"/>
              <p:cNvSpPr>
                <a:spLocks/>
              </p:cNvSpPr>
              <p:nvPr/>
            </p:nvSpPr>
            <p:spPr bwMode="auto">
              <a:xfrm>
                <a:off x="4946" y="2666"/>
                <a:ext cx="152" cy="15"/>
              </a:xfrm>
              <a:custGeom>
                <a:avLst/>
                <a:gdLst>
                  <a:gd name="T0" fmla="*/ 152 w 152"/>
                  <a:gd name="T1" fmla="*/ 0 h 15"/>
                  <a:gd name="T2" fmla="*/ 140 w 152"/>
                  <a:gd name="T3" fmla="*/ 0 h 15"/>
                  <a:gd name="T4" fmla="*/ 125 w 152"/>
                  <a:gd name="T5" fmla="*/ 2 h 15"/>
                  <a:gd name="T6" fmla="*/ 102 w 152"/>
                  <a:gd name="T7" fmla="*/ 4 h 15"/>
                  <a:gd name="T8" fmla="*/ 78 w 152"/>
                  <a:gd name="T9" fmla="*/ 4 h 15"/>
                  <a:gd name="T10" fmla="*/ 55 w 152"/>
                  <a:gd name="T11" fmla="*/ 8 h 15"/>
                  <a:gd name="T12" fmla="*/ 34 w 152"/>
                  <a:gd name="T13" fmla="*/ 8 h 15"/>
                  <a:gd name="T14" fmla="*/ 13 w 152"/>
                  <a:gd name="T15" fmla="*/ 8 h 15"/>
                  <a:gd name="T16" fmla="*/ 2 w 152"/>
                  <a:gd name="T17" fmla="*/ 8 h 15"/>
                  <a:gd name="T18" fmla="*/ 0 w 152"/>
                  <a:gd name="T19" fmla="*/ 15 h 15"/>
                  <a:gd name="T20" fmla="*/ 13 w 152"/>
                  <a:gd name="T21" fmla="*/ 15 h 15"/>
                  <a:gd name="T22" fmla="*/ 34 w 152"/>
                  <a:gd name="T23" fmla="*/ 15 h 15"/>
                  <a:gd name="T24" fmla="*/ 55 w 152"/>
                  <a:gd name="T25" fmla="*/ 15 h 15"/>
                  <a:gd name="T26" fmla="*/ 80 w 152"/>
                  <a:gd name="T27" fmla="*/ 13 h 15"/>
                  <a:gd name="T28" fmla="*/ 104 w 152"/>
                  <a:gd name="T29" fmla="*/ 12 h 15"/>
                  <a:gd name="T30" fmla="*/ 125 w 152"/>
                  <a:gd name="T31" fmla="*/ 12 h 15"/>
                  <a:gd name="T32" fmla="*/ 142 w 152"/>
                  <a:gd name="T33" fmla="*/ 10 h 15"/>
                  <a:gd name="T34" fmla="*/ 152 w 152"/>
                  <a:gd name="T35" fmla="*/ 10 h 15"/>
                  <a:gd name="T36" fmla="*/ 152 w 152"/>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2"/>
                  <a:gd name="T58" fmla="*/ 0 h 15"/>
                  <a:gd name="T59" fmla="*/ 152 w 152"/>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2" h="15">
                    <a:moveTo>
                      <a:pt x="152" y="0"/>
                    </a:moveTo>
                    <a:lnTo>
                      <a:pt x="140" y="0"/>
                    </a:lnTo>
                    <a:lnTo>
                      <a:pt x="125" y="2"/>
                    </a:lnTo>
                    <a:lnTo>
                      <a:pt x="102" y="4"/>
                    </a:lnTo>
                    <a:lnTo>
                      <a:pt x="78" y="4"/>
                    </a:lnTo>
                    <a:lnTo>
                      <a:pt x="55" y="8"/>
                    </a:lnTo>
                    <a:lnTo>
                      <a:pt x="34" y="8"/>
                    </a:lnTo>
                    <a:lnTo>
                      <a:pt x="13" y="8"/>
                    </a:lnTo>
                    <a:lnTo>
                      <a:pt x="2" y="8"/>
                    </a:lnTo>
                    <a:lnTo>
                      <a:pt x="0" y="15"/>
                    </a:lnTo>
                    <a:lnTo>
                      <a:pt x="13" y="15"/>
                    </a:lnTo>
                    <a:lnTo>
                      <a:pt x="34" y="15"/>
                    </a:lnTo>
                    <a:lnTo>
                      <a:pt x="55" y="15"/>
                    </a:lnTo>
                    <a:lnTo>
                      <a:pt x="80" y="13"/>
                    </a:lnTo>
                    <a:lnTo>
                      <a:pt x="104" y="12"/>
                    </a:lnTo>
                    <a:lnTo>
                      <a:pt x="125" y="12"/>
                    </a:lnTo>
                    <a:lnTo>
                      <a:pt x="142" y="10"/>
                    </a:lnTo>
                    <a:lnTo>
                      <a:pt x="152" y="10"/>
                    </a:lnTo>
                    <a:lnTo>
                      <a:pt x="152" y="0"/>
                    </a:lnTo>
                    <a:close/>
                  </a:path>
                </a:pathLst>
              </a:custGeom>
              <a:solidFill>
                <a:srgbClr val="000000"/>
              </a:solidFill>
              <a:ln w="9525">
                <a:noFill/>
                <a:round/>
                <a:headEnd/>
                <a:tailEnd/>
              </a:ln>
            </p:spPr>
            <p:txBody>
              <a:bodyPr/>
              <a:lstStyle/>
              <a:p>
                <a:endParaRPr lang="pt-BR"/>
              </a:p>
            </p:txBody>
          </p:sp>
          <p:sp>
            <p:nvSpPr>
              <p:cNvPr id="22458" name="Freeform 59"/>
              <p:cNvSpPr>
                <a:spLocks/>
              </p:cNvSpPr>
              <p:nvPr/>
            </p:nvSpPr>
            <p:spPr bwMode="auto">
              <a:xfrm>
                <a:off x="5098" y="2666"/>
                <a:ext cx="83" cy="50"/>
              </a:xfrm>
              <a:custGeom>
                <a:avLst/>
                <a:gdLst>
                  <a:gd name="T0" fmla="*/ 83 w 83"/>
                  <a:gd name="T1" fmla="*/ 46 h 50"/>
                  <a:gd name="T2" fmla="*/ 66 w 83"/>
                  <a:gd name="T3" fmla="*/ 29 h 50"/>
                  <a:gd name="T4" fmla="*/ 51 w 83"/>
                  <a:gd name="T5" fmla="*/ 17 h 50"/>
                  <a:gd name="T6" fmla="*/ 38 w 83"/>
                  <a:gd name="T7" fmla="*/ 10 h 50"/>
                  <a:gd name="T8" fmla="*/ 28 w 83"/>
                  <a:gd name="T9" fmla="*/ 4 h 50"/>
                  <a:gd name="T10" fmla="*/ 21 w 83"/>
                  <a:gd name="T11" fmla="*/ 2 h 50"/>
                  <a:gd name="T12" fmla="*/ 11 w 83"/>
                  <a:gd name="T13" fmla="*/ 0 h 50"/>
                  <a:gd name="T14" fmla="*/ 7 w 83"/>
                  <a:gd name="T15" fmla="*/ 0 h 50"/>
                  <a:gd name="T16" fmla="*/ 0 w 83"/>
                  <a:gd name="T17" fmla="*/ 0 h 50"/>
                  <a:gd name="T18" fmla="*/ 0 w 83"/>
                  <a:gd name="T19" fmla="*/ 10 h 50"/>
                  <a:gd name="T20" fmla="*/ 7 w 83"/>
                  <a:gd name="T21" fmla="*/ 10 h 50"/>
                  <a:gd name="T22" fmla="*/ 11 w 83"/>
                  <a:gd name="T23" fmla="*/ 10 h 50"/>
                  <a:gd name="T24" fmla="*/ 17 w 83"/>
                  <a:gd name="T25" fmla="*/ 10 h 50"/>
                  <a:gd name="T26" fmla="*/ 22 w 83"/>
                  <a:gd name="T27" fmla="*/ 12 h 50"/>
                  <a:gd name="T28" fmla="*/ 30 w 83"/>
                  <a:gd name="T29" fmla="*/ 15 h 50"/>
                  <a:gd name="T30" fmla="*/ 41 w 83"/>
                  <a:gd name="T31" fmla="*/ 23 h 50"/>
                  <a:gd name="T32" fmla="*/ 57 w 83"/>
                  <a:gd name="T33" fmla="*/ 34 h 50"/>
                  <a:gd name="T34" fmla="*/ 74 w 83"/>
                  <a:gd name="T35" fmla="*/ 50 h 50"/>
                  <a:gd name="T36" fmla="*/ 83 w 83"/>
                  <a:gd name="T37" fmla="*/ 46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3"/>
                  <a:gd name="T58" fmla="*/ 0 h 50"/>
                  <a:gd name="T59" fmla="*/ 83 w 83"/>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3" h="50">
                    <a:moveTo>
                      <a:pt x="83" y="46"/>
                    </a:moveTo>
                    <a:lnTo>
                      <a:pt x="66" y="29"/>
                    </a:lnTo>
                    <a:lnTo>
                      <a:pt x="51" y="17"/>
                    </a:lnTo>
                    <a:lnTo>
                      <a:pt x="38" y="10"/>
                    </a:lnTo>
                    <a:lnTo>
                      <a:pt x="28" y="4"/>
                    </a:lnTo>
                    <a:lnTo>
                      <a:pt x="21" y="2"/>
                    </a:lnTo>
                    <a:lnTo>
                      <a:pt x="11" y="0"/>
                    </a:lnTo>
                    <a:lnTo>
                      <a:pt x="7" y="0"/>
                    </a:lnTo>
                    <a:lnTo>
                      <a:pt x="0" y="0"/>
                    </a:lnTo>
                    <a:lnTo>
                      <a:pt x="0" y="10"/>
                    </a:lnTo>
                    <a:lnTo>
                      <a:pt x="7" y="10"/>
                    </a:lnTo>
                    <a:lnTo>
                      <a:pt x="11" y="10"/>
                    </a:lnTo>
                    <a:lnTo>
                      <a:pt x="17" y="10"/>
                    </a:lnTo>
                    <a:lnTo>
                      <a:pt x="22" y="12"/>
                    </a:lnTo>
                    <a:lnTo>
                      <a:pt x="30" y="15"/>
                    </a:lnTo>
                    <a:lnTo>
                      <a:pt x="41" y="23"/>
                    </a:lnTo>
                    <a:lnTo>
                      <a:pt x="57" y="34"/>
                    </a:lnTo>
                    <a:lnTo>
                      <a:pt x="74" y="50"/>
                    </a:lnTo>
                    <a:lnTo>
                      <a:pt x="83" y="46"/>
                    </a:lnTo>
                    <a:close/>
                  </a:path>
                </a:pathLst>
              </a:custGeom>
              <a:solidFill>
                <a:srgbClr val="000000"/>
              </a:solidFill>
              <a:ln w="9525">
                <a:noFill/>
                <a:round/>
                <a:headEnd/>
                <a:tailEnd/>
              </a:ln>
            </p:spPr>
            <p:txBody>
              <a:bodyPr/>
              <a:lstStyle/>
              <a:p>
                <a:endParaRPr lang="pt-BR"/>
              </a:p>
            </p:txBody>
          </p:sp>
          <p:sp>
            <p:nvSpPr>
              <p:cNvPr id="22459" name="Freeform 60"/>
              <p:cNvSpPr>
                <a:spLocks/>
              </p:cNvSpPr>
              <p:nvPr/>
            </p:nvSpPr>
            <p:spPr bwMode="auto">
              <a:xfrm>
                <a:off x="5172" y="2712"/>
                <a:ext cx="76" cy="93"/>
              </a:xfrm>
              <a:custGeom>
                <a:avLst/>
                <a:gdLst>
                  <a:gd name="T0" fmla="*/ 74 w 76"/>
                  <a:gd name="T1" fmla="*/ 93 h 93"/>
                  <a:gd name="T2" fmla="*/ 76 w 76"/>
                  <a:gd name="T3" fmla="*/ 87 h 93"/>
                  <a:gd name="T4" fmla="*/ 76 w 76"/>
                  <a:gd name="T5" fmla="*/ 78 h 93"/>
                  <a:gd name="T6" fmla="*/ 72 w 76"/>
                  <a:gd name="T7" fmla="*/ 70 h 93"/>
                  <a:gd name="T8" fmla="*/ 64 w 76"/>
                  <a:gd name="T9" fmla="*/ 59 h 93"/>
                  <a:gd name="T10" fmla="*/ 55 w 76"/>
                  <a:gd name="T11" fmla="*/ 47 h 93"/>
                  <a:gd name="T12" fmla="*/ 43 w 76"/>
                  <a:gd name="T13" fmla="*/ 34 h 93"/>
                  <a:gd name="T14" fmla="*/ 28 w 76"/>
                  <a:gd name="T15" fmla="*/ 17 h 93"/>
                  <a:gd name="T16" fmla="*/ 9 w 76"/>
                  <a:gd name="T17" fmla="*/ 0 h 93"/>
                  <a:gd name="T18" fmla="*/ 0 w 76"/>
                  <a:gd name="T19" fmla="*/ 4 h 93"/>
                  <a:gd name="T20" fmla="*/ 19 w 76"/>
                  <a:gd name="T21" fmla="*/ 22 h 93"/>
                  <a:gd name="T22" fmla="*/ 34 w 76"/>
                  <a:gd name="T23" fmla="*/ 38 h 93"/>
                  <a:gd name="T24" fmla="*/ 45 w 76"/>
                  <a:gd name="T25" fmla="*/ 51 h 93"/>
                  <a:gd name="T26" fmla="*/ 55 w 76"/>
                  <a:gd name="T27" fmla="*/ 62 h 93"/>
                  <a:gd name="T28" fmla="*/ 60 w 76"/>
                  <a:gd name="T29" fmla="*/ 72 h 93"/>
                  <a:gd name="T30" fmla="*/ 64 w 76"/>
                  <a:gd name="T31" fmla="*/ 81 h 93"/>
                  <a:gd name="T32" fmla="*/ 64 w 76"/>
                  <a:gd name="T33" fmla="*/ 85 h 93"/>
                  <a:gd name="T34" fmla="*/ 62 w 76"/>
                  <a:gd name="T35" fmla="*/ 89 h 93"/>
                  <a:gd name="T36" fmla="*/ 74 w 76"/>
                  <a:gd name="T37" fmla="*/ 93 h 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6"/>
                  <a:gd name="T58" fmla="*/ 0 h 93"/>
                  <a:gd name="T59" fmla="*/ 76 w 76"/>
                  <a:gd name="T60" fmla="*/ 93 h 9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6" h="93">
                    <a:moveTo>
                      <a:pt x="74" y="93"/>
                    </a:moveTo>
                    <a:lnTo>
                      <a:pt x="76" y="87"/>
                    </a:lnTo>
                    <a:lnTo>
                      <a:pt x="76" y="78"/>
                    </a:lnTo>
                    <a:lnTo>
                      <a:pt x="72" y="70"/>
                    </a:lnTo>
                    <a:lnTo>
                      <a:pt x="64" y="59"/>
                    </a:lnTo>
                    <a:lnTo>
                      <a:pt x="55" y="47"/>
                    </a:lnTo>
                    <a:lnTo>
                      <a:pt x="43" y="34"/>
                    </a:lnTo>
                    <a:lnTo>
                      <a:pt x="28" y="17"/>
                    </a:lnTo>
                    <a:lnTo>
                      <a:pt x="9" y="0"/>
                    </a:lnTo>
                    <a:lnTo>
                      <a:pt x="0" y="4"/>
                    </a:lnTo>
                    <a:lnTo>
                      <a:pt x="19" y="22"/>
                    </a:lnTo>
                    <a:lnTo>
                      <a:pt x="34" y="38"/>
                    </a:lnTo>
                    <a:lnTo>
                      <a:pt x="45" y="51"/>
                    </a:lnTo>
                    <a:lnTo>
                      <a:pt x="55" y="62"/>
                    </a:lnTo>
                    <a:lnTo>
                      <a:pt x="60" y="72"/>
                    </a:lnTo>
                    <a:lnTo>
                      <a:pt x="64" y="81"/>
                    </a:lnTo>
                    <a:lnTo>
                      <a:pt x="64" y="85"/>
                    </a:lnTo>
                    <a:lnTo>
                      <a:pt x="62" y="89"/>
                    </a:lnTo>
                    <a:lnTo>
                      <a:pt x="74" y="93"/>
                    </a:lnTo>
                    <a:close/>
                  </a:path>
                </a:pathLst>
              </a:custGeom>
              <a:solidFill>
                <a:srgbClr val="000000"/>
              </a:solidFill>
              <a:ln w="9525">
                <a:noFill/>
                <a:round/>
                <a:headEnd/>
                <a:tailEnd/>
              </a:ln>
            </p:spPr>
            <p:txBody>
              <a:bodyPr/>
              <a:lstStyle/>
              <a:p>
                <a:endParaRPr lang="pt-BR"/>
              </a:p>
            </p:txBody>
          </p:sp>
          <p:sp>
            <p:nvSpPr>
              <p:cNvPr id="22460" name="Freeform 61"/>
              <p:cNvSpPr>
                <a:spLocks/>
              </p:cNvSpPr>
              <p:nvPr/>
            </p:nvSpPr>
            <p:spPr bwMode="auto">
              <a:xfrm>
                <a:off x="5215" y="2801"/>
                <a:ext cx="31" cy="36"/>
              </a:xfrm>
              <a:custGeom>
                <a:avLst/>
                <a:gdLst>
                  <a:gd name="T0" fmla="*/ 4 w 31"/>
                  <a:gd name="T1" fmla="*/ 28 h 36"/>
                  <a:gd name="T2" fmla="*/ 10 w 31"/>
                  <a:gd name="T3" fmla="*/ 34 h 36"/>
                  <a:gd name="T4" fmla="*/ 10 w 31"/>
                  <a:gd name="T5" fmla="*/ 34 h 36"/>
                  <a:gd name="T6" fmla="*/ 12 w 31"/>
                  <a:gd name="T7" fmla="*/ 32 h 36"/>
                  <a:gd name="T8" fmla="*/ 14 w 31"/>
                  <a:gd name="T9" fmla="*/ 28 h 36"/>
                  <a:gd name="T10" fmla="*/ 17 w 31"/>
                  <a:gd name="T11" fmla="*/ 25 h 36"/>
                  <a:gd name="T12" fmla="*/ 21 w 31"/>
                  <a:gd name="T13" fmla="*/ 19 h 36"/>
                  <a:gd name="T14" fmla="*/ 25 w 31"/>
                  <a:gd name="T15" fmla="*/ 15 h 36"/>
                  <a:gd name="T16" fmla="*/ 29 w 31"/>
                  <a:gd name="T17" fmla="*/ 9 h 36"/>
                  <a:gd name="T18" fmla="*/ 31 w 31"/>
                  <a:gd name="T19" fmla="*/ 4 h 36"/>
                  <a:gd name="T20" fmla="*/ 19 w 31"/>
                  <a:gd name="T21" fmla="*/ 0 h 36"/>
                  <a:gd name="T22" fmla="*/ 17 w 31"/>
                  <a:gd name="T23" fmla="*/ 6 h 36"/>
                  <a:gd name="T24" fmla="*/ 14 w 31"/>
                  <a:gd name="T25" fmla="*/ 11 h 36"/>
                  <a:gd name="T26" fmla="*/ 10 w 31"/>
                  <a:gd name="T27" fmla="*/ 15 h 36"/>
                  <a:gd name="T28" fmla="*/ 8 w 31"/>
                  <a:gd name="T29" fmla="*/ 21 h 36"/>
                  <a:gd name="T30" fmla="*/ 4 w 31"/>
                  <a:gd name="T31" fmla="*/ 25 h 36"/>
                  <a:gd name="T32" fmla="*/ 2 w 31"/>
                  <a:gd name="T33" fmla="*/ 26 h 36"/>
                  <a:gd name="T34" fmla="*/ 0 w 31"/>
                  <a:gd name="T35" fmla="*/ 30 h 36"/>
                  <a:gd name="T36" fmla="*/ 0 w 31"/>
                  <a:gd name="T37" fmla="*/ 30 h 36"/>
                  <a:gd name="T38" fmla="*/ 4 w 31"/>
                  <a:gd name="T39" fmla="*/ 36 h 36"/>
                  <a:gd name="T40" fmla="*/ 4 w 31"/>
                  <a:gd name="T41" fmla="*/ 28 h 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1"/>
                  <a:gd name="T64" fmla="*/ 0 h 36"/>
                  <a:gd name="T65" fmla="*/ 31 w 31"/>
                  <a:gd name="T66" fmla="*/ 36 h 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1" h="36">
                    <a:moveTo>
                      <a:pt x="4" y="28"/>
                    </a:moveTo>
                    <a:lnTo>
                      <a:pt x="10" y="34"/>
                    </a:lnTo>
                    <a:lnTo>
                      <a:pt x="12" y="32"/>
                    </a:lnTo>
                    <a:lnTo>
                      <a:pt x="14" y="28"/>
                    </a:lnTo>
                    <a:lnTo>
                      <a:pt x="17" y="25"/>
                    </a:lnTo>
                    <a:lnTo>
                      <a:pt x="21" y="19"/>
                    </a:lnTo>
                    <a:lnTo>
                      <a:pt x="25" y="15"/>
                    </a:lnTo>
                    <a:lnTo>
                      <a:pt x="29" y="9"/>
                    </a:lnTo>
                    <a:lnTo>
                      <a:pt x="31" y="4"/>
                    </a:lnTo>
                    <a:lnTo>
                      <a:pt x="19" y="0"/>
                    </a:lnTo>
                    <a:lnTo>
                      <a:pt x="17" y="6"/>
                    </a:lnTo>
                    <a:lnTo>
                      <a:pt x="14" y="11"/>
                    </a:lnTo>
                    <a:lnTo>
                      <a:pt x="10" y="15"/>
                    </a:lnTo>
                    <a:lnTo>
                      <a:pt x="8" y="21"/>
                    </a:lnTo>
                    <a:lnTo>
                      <a:pt x="4" y="25"/>
                    </a:lnTo>
                    <a:lnTo>
                      <a:pt x="2" y="26"/>
                    </a:lnTo>
                    <a:lnTo>
                      <a:pt x="0" y="30"/>
                    </a:lnTo>
                    <a:lnTo>
                      <a:pt x="4" y="36"/>
                    </a:lnTo>
                    <a:lnTo>
                      <a:pt x="4" y="28"/>
                    </a:lnTo>
                    <a:close/>
                  </a:path>
                </a:pathLst>
              </a:custGeom>
              <a:solidFill>
                <a:srgbClr val="000000"/>
              </a:solidFill>
              <a:ln w="9525">
                <a:noFill/>
                <a:round/>
                <a:headEnd/>
                <a:tailEnd/>
              </a:ln>
            </p:spPr>
            <p:txBody>
              <a:bodyPr/>
              <a:lstStyle/>
              <a:p>
                <a:endParaRPr lang="pt-BR"/>
              </a:p>
            </p:txBody>
          </p:sp>
          <p:sp>
            <p:nvSpPr>
              <p:cNvPr id="22461" name="Freeform 62"/>
              <p:cNvSpPr>
                <a:spLocks/>
              </p:cNvSpPr>
              <p:nvPr/>
            </p:nvSpPr>
            <p:spPr bwMode="auto">
              <a:xfrm>
                <a:off x="5219" y="2829"/>
                <a:ext cx="114" cy="29"/>
              </a:xfrm>
              <a:custGeom>
                <a:avLst/>
                <a:gdLst>
                  <a:gd name="T0" fmla="*/ 114 w 114"/>
                  <a:gd name="T1" fmla="*/ 25 h 29"/>
                  <a:gd name="T2" fmla="*/ 108 w 114"/>
                  <a:gd name="T3" fmla="*/ 19 h 29"/>
                  <a:gd name="T4" fmla="*/ 101 w 114"/>
                  <a:gd name="T5" fmla="*/ 17 h 29"/>
                  <a:gd name="T6" fmla="*/ 95 w 114"/>
                  <a:gd name="T7" fmla="*/ 14 h 29"/>
                  <a:gd name="T8" fmla="*/ 86 w 114"/>
                  <a:gd name="T9" fmla="*/ 10 h 29"/>
                  <a:gd name="T10" fmla="*/ 68 w 114"/>
                  <a:gd name="T11" fmla="*/ 6 h 29"/>
                  <a:gd name="T12" fmla="*/ 49 w 114"/>
                  <a:gd name="T13" fmla="*/ 4 h 29"/>
                  <a:gd name="T14" fmla="*/ 32 w 114"/>
                  <a:gd name="T15" fmla="*/ 2 h 29"/>
                  <a:gd name="T16" fmla="*/ 15 w 114"/>
                  <a:gd name="T17" fmla="*/ 0 h 29"/>
                  <a:gd name="T18" fmla="*/ 4 w 114"/>
                  <a:gd name="T19" fmla="*/ 0 h 29"/>
                  <a:gd name="T20" fmla="*/ 0 w 114"/>
                  <a:gd name="T21" fmla="*/ 0 h 29"/>
                  <a:gd name="T22" fmla="*/ 0 w 114"/>
                  <a:gd name="T23" fmla="*/ 8 h 29"/>
                  <a:gd name="T24" fmla="*/ 4 w 114"/>
                  <a:gd name="T25" fmla="*/ 8 h 29"/>
                  <a:gd name="T26" fmla="*/ 15 w 114"/>
                  <a:gd name="T27" fmla="*/ 10 h 29"/>
                  <a:gd name="T28" fmla="*/ 30 w 114"/>
                  <a:gd name="T29" fmla="*/ 10 h 29"/>
                  <a:gd name="T30" fmla="*/ 48 w 114"/>
                  <a:gd name="T31" fmla="*/ 12 h 29"/>
                  <a:gd name="T32" fmla="*/ 67 w 114"/>
                  <a:gd name="T33" fmla="*/ 16 h 29"/>
                  <a:gd name="T34" fmla="*/ 82 w 114"/>
                  <a:gd name="T35" fmla="*/ 19 h 29"/>
                  <a:gd name="T36" fmla="*/ 89 w 114"/>
                  <a:gd name="T37" fmla="*/ 21 h 29"/>
                  <a:gd name="T38" fmla="*/ 95 w 114"/>
                  <a:gd name="T39" fmla="*/ 23 h 29"/>
                  <a:gd name="T40" fmla="*/ 101 w 114"/>
                  <a:gd name="T41" fmla="*/ 25 h 29"/>
                  <a:gd name="T42" fmla="*/ 104 w 114"/>
                  <a:gd name="T43" fmla="*/ 29 h 29"/>
                  <a:gd name="T44" fmla="*/ 114 w 114"/>
                  <a:gd name="T45" fmla="*/ 25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14"/>
                  <a:gd name="T70" fmla="*/ 0 h 29"/>
                  <a:gd name="T71" fmla="*/ 114 w 114"/>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14" h="29">
                    <a:moveTo>
                      <a:pt x="114" y="25"/>
                    </a:moveTo>
                    <a:lnTo>
                      <a:pt x="108" y="19"/>
                    </a:lnTo>
                    <a:lnTo>
                      <a:pt x="101" y="17"/>
                    </a:lnTo>
                    <a:lnTo>
                      <a:pt x="95" y="14"/>
                    </a:lnTo>
                    <a:lnTo>
                      <a:pt x="86" y="10"/>
                    </a:lnTo>
                    <a:lnTo>
                      <a:pt x="68" y="6"/>
                    </a:lnTo>
                    <a:lnTo>
                      <a:pt x="49" y="4"/>
                    </a:lnTo>
                    <a:lnTo>
                      <a:pt x="32" y="2"/>
                    </a:lnTo>
                    <a:lnTo>
                      <a:pt x="15" y="0"/>
                    </a:lnTo>
                    <a:lnTo>
                      <a:pt x="4" y="0"/>
                    </a:lnTo>
                    <a:lnTo>
                      <a:pt x="0" y="0"/>
                    </a:lnTo>
                    <a:lnTo>
                      <a:pt x="0" y="8"/>
                    </a:lnTo>
                    <a:lnTo>
                      <a:pt x="4" y="8"/>
                    </a:lnTo>
                    <a:lnTo>
                      <a:pt x="15" y="10"/>
                    </a:lnTo>
                    <a:lnTo>
                      <a:pt x="30" y="10"/>
                    </a:lnTo>
                    <a:lnTo>
                      <a:pt x="48" y="12"/>
                    </a:lnTo>
                    <a:lnTo>
                      <a:pt x="67" y="16"/>
                    </a:lnTo>
                    <a:lnTo>
                      <a:pt x="82" y="19"/>
                    </a:lnTo>
                    <a:lnTo>
                      <a:pt x="89" y="21"/>
                    </a:lnTo>
                    <a:lnTo>
                      <a:pt x="95" y="23"/>
                    </a:lnTo>
                    <a:lnTo>
                      <a:pt x="101" y="25"/>
                    </a:lnTo>
                    <a:lnTo>
                      <a:pt x="104" y="29"/>
                    </a:lnTo>
                    <a:lnTo>
                      <a:pt x="114" y="25"/>
                    </a:lnTo>
                    <a:close/>
                  </a:path>
                </a:pathLst>
              </a:custGeom>
              <a:solidFill>
                <a:srgbClr val="000000"/>
              </a:solidFill>
              <a:ln w="9525">
                <a:noFill/>
                <a:round/>
                <a:headEnd/>
                <a:tailEnd/>
              </a:ln>
            </p:spPr>
            <p:txBody>
              <a:bodyPr/>
              <a:lstStyle/>
              <a:p>
                <a:endParaRPr lang="pt-BR"/>
              </a:p>
            </p:txBody>
          </p:sp>
          <p:sp>
            <p:nvSpPr>
              <p:cNvPr id="22462" name="Freeform 63"/>
              <p:cNvSpPr>
                <a:spLocks/>
              </p:cNvSpPr>
              <p:nvPr/>
            </p:nvSpPr>
            <p:spPr bwMode="auto">
              <a:xfrm>
                <a:off x="5323" y="2854"/>
                <a:ext cx="23" cy="68"/>
              </a:xfrm>
              <a:custGeom>
                <a:avLst/>
                <a:gdLst>
                  <a:gd name="T0" fmla="*/ 18 w 23"/>
                  <a:gd name="T1" fmla="*/ 61 h 68"/>
                  <a:gd name="T2" fmla="*/ 23 w 23"/>
                  <a:gd name="T3" fmla="*/ 65 h 68"/>
                  <a:gd name="T4" fmla="*/ 23 w 23"/>
                  <a:gd name="T5" fmla="*/ 63 h 68"/>
                  <a:gd name="T6" fmla="*/ 23 w 23"/>
                  <a:gd name="T7" fmla="*/ 59 h 68"/>
                  <a:gd name="T8" fmla="*/ 23 w 23"/>
                  <a:gd name="T9" fmla="*/ 51 h 68"/>
                  <a:gd name="T10" fmla="*/ 23 w 23"/>
                  <a:gd name="T11" fmla="*/ 40 h 68"/>
                  <a:gd name="T12" fmla="*/ 23 w 23"/>
                  <a:gd name="T13" fmla="*/ 30 h 68"/>
                  <a:gd name="T14" fmla="*/ 19 w 23"/>
                  <a:gd name="T15" fmla="*/ 21 h 68"/>
                  <a:gd name="T16" fmla="*/ 16 w 23"/>
                  <a:gd name="T17" fmla="*/ 10 h 68"/>
                  <a:gd name="T18" fmla="*/ 10 w 23"/>
                  <a:gd name="T19" fmla="*/ 0 h 68"/>
                  <a:gd name="T20" fmla="*/ 0 w 23"/>
                  <a:gd name="T21" fmla="*/ 4 h 68"/>
                  <a:gd name="T22" fmla="*/ 4 w 23"/>
                  <a:gd name="T23" fmla="*/ 11 h 68"/>
                  <a:gd name="T24" fmla="*/ 8 w 23"/>
                  <a:gd name="T25" fmla="*/ 21 h 68"/>
                  <a:gd name="T26" fmla="*/ 12 w 23"/>
                  <a:gd name="T27" fmla="*/ 30 h 68"/>
                  <a:gd name="T28" fmla="*/ 12 w 23"/>
                  <a:gd name="T29" fmla="*/ 40 h 68"/>
                  <a:gd name="T30" fmla="*/ 12 w 23"/>
                  <a:gd name="T31" fmla="*/ 51 h 68"/>
                  <a:gd name="T32" fmla="*/ 12 w 23"/>
                  <a:gd name="T33" fmla="*/ 59 h 68"/>
                  <a:gd name="T34" fmla="*/ 12 w 23"/>
                  <a:gd name="T35" fmla="*/ 63 h 68"/>
                  <a:gd name="T36" fmla="*/ 12 w 23"/>
                  <a:gd name="T37" fmla="*/ 65 h 68"/>
                  <a:gd name="T38" fmla="*/ 18 w 23"/>
                  <a:gd name="T39" fmla="*/ 68 h 68"/>
                  <a:gd name="T40" fmla="*/ 18 w 23"/>
                  <a:gd name="T41" fmla="*/ 61 h 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
                  <a:gd name="T64" fmla="*/ 0 h 68"/>
                  <a:gd name="T65" fmla="*/ 23 w 23"/>
                  <a:gd name="T66" fmla="*/ 68 h 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 h="68">
                    <a:moveTo>
                      <a:pt x="18" y="61"/>
                    </a:moveTo>
                    <a:lnTo>
                      <a:pt x="23" y="65"/>
                    </a:lnTo>
                    <a:lnTo>
                      <a:pt x="23" y="63"/>
                    </a:lnTo>
                    <a:lnTo>
                      <a:pt x="23" y="59"/>
                    </a:lnTo>
                    <a:lnTo>
                      <a:pt x="23" y="51"/>
                    </a:lnTo>
                    <a:lnTo>
                      <a:pt x="23" y="40"/>
                    </a:lnTo>
                    <a:lnTo>
                      <a:pt x="23" y="30"/>
                    </a:lnTo>
                    <a:lnTo>
                      <a:pt x="19" y="21"/>
                    </a:lnTo>
                    <a:lnTo>
                      <a:pt x="16" y="10"/>
                    </a:lnTo>
                    <a:lnTo>
                      <a:pt x="10" y="0"/>
                    </a:lnTo>
                    <a:lnTo>
                      <a:pt x="0" y="4"/>
                    </a:lnTo>
                    <a:lnTo>
                      <a:pt x="4" y="11"/>
                    </a:lnTo>
                    <a:lnTo>
                      <a:pt x="8" y="21"/>
                    </a:lnTo>
                    <a:lnTo>
                      <a:pt x="12" y="30"/>
                    </a:lnTo>
                    <a:lnTo>
                      <a:pt x="12" y="40"/>
                    </a:lnTo>
                    <a:lnTo>
                      <a:pt x="12" y="51"/>
                    </a:lnTo>
                    <a:lnTo>
                      <a:pt x="12" y="59"/>
                    </a:lnTo>
                    <a:lnTo>
                      <a:pt x="12" y="63"/>
                    </a:lnTo>
                    <a:lnTo>
                      <a:pt x="12" y="65"/>
                    </a:lnTo>
                    <a:lnTo>
                      <a:pt x="18" y="68"/>
                    </a:lnTo>
                    <a:lnTo>
                      <a:pt x="18" y="61"/>
                    </a:lnTo>
                    <a:close/>
                  </a:path>
                </a:pathLst>
              </a:custGeom>
              <a:solidFill>
                <a:srgbClr val="000000"/>
              </a:solidFill>
              <a:ln w="9525">
                <a:noFill/>
                <a:round/>
                <a:headEnd/>
                <a:tailEnd/>
              </a:ln>
            </p:spPr>
            <p:txBody>
              <a:bodyPr/>
              <a:lstStyle/>
              <a:p>
                <a:endParaRPr lang="pt-BR"/>
              </a:p>
            </p:txBody>
          </p:sp>
          <p:sp>
            <p:nvSpPr>
              <p:cNvPr id="22463" name="Freeform 64"/>
              <p:cNvSpPr>
                <a:spLocks/>
              </p:cNvSpPr>
              <p:nvPr/>
            </p:nvSpPr>
            <p:spPr bwMode="auto">
              <a:xfrm>
                <a:off x="5341" y="2913"/>
                <a:ext cx="43" cy="15"/>
              </a:xfrm>
              <a:custGeom>
                <a:avLst/>
                <a:gdLst>
                  <a:gd name="T0" fmla="*/ 43 w 43"/>
                  <a:gd name="T1" fmla="*/ 11 h 15"/>
                  <a:gd name="T2" fmla="*/ 39 w 43"/>
                  <a:gd name="T3" fmla="*/ 7 h 15"/>
                  <a:gd name="T4" fmla="*/ 30 w 43"/>
                  <a:gd name="T5" fmla="*/ 4 h 15"/>
                  <a:gd name="T6" fmla="*/ 24 w 43"/>
                  <a:gd name="T7" fmla="*/ 2 h 15"/>
                  <a:gd name="T8" fmla="*/ 15 w 43"/>
                  <a:gd name="T9" fmla="*/ 2 h 15"/>
                  <a:gd name="T10" fmla="*/ 9 w 43"/>
                  <a:gd name="T11" fmla="*/ 0 h 15"/>
                  <a:gd name="T12" fmla="*/ 5 w 43"/>
                  <a:gd name="T13" fmla="*/ 2 h 15"/>
                  <a:gd name="T14" fmla="*/ 0 w 43"/>
                  <a:gd name="T15" fmla="*/ 2 h 15"/>
                  <a:gd name="T16" fmla="*/ 0 w 43"/>
                  <a:gd name="T17" fmla="*/ 2 h 15"/>
                  <a:gd name="T18" fmla="*/ 0 w 43"/>
                  <a:gd name="T19" fmla="*/ 9 h 15"/>
                  <a:gd name="T20" fmla="*/ 1 w 43"/>
                  <a:gd name="T21" fmla="*/ 9 h 15"/>
                  <a:gd name="T22" fmla="*/ 5 w 43"/>
                  <a:gd name="T23" fmla="*/ 9 h 15"/>
                  <a:gd name="T24" fmla="*/ 9 w 43"/>
                  <a:gd name="T25" fmla="*/ 9 h 15"/>
                  <a:gd name="T26" fmla="*/ 15 w 43"/>
                  <a:gd name="T27" fmla="*/ 9 h 15"/>
                  <a:gd name="T28" fmla="*/ 20 w 43"/>
                  <a:gd name="T29" fmla="*/ 9 h 15"/>
                  <a:gd name="T30" fmla="*/ 26 w 43"/>
                  <a:gd name="T31" fmla="*/ 11 h 15"/>
                  <a:gd name="T32" fmla="*/ 32 w 43"/>
                  <a:gd name="T33" fmla="*/ 13 h 15"/>
                  <a:gd name="T34" fmla="*/ 36 w 43"/>
                  <a:gd name="T35" fmla="*/ 15 h 15"/>
                  <a:gd name="T36" fmla="*/ 43 w 43"/>
                  <a:gd name="T37" fmla="*/ 11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
                  <a:gd name="T58" fmla="*/ 0 h 15"/>
                  <a:gd name="T59" fmla="*/ 43 w 43"/>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 h="15">
                    <a:moveTo>
                      <a:pt x="43" y="11"/>
                    </a:moveTo>
                    <a:lnTo>
                      <a:pt x="39" y="7"/>
                    </a:lnTo>
                    <a:lnTo>
                      <a:pt x="30" y="4"/>
                    </a:lnTo>
                    <a:lnTo>
                      <a:pt x="24" y="2"/>
                    </a:lnTo>
                    <a:lnTo>
                      <a:pt x="15" y="2"/>
                    </a:lnTo>
                    <a:lnTo>
                      <a:pt x="9" y="0"/>
                    </a:lnTo>
                    <a:lnTo>
                      <a:pt x="5" y="2"/>
                    </a:lnTo>
                    <a:lnTo>
                      <a:pt x="0" y="2"/>
                    </a:lnTo>
                    <a:lnTo>
                      <a:pt x="0" y="9"/>
                    </a:lnTo>
                    <a:lnTo>
                      <a:pt x="1" y="9"/>
                    </a:lnTo>
                    <a:lnTo>
                      <a:pt x="5" y="9"/>
                    </a:lnTo>
                    <a:lnTo>
                      <a:pt x="9" y="9"/>
                    </a:lnTo>
                    <a:lnTo>
                      <a:pt x="15" y="9"/>
                    </a:lnTo>
                    <a:lnTo>
                      <a:pt x="20" y="9"/>
                    </a:lnTo>
                    <a:lnTo>
                      <a:pt x="26" y="11"/>
                    </a:lnTo>
                    <a:lnTo>
                      <a:pt x="32" y="13"/>
                    </a:lnTo>
                    <a:lnTo>
                      <a:pt x="36" y="15"/>
                    </a:lnTo>
                    <a:lnTo>
                      <a:pt x="43" y="11"/>
                    </a:lnTo>
                    <a:close/>
                  </a:path>
                </a:pathLst>
              </a:custGeom>
              <a:solidFill>
                <a:srgbClr val="000000"/>
              </a:solidFill>
              <a:ln w="9525">
                <a:noFill/>
                <a:round/>
                <a:headEnd/>
                <a:tailEnd/>
              </a:ln>
            </p:spPr>
            <p:txBody>
              <a:bodyPr/>
              <a:lstStyle/>
              <a:p>
                <a:endParaRPr lang="pt-BR"/>
              </a:p>
            </p:txBody>
          </p:sp>
          <p:sp>
            <p:nvSpPr>
              <p:cNvPr id="22464" name="Freeform 65"/>
              <p:cNvSpPr>
                <a:spLocks/>
              </p:cNvSpPr>
              <p:nvPr/>
            </p:nvSpPr>
            <p:spPr bwMode="auto">
              <a:xfrm>
                <a:off x="5377" y="2924"/>
                <a:ext cx="83" cy="91"/>
              </a:xfrm>
              <a:custGeom>
                <a:avLst/>
                <a:gdLst>
                  <a:gd name="T0" fmla="*/ 83 w 83"/>
                  <a:gd name="T1" fmla="*/ 88 h 91"/>
                  <a:gd name="T2" fmla="*/ 79 w 83"/>
                  <a:gd name="T3" fmla="*/ 80 h 91"/>
                  <a:gd name="T4" fmla="*/ 70 w 83"/>
                  <a:gd name="T5" fmla="*/ 69 h 91"/>
                  <a:gd name="T6" fmla="*/ 60 w 83"/>
                  <a:gd name="T7" fmla="*/ 55 h 91"/>
                  <a:gd name="T8" fmla="*/ 49 w 83"/>
                  <a:gd name="T9" fmla="*/ 44 h 91"/>
                  <a:gd name="T10" fmla="*/ 36 w 83"/>
                  <a:gd name="T11" fmla="*/ 29 h 91"/>
                  <a:gd name="T12" fmla="*/ 24 w 83"/>
                  <a:gd name="T13" fmla="*/ 17 h 91"/>
                  <a:gd name="T14" fmla="*/ 15 w 83"/>
                  <a:gd name="T15" fmla="*/ 6 h 91"/>
                  <a:gd name="T16" fmla="*/ 7 w 83"/>
                  <a:gd name="T17" fmla="*/ 0 h 91"/>
                  <a:gd name="T18" fmla="*/ 0 w 83"/>
                  <a:gd name="T19" fmla="*/ 4 h 91"/>
                  <a:gd name="T20" fmla="*/ 7 w 83"/>
                  <a:gd name="T21" fmla="*/ 12 h 91"/>
                  <a:gd name="T22" fmla="*/ 15 w 83"/>
                  <a:gd name="T23" fmla="*/ 21 h 91"/>
                  <a:gd name="T24" fmla="*/ 26 w 83"/>
                  <a:gd name="T25" fmla="*/ 33 h 91"/>
                  <a:gd name="T26" fmla="*/ 38 w 83"/>
                  <a:gd name="T27" fmla="*/ 48 h 91"/>
                  <a:gd name="T28" fmla="*/ 49 w 83"/>
                  <a:gd name="T29" fmla="*/ 61 h 91"/>
                  <a:gd name="T30" fmla="*/ 60 w 83"/>
                  <a:gd name="T31" fmla="*/ 74 h 91"/>
                  <a:gd name="T32" fmla="*/ 70 w 83"/>
                  <a:gd name="T33" fmla="*/ 84 h 91"/>
                  <a:gd name="T34" fmla="*/ 74 w 83"/>
                  <a:gd name="T35" fmla="*/ 91 h 91"/>
                  <a:gd name="T36" fmla="*/ 83 w 83"/>
                  <a:gd name="T37" fmla="*/ 88 h 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3"/>
                  <a:gd name="T58" fmla="*/ 0 h 91"/>
                  <a:gd name="T59" fmla="*/ 83 w 83"/>
                  <a:gd name="T60" fmla="*/ 91 h 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3" h="91">
                    <a:moveTo>
                      <a:pt x="83" y="88"/>
                    </a:moveTo>
                    <a:lnTo>
                      <a:pt x="79" y="80"/>
                    </a:lnTo>
                    <a:lnTo>
                      <a:pt x="70" y="69"/>
                    </a:lnTo>
                    <a:lnTo>
                      <a:pt x="60" y="55"/>
                    </a:lnTo>
                    <a:lnTo>
                      <a:pt x="49" y="44"/>
                    </a:lnTo>
                    <a:lnTo>
                      <a:pt x="36" y="29"/>
                    </a:lnTo>
                    <a:lnTo>
                      <a:pt x="24" y="17"/>
                    </a:lnTo>
                    <a:lnTo>
                      <a:pt x="15" y="6"/>
                    </a:lnTo>
                    <a:lnTo>
                      <a:pt x="7" y="0"/>
                    </a:lnTo>
                    <a:lnTo>
                      <a:pt x="0" y="4"/>
                    </a:lnTo>
                    <a:lnTo>
                      <a:pt x="7" y="12"/>
                    </a:lnTo>
                    <a:lnTo>
                      <a:pt x="15" y="21"/>
                    </a:lnTo>
                    <a:lnTo>
                      <a:pt x="26" y="33"/>
                    </a:lnTo>
                    <a:lnTo>
                      <a:pt x="38" y="48"/>
                    </a:lnTo>
                    <a:lnTo>
                      <a:pt x="49" y="61"/>
                    </a:lnTo>
                    <a:lnTo>
                      <a:pt x="60" y="74"/>
                    </a:lnTo>
                    <a:lnTo>
                      <a:pt x="70" y="84"/>
                    </a:lnTo>
                    <a:lnTo>
                      <a:pt x="74" y="91"/>
                    </a:lnTo>
                    <a:lnTo>
                      <a:pt x="83" y="88"/>
                    </a:lnTo>
                    <a:close/>
                  </a:path>
                </a:pathLst>
              </a:custGeom>
              <a:solidFill>
                <a:srgbClr val="000000"/>
              </a:solidFill>
              <a:ln w="9525">
                <a:noFill/>
                <a:round/>
                <a:headEnd/>
                <a:tailEnd/>
              </a:ln>
            </p:spPr>
            <p:txBody>
              <a:bodyPr/>
              <a:lstStyle/>
              <a:p>
                <a:endParaRPr lang="pt-BR"/>
              </a:p>
            </p:txBody>
          </p:sp>
          <p:sp>
            <p:nvSpPr>
              <p:cNvPr id="22465" name="Freeform 66"/>
              <p:cNvSpPr>
                <a:spLocks/>
              </p:cNvSpPr>
              <p:nvPr/>
            </p:nvSpPr>
            <p:spPr bwMode="auto">
              <a:xfrm>
                <a:off x="5451" y="3012"/>
                <a:ext cx="21" cy="49"/>
              </a:xfrm>
              <a:custGeom>
                <a:avLst/>
                <a:gdLst>
                  <a:gd name="T0" fmla="*/ 19 w 21"/>
                  <a:gd name="T1" fmla="*/ 49 h 49"/>
                  <a:gd name="T2" fmla="*/ 21 w 21"/>
                  <a:gd name="T3" fmla="*/ 45 h 49"/>
                  <a:gd name="T4" fmla="*/ 21 w 21"/>
                  <a:gd name="T5" fmla="*/ 43 h 49"/>
                  <a:gd name="T6" fmla="*/ 19 w 21"/>
                  <a:gd name="T7" fmla="*/ 41 h 49"/>
                  <a:gd name="T8" fmla="*/ 19 w 21"/>
                  <a:gd name="T9" fmla="*/ 34 h 49"/>
                  <a:gd name="T10" fmla="*/ 19 w 21"/>
                  <a:gd name="T11" fmla="*/ 28 h 49"/>
                  <a:gd name="T12" fmla="*/ 17 w 21"/>
                  <a:gd name="T13" fmla="*/ 22 h 49"/>
                  <a:gd name="T14" fmla="*/ 15 w 21"/>
                  <a:gd name="T15" fmla="*/ 15 h 49"/>
                  <a:gd name="T16" fmla="*/ 13 w 21"/>
                  <a:gd name="T17" fmla="*/ 7 h 49"/>
                  <a:gd name="T18" fmla="*/ 9 w 21"/>
                  <a:gd name="T19" fmla="*/ 0 h 49"/>
                  <a:gd name="T20" fmla="*/ 0 w 21"/>
                  <a:gd name="T21" fmla="*/ 3 h 49"/>
                  <a:gd name="T22" fmla="*/ 2 w 21"/>
                  <a:gd name="T23" fmla="*/ 9 h 49"/>
                  <a:gd name="T24" fmla="*/ 3 w 21"/>
                  <a:gd name="T25" fmla="*/ 17 h 49"/>
                  <a:gd name="T26" fmla="*/ 5 w 21"/>
                  <a:gd name="T27" fmla="*/ 24 h 49"/>
                  <a:gd name="T28" fmla="*/ 7 w 21"/>
                  <a:gd name="T29" fmla="*/ 30 h 49"/>
                  <a:gd name="T30" fmla="*/ 7 w 21"/>
                  <a:gd name="T31" fmla="*/ 36 h 49"/>
                  <a:gd name="T32" fmla="*/ 9 w 21"/>
                  <a:gd name="T33" fmla="*/ 41 h 49"/>
                  <a:gd name="T34" fmla="*/ 9 w 21"/>
                  <a:gd name="T35" fmla="*/ 45 h 49"/>
                  <a:gd name="T36" fmla="*/ 9 w 21"/>
                  <a:gd name="T37" fmla="*/ 45 h 49"/>
                  <a:gd name="T38" fmla="*/ 11 w 21"/>
                  <a:gd name="T39" fmla="*/ 41 h 49"/>
                  <a:gd name="T40" fmla="*/ 19 w 21"/>
                  <a:gd name="T41" fmla="*/ 49 h 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
                  <a:gd name="T64" fmla="*/ 0 h 49"/>
                  <a:gd name="T65" fmla="*/ 21 w 21"/>
                  <a:gd name="T66" fmla="*/ 49 h 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 h="49">
                    <a:moveTo>
                      <a:pt x="19" y="49"/>
                    </a:moveTo>
                    <a:lnTo>
                      <a:pt x="21" y="45"/>
                    </a:lnTo>
                    <a:lnTo>
                      <a:pt x="21" y="43"/>
                    </a:lnTo>
                    <a:lnTo>
                      <a:pt x="19" y="41"/>
                    </a:lnTo>
                    <a:lnTo>
                      <a:pt x="19" y="34"/>
                    </a:lnTo>
                    <a:lnTo>
                      <a:pt x="19" y="28"/>
                    </a:lnTo>
                    <a:lnTo>
                      <a:pt x="17" y="22"/>
                    </a:lnTo>
                    <a:lnTo>
                      <a:pt x="15" y="15"/>
                    </a:lnTo>
                    <a:lnTo>
                      <a:pt x="13" y="7"/>
                    </a:lnTo>
                    <a:lnTo>
                      <a:pt x="9" y="0"/>
                    </a:lnTo>
                    <a:lnTo>
                      <a:pt x="0" y="3"/>
                    </a:lnTo>
                    <a:lnTo>
                      <a:pt x="2" y="9"/>
                    </a:lnTo>
                    <a:lnTo>
                      <a:pt x="3" y="17"/>
                    </a:lnTo>
                    <a:lnTo>
                      <a:pt x="5" y="24"/>
                    </a:lnTo>
                    <a:lnTo>
                      <a:pt x="7" y="30"/>
                    </a:lnTo>
                    <a:lnTo>
                      <a:pt x="7" y="36"/>
                    </a:lnTo>
                    <a:lnTo>
                      <a:pt x="9" y="41"/>
                    </a:lnTo>
                    <a:lnTo>
                      <a:pt x="9" y="45"/>
                    </a:lnTo>
                    <a:lnTo>
                      <a:pt x="11" y="41"/>
                    </a:lnTo>
                    <a:lnTo>
                      <a:pt x="19" y="49"/>
                    </a:lnTo>
                    <a:close/>
                  </a:path>
                </a:pathLst>
              </a:custGeom>
              <a:solidFill>
                <a:srgbClr val="000000"/>
              </a:solidFill>
              <a:ln w="9525">
                <a:noFill/>
                <a:round/>
                <a:headEnd/>
                <a:tailEnd/>
              </a:ln>
            </p:spPr>
            <p:txBody>
              <a:bodyPr/>
              <a:lstStyle/>
              <a:p>
                <a:endParaRPr lang="pt-BR"/>
              </a:p>
            </p:txBody>
          </p:sp>
          <p:sp>
            <p:nvSpPr>
              <p:cNvPr id="22466" name="Freeform 67"/>
              <p:cNvSpPr>
                <a:spLocks/>
              </p:cNvSpPr>
              <p:nvPr/>
            </p:nvSpPr>
            <p:spPr bwMode="auto">
              <a:xfrm>
                <a:off x="5432" y="3053"/>
                <a:ext cx="38" cy="27"/>
              </a:xfrm>
              <a:custGeom>
                <a:avLst/>
                <a:gdLst>
                  <a:gd name="T0" fmla="*/ 3 w 38"/>
                  <a:gd name="T1" fmla="*/ 19 h 27"/>
                  <a:gd name="T2" fmla="*/ 7 w 38"/>
                  <a:gd name="T3" fmla="*/ 25 h 27"/>
                  <a:gd name="T4" fmla="*/ 38 w 38"/>
                  <a:gd name="T5" fmla="*/ 8 h 27"/>
                  <a:gd name="T6" fmla="*/ 30 w 38"/>
                  <a:gd name="T7" fmla="*/ 0 h 27"/>
                  <a:gd name="T8" fmla="*/ 0 w 38"/>
                  <a:gd name="T9" fmla="*/ 19 h 27"/>
                  <a:gd name="T10" fmla="*/ 3 w 38"/>
                  <a:gd name="T11" fmla="*/ 27 h 27"/>
                  <a:gd name="T12" fmla="*/ 3 w 38"/>
                  <a:gd name="T13" fmla="*/ 19 h 27"/>
                  <a:gd name="T14" fmla="*/ 0 60000 65536"/>
                  <a:gd name="T15" fmla="*/ 0 60000 65536"/>
                  <a:gd name="T16" fmla="*/ 0 60000 65536"/>
                  <a:gd name="T17" fmla="*/ 0 60000 65536"/>
                  <a:gd name="T18" fmla="*/ 0 60000 65536"/>
                  <a:gd name="T19" fmla="*/ 0 60000 65536"/>
                  <a:gd name="T20" fmla="*/ 0 60000 65536"/>
                  <a:gd name="T21" fmla="*/ 0 w 38"/>
                  <a:gd name="T22" fmla="*/ 0 h 27"/>
                  <a:gd name="T23" fmla="*/ 38 w 38"/>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7">
                    <a:moveTo>
                      <a:pt x="3" y="19"/>
                    </a:moveTo>
                    <a:lnTo>
                      <a:pt x="7" y="25"/>
                    </a:lnTo>
                    <a:lnTo>
                      <a:pt x="38" y="8"/>
                    </a:lnTo>
                    <a:lnTo>
                      <a:pt x="30" y="0"/>
                    </a:lnTo>
                    <a:lnTo>
                      <a:pt x="0" y="19"/>
                    </a:lnTo>
                    <a:lnTo>
                      <a:pt x="3" y="27"/>
                    </a:lnTo>
                    <a:lnTo>
                      <a:pt x="3" y="19"/>
                    </a:lnTo>
                    <a:close/>
                  </a:path>
                </a:pathLst>
              </a:custGeom>
              <a:solidFill>
                <a:srgbClr val="000000"/>
              </a:solidFill>
              <a:ln w="9525">
                <a:noFill/>
                <a:round/>
                <a:headEnd/>
                <a:tailEnd/>
              </a:ln>
            </p:spPr>
            <p:txBody>
              <a:bodyPr/>
              <a:lstStyle/>
              <a:p>
                <a:endParaRPr lang="pt-BR"/>
              </a:p>
            </p:txBody>
          </p:sp>
          <p:sp>
            <p:nvSpPr>
              <p:cNvPr id="22467" name="Freeform 68"/>
              <p:cNvSpPr>
                <a:spLocks/>
              </p:cNvSpPr>
              <p:nvPr/>
            </p:nvSpPr>
            <p:spPr bwMode="auto">
              <a:xfrm>
                <a:off x="5435" y="3072"/>
                <a:ext cx="80" cy="23"/>
              </a:xfrm>
              <a:custGeom>
                <a:avLst/>
                <a:gdLst>
                  <a:gd name="T0" fmla="*/ 80 w 80"/>
                  <a:gd name="T1" fmla="*/ 17 h 23"/>
                  <a:gd name="T2" fmla="*/ 76 w 80"/>
                  <a:gd name="T3" fmla="*/ 15 h 23"/>
                  <a:gd name="T4" fmla="*/ 73 w 80"/>
                  <a:gd name="T5" fmla="*/ 12 h 23"/>
                  <a:gd name="T6" fmla="*/ 67 w 80"/>
                  <a:gd name="T7" fmla="*/ 8 h 23"/>
                  <a:gd name="T8" fmla="*/ 59 w 80"/>
                  <a:gd name="T9" fmla="*/ 6 h 23"/>
                  <a:gd name="T10" fmla="*/ 46 w 80"/>
                  <a:gd name="T11" fmla="*/ 4 h 23"/>
                  <a:gd name="T12" fmla="*/ 35 w 80"/>
                  <a:gd name="T13" fmla="*/ 2 h 23"/>
                  <a:gd name="T14" fmla="*/ 21 w 80"/>
                  <a:gd name="T15" fmla="*/ 0 h 23"/>
                  <a:gd name="T16" fmla="*/ 12 w 80"/>
                  <a:gd name="T17" fmla="*/ 0 h 23"/>
                  <a:gd name="T18" fmla="*/ 2 w 80"/>
                  <a:gd name="T19" fmla="*/ 0 h 23"/>
                  <a:gd name="T20" fmla="*/ 0 w 80"/>
                  <a:gd name="T21" fmla="*/ 0 h 23"/>
                  <a:gd name="T22" fmla="*/ 0 w 80"/>
                  <a:gd name="T23" fmla="*/ 8 h 23"/>
                  <a:gd name="T24" fmla="*/ 2 w 80"/>
                  <a:gd name="T25" fmla="*/ 8 h 23"/>
                  <a:gd name="T26" fmla="*/ 10 w 80"/>
                  <a:gd name="T27" fmla="*/ 8 h 23"/>
                  <a:gd name="T28" fmla="*/ 19 w 80"/>
                  <a:gd name="T29" fmla="*/ 8 h 23"/>
                  <a:gd name="T30" fmla="*/ 31 w 80"/>
                  <a:gd name="T31" fmla="*/ 10 h 23"/>
                  <a:gd name="T32" fmla="*/ 44 w 80"/>
                  <a:gd name="T33" fmla="*/ 12 h 23"/>
                  <a:gd name="T34" fmla="*/ 56 w 80"/>
                  <a:gd name="T35" fmla="*/ 15 h 23"/>
                  <a:gd name="T36" fmla="*/ 61 w 80"/>
                  <a:gd name="T37" fmla="*/ 15 h 23"/>
                  <a:gd name="T38" fmla="*/ 65 w 80"/>
                  <a:gd name="T39" fmla="*/ 19 h 23"/>
                  <a:gd name="T40" fmla="*/ 69 w 80"/>
                  <a:gd name="T41" fmla="*/ 21 h 23"/>
                  <a:gd name="T42" fmla="*/ 71 w 80"/>
                  <a:gd name="T43" fmla="*/ 23 h 23"/>
                  <a:gd name="T44" fmla="*/ 80 w 80"/>
                  <a:gd name="T45" fmla="*/ 17 h 2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0"/>
                  <a:gd name="T70" fmla="*/ 0 h 23"/>
                  <a:gd name="T71" fmla="*/ 80 w 80"/>
                  <a:gd name="T72" fmla="*/ 23 h 2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0" h="23">
                    <a:moveTo>
                      <a:pt x="80" y="17"/>
                    </a:moveTo>
                    <a:lnTo>
                      <a:pt x="76" y="15"/>
                    </a:lnTo>
                    <a:lnTo>
                      <a:pt x="73" y="12"/>
                    </a:lnTo>
                    <a:lnTo>
                      <a:pt x="67" y="8"/>
                    </a:lnTo>
                    <a:lnTo>
                      <a:pt x="59" y="6"/>
                    </a:lnTo>
                    <a:lnTo>
                      <a:pt x="46" y="4"/>
                    </a:lnTo>
                    <a:lnTo>
                      <a:pt x="35" y="2"/>
                    </a:lnTo>
                    <a:lnTo>
                      <a:pt x="21" y="0"/>
                    </a:lnTo>
                    <a:lnTo>
                      <a:pt x="12" y="0"/>
                    </a:lnTo>
                    <a:lnTo>
                      <a:pt x="2" y="0"/>
                    </a:lnTo>
                    <a:lnTo>
                      <a:pt x="0" y="0"/>
                    </a:lnTo>
                    <a:lnTo>
                      <a:pt x="0" y="8"/>
                    </a:lnTo>
                    <a:lnTo>
                      <a:pt x="2" y="8"/>
                    </a:lnTo>
                    <a:lnTo>
                      <a:pt x="10" y="8"/>
                    </a:lnTo>
                    <a:lnTo>
                      <a:pt x="19" y="8"/>
                    </a:lnTo>
                    <a:lnTo>
                      <a:pt x="31" y="10"/>
                    </a:lnTo>
                    <a:lnTo>
                      <a:pt x="44" y="12"/>
                    </a:lnTo>
                    <a:lnTo>
                      <a:pt x="56" y="15"/>
                    </a:lnTo>
                    <a:lnTo>
                      <a:pt x="61" y="15"/>
                    </a:lnTo>
                    <a:lnTo>
                      <a:pt x="65" y="19"/>
                    </a:lnTo>
                    <a:lnTo>
                      <a:pt x="69" y="21"/>
                    </a:lnTo>
                    <a:lnTo>
                      <a:pt x="71" y="23"/>
                    </a:lnTo>
                    <a:lnTo>
                      <a:pt x="80" y="17"/>
                    </a:lnTo>
                    <a:close/>
                  </a:path>
                </a:pathLst>
              </a:custGeom>
              <a:solidFill>
                <a:srgbClr val="000000"/>
              </a:solidFill>
              <a:ln w="9525">
                <a:noFill/>
                <a:round/>
                <a:headEnd/>
                <a:tailEnd/>
              </a:ln>
            </p:spPr>
            <p:txBody>
              <a:bodyPr/>
              <a:lstStyle/>
              <a:p>
                <a:endParaRPr lang="pt-BR"/>
              </a:p>
            </p:txBody>
          </p:sp>
          <p:sp>
            <p:nvSpPr>
              <p:cNvPr id="22468" name="Freeform 69"/>
              <p:cNvSpPr>
                <a:spLocks/>
              </p:cNvSpPr>
              <p:nvPr/>
            </p:nvSpPr>
            <p:spPr bwMode="auto">
              <a:xfrm>
                <a:off x="5506" y="3089"/>
                <a:ext cx="41" cy="55"/>
              </a:xfrm>
              <a:custGeom>
                <a:avLst/>
                <a:gdLst>
                  <a:gd name="T0" fmla="*/ 41 w 41"/>
                  <a:gd name="T1" fmla="*/ 55 h 55"/>
                  <a:gd name="T2" fmla="*/ 41 w 41"/>
                  <a:gd name="T3" fmla="*/ 50 h 55"/>
                  <a:gd name="T4" fmla="*/ 40 w 41"/>
                  <a:gd name="T5" fmla="*/ 42 h 55"/>
                  <a:gd name="T6" fmla="*/ 38 w 41"/>
                  <a:gd name="T7" fmla="*/ 34 h 55"/>
                  <a:gd name="T8" fmla="*/ 34 w 41"/>
                  <a:gd name="T9" fmla="*/ 27 h 55"/>
                  <a:gd name="T10" fmla="*/ 28 w 41"/>
                  <a:gd name="T11" fmla="*/ 21 h 55"/>
                  <a:gd name="T12" fmla="*/ 22 w 41"/>
                  <a:gd name="T13" fmla="*/ 14 h 55"/>
                  <a:gd name="T14" fmla="*/ 17 w 41"/>
                  <a:gd name="T15" fmla="*/ 8 h 55"/>
                  <a:gd name="T16" fmla="*/ 9 w 41"/>
                  <a:gd name="T17" fmla="*/ 0 h 55"/>
                  <a:gd name="T18" fmla="*/ 0 w 41"/>
                  <a:gd name="T19" fmla="*/ 6 h 55"/>
                  <a:gd name="T20" fmla="*/ 7 w 41"/>
                  <a:gd name="T21" fmla="*/ 12 h 55"/>
                  <a:gd name="T22" fmla="*/ 13 w 41"/>
                  <a:gd name="T23" fmla="*/ 19 h 55"/>
                  <a:gd name="T24" fmla="*/ 19 w 41"/>
                  <a:gd name="T25" fmla="*/ 25 h 55"/>
                  <a:gd name="T26" fmla="*/ 22 w 41"/>
                  <a:gd name="T27" fmla="*/ 31 h 55"/>
                  <a:gd name="T28" fmla="*/ 26 w 41"/>
                  <a:gd name="T29" fmla="*/ 36 h 55"/>
                  <a:gd name="T30" fmla="*/ 30 w 41"/>
                  <a:gd name="T31" fmla="*/ 42 h 55"/>
                  <a:gd name="T32" fmla="*/ 30 w 41"/>
                  <a:gd name="T33" fmla="*/ 50 h 55"/>
                  <a:gd name="T34" fmla="*/ 30 w 41"/>
                  <a:gd name="T35" fmla="*/ 55 h 55"/>
                  <a:gd name="T36" fmla="*/ 41 w 41"/>
                  <a:gd name="T37" fmla="*/ 55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
                  <a:gd name="T58" fmla="*/ 0 h 55"/>
                  <a:gd name="T59" fmla="*/ 41 w 4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 h="55">
                    <a:moveTo>
                      <a:pt x="41" y="55"/>
                    </a:moveTo>
                    <a:lnTo>
                      <a:pt x="41" y="50"/>
                    </a:lnTo>
                    <a:lnTo>
                      <a:pt x="40" y="42"/>
                    </a:lnTo>
                    <a:lnTo>
                      <a:pt x="38" y="34"/>
                    </a:lnTo>
                    <a:lnTo>
                      <a:pt x="34" y="27"/>
                    </a:lnTo>
                    <a:lnTo>
                      <a:pt x="28" y="21"/>
                    </a:lnTo>
                    <a:lnTo>
                      <a:pt x="22" y="14"/>
                    </a:lnTo>
                    <a:lnTo>
                      <a:pt x="17" y="8"/>
                    </a:lnTo>
                    <a:lnTo>
                      <a:pt x="9" y="0"/>
                    </a:lnTo>
                    <a:lnTo>
                      <a:pt x="0" y="6"/>
                    </a:lnTo>
                    <a:lnTo>
                      <a:pt x="7" y="12"/>
                    </a:lnTo>
                    <a:lnTo>
                      <a:pt x="13" y="19"/>
                    </a:lnTo>
                    <a:lnTo>
                      <a:pt x="19" y="25"/>
                    </a:lnTo>
                    <a:lnTo>
                      <a:pt x="22" y="31"/>
                    </a:lnTo>
                    <a:lnTo>
                      <a:pt x="26" y="36"/>
                    </a:lnTo>
                    <a:lnTo>
                      <a:pt x="30" y="42"/>
                    </a:lnTo>
                    <a:lnTo>
                      <a:pt x="30" y="50"/>
                    </a:lnTo>
                    <a:lnTo>
                      <a:pt x="30" y="55"/>
                    </a:lnTo>
                    <a:lnTo>
                      <a:pt x="41" y="55"/>
                    </a:lnTo>
                    <a:close/>
                  </a:path>
                </a:pathLst>
              </a:custGeom>
              <a:solidFill>
                <a:srgbClr val="000000"/>
              </a:solidFill>
              <a:ln w="9525">
                <a:noFill/>
                <a:round/>
                <a:headEnd/>
                <a:tailEnd/>
              </a:ln>
            </p:spPr>
            <p:txBody>
              <a:bodyPr/>
              <a:lstStyle/>
              <a:p>
                <a:endParaRPr lang="pt-BR"/>
              </a:p>
            </p:txBody>
          </p:sp>
          <p:sp>
            <p:nvSpPr>
              <p:cNvPr id="22469" name="Freeform 70"/>
              <p:cNvSpPr>
                <a:spLocks/>
              </p:cNvSpPr>
              <p:nvPr/>
            </p:nvSpPr>
            <p:spPr bwMode="auto">
              <a:xfrm>
                <a:off x="5494" y="3144"/>
                <a:ext cx="53" cy="61"/>
              </a:xfrm>
              <a:custGeom>
                <a:avLst/>
                <a:gdLst>
                  <a:gd name="T0" fmla="*/ 6 w 53"/>
                  <a:gd name="T1" fmla="*/ 54 h 61"/>
                  <a:gd name="T2" fmla="*/ 10 w 53"/>
                  <a:gd name="T3" fmla="*/ 59 h 61"/>
                  <a:gd name="T4" fmla="*/ 10 w 53"/>
                  <a:gd name="T5" fmla="*/ 57 h 61"/>
                  <a:gd name="T6" fmla="*/ 15 w 53"/>
                  <a:gd name="T7" fmla="*/ 54 h 61"/>
                  <a:gd name="T8" fmla="*/ 21 w 53"/>
                  <a:gd name="T9" fmla="*/ 46 h 61"/>
                  <a:gd name="T10" fmla="*/ 31 w 53"/>
                  <a:gd name="T11" fmla="*/ 38 h 61"/>
                  <a:gd name="T12" fmla="*/ 38 w 53"/>
                  <a:gd name="T13" fmla="*/ 29 h 61"/>
                  <a:gd name="T14" fmla="*/ 46 w 53"/>
                  <a:gd name="T15" fmla="*/ 19 h 61"/>
                  <a:gd name="T16" fmla="*/ 52 w 53"/>
                  <a:gd name="T17" fmla="*/ 10 h 61"/>
                  <a:gd name="T18" fmla="*/ 53 w 53"/>
                  <a:gd name="T19" fmla="*/ 0 h 61"/>
                  <a:gd name="T20" fmla="*/ 42 w 53"/>
                  <a:gd name="T21" fmla="*/ 0 h 61"/>
                  <a:gd name="T22" fmla="*/ 40 w 53"/>
                  <a:gd name="T23" fmla="*/ 6 h 61"/>
                  <a:gd name="T24" fmla="*/ 36 w 53"/>
                  <a:gd name="T25" fmla="*/ 16 h 61"/>
                  <a:gd name="T26" fmla="*/ 29 w 53"/>
                  <a:gd name="T27" fmla="*/ 25 h 61"/>
                  <a:gd name="T28" fmla="*/ 21 w 53"/>
                  <a:gd name="T29" fmla="*/ 33 h 61"/>
                  <a:gd name="T30" fmla="*/ 14 w 53"/>
                  <a:gd name="T31" fmla="*/ 40 h 61"/>
                  <a:gd name="T32" fmla="*/ 6 w 53"/>
                  <a:gd name="T33" fmla="*/ 48 h 61"/>
                  <a:gd name="T34" fmla="*/ 2 w 53"/>
                  <a:gd name="T35" fmla="*/ 52 h 61"/>
                  <a:gd name="T36" fmla="*/ 0 w 53"/>
                  <a:gd name="T37" fmla="*/ 54 h 61"/>
                  <a:gd name="T38" fmla="*/ 2 w 53"/>
                  <a:gd name="T39" fmla="*/ 61 h 61"/>
                  <a:gd name="T40" fmla="*/ 6 w 53"/>
                  <a:gd name="T41" fmla="*/ 54 h 6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3"/>
                  <a:gd name="T64" fmla="*/ 0 h 61"/>
                  <a:gd name="T65" fmla="*/ 53 w 53"/>
                  <a:gd name="T66" fmla="*/ 61 h 6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3" h="61">
                    <a:moveTo>
                      <a:pt x="6" y="54"/>
                    </a:moveTo>
                    <a:lnTo>
                      <a:pt x="10" y="59"/>
                    </a:lnTo>
                    <a:lnTo>
                      <a:pt x="10" y="57"/>
                    </a:lnTo>
                    <a:lnTo>
                      <a:pt x="15" y="54"/>
                    </a:lnTo>
                    <a:lnTo>
                      <a:pt x="21" y="46"/>
                    </a:lnTo>
                    <a:lnTo>
                      <a:pt x="31" y="38"/>
                    </a:lnTo>
                    <a:lnTo>
                      <a:pt x="38" y="29"/>
                    </a:lnTo>
                    <a:lnTo>
                      <a:pt x="46" y="19"/>
                    </a:lnTo>
                    <a:lnTo>
                      <a:pt x="52" y="10"/>
                    </a:lnTo>
                    <a:lnTo>
                      <a:pt x="53" y="0"/>
                    </a:lnTo>
                    <a:lnTo>
                      <a:pt x="42" y="0"/>
                    </a:lnTo>
                    <a:lnTo>
                      <a:pt x="40" y="6"/>
                    </a:lnTo>
                    <a:lnTo>
                      <a:pt x="36" y="16"/>
                    </a:lnTo>
                    <a:lnTo>
                      <a:pt x="29" y="25"/>
                    </a:lnTo>
                    <a:lnTo>
                      <a:pt x="21" y="33"/>
                    </a:lnTo>
                    <a:lnTo>
                      <a:pt x="14" y="40"/>
                    </a:lnTo>
                    <a:lnTo>
                      <a:pt x="6" y="48"/>
                    </a:lnTo>
                    <a:lnTo>
                      <a:pt x="2" y="52"/>
                    </a:lnTo>
                    <a:lnTo>
                      <a:pt x="0" y="54"/>
                    </a:lnTo>
                    <a:lnTo>
                      <a:pt x="2" y="61"/>
                    </a:lnTo>
                    <a:lnTo>
                      <a:pt x="6" y="54"/>
                    </a:lnTo>
                    <a:close/>
                  </a:path>
                </a:pathLst>
              </a:custGeom>
              <a:solidFill>
                <a:srgbClr val="000000"/>
              </a:solidFill>
              <a:ln w="9525">
                <a:noFill/>
                <a:round/>
                <a:headEnd/>
                <a:tailEnd/>
              </a:ln>
            </p:spPr>
            <p:txBody>
              <a:bodyPr/>
              <a:lstStyle/>
              <a:p>
                <a:endParaRPr lang="pt-BR"/>
              </a:p>
            </p:txBody>
          </p:sp>
          <p:sp>
            <p:nvSpPr>
              <p:cNvPr id="22470" name="Freeform 71"/>
              <p:cNvSpPr>
                <a:spLocks/>
              </p:cNvSpPr>
              <p:nvPr/>
            </p:nvSpPr>
            <p:spPr bwMode="auto">
              <a:xfrm>
                <a:off x="5496" y="3198"/>
                <a:ext cx="23" cy="26"/>
              </a:xfrm>
              <a:custGeom>
                <a:avLst/>
                <a:gdLst>
                  <a:gd name="T0" fmla="*/ 21 w 23"/>
                  <a:gd name="T1" fmla="*/ 26 h 26"/>
                  <a:gd name="T2" fmla="*/ 23 w 23"/>
                  <a:gd name="T3" fmla="*/ 18 h 26"/>
                  <a:gd name="T4" fmla="*/ 21 w 23"/>
                  <a:gd name="T5" fmla="*/ 13 h 26"/>
                  <a:gd name="T6" fmla="*/ 19 w 23"/>
                  <a:gd name="T7" fmla="*/ 9 h 26"/>
                  <a:gd name="T8" fmla="*/ 15 w 23"/>
                  <a:gd name="T9" fmla="*/ 5 h 26"/>
                  <a:gd name="T10" fmla="*/ 12 w 23"/>
                  <a:gd name="T11" fmla="*/ 3 h 26"/>
                  <a:gd name="T12" fmla="*/ 8 w 23"/>
                  <a:gd name="T13" fmla="*/ 0 h 26"/>
                  <a:gd name="T14" fmla="*/ 6 w 23"/>
                  <a:gd name="T15" fmla="*/ 0 h 26"/>
                  <a:gd name="T16" fmla="*/ 4 w 23"/>
                  <a:gd name="T17" fmla="*/ 0 h 26"/>
                  <a:gd name="T18" fmla="*/ 0 w 23"/>
                  <a:gd name="T19" fmla="*/ 7 h 26"/>
                  <a:gd name="T20" fmla="*/ 2 w 23"/>
                  <a:gd name="T21" fmla="*/ 7 h 26"/>
                  <a:gd name="T22" fmla="*/ 4 w 23"/>
                  <a:gd name="T23" fmla="*/ 9 h 26"/>
                  <a:gd name="T24" fmla="*/ 6 w 23"/>
                  <a:gd name="T25" fmla="*/ 11 h 26"/>
                  <a:gd name="T26" fmla="*/ 8 w 23"/>
                  <a:gd name="T27" fmla="*/ 13 h 26"/>
                  <a:gd name="T28" fmla="*/ 10 w 23"/>
                  <a:gd name="T29" fmla="*/ 15 h 26"/>
                  <a:gd name="T30" fmla="*/ 10 w 23"/>
                  <a:gd name="T31" fmla="*/ 18 h 26"/>
                  <a:gd name="T32" fmla="*/ 10 w 23"/>
                  <a:gd name="T33" fmla="*/ 24 h 26"/>
                  <a:gd name="T34" fmla="*/ 21 w 23"/>
                  <a:gd name="T35" fmla="*/ 2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
                  <a:gd name="T55" fmla="*/ 0 h 26"/>
                  <a:gd name="T56" fmla="*/ 23 w 23"/>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 h="26">
                    <a:moveTo>
                      <a:pt x="21" y="26"/>
                    </a:moveTo>
                    <a:lnTo>
                      <a:pt x="23" y="18"/>
                    </a:lnTo>
                    <a:lnTo>
                      <a:pt x="21" y="13"/>
                    </a:lnTo>
                    <a:lnTo>
                      <a:pt x="19" y="9"/>
                    </a:lnTo>
                    <a:lnTo>
                      <a:pt x="15" y="5"/>
                    </a:lnTo>
                    <a:lnTo>
                      <a:pt x="12" y="3"/>
                    </a:lnTo>
                    <a:lnTo>
                      <a:pt x="8" y="0"/>
                    </a:lnTo>
                    <a:lnTo>
                      <a:pt x="6" y="0"/>
                    </a:lnTo>
                    <a:lnTo>
                      <a:pt x="4" y="0"/>
                    </a:lnTo>
                    <a:lnTo>
                      <a:pt x="0" y="7"/>
                    </a:lnTo>
                    <a:lnTo>
                      <a:pt x="2" y="7"/>
                    </a:lnTo>
                    <a:lnTo>
                      <a:pt x="4" y="9"/>
                    </a:lnTo>
                    <a:lnTo>
                      <a:pt x="6" y="11"/>
                    </a:lnTo>
                    <a:lnTo>
                      <a:pt x="8" y="13"/>
                    </a:lnTo>
                    <a:lnTo>
                      <a:pt x="10" y="15"/>
                    </a:lnTo>
                    <a:lnTo>
                      <a:pt x="10" y="18"/>
                    </a:lnTo>
                    <a:lnTo>
                      <a:pt x="10" y="24"/>
                    </a:lnTo>
                    <a:lnTo>
                      <a:pt x="21" y="26"/>
                    </a:lnTo>
                    <a:close/>
                  </a:path>
                </a:pathLst>
              </a:custGeom>
              <a:solidFill>
                <a:srgbClr val="000000"/>
              </a:solidFill>
              <a:ln w="9525">
                <a:noFill/>
                <a:round/>
                <a:headEnd/>
                <a:tailEnd/>
              </a:ln>
            </p:spPr>
            <p:txBody>
              <a:bodyPr/>
              <a:lstStyle/>
              <a:p>
                <a:endParaRPr lang="pt-BR"/>
              </a:p>
            </p:txBody>
          </p:sp>
          <p:sp>
            <p:nvSpPr>
              <p:cNvPr id="22471" name="Freeform 72"/>
              <p:cNvSpPr>
                <a:spLocks/>
              </p:cNvSpPr>
              <p:nvPr/>
            </p:nvSpPr>
            <p:spPr bwMode="auto">
              <a:xfrm>
                <a:off x="5464" y="3222"/>
                <a:ext cx="53" cy="72"/>
              </a:xfrm>
              <a:custGeom>
                <a:avLst/>
                <a:gdLst>
                  <a:gd name="T0" fmla="*/ 8 w 53"/>
                  <a:gd name="T1" fmla="*/ 65 h 72"/>
                  <a:gd name="T2" fmla="*/ 9 w 53"/>
                  <a:gd name="T3" fmla="*/ 70 h 72"/>
                  <a:gd name="T4" fmla="*/ 11 w 53"/>
                  <a:gd name="T5" fmla="*/ 68 h 72"/>
                  <a:gd name="T6" fmla="*/ 15 w 53"/>
                  <a:gd name="T7" fmla="*/ 61 h 72"/>
                  <a:gd name="T8" fmla="*/ 21 w 53"/>
                  <a:gd name="T9" fmla="*/ 53 h 72"/>
                  <a:gd name="T10" fmla="*/ 28 w 53"/>
                  <a:gd name="T11" fmla="*/ 42 h 72"/>
                  <a:gd name="T12" fmla="*/ 36 w 53"/>
                  <a:gd name="T13" fmla="*/ 32 h 72"/>
                  <a:gd name="T14" fmla="*/ 44 w 53"/>
                  <a:gd name="T15" fmla="*/ 21 h 72"/>
                  <a:gd name="T16" fmla="*/ 49 w 53"/>
                  <a:gd name="T17" fmla="*/ 10 h 72"/>
                  <a:gd name="T18" fmla="*/ 53 w 53"/>
                  <a:gd name="T19" fmla="*/ 2 h 72"/>
                  <a:gd name="T20" fmla="*/ 42 w 53"/>
                  <a:gd name="T21" fmla="*/ 0 h 72"/>
                  <a:gd name="T22" fmla="*/ 40 w 53"/>
                  <a:gd name="T23" fmla="*/ 8 h 72"/>
                  <a:gd name="T24" fmla="*/ 34 w 53"/>
                  <a:gd name="T25" fmla="*/ 17 h 72"/>
                  <a:gd name="T26" fmla="*/ 27 w 53"/>
                  <a:gd name="T27" fmla="*/ 27 h 72"/>
                  <a:gd name="T28" fmla="*/ 19 w 53"/>
                  <a:gd name="T29" fmla="*/ 40 h 72"/>
                  <a:gd name="T30" fmla="*/ 11 w 53"/>
                  <a:gd name="T31" fmla="*/ 50 h 72"/>
                  <a:gd name="T32" fmla="*/ 6 w 53"/>
                  <a:gd name="T33" fmla="*/ 59 h 72"/>
                  <a:gd name="T34" fmla="*/ 2 w 53"/>
                  <a:gd name="T35" fmla="*/ 63 h 72"/>
                  <a:gd name="T36" fmla="*/ 0 w 53"/>
                  <a:gd name="T37" fmla="*/ 67 h 72"/>
                  <a:gd name="T38" fmla="*/ 2 w 53"/>
                  <a:gd name="T39" fmla="*/ 72 h 72"/>
                  <a:gd name="T40" fmla="*/ 8 w 53"/>
                  <a:gd name="T41" fmla="*/ 65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3"/>
                  <a:gd name="T64" fmla="*/ 0 h 72"/>
                  <a:gd name="T65" fmla="*/ 53 w 53"/>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3" h="72">
                    <a:moveTo>
                      <a:pt x="8" y="65"/>
                    </a:moveTo>
                    <a:lnTo>
                      <a:pt x="9" y="70"/>
                    </a:lnTo>
                    <a:lnTo>
                      <a:pt x="11" y="68"/>
                    </a:lnTo>
                    <a:lnTo>
                      <a:pt x="15" y="61"/>
                    </a:lnTo>
                    <a:lnTo>
                      <a:pt x="21" y="53"/>
                    </a:lnTo>
                    <a:lnTo>
                      <a:pt x="28" y="42"/>
                    </a:lnTo>
                    <a:lnTo>
                      <a:pt x="36" y="32"/>
                    </a:lnTo>
                    <a:lnTo>
                      <a:pt x="44" y="21"/>
                    </a:lnTo>
                    <a:lnTo>
                      <a:pt x="49" y="10"/>
                    </a:lnTo>
                    <a:lnTo>
                      <a:pt x="53" y="2"/>
                    </a:lnTo>
                    <a:lnTo>
                      <a:pt x="42" y="0"/>
                    </a:lnTo>
                    <a:lnTo>
                      <a:pt x="40" y="8"/>
                    </a:lnTo>
                    <a:lnTo>
                      <a:pt x="34" y="17"/>
                    </a:lnTo>
                    <a:lnTo>
                      <a:pt x="27" y="27"/>
                    </a:lnTo>
                    <a:lnTo>
                      <a:pt x="19" y="40"/>
                    </a:lnTo>
                    <a:lnTo>
                      <a:pt x="11" y="50"/>
                    </a:lnTo>
                    <a:lnTo>
                      <a:pt x="6" y="59"/>
                    </a:lnTo>
                    <a:lnTo>
                      <a:pt x="2" y="63"/>
                    </a:lnTo>
                    <a:lnTo>
                      <a:pt x="0" y="67"/>
                    </a:lnTo>
                    <a:lnTo>
                      <a:pt x="2" y="72"/>
                    </a:lnTo>
                    <a:lnTo>
                      <a:pt x="8" y="65"/>
                    </a:lnTo>
                    <a:close/>
                  </a:path>
                </a:pathLst>
              </a:custGeom>
              <a:solidFill>
                <a:srgbClr val="000000"/>
              </a:solidFill>
              <a:ln w="9525">
                <a:noFill/>
                <a:round/>
                <a:headEnd/>
                <a:tailEnd/>
              </a:ln>
            </p:spPr>
            <p:txBody>
              <a:bodyPr/>
              <a:lstStyle/>
              <a:p>
                <a:endParaRPr lang="pt-BR"/>
              </a:p>
            </p:txBody>
          </p:sp>
          <p:sp>
            <p:nvSpPr>
              <p:cNvPr id="22472" name="Freeform 73"/>
              <p:cNvSpPr>
                <a:spLocks/>
              </p:cNvSpPr>
              <p:nvPr/>
            </p:nvSpPr>
            <p:spPr bwMode="auto">
              <a:xfrm>
                <a:off x="5466" y="3287"/>
                <a:ext cx="72" cy="93"/>
              </a:xfrm>
              <a:custGeom>
                <a:avLst/>
                <a:gdLst>
                  <a:gd name="T0" fmla="*/ 70 w 72"/>
                  <a:gd name="T1" fmla="*/ 93 h 93"/>
                  <a:gd name="T2" fmla="*/ 72 w 72"/>
                  <a:gd name="T3" fmla="*/ 83 h 93"/>
                  <a:gd name="T4" fmla="*/ 72 w 72"/>
                  <a:gd name="T5" fmla="*/ 76 h 93"/>
                  <a:gd name="T6" fmla="*/ 70 w 72"/>
                  <a:gd name="T7" fmla="*/ 66 h 93"/>
                  <a:gd name="T8" fmla="*/ 66 w 72"/>
                  <a:gd name="T9" fmla="*/ 57 h 93"/>
                  <a:gd name="T10" fmla="*/ 62 w 72"/>
                  <a:gd name="T11" fmla="*/ 49 h 93"/>
                  <a:gd name="T12" fmla="*/ 57 w 72"/>
                  <a:gd name="T13" fmla="*/ 41 h 93"/>
                  <a:gd name="T14" fmla="*/ 51 w 72"/>
                  <a:gd name="T15" fmla="*/ 34 h 93"/>
                  <a:gd name="T16" fmla="*/ 43 w 72"/>
                  <a:gd name="T17" fmla="*/ 28 h 93"/>
                  <a:gd name="T18" fmla="*/ 30 w 72"/>
                  <a:gd name="T19" fmla="*/ 17 h 93"/>
                  <a:gd name="T20" fmla="*/ 19 w 72"/>
                  <a:gd name="T21" fmla="*/ 7 h 93"/>
                  <a:gd name="T22" fmla="*/ 9 w 72"/>
                  <a:gd name="T23" fmla="*/ 2 h 93"/>
                  <a:gd name="T24" fmla="*/ 6 w 72"/>
                  <a:gd name="T25" fmla="*/ 0 h 93"/>
                  <a:gd name="T26" fmla="*/ 0 w 72"/>
                  <a:gd name="T27" fmla="*/ 7 h 93"/>
                  <a:gd name="T28" fmla="*/ 2 w 72"/>
                  <a:gd name="T29" fmla="*/ 9 h 93"/>
                  <a:gd name="T30" fmla="*/ 9 w 72"/>
                  <a:gd name="T31" fmla="*/ 15 h 93"/>
                  <a:gd name="T32" fmla="*/ 23 w 72"/>
                  <a:gd name="T33" fmla="*/ 22 h 93"/>
                  <a:gd name="T34" fmla="*/ 34 w 72"/>
                  <a:gd name="T35" fmla="*/ 34 h 93"/>
                  <a:gd name="T36" fmla="*/ 42 w 72"/>
                  <a:gd name="T37" fmla="*/ 40 h 93"/>
                  <a:gd name="T38" fmla="*/ 47 w 72"/>
                  <a:gd name="T39" fmla="*/ 47 h 93"/>
                  <a:gd name="T40" fmla="*/ 53 w 72"/>
                  <a:gd name="T41" fmla="*/ 53 h 93"/>
                  <a:gd name="T42" fmla="*/ 55 w 72"/>
                  <a:gd name="T43" fmla="*/ 60 h 93"/>
                  <a:gd name="T44" fmla="*/ 61 w 72"/>
                  <a:gd name="T45" fmla="*/ 68 h 93"/>
                  <a:gd name="T46" fmla="*/ 61 w 72"/>
                  <a:gd name="T47" fmla="*/ 76 h 93"/>
                  <a:gd name="T48" fmla="*/ 61 w 72"/>
                  <a:gd name="T49" fmla="*/ 81 h 93"/>
                  <a:gd name="T50" fmla="*/ 59 w 72"/>
                  <a:gd name="T51" fmla="*/ 91 h 93"/>
                  <a:gd name="T52" fmla="*/ 70 w 72"/>
                  <a:gd name="T53" fmla="*/ 93 h 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
                  <a:gd name="T82" fmla="*/ 0 h 93"/>
                  <a:gd name="T83" fmla="*/ 72 w 72"/>
                  <a:gd name="T84" fmla="*/ 93 h 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 h="93">
                    <a:moveTo>
                      <a:pt x="70" y="93"/>
                    </a:moveTo>
                    <a:lnTo>
                      <a:pt x="72" y="83"/>
                    </a:lnTo>
                    <a:lnTo>
                      <a:pt x="72" y="76"/>
                    </a:lnTo>
                    <a:lnTo>
                      <a:pt x="70" y="66"/>
                    </a:lnTo>
                    <a:lnTo>
                      <a:pt x="66" y="57"/>
                    </a:lnTo>
                    <a:lnTo>
                      <a:pt x="62" y="49"/>
                    </a:lnTo>
                    <a:lnTo>
                      <a:pt x="57" y="41"/>
                    </a:lnTo>
                    <a:lnTo>
                      <a:pt x="51" y="34"/>
                    </a:lnTo>
                    <a:lnTo>
                      <a:pt x="43" y="28"/>
                    </a:lnTo>
                    <a:lnTo>
                      <a:pt x="30" y="17"/>
                    </a:lnTo>
                    <a:lnTo>
                      <a:pt x="19" y="7"/>
                    </a:lnTo>
                    <a:lnTo>
                      <a:pt x="9" y="2"/>
                    </a:lnTo>
                    <a:lnTo>
                      <a:pt x="6" y="0"/>
                    </a:lnTo>
                    <a:lnTo>
                      <a:pt x="0" y="7"/>
                    </a:lnTo>
                    <a:lnTo>
                      <a:pt x="2" y="9"/>
                    </a:lnTo>
                    <a:lnTo>
                      <a:pt x="9" y="15"/>
                    </a:lnTo>
                    <a:lnTo>
                      <a:pt x="23" y="22"/>
                    </a:lnTo>
                    <a:lnTo>
                      <a:pt x="34" y="34"/>
                    </a:lnTo>
                    <a:lnTo>
                      <a:pt x="42" y="40"/>
                    </a:lnTo>
                    <a:lnTo>
                      <a:pt x="47" y="47"/>
                    </a:lnTo>
                    <a:lnTo>
                      <a:pt x="53" y="53"/>
                    </a:lnTo>
                    <a:lnTo>
                      <a:pt x="55" y="60"/>
                    </a:lnTo>
                    <a:lnTo>
                      <a:pt x="61" y="68"/>
                    </a:lnTo>
                    <a:lnTo>
                      <a:pt x="61" y="76"/>
                    </a:lnTo>
                    <a:lnTo>
                      <a:pt x="61" y="81"/>
                    </a:lnTo>
                    <a:lnTo>
                      <a:pt x="59" y="91"/>
                    </a:lnTo>
                    <a:lnTo>
                      <a:pt x="70" y="93"/>
                    </a:lnTo>
                    <a:close/>
                  </a:path>
                </a:pathLst>
              </a:custGeom>
              <a:solidFill>
                <a:srgbClr val="000000"/>
              </a:solidFill>
              <a:ln w="9525">
                <a:noFill/>
                <a:round/>
                <a:headEnd/>
                <a:tailEnd/>
              </a:ln>
            </p:spPr>
            <p:txBody>
              <a:bodyPr/>
              <a:lstStyle/>
              <a:p>
                <a:endParaRPr lang="pt-BR"/>
              </a:p>
            </p:txBody>
          </p:sp>
          <p:sp>
            <p:nvSpPr>
              <p:cNvPr id="22473" name="Freeform 74"/>
              <p:cNvSpPr>
                <a:spLocks/>
              </p:cNvSpPr>
              <p:nvPr/>
            </p:nvSpPr>
            <p:spPr bwMode="auto">
              <a:xfrm>
                <a:off x="5479" y="3378"/>
                <a:ext cx="57" cy="72"/>
              </a:xfrm>
              <a:custGeom>
                <a:avLst/>
                <a:gdLst>
                  <a:gd name="T0" fmla="*/ 0 w 57"/>
                  <a:gd name="T1" fmla="*/ 72 h 72"/>
                  <a:gd name="T2" fmla="*/ 8 w 57"/>
                  <a:gd name="T3" fmla="*/ 70 h 72"/>
                  <a:gd name="T4" fmla="*/ 15 w 57"/>
                  <a:gd name="T5" fmla="*/ 66 h 72"/>
                  <a:gd name="T6" fmla="*/ 21 w 57"/>
                  <a:gd name="T7" fmla="*/ 59 h 72"/>
                  <a:gd name="T8" fmla="*/ 29 w 57"/>
                  <a:gd name="T9" fmla="*/ 51 h 72"/>
                  <a:gd name="T10" fmla="*/ 36 w 57"/>
                  <a:gd name="T11" fmla="*/ 42 h 72"/>
                  <a:gd name="T12" fmla="*/ 42 w 57"/>
                  <a:gd name="T13" fmla="*/ 30 h 72"/>
                  <a:gd name="T14" fmla="*/ 49 w 57"/>
                  <a:gd name="T15" fmla="*/ 17 h 72"/>
                  <a:gd name="T16" fmla="*/ 57 w 57"/>
                  <a:gd name="T17" fmla="*/ 2 h 72"/>
                  <a:gd name="T18" fmla="*/ 46 w 57"/>
                  <a:gd name="T19" fmla="*/ 0 h 72"/>
                  <a:gd name="T20" fmla="*/ 38 w 57"/>
                  <a:gd name="T21" fmla="*/ 13 h 72"/>
                  <a:gd name="T22" fmla="*/ 30 w 57"/>
                  <a:gd name="T23" fmla="*/ 28 h 72"/>
                  <a:gd name="T24" fmla="*/ 25 w 57"/>
                  <a:gd name="T25" fmla="*/ 38 h 72"/>
                  <a:gd name="T26" fmla="*/ 19 w 57"/>
                  <a:gd name="T27" fmla="*/ 47 h 72"/>
                  <a:gd name="T28" fmla="*/ 13 w 57"/>
                  <a:gd name="T29" fmla="*/ 55 h 72"/>
                  <a:gd name="T30" fmla="*/ 6 w 57"/>
                  <a:gd name="T31" fmla="*/ 59 h 72"/>
                  <a:gd name="T32" fmla="*/ 2 w 57"/>
                  <a:gd name="T33" fmla="*/ 62 h 72"/>
                  <a:gd name="T34" fmla="*/ 0 w 57"/>
                  <a:gd name="T35" fmla="*/ 62 h 72"/>
                  <a:gd name="T36" fmla="*/ 0 w 57"/>
                  <a:gd name="T37" fmla="*/ 72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7"/>
                  <a:gd name="T58" fmla="*/ 0 h 72"/>
                  <a:gd name="T59" fmla="*/ 57 w 57"/>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7" h="72">
                    <a:moveTo>
                      <a:pt x="0" y="72"/>
                    </a:moveTo>
                    <a:lnTo>
                      <a:pt x="8" y="70"/>
                    </a:lnTo>
                    <a:lnTo>
                      <a:pt x="15" y="66"/>
                    </a:lnTo>
                    <a:lnTo>
                      <a:pt x="21" y="59"/>
                    </a:lnTo>
                    <a:lnTo>
                      <a:pt x="29" y="51"/>
                    </a:lnTo>
                    <a:lnTo>
                      <a:pt x="36" y="42"/>
                    </a:lnTo>
                    <a:lnTo>
                      <a:pt x="42" y="30"/>
                    </a:lnTo>
                    <a:lnTo>
                      <a:pt x="49" y="17"/>
                    </a:lnTo>
                    <a:lnTo>
                      <a:pt x="57" y="2"/>
                    </a:lnTo>
                    <a:lnTo>
                      <a:pt x="46" y="0"/>
                    </a:lnTo>
                    <a:lnTo>
                      <a:pt x="38" y="13"/>
                    </a:lnTo>
                    <a:lnTo>
                      <a:pt x="30" y="28"/>
                    </a:lnTo>
                    <a:lnTo>
                      <a:pt x="25" y="38"/>
                    </a:lnTo>
                    <a:lnTo>
                      <a:pt x="19" y="47"/>
                    </a:lnTo>
                    <a:lnTo>
                      <a:pt x="13" y="55"/>
                    </a:lnTo>
                    <a:lnTo>
                      <a:pt x="6" y="59"/>
                    </a:lnTo>
                    <a:lnTo>
                      <a:pt x="2" y="62"/>
                    </a:lnTo>
                    <a:lnTo>
                      <a:pt x="0" y="62"/>
                    </a:lnTo>
                    <a:lnTo>
                      <a:pt x="0" y="72"/>
                    </a:lnTo>
                    <a:close/>
                  </a:path>
                </a:pathLst>
              </a:custGeom>
              <a:solidFill>
                <a:srgbClr val="000000"/>
              </a:solidFill>
              <a:ln w="9525">
                <a:noFill/>
                <a:round/>
                <a:headEnd/>
                <a:tailEnd/>
              </a:ln>
            </p:spPr>
            <p:txBody>
              <a:bodyPr/>
              <a:lstStyle/>
              <a:p>
                <a:endParaRPr lang="pt-BR"/>
              </a:p>
            </p:txBody>
          </p:sp>
          <p:sp>
            <p:nvSpPr>
              <p:cNvPr id="22474" name="Freeform 75"/>
              <p:cNvSpPr>
                <a:spLocks/>
              </p:cNvSpPr>
              <p:nvPr/>
            </p:nvSpPr>
            <p:spPr bwMode="auto">
              <a:xfrm>
                <a:off x="5399" y="3439"/>
                <a:ext cx="80" cy="11"/>
              </a:xfrm>
              <a:custGeom>
                <a:avLst/>
                <a:gdLst>
                  <a:gd name="T0" fmla="*/ 0 w 80"/>
                  <a:gd name="T1" fmla="*/ 5 h 11"/>
                  <a:gd name="T2" fmla="*/ 8 w 80"/>
                  <a:gd name="T3" fmla="*/ 9 h 11"/>
                  <a:gd name="T4" fmla="*/ 19 w 80"/>
                  <a:gd name="T5" fmla="*/ 11 h 11"/>
                  <a:gd name="T6" fmla="*/ 31 w 80"/>
                  <a:gd name="T7" fmla="*/ 11 h 11"/>
                  <a:gd name="T8" fmla="*/ 42 w 80"/>
                  <a:gd name="T9" fmla="*/ 11 h 11"/>
                  <a:gd name="T10" fmla="*/ 54 w 80"/>
                  <a:gd name="T11" fmla="*/ 11 h 11"/>
                  <a:gd name="T12" fmla="*/ 63 w 80"/>
                  <a:gd name="T13" fmla="*/ 11 h 11"/>
                  <a:gd name="T14" fmla="*/ 73 w 80"/>
                  <a:gd name="T15" fmla="*/ 11 h 11"/>
                  <a:gd name="T16" fmla="*/ 80 w 80"/>
                  <a:gd name="T17" fmla="*/ 11 h 11"/>
                  <a:gd name="T18" fmla="*/ 80 w 80"/>
                  <a:gd name="T19" fmla="*/ 1 h 11"/>
                  <a:gd name="T20" fmla="*/ 71 w 80"/>
                  <a:gd name="T21" fmla="*/ 1 h 11"/>
                  <a:gd name="T22" fmla="*/ 63 w 80"/>
                  <a:gd name="T23" fmla="*/ 1 h 11"/>
                  <a:gd name="T24" fmla="*/ 52 w 80"/>
                  <a:gd name="T25" fmla="*/ 3 h 11"/>
                  <a:gd name="T26" fmla="*/ 42 w 80"/>
                  <a:gd name="T27" fmla="*/ 3 h 11"/>
                  <a:gd name="T28" fmla="*/ 31 w 80"/>
                  <a:gd name="T29" fmla="*/ 3 h 11"/>
                  <a:gd name="T30" fmla="*/ 21 w 80"/>
                  <a:gd name="T31" fmla="*/ 1 h 11"/>
                  <a:gd name="T32" fmla="*/ 12 w 80"/>
                  <a:gd name="T33" fmla="*/ 1 h 11"/>
                  <a:gd name="T34" fmla="*/ 4 w 80"/>
                  <a:gd name="T35" fmla="*/ 0 h 11"/>
                  <a:gd name="T36" fmla="*/ 0 w 80"/>
                  <a:gd name="T37" fmla="*/ 5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0"/>
                  <a:gd name="T58" fmla="*/ 0 h 11"/>
                  <a:gd name="T59" fmla="*/ 80 w 80"/>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0" h="11">
                    <a:moveTo>
                      <a:pt x="0" y="5"/>
                    </a:moveTo>
                    <a:lnTo>
                      <a:pt x="8" y="9"/>
                    </a:lnTo>
                    <a:lnTo>
                      <a:pt x="19" y="11"/>
                    </a:lnTo>
                    <a:lnTo>
                      <a:pt x="31" y="11"/>
                    </a:lnTo>
                    <a:lnTo>
                      <a:pt x="42" y="11"/>
                    </a:lnTo>
                    <a:lnTo>
                      <a:pt x="54" y="11"/>
                    </a:lnTo>
                    <a:lnTo>
                      <a:pt x="63" y="11"/>
                    </a:lnTo>
                    <a:lnTo>
                      <a:pt x="73" y="11"/>
                    </a:lnTo>
                    <a:lnTo>
                      <a:pt x="80" y="11"/>
                    </a:lnTo>
                    <a:lnTo>
                      <a:pt x="80" y="1"/>
                    </a:lnTo>
                    <a:lnTo>
                      <a:pt x="71" y="1"/>
                    </a:lnTo>
                    <a:lnTo>
                      <a:pt x="63" y="1"/>
                    </a:lnTo>
                    <a:lnTo>
                      <a:pt x="52" y="3"/>
                    </a:lnTo>
                    <a:lnTo>
                      <a:pt x="42" y="3"/>
                    </a:lnTo>
                    <a:lnTo>
                      <a:pt x="31" y="3"/>
                    </a:lnTo>
                    <a:lnTo>
                      <a:pt x="21" y="1"/>
                    </a:lnTo>
                    <a:lnTo>
                      <a:pt x="12" y="1"/>
                    </a:lnTo>
                    <a:lnTo>
                      <a:pt x="4" y="0"/>
                    </a:lnTo>
                    <a:lnTo>
                      <a:pt x="0" y="5"/>
                    </a:lnTo>
                    <a:close/>
                  </a:path>
                </a:pathLst>
              </a:custGeom>
              <a:solidFill>
                <a:srgbClr val="000000"/>
              </a:solidFill>
              <a:ln w="9525">
                <a:noFill/>
                <a:round/>
                <a:headEnd/>
                <a:tailEnd/>
              </a:ln>
            </p:spPr>
            <p:txBody>
              <a:bodyPr/>
              <a:lstStyle/>
              <a:p>
                <a:endParaRPr lang="pt-BR"/>
              </a:p>
            </p:txBody>
          </p:sp>
          <p:sp>
            <p:nvSpPr>
              <p:cNvPr id="22475" name="Freeform 76"/>
              <p:cNvSpPr>
                <a:spLocks/>
              </p:cNvSpPr>
              <p:nvPr/>
            </p:nvSpPr>
            <p:spPr bwMode="auto">
              <a:xfrm>
                <a:off x="5286" y="3364"/>
                <a:ext cx="117" cy="80"/>
              </a:xfrm>
              <a:custGeom>
                <a:avLst/>
                <a:gdLst>
                  <a:gd name="T0" fmla="*/ 0 w 117"/>
                  <a:gd name="T1" fmla="*/ 4 h 80"/>
                  <a:gd name="T2" fmla="*/ 0 w 117"/>
                  <a:gd name="T3" fmla="*/ 6 h 80"/>
                  <a:gd name="T4" fmla="*/ 3 w 117"/>
                  <a:gd name="T5" fmla="*/ 8 h 80"/>
                  <a:gd name="T6" fmla="*/ 13 w 117"/>
                  <a:gd name="T7" fmla="*/ 16 h 80"/>
                  <a:gd name="T8" fmla="*/ 30 w 117"/>
                  <a:gd name="T9" fmla="*/ 27 h 80"/>
                  <a:gd name="T10" fmla="*/ 49 w 117"/>
                  <a:gd name="T11" fmla="*/ 38 h 80"/>
                  <a:gd name="T12" fmla="*/ 70 w 117"/>
                  <a:gd name="T13" fmla="*/ 52 h 80"/>
                  <a:gd name="T14" fmla="*/ 87 w 117"/>
                  <a:gd name="T15" fmla="*/ 65 h 80"/>
                  <a:gd name="T16" fmla="*/ 102 w 117"/>
                  <a:gd name="T17" fmla="*/ 75 h 80"/>
                  <a:gd name="T18" fmla="*/ 113 w 117"/>
                  <a:gd name="T19" fmla="*/ 80 h 80"/>
                  <a:gd name="T20" fmla="*/ 117 w 117"/>
                  <a:gd name="T21" fmla="*/ 75 h 80"/>
                  <a:gd name="T22" fmla="*/ 108 w 117"/>
                  <a:gd name="T23" fmla="*/ 69 h 80"/>
                  <a:gd name="T24" fmla="*/ 94 w 117"/>
                  <a:gd name="T25" fmla="*/ 57 h 80"/>
                  <a:gd name="T26" fmla="*/ 75 w 117"/>
                  <a:gd name="T27" fmla="*/ 46 h 80"/>
                  <a:gd name="T28" fmla="*/ 56 w 117"/>
                  <a:gd name="T29" fmla="*/ 33 h 80"/>
                  <a:gd name="T30" fmla="*/ 37 w 117"/>
                  <a:gd name="T31" fmla="*/ 21 h 80"/>
                  <a:gd name="T32" fmla="*/ 22 w 117"/>
                  <a:gd name="T33" fmla="*/ 10 h 80"/>
                  <a:gd name="T34" fmla="*/ 11 w 117"/>
                  <a:gd name="T35" fmla="*/ 2 h 80"/>
                  <a:gd name="T36" fmla="*/ 7 w 117"/>
                  <a:gd name="T37" fmla="*/ 0 h 80"/>
                  <a:gd name="T38" fmla="*/ 9 w 117"/>
                  <a:gd name="T39" fmla="*/ 0 h 80"/>
                  <a:gd name="T40" fmla="*/ 0 w 117"/>
                  <a:gd name="T41" fmla="*/ 4 h 8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7"/>
                  <a:gd name="T64" fmla="*/ 0 h 80"/>
                  <a:gd name="T65" fmla="*/ 117 w 117"/>
                  <a:gd name="T66" fmla="*/ 80 h 8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7" h="80">
                    <a:moveTo>
                      <a:pt x="0" y="4"/>
                    </a:moveTo>
                    <a:lnTo>
                      <a:pt x="0" y="6"/>
                    </a:lnTo>
                    <a:lnTo>
                      <a:pt x="3" y="8"/>
                    </a:lnTo>
                    <a:lnTo>
                      <a:pt x="13" y="16"/>
                    </a:lnTo>
                    <a:lnTo>
                      <a:pt x="30" y="27"/>
                    </a:lnTo>
                    <a:lnTo>
                      <a:pt x="49" y="38"/>
                    </a:lnTo>
                    <a:lnTo>
                      <a:pt x="70" y="52"/>
                    </a:lnTo>
                    <a:lnTo>
                      <a:pt x="87" y="65"/>
                    </a:lnTo>
                    <a:lnTo>
                      <a:pt x="102" y="75"/>
                    </a:lnTo>
                    <a:lnTo>
                      <a:pt x="113" y="80"/>
                    </a:lnTo>
                    <a:lnTo>
                      <a:pt x="117" y="75"/>
                    </a:lnTo>
                    <a:lnTo>
                      <a:pt x="108" y="69"/>
                    </a:lnTo>
                    <a:lnTo>
                      <a:pt x="94" y="57"/>
                    </a:lnTo>
                    <a:lnTo>
                      <a:pt x="75" y="46"/>
                    </a:lnTo>
                    <a:lnTo>
                      <a:pt x="56" y="33"/>
                    </a:lnTo>
                    <a:lnTo>
                      <a:pt x="37" y="21"/>
                    </a:lnTo>
                    <a:lnTo>
                      <a:pt x="22" y="10"/>
                    </a:lnTo>
                    <a:lnTo>
                      <a:pt x="11" y="2"/>
                    </a:lnTo>
                    <a:lnTo>
                      <a:pt x="7" y="0"/>
                    </a:lnTo>
                    <a:lnTo>
                      <a:pt x="9" y="0"/>
                    </a:lnTo>
                    <a:lnTo>
                      <a:pt x="0" y="4"/>
                    </a:lnTo>
                    <a:close/>
                  </a:path>
                </a:pathLst>
              </a:custGeom>
              <a:solidFill>
                <a:srgbClr val="000000"/>
              </a:solidFill>
              <a:ln w="9525">
                <a:noFill/>
                <a:round/>
                <a:headEnd/>
                <a:tailEnd/>
              </a:ln>
            </p:spPr>
            <p:txBody>
              <a:bodyPr/>
              <a:lstStyle/>
              <a:p>
                <a:endParaRPr lang="pt-BR"/>
              </a:p>
            </p:txBody>
          </p:sp>
          <p:sp>
            <p:nvSpPr>
              <p:cNvPr id="22476" name="Freeform 77"/>
              <p:cNvSpPr>
                <a:spLocks/>
              </p:cNvSpPr>
              <p:nvPr/>
            </p:nvSpPr>
            <p:spPr bwMode="auto">
              <a:xfrm>
                <a:off x="5236" y="3306"/>
                <a:ext cx="59" cy="62"/>
              </a:xfrm>
              <a:custGeom>
                <a:avLst/>
                <a:gdLst>
                  <a:gd name="T0" fmla="*/ 0 w 59"/>
                  <a:gd name="T1" fmla="*/ 9 h 62"/>
                  <a:gd name="T2" fmla="*/ 2 w 59"/>
                  <a:gd name="T3" fmla="*/ 9 h 62"/>
                  <a:gd name="T4" fmla="*/ 6 w 59"/>
                  <a:gd name="T5" fmla="*/ 11 h 62"/>
                  <a:gd name="T6" fmla="*/ 10 w 59"/>
                  <a:gd name="T7" fmla="*/ 15 h 62"/>
                  <a:gd name="T8" fmla="*/ 13 w 59"/>
                  <a:gd name="T9" fmla="*/ 19 h 62"/>
                  <a:gd name="T10" fmla="*/ 21 w 59"/>
                  <a:gd name="T11" fmla="*/ 26 h 62"/>
                  <a:gd name="T12" fmla="*/ 31 w 59"/>
                  <a:gd name="T13" fmla="*/ 36 h 62"/>
                  <a:gd name="T14" fmla="*/ 36 w 59"/>
                  <a:gd name="T15" fmla="*/ 45 h 62"/>
                  <a:gd name="T16" fmla="*/ 44 w 59"/>
                  <a:gd name="T17" fmla="*/ 55 h 62"/>
                  <a:gd name="T18" fmla="*/ 48 w 59"/>
                  <a:gd name="T19" fmla="*/ 60 h 62"/>
                  <a:gd name="T20" fmla="*/ 50 w 59"/>
                  <a:gd name="T21" fmla="*/ 62 h 62"/>
                  <a:gd name="T22" fmla="*/ 59 w 59"/>
                  <a:gd name="T23" fmla="*/ 58 h 62"/>
                  <a:gd name="T24" fmla="*/ 57 w 59"/>
                  <a:gd name="T25" fmla="*/ 57 h 62"/>
                  <a:gd name="T26" fmla="*/ 53 w 59"/>
                  <a:gd name="T27" fmla="*/ 51 h 62"/>
                  <a:gd name="T28" fmla="*/ 48 w 59"/>
                  <a:gd name="T29" fmla="*/ 41 h 62"/>
                  <a:gd name="T30" fmla="*/ 40 w 59"/>
                  <a:gd name="T31" fmla="*/ 32 h 62"/>
                  <a:gd name="T32" fmla="*/ 31 w 59"/>
                  <a:gd name="T33" fmla="*/ 22 h 62"/>
                  <a:gd name="T34" fmla="*/ 23 w 59"/>
                  <a:gd name="T35" fmla="*/ 13 h 62"/>
                  <a:gd name="T36" fmla="*/ 19 w 59"/>
                  <a:gd name="T37" fmla="*/ 9 h 62"/>
                  <a:gd name="T38" fmla="*/ 13 w 59"/>
                  <a:gd name="T39" fmla="*/ 5 h 62"/>
                  <a:gd name="T40" fmla="*/ 10 w 59"/>
                  <a:gd name="T41" fmla="*/ 3 h 62"/>
                  <a:gd name="T42" fmla="*/ 4 w 59"/>
                  <a:gd name="T43" fmla="*/ 0 h 62"/>
                  <a:gd name="T44" fmla="*/ 0 w 59"/>
                  <a:gd name="T45" fmla="*/ 9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9"/>
                  <a:gd name="T70" fmla="*/ 0 h 62"/>
                  <a:gd name="T71" fmla="*/ 59 w 59"/>
                  <a:gd name="T72" fmla="*/ 62 h 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9" h="62">
                    <a:moveTo>
                      <a:pt x="0" y="9"/>
                    </a:moveTo>
                    <a:lnTo>
                      <a:pt x="2" y="9"/>
                    </a:lnTo>
                    <a:lnTo>
                      <a:pt x="6" y="11"/>
                    </a:lnTo>
                    <a:lnTo>
                      <a:pt x="10" y="15"/>
                    </a:lnTo>
                    <a:lnTo>
                      <a:pt x="13" y="19"/>
                    </a:lnTo>
                    <a:lnTo>
                      <a:pt x="21" y="26"/>
                    </a:lnTo>
                    <a:lnTo>
                      <a:pt x="31" y="36"/>
                    </a:lnTo>
                    <a:lnTo>
                      <a:pt x="36" y="45"/>
                    </a:lnTo>
                    <a:lnTo>
                      <a:pt x="44" y="55"/>
                    </a:lnTo>
                    <a:lnTo>
                      <a:pt x="48" y="60"/>
                    </a:lnTo>
                    <a:lnTo>
                      <a:pt x="50" y="62"/>
                    </a:lnTo>
                    <a:lnTo>
                      <a:pt x="59" y="58"/>
                    </a:lnTo>
                    <a:lnTo>
                      <a:pt x="57" y="57"/>
                    </a:lnTo>
                    <a:lnTo>
                      <a:pt x="53" y="51"/>
                    </a:lnTo>
                    <a:lnTo>
                      <a:pt x="48" y="41"/>
                    </a:lnTo>
                    <a:lnTo>
                      <a:pt x="40" y="32"/>
                    </a:lnTo>
                    <a:lnTo>
                      <a:pt x="31" y="22"/>
                    </a:lnTo>
                    <a:lnTo>
                      <a:pt x="23" y="13"/>
                    </a:lnTo>
                    <a:lnTo>
                      <a:pt x="19" y="9"/>
                    </a:lnTo>
                    <a:lnTo>
                      <a:pt x="13" y="5"/>
                    </a:lnTo>
                    <a:lnTo>
                      <a:pt x="10" y="3"/>
                    </a:lnTo>
                    <a:lnTo>
                      <a:pt x="4" y="0"/>
                    </a:lnTo>
                    <a:lnTo>
                      <a:pt x="0" y="9"/>
                    </a:lnTo>
                    <a:close/>
                  </a:path>
                </a:pathLst>
              </a:custGeom>
              <a:solidFill>
                <a:srgbClr val="000000"/>
              </a:solidFill>
              <a:ln w="9525">
                <a:noFill/>
                <a:round/>
                <a:headEnd/>
                <a:tailEnd/>
              </a:ln>
            </p:spPr>
            <p:txBody>
              <a:bodyPr/>
              <a:lstStyle/>
              <a:p>
                <a:endParaRPr lang="pt-BR"/>
              </a:p>
            </p:txBody>
          </p:sp>
          <p:sp>
            <p:nvSpPr>
              <p:cNvPr id="22477" name="Freeform 78"/>
              <p:cNvSpPr>
                <a:spLocks/>
              </p:cNvSpPr>
              <p:nvPr/>
            </p:nvSpPr>
            <p:spPr bwMode="auto">
              <a:xfrm>
                <a:off x="5166" y="3287"/>
                <a:ext cx="74" cy="28"/>
              </a:xfrm>
              <a:custGeom>
                <a:avLst/>
                <a:gdLst>
                  <a:gd name="T0" fmla="*/ 0 w 74"/>
                  <a:gd name="T1" fmla="*/ 3 h 28"/>
                  <a:gd name="T2" fmla="*/ 4 w 74"/>
                  <a:gd name="T3" fmla="*/ 7 h 28"/>
                  <a:gd name="T4" fmla="*/ 6 w 74"/>
                  <a:gd name="T5" fmla="*/ 7 h 28"/>
                  <a:gd name="T6" fmla="*/ 11 w 74"/>
                  <a:gd name="T7" fmla="*/ 9 h 28"/>
                  <a:gd name="T8" fmla="*/ 19 w 74"/>
                  <a:gd name="T9" fmla="*/ 13 h 28"/>
                  <a:gd name="T10" fmla="*/ 30 w 74"/>
                  <a:gd name="T11" fmla="*/ 15 h 28"/>
                  <a:gd name="T12" fmla="*/ 42 w 74"/>
                  <a:gd name="T13" fmla="*/ 19 h 28"/>
                  <a:gd name="T14" fmla="*/ 53 w 74"/>
                  <a:gd name="T15" fmla="*/ 22 h 28"/>
                  <a:gd name="T16" fmla="*/ 63 w 74"/>
                  <a:gd name="T17" fmla="*/ 26 h 28"/>
                  <a:gd name="T18" fmla="*/ 70 w 74"/>
                  <a:gd name="T19" fmla="*/ 28 h 28"/>
                  <a:gd name="T20" fmla="*/ 74 w 74"/>
                  <a:gd name="T21" fmla="*/ 19 h 28"/>
                  <a:gd name="T22" fmla="*/ 66 w 74"/>
                  <a:gd name="T23" fmla="*/ 19 h 28"/>
                  <a:gd name="T24" fmla="*/ 57 w 74"/>
                  <a:gd name="T25" fmla="*/ 15 h 28"/>
                  <a:gd name="T26" fmla="*/ 46 w 74"/>
                  <a:gd name="T27" fmla="*/ 11 h 28"/>
                  <a:gd name="T28" fmla="*/ 34 w 74"/>
                  <a:gd name="T29" fmla="*/ 9 h 28"/>
                  <a:gd name="T30" fmla="*/ 25 w 74"/>
                  <a:gd name="T31" fmla="*/ 5 h 28"/>
                  <a:gd name="T32" fmla="*/ 15 w 74"/>
                  <a:gd name="T33" fmla="*/ 2 h 28"/>
                  <a:gd name="T34" fmla="*/ 9 w 74"/>
                  <a:gd name="T35" fmla="*/ 0 h 28"/>
                  <a:gd name="T36" fmla="*/ 9 w 74"/>
                  <a:gd name="T37" fmla="*/ 0 h 28"/>
                  <a:gd name="T38" fmla="*/ 11 w 74"/>
                  <a:gd name="T39" fmla="*/ 3 h 28"/>
                  <a:gd name="T40" fmla="*/ 0 w 74"/>
                  <a:gd name="T41" fmla="*/ 3 h 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4"/>
                  <a:gd name="T64" fmla="*/ 0 h 28"/>
                  <a:gd name="T65" fmla="*/ 74 w 74"/>
                  <a:gd name="T66" fmla="*/ 28 h 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4" h="28">
                    <a:moveTo>
                      <a:pt x="0" y="3"/>
                    </a:moveTo>
                    <a:lnTo>
                      <a:pt x="4" y="7"/>
                    </a:lnTo>
                    <a:lnTo>
                      <a:pt x="6" y="7"/>
                    </a:lnTo>
                    <a:lnTo>
                      <a:pt x="11" y="9"/>
                    </a:lnTo>
                    <a:lnTo>
                      <a:pt x="19" y="13"/>
                    </a:lnTo>
                    <a:lnTo>
                      <a:pt x="30" y="15"/>
                    </a:lnTo>
                    <a:lnTo>
                      <a:pt x="42" y="19"/>
                    </a:lnTo>
                    <a:lnTo>
                      <a:pt x="53" y="22"/>
                    </a:lnTo>
                    <a:lnTo>
                      <a:pt x="63" y="26"/>
                    </a:lnTo>
                    <a:lnTo>
                      <a:pt x="70" y="28"/>
                    </a:lnTo>
                    <a:lnTo>
                      <a:pt x="74" y="19"/>
                    </a:lnTo>
                    <a:lnTo>
                      <a:pt x="66" y="19"/>
                    </a:lnTo>
                    <a:lnTo>
                      <a:pt x="57" y="15"/>
                    </a:lnTo>
                    <a:lnTo>
                      <a:pt x="46" y="11"/>
                    </a:lnTo>
                    <a:lnTo>
                      <a:pt x="34" y="9"/>
                    </a:lnTo>
                    <a:lnTo>
                      <a:pt x="25" y="5"/>
                    </a:lnTo>
                    <a:lnTo>
                      <a:pt x="15" y="2"/>
                    </a:lnTo>
                    <a:lnTo>
                      <a:pt x="9" y="0"/>
                    </a:lnTo>
                    <a:lnTo>
                      <a:pt x="11" y="3"/>
                    </a:lnTo>
                    <a:lnTo>
                      <a:pt x="0" y="3"/>
                    </a:lnTo>
                    <a:close/>
                  </a:path>
                </a:pathLst>
              </a:custGeom>
              <a:solidFill>
                <a:srgbClr val="000000"/>
              </a:solidFill>
              <a:ln w="9525">
                <a:noFill/>
                <a:round/>
                <a:headEnd/>
                <a:tailEnd/>
              </a:ln>
            </p:spPr>
            <p:txBody>
              <a:bodyPr/>
              <a:lstStyle/>
              <a:p>
                <a:endParaRPr lang="pt-BR"/>
              </a:p>
            </p:txBody>
          </p:sp>
          <p:sp>
            <p:nvSpPr>
              <p:cNvPr id="22478" name="Freeform 79"/>
              <p:cNvSpPr>
                <a:spLocks/>
              </p:cNvSpPr>
              <p:nvPr/>
            </p:nvSpPr>
            <p:spPr bwMode="auto">
              <a:xfrm>
                <a:off x="5155" y="3266"/>
                <a:ext cx="22" cy="24"/>
              </a:xfrm>
              <a:custGeom>
                <a:avLst/>
                <a:gdLst>
                  <a:gd name="T0" fmla="*/ 0 w 22"/>
                  <a:gd name="T1" fmla="*/ 7 h 24"/>
                  <a:gd name="T2" fmla="*/ 5 w 22"/>
                  <a:gd name="T3" fmla="*/ 9 h 24"/>
                  <a:gd name="T4" fmla="*/ 7 w 22"/>
                  <a:gd name="T5" fmla="*/ 13 h 24"/>
                  <a:gd name="T6" fmla="*/ 11 w 22"/>
                  <a:gd name="T7" fmla="*/ 15 h 24"/>
                  <a:gd name="T8" fmla="*/ 11 w 22"/>
                  <a:gd name="T9" fmla="*/ 17 h 24"/>
                  <a:gd name="T10" fmla="*/ 11 w 22"/>
                  <a:gd name="T11" fmla="*/ 21 h 24"/>
                  <a:gd name="T12" fmla="*/ 11 w 22"/>
                  <a:gd name="T13" fmla="*/ 21 h 24"/>
                  <a:gd name="T14" fmla="*/ 11 w 22"/>
                  <a:gd name="T15" fmla="*/ 24 h 24"/>
                  <a:gd name="T16" fmla="*/ 22 w 22"/>
                  <a:gd name="T17" fmla="*/ 24 h 24"/>
                  <a:gd name="T18" fmla="*/ 22 w 22"/>
                  <a:gd name="T19" fmla="*/ 24 h 24"/>
                  <a:gd name="T20" fmla="*/ 22 w 22"/>
                  <a:gd name="T21" fmla="*/ 21 h 24"/>
                  <a:gd name="T22" fmla="*/ 22 w 22"/>
                  <a:gd name="T23" fmla="*/ 19 h 24"/>
                  <a:gd name="T24" fmla="*/ 22 w 22"/>
                  <a:gd name="T25" fmla="*/ 15 h 24"/>
                  <a:gd name="T26" fmla="*/ 20 w 22"/>
                  <a:gd name="T27" fmla="*/ 11 h 24"/>
                  <a:gd name="T28" fmla="*/ 17 w 22"/>
                  <a:gd name="T29" fmla="*/ 7 h 24"/>
                  <a:gd name="T30" fmla="*/ 13 w 22"/>
                  <a:gd name="T31" fmla="*/ 4 h 24"/>
                  <a:gd name="T32" fmla="*/ 7 w 22"/>
                  <a:gd name="T33" fmla="*/ 0 h 24"/>
                  <a:gd name="T34" fmla="*/ 0 w 22"/>
                  <a:gd name="T35" fmla="*/ 7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
                  <a:gd name="T55" fmla="*/ 0 h 24"/>
                  <a:gd name="T56" fmla="*/ 22 w 22"/>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 h="24">
                    <a:moveTo>
                      <a:pt x="0" y="7"/>
                    </a:moveTo>
                    <a:lnTo>
                      <a:pt x="5" y="9"/>
                    </a:lnTo>
                    <a:lnTo>
                      <a:pt x="7" y="13"/>
                    </a:lnTo>
                    <a:lnTo>
                      <a:pt x="11" y="15"/>
                    </a:lnTo>
                    <a:lnTo>
                      <a:pt x="11" y="17"/>
                    </a:lnTo>
                    <a:lnTo>
                      <a:pt x="11" y="21"/>
                    </a:lnTo>
                    <a:lnTo>
                      <a:pt x="11" y="24"/>
                    </a:lnTo>
                    <a:lnTo>
                      <a:pt x="22" y="24"/>
                    </a:lnTo>
                    <a:lnTo>
                      <a:pt x="22" y="21"/>
                    </a:lnTo>
                    <a:lnTo>
                      <a:pt x="22" y="19"/>
                    </a:lnTo>
                    <a:lnTo>
                      <a:pt x="22" y="15"/>
                    </a:lnTo>
                    <a:lnTo>
                      <a:pt x="20" y="11"/>
                    </a:lnTo>
                    <a:lnTo>
                      <a:pt x="17" y="7"/>
                    </a:lnTo>
                    <a:lnTo>
                      <a:pt x="13" y="4"/>
                    </a:lnTo>
                    <a:lnTo>
                      <a:pt x="7" y="0"/>
                    </a:lnTo>
                    <a:lnTo>
                      <a:pt x="0" y="7"/>
                    </a:lnTo>
                    <a:close/>
                  </a:path>
                </a:pathLst>
              </a:custGeom>
              <a:solidFill>
                <a:srgbClr val="000000"/>
              </a:solidFill>
              <a:ln w="9525">
                <a:noFill/>
                <a:round/>
                <a:headEnd/>
                <a:tailEnd/>
              </a:ln>
            </p:spPr>
            <p:txBody>
              <a:bodyPr/>
              <a:lstStyle/>
              <a:p>
                <a:endParaRPr lang="pt-BR"/>
              </a:p>
            </p:txBody>
          </p:sp>
          <p:sp>
            <p:nvSpPr>
              <p:cNvPr id="22479" name="Freeform 80"/>
              <p:cNvSpPr>
                <a:spLocks/>
              </p:cNvSpPr>
              <p:nvPr/>
            </p:nvSpPr>
            <p:spPr bwMode="auto">
              <a:xfrm>
                <a:off x="4995" y="3198"/>
                <a:ext cx="167" cy="75"/>
              </a:xfrm>
              <a:custGeom>
                <a:avLst/>
                <a:gdLst>
                  <a:gd name="T0" fmla="*/ 0 w 167"/>
                  <a:gd name="T1" fmla="*/ 9 h 75"/>
                  <a:gd name="T2" fmla="*/ 10 w 167"/>
                  <a:gd name="T3" fmla="*/ 11 h 75"/>
                  <a:gd name="T4" fmla="*/ 29 w 167"/>
                  <a:gd name="T5" fmla="*/ 18 h 75"/>
                  <a:gd name="T6" fmla="*/ 51 w 167"/>
                  <a:gd name="T7" fmla="*/ 28 h 75"/>
                  <a:gd name="T8" fmla="*/ 80 w 167"/>
                  <a:gd name="T9" fmla="*/ 39 h 75"/>
                  <a:gd name="T10" fmla="*/ 106 w 167"/>
                  <a:gd name="T11" fmla="*/ 51 h 75"/>
                  <a:gd name="T12" fmla="*/ 131 w 167"/>
                  <a:gd name="T13" fmla="*/ 60 h 75"/>
                  <a:gd name="T14" fmla="*/ 150 w 167"/>
                  <a:gd name="T15" fmla="*/ 70 h 75"/>
                  <a:gd name="T16" fmla="*/ 160 w 167"/>
                  <a:gd name="T17" fmla="*/ 75 h 75"/>
                  <a:gd name="T18" fmla="*/ 167 w 167"/>
                  <a:gd name="T19" fmla="*/ 68 h 75"/>
                  <a:gd name="T20" fmla="*/ 156 w 167"/>
                  <a:gd name="T21" fmla="*/ 64 h 75"/>
                  <a:gd name="T22" fmla="*/ 137 w 167"/>
                  <a:gd name="T23" fmla="*/ 55 h 75"/>
                  <a:gd name="T24" fmla="*/ 112 w 167"/>
                  <a:gd name="T25" fmla="*/ 43 h 75"/>
                  <a:gd name="T26" fmla="*/ 86 w 167"/>
                  <a:gd name="T27" fmla="*/ 32 h 75"/>
                  <a:gd name="T28" fmla="*/ 57 w 167"/>
                  <a:gd name="T29" fmla="*/ 20 h 75"/>
                  <a:gd name="T30" fmla="*/ 32 w 167"/>
                  <a:gd name="T31" fmla="*/ 11 h 75"/>
                  <a:gd name="T32" fmla="*/ 13 w 167"/>
                  <a:gd name="T33" fmla="*/ 3 h 75"/>
                  <a:gd name="T34" fmla="*/ 0 w 167"/>
                  <a:gd name="T35" fmla="*/ 0 h 75"/>
                  <a:gd name="T36" fmla="*/ 0 w 167"/>
                  <a:gd name="T37" fmla="*/ 9 h 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7"/>
                  <a:gd name="T58" fmla="*/ 0 h 75"/>
                  <a:gd name="T59" fmla="*/ 167 w 167"/>
                  <a:gd name="T60" fmla="*/ 75 h 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7" h="75">
                    <a:moveTo>
                      <a:pt x="0" y="9"/>
                    </a:moveTo>
                    <a:lnTo>
                      <a:pt x="10" y="11"/>
                    </a:lnTo>
                    <a:lnTo>
                      <a:pt x="29" y="18"/>
                    </a:lnTo>
                    <a:lnTo>
                      <a:pt x="51" y="28"/>
                    </a:lnTo>
                    <a:lnTo>
                      <a:pt x="80" y="39"/>
                    </a:lnTo>
                    <a:lnTo>
                      <a:pt x="106" y="51"/>
                    </a:lnTo>
                    <a:lnTo>
                      <a:pt x="131" y="60"/>
                    </a:lnTo>
                    <a:lnTo>
                      <a:pt x="150" y="70"/>
                    </a:lnTo>
                    <a:lnTo>
                      <a:pt x="160" y="75"/>
                    </a:lnTo>
                    <a:lnTo>
                      <a:pt x="167" y="68"/>
                    </a:lnTo>
                    <a:lnTo>
                      <a:pt x="156" y="64"/>
                    </a:lnTo>
                    <a:lnTo>
                      <a:pt x="137" y="55"/>
                    </a:lnTo>
                    <a:lnTo>
                      <a:pt x="112" y="43"/>
                    </a:lnTo>
                    <a:lnTo>
                      <a:pt x="86" y="32"/>
                    </a:lnTo>
                    <a:lnTo>
                      <a:pt x="57" y="20"/>
                    </a:lnTo>
                    <a:lnTo>
                      <a:pt x="32" y="11"/>
                    </a:lnTo>
                    <a:lnTo>
                      <a:pt x="13" y="3"/>
                    </a:lnTo>
                    <a:lnTo>
                      <a:pt x="0" y="0"/>
                    </a:lnTo>
                    <a:lnTo>
                      <a:pt x="0" y="9"/>
                    </a:lnTo>
                    <a:close/>
                  </a:path>
                </a:pathLst>
              </a:custGeom>
              <a:solidFill>
                <a:srgbClr val="000000"/>
              </a:solidFill>
              <a:ln w="9525">
                <a:noFill/>
                <a:round/>
                <a:headEnd/>
                <a:tailEnd/>
              </a:ln>
            </p:spPr>
            <p:txBody>
              <a:bodyPr/>
              <a:lstStyle/>
              <a:p>
                <a:endParaRPr lang="pt-BR"/>
              </a:p>
            </p:txBody>
          </p:sp>
          <p:sp>
            <p:nvSpPr>
              <p:cNvPr id="22480" name="Freeform 81"/>
              <p:cNvSpPr>
                <a:spLocks/>
              </p:cNvSpPr>
              <p:nvPr/>
            </p:nvSpPr>
            <p:spPr bwMode="auto">
              <a:xfrm>
                <a:off x="4891" y="3198"/>
                <a:ext cx="104" cy="13"/>
              </a:xfrm>
              <a:custGeom>
                <a:avLst/>
                <a:gdLst>
                  <a:gd name="T0" fmla="*/ 5 w 104"/>
                  <a:gd name="T1" fmla="*/ 13 h 13"/>
                  <a:gd name="T2" fmla="*/ 13 w 104"/>
                  <a:gd name="T3" fmla="*/ 11 h 13"/>
                  <a:gd name="T4" fmla="*/ 24 w 104"/>
                  <a:gd name="T5" fmla="*/ 9 h 13"/>
                  <a:gd name="T6" fmla="*/ 38 w 104"/>
                  <a:gd name="T7" fmla="*/ 9 h 13"/>
                  <a:gd name="T8" fmla="*/ 53 w 104"/>
                  <a:gd name="T9" fmla="*/ 9 h 13"/>
                  <a:gd name="T10" fmla="*/ 70 w 104"/>
                  <a:gd name="T11" fmla="*/ 9 h 13"/>
                  <a:gd name="T12" fmla="*/ 85 w 104"/>
                  <a:gd name="T13" fmla="*/ 9 h 13"/>
                  <a:gd name="T14" fmla="*/ 97 w 104"/>
                  <a:gd name="T15" fmla="*/ 9 h 13"/>
                  <a:gd name="T16" fmla="*/ 104 w 104"/>
                  <a:gd name="T17" fmla="*/ 9 h 13"/>
                  <a:gd name="T18" fmla="*/ 104 w 104"/>
                  <a:gd name="T19" fmla="*/ 0 h 13"/>
                  <a:gd name="T20" fmla="*/ 97 w 104"/>
                  <a:gd name="T21" fmla="*/ 0 h 13"/>
                  <a:gd name="T22" fmla="*/ 85 w 104"/>
                  <a:gd name="T23" fmla="*/ 0 h 13"/>
                  <a:gd name="T24" fmla="*/ 70 w 104"/>
                  <a:gd name="T25" fmla="*/ 0 h 13"/>
                  <a:gd name="T26" fmla="*/ 53 w 104"/>
                  <a:gd name="T27" fmla="*/ 0 h 13"/>
                  <a:gd name="T28" fmla="*/ 38 w 104"/>
                  <a:gd name="T29" fmla="*/ 0 h 13"/>
                  <a:gd name="T30" fmla="*/ 24 w 104"/>
                  <a:gd name="T31" fmla="*/ 0 h 13"/>
                  <a:gd name="T32" fmla="*/ 9 w 104"/>
                  <a:gd name="T33" fmla="*/ 3 h 13"/>
                  <a:gd name="T34" fmla="*/ 0 w 104"/>
                  <a:gd name="T35" fmla="*/ 3 h 13"/>
                  <a:gd name="T36" fmla="*/ 5 w 104"/>
                  <a:gd name="T37" fmla="*/ 13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4"/>
                  <a:gd name="T58" fmla="*/ 0 h 13"/>
                  <a:gd name="T59" fmla="*/ 104 w 104"/>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4" h="13">
                    <a:moveTo>
                      <a:pt x="5" y="13"/>
                    </a:moveTo>
                    <a:lnTo>
                      <a:pt x="13" y="11"/>
                    </a:lnTo>
                    <a:lnTo>
                      <a:pt x="24" y="9"/>
                    </a:lnTo>
                    <a:lnTo>
                      <a:pt x="38" y="9"/>
                    </a:lnTo>
                    <a:lnTo>
                      <a:pt x="53" y="9"/>
                    </a:lnTo>
                    <a:lnTo>
                      <a:pt x="70" y="9"/>
                    </a:lnTo>
                    <a:lnTo>
                      <a:pt x="85" y="9"/>
                    </a:lnTo>
                    <a:lnTo>
                      <a:pt x="97" y="9"/>
                    </a:lnTo>
                    <a:lnTo>
                      <a:pt x="104" y="9"/>
                    </a:lnTo>
                    <a:lnTo>
                      <a:pt x="104" y="0"/>
                    </a:lnTo>
                    <a:lnTo>
                      <a:pt x="97" y="0"/>
                    </a:lnTo>
                    <a:lnTo>
                      <a:pt x="85" y="0"/>
                    </a:lnTo>
                    <a:lnTo>
                      <a:pt x="70" y="0"/>
                    </a:lnTo>
                    <a:lnTo>
                      <a:pt x="53" y="0"/>
                    </a:lnTo>
                    <a:lnTo>
                      <a:pt x="38" y="0"/>
                    </a:lnTo>
                    <a:lnTo>
                      <a:pt x="24" y="0"/>
                    </a:lnTo>
                    <a:lnTo>
                      <a:pt x="9" y="3"/>
                    </a:lnTo>
                    <a:lnTo>
                      <a:pt x="0" y="3"/>
                    </a:lnTo>
                    <a:lnTo>
                      <a:pt x="5" y="13"/>
                    </a:lnTo>
                    <a:close/>
                  </a:path>
                </a:pathLst>
              </a:custGeom>
              <a:solidFill>
                <a:srgbClr val="000000"/>
              </a:solidFill>
              <a:ln w="9525">
                <a:noFill/>
                <a:round/>
                <a:headEnd/>
                <a:tailEnd/>
              </a:ln>
            </p:spPr>
            <p:txBody>
              <a:bodyPr/>
              <a:lstStyle/>
              <a:p>
                <a:endParaRPr lang="pt-BR"/>
              </a:p>
            </p:txBody>
          </p:sp>
          <p:sp>
            <p:nvSpPr>
              <p:cNvPr id="22481" name="Freeform 82"/>
              <p:cNvSpPr>
                <a:spLocks/>
              </p:cNvSpPr>
              <p:nvPr/>
            </p:nvSpPr>
            <p:spPr bwMode="auto">
              <a:xfrm>
                <a:off x="4790" y="3201"/>
                <a:ext cx="106" cy="76"/>
              </a:xfrm>
              <a:custGeom>
                <a:avLst/>
                <a:gdLst>
                  <a:gd name="T0" fmla="*/ 12 w 106"/>
                  <a:gd name="T1" fmla="*/ 76 h 76"/>
                  <a:gd name="T2" fmla="*/ 25 w 106"/>
                  <a:gd name="T3" fmla="*/ 61 h 76"/>
                  <a:gd name="T4" fmla="*/ 38 w 106"/>
                  <a:gd name="T5" fmla="*/ 48 h 76"/>
                  <a:gd name="T6" fmla="*/ 51 w 106"/>
                  <a:gd name="T7" fmla="*/ 38 h 76"/>
                  <a:gd name="T8" fmla="*/ 65 w 106"/>
                  <a:gd name="T9" fmla="*/ 29 h 76"/>
                  <a:gd name="T10" fmla="*/ 78 w 106"/>
                  <a:gd name="T11" fmla="*/ 23 h 76"/>
                  <a:gd name="T12" fmla="*/ 89 w 106"/>
                  <a:gd name="T13" fmla="*/ 15 h 76"/>
                  <a:gd name="T14" fmla="*/ 99 w 106"/>
                  <a:gd name="T15" fmla="*/ 12 h 76"/>
                  <a:gd name="T16" fmla="*/ 106 w 106"/>
                  <a:gd name="T17" fmla="*/ 10 h 76"/>
                  <a:gd name="T18" fmla="*/ 101 w 106"/>
                  <a:gd name="T19" fmla="*/ 0 h 76"/>
                  <a:gd name="T20" fmla="*/ 93 w 106"/>
                  <a:gd name="T21" fmla="*/ 6 h 76"/>
                  <a:gd name="T22" fmla="*/ 82 w 106"/>
                  <a:gd name="T23" fmla="*/ 10 h 76"/>
                  <a:gd name="T24" fmla="*/ 70 w 106"/>
                  <a:gd name="T25" fmla="*/ 15 h 76"/>
                  <a:gd name="T26" fmla="*/ 57 w 106"/>
                  <a:gd name="T27" fmla="*/ 23 h 76"/>
                  <a:gd name="T28" fmla="*/ 44 w 106"/>
                  <a:gd name="T29" fmla="*/ 31 h 76"/>
                  <a:gd name="T30" fmla="*/ 31 w 106"/>
                  <a:gd name="T31" fmla="*/ 44 h 76"/>
                  <a:gd name="T32" fmla="*/ 15 w 106"/>
                  <a:gd name="T33" fmla="*/ 57 h 76"/>
                  <a:gd name="T34" fmla="*/ 0 w 106"/>
                  <a:gd name="T35" fmla="*/ 72 h 76"/>
                  <a:gd name="T36" fmla="*/ 12 w 106"/>
                  <a:gd name="T37" fmla="*/ 76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6"/>
                  <a:gd name="T58" fmla="*/ 0 h 76"/>
                  <a:gd name="T59" fmla="*/ 106 w 106"/>
                  <a:gd name="T60" fmla="*/ 76 h 7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6" h="76">
                    <a:moveTo>
                      <a:pt x="12" y="76"/>
                    </a:moveTo>
                    <a:lnTo>
                      <a:pt x="25" y="61"/>
                    </a:lnTo>
                    <a:lnTo>
                      <a:pt x="38" y="48"/>
                    </a:lnTo>
                    <a:lnTo>
                      <a:pt x="51" y="38"/>
                    </a:lnTo>
                    <a:lnTo>
                      <a:pt x="65" y="29"/>
                    </a:lnTo>
                    <a:lnTo>
                      <a:pt x="78" y="23"/>
                    </a:lnTo>
                    <a:lnTo>
                      <a:pt x="89" y="15"/>
                    </a:lnTo>
                    <a:lnTo>
                      <a:pt x="99" y="12"/>
                    </a:lnTo>
                    <a:lnTo>
                      <a:pt x="106" y="10"/>
                    </a:lnTo>
                    <a:lnTo>
                      <a:pt x="101" y="0"/>
                    </a:lnTo>
                    <a:lnTo>
                      <a:pt x="93" y="6"/>
                    </a:lnTo>
                    <a:lnTo>
                      <a:pt x="82" y="10"/>
                    </a:lnTo>
                    <a:lnTo>
                      <a:pt x="70" y="15"/>
                    </a:lnTo>
                    <a:lnTo>
                      <a:pt x="57" y="23"/>
                    </a:lnTo>
                    <a:lnTo>
                      <a:pt x="44" y="31"/>
                    </a:lnTo>
                    <a:lnTo>
                      <a:pt x="31" y="44"/>
                    </a:lnTo>
                    <a:lnTo>
                      <a:pt x="15" y="57"/>
                    </a:lnTo>
                    <a:lnTo>
                      <a:pt x="0" y="72"/>
                    </a:lnTo>
                    <a:lnTo>
                      <a:pt x="12" y="76"/>
                    </a:lnTo>
                    <a:close/>
                  </a:path>
                </a:pathLst>
              </a:custGeom>
              <a:solidFill>
                <a:srgbClr val="000000"/>
              </a:solidFill>
              <a:ln w="9525">
                <a:noFill/>
                <a:round/>
                <a:headEnd/>
                <a:tailEnd/>
              </a:ln>
            </p:spPr>
            <p:txBody>
              <a:bodyPr/>
              <a:lstStyle/>
              <a:p>
                <a:endParaRPr lang="pt-BR"/>
              </a:p>
            </p:txBody>
          </p:sp>
          <p:sp>
            <p:nvSpPr>
              <p:cNvPr id="22482" name="Freeform 83"/>
              <p:cNvSpPr>
                <a:spLocks/>
              </p:cNvSpPr>
              <p:nvPr/>
            </p:nvSpPr>
            <p:spPr bwMode="auto">
              <a:xfrm>
                <a:off x="4754" y="3273"/>
                <a:ext cx="48" cy="73"/>
              </a:xfrm>
              <a:custGeom>
                <a:avLst/>
                <a:gdLst>
                  <a:gd name="T0" fmla="*/ 10 w 48"/>
                  <a:gd name="T1" fmla="*/ 73 h 73"/>
                  <a:gd name="T2" fmla="*/ 12 w 48"/>
                  <a:gd name="T3" fmla="*/ 71 h 73"/>
                  <a:gd name="T4" fmla="*/ 12 w 48"/>
                  <a:gd name="T5" fmla="*/ 69 h 73"/>
                  <a:gd name="T6" fmla="*/ 12 w 48"/>
                  <a:gd name="T7" fmla="*/ 67 h 73"/>
                  <a:gd name="T8" fmla="*/ 13 w 48"/>
                  <a:gd name="T9" fmla="*/ 61 h 73"/>
                  <a:gd name="T10" fmla="*/ 15 w 48"/>
                  <a:gd name="T11" fmla="*/ 54 h 73"/>
                  <a:gd name="T12" fmla="*/ 21 w 48"/>
                  <a:gd name="T13" fmla="*/ 44 h 73"/>
                  <a:gd name="T14" fmla="*/ 27 w 48"/>
                  <a:gd name="T15" fmla="*/ 33 h 73"/>
                  <a:gd name="T16" fmla="*/ 36 w 48"/>
                  <a:gd name="T17" fmla="*/ 19 h 73"/>
                  <a:gd name="T18" fmla="*/ 48 w 48"/>
                  <a:gd name="T19" fmla="*/ 4 h 73"/>
                  <a:gd name="T20" fmla="*/ 36 w 48"/>
                  <a:gd name="T21" fmla="*/ 0 h 73"/>
                  <a:gd name="T22" fmla="*/ 25 w 48"/>
                  <a:gd name="T23" fmla="*/ 16 h 73"/>
                  <a:gd name="T24" fmla="*/ 15 w 48"/>
                  <a:gd name="T25" fmla="*/ 29 h 73"/>
                  <a:gd name="T26" fmla="*/ 10 w 48"/>
                  <a:gd name="T27" fmla="*/ 42 h 73"/>
                  <a:gd name="T28" fmla="*/ 4 w 48"/>
                  <a:gd name="T29" fmla="*/ 52 h 73"/>
                  <a:gd name="T30" fmla="*/ 2 w 48"/>
                  <a:gd name="T31" fmla="*/ 59 h 73"/>
                  <a:gd name="T32" fmla="*/ 0 w 48"/>
                  <a:gd name="T33" fmla="*/ 65 h 73"/>
                  <a:gd name="T34" fmla="*/ 0 w 48"/>
                  <a:gd name="T35" fmla="*/ 67 h 73"/>
                  <a:gd name="T36" fmla="*/ 0 w 48"/>
                  <a:gd name="T37" fmla="*/ 71 h 73"/>
                  <a:gd name="T38" fmla="*/ 2 w 48"/>
                  <a:gd name="T39" fmla="*/ 67 h 73"/>
                  <a:gd name="T40" fmla="*/ 10 w 48"/>
                  <a:gd name="T41" fmla="*/ 73 h 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8"/>
                  <a:gd name="T64" fmla="*/ 0 h 73"/>
                  <a:gd name="T65" fmla="*/ 48 w 48"/>
                  <a:gd name="T66" fmla="*/ 73 h 7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8" h="73">
                    <a:moveTo>
                      <a:pt x="10" y="73"/>
                    </a:moveTo>
                    <a:lnTo>
                      <a:pt x="12" y="71"/>
                    </a:lnTo>
                    <a:lnTo>
                      <a:pt x="12" y="69"/>
                    </a:lnTo>
                    <a:lnTo>
                      <a:pt x="12" y="67"/>
                    </a:lnTo>
                    <a:lnTo>
                      <a:pt x="13" y="61"/>
                    </a:lnTo>
                    <a:lnTo>
                      <a:pt x="15" y="54"/>
                    </a:lnTo>
                    <a:lnTo>
                      <a:pt x="21" y="44"/>
                    </a:lnTo>
                    <a:lnTo>
                      <a:pt x="27" y="33"/>
                    </a:lnTo>
                    <a:lnTo>
                      <a:pt x="36" y="19"/>
                    </a:lnTo>
                    <a:lnTo>
                      <a:pt x="48" y="4"/>
                    </a:lnTo>
                    <a:lnTo>
                      <a:pt x="36" y="0"/>
                    </a:lnTo>
                    <a:lnTo>
                      <a:pt x="25" y="16"/>
                    </a:lnTo>
                    <a:lnTo>
                      <a:pt x="15" y="29"/>
                    </a:lnTo>
                    <a:lnTo>
                      <a:pt x="10" y="42"/>
                    </a:lnTo>
                    <a:lnTo>
                      <a:pt x="4" y="52"/>
                    </a:lnTo>
                    <a:lnTo>
                      <a:pt x="2" y="59"/>
                    </a:lnTo>
                    <a:lnTo>
                      <a:pt x="0" y="65"/>
                    </a:lnTo>
                    <a:lnTo>
                      <a:pt x="0" y="67"/>
                    </a:lnTo>
                    <a:lnTo>
                      <a:pt x="0" y="71"/>
                    </a:lnTo>
                    <a:lnTo>
                      <a:pt x="2" y="67"/>
                    </a:lnTo>
                    <a:lnTo>
                      <a:pt x="10" y="73"/>
                    </a:lnTo>
                    <a:close/>
                  </a:path>
                </a:pathLst>
              </a:custGeom>
              <a:solidFill>
                <a:srgbClr val="000000"/>
              </a:solidFill>
              <a:ln w="9525">
                <a:noFill/>
                <a:round/>
                <a:headEnd/>
                <a:tailEnd/>
              </a:ln>
            </p:spPr>
            <p:txBody>
              <a:bodyPr/>
              <a:lstStyle/>
              <a:p>
                <a:endParaRPr lang="pt-BR"/>
              </a:p>
            </p:txBody>
          </p:sp>
          <p:sp>
            <p:nvSpPr>
              <p:cNvPr id="22483" name="Freeform 84"/>
              <p:cNvSpPr>
                <a:spLocks/>
              </p:cNvSpPr>
              <p:nvPr/>
            </p:nvSpPr>
            <p:spPr bwMode="auto">
              <a:xfrm>
                <a:off x="4623" y="3340"/>
                <a:ext cx="141" cy="89"/>
              </a:xfrm>
              <a:custGeom>
                <a:avLst/>
                <a:gdLst>
                  <a:gd name="T0" fmla="*/ 4 w 141"/>
                  <a:gd name="T1" fmla="*/ 89 h 89"/>
                  <a:gd name="T2" fmla="*/ 21 w 141"/>
                  <a:gd name="T3" fmla="*/ 81 h 89"/>
                  <a:gd name="T4" fmla="*/ 40 w 141"/>
                  <a:gd name="T5" fmla="*/ 70 h 89"/>
                  <a:gd name="T6" fmla="*/ 61 w 141"/>
                  <a:gd name="T7" fmla="*/ 57 h 89"/>
                  <a:gd name="T8" fmla="*/ 86 w 141"/>
                  <a:gd name="T9" fmla="*/ 42 h 89"/>
                  <a:gd name="T10" fmla="*/ 106 w 141"/>
                  <a:gd name="T11" fmla="*/ 28 h 89"/>
                  <a:gd name="T12" fmla="*/ 125 w 141"/>
                  <a:gd name="T13" fmla="*/ 17 h 89"/>
                  <a:gd name="T14" fmla="*/ 135 w 141"/>
                  <a:gd name="T15" fmla="*/ 9 h 89"/>
                  <a:gd name="T16" fmla="*/ 141 w 141"/>
                  <a:gd name="T17" fmla="*/ 6 h 89"/>
                  <a:gd name="T18" fmla="*/ 133 w 141"/>
                  <a:gd name="T19" fmla="*/ 0 h 89"/>
                  <a:gd name="T20" fmla="*/ 129 w 141"/>
                  <a:gd name="T21" fmla="*/ 4 h 89"/>
                  <a:gd name="T22" fmla="*/ 116 w 141"/>
                  <a:gd name="T23" fmla="*/ 11 h 89"/>
                  <a:gd name="T24" fmla="*/ 99 w 141"/>
                  <a:gd name="T25" fmla="*/ 23 h 89"/>
                  <a:gd name="T26" fmla="*/ 78 w 141"/>
                  <a:gd name="T27" fmla="*/ 36 h 89"/>
                  <a:gd name="T28" fmla="*/ 55 w 141"/>
                  <a:gd name="T29" fmla="*/ 51 h 89"/>
                  <a:gd name="T30" fmla="*/ 32 w 141"/>
                  <a:gd name="T31" fmla="*/ 64 h 89"/>
                  <a:gd name="T32" fmla="*/ 13 w 141"/>
                  <a:gd name="T33" fmla="*/ 74 h 89"/>
                  <a:gd name="T34" fmla="*/ 0 w 141"/>
                  <a:gd name="T35" fmla="*/ 81 h 89"/>
                  <a:gd name="T36" fmla="*/ 4 w 141"/>
                  <a:gd name="T37" fmla="*/ 89 h 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1"/>
                  <a:gd name="T58" fmla="*/ 0 h 89"/>
                  <a:gd name="T59" fmla="*/ 141 w 141"/>
                  <a:gd name="T60" fmla="*/ 89 h 8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1" h="89">
                    <a:moveTo>
                      <a:pt x="4" y="89"/>
                    </a:moveTo>
                    <a:lnTo>
                      <a:pt x="21" y="81"/>
                    </a:lnTo>
                    <a:lnTo>
                      <a:pt x="40" y="70"/>
                    </a:lnTo>
                    <a:lnTo>
                      <a:pt x="61" y="57"/>
                    </a:lnTo>
                    <a:lnTo>
                      <a:pt x="86" y="42"/>
                    </a:lnTo>
                    <a:lnTo>
                      <a:pt x="106" y="28"/>
                    </a:lnTo>
                    <a:lnTo>
                      <a:pt x="125" y="17"/>
                    </a:lnTo>
                    <a:lnTo>
                      <a:pt x="135" y="9"/>
                    </a:lnTo>
                    <a:lnTo>
                      <a:pt x="141" y="6"/>
                    </a:lnTo>
                    <a:lnTo>
                      <a:pt x="133" y="0"/>
                    </a:lnTo>
                    <a:lnTo>
                      <a:pt x="129" y="4"/>
                    </a:lnTo>
                    <a:lnTo>
                      <a:pt x="116" y="11"/>
                    </a:lnTo>
                    <a:lnTo>
                      <a:pt x="99" y="23"/>
                    </a:lnTo>
                    <a:lnTo>
                      <a:pt x="78" y="36"/>
                    </a:lnTo>
                    <a:lnTo>
                      <a:pt x="55" y="51"/>
                    </a:lnTo>
                    <a:lnTo>
                      <a:pt x="32" y="64"/>
                    </a:lnTo>
                    <a:lnTo>
                      <a:pt x="13" y="74"/>
                    </a:lnTo>
                    <a:lnTo>
                      <a:pt x="0" y="81"/>
                    </a:lnTo>
                    <a:lnTo>
                      <a:pt x="4" y="89"/>
                    </a:lnTo>
                    <a:close/>
                  </a:path>
                </a:pathLst>
              </a:custGeom>
              <a:solidFill>
                <a:srgbClr val="000000"/>
              </a:solidFill>
              <a:ln w="9525">
                <a:noFill/>
                <a:round/>
                <a:headEnd/>
                <a:tailEnd/>
              </a:ln>
            </p:spPr>
            <p:txBody>
              <a:bodyPr/>
              <a:lstStyle/>
              <a:p>
                <a:endParaRPr lang="pt-BR"/>
              </a:p>
            </p:txBody>
          </p:sp>
          <p:sp>
            <p:nvSpPr>
              <p:cNvPr id="22484" name="Freeform 85"/>
              <p:cNvSpPr>
                <a:spLocks/>
              </p:cNvSpPr>
              <p:nvPr/>
            </p:nvSpPr>
            <p:spPr bwMode="auto">
              <a:xfrm>
                <a:off x="4513" y="3421"/>
                <a:ext cx="114" cy="27"/>
              </a:xfrm>
              <a:custGeom>
                <a:avLst/>
                <a:gdLst>
                  <a:gd name="T0" fmla="*/ 0 w 114"/>
                  <a:gd name="T1" fmla="*/ 27 h 27"/>
                  <a:gd name="T2" fmla="*/ 8 w 114"/>
                  <a:gd name="T3" fmla="*/ 27 h 27"/>
                  <a:gd name="T4" fmla="*/ 19 w 114"/>
                  <a:gd name="T5" fmla="*/ 25 h 27"/>
                  <a:gd name="T6" fmla="*/ 34 w 114"/>
                  <a:gd name="T7" fmla="*/ 23 h 27"/>
                  <a:gd name="T8" fmla="*/ 51 w 114"/>
                  <a:gd name="T9" fmla="*/ 21 h 27"/>
                  <a:gd name="T10" fmla="*/ 67 w 114"/>
                  <a:gd name="T11" fmla="*/ 18 h 27"/>
                  <a:gd name="T12" fmla="*/ 86 w 114"/>
                  <a:gd name="T13" fmla="*/ 16 h 27"/>
                  <a:gd name="T14" fmla="*/ 101 w 114"/>
                  <a:gd name="T15" fmla="*/ 12 h 27"/>
                  <a:gd name="T16" fmla="*/ 114 w 114"/>
                  <a:gd name="T17" fmla="*/ 8 h 27"/>
                  <a:gd name="T18" fmla="*/ 110 w 114"/>
                  <a:gd name="T19" fmla="*/ 0 h 27"/>
                  <a:gd name="T20" fmla="*/ 97 w 114"/>
                  <a:gd name="T21" fmla="*/ 4 h 27"/>
                  <a:gd name="T22" fmla="*/ 82 w 114"/>
                  <a:gd name="T23" fmla="*/ 8 h 27"/>
                  <a:gd name="T24" fmla="*/ 65 w 114"/>
                  <a:gd name="T25" fmla="*/ 10 h 27"/>
                  <a:gd name="T26" fmla="*/ 48 w 114"/>
                  <a:gd name="T27" fmla="*/ 14 h 27"/>
                  <a:gd name="T28" fmla="*/ 32 w 114"/>
                  <a:gd name="T29" fmla="*/ 16 h 27"/>
                  <a:gd name="T30" fmla="*/ 17 w 114"/>
                  <a:gd name="T31" fmla="*/ 16 h 27"/>
                  <a:gd name="T32" fmla="*/ 8 w 114"/>
                  <a:gd name="T33" fmla="*/ 18 h 27"/>
                  <a:gd name="T34" fmla="*/ 0 w 114"/>
                  <a:gd name="T35" fmla="*/ 18 h 27"/>
                  <a:gd name="T36" fmla="*/ 0 w 114"/>
                  <a:gd name="T37" fmla="*/ 27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27"/>
                  <a:gd name="T59" fmla="*/ 114 w 114"/>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27">
                    <a:moveTo>
                      <a:pt x="0" y="27"/>
                    </a:moveTo>
                    <a:lnTo>
                      <a:pt x="8" y="27"/>
                    </a:lnTo>
                    <a:lnTo>
                      <a:pt x="19" y="25"/>
                    </a:lnTo>
                    <a:lnTo>
                      <a:pt x="34" y="23"/>
                    </a:lnTo>
                    <a:lnTo>
                      <a:pt x="51" y="21"/>
                    </a:lnTo>
                    <a:lnTo>
                      <a:pt x="67" y="18"/>
                    </a:lnTo>
                    <a:lnTo>
                      <a:pt x="86" y="16"/>
                    </a:lnTo>
                    <a:lnTo>
                      <a:pt x="101" y="12"/>
                    </a:lnTo>
                    <a:lnTo>
                      <a:pt x="114" y="8"/>
                    </a:lnTo>
                    <a:lnTo>
                      <a:pt x="110" y="0"/>
                    </a:lnTo>
                    <a:lnTo>
                      <a:pt x="97" y="4"/>
                    </a:lnTo>
                    <a:lnTo>
                      <a:pt x="82" y="8"/>
                    </a:lnTo>
                    <a:lnTo>
                      <a:pt x="65" y="10"/>
                    </a:lnTo>
                    <a:lnTo>
                      <a:pt x="48" y="14"/>
                    </a:lnTo>
                    <a:lnTo>
                      <a:pt x="32" y="16"/>
                    </a:lnTo>
                    <a:lnTo>
                      <a:pt x="17" y="16"/>
                    </a:lnTo>
                    <a:lnTo>
                      <a:pt x="8" y="18"/>
                    </a:lnTo>
                    <a:lnTo>
                      <a:pt x="0" y="18"/>
                    </a:lnTo>
                    <a:lnTo>
                      <a:pt x="0" y="27"/>
                    </a:lnTo>
                    <a:close/>
                  </a:path>
                </a:pathLst>
              </a:custGeom>
              <a:solidFill>
                <a:srgbClr val="000000"/>
              </a:solidFill>
              <a:ln w="9525">
                <a:noFill/>
                <a:round/>
                <a:headEnd/>
                <a:tailEnd/>
              </a:ln>
            </p:spPr>
            <p:txBody>
              <a:bodyPr/>
              <a:lstStyle/>
              <a:p>
                <a:endParaRPr lang="pt-BR"/>
              </a:p>
            </p:txBody>
          </p:sp>
          <p:sp>
            <p:nvSpPr>
              <p:cNvPr id="22485" name="Freeform 86"/>
              <p:cNvSpPr>
                <a:spLocks/>
              </p:cNvSpPr>
              <p:nvPr/>
            </p:nvSpPr>
            <p:spPr bwMode="auto">
              <a:xfrm>
                <a:off x="4454" y="3435"/>
                <a:ext cx="59" cy="13"/>
              </a:xfrm>
              <a:custGeom>
                <a:avLst/>
                <a:gdLst>
                  <a:gd name="T0" fmla="*/ 0 w 59"/>
                  <a:gd name="T1" fmla="*/ 9 h 13"/>
                  <a:gd name="T2" fmla="*/ 2 w 59"/>
                  <a:gd name="T3" fmla="*/ 9 h 13"/>
                  <a:gd name="T4" fmla="*/ 4 w 59"/>
                  <a:gd name="T5" fmla="*/ 9 h 13"/>
                  <a:gd name="T6" fmla="*/ 10 w 59"/>
                  <a:gd name="T7" fmla="*/ 9 h 13"/>
                  <a:gd name="T8" fmla="*/ 15 w 59"/>
                  <a:gd name="T9" fmla="*/ 9 h 13"/>
                  <a:gd name="T10" fmla="*/ 25 w 59"/>
                  <a:gd name="T11" fmla="*/ 9 h 13"/>
                  <a:gd name="T12" fmla="*/ 34 w 59"/>
                  <a:gd name="T13" fmla="*/ 11 h 13"/>
                  <a:gd name="T14" fmla="*/ 44 w 59"/>
                  <a:gd name="T15" fmla="*/ 11 h 13"/>
                  <a:gd name="T16" fmla="*/ 52 w 59"/>
                  <a:gd name="T17" fmla="*/ 13 h 13"/>
                  <a:gd name="T18" fmla="*/ 59 w 59"/>
                  <a:gd name="T19" fmla="*/ 13 h 13"/>
                  <a:gd name="T20" fmla="*/ 59 w 59"/>
                  <a:gd name="T21" fmla="*/ 4 h 13"/>
                  <a:gd name="T22" fmla="*/ 53 w 59"/>
                  <a:gd name="T23" fmla="*/ 4 h 13"/>
                  <a:gd name="T24" fmla="*/ 46 w 59"/>
                  <a:gd name="T25" fmla="*/ 4 h 13"/>
                  <a:gd name="T26" fmla="*/ 34 w 59"/>
                  <a:gd name="T27" fmla="*/ 4 h 13"/>
                  <a:gd name="T28" fmla="*/ 25 w 59"/>
                  <a:gd name="T29" fmla="*/ 2 h 13"/>
                  <a:gd name="T30" fmla="*/ 17 w 59"/>
                  <a:gd name="T31" fmla="*/ 2 h 13"/>
                  <a:gd name="T32" fmla="*/ 10 w 59"/>
                  <a:gd name="T33" fmla="*/ 2 h 13"/>
                  <a:gd name="T34" fmla="*/ 6 w 59"/>
                  <a:gd name="T35" fmla="*/ 0 h 13"/>
                  <a:gd name="T36" fmla="*/ 2 w 59"/>
                  <a:gd name="T37" fmla="*/ 0 h 13"/>
                  <a:gd name="T38" fmla="*/ 4 w 59"/>
                  <a:gd name="T39" fmla="*/ 0 h 13"/>
                  <a:gd name="T40" fmla="*/ 0 w 59"/>
                  <a:gd name="T41" fmla="*/ 9 h 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9"/>
                  <a:gd name="T64" fmla="*/ 0 h 13"/>
                  <a:gd name="T65" fmla="*/ 59 w 59"/>
                  <a:gd name="T66" fmla="*/ 13 h 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9" h="13">
                    <a:moveTo>
                      <a:pt x="0" y="9"/>
                    </a:moveTo>
                    <a:lnTo>
                      <a:pt x="2" y="9"/>
                    </a:lnTo>
                    <a:lnTo>
                      <a:pt x="4" y="9"/>
                    </a:lnTo>
                    <a:lnTo>
                      <a:pt x="10" y="9"/>
                    </a:lnTo>
                    <a:lnTo>
                      <a:pt x="15" y="9"/>
                    </a:lnTo>
                    <a:lnTo>
                      <a:pt x="25" y="9"/>
                    </a:lnTo>
                    <a:lnTo>
                      <a:pt x="34" y="11"/>
                    </a:lnTo>
                    <a:lnTo>
                      <a:pt x="44" y="11"/>
                    </a:lnTo>
                    <a:lnTo>
                      <a:pt x="52" y="13"/>
                    </a:lnTo>
                    <a:lnTo>
                      <a:pt x="59" y="13"/>
                    </a:lnTo>
                    <a:lnTo>
                      <a:pt x="59" y="4"/>
                    </a:lnTo>
                    <a:lnTo>
                      <a:pt x="53" y="4"/>
                    </a:lnTo>
                    <a:lnTo>
                      <a:pt x="46" y="4"/>
                    </a:lnTo>
                    <a:lnTo>
                      <a:pt x="34" y="4"/>
                    </a:lnTo>
                    <a:lnTo>
                      <a:pt x="25" y="2"/>
                    </a:lnTo>
                    <a:lnTo>
                      <a:pt x="17" y="2"/>
                    </a:lnTo>
                    <a:lnTo>
                      <a:pt x="10" y="2"/>
                    </a:lnTo>
                    <a:lnTo>
                      <a:pt x="6" y="0"/>
                    </a:lnTo>
                    <a:lnTo>
                      <a:pt x="2" y="0"/>
                    </a:lnTo>
                    <a:lnTo>
                      <a:pt x="4" y="0"/>
                    </a:lnTo>
                    <a:lnTo>
                      <a:pt x="0" y="9"/>
                    </a:lnTo>
                    <a:close/>
                  </a:path>
                </a:pathLst>
              </a:custGeom>
              <a:solidFill>
                <a:srgbClr val="000000"/>
              </a:solidFill>
              <a:ln w="9525">
                <a:noFill/>
                <a:round/>
                <a:headEnd/>
                <a:tailEnd/>
              </a:ln>
            </p:spPr>
            <p:txBody>
              <a:bodyPr/>
              <a:lstStyle/>
              <a:p>
                <a:endParaRPr lang="pt-BR"/>
              </a:p>
            </p:txBody>
          </p:sp>
          <p:sp>
            <p:nvSpPr>
              <p:cNvPr id="22486" name="Freeform 87"/>
              <p:cNvSpPr>
                <a:spLocks/>
              </p:cNvSpPr>
              <p:nvPr/>
            </p:nvSpPr>
            <p:spPr bwMode="auto">
              <a:xfrm>
                <a:off x="4934" y="2670"/>
                <a:ext cx="105" cy="19"/>
              </a:xfrm>
              <a:custGeom>
                <a:avLst/>
                <a:gdLst>
                  <a:gd name="T0" fmla="*/ 12 w 105"/>
                  <a:gd name="T1" fmla="*/ 15 h 19"/>
                  <a:gd name="T2" fmla="*/ 6 w 105"/>
                  <a:gd name="T3" fmla="*/ 19 h 19"/>
                  <a:gd name="T4" fmla="*/ 105 w 105"/>
                  <a:gd name="T5" fmla="*/ 9 h 19"/>
                  <a:gd name="T6" fmla="*/ 105 w 105"/>
                  <a:gd name="T7" fmla="*/ 0 h 19"/>
                  <a:gd name="T8" fmla="*/ 4 w 105"/>
                  <a:gd name="T9" fmla="*/ 11 h 19"/>
                  <a:gd name="T10" fmla="*/ 0 w 105"/>
                  <a:gd name="T11" fmla="*/ 15 h 19"/>
                  <a:gd name="T12" fmla="*/ 4 w 105"/>
                  <a:gd name="T13" fmla="*/ 11 h 19"/>
                  <a:gd name="T14" fmla="*/ 0 w 105"/>
                  <a:gd name="T15" fmla="*/ 11 h 19"/>
                  <a:gd name="T16" fmla="*/ 0 w 105"/>
                  <a:gd name="T17" fmla="*/ 15 h 19"/>
                  <a:gd name="T18" fmla="*/ 12 w 105"/>
                  <a:gd name="T19" fmla="*/ 1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
                  <a:gd name="T31" fmla="*/ 0 h 19"/>
                  <a:gd name="T32" fmla="*/ 105 w 105"/>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 h="19">
                    <a:moveTo>
                      <a:pt x="12" y="15"/>
                    </a:moveTo>
                    <a:lnTo>
                      <a:pt x="6" y="19"/>
                    </a:lnTo>
                    <a:lnTo>
                      <a:pt x="105" y="9"/>
                    </a:lnTo>
                    <a:lnTo>
                      <a:pt x="105" y="0"/>
                    </a:lnTo>
                    <a:lnTo>
                      <a:pt x="4" y="11"/>
                    </a:lnTo>
                    <a:lnTo>
                      <a:pt x="0" y="15"/>
                    </a:lnTo>
                    <a:lnTo>
                      <a:pt x="4" y="11"/>
                    </a:lnTo>
                    <a:lnTo>
                      <a:pt x="0" y="11"/>
                    </a:lnTo>
                    <a:lnTo>
                      <a:pt x="0" y="15"/>
                    </a:lnTo>
                    <a:lnTo>
                      <a:pt x="12" y="15"/>
                    </a:lnTo>
                    <a:close/>
                  </a:path>
                </a:pathLst>
              </a:custGeom>
              <a:solidFill>
                <a:srgbClr val="000000"/>
              </a:solidFill>
              <a:ln w="9525">
                <a:noFill/>
                <a:round/>
                <a:headEnd/>
                <a:tailEnd/>
              </a:ln>
            </p:spPr>
            <p:txBody>
              <a:bodyPr/>
              <a:lstStyle/>
              <a:p>
                <a:endParaRPr lang="pt-BR"/>
              </a:p>
            </p:txBody>
          </p:sp>
          <p:sp>
            <p:nvSpPr>
              <p:cNvPr id="22487" name="Freeform 88"/>
              <p:cNvSpPr>
                <a:spLocks/>
              </p:cNvSpPr>
              <p:nvPr/>
            </p:nvSpPr>
            <p:spPr bwMode="auto">
              <a:xfrm>
                <a:off x="4934" y="2685"/>
                <a:ext cx="12" cy="10"/>
              </a:xfrm>
              <a:custGeom>
                <a:avLst/>
                <a:gdLst>
                  <a:gd name="T0" fmla="*/ 10 w 12"/>
                  <a:gd name="T1" fmla="*/ 10 h 10"/>
                  <a:gd name="T2" fmla="*/ 12 w 12"/>
                  <a:gd name="T3" fmla="*/ 4 h 10"/>
                  <a:gd name="T4" fmla="*/ 12 w 12"/>
                  <a:gd name="T5" fmla="*/ 0 h 10"/>
                  <a:gd name="T6" fmla="*/ 0 w 12"/>
                  <a:gd name="T7" fmla="*/ 0 h 10"/>
                  <a:gd name="T8" fmla="*/ 0 w 12"/>
                  <a:gd name="T9" fmla="*/ 4 h 10"/>
                  <a:gd name="T10" fmla="*/ 4 w 12"/>
                  <a:gd name="T11" fmla="*/ 0 h 10"/>
                  <a:gd name="T12" fmla="*/ 10 w 12"/>
                  <a:gd name="T13" fmla="*/ 10 h 10"/>
                  <a:gd name="T14" fmla="*/ 12 w 12"/>
                  <a:gd name="T15" fmla="*/ 8 h 10"/>
                  <a:gd name="T16" fmla="*/ 12 w 12"/>
                  <a:gd name="T17" fmla="*/ 4 h 10"/>
                  <a:gd name="T18" fmla="*/ 10 w 12"/>
                  <a:gd name="T19" fmla="*/ 1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0"/>
                  <a:gd name="T32" fmla="*/ 12 w 12"/>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0">
                    <a:moveTo>
                      <a:pt x="10" y="10"/>
                    </a:moveTo>
                    <a:lnTo>
                      <a:pt x="12" y="4"/>
                    </a:lnTo>
                    <a:lnTo>
                      <a:pt x="12" y="0"/>
                    </a:lnTo>
                    <a:lnTo>
                      <a:pt x="0" y="0"/>
                    </a:lnTo>
                    <a:lnTo>
                      <a:pt x="0" y="4"/>
                    </a:lnTo>
                    <a:lnTo>
                      <a:pt x="4" y="0"/>
                    </a:lnTo>
                    <a:lnTo>
                      <a:pt x="10" y="10"/>
                    </a:lnTo>
                    <a:lnTo>
                      <a:pt x="12" y="8"/>
                    </a:lnTo>
                    <a:lnTo>
                      <a:pt x="12" y="4"/>
                    </a:lnTo>
                    <a:lnTo>
                      <a:pt x="10" y="10"/>
                    </a:lnTo>
                    <a:close/>
                  </a:path>
                </a:pathLst>
              </a:custGeom>
              <a:solidFill>
                <a:srgbClr val="000000"/>
              </a:solidFill>
              <a:ln w="9525">
                <a:noFill/>
                <a:round/>
                <a:headEnd/>
                <a:tailEnd/>
              </a:ln>
            </p:spPr>
            <p:txBody>
              <a:bodyPr/>
              <a:lstStyle/>
              <a:p>
                <a:endParaRPr lang="pt-BR"/>
              </a:p>
            </p:txBody>
          </p:sp>
          <p:sp>
            <p:nvSpPr>
              <p:cNvPr id="22488" name="Freeform 89"/>
              <p:cNvSpPr>
                <a:spLocks/>
              </p:cNvSpPr>
              <p:nvPr/>
            </p:nvSpPr>
            <p:spPr bwMode="auto">
              <a:xfrm>
                <a:off x="4879" y="2685"/>
                <a:ext cx="65" cy="29"/>
              </a:xfrm>
              <a:custGeom>
                <a:avLst/>
                <a:gdLst>
                  <a:gd name="T0" fmla="*/ 12 w 65"/>
                  <a:gd name="T1" fmla="*/ 25 h 29"/>
                  <a:gd name="T2" fmla="*/ 8 w 65"/>
                  <a:gd name="T3" fmla="*/ 29 h 29"/>
                  <a:gd name="T4" fmla="*/ 65 w 65"/>
                  <a:gd name="T5" fmla="*/ 10 h 29"/>
                  <a:gd name="T6" fmla="*/ 59 w 65"/>
                  <a:gd name="T7" fmla="*/ 0 h 29"/>
                  <a:gd name="T8" fmla="*/ 2 w 65"/>
                  <a:gd name="T9" fmla="*/ 23 h 29"/>
                  <a:gd name="T10" fmla="*/ 0 w 65"/>
                  <a:gd name="T11" fmla="*/ 25 h 29"/>
                  <a:gd name="T12" fmla="*/ 2 w 65"/>
                  <a:gd name="T13" fmla="*/ 23 h 29"/>
                  <a:gd name="T14" fmla="*/ 0 w 65"/>
                  <a:gd name="T15" fmla="*/ 23 h 29"/>
                  <a:gd name="T16" fmla="*/ 0 w 65"/>
                  <a:gd name="T17" fmla="*/ 25 h 29"/>
                  <a:gd name="T18" fmla="*/ 12 w 65"/>
                  <a:gd name="T19" fmla="*/ 25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9"/>
                  <a:gd name="T32" fmla="*/ 65 w 65"/>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9">
                    <a:moveTo>
                      <a:pt x="12" y="25"/>
                    </a:moveTo>
                    <a:lnTo>
                      <a:pt x="8" y="29"/>
                    </a:lnTo>
                    <a:lnTo>
                      <a:pt x="65" y="10"/>
                    </a:lnTo>
                    <a:lnTo>
                      <a:pt x="59" y="0"/>
                    </a:lnTo>
                    <a:lnTo>
                      <a:pt x="2" y="23"/>
                    </a:lnTo>
                    <a:lnTo>
                      <a:pt x="0" y="25"/>
                    </a:lnTo>
                    <a:lnTo>
                      <a:pt x="2" y="23"/>
                    </a:lnTo>
                    <a:lnTo>
                      <a:pt x="0" y="23"/>
                    </a:lnTo>
                    <a:lnTo>
                      <a:pt x="0" y="25"/>
                    </a:lnTo>
                    <a:lnTo>
                      <a:pt x="12" y="25"/>
                    </a:lnTo>
                    <a:close/>
                  </a:path>
                </a:pathLst>
              </a:custGeom>
              <a:solidFill>
                <a:srgbClr val="000000"/>
              </a:solidFill>
              <a:ln w="9525">
                <a:noFill/>
                <a:round/>
                <a:headEnd/>
                <a:tailEnd/>
              </a:ln>
            </p:spPr>
            <p:txBody>
              <a:bodyPr/>
              <a:lstStyle/>
              <a:p>
                <a:endParaRPr lang="pt-BR"/>
              </a:p>
            </p:txBody>
          </p:sp>
          <p:sp>
            <p:nvSpPr>
              <p:cNvPr id="22489" name="Freeform 90"/>
              <p:cNvSpPr>
                <a:spLocks/>
              </p:cNvSpPr>
              <p:nvPr/>
            </p:nvSpPr>
            <p:spPr bwMode="auto">
              <a:xfrm>
                <a:off x="4879" y="2710"/>
                <a:ext cx="12" cy="7"/>
              </a:xfrm>
              <a:custGeom>
                <a:avLst/>
                <a:gdLst>
                  <a:gd name="T0" fmla="*/ 10 w 12"/>
                  <a:gd name="T1" fmla="*/ 7 h 7"/>
                  <a:gd name="T2" fmla="*/ 12 w 12"/>
                  <a:gd name="T3" fmla="*/ 6 h 7"/>
                  <a:gd name="T4" fmla="*/ 12 w 12"/>
                  <a:gd name="T5" fmla="*/ 0 h 7"/>
                  <a:gd name="T6" fmla="*/ 0 w 12"/>
                  <a:gd name="T7" fmla="*/ 0 h 7"/>
                  <a:gd name="T8" fmla="*/ 0 w 12"/>
                  <a:gd name="T9" fmla="*/ 6 h 7"/>
                  <a:gd name="T10" fmla="*/ 0 w 12"/>
                  <a:gd name="T11" fmla="*/ 2 h 7"/>
                  <a:gd name="T12" fmla="*/ 10 w 12"/>
                  <a:gd name="T13" fmla="*/ 7 h 7"/>
                  <a:gd name="T14" fmla="*/ 12 w 12"/>
                  <a:gd name="T15" fmla="*/ 7 h 7"/>
                  <a:gd name="T16" fmla="*/ 12 w 12"/>
                  <a:gd name="T17" fmla="*/ 6 h 7"/>
                  <a:gd name="T18" fmla="*/ 10 w 12"/>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7"/>
                  <a:gd name="T32" fmla="*/ 12 w 12"/>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7">
                    <a:moveTo>
                      <a:pt x="10" y="7"/>
                    </a:moveTo>
                    <a:lnTo>
                      <a:pt x="12" y="6"/>
                    </a:lnTo>
                    <a:lnTo>
                      <a:pt x="12" y="0"/>
                    </a:lnTo>
                    <a:lnTo>
                      <a:pt x="0" y="0"/>
                    </a:lnTo>
                    <a:lnTo>
                      <a:pt x="0" y="6"/>
                    </a:lnTo>
                    <a:lnTo>
                      <a:pt x="0" y="2"/>
                    </a:lnTo>
                    <a:lnTo>
                      <a:pt x="10" y="7"/>
                    </a:lnTo>
                    <a:lnTo>
                      <a:pt x="12" y="7"/>
                    </a:lnTo>
                    <a:lnTo>
                      <a:pt x="12" y="6"/>
                    </a:lnTo>
                    <a:lnTo>
                      <a:pt x="10" y="7"/>
                    </a:lnTo>
                    <a:close/>
                  </a:path>
                </a:pathLst>
              </a:custGeom>
              <a:solidFill>
                <a:srgbClr val="000000"/>
              </a:solidFill>
              <a:ln w="9525">
                <a:noFill/>
                <a:round/>
                <a:headEnd/>
                <a:tailEnd/>
              </a:ln>
            </p:spPr>
            <p:txBody>
              <a:bodyPr/>
              <a:lstStyle/>
              <a:p>
                <a:endParaRPr lang="pt-BR"/>
              </a:p>
            </p:txBody>
          </p:sp>
          <p:sp>
            <p:nvSpPr>
              <p:cNvPr id="22490" name="Freeform 91"/>
              <p:cNvSpPr>
                <a:spLocks/>
              </p:cNvSpPr>
              <p:nvPr/>
            </p:nvSpPr>
            <p:spPr bwMode="auto">
              <a:xfrm>
                <a:off x="4838" y="2712"/>
                <a:ext cx="51" cy="38"/>
              </a:xfrm>
              <a:custGeom>
                <a:avLst/>
                <a:gdLst>
                  <a:gd name="T0" fmla="*/ 3 w 51"/>
                  <a:gd name="T1" fmla="*/ 34 h 38"/>
                  <a:gd name="T2" fmla="*/ 7 w 51"/>
                  <a:gd name="T3" fmla="*/ 38 h 38"/>
                  <a:gd name="T4" fmla="*/ 51 w 51"/>
                  <a:gd name="T5" fmla="*/ 5 h 38"/>
                  <a:gd name="T6" fmla="*/ 41 w 51"/>
                  <a:gd name="T7" fmla="*/ 0 h 38"/>
                  <a:gd name="T8" fmla="*/ 0 w 51"/>
                  <a:gd name="T9" fmla="*/ 30 h 38"/>
                  <a:gd name="T10" fmla="*/ 3 w 51"/>
                  <a:gd name="T11" fmla="*/ 34 h 38"/>
                  <a:gd name="T12" fmla="*/ 0 60000 65536"/>
                  <a:gd name="T13" fmla="*/ 0 60000 65536"/>
                  <a:gd name="T14" fmla="*/ 0 60000 65536"/>
                  <a:gd name="T15" fmla="*/ 0 60000 65536"/>
                  <a:gd name="T16" fmla="*/ 0 60000 65536"/>
                  <a:gd name="T17" fmla="*/ 0 60000 65536"/>
                  <a:gd name="T18" fmla="*/ 0 w 51"/>
                  <a:gd name="T19" fmla="*/ 0 h 38"/>
                  <a:gd name="T20" fmla="*/ 51 w 5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51" h="38">
                    <a:moveTo>
                      <a:pt x="3" y="34"/>
                    </a:moveTo>
                    <a:lnTo>
                      <a:pt x="7" y="38"/>
                    </a:lnTo>
                    <a:lnTo>
                      <a:pt x="51" y="5"/>
                    </a:lnTo>
                    <a:lnTo>
                      <a:pt x="41" y="0"/>
                    </a:lnTo>
                    <a:lnTo>
                      <a:pt x="0" y="30"/>
                    </a:lnTo>
                    <a:lnTo>
                      <a:pt x="3" y="34"/>
                    </a:lnTo>
                    <a:close/>
                  </a:path>
                </a:pathLst>
              </a:custGeom>
              <a:solidFill>
                <a:srgbClr val="000000"/>
              </a:solidFill>
              <a:ln w="9525">
                <a:noFill/>
                <a:round/>
                <a:headEnd/>
                <a:tailEnd/>
              </a:ln>
            </p:spPr>
            <p:txBody>
              <a:bodyPr/>
              <a:lstStyle/>
              <a:p>
                <a:endParaRPr lang="pt-BR"/>
              </a:p>
            </p:txBody>
          </p:sp>
          <p:sp>
            <p:nvSpPr>
              <p:cNvPr id="22491" name="Freeform 92"/>
              <p:cNvSpPr>
                <a:spLocks/>
              </p:cNvSpPr>
              <p:nvPr/>
            </p:nvSpPr>
            <p:spPr bwMode="auto">
              <a:xfrm>
                <a:off x="4724" y="2575"/>
                <a:ext cx="19" cy="10"/>
              </a:xfrm>
              <a:custGeom>
                <a:avLst/>
                <a:gdLst>
                  <a:gd name="T0" fmla="*/ 0 w 19"/>
                  <a:gd name="T1" fmla="*/ 4 h 10"/>
                  <a:gd name="T2" fmla="*/ 5 w 19"/>
                  <a:gd name="T3" fmla="*/ 10 h 10"/>
                  <a:gd name="T4" fmla="*/ 19 w 19"/>
                  <a:gd name="T5" fmla="*/ 10 h 10"/>
                  <a:gd name="T6" fmla="*/ 19 w 19"/>
                  <a:gd name="T7" fmla="*/ 0 h 10"/>
                  <a:gd name="T8" fmla="*/ 5 w 19"/>
                  <a:gd name="T9" fmla="*/ 0 h 10"/>
                  <a:gd name="T10" fmla="*/ 11 w 19"/>
                  <a:gd name="T11" fmla="*/ 4 h 10"/>
                  <a:gd name="T12" fmla="*/ 0 w 19"/>
                  <a:gd name="T13" fmla="*/ 4 h 10"/>
                  <a:gd name="T14" fmla="*/ 0 w 19"/>
                  <a:gd name="T15" fmla="*/ 10 h 10"/>
                  <a:gd name="T16" fmla="*/ 5 w 19"/>
                  <a:gd name="T17" fmla="*/ 10 h 10"/>
                  <a:gd name="T18" fmla="*/ 0 w 19"/>
                  <a:gd name="T19" fmla="*/ 4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0"/>
                  <a:gd name="T32" fmla="*/ 19 w 19"/>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0">
                    <a:moveTo>
                      <a:pt x="0" y="4"/>
                    </a:moveTo>
                    <a:lnTo>
                      <a:pt x="5" y="10"/>
                    </a:lnTo>
                    <a:lnTo>
                      <a:pt x="19" y="10"/>
                    </a:lnTo>
                    <a:lnTo>
                      <a:pt x="19" y="0"/>
                    </a:lnTo>
                    <a:lnTo>
                      <a:pt x="5" y="0"/>
                    </a:lnTo>
                    <a:lnTo>
                      <a:pt x="11" y="4"/>
                    </a:lnTo>
                    <a:lnTo>
                      <a:pt x="0" y="4"/>
                    </a:lnTo>
                    <a:lnTo>
                      <a:pt x="0" y="10"/>
                    </a:lnTo>
                    <a:lnTo>
                      <a:pt x="5" y="10"/>
                    </a:lnTo>
                    <a:lnTo>
                      <a:pt x="0" y="4"/>
                    </a:lnTo>
                    <a:close/>
                  </a:path>
                </a:pathLst>
              </a:custGeom>
              <a:solidFill>
                <a:srgbClr val="000000"/>
              </a:solidFill>
              <a:ln w="9525">
                <a:noFill/>
                <a:round/>
                <a:headEnd/>
                <a:tailEnd/>
              </a:ln>
            </p:spPr>
            <p:txBody>
              <a:bodyPr/>
              <a:lstStyle/>
              <a:p>
                <a:endParaRPr lang="pt-BR"/>
              </a:p>
            </p:txBody>
          </p:sp>
          <p:sp>
            <p:nvSpPr>
              <p:cNvPr id="22492" name="Freeform 93"/>
              <p:cNvSpPr>
                <a:spLocks/>
              </p:cNvSpPr>
              <p:nvPr/>
            </p:nvSpPr>
            <p:spPr bwMode="auto">
              <a:xfrm>
                <a:off x="4724" y="2571"/>
                <a:ext cx="11" cy="8"/>
              </a:xfrm>
              <a:custGeom>
                <a:avLst/>
                <a:gdLst>
                  <a:gd name="T0" fmla="*/ 5 w 11"/>
                  <a:gd name="T1" fmla="*/ 8 h 8"/>
                  <a:gd name="T2" fmla="*/ 0 w 11"/>
                  <a:gd name="T3" fmla="*/ 4 h 8"/>
                  <a:gd name="T4" fmla="*/ 0 w 11"/>
                  <a:gd name="T5" fmla="*/ 8 h 8"/>
                  <a:gd name="T6" fmla="*/ 11 w 11"/>
                  <a:gd name="T7" fmla="*/ 8 h 8"/>
                  <a:gd name="T8" fmla="*/ 11 w 11"/>
                  <a:gd name="T9" fmla="*/ 4 h 8"/>
                  <a:gd name="T10" fmla="*/ 5 w 11"/>
                  <a:gd name="T11" fmla="*/ 0 h 8"/>
                  <a:gd name="T12" fmla="*/ 11 w 11"/>
                  <a:gd name="T13" fmla="*/ 4 h 8"/>
                  <a:gd name="T14" fmla="*/ 11 w 11"/>
                  <a:gd name="T15" fmla="*/ 0 h 8"/>
                  <a:gd name="T16" fmla="*/ 5 w 11"/>
                  <a:gd name="T17" fmla="*/ 0 h 8"/>
                  <a:gd name="T18" fmla="*/ 5 w 11"/>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5" y="8"/>
                    </a:moveTo>
                    <a:lnTo>
                      <a:pt x="0" y="4"/>
                    </a:lnTo>
                    <a:lnTo>
                      <a:pt x="0" y="8"/>
                    </a:lnTo>
                    <a:lnTo>
                      <a:pt x="11" y="8"/>
                    </a:lnTo>
                    <a:lnTo>
                      <a:pt x="11" y="4"/>
                    </a:lnTo>
                    <a:lnTo>
                      <a:pt x="5" y="0"/>
                    </a:lnTo>
                    <a:lnTo>
                      <a:pt x="11" y="4"/>
                    </a:lnTo>
                    <a:lnTo>
                      <a:pt x="11" y="0"/>
                    </a:lnTo>
                    <a:lnTo>
                      <a:pt x="5" y="0"/>
                    </a:lnTo>
                    <a:lnTo>
                      <a:pt x="5" y="8"/>
                    </a:lnTo>
                    <a:close/>
                  </a:path>
                </a:pathLst>
              </a:custGeom>
              <a:solidFill>
                <a:srgbClr val="000000"/>
              </a:solidFill>
              <a:ln w="9525">
                <a:noFill/>
                <a:round/>
                <a:headEnd/>
                <a:tailEnd/>
              </a:ln>
            </p:spPr>
            <p:txBody>
              <a:bodyPr/>
              <a:lstStyle/>
              <a:p>
                <a:endParaRPr lang="pt-BR"/>
              </a:p>
            </p:txBody>
          </p:sp>
          <p:sp>
            <p:nvSpPr>
              <p:cNvPr id="22493" name="Freeform 94"/>
              <p:cNvSpPr>
                <a:spLocks/>
              </p:cNvSpPr>
              <p:nvPr/>
            </p:nvSpPr>
            <p:spPr bwMode="auto">
              <a:xfrm>
                <a:off x="4671" y="2571"/>
                <a:ext cx="58" cy="8"/>
              </a:xfrm>
              <a:custGeom>
                <a:avLst/>
                <a:gdLst>
                  <a:gd name="T0" fmla="*/ 3 w 58"/>
                  <a:gd name="T1" fmla="*/ 8 h 8"/>
                  <a:gd name="T2" fmla="*/ 2 w 58"/>
                  <a:gd name="T3" fmla="*/ 8 h 8"/>
                  <a:gd name="T4" fmla="*/ 58 w 58"/>
                  <a:gd name="T5" fmla="*/ 8 h 8"/>
                  <a:gd name="T6" fmla="*/ 58 w 58"/>
                  <a:gd name="T7" fmla="*/ 0 h 8"/>
                  <a:gd name="T8" fmla="*/ 2 w 58"/>
                  <a:gd name="T9" fmla="*/ 0 h 8"/>
                  <a:gd name="T10" fmla="*/ 0 w 58"/>
                  <a:gd name="T11" fmla="*/ 0 h 8"/>
                  <a:gd name="T12" fmla="*/ 3 w 58"/>
                  <a:gd name="T13" fmla="*/ 8 h 8"/>
                  <a:gd name="T14" fmla="*/ 0 60000 65536"/>
                  <a:gd name="T15" fmla="*/ 0 60000 65536"/>
                  <a:gd name="T16" fmla="*/ 0 60000 65536"/>
                  <a:gd name="T17" fmla="*/ 0 60000 65536"/>
                  <a:gd name="T18" fmla="*/ 0 60000 65536"/>
                  <a:gd name="T19" fmla="*/ 0 60000 65536"/>
                  <a:gd name="T20" fmla="*/ 0 60000 65536"/>
                  <a:gd name="T21" fmla="*/ 0 w 58"/>
                  <a:gd name="T22" fmla="*/ 0 h 8"/>
                  <a:gd name="T23" fmla="*/ 58 w 58"/>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8">
                    <a:moveTo>
                      <a:pt x="3" y="8"/>
                    </a:moveTo>
                    <a:lnTo>
                      <a:pt x="2" y="8"/>
                    </a:lnTo>
                    <a:lnTo>
                      <a:pt x="58" y="8"/>
                    </a:lnTo>
                    <a:lnTo>
                      <a:pt x="58" y="0"/>
                    </a:lnTo>
                    <a:lnTo>
                      <a:pt x="2" y="0"/>
                    </a:lnTo>
                    <a:lnTo>
                      <a:pt x="0" y="0"/>
                    </a:lnTo>
                    <a:lnTo>
                      <a:pt x="3" y="8"/>
                    </a:lnTo>
                    <a:close/>
                  </a:path>
                </a:pathLst>
              </a:custGeom>
              <a:solidFill>
                <a:srgbClr val="000000"/>
              </a:solidFill>
              <a:ln w="9525">
                <a:noFill/>
                <a:round/>
                <a:headEnd/>
                <a:tailEnd/>
              </a:ln>
            </p:spPr>
            <p:txBody>
              <a:bodyPr/>
              <a:lstStyle/>
              <a:p>
                <a:endParaRPr lang="pt-BR"/>
              </a:p>
            </p:txBody>
          </p:sp>
          <p:sp>
            <p:nvSpPr>
              <p:cNvPr id="22494" name="Freeform 95"/>
              <p:cNvSpPr>
                <a:spLocks/>
              </p:cNvSpPr>
              <p:nvPr/>
            </p:nvSpPr>
            <p:spPr bwMode="auto">
              <a:xfrm>
                <a:off x="4644" y="2571"/>
                <a:ext cx="30" cy="12"/>
              </a:xfrm>
              <a:custGeom>
                <a:avLst/>
                <a:gdLst>
                  <a:gd name="T0" fmla="*/ 10 w 30"/>
                  <a:gd name="T1" fmla="*/ 10 h 12"/>
                  <a:gd name="T2" fmla="*/ 6 w 30"/>
                  <a:gd name="T3" fmla="*/ 12 h 12"/>
                  <a:gd name="T4" fmla="*/ 30 w 30"/>
                  <a:gd name="T5" fmla="*/ 8 h 12"/>
                  <a:gd name="T6" fmla="*/ 27 w 30"/>
                  <a:gd name="T7" fmla="*/ 0 h 12"/>
                  <a:gd name="T8" fmla="*/ 4 w 30"/>
                  <a:gd name="T9" fmla="*/ 4 h 12"/>
                  <a:gd name="T10" fmla="*/ 0 w 30"/>
                  <a:gd name="T11" fmla="*/ 4 h 12"/>
                  <a:gd name="T12" fmla="*/ 10 w 30"/>
                  <a:gd name="T13" fmla="*/ 10 h 12"/>
                  <a:gd name="T14" fmla="*/ 0 60000 65536"/>
                  <a:gd name="T15" fmla="*/ 0 60000 65536"/>
                  <a:gd name="T16" fmla="*/ 0 60000 65536"/>
                  <a:gd name="T17" fmla="*/ 0 60000 65536"/>
                  <a:gd name="T18" fmla="*/ 0 60000 65536"/>
                  <a:gd name="T19" fmla="*/ 0 60000 65536"/>
                  <a:gd name="T20" fmla="*/ 0 60000 65536"/>
                  <a:gd name="T21" fmla="*/ 0 w 30"/>
                  <a:gd name="T22" fmla="*/ 0 h 12"/>
                  <a:gd name="T23" fmla="*/ 30 w 30"/>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12">
                    <a:moveTo>
                      <a:pt x="10" y="10"/>
                    </a:moveTo>
                    <a:lnTo>
                      <a:pt x="6" y="12"/>
                    </a:lnTo>
                    <a:lnTo>
                      <a:pt x="30" y="8"/>
                    </a:lnTo>
                    <a:lnTo>
                      <a:pt x="27" y="0"/>
                    </a:lnTo>
                    <a:lnTo>
                      <a:pt x="4" y="4"/>
                    </a:lnTo>
                    <a:lnTo>
                      <a:pt x="0" y="4"/>
                    </a:lnTo>
                    <a:lnTo>
                      <a:pt x="10" y="10"/>
                    </a:lnTo>
                    <a:close/>
                  </a:path>
                </a:pathLst>
              </a:custGeom>
              <a:solidFill>
                <a:srgbClr val="000000"/>
              </a:solidFill>
              <a:ln w="9525">
                <a:noFill/>
                <a:round/>
                <a:headEnd/>
                <a:tailEnd/>
              </a:ln>
            </p:spPr>
            <p:txBody>
              <a:bodyPr/>
              <a:lstStyle/>
              <a:p>
                <a:endParaRPr lang="pt-BR"/>
              </a:p>
            </p:txBody>
          </p:sp>
          <p:sp>
            <p:nvSpPr>
              <p:cNvPr id="22495" name="Freeform 96"/>
              <p:cNvSpPr>
                <a:spLocks/>
              </p:cNvSpPr>
              <p:nvPr/>
            </p:nvSpPr>
            <p:spPr bwMode="auto">
              <a:xfrm>
                <a:off x="4617" y="2575"/>
                <a:ext cx="37" cy="25"/>
              </a:xfrm>
              <a:custGeom>
                <a:avLst/>
                <a:gdLst>
                  <a:gd name="T0" fmla="*/ 8 w 37"/>
                  <a:gd name="T1" fmla="*/ 25 h 25"/>
                  <a:gd name="T2" fmla="*/ 37 w 37"/>
                  <a:gd name="T3" fmla="*/ 6 h 25"/>
                  <a:gd name="T4" fmla="*/ 27 w 37"/>
                  <a:gd name="T5" fmla="*/ 0 h 25"/>
                  <a:gd name="T6" fmla="*/ 2 w 37"/>
                  <a:gd name="T7" fmla="*/ 19 h 25"/>
                  <a:gd name="T8" fmla="*/ 0 w 37"/>
                  <a:gd name="T9" fmla="*/ 19 h 25"/>
                  <a:gd name="T10" fmla="*/ 8 w 37"/>
                  <a:gd name="T11" fmla="*/ 25 h 25"/>
                  <a:gd name="T12" fmla="*/ 0 60000 65536"/>
                  <a:gd name="T13" fmla="*/ 0 60000 65536"/>
                  <a:gd name="T14" fmla="*/ 0 60000 65536"/>
                  <a:gd name="T15" fmla="*/ 0 60000 65536"/>
                  <a:gd name="T16" fmla="*/ 0 60000 65536"/>
                  <a:gd name="T17" fmla="*/ 0 60000 65536"/>
                  <a:gd name="T18" fmla="*/ 0 w 37"/>
                  <a:gd name="T19" fmla="*/ 0 h 25"/>
                  <a:gd name="T20" fmla="*/ 37 w 37"/>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37" h="25">
                    <a:moveTo>
                      <a:pt x="8" y="25"/>
                    </a:moveTo>
                    <a:lnTo>
                      <a:pt x="37" y="6"/>
                    </a:lnTo>
                    <a:lnTo>
                      <a:pt x="27" y="0"/>
                    </a:lnTo>
                    <a:lnTo>
                      <a:pt x="2" y="19"/>
                    </a:lnTo>
                    <a:lnTo>
                      <a:pt x="0" y="19"/>
                    </a:lnTo>
                    <a:lnTo>
                      <a:pt x="8" y="25"/>
                    </a:lnTo>
                    <a:close/>
                  </a:path>
                </a:pathLst>
              </a:custGeom>
              <a:solidFill>
                <a:srgbClr val="000000"/>
              </a:solidFill>
              <a:ln w="9525">
                <a:noFill/>
                <a:round/>
                <a:headEnd/>
                <a:tailEnd/>
              </a:ln>
            </p:spPr>
            <p:txBody>
              <a:bodyPr/>
              <a:lstStyle/>
              <a:p>
                <a:endParaRPr lang="pt-BR"/>
              </a:p>
            </p:txBody>
          </p:sp>
          <p:sp>
            <p:nvSpPr>
              <p:cNvPr id="22496" name="Freeform 97"/>
              <p:cNvSpPr>
                <a:spLocks/>
              </p:cNvSpPr>
              <p:nvPr/>
            </p:nvSpPr>
            <p:spPr bwMode="auto">
              <a:xfrm>
                <a:off x="4593" y="2594"/>
                <a:ext cx="32" cy="23"/>
              </a:xfrm>
              <a:custGeom>
                <a:avLst/>
                <a:gdLst>
                  <a:gd name="T0" fmla="*/ 7 w 32"/>
                  <a:gd name="T1" fmla="*/ 23 h 23"/>
                  <a:gd name="T2" fmla="*/ 7 w 32"/>
                  <a:gd name="T3" fmla="*/ 21 h 23"/>
                  <a:gd name="T4" fmla="*/ 32 w 32"/>
                  <a:gd name="T5" fmla="*/ 6 h 23"/>
                  <a:gd name="T6" fmla="*/ 24 w 32"/>
                  <a:gd name="T7" fmla="*/ 0 h 23"/>
                  <a:gd name="T8" fmla="*/ 0 w 32"/>
                  <a:gd name="T9" fmla="*/ 15 h 23"/>
                  <a:gd name="T10" fmla="*/ 2 w 32"/>
                  <a:gd name="T11" fmla="*/ 15 h 23"/>
                  <a:gd name="T12" fmla="*/ 7 w 32"/>
                  <a:gd name="T13" fmla="*/ 23 h 23"/>
                  <a:gd name="T14" fmla="*/ 0 60000 65536"/>
                  <a:gd name="T15" fmla="*/ 0 60000 65536"/>
                  <a:gd name="T16" fmla="*/ 0 60000 65536"/>
                  <a:gd name="T17" fmla="*/ 0 60000 65536"/>
                  <a:gd name="T18" fmla="*/ 0 60000 65536"/>
                  <a:gd name="T19" fmla="*/ 0 60000 65536"/>
                  <a:gd name="T20" fmla="*/ 0 60000 65536"/>
                  <a:gd name="T21" fmla="*/ 0 w 32"/>
                  <a:gd name="T22" fmla="*/ 0 h 23"/>
                  <a:gd name="T23" fmla="*/ 32 w 32"/>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3">
                    <a:moveTo>
                      <a:pt x="7" y="23"/>
                    </a:moveTo>
                    <a:lnTo>
                      <a:pt x="7" y="21"/>
                    </a:lnTo>
                    <a:lnTo>
                      <a:pt x="32" y="6"/>
                    </a:lnTo>
                    <a:lnTo>
                      <a:pt x="24" y="0"/>
                    </a:lnTo>
                    <a:lnTo>
                      <a:pt x="0" y="15"/>
                    </a:lnTo>
                    <a:lnTo>
                      <a:pt x="2" y="15"/>
                    </a:lnTo>
                    <a:lnTo>
                      <a:pt x="7" y="23"/>
                    </a:lnTo>
                    <a:close/>
                  </a:path>
                </a:pathLst>
              </a:custGeom>
              <a:solidFill>
                <a:srgbClr val="000000"/>
              </a:solidFill>
              <a:ln w="9525">
                <a:noFill/>
                <a:round/>
                <a:headEnd/>
                <a:tailEnd/>
              </a:ln>
            </p:spPr>
            <p:txBody>
              <a:bodyPr/>
              <a:lstStyle/>
              <a:p>
                <a:endParaRPr lang="pt-BR"/>
              </a:p>
            </p:txBody>
          </p:sp>
          <p:sp>
            <p:nvSpPr>
              <p:cNvPr id="22497" name="Freeform 98"/>
              <p:cNvSpPr>
                <a:spLocks/>
              </p:cNvSpPr>
              <p:nvPr/>
            </p:nvSpPr>
            <p:spPr bwMode="auto">
              <a:xfrm>
                <a:off x="4555" y="2609"/>
                <a:ext cx="45" cy="31"/>
              </a:xfrm>
              <a:custGeom>
                <a:avLst/>
                <a:gdLst>
                  <a:gd name="T0" fmla="*/ 9 w 45"/>
                  <a:gd name="T1" fmla="*/ 27 h 31"/>
                  <a:gd name="T2" fmla="*/ 7 w 45"/>
                  <a:gd name="T3" fmla="*/ 31 h 31"/>
                  <a:gd name="T4" fmla="*/ 45 w 45"/>
                  <a:gd name="T5" fmla="*/ 8 h 31"/>
                  <a:gd name="T6" fmla="*/ 40 w 45"/>
                  <a:gd name="T7" fmla="*/ 0 h 31"/>
                  <a:gd name="T8" fmla="*/ 0 w 45"/>
                  <a:gd name="T9" fmla="*/ 23 h 31"/>
                  <a:gd name="T10" fmla="*/ 0 w 45"/>
                  <a:gd name="T11" fmla="*/ 27 h 31"/>
                  <a:gd name="T12" fmla="*/ 0 w 45"/>
                  <a:gd name="T13" fmla="*/ 23 h 31"/>
                  <a:gd name="T14" fmla="*/ 0 w 45"/>
                  <a:gd name="T15" fmla="*/ 25 h 31"/>
                  <a:gd name="T16" fmla="*/ 0 w 45"/>
                  <a:gd name="T17" fmla="*/ 27 h 31"/>
                  <a:gd name="T18" fmla="*/ 9 w 45"/>
                  <a:gd name="T19" fmla="*/ 2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
                  <a:gd name="T31" fmla="*/ 0 h 31"/>
                  <a:gd name="T32" fmla="*/ 45 w 45"/>
                  <a:gd name="T33" fmla="*/ 31 h 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 h="31">
                    <a:moveTo>
                      <a:pt x="9" y="27"/>
                    </a:moveTo>
                    <a:lnTo>
                      <a:pt x="7" y="31"/>
                    </a:lnTo>
                    <a:lnTo>
                      <a:pt x="45" y="8"/>
                    </a:lnTo>
                    <a:lnTo>
                      <a:pt x="40" y="0"/>
                    </a:lnTo>
                    <a:lnTo>
                      <a:pt x="0" y="23"/>
                    </a:lnTo>
                    <a:lnTo>
                      <a:pt x="0" y="27"/>
                    </a:lnTo>
                    <a:lnTo>
                      <a:pt x="0" y="23"/>
                    </a:lnTo>
                    <a:lnTo>
                      <a:pt x="0" y="25"/>
                    </a:lnTo>
                    <a:lnTo>
                      <a:pt x="0" y="27"/>
                    </a:lnTo>
                    <a:lnTo>
                      <a:pt x="9" y="27"/>
                    </a:lnTo>
                    <a:close/>
                  </a:path>
                </a:pathLst>
              </a:custGeom>
              <a:solidFill>
                <a:srgbClr val="000000"/>
              </a:solidFill>
              <a:ln w="9525">
                <a:noFill/>
                <a:round/>
                <a:headEnd/>
                <a:tailEnd/>
              </a:ln>
            </p:spPr>
            <p:txBody>
              <a:bodyPr/>
              <a:lstStyle/>
              <a:p>
                <a:endParaRPr lang="pt-BR"/>
              </a:p>
            </p:txBody>
          </p:sp>
          <p:sp>
            <p:nvSpPr>
              <p:cNvPr id="22498" name="Freeform 99"/>
              <p:cNvSpPr>
                <a:spLocks/>
              </p:cNvSpPr>
              <p:nvPr/>
            </p:nvSpPr>
            <p:spPr bwMode="auto">
              <a:xfrm>
                <a:off x="4555" y="2636"/>
                <a:ext cx="9" cy="5"/>
              </a:xfrm>
              <a:custGeom>
                <a:avLst/>
                <a:gdLst>
                  <a:gd name="T0" fmla="*/ 4 w 9"/>
                  <a:gd name="T1" fmla="*/ 5 h 5"/>
                  <a:gd name="T2" fmla="*/ 9 w 9"/>
                  <a:gd name="T3" fmla="*/ 5 h 5"/>
                  <a:gd name="T4" fmla="*/ 9 w 9"/>
                  <a:gd name="T5" fmla="*/ 0 h 5"/>
                  <a:gd name="T6" fmla="*/ 0 w 9"/>
                  <a:gd name="T7" fmla="*/ 0 h 5"/>
                  <a:gd name="T8" fmla="*/ 0 w 9"/>
                  <a:gd name="T9" fmla="*/ 5 h 5"/>
                  <a:gd name="T10" fmla="*/ 4 w 9"/>
                  <a:gd name="T11" fmla="*/ 5 h 5"/>
                  <a:gd name="T12" fmla="*/ 0 60000 65536"/>
                  <a:gd name="T13" fmla="*/ 0 60000 65536"/>
                  <a:gd name="T14" fmla="*/ 0 60000 65536"/>
                  <a:gd name="T15" fmla="*/ 0 60000 65536"/>
                  <a:gd name="T16" fmla="*/ 0 60000 65536"/>
                  <a:gd name="T17" fmla="*/ 0 60000 65536"/>
                  <a:gd name="T18" fmla="*/ 0 w 9"/>
                  <a:gd name="T19" fmla="*/ 0 h 5"/>
                  <a:gd name="T20" fmla="*/ 9 w 9"/>
                  <a:gd name="T21" fmla="*/ 5 h 5"/>
                </a:gdLst>
                <a:ahLst/>
                <a:cxnLst>
                  <a:cxn ang="T12">
                    <a:pos x="T0" y="T1"/>
                  </a:cxn>
                  <a:cxn ang="T13">
                    <a:pos x="T2" y="T3"/>
                  </a:cxn>
                  <a:cxn ang="T14">
                    <a:pos x="T4" y="T5"/>
                  </a:cxn>
                  <a:cxn ang="T15">
                    <a:pos x="T6" y="T7"/>
                  </a:cxn>
                  <a:cxn ang="T16">
                    <a:pos x="T8" y="T9"/>
                  </a:cxn>
                  <a:cxn ang="T17">
                    <a:pos x="T10" y="T11"/>
                  </a:cxn>
                </a:cxnLst>
                <a:rect l="T18" t="T19" r="T20" b="T21"/>
                <a:pathLst>
                  <a:path w="9" h="5">
                    <a:moveTo>
                      <a:pt x="4" y="5"/>
                    </a:moveTo>
                    <a:lnTo>
                      <a:pt x="9" y="5"/>
                    </a:lnTo>
                    <a:lnTo>
                      <a:pt x="9" y="0"/>
                    </a:lnTo>
                    <a:lnTo>
                      <a:pt x="0" y="0"/>
                    </a:lnTo>
                    <a:lnTo>
                      <a:pt x="0" y="5"/>
                    </a:lnTo>
                    <a:lnTo>
                      <a:pt x="4" y="5"/>
                    </a:lnTo>
                    <a:close/>
                  </a:path>
                </a:pathLst>
              </a:custGeom>
              <a:solidFill>
                <a:srgbClr val="000000"/>
              </a:solidFill>
              <a:ln w="9525">
                <a:noFill/>
                <a:round/>
                <a:headEnd/>
                <a:tailEnd/>
              </a:ln>
            </p:spPr>
            <p:txBody>
              <a:bodyPr/>
              <a:lstStyle/>
              <a:p>
                <a:endParaRPr lang="pt-BR"/>
              </a:p>
            </p:txBody>
          </p:sp>
          <p:sp>
            <p:nvSpPr>
              <p:cNvPr id="22499" name="Freeform 100"/>
              <p:cNvSpPr>
                <a:spLocks/>
              </p:cNvSpPr>
              <p:nvPr/>
            </p:nvSpPr>
            <p:spPr bwMode="auto">
              <a:xfrm>
                <a:off x="4407" y="2543"/>
                <a:ext cx="21" cy="13"/>
              </a:xfrm>
              <a:custGeom>
                <a:avLst/>
                <a:gdLst>
                  <a:gd name="T0" fmla="*/ 7 w 21"/>
                  <a:gd name="T1" fmla="*/ 11 h 13"/>
                  <a:gd name="T2" fmla="*/ 7 w 21"/>
                  <a:gd name="T3" fmla="*/ 13 h 13"/>
                  <a:gd name="T4" fmla="*/ 21 w 21"/>
                  <a:gd name="T5" fmla="*/ 7 h 13"/>
                  <a:gd name="T6" fmla="*/ 15 w 21"/>
                  <a:gd name="T7" fmla="*/ 0 h 13"/>
                  <a:gd name="T8" fmla="*/ 2 w 21"/>
                  <a:gd name="T9" fmla="*/ 6 h 13"/>
                  <a:gd name="T10" fmla="*/ 0 w 21"/>
                  <a:gd name="T11" fmla="*/ 6 h 13"/>
                  <a:gd name="T12" fmla="*/ 7 w 21"/>
                  <a:gd name="T13" fmla="*/ 11 h 13"/>
                  <a:gd name="T14" fmla="*/ 0 60000 65536"/>
                  <a:gd name="T15" fmla="*/ 0 60000 65536"/>
                  <a:gd name="T16" fmla="*/ 0 60000 65536"/>
                  <a:gd name="T17" fmla="*/ 0 60000 65536"/>
                  <a:gd name="T18" fmla="*/ 0 60000 65536"/>
                  <a:gd name="T19" fmla="*/ 0 60000 65536"/>
                  <a:gd name="T20" fmla="*/ 0 60000 65536"/>
                  <a:gd name="T21" fmla="*/ 0 w 21"/>
                  <a:gd name="T22" fmla="*/ 0 h 13"/>
                  <a:gd name="T23" fmla="*/ 21 w 2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13">
                    <a:moveTo>
                      <a:pt x="7" y="11"/>
                    </a:moveTo>
                    <a:lnTo>
                      <a:pt x="7" y="13"/>
                    </a:lnTo>
                    <a:lnTo>
                      <a:pt x="21" y="7"/>
                    </a:lnTo>
                    <a:lnTo>
                      <a:pt x="15" y="0"/>
                    </a:lnTo>
                    <a:lnTo>
                      <a:pt x="2" y="6"/>
                    </a:lnTo>
                    <a:lnTo>
                      <a:pt x="0" y="6"/>
                    </a:lnTo>
                    <a:lnTo>
                      <a:pt x="7" y="11"/>
                    </a:lnTo>
                    <a:close/>
                  </a:path>
                </a:pathLst>
              </a:custGeom>
              <a:solidFill>
                <a:srgbClr val="000000"/>
              </a:solidFill>
              <a:ln w="9525">
                <a:noFill/>
                <a:round/>
                <a:headEnd/>
                <a:tailEnd/>
              </a:ln>
            </p:spPr>
            <p:txBody>
              <a:bodyPr/>
              <a:lstStyle/>
              <a:p>
                <a:endParaRPr lang="pt-BR"/>
              </a:p>
            </p:txBody>
          </p:sp>
          <p:sp>
            <p:nvSpPr>
              <p:cNvPr id="22500" name="Freeform 101"/>
              <p:cNvSpPr>
                <a:spLocks/>
              </p:cNvSpPr>
              <p:nvPr/>
            </p:nvSpPr>
            <p:spPr bwMode="auto">
              <a:xfrm>
                <a:off x="4308" y="2549"/>
                <a:ext cx="106" cy="79"/>
              </a:xfrm>
              <a:custGeom>
                <a:avLst/>
                <a:gdLst>
                  <a:gd name="T0" fmla="*/ 4 w 106"/>
                  <a:gd name="T1" fmla="*/ 79 h 79"/>
                  <a:gd name="T2" fmla="*/ 8 w 106"/>
                  <a:gd name="T3" fmla="*/ 77 h 79"/>
                  <a:gd name="T4" fmla="*/ 106 w 106"/>
                  <a:gd name="T5" fmla="*/ 5 h 79"/>
                  <a:gd name="T6" fmla="*/ 99 w 106"/>
                  <a:gd name="T7" fmla="*/ 0 h 79"/>
                  <a:gd name="T8" fmla="*/ 0 w 106"/>
                  <a:gd name="T9" fmla="*/ 72 h 79"/>
                  <a:gd name="T10" fmla="*/ 4 w 106"/>
                  <a:gd name="T11" fmla="*/ 70 h 79"/>
                  <a:gd name="T12" fmla="*/ 4 w 106"/>
                  <a:gd name="T13" fmla="*/ 79 h 79"/>
                  <a:gd name="T14" fmla="*/ 0 60000 65536"/>
                  <a:gd name="T15" fmla="*/ 0 60000 65536"/>
                  <a:gd name="T16" fmla="*/ 0 60000 65536"/>
                  <a:gd name="T17" fmla="*/ 0 60000 65536"/>
                  <a:gd name="T18" fmla="*/ 0 60000 65536"/>
                  <a:gd name="T19" fmla="*/ 0 60000 65536"/>
                  <a:gd name="T20" fmla="*/ 0 60000 65536"/>
                  <a:gd name="T21" fmla="*/ 0 w 106"/>
                  <a:gd name="T22" fmla="*/ 0 h 79"/>
                  <a:gd name="T23" fmla="*/ 106 w 106"/>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 h="79">
                    <a:moveTo>
                      <a:pt x="4" y="79"/>
                    </a:moveTo>
                    <a:lnTo>
                      <a:pt x="8" y="77"/>
                    </a:lnTo>
                    <a:lnTo>
                      <a:pt x="106" y="5"/>
                    </a:lnTo>
                    <a:lnTo>
                      <a:pt x="99" y="0"/>
                    </a:lnTo>
                    <a:lnTo>
                      <a:pt x="0" y="72"/>
                    </a:lnTo>
                    <a:lnTo>
                      <a:pt x="4" y="70"/>
                    </a:lnTo>
                    <a:lnTo>
                      <a:pt x="4" y="79"/>
                    </a:lnTo>
                    <a:close/>
                  </a:path>
                </a:pathLst>
              </a:custGeom>
              <a:solidFill>
                <a:srgbClr val="000000"/>
              </a:solidFill>
              <a:ln w="9525">
                <a:noFill/>
                <a:round/>
                <a:headEnd/>
                <a:tailEnd/>
              </a:ln>
            </p:spPr>
            <p:txBody>
              <a:bodyPr/>
              <a:lstStyle/>
              <a:p>
                <a:endParaRPr lang="pt-BR"/>
              </a:p>
            </p:txBody>
          </p:sp>
          <p:sp>
            <p:nvSpPr>
              <p:cNvPr id="22501" name="Freeform 102"/>
              <p:cNvSpPr>
                <a:spLocks/>
              </p:cNvSpPr>
              <p:nvPr/>
            </p:nvSpPr>
            <p:spPr bwMode="auto">
              <a:xfrm>
                <a:off x="4299" y="2619"/>
                <a:ext cx="13" cy="9"/>
              </a:xfrm>
              <a:custGeom>
                <a:avLst/>
                <a:gdLst>
                  <a:gd name="T0" fmla="*/ 11 w 13"/>
                  <a:gd name="T1" fmla="*/ 4 h 9"/>
                  <a:gd name="T2" fmla="*/ 5 w 13"/>
                  <a:gd name="T3" fmla="*/ 9 h 9"/>
                  <a:gd name="T4" fmla="*/ 13 w 13"/>
                  <a:gd name="T5" fmla="*/ 9 h 9"/>
                  <a:gd name="T6" fmla="*/ 13 w 13"/>
                  <a:gd name="T7" fmla="*/ 0 h 9"/>
                  <a:gd name="T8" fmla="*/ 5 w 13"/>
                  <a:gd name="T9" fmla="*/ 0 h 9"/>
                  <a:gd name="T10" fmla="*/ 0 w 13"/>
                  <a:gd name="T11" fmla="*/ 4 h 9"/>
                  <a:gd name="T12" fmla="*/ 5 w 13"/>
                  <a:gd name="T13" fmla="*/ 0 h 9"/>
                  <a:gd name="T14" fmla="*/ 0 w 13"/>
                  <a:gd name="T15" fmla="*/ 0 h 9"/>
                  <a:gd name="T16" fmla="*/ 0 w 13"/>
                  <a:gd name="T17" fmla="*/ 4 h 9"/>
                  <a:gd name="T18" fmla="*/ 11 w 13"/>
                  <a:gd name="T19" fmla="*/ 4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9"/>
                  <a:gd name="T32" fmla="*/ 13 w 13"/>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9">
                    <a:moveTo>
                      <a:pt x="11" y="4"/>
                    </a:moveTo>
                    <a:lnTo>
                      <a:pt x="5" y="9"/>
                    </a:lnTo>
                    <a:lnTo>
                      <a:pt x="13" y="9"/>
                    </a:lnTo>
                    <a:lnTo>
                      <a:pt x="13" y="0"/>
                    </a:lnTo>
                    <a:lnTo>
                      <a:pt x="5" y="0"/>
                    </a:lnTo>
                    <a:lnTo>
                      <a:pt x="0" y="4"/>
                    </a:lnTo>
                    <a:lnTo>
                      <a:pt x="5" y="0"/>
                    </a:lnTo>
                    <a:lnTo>
                      <a:pt x="0" y="0"/>
                    </a:lnTo>
                    <a:lnTo>
                      <a:pt x="0" y="4"/>
                    </a:lnTo>
                    <a:lnTo>
                      <a:pt x="11" y="4"/>
                    </a:lnTo>
                    <a:close/>
                  </a:path>
                </a:pathLst>
              </a:custGeom>
              <a:solidFill>
                <a:srgbClr val="000000"/>
              </a:solidFill>
              <a:ln w="9525">
                <a:noFill/>
                <a:round/>
                <a:headEnd/>
                <a:tailEnd/>
              </a:ln>
            </p:spPr>
            <p:txBody>
              <a:bodyPr/>
              <a:lstStyle/>
              <a:p>
                <a:endParaRPr lang="pt-BR"/>
              </a:p>
            </p:txBody>
          </p:sp>
          <p:sp>
            <p:nvSpPr>
              <p:cNvPr id="22502" name="Freeform 103"/>
              <p:cNvSpPr>
                <a:spLocks/>
              </p:cNvSpPr>
              <p:nvPr/>
            </p:nvSpPr>
            <p:spPr bwMode="auto">
              <a:xfrm>
                <a:off x="4299" y="2623"/>
                <a:ext cx="11" cy="18"/>
              </a:xfrm>
              <a:custGeom>
                <a:avLst/>
                <a:gdLst>
                  <a:gd name="T0" fmla="*/ 5 w 11"/>
                  <a:gd name="T1" fmla="*/ 18 h 18"/>
                  <a:gd name="T2" fmla="*/ 11 w 11"/>
                  <a:gd name="T3" fmla="*/ 15 h 18"/>
                  <a:gd name="T4" fmla="*/ 11 w 11"/>
                  <a:gd name="T5" fmla="*/ 0 h 18"/>
                  <a:gd name="T6" fmla="*/ 0 w 11"/>
                  <a:gd name="T7" fmla="*/ 0 h 18"/>
                  <a:gd name="T8" fmla="*/ 0 w 11"/>
                  <a:gd name="T9" fmla="*/ 15 h 18"/>
                  <a:gd name="T10" fmla="*/ 5 w 11"/>
                  <a:gd name="T11" fmla="*/ 11 h 18"/>
                  <a:gd name="T12" fmla="*/ 5 w 11"/>
                  <a:gd name="T13" fmla="*/ 18 h 18"/>
                  <a:gd name="T14" fmla="*/ 11 w 11"/>
                  <a:gd name="T15" fmla="*/ 18 h 18"/>
                  <a:gd name="T16" fmla="*/ 11 w 11"/>
                  <a:gd name="T17" fmla="*/ 15 h 18"/>
                  <a:gd name="T18" fmla="*/ 5 w 11"/>
                  <a:gd name="T19" fmla="*/ 18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8"/>
                  <a:gd name="T32" fmla="*/ 11 w 1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8">
                    <a:moveTo>
                      <a:pt x="5" y="18"/>
                    </a:moveTo>
                    <a:lnTo>
                      <a:pt x="11" y="15"/>
                    </a:lnTo>
                    <a:lnTo>
                      <a:pt x="11" y="0"/>
                    </a:lnTo>
                    <a:lnTo>
                      <a:pt x="0" y="0"/>
                    </a:lnTo>
                    <a:lnTo>
                      <a:pt x="0" y="15"/>
                    </a:lnTo>
                    <a:lnTo>
                      <a:pt x="5" y="11"/>
                    </a:lnTo>
                    <a:lnTo>
                      <a:pt x="5" y="18"/>
                    </a:lnTo>
                    <a:lnTo>
                      <a:pt x="11" y="18"/>
                    </a:lnTo>
                    <a:lnTo>
                      <a:pt x="11" y="15"/>
                    </a:lnTo>
                    <a:lnTo>
                      <a:pt x="5" y="18"/>
                    </a:lnTo>
                    <a:close/>
                  </a:path>
                </a:pathLst>
              </a:custGeom>
              <a:solidFill>
                <a:srgbClr val="000000"/>
              </a:solidFill>
              <a:ln w="9525">
                <a:noFill/>
                <a:round/>
                <a:headEnd/>
                <a:tailEnd/>
              </a:ln>
            </p:spPr>
            <p:txBody>
              <a:bodyPr/>
              <a:lstStyle/>
              <a:p>
                <a:endParaRPr lang="pt-BR"/>
              </a:p>
            </p:txBody>
          </p:sp>
          <p:sp>
            <p:nvSpPr>
              <p:cNvPr id="22503" name="Freeform 104"/>
              <p:cNvSpPr>
                <a:spLocks/>
              </p:cNvSpPr>
              <p:nvPr/>
            </p:nvSpPr>
            <p:spPr bwMode="auto">
              <a:xfrm>
                <a:off x="4293" y="2634"/>
                <a:ext cx="11" cy="7"/>
              </a:xfrm>
              <a:custGeom>
                <a:avLst/>
                <a:gdLst>
                  <a:gd name="T0" fmla="*/ 9 w 11"/>
                  <a:gd name="T1" fmla="*/ 6 h 7"/>
                  <a:gd name="T2" fmla="*/ 6 w 11"/>
                  <a:gd name="T3" fmla="*/ 7 h 7"/>
                  <a:gd name="T4" fmla="*/ 11 w 11"/>
                  <a:gd name="T5" fmla="*/ 7 h 7"/>
                  <a:gd name="T6" fmla="*/ 11 w 11"/>
                  <a:gd name="T7" fmla="*/ 0 h 7"/>
                  <a:gd name="T8" fmla="*/ 6 w 11"/>
                  <a:gd name="T9" fmla="*/ 0 h 7"/>
                  <a:gd name="T10" fmla="*/ 0 w 11"/>
                  <a:gd name="T11" fmla="*/ 4 h 7"/>
                  <a:gd name="T12" fmla="*/ 6 w 11"/>
                  <a:gd name="T13" fmla="*/ 0 h 7"/>
                  <a:gd name="T14" fmla="*/ 0 w 11"/>
                  <a:gd name="T15" fmla="*/ 0 h 7"/>
                  <a:gd name="T16" fmla="*/ 0 w 11"/>
                  <a:gd name="T17" fmla="*/ 4 h 7"/>
                  <a:gd name="T18" fmla="*/ 9 w 11"/>
                  <a:gd name="T19" fmla="*/ 6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7"/>
                  <a:gd name="T32" fmla="*/ 11 w 11"/>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7">
                    <a:moveTo>
                      <a:pt x="9" y="6"/>
                    </a:moveTo>
                    <a:lnTo>
                      <a:pt x="6" y="7"/>
                    </a:lnTo>
                    <a:lnTo>
                      <a:pt x="11" y="7"/>
                    </a:lnTo>
                    <a:lnTo>
                      <a:pt x="11" y="0"/>
                    </a:lnTo>
                    <a:lnTo>
                      <a:pt x="6" y="0"/>
                    </a:lnTo>
                    <a:lnTo>
                      <a:pt x="0" y="4"/>
                    </a:lnTo>
                    <a:lnTo>
                      <a:pt x="6" y="0"/>
                    </a:lnTo>
                    <a:lnTo>
                      <a:pt x="0" y="0"/>
                    </a:lnTo>
                    <a:lnTo>
                      <a:pt x="0" y="4"/>
                    </a:lnTo>
                    <a:lnTo>
                      <a:pt x="9" y="6"/>
                    </a:lnTo>
                    <a:close/>
                  </a:path>
                </a:pathLst>
              </a:custGeom>
              <a:solidFill>
                <a:srgbClr val="000000"/>
              </a:solidFill>
              <a:ln w="9525">
                <a:noFill/>
                <a:round/>
                <a:headEnd/>
                <a:tailEnd/>
              </a:ln>
            </p:spPr>
            <p:txBody>
              <a:bodyPr/>
              <a:lstStyle/>
              <a:p>
                <a:endParaRPr lang="pt-BR"/>
              </a:p>
            </p:txBody>
          </p:sp>
          <p:sp>
            <p:nvSpPr>
              <p:cNvPr id="22504" name="Freeform 105"/>
              <p:cNvSpPr>
                <a:spLocks/>
              </p:cNvSpPr>
              <p:nvPr/>
            </p:nvSpPr>
            <p:spPr bwMode="auto">
              <a:xfrm>
                <a:off x="4283" y="2638"/>
                <a:ext cx="19" cy="26"/>
              </a:xfrm>
              <a:custGeom>
                <a:avLst/>
                <a:gdLst>
                  <a:gd name="T0" fmla="*/ 6 w 19"/>
                  <a:gd name="T1" fmla="*/ 26 h 26"/>
                  <a:gd name="T2" fmla="*/ 12 w 19"/>
                  <a:gd name="T3" fmla="*/ 26 h 26"/>
                  <a:gd name="T4" fmla="*/ 19 w 19"/>
                  <a:gd name="T5" fmla="*/ 2 h 26"/>
                  <a:gd name="T6" fmla="*/ 10 w 19"/>
                  <a:gd name="T7" fmla="*/ 0 h 26"/>
                  <a:gd name="T8" fmla="*/ 0 w 19"/>
                  <a:gd name="T9" fmla="*/ 24 h 26"/>
                  <a:gd name="T10" fmla="*/ 6 w 19"/>
                  <a:gd name="T11" fmla="*/ 26 h 26"/>
                  <a:gd name="T12" fmla="*/ 0 60000 65536"/>
                  <a:gd name="T13" fmla="*/ 0 60000 65536"/>
                  <a:gd name="T14" fmla="*/ 0 60000 65536"/>
                  <a:gd name="T15" fmla="*/ 0 60000 65536"/>
                  <a:gd name="T16" fmla="*/ 0 60000 65536"/>
                  <a:gd name="T17" fmla="*/ 0 60000 65536"/>
                  <a:gd name="T18" fmla="*/ 0 w 19"/>
                  <a:gd name="T19" fmla="*/ 0 h 26"/>
                  <a:gd name="T20" fmla="*/ 19 w 19"/>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19" h="26">
                    <a:moveTo>
                      <a:pt x="6" y="26"/>
                    </a:moveTo>
                    <a:lnTo>
                      <a:pt x="12" y="26"/>
                    </a:lnTo>
                    <a:lnTo>
                      <a:pt x="19" y="2"/>
                    </a:lnTo>
                    <a:lnTo>
                      <a:pt x="10" y="0"/>
                    </a:lnTo>
                    <a:lnTo>
                      <a:pt x="0" y="24"/>
                    </a:lnTo>
                    <a:lnTo>
                      <a:pt x="6" y="26"/>
                    </a:lnTo>
                    <a:close/>
                  </a:path>
                </a:pathLst>
              </a:custGeom>
              <a:solidFill>
                <a:srgbClr val="000000"/>
              </a:solidFill>
              <a:ln w="9525">
                <a:noFill/>
                <a:round/>
                <a:headEnd/>
                <a:tailEnd/>
              </a:ln>
            </p:spPr>
            <p:txBody>
              <a:bodyPr/>
              <a:lstStyle/>
              <a:p>
                <a:endParaRPr lang="pt-BR"/>
              </a:p>
            </p:txBody>
          </p:sp>
          <p:sp>
            <p:nvSpPr>
              <p:cNvPr id="22505" name="Freeform 106"/>
              <p:cNvSpPr>
                <a:spLocks/>
              </p:cNvSpPr>
              <p:nvPr/>
            </p:nvSpPr>
            <p:spPr bwMode="auto">
              <a:xfrm>
                <a:off x="4067" y="2604"/>
                <a:ext cx="11" cy="7"/>
              </a:xfrm>
              <a:custGeom>
                <a:avLst/>
                <a:gdLst>
                  <a:gd name="T0" fmla="*/ 10 w 11"/>
                  <a:gd name="T1" fmla="*/ 7 h 7"/>
                  <a:gd name="T2" fmla="*/ 11 w 11"/>
                  <a:gd name="T3" fmla="*/ 3 h 7"/>
                  <a:gd name="T4" fmla="*/ 11 w 11"/>
                  <a:gd name="T5" fmla="*/ 0 h 7"/>
                  <a:gd name="T6" fmla="*/ 0 w 11"/>
                  <a:gd name="T7" fmla="*/ 0 h 7"/>
                  <a:gd name="T8" fmla="*/ 0 w 11"/>
                  <a:gd name="T9" fmla="*/ 3 h 7"/>
                  <a:gd name="T10" fmla="*/ 2 w 11"/>
                  <a:gd name="T11" fmla="*/ 0 h 7"/>
                  <a:gd name="T12" fmla="*/ 10 w 11"/>
                  <a:gd name="T13" fmla="*/ 7 h 7"/>
                  <a:gd name="T14" fmla="*/ 11 w 11"/>
                  <a:gd name="T15" fmla="*/ 5 h 7"/>
                  <a:gd name="T16" fmla="*/ 11 w 11"/>
                  <a:gd name="T17" fmla="*/ 3 h 7"/>
                  <a:gd name="T18" fmla="*/ 10 w 11"/>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7"/>
                  <a:gd name="T32" fmla="*/ 11 w 11"/>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7">
                    <a:moveTo>
                      <a:pt x="10" y="7"/>
                    </a:moveTo>
                    <a:lnTo>
                      <a:pt x="11" y="3"/>
                    </a:lnTo>
                    <a:lnTo>
                      <a:pt x="11" y="0"/>
                    </a:lnTo>
                    <a:lnTo>
                      <a:pt x="0" y="0"/>
                    </a:lnTo>
                    <a:lnTo>
                      <a:pt x="0" y="3"/>
                    </a:lnTo>
                    <a:lnTo>
                      <a:pt x="2" y="0"/>
                    </a:lnTo>
                    <a:lnTo>
                      <a:pt x="10" y="7"/>
                    </a:lnTo>
                    <a:lnTo>
                      <a:pt x="11" y="5"/>
                    </a:lnTo>
                    <a:lnTo>
                      <a:pt x="11" y="3"/>
                    </a:lnTo>
                    <a:lnTo>
                      <a:pt x="10" y="7"/>
                    </a:lnTo>
                    <a:close/>
                  </a:path>
                </a:pathLst>
              </a:custGeom>
              <a:solidFill>
                <a:srgbClr val="000000"/>
              </a:solidFill>
              <a:ln w="9525">
                <a:noFill/>
                <a:round/>
                <a:headEnd/>
                <a:tailEnd/>
              </a:ln>
            </p:spPr>
            <p:txBody>
              <a:bodyPr/>
              <a:lstStyle/>
              <a:p>
                <a:endParaRPr lang="pt-BR"/>
              </a:p>
            </p:txBody>
          </p:sp>
          <p:sp>
            <p:nvSpPr>
              <p:cNvPr id="22506" name="Freeform 107"/>
              <p:cNvSpPr>
                <a:spLocks/>
              </p:cNvSpPr>
              <p:nvPr/>
            </p:nvSpPr>
            <p:spPr bwMode="auto">
              <a:xfrm>
                <a:off x="4041" y="2604"/>
                <a:ext cx="36" cy="26"/>
              </a:xfrm>
              <a:custGeom>
                <a:avLst/>
                <a:gdLst>
                  <a:gd name="T0" fmla="*/ 9 w 36"/>
                  <a:gd name="T1" fmla="*/ 26 h 26"/>
                  <a:gd name="T2" fmla="*/ 9 w 36"/>
                  <a:gd name="T3" fmla="*/ 24 h 26"/>
                  <a:gd name="T4" fmla="*/ 36 w 36"/>
                  <a:gd name="T5" fmla="*/ 7 h 26"/>
                  <a:gd name="T6" fmla="*/ 28 w 36"/>
                  <a:gd name="T7" fmla="*/ 0 h 26"/>
                  <a:gd name="T8" fmla="*/ 0 w 36"/>
                  <a:gd name="T9" fmla="*/ 19 h 26"/>
                  <a:gd name="T10" fmla="*/ 9 w 36"/>
                  <a:gd name="T11" fmla="*/ 26 h 26"/>
                  <a:gd name="T12" fmla="*/ 0 60000 65536"/>
                  <a:gd name="T13" fmla="*/ 0 60000 65536"/>
                  <a:gd name="T14" fmla="*/ 0 60000 65536"/>
                  <a:gd name="T15" fmla="*/ 0 60000 65536"/>
                  <a:gd name="T16" fmla="*/ 0 60000 65536"/>
                  <a:gd name="T17" fmla="*/ 0 60000 65536"/>
                  <a:gd name="T18" fmla="*/ 0 w 36"/>
                  <a:gd name="T19" fmla="*/ 0 h 26"/>
                  <a:gd name="T20" fmla="*/ 36 w 36"/>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36" h="26">
                    <a:moveTo>
                      <a:pt x="9" y="26"/>
                    </a:moveTo>
                    <a:lnTo>
                      <a:pt x="9" y="24"/>
                    </a:lnTo>
                    <a:lnTo>
                      <a:pt x="36" y="7"/>
                    </a:lnTo>
                    <a:lnTo>
                      <a:pt x="28" y="0"/>
                    </a:lnTo>
                    <a:lnTo>
                      <a:pt x="0" y="19"/>
                    </a:lnTo>
                    <a:lnTo>
                      <a:pt x="9" y="26"/>
                    </a:lnTo>
                    <a:close/>
                  </a:path>
                </a:pathLst>
              </a:custGeom>
              <a:solidFill>
                <a:srgbClr val="000000"/>
              </a:solidFill>
              <a:ln w="9525">
                <a:noFill/>
                <a:round/>
                <a:headEnd/>
                <a:tailEnd/>
              </a:ln>
            </p:spPr>
            <p:txBody>
              <a:bodyPr/>
              <a:lstStyle/>
              <a:p>
                <a:endParaRPr lang="pt-BR"/>
              </a:p>
            </p:txBody>
          </p:sp>
          <p:sp>
            <p:nvSpPr>
              <p:cNvPr id="22507" name="Freeform 108"/>
              <p:cNvSpPr>
                <a:spLocks/>
              </p:cNvSpPr>
              <p:nvPr/>
            </p:nvSpPr>
            <p:spPr bwMode="auto">
              <a:xfrm>
                <a:off x="4023" y="2623"/>
                <a:ext cx="27" cy="18"/>
              </a:xfrm>
              <a:custGeom>
                <a:avLst/>
                <a:gdLst>
                  <a:gd name="T0" fmla="*/ 8 w 27"/>
                  <a:gd name="T1" fmla="*/ 18 h 18"/>
                  <a:gd name="T2" fmla="*/ 8 w 27"/>
                  <a:gd name="T3" fmla="*/ 18 h 18"/>
                  <a:gd name="T4" fmla="*/ 27 w 27"/>
                  <a:gd name="T5" fmla="*/ 7 h 18"/>
                  <a:gd name="T6" fmla="*/ 18 w 27"/>
                  <a:gd name="T7" fmla="*/ 0 h 18"/>
                  <a:gd name="T8" fmla="*/ 0 w 27"/>
                  <a:gd name="T9" fmla="*/ 11 h 18"/>
                  <a:gd name="T10" fmla="*/ 8 w 27"/>
                  <a:gd name="T11" fmla="*/ 18 h 18"/>
                  <a:gd name="T12" fmla="*/ 0 60000 65536"/>
                  <a:gd name="T13" fmla="*/ 0 60000 65536"/>
                  <a:gd name="T14" fmla="*/ 0 60000 65536"/>
                  <a:gd name="T15" fmla="*/ 0 60000 65536"/>
                  <a:gd name="T16" fmla="*/ 0 60000 65536"/>
                  <a:gd name="T17" fmla="*/ 0 60000 65536"/>
                  <a:gd name="T18" fmla="*/ 0 w 27"/>
                  <a:gd name="T19" fmla="*/ 0 h 18"/>
                  <a:gd name="T20" fmla="*/ 27 w 27"/>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7" h="18">
                    <a:moveTo>
                      <a:pt x="8" y="18"/>
                    </a:moveTo>
                    <a:lnTo>
                      <a:pt x="8" y="18"/>
                    </a:lnTo>
                    <a:lnTo>
                      <a:pt x="27" y="7"/>
                    </a:lnTo>
                    <a:lnTo>
                      <a:pt x="18" y="0"/>
                    </a:lnTo>
                    <a:lnTo>
                      <a:pt x="0" y="11"/>
                    </a:lnTo>
                    <a:lnTo>
                      <a:pt x="8" y="18"/>
                    </a:lnTo>
                    <a:close/>
                  </a:path>
                </a:pathLst>
              </a:custGeom>
              <a:solidFill>
                <a:srgbClr val="000000"/>
              </a:solidFill>
              <a:ln w="9525">
                <a:noFill/>
                <a:round/>
                <a:headEnd/>
                <a:tailEnd/>
              </a:ln>
            </p:spPr>
            <p:txBody>
              <a:bodyPr/>
              <a:lstStyle/>
              <a:p>
                <a:endParaRPr lang="pt-BR"/>
              </a:p>
            </p:txBody>
          </p:sp>
          <p:sp>
            <p:nvSpPr>
              <p:cNvPr id="22508" name="Freeform 109"/>
              <p:cNvSpPr>
                <a:spLocks/>
              </p:cNvSpPr>
              <p:nvPr/>
            </p:nvSpPr>
            <p:spPr bwMode="auto">
              <a:xfrm>
                <a:off x="4001" y="2634"/>
                <a:ext cx="30" cy="21"/>
              </a:xfrm>
              <a:custGeom>
                <a:avLst/>
                <a:gdLst>
                  <a:gd name="T0" fmla="*/ 11 w 30"/>
                  <a:gd name="T1" fmla="*/ 19 h 21"/>
                  <a:gd name="T2" fmla="*/ 9 w 30"/>
                  <a:gd name="T3" fmla="*/ 21 h 21"/>
                  <a:gd name="T4" fmla="*/ 30 w 30"/>
                  <a:gd name="T5" fmla="*/ 7 h 21"/>
                  <a:gd name="T6" fmla="*/ 22 w 30"/>
                  <a:gd name="T7" fmla="*/ 0 h 21"/>
                  <a:gd name="T8" fmla="*/ 2 w 30"/>
                  <a:gd name="T9" fmla="*/ 15 h 21"/>
                  <a:gd name="T10" fmla="*/ 0 w 30"/>
                  <a:gd name="T11" fmla="*/ 15 h 21"/>
                  <a:gd name="T12" fmla="*/ 11 w 30"/>
                  <a:gd name="T13" fmla="*/ 19 h 21"/>
                  <a:gd name="T14" fmla="*/ 0 60000 65536"/>
                  <a:gd name="T15" fmla="*/ 0 60000 65536"/>
                  <a:gd name="T16" fmla="*/ 0 60000 65536"/>
                  <a:gd name="T17" fmla="*/ 0 60000 65536"/>
                  <a:gd name="T18" fmla="*/ 0 60000 65536"/>
                  <a:gd name="T19" fmla="*/ 0 60000 65536"/>
                  <a:gd name="T20" fmla="*/ 0 60000 65536"/>
                  <a:gd name="T21" fmla="*/ 0 w 30"/>
                  <a:gd name="T22" fmla="*/ 0 h 21"/>
                  <a:gd name="T23" fmla="*/ 30 w 30"/>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21">
                    <a:moveTo>
                      <a:pt x="11" y="19"/>
                    </a:moveTo>
                    <a:lnTo>
                      <a:pt x="9" y="21"/>
                    </a:lnTo>
                    <a:lnTo>
                      <a:pt x="30" y="7"/>
                    </a:lnTo>
                    <a:lnTo>
                      <a:pt x="22" y="0"/>
                    </a:lnTo>
                    <a:lnTo>
                      <a:pt x="2" y="15"/>
                    </a:lnTo>
                    <a:lnTo>
                      <a:pt x="0" y="15"/>
                    </a:lnTo>
                    <a:lnTo>
                      <a:pt x="11" y="19"/>
                    </a:lnTo>
                    <a:close/>
                  </a:path>
                </a:pathLst>
              </a:custGeom>
              <a:solidFill>
                <a:srgbClr val="000000"/>
              </a:solidFill>
              <a:ln w="9525">
                <a:noFill/>
                <a:round/>
                <a:headEnd/>
                <a:tailEnd/>
              </a:ln>
            </p:spPr>
            <p:txBody>
              <a:bodyPr/>
              <a:lstStyle/>
              <a:p>
                <a:endParaRPr lang="pt-BR"/>
              </a:p>
            </p:txBody>
          </p:sp>
          <p:sp>
            <p:nvSpPr>
              <p:cNvPr id="22509" name="Freeform 110"/>
              <p:cNvSpPr>
                <a:spLocks/>
              </p:cNvSpPr>
              <p:nvPr/>
            </p:nvSpPr>
            <p:spPr bwMode="auto">
              <a:xfrm>
                <a:off x="3995" y="2649"/>
                <a:ext cx="17" cy="17"/>
              </a:xfrm>
              <a:custGeom>
                <a:avLst/>
                <a:gdLst>
                  <a:gd name="T0" fmla="*/ 9 w 17"/>
                  <a:gd name="T1" fmla="*/ 15 h 17"/>
                  <a:gd name="T2" fmla="*/ 9 w 17"/>
                  <a:gd name="T3" fmla="*/ 17 h 17"/>
                  <a:gd name="T4" fmla="*/ 17 w 17"/>
                  <a:gd name="T5" fmla="*/ 4 h 17"/>
                  <a:gd name="T6" fmla="*/ 6 w 17"/>
                  <a:gd name="T7" fmla="*/ 0 h 17"/>
                  <a:gd name="T8" fmla="*/ 0 w 17"/>
                  <a:gd name="T9" fmla="*/ 13 h 17"/>
                  <a:gd name="T10" fmla="*/ 0 w 17"/>
                  <a:gd name="T11" fmla="*/ 15 h 17"/>
                  <a:gd name="T12" fmla="*/ 9 w 17"/>
                  <a:gd name="T13" fmla="*/ 15 h 17"/>
                  <a:gd name="T14" fmla="*/ 0 60000 65536"/>
                  <a:gd name="T15" fmla="*/ 0 60000 65536"/>
                  <a:gd name="T16" fmla="*/ 0 60000 65536"/>
                  <a:gd name="T17" fmla="*/ 0 60000 65536"/>
                  <a:gd name="T18" fmla="*/ 0 60000 65536"/>
                  <a:gd name="T19" fmla="*/ 0 60000 65536"/>
                  <a:gd name="T20" fmla="*/ 0 60000 65536"/>
                  <a:gd name="T21" fmla="*/ 0 w 17"/>
                  <a:gd name="T22" fmla="*/ 0 h 17"/>
                  <a:gd name="T23" fmla="*/ 17 w 1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7">
                    <a:moveTo>
                      <a:pt x="9" y="15"/>
                    </a:moveTo>
                    <a:lnTo>
                      <a:pt x="9" y="17"/>
                    </a:lnTo>
                    <a:lnTo>
                      <a:pt x="17" y="4"/>
                    </a:lnTo>
                    <a:lnTo>
                      <a:pt x="6" y="0"/>
                    </a:lnTo>
                    <a:lnTo>
                      <a:pt x="0" y="13"/>
                    </a:lnTo>
                    <a:lnTo>
                      <a:pt x="0" y="15"/>
                    </a:lnTo>
                    <a:lnTo>
                      <a:pt x="9" y="15"/>
                    </a:lnTo>
                    <a:close/>
                  </a:path>
                </a:pathLst>
              </a:custGeom>
              <a:solidFill>
                <a:srgbClr val="000000"/>
              </a:solidFill>
              <a:ln w="9525">
                <a:noFill/>
                <a:round/>
                <a:headEnd/>
                <a:tailEnd/>
              </a:ln>
            </p:spPr>
            <p:txBody>
              <a:bodyPr/>
              <a:lstStyle/>
              <a:p>
                <a:endParaRPr lang="pt-BR"/>
              </a:p>
            </p:txBody>
          </p:sp>
          <p:sp>
            <p:nvSpPr>
              <p:cNvPr id="22510" name="Freeform 111"/>
              <p:cNvSpPr>
                <a:spLocks/>
              </p:cNvSpPr>
              <p:nvPr/>
            </p:nvSpPr>
            <p:spPr bwMode="auto">
              <a:xfrm>
                <a:off x="3989" y="2664"/>
                <a:ext cx="15" cy="36"/>
              </a:xfrm>
              <a:custGeom>
                <a:avLst/>
                <a:gdLst>
                  <a:gd name="T0" fmla="*/ 6 w 15"/>
                  <a:gd name="T1" fmla="*/ 27 h 36"/>
                  <a:gd name="T2" fmla="*/ 10 w 15"/>
                  <a:gd name="T3" fmla="*/ 33 h 36"/>
                  <a:gd name="T4" fmla="*/ 15 w 15"/>
                  <a:gd name="T5" fmla="*/ 0 h 36"/>
                  <a:gd name="T6" fmla="*/ 6 w 15"/>
                  <a:gd name="T7" fmla="*/ 0 h 36"/>
                  <a:gd name="T8" fmla="*/ 0 w 15"/>
                  <a:gd name="T9" fmla="*/ 31 h 36"/>
                  <a:gd name="T10" fmla="*/ 6 w 15"/>
                  <a:gd name="T11" fmla="*/ 36 h 36"/>
                  <a:gd name="T12" fmla="*/ 0 w 15"/>
                  <a:gd name="T13" fmla="*/ 31 h 36"/>
                  <a:gd name="T14" fmla="*/ 0 w 15"/>
                  <a:gd name="T15" fmla="*/ 36 h 36"/>
                  <a:gd name="T16" fmla="*/ 6 w 15"/>
                  <a:gd name="T17" fmla="*/ 36 h 36"/>
                  <a:gd name="T18" fmla="*/ 6 w 15"/>
                  <a:gd name="T19" fmla="*/ 27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36"/>
                  <a:gd name="T32" fmla="*/ 15 w 15"/>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36">
                    <a:moveTo>
                      <a:pt x="6" y="27"/>
                    </a:moveTo>
                    <a:lnTo>
                      <a:pt x="10" y="33"/>
                    </a:lnTo>
                    <a:lnTo>
                      <a:pt x="15" y="0"/>
                    </a:lnTo>
                    <a:lnTo>
                      <a:pt x="6" y="0"/>
                    </a:lnTo>
                    <a:lnTo>
                      <a:pt x="0" y="31"/>
                    </a:lnTo>
                    <a:lnTo>
                      <a:pt x="6" y="36"/>
                    </a:lnTo>
                    <a:lnTo>
                      <a:pt x="0" y="31"/>
                    </a:lnTo>
                    <a:lnTo>
                      <a:pt x="0" y="36"/>
                    </a:lnTo>
                    <a:lnTo>
                      <a:pt x="6" y="36"/>
                    </a:lnTo>
                    <a:lnTo>
                      <a:pt x="6" y="27"/>
                    </a:lnTo>
                    <a:close/>
                  </a:path>
                </a:pathLst>
              </a:custGeom>
              <a:solidFill>
                <a:srgbClr val="000000"/>
              </a:solidFill>
              <a:ln w="9525">
                <a:noFill/>
                <a:round/>
                <a:headEnd/>
                <a:tailEnd/>
              </a:ln>
            </p:spPr>
            <p:txBody>
              <a:bodyPr/>
              <a:lstStyle/>
              <a:p>
                <a:endParaRPr lang="pt-BR"/>
              </a:p>
            </p:txBody>
          </p:sp>
          <p:sp>
            <p:nvSpPr>
              <p:cNvPr id="22511" name="Freeform 112"/>
              <p:cNvSpPr>
                <a:spLocks/>
              </p:cNvSpPr>
              <p:nvPr/>
            </p:nvSpPr>
            <p:spPr bwMode="auto">
              <a:xfrm>
                <a:off x="3995" y="2691"/>
                <a:ext cx="13" cy="9"/>
              </a:xfrm>
              <a:custGeom>
                <a:avLst/>
                <a:gdLst>
                  <a:gd name="T0" fmla="*/ 13 w 13"/>
                  <a:gd name="T1" fmla="*/ 4 h 9"/>
                  <a:gd name="T2" fmla="*/ 8 w 13"/>
                  <a:gd name="T3" fmla="*/ 0 h 9"/>
                  <a:gd name="T4" fmla="*/ 0 w 13"/>
                  <a:gd name="T5" fmla="*/ 0 h 9"/>
                  <a:gd name="T6" fmla="*/ 0 w 13"/>
                  <a:gd name="T7" fmla="*/ 9 h 9"/>
                  <a:gd name="T8" fmla="*/ 8 w 13"/>
                  <a:gd name="T9" fmla="*/ 9 h 9"/>
                  <a:gd name="T10" fmla="*/ 2 w 13"/>
                  <a:gd name="T11" fmla="*/ 6 h 9"/>
                  <a:gd name="T12" fmla="*/ 13 w 13"/>
                  <a:gd name="T13" fmla="*/ 4 h 9"/>
                  <a:gd name="T14" fmla="*/ 11 w 13"/>
                  <a:gd name="T15" fmla="*/ 0 h 9"/>
                  <a:gd name="T16" fmla="*/ 8 w 13"/>
                  <a:gd name="T17" fmla="*/ 0 h 9"/>
                  <a:gd name="T18" fmla="*/ 13 w 13"/>
                  <a:gd name="T19" fmla="*/ 4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9"/>
                  <a:gd name="T32" fmla="*/ 13 w 13"/>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9">
                    <a:moveTo>
                      <a:pt x="13" y="4"/>
                    </a:moveTo>
                    <a:lnTo>
                      <a:pt x="8" y="0"/>
                    </a:lnTo>
                    <a:lnTo>
                      <a:pt x="0" y="0"/>
                    </a:lnTo>
                    <a:lnTo>
                      <a:pt x="0" y="9"/>
                    </a:lnTo>
                    <a:lnTo>
                      <a:pt x="8" y="9"/>
                    </a:lnTo>
                    <a:lnTo>
                      <a:pt x="2" y="6"/>
                    </a:lnTo>
                    <a:lnTo>
                      <a:pt x="13" y="4"/>
                    </a:lnTo>
                    <a:lnTo>
                      <a:pt x="11" y="0"/>
                    </a:lnTo>
                    <a:lnTo>
                      <a:pt x="8" y="0"/>
                    </a:lnTo>
                    <a:lnTo>
                      <a:pt x="13" y="4"/>
                    </a:lnTo>
                    <a:close/>
                  </a:path>
                </a:pathLst>
              </a:custGeom>
              <a:solidFill>
                <a:srgbClr val="000000"/>
              </a:solidFill>
              <a:ln w="9525">
                <a:noFill/>
                <a:round/>
                <a:headEnd/>
                <a:tailEnd/>
              </a:ln>
            </p:spPr>
            <p:txBody>
              <a:bodyPr/>
              <a:lstStyle/>
              <a:p>
                <a:endParaRPr lang="pt-BR"/>
              </a:p>
            </p:txBody>
          </p:sp>
          <p:sp>
            <p:nvSpPr>
              <p:cNvPr id="22512" name="Freeform 113"/>
              <p:cNvSpPr>
                <a:spLocks/>
              </p:cNvSpPr>
              <p:nvPr/>
            </p:nvSpPr>
            <p:spPr bwMode="auto">
              <a:xfrm>
                <a:off x="3997" y="2695"/>
                <a:ext cx="17" cy="36"/>
              </a:xfrm>
              <a:custGeom>
                <a:avLst/>
                <a:gdLst>
                  <a:gd name="T0" fmla="*/ 11 w 17"/>
                  <a:gd name="T1" fmla="*/ 36 h 36"/>
                  <a:gd name="T2" fmla="*/ 17 w 17"/>
                  <a:gd name="T3" fmla="*/ 36 h 36"/>
                  <a:gd name="T4" fmla="*/ 11 w 17"/>
                  <a:gd name="T5" fmla="*/ 0 h 36"/>
                  <a:gd name="T6" fmla="*/ 0 w 17"/>
                  <a:gd name="T7" fmla="*/ 2 h 36"/>
                  <a:gd name="T8" fmla="*/ 6 w 17"/>
                  <a:gd name="T9" fmla="*/ 36 h 36"/>
                  <a:gd name="T10" fmla="*/ 11 w 17"/>
                  <a:gd name="T11" fmla="*/ 36 h 36"/>
                  <a:gd name="T12" fmla="*/ 0 60000 65536"/>
                  <a:gd name="T13" fmla="*/ 0 60000 65536"/>
                  <a:gd name="T14" fmla="*/ 0 60000 65536"/>
                  <a:gd name="T15" fmla="*/ 0 60000 65536"/>
                  <a:gd name="T16" fmla="*/ 0 60000 65536"/>
                  <a:gd name="T17" fmla="*/ 0 60000 65536"/>
                  <a:gd name="T18" fmla="*/ 0 w 17"/>
                  <a:gd name="T19" fmla="*/ 0 h 36"/>
                  <a:gd name="T20" fmla="*/ 17 w 17"/>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7" h="36">
                    <a:moveTo>
                      <a:pt x="11" y="36"/>
                    </a:moveTo>
                    <a:lnTo>
                      <a:pt x="17" y="36"/>
                    </a:lnTo>
                    <a:lnTo>
                      <a:pt x="11" y="0"/>
                    </a:lnTo>
                    <a:lnTo>
                      <a:pt x="0" y="2"/>
                    </a:lnTo>
                    <a:lnTo>
                      <a:pt x="6" y="36"/>
                    </a:lnTo>
                    <a:lnTo>
                      <a:pt x="11" y="36"/>
                    </a:lnTo>
                    <a:close/>
                  </a:path>
                </a:pathLst>
              </a:custGeom>
              <a:solidFill>
                <a:srgbClr val="000000"/>
              </a:solidFill>
              <a:ln w="9525">
                <a:noFill/>
                <a:round/>
                <a:headEnd/>
                <a:tailEnd/>
              </a:ln>
            </p:spPr>
            <p:txBody>
              <a:bodyPr/>
              <a:lstStyle/>
              <a:p>
                <a:endParaRPr lang="pt-BR"/>
              </a:p>
            </p:txBody>
          </p:sp>
          <p:sp>
            <p:nvSpPr>
              <p:cNvPr id="22513" name="Freeform 114"/>
              <p:cNvSpPr>
                <a:spLocks/>
              </p:cNvSpPr>
              <p:nvPr/>
            </p:nvSpPr>
            <p:spPr bwMode="auto">
              <a:xfrm>
                <a:off x="3758" y="2700"/>
                <a:ext cx="17" cy="10"/>
              </a:xfrm>
              <a:custGeom>
                <a:avLst/>
                <a:gdLst>
                  <a:gd name="T0" fmla="*/ 7 w 17"/>
                  <a:gd name="T1" fmla="*/ 8 h 10"/>
                  <a:gd name="T2" fmla="*/ 4 w 17"/>
                  <a:gd name="T3" fmla="*/ 10 h 10"/>
                  <a:gd name="T4" fmla="*/ 17 w 17"/>
                  <a:gd name="T5" fmla="*/ 10 h 10"/>
                  <a:gd name="T6" fmla="*/ 17 w 17"/>
                  <a:gd name="T7" fmla="*/ 0 h 10"/>
                  <a:gd name="T8" fmla="*/ 4 w 17"/>
                  <a:gd name="T9" fmla="*/ 0 h 10"/>
                  <a:gd name="T10" fmla="*/ 0 w 17"/>
                  <a:gd name="T11" fmla="*/ 4 h 10"/>
                  <a:gd name="T12" fmla="*/ 4 w 17"/>
                  <a:gd name="T13" fmla="*/ 0 h 10"/>
                  <a:gd name="T14" fmla="*/ 0 w 17"/>
                  <a:gd name="T15" fmla="*/ 0 h 10"/>
                  <a:gd name="T16" fmla="*/ 0 w 17"/>
                  <a:gd name="T17" fmla="*/ 4 h 10"/>
                  <a:gd name="T18" fmla="*/ 7 w 17"/>
                  <a:gd name="T19" fmla="*/ 8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0"/>
                  <a:gd name="T32" fmla="*/ 17 w 17"/>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0">
                    <a:moveTo>
                      <a:pt x="7" y="8"/>
                    </a:moveTo>
                    <a:lnTo>
                      <a:pt x="4" y="10"/>
                    </a:lnTo>
                    <a:lnTo>
                      <a:pt x="17" y="10"/>
                    </a:lnTo>
                    <a:lnTo>
                      <a:pt x="17" y="0"/>
                    </a:lnTo>
                    <a:lnTo>
                      <a:pt x="4" y="0"/>
                    </a:lnTo>
                    <a:lnTo>
                      <a:pt x="0" y="4"/>
                    </a:lnTo>
                    <a:lnTo>
                      <a:pt x="4" y="0"/>
                    </a:lnTo>
                    <a:lnTo>
                      <a:pt x="0" y="0"/>
                    </a:lnTo>
                    <a:lnTo>
                      <a:pt x="0" y="4"/>
                    </a:lnTo>
                    <a:lnTo>
                      <a:pt x="7" y="8"/>
                    </a:lnTo>
                    <a:close/>
                  </a:path>
                </a:pathLst>
              </a:custGeom>
              <a:solidFill>
                <a:srgbClr val="000000"/>
              </a:solidFill>
              <a:ln w="9525">
                <a:noFill/>
                <a:round/>
                <a:headEnd/>
                <a:tailEnd/>
              </a:ln>
            </p:spPr>
            <p:txBody>
              <a:bodyPr/>
              <a:lstStyle/>
              <a:p>
                <a:endParaRPr lang="pt-BR"/>
              </a:p>
            </p:txBody>
          </p:sp>
          <p:sp>
            <p:nvSpPr>
              <p:cNvPr id="22514" name="Freeform 115"/>
              <p:cNvSpPr>
                <a:spLocks/>
              </p:cNvSpPr>
              <p:nvPr/>
            </p:nvSpPr>
            <p:spPr bwMode="auto">
              <a:xfrm>
                <a:off x="3724" y="2704"/>
                <a:ext cx="41" cy="30"/>
              </a:xfrm>
              <a:custGeom>
                <a:avLst/>
                <a:gdLst>
                  <a:gd name="T0" fmla="*/ 9 w 41"/>
                  <a:gd name="T1" fmla="*/ 30 h 30"/>
                  <a:gd name="T2" fmla="*/ 41 w 41"/>
                  <a:gd name="T3" fmla="*/ 4 h 30"/>
                  <a:gd name="T4" fmla="*/ 34 w 41"/>
                  <a:gd name="T5" fmla="*/ 0 h 30"/>
                  <a:gd name="T6" fmla="*/ 0 w 41"/>
                  <a:gd name="T7" fmla="*/ 25 h 30"/>
                  <a:gd name="T8" fmla="*/ 9 w 41"/>
                  <a:gd name="T9" fmla="*/ 30 h 30"/>
                  <a:gd name="T10" fmla="*/ 0 60000 65536"/>
                  <a:gd name="T11" fmla="*/ 0 60000 65536"/>
                  <a:gd name="T12" fmla="*/ 0 60000 65536"/>
                  <a:gd name="T13" fmla="*/ 0 60000 65536"/>
                  <a:gd name="T14" fmla="*/ 0 60000 65536"/>
                  <a:gd name="T15" fmla="*/ 0 w 41"/>
                  <a:gd name="T16" fmla="*/ 0 h 30"/>
                  <a:gd name="T17" fmla="*/ 41 w 41"/>
                  <a:gd name="T18" fmla="*/ 30 h 30"/>
                </a:gdLst>
                <a:ahLst/>
                <a:cxnLst>
                  <a:cxn ang="T10">
                    <a:pos x="T0" y="T1"/>
                  </a:cxn>
                  <a:cxn ang="T11">
                    <a:pos x="T2" y="T3"/>
                  </a:cxn>
                  <a:cxn ang="T12">
                    <a:pos x="T4" y="T5"/>
                  </a:cxn>
                  <a:cxn ang="T13">
                    <a:pos x="T6" y="T7"/>
                  </a:cxn>
                  <a:cxn ang="T14">
                    <a:pos x="T8" y="T9"/>
                  </a:cxn>
                </a:cxnLst>
                <a:rect l="T15" t="T16" r="T17" b="T18"/>
                <a:pathLst>
                  <a:path w="41" h="30">
                    <a:moveTo>
                      <a:pt x="9" y="30"/>
                    </a:moveTo>
                    <a:lnTo>
                      <a:pt x="41" y="4"/>
                    </a:lnTo>
                    <a:lnTo>
                      <a:pt x="34" y="0"/>
                    </a:lnTo>
                    <a:lnTo>
                      <a:pt x="0" y="25"/>
                    </a:lnTo>
                    <a:lnTo>
                      <a:pt x="9" y="30"/>
                    </a:lnTo>
                    <a:close/>
                  </a:path>
                </a:pathLst>
              </a:custGeom>
              <a:solidFill>
                <a:srgbClr val="000000"/>
              </a:solidFill>
              <a:ln w="9525">
                <a:noFill/>
                <a:round/>
                <a:headEnd/>
                <a:tailEnd/>
              </a:ln>
            </p:spPr>
            <p:txBody>
              <a:bodyPr/>
              <a:lstStyle/>
              <a:p>
                <a:endParaRPr lang="pt-BR"/>
              </a:p>
            </p:txBody>
          </p:sp>
          <p:sp>
            <p:nvSpPr>
              <p:cNvPr id="22515" name="Freeform 116"/>
              <p:cNvSpPr>
                <a:spLocks/>
              </p:cNvSpPr>
              <p:nvPr/>
            </p:nvSpPr>
            <p:spPr bwMode="auto">
              <a:xfrm>
                <a:off x="3701" y="2729"/>
                <a:ext cx="32" cy="24"/>
              </a:xfrm>
              <a:custGeom>
                <a:avLst/>
                <a:gdLst>
                  <a:gd name="T0" fmla="*/ 7 w 32"/>
                  <a:gd name="T1" fmla="*/ 24 h 24"/>
                  <a:gd name="T2" fmla="*/ 7 w 32"/>
                  <a:gd name="T3" fmla="*/ 23 h 24"/>
                  <a:gd name="T4" fmla="*/ 32 w 32"/>
                  <a:gd name="T5" fmla="*/ 5 h 24"/>
                  <a:gd name="T6" fmla="*/ 23 w 32"/>
                  <a:gd name="T7" fmla="*/ 0 h 24"/>
                  <a:gd name="T8" fmla="*/ 0 w 32"/>
                  <a:gd name="T9" fmla="*/ 19 h 24"/>
                  <a:gd name="T10" fmla="*/ 0 w 32"/>
                  <a:gd name="T11" fmla="*/ 17 h 24"/>
                  <a:gd name="T12" fmla="*/ 7 w 32"/>
                  <a:gd name="T13" fmla="*/ 24 h 24"/>
                  <a:gd name="T14" fmla="*/ 0 60000 65536"/>
                  <a:gd name="T15" fmla="*/ 0 60000 65536"/>
                  <a:gd name="T16" fmla="*/ 0 60000 65536"/>
                  <a:gd name="T17" fmla="*/ 0 60000 65536"/>
                  <a:gd name="T18" fmla="*/ 0 60000 65536"/>
                  <a:gd name="T19" fmla="*/ 0 60000 65536"/>
                  <a:gd name="T20" fmla="*/ 0 60000 65536"/>
                  <a:gd name="T21" fmla="*/ 0 w 32"/>
                  <a:gd name="T22" fmla="*/ 0 h 24"/>
                  <a:gd name="T23" fmla="*/ 32 w 32"/>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4">
                    <a:moveTo>
                      <a:pt x="7" y="24"/>
                    </a:moveTo>
                    <a:lnTo>
                      <a:pt x="7" y="23"/>
                    </a:lnTo>
                    <a:lnTo>
                      <a:pt x="32" y="5"/>
                    </a:lnTo>
                    <a:lnTo>
                      <a:pt x="23" y="0"/>
                    </a:lnTo>
                    <a:lnTo>
                      <a:pt x="0" y="19"/>
                    </a:lnTo>
                    <a:lnTo>
                      <a:pt x="0" y="17"/>
                    </a:lnTo>
                    <a:lnTo>
                      <a:pt x="7" y="24"/>
                    </a:lnTo>
                    <a:close/>
                  </a:path>
                </a:pathLst>
              </a:custGeom>
              <a:solidFill>
                <a:srgbClr val="000000"/>
              </a:solidFill>
              <a:ln w="9525">
                <a:noFill/>
                <a:round/>
                <a:headEnd/>
                <a:tailEnd/>
              </a:ln>
            </p:spPr>
            <p:txBody>
              <a:bodyPr/>
              <a:lstStyle/>
              <a:p>
                <a:endParaRPr lang="pt-BR"/>
              </a:p>
            </p:txBody>
          </p:sp>
          <p:sp>
            <p:nvSpPr>
              <p:cNvPr id="22516" name="Freeform 117"/>
              <p:cNvSpPr>
                <a:spLocks/>
              </p:cNvSpPr>
              <p:nvPr/>
            </p:nvSpPr>
            <p:spPr bwMode="auto">
              <a:xfrm>
                <a:off x="3672" y="2746"/>
                <a:ext cx="36" cy="25"/>
              </a:xfrm>
              <a:custGeom>
                <a:avLst/>
                <a:gdLst>
                  <a:gd name="T0" fmla="*/ 12 w 36"/>
                  <a:gd name="T1" fmla="*/ 25 h 25"/>
                  <a:gd name="T2" fmla="*/ 10 w 36"/>
                  <a:gd name="T3" fmla="*/ 25 h 25"/>
                  <a:gd name="T4" fmla="*/ 36 w 36"/>
                  <a:gd name="T5" fmla="*/ 7 h 25"/>
                  <a:gd name="T6" fmla="*/ 29 w 36"/>
                  <a:gd name="T7" fmla="*/ 0 h 25"/>
                  <a:gd name="T8" fmla="*/ 2 w 36"/>
                  <a:gd name="T9" fmla="*/ 19 h 25"/>
                  <a:gd name="T10" fmla="*/ 0 w 36"/>
                  <a:gd name="T11" fmla="*/ 21 h 25"/>
                  <a:gd name="T12" fmla="*/ 12 w 36"/>
                  <a:gd name="T13" fmla="*/ 25 h 25"/>
                  <a:gd name="T14" fmla="*/ 0 60000 65536"/>
                  <a:gd name="T15" fmla="*/ 0 60000 65536"/>
                  <a:gd name="T16" fmla="*/ 0 60000 65536"/>
                  <a:gd name="T17" fmla="*/ 0 60000 65536"/>
                  <a:gd name="T18" fmla="*/ 0 60000 65536"/>
                  <a:gd name="T19" fmla="*/ 0 60000 65536"/>
                  <a:gd name="T20" fmla="*/ 0 60000 65536"/>
                  <a:gd name="T21" fmla="*/ 0 w 36"/>
                  <a:gd name="T22" fmla="*/ 0 h 25"/>
                  <a:gd name="T23" fmla="*/ 36 w 36"/>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25">
                    <a:moveTo>
                      <a:pt x="12" y="25"/>
                    </a:moveTo>
                    <a:lnTo>
                      <a:pt x="10" y="25"/>
                    </a:lnTo>
                    <a:lnTo>
                      <a:pt x="36" y="7"/>
                    </a:lnTo>
                    <a:lnTo>
                      <a:pt x="29" y="0"/>
                    </a:lnTo>
                    <a:lnTo>
                      <a:pt x="2" y="19"/>
                    </a:lnTo>
                    <a:lnTo>
                      <a:pt x="0" y="21"/>
                    </a:lnTo>
                    <a:lnTo>
                      <a:pt x="12" y="25"/>
                    </a:lnTo>
                    <a:close/>
                  </a:path>
                </a:pathLst>
              </a:custGeom>
              <a:solidFill>
                <a:srgbClr val="000000"/>
              </a:solidFill>
              <a:ln w="9525">
                <a:noFill/>
                <a:round/>
                <a:headEnd/>
                <a:tailEnd/>
              </a:ln>
            </p:spPr>
            <p:txBody>
              <a:bodyPr/>
              <a:lstStyle/>
              <a:p>
                <a:endParaRPr lang="pt-BR"/>
              </a:p>
            </p:txBody>
          </p:sp>
          <p:sp>
            <p:nvSpPr>
              <p:cNvPr id="22517" name="Freeform 118"/>
              <p:cNvSpPr>
                <a:spLocks/>
              </p:cNvSpPr>
              <p:nvPr/>
            </p:nvSpPr>
            <p:spPr bwMode="auto">
              <a:xfrm>
                <a:off x="3663" y="2767"/>
                <a:ext cx="21" cy="17"/>
              </a:xfrm>
              <a:custGeom>
                <a:avLst/>
                <a:gdLst>
                  <a:gd name="T0" fmla="*/ 11 w 21"/>
                  <a:gd name="T1" fmla="*/ 17 h 17"/>
                  <a:gd name="T2" fmla="*/ 11 w 21"/>
                  <a:gd name="T3" fmla="*/ 17 h 17"/>
                  <a:gd name="T4" fmla="*/ 21 w 21"/>
                  <a:gd name="T5" fmla="*/ 4 h 17"/>
                  <a:gd name="T6" fmla="*/ 9 w 21"/>
                  <a:gd name="T7" fmla="*/ 0 h 17"/>
                  <a:gd name="T8" fmla="*/ 0 w 21"/>
                  <a:gd name="T9" fmla="*/ 15 h 17"/>
                  <a:gd name="T10" fmla="*/ 0 w 21"/>
                  <a:gd name="T11" fmla="*/ 17 h 17"/>
                  <a:gd name="T12" fmla="*/ 11 w 21"/>
                  <a:gd name="T13" fmla="*/ 17 h 17"/>
                  <a:gd name="T14" fmla="*/ 0 60000 65536"/>
                  <a:gd name="T15" fmla="*/ 0 60000 65536"/>
                  <a:gd name="T16" fmla="*/ 0 60000 65536"/>
                  <a:gd name="T17" fmla="*/ 0 60000 65536"/>
                  <a:gd name="T18" fmla="*/ 0 60000 65536"/>
                  <a:gd name="T19" fmla="*/ 0 60000 65536"/>
                  <a:gd name="T20" fmla="*/ 0 60000 65536"/>
                  <a:gd name="T21" fmla="*/ 0 w 21"/>
                  <a:gd name="T22" fmla="*/ 0 h 17"/>
                  <a:gd name="T23" fmla="*/ 21 w 21"/>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17">
                    <a:moveTo>
                      <a:pt x="11" y="17"/>
                    </a:moveTo>
                    <a:lnTo>
                      <a:pt x="11" y="17"/>
                    </a:lnTo>
                    <a:lnTo>
                      <a:pt x="21" y="4"/>
                    </a:lnTo>
                    <a:lnTo>
                      <a:pt x="9" y="0"/>
                    </a:lnTo>
                    <a:lnTo>
                      <a:pt x="0" y="15"/>
                    </a:lnTo>
                    <a:lnTo>
                      <a:pt x="0" y="17"/>
                    </a:lnTo>
                    <a:lnTo>
                      <a:pt x="11" y="17"/>
                    </a:lnTo>
                    <a:close/>
                  </a:path>
                </a:pathLst>
              </a:custGeom>
              <a:solidFill>
                <a:srgbClr val="000000"/>
              </a:solidFill>
              <a:ln w="9525">
                <a:noFill/>
                <a:round/>
                <a:headEnd/>
                <a:tailEnd/>
              </a:ln>
            </p:spPr>
            <p:txBody>
              <a:bodyPr/>
              <a:lstStyle/>
              <a:p>
                <a:endParaRPr lang="pt-BR"/>
              </a:p>
            </p:txBody>
          </p:sp>
          <p:sp>
            <p:nvSpPr>
              <p:cNvPr id="22518" name="Freeform 119"/>
              <p:cNvSpPr>
                <a:spLocks/>
              </p:cNvSpPr>
              <p:nvPr/>
            </p:nvSpPr>
            <p:spPr bwMode="auto">
              <a:xfrm>
                <a:off x="3663" y="2784"/>
                <a:ext cx="11" cy="38"/>
              </a:xfrm>
              <a:custGeom>
                <a:avLst/>
                <a:gdLst>
                  <a:gd name="T0" fmla="*/ 6 w 11"/>
                  <a:gd name="T1" fmla="*/ 30 h 38"/>
                  <a:gd name="T2" fmla="*/ 11 w 11"/>
                  <a:gd name="T3" fmla="*/ 34 h 38"/>
                  <a:gd name="T4" fmla="*/ 11 w 11"/>
                  <a:gd name="T5" fmla="*/ 0 h 38"/>
                  <a:gd name="T6" fmla="*/ 0 w 11"/>
                  <a:gd name="T7" fmla="*/ 0 h 38"/>
                  <a:gd name="T8" fmla="*/ 0 w 11"/>
                  <a:gd name="T9" fmla="*/ 34 h 38"/>
                  <a:gd name="T10" fmla="*/ 6 w 11"/>
                  <a:gd name="T11" fmla="*/ 38 h 38"/>
                  <a:gd name="T12" fmla="*/ 0 w 11"/>
                  <a:gd name="T13" fmla="*/ 34 h 38"/>
                  <a:gd name="T14" fmla="*/ 0 w 11"/>
                  <a:gd name="T15" fmla="*/ 38 h 38"/>
                  <a:gd name="T16" fmla="*/ 6 w 11"/>
                  <a:gd name="T17" fmla="*/ 38 h 38"/>
                  <a:gd name="T18" fmla="*/ 6 w 11"/>
                  <a:gd name="T19" fmla="*/ 30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38"/>
                  <a:gd name="T32" fmla="*/ 11 w 11"/>
                  <a:gd name="T33" fmla="*/ 38 h 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38">
                    <a:moveTo>
                      <a:pt x="6" y="30"/>
                    </a:moveTo>
                    <a:lnTo>
                      <a:pt x="11" y="34"/>
                    </a:lnTo>
                    <a:lnTo>
                      <a:pt x="11" y="0"/>
                    </a:lnTo>
                    <a:lnTo>
                      <a:pt x="0" y="0"/>
                    </a:lnTo>
                    <a:lnTo>
                      <a:pt x="0" y="34"/>
                    </a:lnTo>
                    <a:lnTo>
                      <a:pt x="6" y="38"/>
                    </a:lnTo>
                    <a:lnTo>
                      <a:pt x="0" y="34"/>
                    </a:lnTo>
                    <a:lnTo>
                      <a:pt x="0" y="38"/>
                    </a:lnTo>
                    <a:lnTo>
                      <a:pt x="6" y="38"/>
                    </a:lnTo>
                    <a:lnTo>
                      <a:pt x="6" y="30"/>
                    </a:lnTo>
                    <a:close/>
                  </a:path>
                </a:pathLst>
              </a:custGeom>
              <a:solidFill>
                <a:srgbClr val="000000"/>
              </a:solidFill>
              <a:ln w="9525">
                <a:noFill/>
                <a:round/>
                <a:headEnd/>
                <a:tailEnd/>
              </a:ln>
            </p:spPr>
            <p:txBody>
              <a:bodyPr/>
              <a:lstStyle/>
              <a:p>
                <a:endParaRPr lang="pt-BR"/>
              </a:p>
            </p:txBody>
          </p:sp>
          <p:sp>
            <p:nvSpPr>
              <p:cNvPr id="22519" name="Freeform 120"/>
              <p:cNvSpPr>
                <a:spLocks/>
              </p:cNvSpPr>
              <p:nvPr/>
            </p:nvSpPr>
            <p:spPr bwMode="auto">
              <a:xfrm>
                <a:off x="3669" y="2814"/>
                <a:ext cx="13" cy="8"/>
              </a:xfrm>
              <a:custGeom>
                <a:avLst/>
                <a:gdLst>
                  <a:gd name="T0" fmla="*/ 13 w 13"/>
                  <a:gd name="T1" fmla="*/ 4 h 8"/>
                  <a:gd name="T2" fmla="*/ 7 w 13"/>
                  <a:gd name="T3" fmla="*/ 0 h 8"/>
                  <a:gd name="T4" fmla="*/ 0 w 13"/>
                  <a:gd name="T5" fmla="*/ 0 h 8"/>
                  <a:gd name="T6" fmla="*/ 0 w 13"/>
                  <a:gd name="T7" fmla="*/ 8 h 8"/>
                  <a:gd name="T8" fmla="*/ 7 w 13"/>
                  <a:gd name="T9" fmla="*/ 8 h 8"/>
                  <a:gd name="T10" fmla="*/ 1 w 13"/>
                  <a:gd name="T11" fmla="*/ 6 h 8"/>
                  <a:gd name="T12" fmla="*/ 13 w 13"/>
                  <a:gd name="T13" fmla="*/ 4 h 8"/>
                  <a:gd name="T14" fmla="*/ 13 w 13"/>
                  <a:gd name="T15" fmla="*/ 0 h 8"/>
                  <a:gd name="T16" fmla="*/ 7 w 13"/>
                  <a:gd name="T17" fmla="*/ 0 h 8"/>
                  <a:gd name="T18" fmla="*/ 13 w 13"/>
                  <a:gd name="T19" fmla="*/ 4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8"/>
                  <a:gd name="T32" fmla="*/ 13 w 13"/>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8">
                    <a:moveTo>
                      <a:pt x="13" y="4"/>
                    </a:moveTo>
                    <a:lnTo>
                      <a:pt x="7" y="0"/>
                    </a:lnTo>
                    <a:lnTo>
                      <a:pt x="0" y="0"/>
                    </a:lnTo>
                    <a:lnTo>
                      <a:pt x="0" y="8"/>
                    </a:lnTo>
                    <a:lnTo>
                      <a:pt x="7" y="8"/>
                    </a:lnTo>
                    <a:lnTo>
                      <a:pt x="1" y="6"/>
                    </a:lnTo>
                    <a:lnTo>
                      <a:pt x="13" y="4"/>
                    </a:lnTo>
                    <a:lnTo>
                      <a:pt x="13" y="0"/>
                    </a:lnTo>
                    <a:lnTo>
                      <a:pt x="7" y="0"/>
                    </a:lnTo>
                    <a:lnTo>
                      <a:pt x="13" y="4"/>
                    </a:lnTo>
                    <a:close/>
                  </a:path>
                </a:pathLst>
              </a:custGeom>
              <a:solidFill>
                <a:srgbClr val="000000"/>
              </a:solidFill>
              <a:ln w="9525">
                <a:noFill/>
                <a:round/>
                <a:headEnd/>
                <a:tailEnd/>
              </a:ln>
            </p:spPr>
            <p:txBody>
              <a:bodyPr/>
              <a:lstStyle/>
              <a:p>
                <a:endParaRPr lang="pt-BR"/>
              </a:p>
            </p:txBody>
          </p:sp>
          <p:sp>
            <p:nvSpPr>
              <p:cNvPr id="22520" name="Freeform 121"/>
              <p:cNvSpPr>
                <a:spLocks/>
              </p:cNvSpPr>
              <p:nvPr/>
            </p:nvSpPr>
            <p:spPr bwMode="auto">
              <a:xfrm>
                <a:off x="3670" y="2818"/>
                <a:ext cx="19" cy="30"/>
              </a:xfrm>
              <a:custGeom>
                <a:avLst/>
                <a:gdLst>
                  <a:gd name="T0" fmla="*/ 19 w 19"/>
                  <a:gd name="T1" fmla="*/ 28 h 30"/>
                  <a:gd name="T2" fmla="*/ 19 w 19"/>
                  <a:gd name="T3" fmla="*/ 28 h 30"/>
                  <a:gd name="T4" fmla="*/ 12 w 19"/>
                  <a:gd name="T5" fmla="*/ 0 h 30"/>
                  <a:gd name="T6" fmla="*/ 0 w 19"/>
                  <a:gd name="T7" fmla="*/ 2 h 30"/>
                  <a:gd name="T8" fmla="*/ 8 w 19"/>
                  <a:gd name="T9" fmla="*/ 30 h 30"/>
                  <a:gd name="T10" fmla="*/ 8 w 19"/>
                  <a:gd name="T11" fmla="*/ 28 h 30"/>
                  <a:gd name="T12" fmla="*/ 19 w 19"/>
                  <a:gd name="T13" fmla="*/ 28 h 30"/>
                  <a:gd name="T14" fmla="*/ 0 60000 65536"/>
                  <a:gd name="T15" fmla="*/ 0 60000 65536"/>
                  <a:gd name="T16" fmla="*/ 0 60000 65536"/>
                  <a:gd name="T17" fmla="*/ 0 60000 65536"/>
                  <a:gd name="T18" fmla="*/ 0 60000 65536"/>
                  <a:gd name="T19" fmla="*/ 0 60000 65536"/>
                  <a:gd name="T20" fmla="*/ 0 60000 65536"/>
                  <a:gd name="T21" fmla="*/ 0 w 19"/>
                  <a:gd name="T22" fmla="*/ 0 h 30"/>
                  <a:gd name="T23" fmla="*/ 19 w 19"/>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30">
                    <a:moveTo>
                      <a:pt x="19" y="28"/>
                    </a:moveTo>
                    <a:lnTo>
                      <a:pt x="19" y="28"/>
                    </a:lnTo>
                    <a:lnTo>
                      <a:pt x="12" y="0"/>
                    </a:lnTo>
                    <a:lnTo>
                      <a:pt x="0" y="2"/>
                    </a:lnTo>
                    <a:lnTo>
                      <a:pt x="8" y="30"/>
                    </a:lnTo>
                    <a:lnTo>
                      <a:pt x="8" y="28"/>
                    </a:lnTo>
                    <a:lnTo>
                      <a:pt x="19" y="28"/>
                    </a:lnTo>
                    <a:close/>
                  </a:path>
                </a:pathLst>
              </a:custGeom>
              <a:solidFill>
                <a:srgbClr val="000000"/>
              </a:solidFill>
              <a:ln w="9525">
                <a:noFill/>
                <a:round/>
                <a:headEnd/>
                <a:tailEnd/>
              </a:ln>
            </p:spPr>
            <p:txBody>
              <a:bodyPr/>
              <a:lstStyle/>
              <a:p>
                <a:endParaRPr lang="pt-BR"/>
              </a:p>
            </p:txBody>
          </p:sp>
          <p:sp>
            <p:nvSpPr>
              <p:cNvPr id="22521" name="Freeform 122"/>
              <p:cNvSpPr>
                <a:spLocks/>
              </p:cNvSpPr>
              <p:nvPr/>
            </p:nvSpPr>
            <p:spPr bwMode="auto">
              <a:xfrm>
                <a:off x="3678" y="2846"/>
                <a:ext cx="11" cy="16"/>
              </a:xfrm>
              <a:custGeom>
                <a:avLst/>
                <a:gdLst>
                  <a:gd name="T0" fmla="*/ 11 w 11"/>
                  <a:gd name="T1" fmla="*/ 10 h 16"/>
                  <a:gd name="T2" fmla="*/ 11 w 11"/>
                  <a:gd name="T3" fmla="*/ 14 h 16"/>
                  <a:gd name="T4" fmla="*/ 11 w 11"/>
                  <a:gd name="T5" fmla="*/ 0 h 16"/>
                  <a:gd name="T6" fmla="*/ 0 w 11"/>
                  <a:gd name="T7" fmla="*/ 0 h 16"/>
                  <a:gd name="T8" fmla="*/ 2 w 11"/>
                  <a:gd name="T9" fmla="*/ 14 h 16"/>
                  <a:gd name="T10" fmla="*/ 2 w 11"/>
                  <a:gd name="T11" fmla="*/ 16 h 16"/>
                  <a:gd name="T12" fmla="*/ 11 w 11"/>
                  <a:gd name="T13" fmla="*/ 10 h 16"/>
                  <a:gd name="T14" fmla="*/ 0 60000 65536"/>
                  <a:gd name="T15" fmla="*/ 0 60000 65536"/>
                  <a:gd name="T16" fmla="*/ 0 60000 65536"/>
                  <a:gd name="T17" fmla="*/ 0 60000 65536"/>
                  <a:gd name="T18" fmla="*/ 0 60000 65536"/>
                  <a:gd name="T19" fmla="*/ 0 60000 65536"/>
                  <a:gd name="T20" fmla="*/ 0 60000 65536"/>
                  <a:gd name="T21" fmla="*/ 0 w 11"/>
                  <a:gd name="T22" fmla="*/ 0 h 16"/>
                  <a:gd name="T23" fmla="*/ 11 w 11"/>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6">
                    <a:moveTo>
                      <a:pt x="11" y="10"/>
                    </a:moveTo>
                    <a:lnTo>
                      <a:pt x="11" y="14"/>
                    </a:lnTo>
                    <a:lnTo>
                      <a:pt x="11" y="0"/>
                    </a:lnTo>
                    <a:lnTo>
                      <a:pt x="0" y="0"/>
                    </a:lnTo>
                    <a:lnTo>
                      <a:pt x="2" y="14"/>
                    </a:lnTo>
                    <a:lnTo>
                      <a:pt x="2" y="16"/>
                    </a:lnTo>
                    <a:lnTo>
                      <a:pt x="11" y="10"/>
                    </a:lnTo>
                    <a:close/>
                  </a:path>
                </a:pathLst>
              </a:custGeom>
              <a:solidFill>
                <a:srgbClr val="000000"/>
              </a:solidFill>
              <a:ln w="9525">
                <a:noFill/>
                <a:round/>
                <a:headEnd/>
                <a:tailEnd/>
              </a:ln>
            </p:spPr>
            <p:txBody>
              <a:bodyPr/>
              <a:lstStyle/>
              <a:p>
                <a:endParaRPr lang="pt-BR"/>
              </a:p>
            </p:txBody>
          </p:sp>
          <p:sp>
            <p:nvSpPr>
              <p:cNvPr id="22522" name="Freeform 123"/>
              <p:cNvSpPr>
                <a:spLocks/>
              </p:cNvSpPr>
              <p:nvPr/>
            </p:nvSpPr>
            <p:spPr bwMode="auto">
              <a:xfrm>
                <a:off x="3680" y="2856"/>
                <a:ext cx="15" cy="11"/>
              </a:xfrm>
              <a:custGeom>
                <a:avLst/>
                <a:gdLst>
                  <a:gd name="T0" fmla="*/ 13 w 15"/>
                  <a:gd name="T1" fmla="*/ 4 h 11"/>
                  <a:gd name="T2" fmla="*/ 15 w 15"/>
                  <a:gd name="T3" fmla="*/ 6 h 11"/>
                  <a:gd name="T4" fmla="*/ 9 w 15"/>
                  <a:gd name="T5" fmla="*/ 0 h 11"/>
                  <a:gd name="T6" fmla="*/ 0 w 15"/>
                  <a:gd name="T7" fmla="*/ 6 h 11"/>
                  <a:gd name="T8" fmla="*/ 8 w 15"/>
                  <a:gd name="T9" fmla="*/ 11 h 11"/>
                  <a:gd name="T10" fmla="*/ 9 w 15"/>
                  <a:gd name="T11" fmla="*/ 11 h 11"/>
                  <a:gd name="T12" fmla="*/ 13 w 15"/>
                  <a:gd name="T13" fmla="*/ 4 h 11"/>
                  <a:gd name="T14" fmla="*/ 0 60000 65536"/>
                  <a:gd name="T15" fmla="*/ 0 60000 65536"/>
                  <a:gd name="T16" fmla="*/ 0 60000 65536"/>
                  <a:gd name="T17" fmla="*/ 0 60000 65536"/>
                  <a:gd name="T18" fmla="*/ 0 60000 65536"/>
                  <a:gd name="T19" fmla="*/ 0 60000 65536"/>
                  <a:gd name="T20" fmla="*/ 0 60000 65536"/>
                  <a:gd name="T21" fmla="*/ 0 w 15"/>
                  <a:gd name="T22" fmla="*/ 0 h 11"/>
                  <a:gd name="T23" fmla="*/ 15 w 15"/>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1">
                    <a:moveTo>
                      <a:pt x="13" y="4"/>
                    </a:moveTo>
                    <a:lnTo>
                      <a:pt x="15" y="6"/>
                    </a:lnTo>
                    <a:lnTo>
                      <a:pt x="9" y="0"/>
                    </a:lnTo>
                    <a:lnTo>
                      <a:pt x="0" y="6"/>
                    </a:lnTo>
                    <a:lnTo>
                      <a:pt x="8" y="11"/>
                    </a:lnTo>
                    <a:lnTo>
                      <a:pt x="9" y="11"/>
                    </a:lnTo>
                    <a:lnTo>
                      <a:pt x="13" y="4"/>
                    </a:lnTo>
                    <a:close/>
                  </a:path>
                </a:pathLst>
              </a:custGeom>
              <a:solidFill>
                <a:srgbClr val="000000"/>
              </a:solidFill>
              <a:ln w="9525">
                <a:noFill/>
                <a:round/>
                <a:headEnd/>
                <a:tailEnd/>
              </a:ln>
            </p:spPr>
            <p:txBody>
              <a:bodyPr/>
              <a:lstStyle/>
              <a:p>
                <a:endParaRPr lang="pt-BR"/>
              </a:p>
            </p:txBody>
          </p:sp>
          <p:sp>
            <p:nvSpPr>
              <p:cNvPr id="22523" name="Freeform 124"/>
              <p:cNvSpPr>
                <a:spLocks/>
              </p:cNvSpPr>
              <p:nvPr/>
            </p:nvSpPr>
            <p:spPr bwMode="auto">
              <a:xfrm>
                <a:off x="3689" y="2860"/>
                <a:ext cx="25" cy="15"/>
              </a:xfrm>
              <a:custGeom>
                <a:avLst/>
                <a:gdLst>
                  <a:gd name="T0" fmla="*/ 23 w 25"/>
                  <a:gd name="T1" fmla="*/ 9 h 15"/>
                  <a:gd name="T2" fmla="*/ 25 w 25"/>
                  <a:gd name="T3" fmla="*/ 5 h 15"/>
                  <a:gd name="T4" fmla="*/ 4 w 25"/>
                  <a:gd name="T5" fmla="*/ 0 h 15"/>
                  <a:gd name="T6" fmla="*/ 0 w 25"/>
                  <a:gd name="T7" fmla="*/ 7 h 15"/>
                  <a:gd name="T8" fmla="*/ 21 w 25"/>
                  <a:gd name="T9" fmla="*/ 15 h 15"/>
                  <a:gd name="T10" fmla="*/ 23 w 25"/>
                  <a:gd name="T11" fmla="*/ 9 h 15"/>
                  <a:gd name="T12" fmla="*/ 0 60000 65536"/>
                  <a:gd name="T13" fmla="*/ 0 60000 65536"/>
                  <a:gd name="T14" fmla="*/ 0 60000 65536"/>
                  <a:gd name="T15" fmla="*/ 0 60000 65536"/>
                  <a:gd name="T16" fmla="*/ 0 60000 65536"/>
                  <a:gd name="T17" fmla="*/ 0 60000 65536"/>
                  <a:gd name="T18" fmla="*/ 0 w 25"/>
                  <a:gd name="T19" fmla="*/ 0 h 15"/>
                  <a:gd name="T20" fmla="*/ 25 w 25"/>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5" h="15">
                    <a:moveTo>
                      <a:pt x="23" y="9"/>
                    </a:moveTo>
                    <a:lnTo>
                      <a:pt x="25" y="5"/>
                    </a:lnTo>
                    <a:lnTo>
                      <a:pt x="4" y="0"/>
                    </a:lnTo>
                    <a:lnTo>
                      <a:pt x="0" y="7"/>
                    </a:lnTo>
                    <a:lnTo>
                      <a:pt x="21" y="15"/>
                    </a:lnTo>
                    <a:lnTo>
                      <a:pt x="23" y="9"/>
                    </a:lnTo>
                    <a:close/>
                  </a:path>
                </a:pathLst>
              </a:custGeom>
              <a:solidFill>
                <a:srgbClr val="000000"/>
              </a:solidFill>
              <a:ln w="9525">
                <a:noFill/>
                <a:round/>
                <a:headEnd/>
                <a:tailEnd/>
              </a:ln>
            </p:spPr>
            <p:txBody>
              <a:bodyPr/>
              <a:lstStyle/>
              <a:p>
                <a:endParaRPr lang="pt-BR"/>
              </a:p>
            </p:txBody>
          </p:sp>
          <p:sp>
            <p:nvSpPr>
              <p:cNvPr id="22524" name="Freeform 125"/>
              <p:cNvSpPr>
                <a:spLocks/>
              </p:cNvSpPr>
              <p:nvPr/>
            </p:nvSpPr>
            <p:spPr bwMode="auto">
              <a:xfrm>
                <a:off x="3562" y="3065"/>
                <a:ext cx="44" cy="13"/>
              </a:xfrm>
              <a:custGeom>
                <a:avLst/>
                <a:gdLst>
                  <a:gd name="T0" fmla="*/ 44 w 44"/>
                  <a:gd name="T1" fmla="*/ 3 h 13"/>
                  <a:gd name="T2" fmla="*/ 2 w 44"/>
                  <a:gd name="T3" fmla="*/ 0 h 13"/>
                  <a:gd name="T4" fmla="*/ 0 w 44"/>
                  <a:gd name="T5" fmla="*/ 9 h 13"/>
                  <a:gd name="T6" fmla="*/ 42 w 44"/>
                  <a:gd name="T7" fmla="*/ 13 h 13"/>
                  <a:gd name="T8" fmla="*/ 44 w 44"/>
                  <a:gd name="T9" fmla="*/ 3 h 13"/>
                  <a:gd name="T10" fmla="*/ 0 60000 65536"/>
                  <a:gd name="T11" fmla="*/ 0 60000 65536"/>
                  <a:gd name="T12" fmla="*/ 0 60000 65536"/>
                  <a:gd name="T13" fmla="*/ 0 60000 65536"/>
                  <a:gd name="T14" fmla="*/ 0 60000 65536"/>
                  <a:gd name="T15" fmla="*/ 0 w 44"/>
                  <a:gd name="T16" fmla="*/ 0 h 13"/>
                  <a:gd name="T17" fmla="*/ 44 w 44"/>
                  <a:gd name="T18" fmla="*/ 13 h 13"/>
                </a:gdLst>
                <a:ahLst/>
                <a:cxnLst>
                  <a:cxn ang="T10">
                    <a:pos x="T0" y="T1"/>
                  </a:cxn>
                  <a:cxn ang="T11">
                    <a:pos x="T2" y="T3"/>
                  </a:cxn>
                  <a:cxn ang="T12">
                    <a:pos x="T4" y="T5"/>
                  </a:cxn>
                  <a:cxn ang="T13">
                    <a:pos x="T6" y="T7"/>
                  </a:cxn>
                  <a:cxn ang="T14">
                    <a:pos x="T8" y="T9"/>
                  </a:cxn>
                </a:cxnLst>
                <a:rect l="T15" t="T16" r="T17" b="T18"/>
                <a:pathLst>
                  <a:path w="44" h="13">
                    <a:moveTo>
                      <a:pt x="44" y="3"/>
                    </a:moveTo>
                    <a:lnTo>
                      <a:pt x="2" y="0"/>
                    </a:lnTo>
                    <a:lnTo>
                      <a:pt x="0" y="9"/>
                    </a:lnTo>
                    <a:lnTo>
                      <a:pt x="42" y="13"/>
                    </a:lnTo>
                    <a:lnTo>
                      <a:pt x="44" y="3"/>
                    </a:lnTo>
                    <a:close/>
                  </a:path>
                </a:pathLst>
              </a:custGeom>
              <a:solidFill>
                <a:srgbClr val="000000"/>
              </a:solidFill>
              <a:ln w="9525">
                <a:noFill/>
                <a:round/>
                <a:headEnd/>
                <a:tailEnd/>
              </a:ln>
            </p:spPr>
            <p:txBody>
              <a:bodyPr/>
              <a:lstStyle/>
              <a:p>
                <a:endParaRPr lang="pt-BR"/>
              </a:p>
            </p:txBody>
          </p:sp>
          <p:sp>
            <p:nvSpPr>
              <p:cNvPr id="22525" name="Freeform 126"/>
              <p:cNvSpPr>
                <a:spLocks/>
              </p:cNvSpPr>
              <p:nvPr/>
            </p:nvSpPr>
            <p:spPr bwMode="auto">
              <a:xfrm>
                <a:off x="3604" y="3068"/>
                <a:ext cx="19" cy="10"/>
              </a:xfrm>
              <a:custGeom>
                <a:avLst/>
                <a:gdLst>
                  <a:gd name="T0" fmla="*/ 15 w 19"/>
                  <a:gd name="T1" fmla="*/ 0 h 10"/>
                  <a:gd name="T2" fmla="*/ 17 w 19"/>
                  <a:gd name="T3" fmla="*/ 0 h 10"/>
                  <a:gd name="T4" fmla="*/ 2 w 19"/>
                  <a:gd name="T5" fmla="*/ 0 h 10"/>
                  <a:gd name="T6" fmla="*/ 0 w 19"/>
                  <a:gd name="T7" fmla="*/ 10 h 10"/>
                  <a:gd name="T8" fmla="*/ 15 w 19"/>
                  <a:gd name="T9" fmla="*/ 10 h 10"/>
                  <a:gd name="T10" fmla="*/ 19 w 19"/>
                  <a:gd name="T11" fmla="*/ 10 h 10"/>
                  <a:gd name="T12" fmla="*/ 15 w 19"/>
                  <a:gd name="T13" fmla="*/ 0 h 10"/>
                  <a:gd name="T14" fmla="*/ 0 60000 65536"/>
                  <a:gd name="T15" fmla="*/ 0 60000 65536"/>
                  <a:gd name="T16" fmla="*/ 0 60000 65536"/>
                  <a:gd name="T17" fmla="*/ 0 60000 65536"/>
                  <a:gd name="T18" fmla="*/ 0 60000 65536"/>
                  <a:gd name="T19" fmla="*/ 0 60000 65536"/>
                  <a:gd name="T20" fmla="*/ 0 60000 65536"/>
                  <a:gd name="T21" fmla="*/ 0 w 19"/>
                  <a:gd name="T22" fmla="*/ 0 h 10"/>
                  <a:gd name="T23" fmla="*/ 19 w 19"/>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0">
                    <a:moveTo>
                      <a:pt x="15" y="0"/>
                    </a:moveTo>
                    <a:lnTo>
                      <a:pt x="17" y="0"/>
                    </a:lnTo>
                    <a:lnTo>
                      <a:pt x="2" y="0"/>
                    </a:lnTo>
                    <a:lnTo>
                      <a:pt x="0" y="10"/>
                    </a:lnTo>
                    <a:lnTo>
                      <a:pt x="15" y="10"/>
                    </a:lnTo>
                    <a:lnTo>
                      <a:pt x="19" y="10"/>
                    </a:lnTo>
                    <a:lnTo>
                      <a:pt x="15" y="0"/>
                    </a:lnTo>
                    <a:close/>
                  </a:path>
                </a:pathLst>
              </a:custGeom>
              <a:solidFill>
                <a:srgbClr val="000000"/>
              </a:solidFill>
              <a:ln w="9525">
                <a:noFill/>
                <a:round/>
                <a:headEnd/>
                <a:tailEnd/>
              </a:ln>
            </p:spPr>
            <p:txBody>
              <a:bodyPr/>
              <a:lstStyle/>
              <a:p>
                <a:endParaRPr lang="pt-BR"/>
              </a:p>
            </p:txBody>
          </p:sp>
          <p:sp>
            <p:nvSpPr>
              <p:cNvPr id="22526" name="Freeform 127"/>
              <p:cNvSpPr>
                <a:spLocks/>
              </p:cNvSpPr>
              <p:nvPr/>
            </p:nvSpPr>
            <p:spPr bwMode="auto">
              <a:xfrm>
                <a:off x="3619" y="3065"/>
                <a:ext cx="21" cy="13"/>
              </a:xfrm>
              <a:custGeom>
                <a:avLst/>
                <a:gdLst>
                  <a:gd name="T0" fmla="*/ 17 w 21"/>
                  <a:gd name="T1" fmla="*/ 2 h 13"/>
                  <a:gd name="T2" fmla="*/ 17 w 21"/>
                  <a:gd name="T3" fmla="*/ 0 h 13"/>
                  <a:gd name="T4" fmla="*/ 0 w 21"/>
                  <a:gd name="T5" fmla="*/ 3 h 13"/>
                  <a:gd name="T6" fmla="*/ 4 w 21"/>
                  <a:gd name="T7" fmla="*/ 13 h 13"/>
                  <a:gd name="T8" fmla="*/ 19 w 21"/>
                  <a:gd name="T9" fmla="*/ 9 h 13"/>
                  <a:gd name="T10" fmla="*/ 21 w 21"/>
                  <a:gd name="T11" fmla="*/ 9 h 13"/>
                  <a:gd name="T12" fmla="*/ 17 w 21"/>
                  <a:gd name="T13" fmla="*/ 2 h 13"/>
                  <a:gd name="T14" fmla="*/ 0 60000 65536"/>
                  <a:gd name="T15" fmla="*/ 0 60000 65536"/>
                  <a:gd name="T16" fmla="*/ 0 60000 65536"/>
                  <a:gd name="T17" fmla="*/ 0 60000 65536"/>
                  <a:gd name="T18" fmla="*/ 0 60000 65536"/>
                  <a:gd name="T19" fmla="*/ 0 60000 65536"/>
                  <a:gd name="T20" fmla="*/ 0 60000 65536"/>
                  <a:gd name="T21" fmla="*/ 0 w 21"/>
                  <a:gd name="T22" fmla="*/ 0 h 13"/>
                  <a:gd name="T23" fmla="*/ 21 w 2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13">
                    <a:moveTo>
                      <a:pt x="17" y="2"/>
                    </a:moveTo>
                    <a:lnTo>
                      <a:pt x="17" y="0"/>
                    </a:lnTo>
                    <a:lnTo>
                      <a:pt x="0" y="3"/>
                    </a:lnTo>
                    <a:lnTo>
                      <a:pt x="4" y="13"/>
                    </a:lnTo>
                    <a:lnTo>
                      <a:pt x="19" y="9"/>
                    </a:lnTo>
                    <a:lnTo>
                      <a:pt x="21" y="9"/>
                    </a:lnTo>
                    <a:lnTo>
                      <a:pt x="17" y="2"/>
                    </a:lnTo>
                    <a:close/>
                  </a:path>
                </a:pathLst>
              </a:custGeom>
              <a:solidFill>
                <a:srgbClr val="000000"/>
              </a:solidFill>
              <a:ln w="9525">
                <a:noFill/>
                <a:round/>
                <a:headEnd/>
                <a:tailEnd/>
              </a:ln>
            </p:spPr>
            <p:txBody>
              <a:bodyPr/>
              <a:lstStyle/>
              <a:p>
                <a:endParaRPr lang="pt-BR"/>
              </a:p>
            </p:txBody>
          </p:sp>
          <p:sp>
            <p:nvSpPr>
              <p:cNvPr id="22527" name="Freeform 128"/>
              <p:cNvSpPr>
                <a:spLocks/>
              </p:cNvSpPr>
              <p:nvPr/>
            </p:nvSpPr>
            <p:spPr bwMode="auto">
              <a:xfrm>
                <a:off x="3636" y="3055"/>
                <a:ext cx="46" cy="19"/>
              </a:xfrm>
              <a:custGeom>
                <a:avLst/>
                <a:gdLst>
                  <a:gd name="T0" fmla="*/ 34 w 46"/>
                  <a:gd name="T1" fmla="*/ 2 h 19"/>
                  <a:gd name="T2" fmla="*/ 38 w 46"/>
                  <a:gd name="T3" fmla="*/ 0 h 19"/>
                  <a:gd name="T4" fmla="*/ 0 w 46"/>
                  <a:gd name="T5" fmla="*/ 12 h 19"/>
                  <a:gd name="T6" fmla="*/ 4 w 46"/>
                  <a:gd name="T7" fmla="*/ 19 h 19"/>
                  <a:gd name="T8" fmla="*/ 44 w 46"/>
                  <a:gd name="T9" fmla="*/ 8 h 19"/>
                  <a:gd name="T10" fmla="*/ 46 w 46"/>
                  <a:gd name="T11" fmla="*/ 4 h 19"/>
                  <a:gd name="T12" fmla="*/ 44 w 46"/>
                  <a:gd name="T13" fmla="*/ 8 h 19"/>
                  <a:gd name="T14" fmla="*/ 46 w 46"/>
                  <a:gd name="T15" fmla="*/ 6 h 19"/>
                  <a:gd name="T16" fmla="*/ 46 w 46"/>
                  <a:gd name="T17" fmla="*/ 4 h 19"/>
                  <a:gd name="T18" fmla="*/ 34 w 46"/>
                  <a:gd name="T19" fmla="*/ 2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6"/>
                  <a:gd name="T31" fmla="*/ 0 h 19"/>
                  <a:gd name="T32" fmla="*/ 46 w 46"/>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6" h="19">
                    <a:moveTo>
                      <a:pt x="34" y="2"/>
                    </a:moveTo>
                    <a:lnTo>
                      <a:pt x="38" y="0"/>
                    </a:lnTo>
                    <a:lnTo>
                      <a:pt x="0" y="12"/>
                    </a:lnTo>
                    <a:lnTo>
                      <a:pt x="4" y="19"/>
                    </a:lnTo>
                    <a:lnTo>
                      <a:pt x="44" y="8"/>
                    </a:lnTo>
                    <a:lnTo>
                      <a:pt x="46" y="4"/>
                    </a:lnTo>
                    <a:lnTo>
                      <a:pt x="44" y="8"/>
                    </a:lnTo>
                    <a:lnTo>
                      <a:pt x="46" y="6"/>
                    </a:lnTo>
                    <a:lnTo>
                      <a:pt x="46" y="4"/>
                    </a:lnTo>
                    <a:lnTo>
                      <a:pt x="34" y="2"/>
                    </a:lnTo>
                    <a:close/>
                  </a:path>
                </a:pathLst>
              </a:custGeom>
              <a:solidFill>
                <a:srgbClr val="000000"/>
              </a:solidFill>
              <a:ln w="9525">
                <a:noFill/>
                <a:round/>
                <a:headEnd/>
                <a:tailEnd/>
              </a:ln>
            </p:spPr>
            <p:txBody>
              <a:bodyPr/>
              <a:lstStyle/>
              <a:p>
                <a:endParaRPr lang="pt-BR"/>
              </a:p>
            </p:txBody>
          </p:sp>
          <p:sp>
            <p:nvSpPr>
              <p:cNvPr id="22528" name="Freeform 129"/>
              <p:cNvSpPr>
                <a:spLocks/>
              </p:cNvSpPr>
              <p:nvPr/>
            </p:nvSpPr>
            <p:spPr bwMode="auto">
              <a:xfrm>
                <a:off x="3670" y="3042"/>
                <a:ext cx="16" cy="17"/>
              </a:xfrm>
              <a:custGeom>
                <a:avLst/>
                <a:gdLst>
                  <a:gd name="T0" fmla="*/ 6 w 16"/>
                  <a:gd name="T1" fmla="*/ 0 h 17"/>
                  <a:gd name="T2" fmla="*/ 4 w 16"/>
                  <a:gd name="T3" fmla="*/ 4 h 17"/>
                  <a:gd name="T4" fmla="*/ 0 w 16"/>
                  <a:gd name="T5" fmla="*/ 15 h 17"/>
                  <a:gd name="T6" fmla="*/ 12 w 16"/>
                  <a:gd name="T7" fmla="*/ 17 h 17"/>
                  <a:gd name="T8" fmla="*/ 16 w 16"/>
                  <a:gd name="T9" fmla="*/ 4 h 17"/>
                  <a:gd name="T10" fmla="*/ 12 w 16"/>
                  <a:gd name="T11" fmla="*/ 7 h 17"/>
                  <a:gd name="T12" fmla="*/ 6 w 16"/>
                  <a:gd name="T13" fmla="*/ 0 h 17"/>
                  <a:gd name="T14" fmla="*/ 4 w 16"/>
                  <a:gd name="T15" fmla="*/ 0 h 17"/>
                  <a:gd name="T16" fmla="*/ 4 w 16"/>
                  <a:gd name="T17" fmla="*/ 4 h 17"/>
                  <a:gd name="T18" fmla="*/ 6 w 16"/>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17"/>
                  <a:gd name="T32" fmla="*/ 16 w 16"/>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17">
                    <a:moveTo>
                      <a:pt x="6" y="0"/>
                    </a:moveTo>
                    <a:lnTo>
                      <a:pt x="4" y="4"/>
                    </a:lnTo>
                    <a:lnTo>
                      <a:pt x="0" y="15"/>
                    </a:lnTo>
                    <a:lnTo>
                      <a:pt x="12" y="17"/>
                    </a:lnTo>
                    <a:lnTo>
                      <a:pt x="16" y="4"/>
                    </a:lnTo>
                    <a:lnTo>
                      <a:pt x="12" y="7"/>
                    </a:lnTo>
                    <a:lnTo>
                      <a:pt x="6" y="0"/>
                    </a:lnTo>
                    <a:lnTo>
                      <a:pt x="4" y="0"/>
                    </a:lnTo>
                    <a:lnTo>
                      <a:pt x="4" y="4"/>
                    </a:lnTo>
                    <a:lnTo>
                      <a:pt x="6" y="0"/>
                    </a:lnTo>
                    <a:close/>
                  </a:path>
                </a:pathLst>
              </a:custGeom>
              <a:solidFill>
                <a:srgbClr val="000000"/>
              </a:solidFill>
              <a:ln w="9525">
                <a:noFill/>
                <a:round/>
                <a:headEnd/>
                <a:tailEnd/>
              </a:ln>
            </p:spPr>
            <p:txBody>
              <a:bodyPr/>
              <a:lstStyle/>
              <a:p>
                <a:endParaRPr lang="pt-BR"/>
              </a:p>
            </p:txBody>
          </p:sp>
          <p:sp>
            <p:nvSpPr>
              <p:cNvPr id="22529" name="Freeform 130"/>
              <p:cNvSpPr>
                <a:spLocks/>
              </p:cNvSpPr>
              <p:nvPr/>
            </p:nvSpPr>
            <p:spPr bwMode="auto">
              <a:xfrm>
                <a:off x="3676" y="3038"/>
                <a:ext cx="13" cy="11"/>
              </a:xfrm>
              <a:custGeom>
                <a:avLst/>
                <a:gdLst>
                  <a:gd name="T0" fmla="*/ 8 w 13"/>
                  <a:gd name="T1" fmla="*/ 0 h 11"/>
                  <a:gd name="T2" fmla="*/ 10 w 13"/>
                  <a:gd name="T3" fmla="*/ 0 h 11"/>
                  <a:gd name="T4" fmla="*/ 0 w 13"/>
                  <a:gd name="T5" fmla="*/ 4 h 11"/>
                  <a:gd name="T6" fmla="*/ 6 w 13"/>
                  <a:gd name="T7" fmla="*/ 11 h 11"/>
                  <a:gd name="T8" fmla="*/ 13 w 13"/>
                  <a:gd name="T9" fmla="*/ 8 h 11"/>
                  <a:gd name="T10" fmla="*/ 8 w 13"/>
                  <a:gd name="T11" fmla="*/ 0 h 11"/>
                  <a:gd name="T12" fmla="*/ 0 60000 65536"/>
                  <a:gd name="T13" fmla="*/ 0 60000 65536"/>
                  <a:gd name="T14" fmla="*/ 0 60000 65536"/>
                  <a:gd name="T15" fmla="*/ 0 60000 65536"/>
                  <a:gd name="T16" fmla="*/ 0 60000 65536"/>
                  <a:gd name="T17" fmla="*/ 0 60000 65536"/>
                  <a:gd name="T18" fmla="*/ 0 w 13"/>
                  <a:gd name="T19" fmla="*/ 0 h 11"/>
                  <a:gd name="T20" fmla="*/ 13 w 13"/>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3" h="11">
                    <a:moveTo>
                      <a:pt x="8" y="0"/>
                    </a:moveTo>
                    <a:lnTo>
                      <a:pt x="10" y="0"/>
                    </a:lnTo>
                    <a:lnTo>
                      <a:pt x="0" y="4"/>
                    </a:lnTo>
                    <a:lnTo>
                      <a:pt x="6" y="11"/>
                    </a:lnTo>
                    <a:lnTo>
                      <a:pt x="13" y="8"/>
                    </a:lnTo>
                    <a:lnTo>
                      <a:pt x="8" y="0"/>
                    </a:lnTo>
                    <a:close/>
                  </a:path>
                </a:pathLst>
              </a:custGeom>
              <a:solidFill>
                <a:srgbClr val="000000"/>
              </a:solidFill>
              <a:ln w="9525">
                <a:noFill/>
                <a:round/>
                <a:headEnd/>
                <a:tailEnd/>
              </a:ln>
            </p:spPr>
            <p:txBody>
              <a:bodyPr/>
              <a:lstStyle/>
              <a:p>
                <a:endParaRPr lang="pt-BR"/>
              </a:p>
            </p:txBody>
          </p:sp>
          <p:sp>
            <p:nvSpPr>
              <p:cNvPr id="22530" name="Freeform 131"/>
              <p:cNvSpPr>
                <a:spLocks/>
              </p:cNvSpPr>
              <p:nvPr/>
            </p:nvSpPr>
            <p:spPr bwMode="auto">
              <a:xfrm>
                <a:off x="3684" y="3031"/>
                <a:ext cx="26" cy="15"/>
              </a:xfrm>
              <a:custGeom>
                <a:avLst/>
                <a:gdLst>
                  <a:gd name="T0" fmla="*/ 21 w 26"/>
                  <a:gd name="T1" fmla="*/ 1 h 15"/>
                  <a:gd name="T2" fmla="*/ 19 w 26"/>
                  <a:gd name="T3" fmla="*/ 0 h 15"/>
                  <a:gd name="T4" fmla="*/ 0 w 26"/>
                  <a:gd name="T5" fmla="*/ 7 h 15"/>
                  <a:gd name="T6" fmla="*/ 5 w 26"/>
                  <a:gd name="T7" fmla="*/ 15 h 15"/>
                  <a:gd name="T8" fmla="*/ 26 w 26"/>
                  <a:gd name="T9" fmla="*/ 5 h 15"/>
                  <a:gd name="T10" fmla="*/ 21 w 26"/>
                  <a:gd name="T11" fmla="*/ 1 h 15"/>
                  <a:gd name="T12" fmla="*/ 0 60000 65536"/>
                  <a:gd name="T13" fmla="*/ 0 60000 65536"/>
                  <a:gd name="T14" fmla="*/ 0 60000 65536"/>
                  <a:gd name="T15" fmla="*/ 0 60000 65536"/>
                  <a:gd name="T16" fmla="*/ 0 60000 65536"/>
                  <a:gd name="T17" fmla="*/ 0 60000 65536"/>
                  <a:gd name="T18" fmla="*/ 0 w 26"/>
                  <a:gd name="T19" fmla="*/ 0 h 15"/>
                  <a:gd name="T20" fmla="*/ 26 w 26"/>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6" h="15">
                    <a:moveTo>
                      <a:pt x="21" y="1"/>
                    </a:moveTo>
                    <a:lnTo>
                      <a:pt x="19" y="0"/>
                    </a:lnTo>
                    <a:lnTo>
                      <a:pt x="0" y="7"/>
                    </a:lnTo>
                    <a:lnTo>
                      <a:pt x="5" y="15"/>
                    </a:lnTo>
                    <a:lnTo>
                      <a:pt x="26" y="5"/>
                    </a:lnTo>
                    <a:lnTo>
                      <a:pt x="21" y="1"/>
                    </a:lnTo>
                    <a:close/>
                  </a:path>
                </a:pathLst>
              </a:custGeom>
              <a:solidFill>
                <a:srgbClr val="000000"/>
              </a:solidFill>
              <a:ln w="9525">
                <a:noFill/>
                <a:round/>
                <a:headEnd/>
                <a:tailEnd/>
              </a:ln>
            </p:spPr>
            <p:txBody>
              <a:bodyPr/>
              <a:lstStyle/>
              <a:p>
                <a:endParaRPr lang="pt-BR"/>
              </a:p>
            </p:txBody>
          </p:sp>
          <p:sp>
            <p:nvSpPr>
              <p:cNvPr id="22531" name="Freeform 132"/>
              <p:cNvSpPr>
                <a:spLocks/>
              </p:cNvSpPr>
              <p:nvPr/>
            </p:nvSpPr>
            <p:spPr bwMode="auto">
              <a:xfrm>
                <a:off x="3763" y="3266"/>
                <a:ext cx="18" cy="15"/>
              </a:xfrm>
              <a:custGeom>
                <a:avLst/>
                <a:gdLst>
                  <a:gd name="T0" fmla="*/ 10 w 18"/>
                  <a:gd name="T1" fmla="*/ 0 h 15"/>
                  <a:gd name="T2" fmla="*/ 6 w 18"/>
                  <a:gd name="T3" fmla="*/ 2 h 15"/>
                  <a:gd name="T4" fmla="*/ 0 w 18"/>
                  <a:gd name="T5" fmla="*/ 11 h 15"/>
                  <a:gd name="T6" fmla="*/ 12 w 18"/>
                  <a:gd name="T7" fmla="*/ 15 h 15"/>
                  <a:gd name="T8" fmla="*/ 18 w 18"/>
                  <a:gd name="T9" fmla="*/ 4 h 15"/>
                  <a:gd name="T10" fmla="*/ 14 w 18"/>
                  <a:gd name="T11" fmla="*/ 7 h 15"/>
                  <a:gd name="T12" fmla="*/ 10 w 18"/>
                  <a:gd name="T13" fmla="*/ 0 h 15"/>
                  <a:gd name="T14" fmla="*/ 0 60000 65536"/>
                  <a:gd name="T15" fmla="*/ 0 60000 65536"/>
                  <a:gd name="T16" fmla="*/ 0 60000 65536"/>
                  <a:gd name="T17" fmla="*/ 0 60000 65536"/>
                  <a:gd name="T18" fmla="*/ 0 60000 65536"/>
                  <a:gd name="T19" fmla="*/ 0 60000 65536"/>
                  <a:gd name="T20" fmla="*/ 0 60000 65536"/>
                  <a:gd name="T21" fmla="*/ 0 w 18"/>
                  <a:gd name="T22" fmla="*/ 0 h 15"/>
                  <a:gd name="T23" fmla="*/ 18 w 18"/>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5">
                    <a:moveTo>
                      <a:pt x="10" y="0"/>
                    </a:moveTo>
                    <a:lnTo>
                      <a:pt x="6" y="2"/>
                    </a:lnTo>
                    <a:lnTo>
                      <a:pt x="0" y="11"/>
                    </a:lnTo>
                    <a:lnTo>
                      <a:pt x="12" y="15"/>
                    </a:lnTo>
                    <a:lnTo>
                      <a:pt x="18" y="4"/>
                    </a:lnTo>
                    <a:lnTo>
                      <a:pt x="14" y="7"/>
                    </a:lnTo>
                    <a:lnTo>
                      <a:pt x="10" y="0"/>
                    </a:lnTo>
                    <a:close/>
                  </a:path>
                </a:pathLst>
              </a:custGeom>
              <a:solidFill>
                <a:srgbClr val="000000"/>
              </a:solidFill>
              <a:ln w="9525">
                <a:noFill/>
                <a:round/>
                <a:headEnd/>
                <a:tailEnd/>
              </a:ln>
            </p:spPr>
            <p:txBody>
              <a:bodyPr/>
              <a:lstStyle/>
              <a:p>
                <a:endParaRPr lang="pt-BR"/>
              </a:p>
            </p:txBody>
          </p:sp>
          <p:sp>
            <p:nvSpPr>
              <p:cNvPr id="22532" name="Freeform 133"/>
              <p:cNvSpPr>
                <a:spLocks/>
              </p:cNvSpPr>
              <p:nvPr/>
            </p:nvSpPr>
            <p:spPr bwMode="auto">
              <a:xfrm>
                <a:off x="3773" y="3251"/>
                <a:ext cx="44" cy="22"/>
              </a:xfrm>
              <a:custGeom>
                <a:avLst/>
                <a:gdLst>
                  <a:gd name="T0" fmla="*/ 38 w 44"/>
                  <a:gd name="T1" fmla="*/ 0 h 22"/>
                  <a:gd name="T2" fmla="*/ 0 w 44"/>
                  <a:gd name="T3" fmla="*/ 15 h 22"/>
                  <a:gd name="T4" fmla="*/ 4 w 44"/>
                  <a:gd name="T5" fmla="*/ 22 h 22"/>
                  <a:gd name="T6" fmla="*/ 44 w 44"/>
                  <a:gd name="T7" fmla="*/ 7 h 22"/>
                  <a:gd name="T8" fmla="*/ 38 w 44"/>
                  <a:gd name="T9" fmla="*/ 0 h 22"/>
                  <a:gd name="T10" fmla="*/ 0 60000 65536"/>
                  <a:gd name="T11" fmla="*/ 0 60000 65536"/>
                  <a:gd name="T12" fmla="*/ 0 60000 65536"/>
                  <a:gd name="T13" fmla="*/ 0 60000 65536"/>
                  <a:gd name="T14" fmla="*/ 0 60000 65536"/>
                  <a:gd name="T15" fmla="*/ 0 w 44"/>
                  <a:gd name="T16" fmla="*/ 0 h 22"/>
                  <a:gd name="T17" fmla="*/ 44 w 44"/>
                  <a:gd name="T18" fmla="*/ 22 h 22"/>
                </a:gdLst>
                <a:ahLst/>
                <a:cxnLst>
                  <a:cxn ang="T10">
                    <a:pos x="T0" y="T1"/>
                  </a:cxn>
                  <a:cxn ang="T11">
                    <a:pos x="T2" y="T3"/>
                  </a:cxn>
                  <a:cxn ang="T12">
                    <a:pos x="T4" y="T5"/>
                  </a:cxn>
                  <a:cxn ang="T13">
                    <a:pos x="T6" y="T7"/>
                  </a:cxn>
                  <a:cxn ang="T14">
                    <a:pos x="T8" y="T9"/>
                  </a:cxn>
                </a:cxnLst>
                <a:rect l="T15" t="T16" r="T17" b="T18"/>
                <a:pathLst>
                  <a:path w="44" h="22">
                    <a:moveTo>
                      <a:pt x="38" y="0"/>
                    </a:moveTo>
                    <a:lnTo>
                      <a:pt x="0" y="15"/>
                    </a:lnTo>
                    <a:lnTo>
                      <a:pt x="4" y="22"/>
                    </a:lnTo>
                    <a:lnTo>
                      <a:pt x="44" y="7"/>
                    </a:lnTo>
                    <a:lnTo>
                      <a:pt x="38" y="0"/>
                    </a:lnTo>
                    <a:close/>
                  </a:path>
                </a:pathLst>
              </a:custGeom>
              <a:solidFill>
                <a:srgbClr val="000000"/>
              </a:solidFill>
              <a:ln w="9525">
                <a:noFill/>
                <a:round/>
                <a:headEnd/>
                <a:tailEnd/>
              </a:ln>
            </p:spPr>
            <p:txBody>
              <a:bodyPr/>
              <a:lstStyle/>
              <a:p>
                <a:endParaRPr lang="pt-BR"/>
              </a:p>
            </p:txBody>
          </p:sp>
          <p:sp>
            <p:nvSpPr>
              <p:cNvPr id="22533" name="Freeform 134"/>
              <p:cNvSpPr>
                <a:spLocks/>
              </p:cNvSpPr>
              <p:nvPr/>
            </p:nvSpPr>
            <p:spPr bwMode="auto">
              <a:xfrm>
                <a:off x="3811" y="3245"/>
                <a:ext cx="25" cy="13"/>
              </a:xfrm>
              <a:custGeom>
                <a:avLst/>
                <a:gdLst>
                  <a:gd name="T0" fmla="*/ 15 w 25"/>
                  <a:gd name="T1" fmla="*/ 2 h 13"/>
                  <a:gd name="T2" fmla="*/ 17 w 25"/>
                  <a:gd name="T3" fmla="*/ 0 h 13"/>
                  <a:gd name="T4" fmla="*/ 0 w 25"/>
                  <a:gd name="T5" fmla="*/ 6 h 13"/>
                  <a:gd name="T6" fmla="*/ 6 w 25"/>
                  <a:gd name="T7" fmla="*/ 13 h 13"/>
                  <a:gd name="T8" fmla="*/ 23 w 25"/>
                  <a:gd name="T9" fmla="*/ 8 h 13"/>
                  <a:gd name="T10" fmla="*/ 25 w 25"/>
                  <a:gd name="T11" fmla="*/ 6 h 13"/>
                  <a:gd name="T12" fmla="*/ 15 w 25"/>
                  <a:gd name="T13" fmla="*/ 2 h 13"/>
                  <a:gd name="T14" fmla="*/ 0 60000 65536"/>
                  <a:gd name="T15" fmla="*/ 0 60000 65536"/>
                  <a:gd name="T16" fmla="*/ 0 60000 65536"/>
                  <a:gd name="T17" fmla="*/ 0 60000 65536"/>
                  <a:gd name="T18" fmla="*/ 0 60000 65536"/>
                  <a:gd name="T19" fmla="*/ 0 60000 65536"/>
                  <a:gd name="T20" fmla="*/ 0 60000 65536"/>
                  <a:gd name="T21" fmla="*/ 0 w 25"/>
                  <a:gd name="T22" fmla="*/ 0 h 13"/>
                  <a:gd name="T23" fmla="*/ 25 w 25"/>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13">
                    <a:moveTo>
                      <a:pt x="15" y="2"/>
                    </a:moveTo>
                    <a:lnTo>
                      <a:pt x="17" y="0"/>
                    </a:lnTo>
                    <a:lnTo>
                      <a:pt x="0" y="6"/>
                    </a:lnTo>
                    <a:lnTo>
                      <a:pt x="6" y="13"/>
                    </a:lnTo>
                    <a:lnTo>
                      <a:pt x="23" y="8"/>
                    </a:lnTo>
                    <a:lnTo>
                      <a:pt x="25" y="6"/>
                    </a:lnTo>
                    <a:lnTo>
                      <a:pt x="15" y="2"/>
                    </a:lnTo>
                    <a:close/>
                  </a:path>
                </a:pathLst>
              </a:custGeom>
              <a:solidFill>
                <a:srgbClr val="000000"/>
              </a:solidFill>
              <a:ln w="9525">
                <a:noFill/>
                <a:round/>
                <a:headEnd/>
                <a:tailEnd/>
              </a:ln>
            </p:spPr>
            <p:txBody>
              <a:bodyPr/>
              <a:lstStyle/>
              <a:p>
                <a:endParaRPr lang="pt-BR"/>
              </a:p>
            </p:txBody>
          </p:sp>
          <p:sp>
            <p:nvSpPr>
              <p:cNvPr id="22534" name="Freeform 135"/>
              <p:cNvSpPr>
                <a:spLocks/>
              </p:cNvSpPr>
              <p:nvPr/>
            </p:nvSpPr>
            <p:spPr bwMode="auto">
              <a:xfrm>
                <a:off x="3826" y="3235"/>
                <a:ext cx="23" cy="16"/>
              </a:xfrm>
              <a:custGeom>
                <a:avLst/>
                <a:gdLst>
                  <a:gd name="T0" fmla="*/ 11 w 23"/>
                  <a:gd name="T1" fmla="*/ 0 h 16"/>
                  <a:gd name="T2" fmla="*/ 0 w 23"/>
                  <a:gd name="T3" fmla="*/ 12 h 16"/>
                  <a:gd name="T4" fmla="*/ 10 w 23"/>
                  <a:gd name="T5" fmla="*/ 16 h 16"/>
                  <a:gd name="T6" fmla="*/ 23 w 23"/>
                  <a:gd name="T7" fmla="*/ 4 h 16"/>
                  <a:gd name="T8" fmla="*/ 11 w 23"/>
                  <a:gd name="T9" fmla="*/ 0 h 16"/>
                  <a:gd name="T10" fmla="*/ 0 60000 65536"/>
                  <a:gd name="T11" fmla="*/ 0 60000 65536"/>
                  <a:gd name="T12" fmla="*/ 0 60000 65536"/>
                  <a:gd name="T13" fmla="*/ 0 60000 65536"/>
                  <a:gd name="T14" fmla="*/ 0 60000 65536"/>
                  <a:gd name="T15" fmla="*/ 0 w 23"/>
                  <a:gd name="T16" fmla="*/ 0 h 16"/>
                  <a:gd name="T17" fmla="*/ 23 w 23"/>
                  <a:gd name="T18" fmla="*/ 16 h 16"/>
                </a:gdLst>
                <a:ahLst/>
                <a:cxnLst>
                  <a:cxn ang="T10">
                    <a:pos x="T0" y="T1"/>
                  </a:cxn>
                  <a:cxn ang="T11">
                    <a:pos x="T2" y="T3"/>
                  </a:cxn>
                  <a:cxn ang="T12">
                    <a:pos x="T4" y="T5"/>
                  </a:cxn>
                  <a:cxn ang="T13">
                    <a:pos x="T6" y="T7"/>
                  </a:cxn>
                  <a:cxn ang="T14">
                    <a:pos x="T8" y="T9"/>
                  </a:cxn>
                </a:cxnLst>
                <a:rect l="T15" t="T16" r="T17" b="T18"/>
                <a:pathLst>
                  <a:path w="23" h="16">
                    <a:moveTo>
                      <a:pt x="11" y="0"/>
                    </a:moveTo>
                    <a:lnTo>
                      <a:pt x="0" y="12"/>
                    </a:lnTo>
                    <a:lnTo>
                      <a:pt x="10" y="16"/>
                    </a:lnTo>
                    <a:lnTo>
                      <a:pt x="23" y="4"/>
                    </a:lnTo>
                    <a:lnTo>
                      <a:pt x="11" y="0"/>
                    </a:lnTo>
                    <a:close/>
                  </a:path>
                </a:pathLst>
              </a:custGeom>
              <a:solidFill>
                <a:srgbClr val="000000"/>
              </a:solidFill>
              <a:ln w="9525">
                <a:noFill/>
                <a:round/>
                <a:headEnd/>
                <a:tailEnd/>
              </a:ln>
            </p:spPr>
            <p:txBody>
              <a:bodyPr/>
              <a:lstStyle/>
              <a:p>
                <a:endParaRPr lang="pt-BR"/>
              </a:p>
            </p:txBody>
          </p:sp>
          <p:sp>
            <p:nvSpPr>
              <p:cNvPr id="22535" name="Freeform 136"/>
              <p:cNvSpPr>
                <a:spLocks/>
              </p:cNvSpPr>
              <p:nvPr/>
            </p:nvSpPr>
            <p:spPr bwMode="auto">
              <a:xfrm>
                <a:off x="3837" y="3211"/>
                <a:ext cx="37" cy="28"/>
              </a:xfrm>
              <a:custGeom>
                <a:avLst/>
                <a:gdLst>
                  <a:gd name="T0" fmla="*/ 25 w 37"/>
                  <a:gd name="T1" fmla="*/ 2 h 28"/>
                  <a:gd name="T2" fmla="*/ 25 w 37"/>
                  <a:gd name="T3" fmla="*/ 0 h 28"/>
                  <a:gd name="T4" fmla="*/ 0 w 37"/>
                  <a:gd name="T5" fmla="*/ 24 h 28"/>
                  <a:gd name="T6" fmla="*/ 12 w 37"/>
                  <a:gd name="T7" fmla="*/ 28 h 28"/>
                  <a:gd name="T8" fmla="*/ 35 w 37"/>
                  <a:gd name="T9" fmla="*/ 5 h 28"/>
                  <a:gd name="T10" fmla="*/ 37 w 37"/>
                  <a:gd name="T11" fmla="*/ 2 h 28"/>
                  <a:gd name="T12" fmla="*/ 25 w 37"/>
                  <a:gd name="T13" fmla="*/ 2 h 28"/>
                  <a:gd name="T14" fmla="*/ 0 60000 65536"/>
                  <a:gd name="T15" fmla="*/ 0 60000 65536"/>
                  <a:gd name="T16" fmla="*/ 0 60000 65536"/>
                  <a:gd name="T17" fmla="*/ 0 60000 65536"/>
                  <a:gd name="T18" fmla="*/ 0 60000 65536"/>
                  <a:gd name="T19" fmla="*/ 0 60000 65536"/>
                  <a:gd name="T20" fmla="*/ 0 60000 65536"/>
                  <a:gd name="T21" fmla="*/ 0 w 37"/>
                  <a:gd name="T22" fmla="*/ 0 h 28"/>
                  <a:gd name="T23" fmla="*/ 37 w 37"/>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28">
                    <a:moveTo>
                      <a:pt x="25" y="2"/>
                    </a:moveTo>
                    <a:lnTo>
                      <a:pt x="25" y="0"/>
                    </a:lnTo>
                    <a:lnTo>
                      <a:pt x="0" y="24"/>
                    </a:lnTo>
                    <a:lnTo>
                      <a:pt x="12" y="28"/>
                    </a:lnTo>
                    <a:lnTo>
                      <a:pt x="35" y="5"/>
                    </a:lnTo>
                    <a:lnTo>
                      <a:pt x="37" y="2"/>
                    </a:lnTo>
                    <a:lnTo>
                      <a:pt x="25" y="2"/>
                    </a:lnTo>
                    <a:close/>
                  </a:path>
                </a:pathLst>
              </a:custGeom>
              <a:solidFill>
                <a:srgbClr val="000000"/>
              </a:solidFill>
              <a:ln w="9525">
                <a:noFill/>
                <a:round/>
                <a:headEnd/>
                <a:tailEnd/>
              </a:ln>
            </p:spPr>
            <p:txBody>
              <a:bodyPr/>
              <a:lstStyle/>
              <a:p>
                <a:endParaRPr lang="pt-BR"/>
              </a:p>
            </p:txBody>
          </p:sp>
          <p:sp>
            <p:nvSpPr>
              <p:cNvPr id="22536" name="Freeform 137"/>
              <p:cNvSpPr>
                <a:spLocks/>
              </p:cNvSpPr>
              <p:nvPr/>
            </p:nvSpPr>
            <p:spPr bwMode="auto">
              <a:xfrm>
                <a:off x="3862" y="3182"/>
                <a:ext cx="13" cy="31"/>
              </a:xfrm>
              <a:custGeom>
                <a:avLst/>
                <a:gdLst>
                  <a:gd name="T0" fmla="*/ 2 w 13"/>
                  <a:gd name="T1" fmla="*/ 0 h 31"/>
                  <a:gd name="T2" fmla="*/ 0 w 13"/>
                  <a:gd name="T3" fmla="*/ 31 h 31"/>
                  <a:gd name="T4" fmla="*/ 12 w 13"/>
                  <a:gd name="T5" fmla="*/ 31 h 31"/>
                  <a:gd name="T6" fmla="*/ 13 w 13"/>
                  <a:gd name="T7" fmla="*/ 0 h 31"/>
                  <a:gd name="T8" fmla="*/ 2 w 13"/>
                  <a:gd name="T9" fmla="*/ 0 h 31"/>
                  <a:gd name="T10" fmla="*/ 0 60000 65536"/>
                  <a:gd name="T11" fmla="*/ 0 60000 65536"/>
                  <a:gd name="T12" fmla="*/ 0 60000 65536"/>
                  <a:gd name="T13" fmla="*/ 0 60000 65536"/>
                  <a:gd name="T14" fmla="*/ 0 60000 65536"/>
                  <a:gd name="T15" fmla="*/ 0 w 13"/>
                  <a:gd name="T16" fmla="*/ 0 h 31"/>
                  <a:gd name="T17" fmla="*/ 13 w 13"/>
                  <a:gd name="T18" fmla="*/ 31 h 31"/>
                </a:gdLst>
                <a:ahLst/>
                <a:cxnLst>
                  <a:cxn ang="T10">
                    <a:pos x="T0" y="T1"/>
                  </a:cxn>
                  <a:cxn ang="T11">
                    <a:pos x="T2" y="T3"/>
                  </a:cxn>
                  <a:cxn ang="T12">
                    <a:pos x="T4" y="T5"/>
                  </a:cxn>
                  <a:cxn ang="T13">
                    <a:pos x="T6" y="T7"/>
                  </a:cxn>
                  <a:cxn ang="T14">
                    <a:pos x="T8" y="T9"/>
                  </a:cxn>
                </a:cxnLst>
                <a:rect l="T15" t="T16" r="T17" b="T18"/>
                <a:pathLst>
                  <a:path w="13" h="31">
                    <a:moveTo>
                      <a:pt x="2" y="0"/>
                    </a:moveTo>
                    <a:lnTo>
                      <a:pt x="0" y="31"/>
                    </a:lnTo>
                    <a:lnTo>
                      <a:pt x="12" y="31"/>
                    </a:lnTo>
                    <a:lnTo>
                      <a:pt x="13" y="0"/>
                    </a:lnTo>
                    <a:lnTo>
                      <a:pt x="2" y="0"/>
                    </a:lnTo>
                    <a:close/>
                  </a:path>
                </a:pathLst>
              </a:custGeom>
              <a:solidFill>
                <a:srgbClr val="000000"/>
              </a:solidFill>
              <a:ln w="9525">
                <a:noFill/>
                <a:round/>
                <a:headEnd/>
                <a:tailEnd/>
              </a:ln>
            </p:spPr>
            <p:txBody>
              <a:bodyPr/>
              <a:lstStyle/>
              <a:p>
                <a:endParaRPr lang="pt-BR"/>
              </a:p>
            </p:txBody>
          </p:sp>
          <p:sp>
            <p:nvSpPr>
              <p:cNvPr id="22537" name="Freeform 138"/>
              <p:cNvSpPr>
                <a:spLocks/>
              </p:cNvSpPr>
              <p:nvPr/>
            </p:nvSpPr>
            <p:spPr bwMode="auto">
              <a:xfrm>
                <a:off x="3864" y="3169"/>
                <a:ext cx="11" cy="13"/>
              </a:xfrm>
              <a:custGeom>
                <a:avLst/>
                <a:gdLst>
                  <a:gd name="T0" fmla="*/ 0 w 11"/>
                  <a:gd name="T1" fmla="*/ 2 h 13"/>
                  <a:gd name="T2" fmla="*/ 0 w 11"/>
                  <a:gd name="T3" fmla="*/ 0 h 13"/>
                  <a:gd name="T4" fmla="*/ 0 w 11"/>
                  <a:gd name="T5" fmla="*/ 13 h 13"/>
                  <a:gd name="T6" fmla="*/ 11 w 11"/>
                  <a:gd name="T7" fmla="*/ 13 h 13"/>
                  <a:gd name="T8" fmla="*/ 11 w 11"/>
                  <a:gd name="T9" fmla="*/ 0 h 13"/>
                  <a:gd name="T10" fmla="*/ 11 w 11"/>
                  <a:gd name="T11" fmla="*/ 0 h 13"/>
                  <a:gd name="T12" fmla="*/ 0 w 11"/>
                  <a:gd name="T13" fmla="*/ 2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0" y="2"/>
                    </a:moveTo>
                    <a:lnTo>
                      <a:pt x="0" y="0"/>
                    </a:lnTo>
                    <a:lnTo>
                      <a:pt x="0" y="13"/>
                    </a:lnTo>
                    <a:lnTo>
                      <a:pt x="11" y="13"/>
                    </a:lnTo>
                    <a:lnTo>
                      <a:pt x="11" y="0"/>
                    </a:lnTo>
                    <a:lnTo>
                      <a:pt x="0" y="2"/>
                    </a:lnTo>
                    <a:close/>
                  </a:path>
                </a:pathLst>
              </a:custGeom>
              <a:solidFill>
                <a:srgbClr val="000000"/>
              </a:solidFill>
              <a:ln w="9525">
                <a:noFill/>
                <a:round/>
                <a:headEnd/>
                <a:tailEnd/>
              </a:ln>
            </p:spPr>
            <p:txBody>
              <a:bodyPr/>
              <a:lstStyle/>
              <a:p>
                <a:endParaRPr lang="pt-BR"/>
              </a:p>
            </p:txBody>
          </p:sp>
          <p:sp>
            <p:nvSpPr>
              <p:cNvPr id="22538" name="Freeform 139"/>
              <p:cNvSpPr>
                <a:spLocks/>
              </p:cNvSpPr>
              <p:nvPr/>
            </p:nvSpPr>
            <p:spPr bwMode="auto">
              <a:xfrm>
                <a:off x="3855" y="3144"/>
                <a:ext cx="20" cy="27"/>
              </a:xfrm>
              <a:custGeom>
                <a:avLst/>
                <a:gdLst>
                  <a:gd name="T0" fmla="*/ 5 w 20"/>
                  <a:gd name="T1" fmla="*/ 2 h 27"/>
                  <a:gd name="T2" fmla="*/ 0 w 20"/>
                  <a:gd name="T3" fmla="*/ 2 h 27"/>
                  <a:gd name="T4" fmla="*/ 9 w 20"/>
                  <a:gd name="T5" fmla="*/ 27 h 27"/>
                  <a:gd name="T6" fmla="*/ 20 w 20"/>
                  <a:gd name="T7" fmla="*/ 25 h 27"/>
                  <a:gd name="T8" fmla="*/ 11 w 20"/>
                  <a:gd name="T9" fmla="*/ 0 h 27"/>
                  <a:gd name="T10" fmla="*/ 5 w 20"/>
                  <a:gd name="T11" fmla="*/ 2 h 27"/>
                  <a:gd name="T12" fmla="*/ 0 60000 65536"/>
                  <a:gd name="T13" fmla="*/ 0 60000 65536"/>
                  <a:gd name="T14" fmla="*/ 0 60000 65536"/>
                  <a:gd name="T15" fmla="*/ 0 60000 65536"/>
                  <a:gd name="T16" fmla="*/ 0 60000 65536"/>
                  <a:gd name="T17" fmla="*/ 0 60000 65536"/>
                  <a:gd name="T18" fmla="*/ 0 w 20"/>
                  <a:gd name="T19" fmla="*/ 0 h 27"/>
                  <a:gd name="T20" fmla="*/ 20 w 20"/>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0" h="27">
                    <a:moveTo>
                      <a:pt x="5" y="2"/>
                    </a:moveTo>
                    <a:lnTo>
                      <a:pt x="0" y="2"/>
                    </a:lnTo>
                    <a:lnTo>
                      <a:pt x="9" y="27"/>
                    </a:lnTo>
                    <a:lnTo>
                      <a:pt x="20" y="25"/>
                    </a:lnTo>
                    <a:lnTo>
                      <a:pt x="11" y="0"/>
                    </a:lnTo>
                    <a:lnTo>
                      <a:pt x="5" y="2"/>
                    </a:lnTo>
                    <a:close/>
                  </a:path>
                </a:pathLst>
              </a:custGeom>
              <a:solidFill>
                <a:srgbClr val="000000"/>
              </a:solidFill>
              <a:ln w="9525">
                <a:noFill/>
                <a:round/>
                <a:headEnd/>
                <a:tailEnd/>
              </a:ln>
            </p:spPr>
            <p:txBody>
              <a:bodyPr/>
              <a:lstStyle/>
              <a:p>
                <a:endParaRPr lang="pt-BR"/>
              </a:p>
            </p:txBody>
          </p:sp>
          <p:sp>
            <p:nvSpPr>
              <p:cNvPr id="22539" name="Freeform 140"/>
              <p:cNvSpPr>
                <a:spLocks/>
              </p:cNvSpPr>
              <p:nvPr/>
            </p:nvSpPr>
            <p:spPr bwMode="auto">
              <a:xfrm>
                <a:off x="3617" y="3190"/>
                <a:ext cx="12" cy="8"/>
              </a:xfrm>
              <a:custGeom>
                <a:avLst/>
                <a:gdLst>
                  <a:gd name="T0" fmla="*/ 2 w 12"/>
                  <a:gd name="T1" fmla="*/ 0 h 8"/>
                  <a:gd name="T2" fmla="*/ 0 w 12"/>
                  <a:gd name="T3" fmla="*/ 2 h 8"/>
                  <a:gd name="T4" fmla="*/ 0 w 12"/>
                  <a:gd name="T5" fmla="*/ 8 h 8"/>
                  <a:gd name="T6" fmla="*/ 12 w 12"/>
                  <a:gd name="T7" fmla="*/ 8 h 8"/>
                  <a:gd name="T8" fmla="*/ 12 w 12"/>
                  <a:gd name="T9" fmla="*/ 2 h 8"/>
                  <a:gd name="T10" fmla="*/ 10 w 12"/>
                  <a:gd name="T11" fmla="*/ 6 h 8"/>
                  <a:gd name="T12" fmla="*/ 2 w 12"/>
                  <a:gd name="T13" fmla="*/ 0 h 8"/>
                  <a:gd name="T14" fmla="*/ 0 w 12"/>
                  <a:gd name="T15" fmla="*/ 0 h 8"/>
                  <a:gd name="T16" fmla="*/ 0 w 12"/>
                  <a:gd name="T17" fmla="*/ 2 h 8"/>
                  <a:gd name="T18" fmla="*/ 2 w 12"/>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8"/>
                  <a:gd name="T32" fmla="*/ 12 w 12"/>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8">
                    <a:moveTo>
                      <a:pt x="2" y="0"/>
                    </a:moveTo>
                    <a:lnTo>
                      <a:pt x="0" y="2"/>
                    </a:lnTo>
                    <a:lnTo>
                      <a:pt x="0" y="8"/>
                    </a:lnTo>
                    <a:lnTo>
                      <a:pt x="12" y="8"/>
                    </a:lnTo>
                    <a:lnTo>
                      <a:pt x="12" y="2"/>
                    </a:lnTo>
                    <a:lnTo>
                      <a:pt x="10" y="6"/>
                    </a:lnTo>
                    <a:lnTo>
                      <a:pt x="2" y="0"/>
                    </a:lnTo>
                    <a:lnTo>
                      <a:pt x="0" y="0"/>
                    </a:lnTo>
                    <a:lnTo>
                      <a:pt x="0" y="2"/>
                    </a:lnTo>
                    <a:lnTo>
                      <a:pt x="2" y="0"/>
                    </a:lnTo>
                    <a:close/>
                  </a:path>
                </a:pathLst>
              </a:custGeom>
              <a:solidFill>
                <a:srgbClr val="000000"/>
              </a:solidFill>
              <a:ln w="9525">
                <a:noFill/>
                <a:round/>
                <a:headEnd/>
                <a:tailEnd/>
              </a:ln>
            </p:spPr>
            <p:txBody>
              <a:bodyPr/>
              <a:lstStyle/>
              <a:p>
                <a:endParaRPr lang="pt-BR"/>
              </a:p>
            </p:txBody>
          </p:sp>
          <p:sp>
            <p:nvSpPr>
              <p:cNvPr id="22540" name="Freeform 141"/>
              <p:cNvSpPr>
                <a:spLocks/>
              </p:cNvSpPr>
              <p:nvPr/>
            </p:nvSpPr>
            <p:spPr bwMode="auto">
              <a:xfrm>
                <a:off x="3619" y="3163"/>
                <a:ext cx="61" cy="33"/>
              </a:xfrm>
              <a:custGeom>
                <a:avLst/>
                <a:gdLst>
                  <a:gd name="T0" fmla="*/ 48 w 61"/>
                  <a:gd name="T1" fmla="*/ 2 h 33"/>
                  <a:gd name="T2" fmla="*/ 50 w 61"/>
                  <a:gd name="T3" fmla="*/ 0 h 33"/>
                  <a:gd name="T4" fmla="*/ 0 w 61"/>
                  <a:gd name="T5" fmla="*/ 27 h 33"/>
                  <a:gd name="T6" fmla="*/ 8 w 61"/>
                  <a:gd name="T7" fmla="*/ 33 h 33"/>
                  <a:gd name="T8" fmla="*/ 57 w 61"/>
                  <a:gd name="T9" fmla="*/ 6 h 33"/>
                  <a:gd name="T10" fmla="*/ 61 w 61"/>
                  <a:gd name="T11" fmla="*/ 2 h 33"/>
                  <a:gd name="T12" fmla="*/ 57 w 61"/>
                  <a:gd name="T13" fmla="*/ 6 h 33"/>
                  <a:gd name="T14" fmla="*/ 61 w 61"/>
                  <a:gd name="T15" fmla="*/ 6 h 33"/>
                  <a:gd name="T16" fmla="*/ 61 w 61"/>
                  <a:gd name="T17" fmla="*/ 2 h 33"/>
                  <a:gd name="T18" fmla="*/ 48 w 61"/>
                  <a:gd name="T19" fmla="*/ 2 h 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33"/>
                  <a:gd name="T32" fmla="*/ 61 w 61"/>
                  <a:gd name="T33" fmla="*/ 33 h 3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33">
                    <a:moveTo>
                      <a:pt x="48" y="2"/>
                    </a:moveTo>
                    <a:lnTo>
                      <a:pt x="50" y="0"/>
                    </a:lnTo>
                    <a:lnTo>
                      <a:pt x="0" y="27"/>
                    </a:lnTo>
                    <a:lnTo>
                      <a:pt x="8" y="33"/>
                    </a:lnTo>
                    <a:lnTo>
                      <a:pt x="57" y="6"/>
                    </a:lnTo>
                    <a:lnTo>
                      <a:pt x="61" y="2"/>
                    </a:lnTo>
                    <a:lnTo>
                      <a:pt x="57" y="6"/>
                    </a:lnTo>
                    <a:lnTo>
                      <a:pt x="61" y="6"/>
                    </a:lnTo>
                    <a:lnTo>
                      <a:pt x="61" y="2"/>
                    </a:lnTo>
                    <a:lnTo>
                      <a:pt x="48" y="2"/>
                    </a:lnTo>
                    <a:close/>
                  </a:path>
                </a:pathLst>
              </a:custGeom>
              <a:solidFill>
                <a:srgbClr val="000000"/>
              </a:solidFill>
              <a:ln w="9525">
                <a:noFill/>
                <a:round/>
                <a:headEnd/>
                <a:tailEnd/>
              </a:ln>
            </p:spPr>
            <p:txBody>
              <a:bodyPr/>
              <a:lstStyle/>
              <a:p>
                <a:endParaRPr lang="pt-BR"/>
              </a:p>
            </p:txBody>
          </p:sp>
          <p:sp>
            <p:nvSpPr>
              <p:cNvPr id="22541" name="Freeform 142"/>
              <p:cNvSpPr>
                <a:spLocks/>
              </p:cNvSpPr>
              <p:nvPr/>
            </p:nvSpPr>
            <p:spPr bwMode="auto">
              <a:xfrm>
                <a:off x="3667" y="3158"/>
                <a:ext cx="13" cy="7"/>
              </a:xfrm>
              <a:custGeom>
                <a:avLst/>
                <a:gdLst>
                  <a:gd name="T0" fmla="*/ 7 w 13"/>
                  <a:gd name="T1" fmla="*/ 0 h 7"/>
                  <a:gd name="T2" fmla="*/ 0 w 13"/>
                  <a:gd name="T3" fmla="*/ 3 h 7"/>
                  <a:gd name="T4" fmla="*/ 0 w 13"/>
                  <a:gd name="T5" fmla="*/ 7 h 7"/>
                  <a:gd name="T6" fmla="*/ 13 w 13"/>
                  <a:gd name="T7" fmla="*/ 7 h 7"/>
                  <a:gd name="T8" fmla="*/ 13 w 13"/>
                  <a:gd name="T9" fmla="*/ 3 h 7"/>
                  <a:gd name="T10" fmla="*/ 7 w 13"/>
                  <a:gd name="T11" fmla="*/ 7 h 7"/>
                  <a:gd name="T12" fmla="*/ 7 w 13"/>
                  <a:gd name="T13" fmla="*/ 0 h 7"/>
                  <a:gd name="T14" fmla="*/ 0 w 13"/>
                  <a:gd name="T15" fmla="*/ 0 h 7"/>
                  <a:gd name="T16" fmla="*/ 0 w 13"/>
                  <a:gd name="T17" fmla="*/ 3 h 7"/>
                  <a:gd name="T18" fmla="*/ 7 w 13"/>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7"/>
                  <a:gd name="T32" fmla="*/ 13 w 13"/>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7">
                    <a:moveTo>
                      <a:pt x="7" y="0"/>
                    </a:moveTo>
                    <a:lnTo>
                      <a:pt x="0" y="3"/>
                    </a:lnTo>
                    <a:lnTo>
                      <a:pt x="0" y="7"/>
                    </a:lnTo>
                    <a:lnTo>
                      <a:pt x="13" y="7"/>
                    </a:lnTo>
                    <a:lnTo>
                      <a:pt x="13" y="3"/>
                    </a:lnTo>
                    <a:lnTo>
                      <a:pt x="7" y="7"/>
                    </a:lnTo>
                    <a:lnTo>
                      <a:pt x="7" y="0"/>
                    </a:lnTo>
                    <a:lnTo>
                      <a:pt x="0" y="0"/>
                    </a:lnTo>
                    <a:lnTo>
                      <a:pt x="0" y="3"/>
                    </a:lnTo>
                    <a:lnTo>
                      <a:pt x="7" y="0"/>
                    </a:lnTo>
                    <a:close/>
                  </a:path>
                </a:pathLst>
              </a:custGeom>
              <a:solidFill>
                <a:srgbClr val="000000"/>
              </a:solidFill>
              <a:ln w="9525">
                <a:noFill/>
                <a:round/>
                <a:headEnd/>
                <a:tailEnd/>
              </a:ln>
            </p:spPr>
            <p:txBody>
              <a:bodyPr/>
              <a:lstStyle/>
              <a:p>
                <a:endParaRPr lang="pt-BR"/>
              </a:p>
            </p:txBody>
          </p:sp>
          <p:sp>
            <p:nvSpPr>
              <p:cNvPr id="22542" name="Freeform 143"/>
              <p:cNvSpPr>
                <a:spLocks/>
              </p:cNvSpPr>
              <p:nvPr/>
            </p:nvSpPr>
            <p:spPr bwMode="auto">
              <a:xfrm>
                <a:off x="3674" y="3158"/>
                <a:ext cx="15" cy="7"/>
              </a:xfrm>
              <a:custGeom>
                <a:avLst/>
                <a:gdLst>
                  <a:gd name="T0" fmla="*/ 10 w 15"/>
                  <a:gd name="T1" fmla="*/ 0 h 7"/>
                  <a:gd name="T2" fmla="*/ 14 w 15"/>
                  <a:gd name="T3" fmla="*/ 0 h 7"/>
                  <a:gd name="T4" fmla="*/ 0 w 15"/>
                  <a:gd name="T5" fmla="*/ 0 h 7"/>
                  <a:gd name="T6" fmla="*/ 0 w 15"/>
                  <a:gd name="T7" fmla="*/ 7 h 7"/>
                  <a:gd name="T8" fmla="*/ 14 w 15"/>
                  <a:gd name="T9" fmla="*/ 7 h 7"/>
                  <a:gd name="T10" fmla="*/ 15 w 15"/>
                  <a:gd name="T11" fmla="*/ 7 h 7"/>
                  <a:gd name="T12" fmla="*/ 10 w 15"/>
                  <a:gd name="T13" fmla="*/ 0 h 7"/>
                  <a:gd name="T14" fmla="*/ 0 60000 65536"/>
                  <a:gd name="T15" fmla="*/ 0 60000 65536"/>
                  <a:gd name="T16" fmla="*/ 0 60000 65536"/>
                  <a:gd name="T17" fmla="*/ 0 60000 65536"/>
                  <a:gd name="T18" fmla="*/ 0 60000 65536"/>
                  <a:gd name="T19" fmla="*/ 0 60000 65536"/>
                  <a:gd name="T20" fmla="*/ 0 60000 65536"/>
                  <a:gd name="T21" fmla="*/ 0 w 15"/>
                  <a:gd name="T22" fmla="*/ 0 h 7"/>
                  <a:gd name="T23" fmla="*/ 15 w 15"/>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7">
                    <a:moveTo>
                      <a:pt x="10" y="0"/>
                    </a:moveTo>
                    <a:lnTo>
                      <a:pt x="14" y="0"/>
                    </a:lnTo>
                    <a:lnTo>
                      <a:pt x="0" y="0"/>
                    </a:lnTo>
                    <a:lnTo>
                      <a:pt x="0" y="7"/>
                    </a:lnTo>
                    <a:lnTo>
                      <a:pt x="14" y="7"/>
                    </a:lnTo>
                    <a:lnTo>
                      <a:pt x="15" y="7"/>
                    </a:lnTo>
                    <a:lnTo>
                      <a:pt x="10" y="0"/>
                    </a:lnTo>
                    <a:close/>
                  </a:path>
                </a:pathLst>
              </a:custGeom>
              <a:solidFill>
                <a:srgbClr val="000000"/>
              </a:solidFill>
              <a:ln w="9525">
                <a:noFill/>
                <a:round/>
                <a:headEnd/>
                <a:tailEnd/>
              </a:ln>
            </p:spPr>
            <p:txBody>
              <a:bodyPr/>
              <a:lstStyle/>
              <a:p>
                <a:endParaRPr lang="pt-BR"/>
              </a:p>
            </p:txBody>
          </p:sp>
          <p:sp>
            <p:nvSpPr>
              <p:cNvPr id="22543" name="Freeform 144"/>
              <p:cNvSpPr>
                <a:spLocks/>
              </p:cNvSpPr>
              <p:nvPr/>
            </p:nvSpPr>
            <p:spPr bwMode="auto">
              <a:xfrm>
                <a:off x="3684" y="3122"/>
                <a:ext cx="62" cy="43"/>
              </a:xfrm>
              <a:custGeom>
                <a:avLst/>
                <a:gdLst>
                  <a:gd name="T0" fmla="*/ 59 w 62"/>
                  <a:gd name="T1" fmla="*/ 3 h 43"/>
                  <a:gd name="T2" fmla="*/ 55 w 62"/>
                  <a:gd name="T3" fmla="*/ 0 h 43"/>
                  <a:gd name="T4" fmla="*/ 0 w 62"/>
                  <a:gd name="T5" fmla="*/ 36 h 43"/>
                  <a:gd name="T6" fmla="*/ 5 w 62"/>
                  <a:gd name="T7" fmla="*/ 43 h 43"/>
                  <a:gd name="T8" fmla="*/ 62 w 62"/>
                  <a:gd name="T9" fmla="*/ 7 h 43"/>
                  <a:gd name="T10" fmla="*/ 59 w 62"/>
                  <a:gd name="T11" fmla="*/ 3 h 43"/>
                  <a:gd name="T12" fmla="*/ 0 60000 65536"/>
                  <a:gd name="T13" fmla="*/ 0 60000 65536"/>
                  <a:gd name="T14" fmla="*/ 0 60000 65536"/>
                  <a:gd name="T15" fmla="*/ 0 60000 65536"/>
                  <a:gd name="T16" fmla="*/ 0 60000 65536"/>
                  <a:gd name="T17" fmla="*/ 0 60000 65536"/>
                  <a:gd name="T18" fmla="*/ 0 w 62"/>
                  <a:gd name="T19" fmla="*/ 0 h 43"/>
                  <a:gd name="T20" fmla="*/ 62 w 62"/>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62" h="43">
                    <a:moveTo>
                      <a:pt x="59" y="3"/>
                    </a:moveTo>
                    <a:lnTo>
                      <a:pt x="55" y="0"/>
                    </a:lnTo>
                    <a:lnTo>
                      <a:pt x="0" y="36"/>
                    </a:lnTo>
                    <a:lnTo>
                      <a:pt x="5" y="43"/>
                    </a:lnTo>
                    <a:lnTo>
                      <a:pt x="62" y="7"/>
                    </a:lnTo>
                    <a:lnTo>
                      <a:pt x="59" y="3"/>
                    </a:lnTo>
                    <a:close/>
                  </a:path>
                </a:pathLst>
              </a:custGeom>
              <a:solidFill>
                <a:srgbClr val="000000"/>
              </a:solidFill>
              <a:ln w="9525">
                <a:noFill/>
                <a:round/>
                <a:headEnd/>
                <a:tailEnd/>
              </a:ln>
            </p:spPr>
            <p:txBody>
              <a:bodyPr/>
              <a:lstStyle/>
              <a:p>
                <a:endParaRPr lang="pt-BR"/>
              </a:p>
            </p:txBody>
          </p:sp>
          <p:sp>
            <p:nvSpPr>
              <p:cNvPr id="22544" name="Freeform 145"/>
              <p:cNvSpPr>
                <a:spLocks/>
              </p:cNvSpPr>
              <p:nvPr/>
            </p:nvSpPr>
            <p:spPr bwMode="auto">
              <a:xfrm>
                <a:off x="5456" y="3285"/>
                <a:ext cx="21" cy="21"/>
              </a:xfrm>
              <a:custGeom>
                <a:avLst/>
                <a:gdLst>
                  <a:gd name="T0" fmla="*/ 10 w 21"/>
                  <a:gd name="T1" fmla="*/ 21 h 21"/>
                  <a:gd name="T2" fmla="*/ 10 w 21"/>
                  <a:gd name="T3" fmla="*/ 19 h 21"/>
                  <a:gd name="T4" fmla="*/ 21 w 21"/>
                  <a:gd name="T5" fmla="*/ 4 h 21"/>
                  <a:gd name="T6" fmla="*/ 12 w 21"/>
                  <a:gd name="T7" fmla="*/ 0 h 21"/>
                  <a:gd name="T8" fmla="*/ 0 w 21"/>
                  <a:gd name="T9" fmla="*/ 15 h 21"/>
                  <a:gd name="T10" fmla="*/ 0 w 21"/>
                  <a:gd name="T11" fmla="*/ 13 h 21"/>
                  <a:gd name="T12" fmla="*/ 10 w 21"/>
                  <a:gd name="T13" fmla="*/ 21 h 21"/>
                  <a:gd name="T14" fmla="*/ 0 60000 65536"/>
                  <a:gd name="T15" fmla="*/ 0 60000 65536"/>
                  <a:gd name="T16" fmla="*/ 0 60000 65536"/>
                  <a:gd name="T17" fmla="*/ 0 60000 65536"/>
                  <a:gd name="T18" fmla="*/ 0 60000 65536"/>
                  <a:gd name="T19" fmla="*/ 0 60000 65536"/>
                  <a:gd name="T20" fmla="*/ 0 60000 65536"/>
                  <a:gd name="T21" fmla="*/ 0 w 21"/>
                  <a:gd name="T22" fmla="*/ 0 h 21"/>
                  <a:gd name="T23" fmla="*/ 21 w 21"/>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21">
                    <a:moveTo>
                      <a:pt x="10" y="21"/>
                    </a:moveTo>
                    <a:lnTo>
                      <a:pt x="10" y="19"/>
                    </a:lnTo>
                    <a:lnTo>
                      <a:pt x="21" y="4"/>
                    </a:lnTo>
                    <a:lnTo>
                      <a:pt x="12" y="0"/>
                    </a:lnTo>
                    <a:lnTo>
                      <a:pt x="0" y="15"/>
                    </a:lnTo>
                    <a:lnTo>
                      <a:pt x="0" y="13"/>
                    </a:lnTo>
                    <a:lnTo>
                      <a:pt x="10" y="21"/>
                    </a:lnTo>
                    <a:close/>
                  </a:path>
                </a:pathLst>
              </a:custGeom>
              <a:solidFill>
                <a:srgbClr val="000000"/>
              </a:solidFill>
              <a:ln w="9525">
                <a:noFill/>
                <a:round/>
                <a:headEnd/>
                <a:tailEnd/>
              </a:ln>
            </p:spPr>
            <p:txBody>
              <a:bodyPr/>
              <a:lstStyle/>
              <a:p>
                <a:endParaRPr lang="pt-BR"/>
              </a:p>
            </p:txBody>
          </p:sp>
          <p:sp>
            <p:nvSpPr>
              <p:cNvPr id="22545" name="Freeform 146"/>
              <p:cNvSpPr>
                <a:spLocks/>
              </p:cNvSpPr>
              <p:nvPr/>
            </p:nvSpPr>
            <p:spPr bwMode="auto">
              <a:xfrm>
                <a:off x="5447" y="3298"/>
                <a:ext cx="19" cy="13"/>
              </a:xfrm>
              <a:custGeom>
                <a:avLst/>
                <a:gdLst>
                  <a:gd name="T0" fmla="*/ 9 w 19"/>
                  <a:gd name="T1" fmla="*/ 13 h 13"/>
                  <a:gd name="T2" fmla="*/ 19 w 19"/>
                  <a:gd name="T3" fmla="*/ 8 h 13"/>
                  <a:gd name="T4" fmla="*/ 9 w 19"/>
                  <a:gd name="T5" fmla="*/ 0 h 13"/>
                  <a:gd name="T6" fmla="*/ 0 w 19"/>
                  <a:gd name="T7" fmla="*/ 8 h 13"/>
                  <a:gd name="T8" fmla="*/ 9 w 19"/>
                  <a:gd name="T9" fmla="*/ 13 h 13"/>
                  <a:gd name="T10" fmla="*/ 0 60000 65536"/>
                  <a:gd name="T11" fmla="*/ 0 60000 65536"/>
                  <a:gd name="T12" fmla="*/ 0 60000 65536"/>
                  <a:gd name="T13" fmla="*/ 0 60000 65536"/>
                  <a:gd name="T14" fmla="*/ 0 60000 65536"/>
                  <a:gd name="T15" fmla="*/ 0 w 19"/>
                  <a:gd name="T16" fmla="*/ 0 h 13"/>
                  <a:gd name="T17" fmla="*/ 19 w 19"/>
                  <a:gd name="T18" fmla="*/ 13 h 13"/>
                </a:gdLst>
                <a:ahLst/>
                <a:cxnLst>
                  <a:cxn ang="T10">
                    <a:pos x="T0" y="T1"/>
                  </a:cxn>
                  <a:cxn ang="T11">
                    <a:pos x="T2" y="T3"/>
                  </a:cxn>
                  <a:cxn ang="T12">
                    <a:pos x="T4" y="T5"/>
                  </a:cxn>
                  <a:cxn ang="T13">
                    <a:pos x="T6" y="T7"/>
                  </a:cxn>
                  <a:cxn ang="T14">
                    <a:pos x="T8" y="T9"/>
                  </a:cxn>
                </a:cxnLst>
                <a:rect l="T15" t="T16" r="T17" b="T18"/>
                <a:pathLst>
                  <a:path w="19" h="13">
                    <a:moveTo>
                      <a:pt x="9" y="13"/>
                    </a:moveTo>
                    <a:lnTo>
                      <a:pt x="19" y="8"/>
                    </a:lnTo>
                    <a:lnTo>
                      <a:pt x="9" y="0"/>
                    </a:lnTo>
                    <a:lnTo>
                      <a:pt x="0" y="8"/>
                    </a:lnTo>
                    <a:lnTo>
                      <a:pt x="9" y="13"/>
                    </a:lnTo>
                    <a:close/>
                  </a:path>
                </a:pathLst>
              </a:custGeom>
              <a:solidFill>
                <a:srgbClr val="000000"/>
              </a:solidFill>
              <a:ln w="9525">
                <a:noFill/>
                <a:round/>
                <a:headEnd/>
                <a:tailEnd/>
              </a:ln>
            </p:spPr>
            <p:txBody>
              <a:bodyPr/>
              <a:lstStyle/>
              <a:p>
                <a:endParaRPr lang="pt-BR"/>
              </a:p>
            </p:txBody>
          </p:sp>
          <p:sp>
            <p:nvSpPr>
              <p:cNvPr id="22546" name="Freeform 147"/>
              <p:cNvSpPr>
                <a:spLocks/>
              </p:cNvSpPr>
              <p:nvPr/>
            </p:nvSpPr>
            <p:spPr bwMode="auto">
              <a:xfrm>
                <a:off x="5426" y="3306"/>
                <a:ext cx="30" cy="19"/>
              </a:xfrm>
              <a:custGeom>
                <a:avLst/>
                <a:gdLst>
                  <a:gd name="T0" fmla="*/ 4 w 30"/>
                  <a:gd name="T1" fmla="*/ 17 h 19"/>
                  <a:gd name="T2" fmla="*/ 9 w 30"/>
                  <a:gd name="T3" fmla="*/ 19 h 19"/>
                  <a:gd name="T4" fmla="*/ 30 w 30"/>
                  <a:gd name="T5" fmla="*/ 5 h 19"/>
                  <a:gd name="T6" fmla="*/ 21 w 30"/>
                  <a:gd name="T7" fmla="*/ 0 h 19"/>
                  <a:gd name="T8" fmla="*/ 0 w 30"/>
                  <a:gd name="T9" fmla="*/ 15 h 19"/>
                  <a:gd name="T10" fmla="*/ 4 w 30"/>
                  <a:gd name="T11" fmla="*/ 17 h 19"/>
                  <a:gd name="T12" fmla="*/ 0 60000 65536"/>
                  <a:gd name="T13" fmla="*/ 0 60000 65536"/>
                  <a:gd name="T14" fmla="*/ 0 60000 65536"/>
                  <a:gd name="T15" fmla="*/ 0 60000 65536"/>
                  <a:gd name="T16" fmla="*/ 0 60000 65536"/>
                  <a:gd name="T17" fmla="*/ 0 60000 65536"/>
                  <a:gd name="T18" fmla="*/ 0 w 30"/>
                  <a:gd name="T19" fmla="*/ 0 h 19"/>
                  <a:gd name="T20" fmla="*/ 30 w 30"/>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30" h="19">
                    <a:moveTo>
                      <a:pt x="4" y="17"/>
                    </a:moveTo>
                    <a:lnTo>
                      <a:pt x="9" y="19"/>
                    </a:lnTo>
                    <a:lnTo>
                      <a:pt x="30" y="5"/>
                    </a:lnTo>
                    <a:lnTo>
                      <a:pt x="21" y="0"/>
                    </a:lnTo>
                    <a:lnTo>
                      <a:pt x="0" y="15"/>
                    </a:lnTo>
                    <a:lnTo>
                      <a:pt x="4" y="17"/>
                    </a:lnTo>
                    <a:close/>
                  </a:path>
                </a:pathLst>
              </a:custGeom>
              <a:solidFill>
                <a:srgbClr val="000000"/>
              </a:solidFill>
              <a:ln w="9525">
                <a:noFill/>
                <a:round/>
                <a:headEnd/>
                <a:tailEnd/>
              </a:ln>
            </p:spPr>
            <p:txBody>
              <a:bodyPr/>
              <a:lstStyle/>
              <a:p>
                <a:endParaRPr lang="pt-BR"/>
              </a:p>
            </p:txBody>
          </p:sp>
          <p:sp>
            <p:nvSpPr>
              <p:cNvPr id="22547" name="Freeform 148"/>
              <p:cNvSpPr>
                <a:spLocks/>
              </p:cNvSpPr>
              <p:nvPr/>
            </p:nvSpPr>
            <p:spPr bwMode="auto">
              <a:xfrm>
                <a:off x="5449" y="3196"/>
                <a:ext cx="49" cy="11"/>
              </a:xfrm>
              <a:custGeom>
                <a:avLst/>
                <a:gdLst>
                  <a:gd name="T0" fmla="*/ 0 w 49"/>
                  <a:gd name="T1" fmla="*/ 9 h 11"/>
                  <a:gd name="T2" fmla="*/ 49 w 49"/>
                  <a:gd name="T3" fmla="*/ 11 h 11"/>
                  <a:gd name="T4" fmla="*/ 49 w 49"/>
                  <a:gd name="T5" fmla="*/ 2 h 11"/>
                  <a:gd name="T6" fmla="*/ 2 w 49"/>
                  <a:gd name="T7" fmla="*/ 0 h 11"/>
                  <a:gd name="T8" fmla="*/ 0 w 49"/>
                  <a:gd name="T9" fmla="*/ 9 h 11"/>
                  <a:gd name="T10" fmla="*/ 0 60000 65536"/>
                  <a:gd name="T11" fmla="*/ 0 60000 65536"/>
                  <a:gd name="T12" fmla="*/ 0 60000 65536"/>
                  <a:gd name="T13" fmla="*/ 0 60000 65536"/>
                  <a:gd name="T14" fmla="*/ 0 60000 65536"/>
                  <a:gd name="T15" fmla="*/ 0 w 49"/>
                  <a:gd name="T16" fmla="*/ 0 h 11"/>
                  <a:gd name="T17" fmla="*/ 49 w 49"/>
                  <a:gd name="T18" fmla="*/ 11 h 11"/>
                </a:gdLst>
                <a:ahLst/>
                <a:cxnLst>
                  <a:cxn ang="T10">
                    <a:pos x="T0" y="T1"/>
                  </a:cxn>
                  <a:cxn ang="T11">
                    <a:pos x="T2" y="T3"/>
                  </a:cxn>
                  <a:cxn ang="T12">
                    <a:pos x="T4" y="T5"/>
                  </a:cxn>
                  <a:cxn ang="T13">
                    <a:pos x="T6" y="T7"/>
                  </a:cxn>
                  <a:cxn ang="T14">
                    <a:pos x="T8" y="T9"/>
                  </a:cxn>
                </a:cxnLst>
                <a:rect l="T15" t="T16" r="T17" b="T18"/>
                <a:pathLst>
                  <a:path w="49" h="11">
                    <a:moveTo>
                      <a:pt x="0" y="9"/>
                    </a:moveTo>
                    <a:lnTo>
                      <a:pt x="49" y="11"/>
                    </a:lnTo>
                    <a:lnTo>
                      <a:pt x="49" y="2"/>
                    </a:lnTo>
                    <a:lnTo>
                      <a:pt x="2" y="0"/>
                    </a:lnTo>
                    <a:lnTo>
                      <a:pt x="0" y="9"/>
                    </a:lnTo>
                    <a:close/>
                  </a:path>
                </a:pathLst>
              </a:custGeom>
              <a:solidFill>
                <a:srgbClr val="000000"/>
              </a:solidFill>
              <a:ln w="9525">
                <a:noFill/>
                <a:round/>
                <a:headEnd/>
                <a:tailEnd/>
              </a:ln>
            </p:spPr>
            <p:txBody>
              <a:bodyPr/>
              <a:lstStyle/>
              <a:p>
                <a:endParaRPr lang="pt-BR"/>
              </a:p>
            </p:txBody>
          </p:sp>
          <p:sp>
            <p:nvSpPr>
              <p:cNvPr id="22548" name="Freeform 149"/>
              <p:cNvSpPr>
                <a:spLocks/>
              </p:cNvSpPr>
              <p:nvPr/>
            </p:nvSpPr>
            <p:spPr bwMode="auto">
              <a:xfrm>
                <a:off x="5399" y="3194"/>
                <a:ext cx="52" cy="11"/>
              </a:xfrm>
              <a:custGeom>
                <a:avLst/>
                <a:gdLst>
                  <a:gd name="T0" fmla="*/ 0 w 52"/>
                  <a:gd name="T1" fmla="*/ 7 h 11"/>
                  <a:gd name="T2" fmla="*/ 0 w 52"/>
                  <a:gd name="T3" fmla="*/ 7 h 11"/>
                  <a:gd name="T4" fmla="*/ 50 w 52"/>
                  <a:gd name="T5" fmla="*/ 11 h 11"/>
                  <a:gd name="T6" fmla="*/ 52 w 52"/>
                  <a:gd name="T7" fmla="*/ 2 h 11"/>
                  <a:gd name="T8" fmla="*/ 0 w 52"/>
                  <a:gd name="T9" fmla="*/ 0 h 11"/>
                  <a:gd name="T10" fmla="*/ 0 w 52"/>
                  <a:gd name="T11" fmla="*/ 0 h 11"/>
                  <a:gd name="T12" fmla="*/ 0 w 52"/>
                  <a:gd name="T13" fmla="*/ 7 h 11"/>
                  <a:gd name="T14" fmla="*/ 0 60000 65536"/>
                  <a:gd name="T15" fmla="*/ 0 60000 65536"/>
                  <a:gd name="T16" fmla="*/ 0 60000 65536"/>
                  <a:gd name="T17" fmla="*/ 0 60000 65536"/>
                  <a:gd name="T18" fmla="*/ 0 60000 65536"/>
                  <a:gd name="T19" fmla="*/ 0 60000 65536"/>
                  <a:gd name="T20" fmla="*/ 0 60000 65536"/>
                  <a:gd name="T21" fmla="*/ 0 w 52"/>
                  <a:gd name="T22" fmla="*/ 0 h 11"/>
                  <a:gd name="T23" fmla="*/ 52 w 52"/>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11">
                    <a:moveTo>
                      <a:pt x="0" y="7"/>
                    </a:moveTo>
                    <a:lnTo>
                      <a:pt x="0" y="7"/>
                    </a:lnTo>
                    <a:lnTo>
                      <a:pt x="50" y="11"/>
                    </a:lnTo>
                    <a:lnTo>
                      <a:pt x="52" y="2"/>
                    </a:lnTo>
                    <a:lnTo>
                      <a:pt x="0" y="0"/>
                    </a:lnTo>
                    <a:lnTo>
                      <a:pt x="0" y="7"/>
                    </a:lnTo>
                    <a:close/>
                  </a:path>
                </a:pathLst>
              </a:custGeom>
              <a:solidFill>
                <a:srgbClr val="000000"/>
              </a:solidFill>
              <a:ln w="9525">
                <a:noFill/>
                <a:round/>
                <a:headEnd/>
                <a:tailEnd/>
              </a:ln>
            </p:spPr>
            <p:txBody>
              <a:bodyPr/>
              <a:lstStyle/>
              <a:p>
                <a:endParaRPr lang="pt-BR"/>
              </a:p>
            </p:txBody>
          </p:sp>
          <p:sp>
            <p:nvSpPr>
              <p:cNvPr id="22549" name="Freeform 150"/>
              <p:cNvSpPr>
                <a:spLocks/>
              </p:cNvSpPr>
              <p:nvPr/>
            </p:nvSpPr>
            <p:spPr bwMode="auto">
              <a:xfrm>
                <a:off x="5377" y="3194"/>
                <a:ext cx="22" cy="11"/>
              </a:xfrm>
              <a:custGeom>
                <a:avLst/>
                <a:gdLst>
                  <a:gd name="T0" fmla="*/ 0 w 22"/>
                  <a:gd name="T1" fmla="*/ 11 h 11"/>
                  <a:gd name="T2" fmla="*/ 2 w 22"/>
                  <a:gd name="T3" fmla="*/ 11 h 11"/>
                  <a:gd name="T4" fmla="*/ 22 w 22"/>
                  <a:gd name="T5" fmla="*/ 7 h 11"/>
                  <a:gd name="T6" fmla="*/ 22 w 22"/>
                  <a:gd name="T7" fmla="*/ 0 h 11"/>
                  <a:gd name="T8" fmla="*/ 0 w 22"/>
                  <a:gd name="T9" fmla="*/ 2 h 11"/>
                  <a:gd name="T10" fmla="*/ 0 w 22"/>
                  <a:gd name="T11" fmla="*/ 11 h 11"/>
                  <a:gd name="T12" fmla="*/ 0 60000 65536"/>
                  <a:gd name="T13" fmla="*/ 0 60000 65536"/>
                  <a:gd name="T14" fmla="*/ 0 60000 65536"/>
                  <a:gd name="T15" fmla="*/ 0 60000 65536"/>
                  <a:gd name="T16" fmla="*/ 0 60000 65536"/>
                  <a:gd name="T17" fmla="*/ 0 60000 65536"/>
                  <a:gd name="T18" fmla="*/ 0 w 22"/>
                  <a:gd name="T19" fmla="*/ 0 h 11"/>
                  <a:gd name="T20" fmla="*/ 22 w 22"/>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22" h="11">
                    <a:moveTo>
                      <a:pt x="0" y="11"/>
                    </a:moveTo>
                    <a:lnTo>
                      <a:pt x="2" y="11"/>
                    </a:lnTo>
                    <a:lnTo>
                      <a:pt x="22" y="7"/>
                    </a:lnTo>
                    <a:lnTo>
                      <a:pt x="22" y="0"/>
                    </a:lnTo>
                    <a:lnTo>
                      <a:pt x="0" y="2"/>
                    </a:lnTo>
                    <a:lnTo>
                      <a:pt x="0" y="11"/>
                    </a:lnTo>
                    <a:close/>
                  </a:path>
                </a:pathLst>
              </a:custGeom>
              <a:solidFill>
                <a:srgbClr val="000000"/>
              </a:solidFill>
              <a:ln w="9525">
                <a:noFill/>
                <a:round/>
                <a:headEnd/>
                <a:tailEnd/>
              </a:ln>
            </p:spPr>
            <p:txBody>
              <a:bodyPr/>
              <a:lstStyle/>
              <a:p>
                <a:endParaRPr lang="pt-BR"/>
              </a:p>
            </p:txBody>
          </p:sp>
          <p:sp>
            <p:nvSpPr>
              <p:cNvPr id="22550" name="Rectangle 151"/>
              <p:cNvSpPr>
                <a:spLocks noChangeArrowheads="1"/>
              </p:cNvSpPr>
              <p:nvPr/>
            </p:nvSpPr>
            <p:spPr bwMode="auto">
              <a:xfrm>
                <a:off x="5356" y="3196"/>
                <a:ext cx="21" cy="9"/>
              </a:xfrm>
              <a:prstGeom prst="rect">
                <a:avLst/>
              </a:prstGeom>
              <a:solidFill>
                <a:srgbClr val="000000"/>
              </a:solidFill>
              <a:ln w="9525">
                <a:noFill/>
                <a:miter lim="800000"/>
                <a:headEnd/>
                <a:tailEnd/>
              </a:ln>
            </p:spPr>
            <p:txBody>
              <a:bodyPr/>
              <a:lstStyle/>
              <a:p>
                <a:endParaRPr lang="pt-BR"/>
              </a:p>
            </p:txBody>
          </p:sp>
          <p:sp>
            <p:nvSpPr>
              <p:cNvPr id="22551" name="Freeform 152"/>
              <p:cNvSpPr>
                <a:spLocks/>
              </p:cNvSpPr>
              <p:nvPr/>
            </p:nvSpPr>
            <p:spPr bwMode="auto">
              <a:xfrm>
                <a:off x="5331" y="3194"/>
                <a:ext cx="25" cy="11"/>
              </a:xfrm>
              <a:custGeom>
                <a:avLst/>
                <a:gdLst>
                  <a:gd name="T0" fmla="*/ 0 w 25"/>
                  <a:gd name="T1" fmla="*/ 7 h 11"/>
                  <a:gd name="T2" fmla="*/ 25 w 25"/>
                  <a:gd name="T3" fmla="*/ 11 h 11"/>
                  <a:gd name="T4" fmla="*/ 25 w 25"/>
                  <a:gd name="T5" fmla="*/ 2 h 11"/>
                  <a:gd name="T6" fmla="*/ 0 w 25"/>
                  <a:gd name="T7" fmla="*/ 0 h 11"/>
                  <a:gd name="T8" fmla="*/ 0 w 25"/>
                  <a:gd name="T9" fmla="*/ 7 h 11"/>
                  <a:gd name="T10" fmla="*/ 0 60000 65536"/>
                  <a:gd name="T11" fmla="*/ 0 60000 65536"/>
                  <a:gd name="T12" fmla="*/ 0 60000 65536"/>
                  <a:gd name="T13" fmla="*/ 0 60000 65536"/>
                  <a:gd name="T14" fmla="*/ 0 60000 65536"/>
                  <a:gd name="T15" fmla="*/ 0 w 25"/>
                  <a:gd name="T16" fmla="*/ 0 h 11"/>
                  <a:gd name="T17" fmla="*/ 25 w 25"/>
                  <a:gd name="T18" fmla="*/ 11 h 11"/>
                </a:gdLst>
                <a:ahLst/>
                <a:cxnLst>
                  <a:cxn ang="T10">
                    <a:pos x="T0" y="T1"/>
                  </a:cxn>
                  <a:cxn ang="T11">
                    <a:pos x="T2" y="T3"/>
                  </a:cxn>
                  <a:cxn ang="T12">
                    <a:pos x="T4" y="T5"/>
                  </a:cxn>
                  <a:cxn ang="T13">
                    <a:pos x="T6" y="T7"/>
                  </a:cxn>
                  <a:cxn ang="T14">
                    <a:pos x="T8" y="T9"/>
                  </a:cxn>
                </a:cxnLst>
                <a:rect l="T15" t="T16" r="T17" b="T18"/>
                <a:pathLst>
                  <a:path w="25" h="11">
                    <a:moveTo>
                      <a:pt x="0" y="7"/>
                    </a:moveTo>
                    <a:lnTo>
                      <a:pt x="25" y="11"/>
                    </a:lnTo>
                    <a:lnTo>
                      <a:pt x="25" y="2"/>
                    </a:lnTo>
                    <a:lnTo>
                      <a:pt x="0" y="0"/>
                    </a:lnTo>
                    <a:lnTo>
                      <a:pt x="0" y="7"/>
                    </a:lnTo>
                    <a:close/>
                  </a:path>
                </a:pathLst>
              </a:custGeom>
              <a:solidFill>
                <a:srgbClr val="000000"/>
              </a:solidFill>
              <a:ln w="9525">
                <a:noFill/>
                <a:round/>
                <a:headEnd/>
                <a:tailEnd/>
              </a:ln>
            </p:spPr>
            <p:txBody>
              <a:bodyPr/>
              <a:lstStyle/>
              <a:p>
                <a:endParaRPr lang="pt-BR"/>
              </a:p>
            </p:txBody>
          </p:sp>
          <p:sp>
            <p:nvSpPr>
              <p:cNvPr id="22552" name="Freeform 153"/>
              <p:cNvSpPr>
                <a:spLocks/>
              </p:cNvSpPr>
              <p:nvPr/>
            </p:nvSpPr>
            <p:spPr bwMode="auto">
              <a:xfrm>
                <a:off x="5306" y="3194"/>
                <a:ext cx="25" cy="7"/>
              </a:xfrm>
              <a:custGeom>
                <a:avLst/>
                <a:gdLst>
                  <a:gd name="T0" fmla="*/ 0 w 25"/>
                  <a:gd name="T1" fmla="*/ 4 h 7"/>
                  <a:gd name="T2" fmla="*/ 0 w 25"/>
                  <a:gd name="T3" fmla="*/ 7 h 7"/>
                  <a:gd name="T4" fmla="*/ 25 w 25"/>
                  <a:gd name="T5" fmla="*/ 7 h 7"/>
                  <a:gd name="T6" fmla="*/ 25 w 25"/>
                  <a:gd name="T7" fmla="*/ 0 h 7"/>
                  <a:gd name="T8" fmla="*/ 2 w 25"/>
                  <a:gd name="T9" fmla="*/ 0 h 7"/>
                  <a:gd name="T10" fmla="*/ 0 w 25"/>
                  <a:gd name="T11" fmla="*/ 4 h 7"/>
                  <a:gd name="T12" fmla="*/ 0 60000 65536"/>
                  <a:gd name="T13" fmla="*/ 0 60000 65536"/>
                  <a:gd name="T14" fmla="*/ 0 60000 65536"/>
                  <a:gd name="T15" fmla="*/ 0 60000 65536"/>
                  <a:gd name="T16" fmla="*/ 0 60000 65536"/>
                  <a:gd name="T17" fmla="*/ 0 60000 65536"/>
                  <a:gd name="T18" fmla="*/ 0 w 25"/>
                  <a:gd name="T19" fmla="*/ 0 h 7"/>
                  <a:gd name="T20" fmla="*/ 25 w 25"/>
                  <a:gd name="T21" fmla="*/ 7 h 7"/>
                </a:gdLst>
                <a:ahLst/>
                <a:cxnLst>
                  <a:cxn ang="T12">
                    <a:pos x="T0" y="T1"/>
                  </a:cxn>
                  <a:cxn ang="T13">
                    <a:pos x="T2" y="T3"/>
                  </a:cxn>
                  <a:cxn ang="T14">
                    <a:pos x="T4" y="T5"/>
                  </a:cxn>
                  <a:cxn ang="T15">
                    <a:pos x="T6" y="T7"/>
                  </a:cxn>
                  <a:cxn ang="T16">
                    <a:pos x="T8" y="T9"/>
                  </a:cxn>
                  <a:cxn ang="T17">
                    <a:pos x="T10" y="T11"/>
                  </a:cxn>
                </a:cxnLst>
                <a:rect l="T18" t="T19" r="T20" b="T21"/>
                <a:pathLst>
                  <a:path w="25" h="7">
                    <a:moveTo>
                      <a:pt x="0" y="4"/>
                    </a:moveTo>
                    <a:lnTo>
                      <a:pt x="0" y="7"/>
                    </a:lnTo>
                    <a:lnTo>
                      <a:pt x="25" y="7"/>
                    </a:lnTo>
                    <a:lnTo>
                      <a:pt x="25" y="0"/>
                    </a:lnTo>
                    <a:lnTo>
                      <a:pt x="2" y="0"/>
                    </a:lnTo>
                    <a:lnTo>
                      <a:pt x="0" y="4"/>
                    </a:lnTo>
                    <a:close/>
                  </a:path>
                </a:pathLst>
              </a:custGeom>
              <a:solidFill>
                <a:srgbClr val="000000"/>
              </a:solidFill>
              <a:ln w="9525">
                <a:noFill/>
                <a:round/>
                <a:headEnd/>
                <a:tailEnd/>
              </a:ln>
            </p:spPr>
            <p:txBody>
              <a:bodyPr/>
              <a:lstStyle/>
              <a:p>
                <a:endParaRPr lang="pt-BR"/>
              </a:p>
            </p:txBody>
          </p:sp>
          <p:sp>
            <p:nvSpPr>
              <p:cNvPr id="22553" name="Freeform 154"/>
              <p:cNvSpPr>
                <a:spLocks/>
              </p:cNvSpPr>
              <p:nvPr/>
            </p:nvSpPr>
            <p:spPr bwMode="auto">
              <a:xfrm>
                <a:off x="5432" y="3078"/>
                <a:ext cx="13" cy="8"/>
              </a:xfrm>
              <a:custGeom>
                <a:avLst/>
                <a:gdLst>
                  <a:gd name="T0" fmla="*/ 11 w 13"/>
                  <a:gd name="T1" fmla="*/ 6 h 8"/>
                  <a:gd name="T2" fmla="*/ 5 w 13"/>
                  <a:gd name="T3" fmla="*/ 8 h 8"/>
                  <a:gd name="T4" fmla="*/ 13 w 13"/>
                  <a:gd name="T5" fmla="*/ 8 h 8"/>
                  <a:gd name="T6" fmla="*/ 13 w 13"/>
                  <a:gd name="T7" fmla="*/ 0 h 8"/>
                  <a:gd name="T8" fmla="*/ 5 w 13"/>
                  <a:gd name="T9" fmla="*/ 0 h 8"/>
                  <a:gd name="T10" fmla="*/ 0 w 13"/>
                  <a:gd name="T11" fmla="*/ 2 h 8"/>
                  <a:gd name="T12" fmla="*/ 5 w 13"/>
                  <a:gd name="T13" fmla="*/ 0 h 8"/>
                  <a:gd name="T14" fmla="*/ 2 w 13"/>
                  <a:gd name="T15" fmla="*/ 0 h 8"/>
                  <a:gd name="T16" fmla="*/ 0 w 13"/>
                  <a:gd name="T17" fmla="*/ 2 h 8"/>
                  <a:gd name="T18" fmla="*/ 11 w 13"/>
                  <a:gd name="T19" fmla="*/ 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8"/>
                  <a:gd name="T32" fmla="*/ 13 w 13"/>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8">
                    <a:moveTo>
                      <a:pt x="11" y="6"/>
                    </a:moveTo>
                    <a:lnTo>
                      <a:pt x="5" y="8"/>
                    </a:lnTo>
                    <a:lnTo>
                      <a:pt x="13" y="8"/>
                    </a:lnTo>
                    <a:lnTo>
                      <a:pt x="13" y="0"/>
                    </a:lnTo>
                    <a:lnTo>
                      <a:pt x="5" y="0"/>
                    </a:lnTo>
                    <a:lnTo>
                      <a:pt x="0" y="2"/>
                    </a:lnTo>
                    <a:lnTo>
                      <a:pt x="5" y="0"/>
                    </a:lnTo>
                    <a:lnTo>
                      <a:pt x="2" y="0"/>
                    </a:lnTo>
                    <a:lnTo>
                      <a:pt x="0" y="2"/>
                    </a:lnTo>
                    <a:lnTo>
                      <a:pt x="11" y="6"/>
                    </a:lnTo>
                    <a:close/>
                  </a:path>
                </a:pathLst>
              </a:custGeom>
              <a:solidFill>
                <a:srgbClr val="000000"/>
              </a:solidFill>
              <a:ln w="9525">
                <a:noFill/>
                <a:round/>
                <a:headEnd/>
                <a:tailEnd/>
              </a:ln>
            </p:spPr>
            <p:txBody>
              <a:bodyPr/>
              <a:lstStyle/>
              <a:p>
                <a:endParaRPr lang="pt-BR"/>
              </a:p>
            </p:txBody>
          </p:sp>
          <p:sp>
            <p:nvSpPr>
              <p:cNvPr id="22554" name="Freeform 155"/>
              <p:cNvSpPr>
                <a:spLocks/>
              </p:cNvSpPr>
              <p:nvPr/>
            </p:nvSpPr>
            <p:spPr bwMode="auto">
              <a:xfrm>
                <a:off x="5422" y="3080"/>
                <a:ext cx="21" cy="26"/>
              </a:xfrm>
              <a:custGeom>
                <a:avLst/>
                <a:gdLst>
                  <a:gd name="T0" fmla="*/ 12 w 21"/>
                  <a:gd name="T1" fmla="*/ 26 h 26"/>
                  <a:gd name="T2" fmla="*/ 12 w 21"/>
                  <a:gd name="T3" fmla="*/ 26 h 26"/>
                  <a:gd name="T4" fmla="*/ 21 w 21"/>
                  <a:gd name="T5" fmla="*/ 4 h 26"/>
                  <a:gd name="T6" fmla="*/ 10 w 21"/>
                  <a:gd name="T7" fmla="*/ 0 h 26"/>
                  <a:gd name="T8" fmla="*/ 0 w 21"/>
                  <a:gd name="T9" fmla="*/ 25 h 26"/>
                  <a:gd name="T10" fmla="*/ 0 w 21"/>
                  <a:gd name="T11" fmla="*/ 23 h 26"/>
                  <a:gd name="T12" fmla="*/ 12 w 21"/>
                  <a:gd name="T13" fmla="*/ 26 h 26"/>
                  <a:gd name="T14" fmla="*/ 0 60000 65536"/>
                  <a:gd name="T15" fmla="*/ 0 60000 65536"/>
                  <a:gd name="T16" fmla="*/ 0 60000 65536"/>
                  <a:gd name="T17" fmla="*/ 0 60000 65536"/>
                  <a:gd name="T18" fmla="*/ 0 60000 65536"/>
                  <a:gd name="T19" fmla="*/ 0 60000 65536"/>
                  <a:gd name="T20" fmla="*/ 0 60000 65536"/>
                  <a:gd name="T21" fmla="*/ 0 w 21"/>
                  <a:gd name="T22" fmla="*/ 0 h 26"/>
                  <a:gd name="T23" fmla="*/ 21 w 21"/>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26">
                    <a:moveTo>
                      <a:pt x="12" y="26"/>
                    </a:moveTo>
                    <a:lnTo>
                      <a:pt x="12" y="26"/>
                    </a:lnTo>
                    <a:lnTo>
                      <a:pt x="21" y="4"/>
                    </a:lnTo>
                    <a:lnTo>
                      <a:pt x="10" y="0"/>
                    </a:lnTo>
                    <a:lnTo>
                      <a:pt x="0" y="25"/>
                    </a:lnTo>
                    <a:lnTo>
                      <a:pt x="0" y="23"/>
                    </a:lnTo>
                    <a:lnTo>
                      <a:pt x="12" y="26"/>
                    </a:lnTo>
                    <a:close/>
                  </a:path>
                </a:pathLst>
              </a:custGeom>
              <a:solidFill>
                <a:srgbClr val="000000"/>
              </a:solidFill>
              <a:ln w="9525">
                <a:noFill/>
                <a:round/>
                <a:headEnd/>
                <a:tailEnd/>
              </a:ln>
            </p:spPr>
            <p:txBody>
              <a:bodyPr/>
              <a:lstStyle/>
              <a:p>
                <a:endParaRPr lang="pt-BR"/>
              </a:p>
            </p:txBody>
          </p:sp>
          <p:sp>
            <p:nvSpPr>
              <p:cNvPr id="22555" name="Freeform 156"/>
              <p:cNvSpPr>
                <a:spLocks/>
              </p:cNvSpPr>
              <p:nvPr/>
            </p:nvSpPr>
            <p:spPr bwMode="auto">
              <a:xfrm>
                <a:off x="5416" y="3103"/>
                <a:ext cx="18" cy="15"/>
              </a:xfrm>
              <a:custGeom>
                <a:avLst/>
                <a:gdLst>
                  <a:gd name="T0" fmla="*/ 10 w 18"/>
                  <a:gd name="T1" fmla="*/ 15 h 15"/>
                  <a:gd name="T2" fmla="*/ 10 w 18"/>
                  <a:gd name="T3" fmla="*/ 13 h 15"/>
                  <a:gd name="T4" fmla="*/ 18 w 18"/>
                  <a:gd name="T5" fmla="*/ 3 h 15"/>
                  <a:gd name="T6" fmla="*/ 6 w 18"/>
                  <a:gd name="T7" fmla="*/ 0 h 15"/>
                  <a:gd name="T8" fmla="*/ 0 w 18"/>
                  <a:gd name="T9" fmla="*/ 9 h 15"/>
                  <a:gd name="T10" fmla="*/ 2 w 18"/>
                  <a:gd name="T11" fmla="*/ 7 h 15"/>
                  <a:gd name="T12" fmla="*/ 10 w 18"/>
                  <a:gd name="T13" fmla="*/ 15 h 15"/>
                  <a:gd name="T14" fmla="*/ 0 60000 65536"/>
                  <a:gd name="T15" fmla="*/ 0 60000 65536"/>
                  <a:gd name="T16" fmla="*/ 0 60000 65536"/>
                  <a:gd name="T17" fmla="*/ 0 60000 65536"/>
                  <a:gd name="T18" fmla="*/ 0 60000 65536"/>
                  <a:gd name="T19" fmla="*/ 0 60000 65536"/>
                  <a:gd name="T20" fmla="*/ 0 60000 65536"/>
                  <a:gd name="T21" fmla="*/ 0 w 18"/>
                  <a:gd name="T22" fmla="*/ 0 h 15"/>
                  <a:gd name="T23" fmla="*/ 18 w 18"/>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5">
                    <a:moveTo>
                      <a:pt x="10" y="15"/>
                    </a:moveTo>
                    <a:lnTo>
                      <a:pt x="10" y="13"/>
                    </a:lnTo>
                    <a:lnTo>
                      <a:pt x="18" y="3"/>
                    </a:lnTo>
                    <a:lnTo>
                      <a:pt x="6" y="0"/>
                    </a:lnTo>
                    <a:lnTo>
                      <a:pt x="0" y="9"/>
                    </a:lnTo>
                    <a:lnTo>
                      <a:pt x="2" y="7"/>
                    </a:lnTo>
                    <a:lnTo>
                      <a:pt x="10" y="15"/>
                    </a:lnTo>
                    <a:close/>
                  </a:path>
                </a:pathLst>
              </a:custGeom>
              <a:solidFill>
                <a:srgbClr val="000000"/>
              </a:solidFill>
              <a:ln w="9525">
                <a:noFill/>
                <a:round/>
                <a:headEnd/>
                <a:tailEnd/>
              </a:ln>
            </p:spPr>
            <p:txBody>
              <a:bodyPr/>
              <a:lstStyle/>
              <a:p>
                <a:endParaRPr lang="pt-BR"/>
              </a:p>
            </p:txBody>
          </p:sp>
          <p:sp>
            <p:nvSpPr>
              <p:cNvPr id="22556" name="Freeform 157"/>
              <p:cNvSpPr>
                <a:spLocks/>
              </p:cNvSpPr>
              <p:nvPr/>
            </p:nvSpPr>
            <p:spPr bwMode="auto">
              <a:xfrm>
                <a:off x="5403" y="3110"/>
                <a:ext cx="23" cy="15"/>
              </a:xfrm>
              <a:custGeom>
                <a:avLst/>
                <a:gdLst>
                  <a:gd name="T0" fmla="*/ 6 w 23"/>
                  <a:gd name="T1" fmla="*/ 15 h 15"/>
                  <a:gd name="T2" fmla="*/ 23 w 23"/>
                  <a:gd name="T3" fmla="*/ 8 h 15"/>
                  <a:gd name="T4" fmla="*/ 15 w 23"/>
                  <a:gd name="T5" fmla="*/ 0 h 15"/>
                  <a:gd name="T6" fmla="*/ 0 w 23"/>
                  <a:gd name="T7" fmla="*/ 10 h 15"/>
                  <a:gd name="T8" fmla="*/ 0 w 23"/>
                  <a:gd name="T9" fmla="*/ 10 h 15"/>
                  <a:gd name="T10" fmla="*/ 6 w 23"/>
                  <a:gd name="T11" fmla="*/ 15 h 15"/>
                  <a:gd name="T12" fmla="*/ 0 60000 65536"/>
                  <a:gd name="T13" fmla="*/ 0 60000 65536"/>
                  <a:gd name="T14" fmla="*/ 0 60000 65536"/>
                  <a:gd name="T15" fmla="*/ 0 60000 65536"/>
                  <a:gd name="T16" fmla="*/ 0 60000 65536"/>
                  <a:gd name="T17" fmla="*/ 0 60000 65536"/>
                  <a:gd name="T18" fmla="*/ 0 w 23"/>
                  <a:gd name="T19" fmla="*/ 0 h 15"/>
                  <a:gd name="T20" fmla="*/ 23 w 23"/>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3" h="15">
                    <a:moveTo>
                      <a:pt x="6" y="15"/>
                    </a:moveTo>
                    <a:lnTo>
                      <a:pt x="23" y="8"/>
                    </a:lnTo>
                    <a:lnTo>
                      <a:pt x="15" y="0"/>
                    </a:lnTo>
                    <a:lnTo>
                      <a:pt x="0" y="10"/>
                    </a:lnTo>
                    <a:lnTo>
                      <a:pt x="6" y="15"/>
                    </a:lnTo>
                    <a:close/>
                  </a:path>
                </a:pathLst>
              </a:custGeom>
              <a:solidFill>
                <a:srgbClr val="000000"/>
              </a:solidFill>
              <a:ln w="9525">
                <a:noFill/>
                <a:round/>
                <a:headEnd/>
                <a:tailEnd/>
              </a:ln>
            </p:spPr>
            <p:txBody>
              <a:bodyPr/>
              <a:lstStyle/>
              <a:p>
                <a:endParaRPr lang="pt-BR"/>
              </a:p>
            </p:txBody>
          </p:sp>
          <p:sp>
            <p:nvSpPr>
              <p:cNvPr id="22557" name="Freeform 158"/>
              <p:cNvSpPr>
                <a:spLocks/>
              </p:cNvSpPr>
              <p:nvPr/>
            </p:nvSpPr>
            <p:spPr bwMode="auto">
              <a:xfrm>
                <a:off x="5371" y="3120"/>
                <a:ext cx="38" cy="21"/>
              </a:xfrm>
              <a:custGeom>
                <a:avLst/>
                <a:gdLst>
                  <a:gd name="T0" fmla="*/ 4 w 38"/>
                  <a:gd name="T1" fmla="*/ 19 h 21"/>
                  <a:gd name="T2" fmla="*/ 6 w 38"/>
                  <a:gd name="T3" fmla="*/ 21 h 21"/>
                  <a:gd name="T4" fmla="*/ 38 w 38"/>
                  <a:gd name="T5" fmla="*/ 5 h 21"/>
                  <a:gd name="T6" fmla="*/ 32 w 38"/>
                  <a:gd name="T7" fmla="*/ 0 h 21"/>
                  <a:gd name="T8" fmla="*/ 0 w 38"/>
                  <a:gd name="T9" fmla="*/ 15 h 21"/>
                  <a:gd name="T10" fmla="*/ 4 w 38"/>
                  <a:gd name="T11" fmla="*/ 19 h 21"/>
                  <a:gd name="T12" fmla="*/ 0 60000 65536"/>
                  <a:gd name="T13" fmla="*/ 0 60000 65536"/>
                  <a:gd name="T14" fmla="*/ 0 60000 65536"/>
                  <a:gd name="T15" fmla="*/ 0 60000 65536"/>
                  <a:gd name="T16" fmla="*/ 0 60000 65536"/>
                  <a:gd name="T17" fmla="*/ 0 60000 65536"/>
                  <a:gd name="T18" fmla="*/ 0 w 38"/>
                  <a:gd name="T19" fmla="*/ 0 h 21"/>
                  <a:gd name="T20" fmla="*/ 38 w 3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38" h="21">
                    <a:moveTo>
                      <a:pt x="4" y="19"/>
                    </a:moveTo>
                    <a:lnTo>
                      <a:pt x="6" y="21"/>
                    </a:lnTo>
                    <a:lnTo>
                      <a:pt x="38" y="5"/>
                    </a:lnTo>
                    <a:lnTo>
                      <a:pt x="32" y="0"/>
                    </a:lnTo>
                    <a:lnTo>
                      <a:pt x="0" y="15"/>
                    </a:lnTo>
                    <a:lnTo>
                      <a:pt x="4" y="19"/>
                    </a:lnTo>
                    <a:close/>
                  </a:path>
                </a:pathLst>
              </a:custGeom>
              <a:solidFill>
                <a:srgbClr val="000000"/>
              </a:solidFill>
              <a:ln w="9525">
                <a:noFill/>
                <a:round/>
                <a:headEnd/>
                <a:tailEnd/>
              </a:ln>
            </p:spPr>
            <p:txBody>
              <a:bodyPr/>
              <a:lstStyle/>
              <a:p>
                <a:endParaRPr lang="pt-BR"/>
              </a:p>
            </p:txBody>
          </p:sp>
          <p:sp>
            <p:nvSpPr>
              <p:cNvPr id="22558" name="Freeform 159"/>
              <p:cNvSpPr>
                <a:spLocks/>
              </p:cNvSpPr>
              <p:nvPr/>
            </p:nvSpPr>
            <p:spPr bwMode="auto">
              <a:xfrm>
                <a:off x="5327" y="2913"/>
                <a:ext cx="14" cy="9"/>
              </a:xfrm>
              <a:custGeom>
                <a:avLst/>
                <a:gdLst>
                  <a:gd name="T0" fmla="*/ 12 w 14"/>
                  <a:gd name="T1" fmla="*/ 6 h 9"/>
                  <a:gd name="T2" fmla="*/ 6 w 14"/>
                  <a:gd name="T3" fmla="*/ 9 h 9"/>
                  <a:gd name="T4" fmla="*/ 14 w 14"/>
                  <a:gd name="T5" fmla="*/ 9 h 9"/>
                  <a:gd name="T6" fmla="*/ 14 w 14"/>
                  <a:gd name="T7" fmla="*/ 0 h 9"/>
                  <a:gd name="T8" fmla="*/ 6 w 14"/>
                  <a:gd name="T9" fmla="*/ 0 h 9"/>
                  <a:gd name="T10" fmla="*/ 0 w 14"/>
                  <a:gd name="T11" fmla="*/ 2 h 9"/>
                  <a:gd name="T12" fmla="*/ 6 w 14"/>
                  <a:gd name="T13" fmla="*/ 0 h 9"/>
                  <a:gd name="T14" fmla="*/ 2 w 14"/>
                  <a:gd name="T15" fmla="*/ 0 h 9"/>
                  <a:gd name="T16" fmla="*/ 0 w 14"/>
                  <a:gd name="T17" fmla="*/ 2 h 9"/>
                  <a:gd name="T18" fmla="*/ 12 w 14"/>
                  <a:gd name="T19" fmla="*/ 6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9"/>
                  <a:gd name="T32" fmla="*/ 14 w 14"/>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9">
                    <a:moveTo>
                      <a:pt x="12" y="6"/>
                    </a:moveTo>
                    <a:lnTo>
                      <a:pt x="6" y="9"/>
                    </a:lnTo>
                    <a:lnTo>
                      <a:pt x="14" y="9"/>
                    </a:lnTo>
                    <a:lnTo>
                      <a:pt x="14" y="0"/>
                    </a:lnTo>
                    <a:lnTo>
                      <a:pt x="6" y="0"/>
                    </a:lnTo>
                    <a:lnTo>
                      <a:pt x="0" y="2"/>
                    </a:lnTo>
                    <a:lnTo>
                      <a:pt x="6" y="0"/>
                    </a:lnTo>
                    <a:lnTo>
                      <a:pt x="2" y="0"/>
                    </a:lnTo>
                    <a:lnTo>
                      <a:pt x="0" y="2"/>
                    </a:lnTo>
                    <a:lnTo>
                      <a:pt x="12" y="6"/>
                    </a:lnTo>
                    <a:close/>
                  </a:path>
                </a:pathLst>
              </a:custGeom>
              <a:solidFill>
                <a:srgbClr val="000000"/>
              </a:solidFill>
              <a:ln w="9525">
                <a:noFill/>
                <a:round/>
                <a:headEnd/>
                <a:tailEnd/>
              </a:ln>
            </p:spPr>
            <p:txBody>
              <a:bodyPr/>
              <a:lstStyle/>
              <a:p>
                <a:endParaRPr lang="pt-BR"/>
              </a:p>
            </p:txBody>
          </p:sp>
          <p:sp>
            <p:nvSpPr>
              <p:cNvPr id="22559" name="Freeform 160"/>
              <p:cNvSpPr>
                <a:spLocks/>
              </p:cNvSpPr>
              <p:nvPr/>
            </p:nvSpPr>
            <p:spPr bwMode="auto">
              <a:xfrm>
                <a:off x="5316" y="2915"/>
                <a:ext cx="23" cy="21"/>
              </a:xfrm>
              <a:custGeom>
                <a:avLst/>
                <a:gdLst>
                  <a:gd name="T0" fmla="*/ 9 w 23"/>
                  <a:gd name="T1" fmla="*/ 21 h 21"/>
                  <a:gd name="T2" fmla="*/ 9 w 23"/>
                  <a:gd name="T3" fmla="*/ 19 h 21"/>
                  <a:gd name="T4" fmla="*/ 23 w 23"/>
                  <a:gd name="T5" fmla="*/ 4 h 21"/>
                  <a:gd name="T6" fmla="*/ 11 w 23"/>
                  <a:gd name="T7" fmla="*/ 0 h 21"/>
                  <a:gd name="T8" fmla="*/ 0 w 23"/>
                  <a:gd name="T9" fmla="*/ 15 h 21"/>
                  <a:gd name="T10" fmla="*/ 9 w 23"/>
                  <a:gd name="T11" fmla="*/ 21 h 21"/>
                  <a:gd name="T12" fmla="*/ 0 60000 65536"/>
                  <a:gd name="T13" fmla="*/ 0 60000 65536"/>
                  <a:gd name="T14" fmla="*/ 0 60000 65536"/>
                  <a:gd name="T15" fmla="*/ 0 60000 65536"/>
                  <a:gd name="T16" fmla="*/ 0 60000 65536"/>
                  <a:gd name="T17" fmla="*/ 0 60000 65536"/>
                  <a:gd name="T18" fmla="*/ 0 w 23"/>
                  <a:gd name="T19" fmla="*/ 0 h 21"/>
                  <a:gd name="T20" fmla="*/ 23 w 23"/>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3" h="21">
                    <a:moveTo>
                      <a:pt x="9" y="21"/>
                    </a:moveTo>
                    <a:lnTo>
                      <a:pt x="9" y="19"/>
                    </a:lnTo>
                    <a:lnTo>
                      <a:pt x="23" y="4"/>
                    </a:lnTo>
                    <a:lnTo>
                      <a:pt x="11" y="0"/>
                    </a:lnTo>
                    <a:lnTo>
                      <a:pt x="0" y="15"/>
                    </a:lnTo>
                    <a:lnTo>
                      <a:pt x="9" y="21"/>
                    </a:lnTo>
                    <a:close/>
                  </a:path>
                </a:pathLst>
              </a:custGeom>
              <a:solidFill>
                <a:srgbClr val="000000"/>
              </a:solidFill>
              <a:ln w="9525">
                <a:noFill/>
                <a:round/>
                <a:headEnd/>
                <a:tailEnd/>
              </a:ln>
            </p:spPr>
            <p:txBody>
              <a:bodyPr/>
              <a:lstStyle/>
              <a:p>
                <a:endParaRPr lang="pt-BR"/>
              </a:p>
            </p:txBody>
          </p:sp>
          <p:sp>
            <p:nvSpPr>
              <p:cNvPr id="22560" name="Freeform 161"/>
              <p:cNvSpPr>
                <a:spLocks/>
              </p:cNvSpPr>
              <p:nvPr/>
            </p:nvSpPr>
            <p:spPr bwMode="auto">
              <a:xfrm>
                <a:off x="5303" y="2930"/>
                <a:ext cx="22" cy="19"/>
              </a:xfrm>
              <a:custGeom>
                <a:avLst/>
                <a:gdLst>
                  <a:gd name="T0" fmla="*/ 7 w 22"/>
                  <a:gd name="T1" fmla="*/ 19 h 19"/>
                  <a:gd name="T2" fmla="*/ 9 w 22"/>
                  <a:gd name="T3" fmla="*/ 19 h 19"/>
                  <a:gd name="T4" fmla="*/ 22 w 22"/>
                  <a:gd name="T5" fmla="*/ 6 h 19"/>
                  <a:gd name="T6" fmla="*/ 13 w 22"/>
                  <a:gd name="T7" fmla="*/ 0 h 19"/>
                  <a:gd name="T8" fmla="*/ 0 w 22"/>
                  <a:gd name="T9" fmla="*/ 11 h 19"/>
                  <a:gd name="T10" fmla="*/ 7 w 22"/>
                  <a:gd name="T11" fmla="*/ 19 h 19"/>
                  <a:gd name="T12" fmla="*/ 0 60000 65536"/>
                  <a:gd name="T13" fmla="*/ 0 60000 65536"/>
                  <a:gd name="T14" fmla="*/ 0 60000 65536"/>
                  <a:gd name="T15" fmla="*/ 0 60000 65536"/>
                  <a:gd name="T16" fmla="*/ 0 60000 65536"/>
                  <a:gd name="T17" fmla="*/ 0 60000 65536"/>
                  <a:gd name="T18" fmla="*/ 0 w 22"/>
                  <a:gd name="T19" fmla="*/ 0 h 19"/>
                  <a:gd name="T20" fmla="*/ 22 w 22"/>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2" h="19">
                    <a:moveTo>
                      <a:pt x="7" y="19"/>
                    </a:moveTo>
                    <a:lnTo>
                      <a:pt x="9" y="19"/>
                    </a:lnTo>
                    <a:lnTo>
                      <a:pt x="22" y="6"/>
                    </a:lnTo>
                    <a:lnTo>
                      <a:pt x="13" y="0"/>
                    </a:lnTo>
                    <a:lnTo>
                      <a:pt x="0" y="11"/>
                    </a:lnTo>
                    <a:lnTo>
                      <a:pt x="7" y="19"/>
                    </a:lnTo>
                    <a:close/>
                  </a:path>
                </a:pathLst>
              </a:custGeom>
              <a:solidFill>
                <a:srgbClr val="000000"/>
              </a:solidFill>
              <a:ln w="9525">
                <a:noFill/>
                <a:round/>
                <a:headEnd/>
                <a:tailEnd/>
              </a:ln>
            </p:spPr>
            <p:txBody>
              <a:bodyPr/>
              <a:lstStyle/>
              <a:p>
                <a:endParaRPr lang="pt-BR"/>
              </a:p>
            </p:txBody>
          </p:sp>
          <p:sp>
            <p:nvSpPr>
              <p:cNvPr id="22561" name="Freeform 162"/>
              <p:cNvSpPr>
                <a:spLocks/>
              </p:cNvSpPr>
              <p:nvPr/>
            </p:nvSpPr>
            <p:spPr bwMode="auto">
              <a:xfrm>
                <a:off x="5276" y="2941"/>
                <a:ext cx="34" cy="27"/>
              </a:xfrm>
              <a:custGeom>
                <a:avLst/>
                <a:gdLst>
                  <a:gd name="T0" fmla="*/ 10 w 34"/>
                  <a:gd name="T1" fmla="*/ 27 h 27"/>
                  <a:gd name="T2" fmla="*/ 8 w 34"/>
                  <a:gd name="T3" fmla="*/ 27 h 27"/>
                  <a:gd name="T4" fmla="*/ 34 w 34"/>
                  <a:gd name="T5" fmla="*/ 8 h 27"/>
                  <a:gd name="T6" fmla="*/ 27 w 34"/>
                  <a:gd name="T7" fmla="*/ 0 h 27"/>
                  <a:gd name="T8" fmla="*/ 0 w 34"/>
                  <a:gd name="T9" fmla="*/ 23 h 27"/>
                  <a:gd name="T10" fmla="*/ 10 w 34"/>
                  <a:gd name="T11" fmla="*/ 27 h 27"/>
                  <a:gd name="T12" fmla="*/ 0 60000 65536"/>
                  <a:gd name="T13" fmla="*/ 0 60000 65536"/>
                  <a:gd name="T14" fmla="*/ 0 60000 65536"/>
                  <a:gd name="T15" fmla="*/ 0 60000 65536"/>
                  <a:gd name="T16" fmla="*/ 0 60000 65536"/>
                  <a:gd name="T17" fmla="*/ 0 60000 65536"/>
                  <a:gd name="T18" fmla="*/ 0 w 34"/>
                  <a:gd name="T19" fmla="*/ 0 h 27"/>
                  <a:gd name="T20" fmla="*/ 34 w 3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34" h="27">
                    <a:moveTo>
                      <a:pt x="10" y="27"/>
                    </a:moveTo>
                    <a:lnTo>
                      <a:pt x="8" y="27"/>
                    </a:lnTo>
                    <a:lnTo>
                      <a:pt x="34" y="8"/>
                    </a:lnTo>
                    <a:lnTo>
                      <a:pt x="27" y="0"/>
                    </a:lnTo>
                    <a:lnTo>
                      <a:pt x="0" y="23"/>
                    </a:lnTo>
                    <a:lnTo>
                      <a:pt x="10" y="27"/>
                    </a:lnTo>
                    <a:close/>
                  </a:path>
                </a:pathLst>
              </a:custGeom>
              <a:solidFill>
                <a:srgbClr val="000000"/>
              </a:solidFill>
              <a:ln w="9525">
                <a:noFill/>
                <a:round/>
                <a:headEnd/>
                <a:tailEnd/>
              </a:ln>
            </p:spPr>
            <p:txBody>
              <a:bodyPr/>
              <a:lstStyle/>
              <a:p>
                <a:endParaRPr lang="pt-BR"/>
              </a:p>
            </p:txBody>
          </p:sp>
          <p:sp>
            <p:nvSpPr>
              <p:cNvPr id="22562" name="Freeform 163"/>
              <p:cNvSpPr>
                <a:spLocks/>
              </p:cNvSpPr>
              <p:nvPr/>
            </p:nvSpPr>
            <p:spPr bwMode="auto">
              <a:xfrm>
                <a:off x="5251" y="2964"/>
                <a:ext cx="35" cy="25"/>
              </a:xfrm>
              <a:custGeom>
                <a:avLst/>
                <a:gdLst>
                  <a:gd name="T0" fmla="*/ 10 w 35"/>
                  <a:gd name="T1" fmla="*/ 23 h 25"/>
                  <a:gd name="T2" fmla="*/ 10 w 35"/>
                  <a:gd name="T3" fmla="*/ 25 h 25"/>
                  <a:gd name="T4" fmla="*/ 35 w 35"/>
                  <a:gd name="T5" fmla="*/ 4 h 25"/>
                  <a:gd name="T6" fmla="*/ 25 w 35"/>
                  <a:gd name="T7" fmla="*/ 0 h 25"/>
                  <a:gd name="T8" fmla="*/ 0 w 35"/>
                  <a:gd name="T9" fmla="*/ 19 h 25"/>
                  <a:gd name="T10" fmla="*/ 0 w 35"/>
                  <a:gd name="T11" fmla="*/ 19 h 25"/>
                  <a:gd name="T12" fmla="*/ 10 w 35"/>
                  <a:gd name="T13" fmla="*/ 23 h 25"/>
                  <a:gd name="T14" fmla="*/ 0 60000 65536"/>
                  <a:gd name="T15" fmla="*/ 0 60000 65536"/>
                  <a:gd name="T16" fmla="*/ 0 60000 65536"/>
                  <a:gd name="T17" fmla="*/ 0 60000 65536"/>
                  <a:gd name="T18" fmla="*/ 0 60000 65536"/>
                  <a:gd name="T19" fmla="*/ 0 60000 65536"/>
                  <a:gd name="T20" fmla="*/ 0 60000 65536"/>
                  <a:gd name="T21" fmla="*/ 0 w 35"/>
                  <a:gd name="T22" fmla="*/ 0 h 25"/>
                  <a:gd name="T23" fmla="*/ 35 w 35"/>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25">
                    <a:moveTo>
                      <a:pt x="10" y="23"/>
                    </a:moveTo>
                    <a:lnTo>
                      <a:pt x="10" y="25"/>
                    </a:lnTo>
                    <a:lnTo>
                      <a:pt x="35" y="4"/>
                    </a:lnTo>
                    <a:lnTo>
                      <a:pt x="25" y="0"/>
                    </a:lnTo>
                    <a:lnTo>
                      <a:pt x="0" y="19"/>
                    </a:lnTo>
                    <a:lnTo>
                      <a:pt x="10" y="23"/>
                    </a:lnTo>
                    <a:close/>
                  </a:path>
                </a:pathLst>
              </a:custGeom>
              <a:solidFill>
                <a:srgbClr val="000000"/>
              </a:solidFill>
              <a:ln w="9525">
                <a:noFill/>
                <a:round/>
                <a:headEnd/>
                <a:tailEnd/>
              </a:ln>
            </p:spPr>
            <p:txBody>
              <a:bodyPr/>
              <a:lstStyle/>
              <a:p>
                <a:endParaRPr lang="pt-BR"/>
              </a:p>
            </p:txBody>
          </p:sp>
          <p:sp>
            <p:nvSpPr>
              <p:cNvPr id="22563" name="Freeform 164"/>
              <p:cNvSpPr>
                <a:spLocks/>
              </p:cNvSpPr>
              <p:nvPr/>
            </p:nvSpPr>
            <p:spPr bwMode="auto">
              <a:xfrm>
                <a:off x="5240" y="2983"/>
                <a:ext cx="21" cy="15"/>
              </a:xfrm>
              <a:custGeom>
                <a:avLst/>
                <a:gdLst>
                  <a:gd name="T0" fmla="*/ 11 w 21"/>
                  <a:gd name="T1" fmla="*/ 15 h 15"/>
                  <a:gd name="T2" fmla="*/ 21 w 21"/>
                  <a:gd name="T3" fmla="*/ 4 h 15"/>
                  <a:gd name="T4" fmla="*/ 11 w 21"/>
                  <a:gd name="T5" fmla="*/ 0 h 15"/>
                  <a:gd name="T6" fmla="*/ 2 w 21"/>
                  <a:gd name="T7" fmla="*/ 11 h 15"/>
                  <a:gd name="T8" fmla="*/ 0 w 21"/>
                  <a:gd name="T9" fmla="*/ 11 h 15"/>
                  <a:gd name="T10" fmla="*/ 11 w 21"/>
                  <a:gd name="T11" fmla="*/ 15 h 15"/>
                  <a:gd name="T12" fmla="*/ 0 60000 65536"/>
                  <a:gd name="T13" fmla="*/ 0 60000 65536"/>
                  <a:gd name="T14" fmla="*/ 0 60000 65536"/>
                  <a:gd name="T15" fmla="*/ 0 60000 65536"/>
                  <a:gd name="T16" fmla="*/ 0 60000 65536"/>
                  <a:gd name="T17" fmla="*/ 0 60000 65536"/>
                  <a:gd name="T18" fmla="*/ 0 w 21"/>
                  <a:gd name="T19" fmla="*/ 0 h 15"/>
                  <a:gd name="T20" fmla="*/ 21 w 21"/>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1" h="15">
                    <a:moveTo>
                      <a:pt x="11" y="15"/>
                    </a:moveTo>
                    <a:lnTo>
                      <a:pt x="21" y="4"/>
                    </a:lnTo>
                    <a:lnTo>
                      <a:pt x="11" y="0"/>
                    </a:lnTo>
                    <a:lnTo>
                      <a:pt x="2" y="11"/>
                    </a:lnTo>
                    <a:lnTo>
                      <a:pt x="0" y="11"/>
                    </a:lnTo>
                    <a:lnTo>
                      <a:pt x="11" y="15"/>
                    </a:lnTo>
                    <a:close/>
                  </a:path>
                </a:pathLst>
              </a:custGeom>
              <a:solidFill>
                <a:srgbClr val="000000"/>
              </a:solidFill>
              <a:ln w="9525">
                <a:noFill/>
                <a:round/>
                <a:headEnd/>
                <a:tailEnd/>
              </a:ln>
            </p:spPr>
            <p:txBody>
              <a:bodyPr/>
              <a:lstStyle/>
              <a:p>
                <a:endParaRPr lang="pt-BR"/>
              </a:p>
            </p:txBody>
          </p:sp>
          <p:sp>
            <p:nvSpPr>
              <p:cNvPr id="22564" name="Freeform 165"/>
              <p:cNvSpPr>
                <a:spLocks/>
              </p:cNvSpPr>
              <p:nvPr/>
            </p:nvSpPr>
            <p:spPr bwMode="auto">
              <a:xfrm>
                <a:off x="5234" y="2994"/>
                <a:ext cx="17" cy="18"/>
              </a:xfrm>
              <a:custGeom>
                <a:avLst/>
                <a:gdLst>
                  <a:gd name="T0" fmla="*/ 6 w 17"/>
                  <a:gd name="T1" fmla="*/ 16 h 18"/>
                  <a:gd name="T2" fmla="*/ 12 w 17"/>
                  <a:gd name="T3" fmla="*/ 18 h 18"/>
                  <a:gd name="T4" fmla="*/ 17 w 17"/>
                  <a:gd name="T5" fmla="*/ 4 h 18"/>
                  <a:gd name="T6" fmla="*/ 6 w 17"/>
                  <a:gd name="T7" fmla="*/ 0 h 18"/>
                  <a:gd name="T8" fmla="*/ 0 w 17"/>
                  <a:gd name="T9" fmla="*/ 16 h 18"/>
                  <a:gd name="T10" fmla="*/ 6 w 17"/>
                  <a:gd name="T11" fmla="*/ 16 h 18"/>
                  <a:gd name="T12" fmla="*/ 0 60000 65536"/>
                  <a:gd name="T13" fmla="*/ 0 60000 65536"/>
                  <a:gd name="T14" fmla="*/ 0 60000 65536"/>
                  <a:gd name="T15" fmla="*/ 0 60000 65536"/>
                  <a:gd name="T16" fmla="*/ 0 60000 65536"/>
                  <a:gd name="T17" fmla="*/ 0 60000 65536"/>
                  <a:gd name="T18" fmla="*/ 0 w 17"/>
                  <a:gd name="T19" fmla="*/ 0 h 18"/>
                  <a:gd name="T20" fmla="*/ 17 w 17"/>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17" h="18">
                    <a:moveTo>
                      <a:pt x="6" y="16"/>
                    </a:moveTo>
                    <a:lnTo>
                      <a:pt x="12" y="18"/>
                    </a:lnTo>
                    <a:lnTo>
                      <a:pt x="17" y="4"/>
                    </a:lnTo>
                    <a:lnTo>
                      <a:pt x="6" y="0"/>
                    </a:lnTo>
                    <a:lnTo>
                      <a:pt x="0" y="16"/>
                    </a:lnTo>
                    <a:lnTo>
                      <a:pt x="6" y="16"/>
                    </a:lnTo>
                    <a:close/>
                  </a:path>
                </a:pathLst>
              </a:custGeom>
              <a:solidFill>
                <a:srgbClr val="000000"/>
              </a:solidFill>
              <a:ln w="9525">
                <a:noFill/>
                <a:round/>
                <a:headEnd/>
                <a:tailEnd/>
              </a:ln>
            </p:spPr>
            <p:txBody>
              <a:bodyPr/>
              <a:lstStyle/>
              <a:p>
                <a:endParaRPr lang="pt-BR"/>
              </a:p>
            </p:txBody>
          </p:sp>
          <p:sp>
            <p:nvSpPr>
              <p:cNvPr id="22565" name="Freeform 166"/>
              <p:cNvSpPr>
                <a:spLocks/>
              </p:cNvSpPr>
              <p:nvPr/>
            </p:nvSpPr>
            <p:spPr bwMode="auto">
              <a:xfrm>
                <a:off x="5212" y="2827"/>
                <a:ext cx="11" cy="10"/>
              </a:xfrm>
              <a:custGeom>
                <a:avLst/>
                <a:gdLst>
                  <a:gd name="T0" fmla="*/ 11 w 11"/>
                  <a:gd name="T1" fmla="*/ 6 h 10"/>
                  <a:gd name="T2" fmla="*/ 5 w 11"/>
                  <a:gd name="T3" fmla="*/ 10 h 10"/>
                  <a:gd name="T4" fmla="*/ 11 w 11"/>
                  <a:gd name="T5" fmla="*/ 10 h 10"/>
                  <a:gd name="T6" fmla="*/ 11 w 11"/>
                  <a:gd name="T7" fmla="*/ 0 h 10"/>
                  <a:gd name="T8" fmla="*/ 5 w 11"/>
                  <a:gd name="T9" fmla="*/ 0 h 10"/>
                  <a:gd name="T10" fmla="*/ 0 w 11"/>
                  <a:gd name="T11" fmla="*/ 6 h 10"/>
                  <a:gd name="T12" fmla="*/ 5 w 11"/>
                  <a:gd name="T13" fmla="*/ 0 h 10"/>
                  <a:gd name="T14" fmla="*/ 0 w 11"/>
                  <a:gd name="T15" fmla="*/ 0 h 10"/>
                  <a:gd name="T16" fmla="*/ 0 w 11"/>
                  <a:gd name="T17" fmla="*/ 6 h 10"/>
                  <a:gd name="T18" fmla="*/ 11 w 11"/>
                  <a:gd name="T19" fmla="*/ 6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0"/>
                  <a:gd name="T32" fmla="*/ 11 w 11"/>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0">
                    <a:moveTo>
                      <a:pt x="11" y="6"/>
                    </a:moveTo>
                    <a:lnTo>
                      <a:pt x="5" y="10"/>
                    </a:lnTo>
                    <a:lnTo>
                      <a:pt x="11" y="10"/>
                    </a:lnTo>
                    <a:lnTo>
                      <a:pt x="11" y="0"/>
                    </a:lnTo>
                    <a:lnTo>
                      <a:pt x="5" y="0"/>
                    </a:lnTo>
                    <a:lnTo>
                      <a:pt x="0" y="6"/>
                    </a:lnTo>
                    <a:lnTo>
                      <a:pt x="5" y="0"/>
                    </a:lnTo>
                    <a:lnTo>
                      <a:pt x="0" y="0"/>
                    </a:lnTo>
                    <a:lnTo>
                      <a:pt x="0" y="6"/>
                    </a:lnTo>
                    <a:lnTo>
                      <a:pt x="11" y="6"/>
                    </a:lnTo>
                    <a:close/>
                  </a:path>
                </a:pathLst>
              </a:custGeom>
              <a:solidFill>
                <a:srgbClr val="000000"/>
              </a:solidFill>
              <a:ln w="9525">
                <a:noFill/>
                <a:round/>
                <a:headEnd/>
                <a:tailEnd/>
              </a:ln>
            </p:spPr>
            <p:txBody>
              <a:bodyPr/>
              <a:lstStyle/>
              <a:p>
                <a:endParaRPr lang="pt-BR"/>
              </a:p>
            </p:txBody>
          </p:sp>
          <p:sp>
            <p:nvSpPr>
              <p:cNvPr id="22566" name="Freeform 167"/>
              <p:cNvSpPr>
                <a:spLocks/>
              </p:cNvSpPr>
              <p:nvPr/>
            </p:nvSpPr>
            <p:spPr bwMode="auto">
              <a:xfrm>
                <a:off x="5212" y="2833"/>
                <a:ext cx="11" cy="8"/>
              </a:xfrm>
              <a:custGeom>
                <a:avLst/>
                <a:gdLst>
                  <a:gd name="T0" fmla="*/ 9 w 11"/>
                  <a:gd name="T1" fmla="*/ 8 h 8"/>
                  <a:gd name="T2" fmla="*/ 11 w 11"/>
                  <a:gd name="T3" fmla="*/ 6 h 8"/>
                  <a:gd name="T4" fmla="*/ 11 w 11"/>
                  <a:gd name="T5" fmla="*/ 0 h 8"/>
                  <a:gd name="T6" fmla="*/ 0 w 11"/>
                  <a:gd name="T7" fmla="*/ 0 h 8"/>
                  <a:gd name="T8" fmla="*/ 0 w 11"/>
                  <a:gd name="T9" fmla="*/ 6 h 8"/>
                  <a:gd name="T10" fmla="*/ 1 w 11"/>
                  <a:gd name="T11" fmla="*/ 2 h 8"/>
                  <a:gd name="T12" fmla="*/ 9 w 11"/>
                  <a:gd name="T13" fmla="*/ 8 h 8"/>
                  <a:gd name="T14" fmla="*/ 11 w 11"/>
                  <a:gd name="T15" fmla="*/ 8 h 8"/>
                  <a:gd name="T16" fmla="*/ 11 w 11"/>
                  <a:gd name="T17" fmla="*/ 6 h 8"/>
                  <a:gd name="T18" fmla="*/ 9 w 11"/>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9" y="8"/>
                    </a:moveTo>
                    <a:lnTo>
                      <a:pt x="11" y="6"/>
                    </a:lnTo>
                    <a:lnTo>
                      <a:pt x="11" y="0"/>
                    </a:lnTo>
                    <a:lnTo>
                      <a:pt x="0" y="0"/>
                    </a:lnTo>
                    <a:lnTo>
                      <a:pt x="0" y="6"/>
                    </a:lnTo>
                    <a:lnTo>
                      <a:pt x="1" y="2"/>
                    </a:lnTo>
                    <a:lnTo>
                      <a:pt x="9" y="8"/>
                    </a:lnTo>
                    <a:lnTo>
                      <a:pt x="11" y="8"/>
                    </a:lnTo>
                    <a:lnTo>
                      <a:pt x="11" y="6"/>
                    </a:lnTo>
                    <a:lnTo>
                      <a:pt x="9" y="8"/>
                    </a:lnTo>
                    <a:close/>
                  </a:path>
                </a:pathLst>
              </a:custGeom>
              <a:solidFill>
                <a:srgbClr val="000000"/>
              </a:solidFill>
              <a:ln w="9525">
                <a:noFill/>
                <a:round/>
                <a:headEnd/>
                <a:tailEnd/>
              </a:ln>
            </p:spPr>
            <p:txBody>
              <a:bodyPr/>
              <a:lstStyle/>
              <a:p>
                <a:endParaRPr lang="pt-BR"/>
              </a:p>
            </p:txBody>
          </p:sp>
          <p:sp>
            <p:nvSpPr>
              <p:cNvPr id="22567" name="Freeform 168"/>
              <p:cNvSpPr>
                <a:spLocks/>
              </p:cNvSpPr>
              <p:nvPr/>
            </p:nvSpPr>
            <p:spPr bwMode="auto">
              <a:xfrm>
                <a:off x="5153" y="2835"/>
                <a:ext cx="68" cy="44"/>
              </a:xfrm>
              <a:custGeom>
                <a:avLst/>
                <a:gdLst>
                  <a:gd name="T0" fmla="*/ 7 w 68"/>
                  <a:gd name="T1" fmla="*/ 44 h 44"/>
                  <a:gd name="T2" fmla="*/ 68 w 68"/>
                  <a:gd name="T3" fmla="*/ 6 h 44"/>
                  <a:gd name="T4" fmla="*/ 60 w 68"/>
                  <a:gd name="T5" fmla="*/ 0 h 44"/>
                  <a:gd name="T6" fmla="*/ 0 w 68"/>
                  <a:gd name="T7" fmla="*/ 40 h 44"/>
                  <a:gd name="T8" fmla="*/ 7 w 68"/>
                  <a:gd name="T9" fmla="*/ 44 h 44"/>
                  <a:gd name="T10" fmla="*/ 0 60000 65536"/>
                  <a:gd name="T11" fmla="*/ 0 60000 65536"/>
                  <a:gd name="T12" fmla="*/ 0 60000 65536"/>
                  <a:gd name="T13" fmla="*/ 0 60000 65536"/>
                  <a:gd name="T14" fmla="*/ 0 60000 65536"/>
                  <a:gd name="T15" fmla="*/ 0 w 68"/>
                  <a:gd name="T16" fmla="*/ 0 h 44"/>
                  <a:gd name="T17" fmla="*/ 68 w 68"/>
                  <a:gd name="T18" fmla="*/ 44 h 44"/>
                </a:gdLst>
                <a:ahLst/>
                <a:cxnLst>
                  <a:cxn ang="T10">
                    <a:pos x="T0" y="T1"/>
                  </a:cxn>
                  <a:cxn ang="T11">
                    <a:pos x="T2" y="T3"/>
                  </a:cxn>
                  <a:cxn ang="T12">
                    <a:pos x="T4" y="T5"/>
                  </a:cxn>
                  <a:cxn ang="T13">
                    <a:pos x="T6" y="T7"/>
                  </a:cxn>
                  <a:cxn ang="T14">
                    <a:pos x="T8" y="T9"/>
                  </a:cxn>
                </a:cxnLst>
                <a:rect l="T15" t="T16" r="T17" b="T18"/>
                <a:pathLst>
                  <a:path w="68" h="44">
                    <a:moveTo>
                      <a:pt x="7" y="44"/>
                    </a:moveTo>
                    <a:lnTo>
                      <a:pt x="68" y="6"/>
                    </a:lnTo>
                    <a:lnTo>
                      <a:pt x="60" y="0"/>
                    </a:lnTo>
                    <a:lnTo>
                      <a:pt x="0" y="40"/>
                    </a:lnTo>
                    <a:lnTo>
                      <a:pt x="7" y="44"/>
                    </a:lnTo>
                    <a:close/>
                  </a:path>
                </a:pathLst>
              </a:custGeom>
              <a:solidFill>
                <a:srgbClr val="000000"/>
              </a:solidFill>
              <a:ln w="9525">
                <a:noFill/>
                <a:round/>
                <a:headEnd/>
                <a:tailEnd/>
              </a:ln>
            </p:spPr>
            <p:txBody>
              <a:bodyPr/>
              <a:lstStyle/>
              <a:p>
                <a:endParaRPr lang="pt-BR"/>
              </a:p>
            </p:txBody>
          </p:sp>
          <p:sp>
            <p:nvSpPr>
              <p:cNvPr id="22568" name="Freeform 169"/>
              <p:cNvSpPr>
                <a:spLocks/>
              </p:cNvSpPr>
              <p:nvPr/>
            </p:nvSpPr>
            <p:spPr bwMode="auto">
              <a:xfrm>
                <a:off x="5090" y="2875"/>
                <a:ext cx="70" cy="44"/>
              </a:xfrm>
              <a:custGeom>
                <a:avLst/>
                <a:gdLst>
                  <a:gd name="T0" fmla="*/ 13 w 70"/>
                  <a:gd name="T1" fmla="*/ 40 h 44"/>
                  <a:gd name="T2" fmla="*/ 10 w 70"/>
                  <a:gd name="T3" fmla="*/ 44 h 44"/>
                  <a:gd name="T4" fmla="*/ 70 w 70"/>
                  <a:gd name="T5" fmla="*/ 4 h 44"/>
                  <a:gd name="T6" fmla="*/ 63 w 70"/>
                  <a:gd name="T7" fmla="*/ 0 h 44"/>
                  <a:gd name="T8" fmla="*/ 4 w 70"/>
                  <a:gd name="T9" fmla="*/ 38 h 44"/>
                  <a:gd name="T10" fmla="*/ 0 w 70"/>
                  <a:gd name="T11" fmla="*/ 40 h 44"/>
                  <a:gd name="T12" fmla="*/ 4 w 70"/>
                  <a:gd name="T13" fmla="*/ 38 h 44"/>
                  <a:gd name="T14" fmla="*/ 0 w 70"/>
                  <a:gd name="T15" fmla="*/ 38 h 44"/>
                  <a:gd name="T16" fmla="*/ 0 w 70"/>
                  <a:gd name="T17" fmla="*/ 40 h 44"/>
                  <a:gd name="T18" fmla="*/ 13 w 70"/>
                  <a:gd name="T19" fmla="*/ 4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
                  <a:gd name="T31" fmla="*/ 0 h 44"/>
                  <a:gd name="T32" fmla="*/ 70 w 70"/>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 h="44">
                    <a:moveTo>
                      <a:pt x="13" y="40"/>
                    </a:moveTo>
                    <a:lnTo>
                      <a:pt x="10" y="44"/>
                    </a:lnTo>
                    <a:lnTo>
                      <a:pt x="70" y="4"/>
                    </a:lnTo>
                    <a:lnTo>
                      <a:pt x="63" y="0"/>
                    </a:lnTo>
                    <a:lnTo>
                      <a:pt x="4" y="38"/>
                    </a:lnTo>
                    <a:lnTo>
                      <a:pt x="0" y="40"/>
                    </a:lnTo>
                    <a:lnTo>
                      <a:pt x="4" y="38"/>
                    </a:lnTo>
                    <a:lnTo>
                      <a:pt x="0" y="38"/>
                    </a:lnTo>
                    <a:lnTo>
                      <a:pt x="0" y="40"/>
                    </a:lnTo>
                    <a:lnTo>
                      <a:pt x="13" y="40"/>
                    </a:lnTo>
                    <a:close/>
                  </a:path>
                </a:pathLst>
              </a:custGeom>
              <a:solidFill>
                <a:srgbClr val="000000"/>
              </a:solidFill>
              <a:ln w="9525">
                <a:noFill/>
                <a:round/>
                <a:headEnd/>
                <a:tailEnd/>
              </a:ln>
            </p:spPr>
            <p:txBody>
              <a:bodyPr/>
              <a:lstStyle/>
              <a:p>
                <a:endParaRPr lang="pt-BR"/>
              </a:p>
            </p:txBody>
          </p:sp>
          <p:sp>
            <p:nvSpPr>
              <p:cNvPr id="22569" name="Freeform 170"/>
              <p:cNvSpPr>
                <a:spLocks/>
              </p:cNvSpPr>
              <p:nvPr/>
            </p:nvSpPr>
            <p:spPr bwMode="auto">
              <a:xfrm>
                <a:off x="5090" y="2915"/>
                <a:ext cx="13" cy="21"/>
              </a:xfrm>
              <a:custGeom>
                <a:avLst/>
                <a:gdLst>
                  <a:gd name="T0" fmla="*/ 6 w 13"/>
                  <a:gd name="T1" fmla="*/ 21 h 21"/>
                  <a:gd name="T2" fmla="*/ 13 w 13"/>
                  <a:gd name="T3" fmla="*/ 21 h 21"/>
                  <a:gd name="T4" fmla="*/ 13 w 13"/>
                  <a:gd name="T5" fmla="*/ 0 h 21"/>
                  <a:gd name="T6" fmla="*/ 0 w 13"/>
                  <a:gd name="T7" fmla="*/ 0 h 21"/>
                  <a:gd name="T8" fmla="*/ 0 w 13"/>
                  <a:gd name="T9" fmla="*/ 21 h 21"/>
                  <a:gd name="T10" fmla="*/ 6 w 13"/>
                  <a:gd name="T11" fmla="*/ 21 h 21"/>
                  <a:gd name="T12" fmla="*/ 0 60000 65536"/>
                  <a:gd name="T13" fmla="*/ 0 60000 65536"/>
                  <a:gd name="T14" fmla="*/ 0 60000 65536"/>
                  <a:gd name="T15" fmla="*/ 0 60000 65536"/>
                  <a:gd name="T16" fmla="*/ 0 60000 65536"/>
                  <a:gd name="T17" fmla="*/ 0 60000 65536"/>
                  <a:gd name="T18" fmla="*/ 0 w 13"/>
                  <a:gd name="T19" fmla="*/ 0 h 21"/>
                  <a:gd name="T20" fmla="*/ 13 w 13"/>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3" h="21">
                    <a:moveTo>
                      <a:pt x="6" y="21"/>
                    </a:moveTo>
                    <a:lnTo>
                      <a:pt x="13" y="21"/>
                    </a:lnTo>
                    <a:lnTo>
                      <a:pt x="13" y="0"/>
                    </a:lnTo>
                    <a:lnTo>
                      <a:pt x="0" y="0"/>
                    </a:lnTo>
                    <a:lnTo>
                      <a:pt x="0" y="21"/>
                    </a:lnTo>
                    <a:lnTo>
                      <a:pt x="6" y="21"/>
                    </a:lnTo>
                    <a:close/>
                  </a:path>
                </a:pathLst>
              </a:custGeom>
              <a:solidFill>
                <a:srgbClr val="000000"/>
              </a:solidFill>
              <a:ln w="9525">
                <a:noFill/>
                <a:round/>
                <a:headEnd/>
                <a:tailEnd/>
              </a:ln>
            </p:spPr>
            <p:txBody>
              <a:bodyPr/>
              <a:lstStyle/>
              <a:p>
                <a:endParaRPr lang="pt-BR"/>
              </a:p>
            </p:txBody>
          </p:sp>
          <p:sp>
            <p:nvSpPr>
              <p:cNvPr id="22570" name="Freeform 171"/>
              <p:cNvSpPr>
                <a:spLocks/>
              </p:cNvSpPr>
              <p:nvPr/>
            </p:nvSpPr>
            <p:spPr bwMode="auto">
              <a:xfrm>
                <a:off x="4301" y="2998"/>
                <a:ext cx="440" cy="283"/>
              </a:xfrm>
              <a:custGeom>
                <a:avLst/>
                <a:gdLst>
                  <a:gd name="T0" fmla="*/ 117 w 440"/>
                  <a:gd name="T1" fmla="*/ 61 h 283"/>
                  <a:gd name="T2" fmla="*/ 146 w 440"/>
                  <a:gd name="T3" fmla="*/ 46 h 283"/>
                  <a:gd name="T4" fmla="*/ 191 w 440"/>
                  <a:gd name="T5" fmla="*/ 25 h 283"/>
                  <a:gd name="T6" fmla="*/ 229 w 440"/>
                  <a:gd name="T7" fmla="*/ 12 h 283"/>
                  <a:gd name="T8" fmla="*/ 256 w 440"/>
                  <a:gd name="T9" fmla="*/ 6 h 283"/>
                  <a:gd name="T10" fmla="*/ 292 w 440"/>
                  <a:gd name="T11" fmla="*/ 2 h 283"/>
                  <a:gd name="T12" fmla="*/ 339 w 440"/>
                  <a:gd name="T13" fmla="*/ 0 h 283"/>
                  <a:gd name="T14" fmla="*/ 368 w 440"/>
                  <a:gd name="T15" fmla="*/ 2 h 283"/>
                  <a:gd name="T16" fmla="*/ 389 w 440"/>
                  <a:gd name="T17" fmla="*/ 6 h 283"/>
                  <a:gd name="T18" fmla="*/ 404 w 440"/>
                  <a:gd name="T19" fmla="*/ 12 h 283"/>
                  <a:gd name="T20" fmla="*/ 415 w 440"/>
                  <a:gd name="T21" fmla="*/ 19 h 283"/>
                  <a:gd name="T22" fmla="*/ 425 w 440"/>
                  <a:gd name="T23" fmla="*/ 31 h 283"/>
                  <a:gd name="T24" fmla="*/ 434 w 440"/>
                  <a:gd name="T25" fmla="*/ 46 h 283"/>
                  <a:gd name="T26" fmla="*/ 438 w 440"/>
                  <a:gd name="T27" fmla="*/ 61 h 283"/>
                  <a:gd name="T28" fmla="*/ 440 w 440"/>
                  <a:gd name="T29" fmla="*/ 80 h 283"/>
                  <a:gd name="T30" fmla="*/ 438 w 440"/>
                  <a:gd name="T31" fmla="*/ 99 h 283"/>
                  <a:gd name="T32" fmla="*/ 434 w 440"/>
                  <a:gd name="T33" fmla="*/ 120 h 283"/>
                  <a:gd name="T34" fmla="*/ 425 w 440"/>
                  <a:gd name="T35" fmla="*/ 139 h 283"/>
                  <a:gd name="T36" fmla="*/ 409 w 440"/>
                  <a:gd name="T37" fmla="*/ 158 h 283"/>
                  <a:gd name="T38" fmla="*/ 379 w 440"/>
                  <a:gd name="T39" fmla="*/ 184 h 283"/>
                  <a:gd name="T40" fmla="*/ 334 w 440"/>
                  <a:gd name="T41" fmla="*/ 218 h 283"/>
                  <a:gd name="T42" fmla="*/ 282 w 440"/>
                  <a:gd name="T43" fmla="*/ 245 h 283"/>
                  <a:gd name="T44" fmla="*/ 244 w 440"/>
                  <a:gd name="T45" fmla="*/ 260 h 283"/>
                  <a:gd name="T46" fmla="*/ 222 w 440"/>
                  <a:gd name="T47" fmla="*/ 268 h 283"/>
                  <a:gd name="T48" fmla="*/ 186 w 440"/>
                  <a:gd name="T49" fmla="*/ 277 h 283"/>
                  <a:gd name="T50" fmla="*/ 130 w 440"/>
                  <a:gd name="T51" fmla="*/ 283 h 283"/>
                  <a:gd name="T52" fmla="*/ 89 w 440"/>
                  <a:gd name="T53" fmla="*/ 283 h 283"/>
                  <a:gd name="T54" fmla="*/ 64 w 440"/>
                  <a:gd name="T55" fmla="*/ 279 h 283"/>
                  <a:gd name="T56" fmla="*/ 45 w 440"/>
                  <a:gd name="T57" fmla="*/ 272 h 283"/>
                  <a:gd name="T58" fmla="*/ 30 w 440"/>
                  <a:gd name="T59" fmla="*/ 264 h 283"/>
                  <a:gd name="T60" fmla="*/ 15 w 440"/>
                  <a:gd name="T61" fmla="*/ 243 h 283"/>
                  <a:gd name="T62" fmla="*/ 3 w 440"/>
                  <a:gd name="T63" fmla="*/ 218 h 283"/>
                  <a:gd name="T64" fmla="*/ 0 w 440"/>
                  <a:gd name="T65" fmla="*/ 200 h 283"/>
                  <a:gd name="T66" fmla="*/ 1 w 440"/>
                  <a:gd name="T67" fmla="*/ 186 h 283"/>
                  <a:gd name="T68" fmla="*/ 5 w 440"/>
                  <a:gd name="T69" fmla="*/ 173 h 283"/>
                  <a:gd name="T70" fmla="*/ 13 w 440"/>
                  <a:gd name="T71" fmla="*/ 160 h 283"/>
                  <a:gd name="T72" fmla="*/ 30 w 440"/>
                  <a:gd name="T73" fmla="*/ 137 h 283"/>
                  <a:gd name="T74" fmla="*/ 62 w 440"/>
                  <a:gd name="T75" fmla="*/ 107 h 283"/>
                  <a:gd name="T76" fmla="*/ 91 w 440"/>
                  <a:gd name="T77" fmla="*/ 80 h 283"/>
                  <a:gd name="T78" fmla="*/ 110 w 440"/>
                  <a:gd name="T79" fmla="*/ 65 h 28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40"/>
                  <a:gd name="T121" fmla="*/ 0 h 283"/>
                  <a:gd name="T122" fmla="*/ 440 w 440"/>
                  <a:gd name="T123" fmla="*/ 283 h 28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40" h="283">
                    <a:moveTo>
                      <a:pt x="113" y="63"/>
                    </a:moveTo>
                    <a:lnTo>
                      <a:pt x="117" y="61"/>
                    </a:lnTo>
                    <a:lnTo>
                      <a:pt x="129" y="55"/>
                    </a:lnTo>
                    <a:lnTo>
                      <a:pt x="146" y="46"/>
                    </a:lnTo>
                    <a:lnTo>
                      <a:pt x="167" y="36"/>
                    </a:lnTo>
                    <a:lnTo>
                      <a:pt x="191" y="25"/>
                    </a:lnTo>
                    <a:lnTo>
                      <a:pt x="218" y="15"/>
                    </a:lnTo>
                    <a:lnTo>
                      <a:pt x="229" y="12"/>
                    </a:lnTo>
                    <a:lnTo>
                      <a:pt x="244" y="8"/>
                    </a:lnTo>
                    <a:lnTo>
                      <a:pt x="256" y="6"/>
                    </a:lnTo>
                    <a:lnTo>
                      <a:pt x="267" y="4"/>
                    </a:lnTo>
                    <a:lnTo>
                      <a:pt x="292" y="2"/>
                    </a:lnTo>
                    <a:lnTo>
                      <a:pt x="315" y="0"/>
                    </a:lnTo>
                    <a:lnTo>
                      <a:pt x="339" y="0"/>
                    </a:lnTo>
                    <a:lnTo>
                      <a:pt x="358" y="0"/>
                    </a:lnTo>
                    <a:lnTo>
                      <a:pt x="368" y="2"/>
                    </a:lnTo>
                    <a:lnTo>
                      <a:pt x="377" y="4"/>
                    </a:lnTo>
                    <a:lnTo>
                      <a:pt x="389" y="6"/>
                    </a:lnTo>
                    <a:lnTo>
                      <a:pt x="396" y="8"/>
                    </a:lnTo>
                    <a:lnTo>
                      <a:pt x="404" y="12"/>
                    </a:lnTo>
                    <a:lnTo>
                      <a:pt x="409" y="15"/>
                    </a:lnTo>
                    <a:lnTo>
                      <a:pt x="415" y="19"/>
                    </a:lnTo>
                    <a:lnTo>
                      <a:pt x="421" y="25"/>
                    </a:lnTo>
                    <a:lnTo>
                      <a:pt x="425" y="31"/>
                    </a:lnTo>
                    <a:lnTo>
                      <a:pt x="428" y="38"/>
                    </a:lnTo>
                    <a:lnTo>
                      <a:pt x="434" y="46"/>
                    </a:lnTo>
                    <a:lnTo>
                      <a:pt x="436" y="53"/>
                    </a:lnTo>
                    <a:lnTo>
                      <a:pt x="438" y="61"/>
                    </a:lnTo>
                    <a:lnTo>
                      <a:pt x="438" y="70"/>
                    </a:lnTo>
                    <a:lnTo>
                      <a:pt x="440" y="80"/>
                    </a:lnTo>
                    <a:lnTo>
                      <a:pt x="440" y="89"/>
                    </a:lnTo>
                    <a:lnTo>
                      <a:pt x="438" y="99"/>
                    </a:lnTo>
                    <a:lnTo>
                      <a:pt x="436" y="110"/>
                    </a:lnTo>
                    <a:lnTo>
                      <a:pt x="434" y="120"/>
                    </a:lnTo>
                    <a:lnTo>
                      <a:pt x="428" y="129"/>
                    </a:lnTo>
                    <a:lnTo>
                      <a:pt x="425" y="139"/>
                    </a:lnTo>
                    <a:lnTo>
                      <a:pt x="419" y="148"/>
                    </a:lnTo>
                    <a:lnTo>
                      <a:pt x="409" y="158"/>
                    </a:lnTo>
                    <a:lnTo>
                      <a:pt x="400" y="167"/>
                    </a:lnTo>
                    <a:lnTo>
                      <a:pt x="379" y="184"/>
                    </a:lnTo>
                    <a:lnTo>
                      <a:pt x="358" y="201"/>
                    </a:lnTo>
                    <a:lnTo>
                      <a:pt x="334" y="218"/>
                    </a:lnTo>
                    <a:lnTo>
                      <a:pt x="309" y="232"/>
                    </a:lnTo>
                    <a:lnTo>
                      <a:pt x="282" y="245"/>
                    </a:lnTo>
                    <a:lnTo>
                      <a:pt x="258" y="256"/>
                    </a:lnTo>
                    <a:lnTo>
                      <a:pt x="244" y="260"/>
                    </a:lnTo>
                    <a:lnTo>
                      <a:pt x="233" y="266"/>
                    </a:lnTo>
                    <a:lnTo>
                      <a:pt x="222" y="268"/>
                    </a:lnTo>
                    <a:lnTo>
                      <a:pt x="210" y="272"/>
                    </a:lnTo>
                    <a:lnTo>
                      <a:pt x="186" y="277"/>
                    </a:lnTo>
                    <a:lnTo>
                      <a:pt x="159" y="279"/>
                    </a:lnTo>
                    <a:lnTo>
                      <a:pt x="130" y="283"/>
                    </a:lnTo>
                    <a:lnTo>
                      <a:pt x="102" y="283"/>
                    </a:lnTo>
                    <a:lnTo>
                      <a:pt x="89" y="283"/>
                    </a:lnTo>
                    <a:lnTo>
                      <a:pt x="77" y="281"/>
                    </a:lnTo>
                    <a:lnTo>
                      <a:pt x="64" y="279"/>
                    </a:lnTo>
                    <a:lnTo>
                      <a:pt x="55" y="277"/>
                    </a:lnTo>
                    <a:lnTo>
                      <a:pt x="45" y="272"/>
                    </a:lnTo>
                    <a:lnTo>
                      <a:pt x="36" y="268"/>
                    </a:lnTo>
                    <a:lnTo>
                      <a:pt x="30" y="264"/>
                    </a:lnTo>
                    <a:lnTo>
                      <a:pt x="24" y="256"/>
                    </a:lnTo>
                    <a:lnTo>
                      <a:pt x="15" y="243"/>
                    </a:lnTo>
                    <a:lnTo>
                      <a:pt x="7" y="230"/>
                    </a:lnTo>
                    <a:lnTo>
                      <a:pt x="3" y="218"/>
                    </a:lnTo>
                    <a:lnTo>
                      <a:pt x="1" y="205"/>
                    </a:lnTo>
                    <a:lnTo>
                      <a:pt x="0" y="200"/>
                    </a:lnTo>
                    <a:lnTo>
                      <a:pt x="0" y="192"/>
                    </a:lnTo>
                    <a:lnTo>
                      <a:pt x="1" y="186"/>
                    </a:lnTo>
                    <a:lnTo>
                      <a:pt x="1" y="179"/>
                    </a:lnTo>
                    <a:lnTo>
                      <a:pt x="5" y="173"/>
                    </a:lnTo>
                    <a:lnTo>
                      <a:pt x="7" y="165"/>
                    </a:lnTo>
                    <a:lnTo>
                      <a:pt x="13" y="160"/>
                    </a:lnTo>
                    <a:lnTo>
                      <a:pt x="19" y="152"/>
                    </a:lnTo>
                    <a:lnTo>
                      <a:pt x="30" y="137"/>
                    </a:lnTo>
                    <a:lnTo>
                      <a:pt x="45" y="122"/>
                    </a:lnTo>
                    <a:lnTo>
                      <a:pt x="62" y="107"/>
                    </a:lnTo>
                    <a:lnTo>
                      <a:pt x="77" y="91"/>
                    </a:lnTo>
                    <a:lnTo>
                      <a:pt x="91" y="80"/>
                    </a:lnTo>
                    <a:lnTo>
                      <a:pt x="102" y="70"/>
                    </a:lnTo>
                    <a:lnTo>
                      <a:pt x="110" y="65"/>
                    </a:lnTo>
                    <a:lnTo>
                      <a:pt x="113" y="63"/>
                    </a:lnTo>
                    <a:close/>
                  </a:path>
                </a:pathLst>
              </a:custGeom>
              <a:solidFill>
                <a:srgbClr val="000000"/>
              </a:solidFill>
              <a:ln w="9525">
                <a:noFill/>
                <a:round/>
                <a:headEnd/>
                <a:tailEnd/>
              </a:ln>
            </p:spPr>
            <p:txBody>
              <a:bodyPr/>
              <a:lstStyle/>
              <a:p>
                <a:endParaRPr lang="pt-BR"/>
              </a:p>
            </p:txBody>
          </p:sp>
          <p:sp>
            <p:nvSpPr>
              <p:cNvPr id="22571" name="Freeform 172"/>
              <p:cNvSpPr>
                <a:spLocks/>
              </p:cNvSpPr>
              <p:nvPr/>
            </p:nvSpPr>
            <p:spPr bwMode="auto">
              <a:xfrm>
                <a:off x="4411" y="2998"/>
                <a:ext cx="157" cy="67"/>
              </a:xfrm>
              <a:custGeom>
                <a:avLst/>
                <a:gdLst>
                  <a:gd name="T0" fmla="*/ 157 w 157"/>
                  <a:gd name="T1" fmla="*/ 0 h 67"/>
                  <a:gd name="T2" fmla="*/ 144 w 157"/>
                  <a:gd name="T3" fmla="*/ 0 h 67"/>
                  <a:gd name="T4" fmla="*/ 131 w 157"/>
                  <a:gd name="T5" fmla="*/ 4 h 67"/>
                  <a:gd name="T6" fmla="*/ 119 w 157"/>
                  <a:gd name="T7" fmla="*/ 8 h 67"/>
                  <a:gd name="T8" fmla="*/ 104 w 157"/>
                  <a:gd name="T9" fmla="*/ 12 h 67"/>
                  <a:gd name="T10" fmla="*/ 77 w 157"/>
                  <a:gd name="T11" fmla="*/ 21 h 67"/>
                  <a:gd name="T12" fmla="*/ 53 w 157"/>
                  <a:gd name="T13" fmla="*/ 33 h 67"/>
                  <a:gd name="T14" fmla="*/ 32 w 157"/>
                  <a:gd name="T15" fmla="*/ 42 h 67"/>
                  <a:gd name="T16" fmla="*/ 15 w 157"/>
                  <a:gd name="T17" fmla="*/ 51 h 67"/>
                  <a:gd name="T18" fmla="*/ 3 w 157"/>
                  <a:gd name="T19" fmla="*/ 57 h 67"/>
                  <a:gd name="T20" fmla="*/ 0 w 157"/>
                  <a:gd name="T21" fmla="*/ 59 h 67"/>
                  <a:gd name="T22" fmla="*/ 7 w 157"/>
                  <a:gd name="T23" fmla="*/ 67 h 67"/>
                  <a:gd name="T24" fmla="*/ 11 w 157"/>
                  <a:gd name="T25" fmla="*/ 63 h 67"/>
                  <a:gd name="T26" fmla="*/ 22 w 157"/>
                  <a:gd name="T27" fmla="*/ 57 h 67"/>
                  <a:gd name="T28" fmla="*/ 39 w 157"/>
                  <a:gd name="T29" fmla="*/ 48 h 67"/>
                  <a:gd name="T30" fmla="*/ 58 w 157"/>
                  <a:gd name="T31" fmla="*/ 38 h 67"/>
                  <a:gd name="T32" fmla="*/ 83 w 157"/>
                  <a:gd name="T33" fmla="*/ 29 h 67"/>
                  <a:gd name="T34" fmla="*/ 110 w 157"/>
                  <a:gd name="T35" fmla="*/ 19 h 67"/>
                  <a:gd name="T36" fmla="*/ 123 w 157"/>
                  <a:gd name="T37" fmla="*/ 15 h 67"/>
                  <a:gd name="T38" fmla="*/ 134 w 157"/>
                  <a:gd name="T39" fmla="*/ 12 h 67"/>
                  <a:gd name="T40" fmla="*/ 148 w 157"/>
                  <a:gd name="T41" fmla="*/ 10 h 67"/>
                  <a:gd name="T42" fmla="*/ 157 w 157"/>
                  <a:gd name="T43" fmla="*/ 8 h 67"/>
                  <a:gd name="T44" fmla="*/ 157 w 157"/>
                  <a:gd name="T45" fmla="*/ 0 h 6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7"/>
                  <a:gd name="T70" fmla="*/ 0 h 67"/>
                  <a:gd name="T71" fmla="*/ 157 w 157"/>
                  <a:gd name="T72" fmla="*/ 67 h 6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7" h="67">
                    <a:moveTo>
                      <a:pt x="157" y="0"/>
                    </a:moveTo>
                    <a:lnTo>
                      <a:pt x="144" y="0"/>
                    </a:lnTo>
                    <a:lnTo>
                      <a:pt x="131" y="4"/>
                    </a:lnTo>
                    <a:lnTo>
                      <a:pt x="119" y="8"/>
                    </a:lnTo>
                    <a:lnTo>
                      <a:pt x="104" y="12"/>
                    </a:lnTo>
                    <a:lnTo>
                      <a:pt x="77" y="21"/>
                    </a:lnTo>
                    <a:lnTo>
                      <a:pt x="53" y="33"/>
                    </a:lnTo>
                    <a:lnTo>
                      <a:pt x="32" y="42"/>
                    </a:lnTo>
                    <a:lnTo>
                      <a:pt x="15" y="51"/>
                    </a:lnTo>
                    <a:lnTo>
                      <a:pt x="3" y="57"/>
                    </a:lnTo>
                    <a:lnTo>
                      <a:pt x="0" y="59"/>
                    </a:lnTo>
                    <a:lnTo>
                      <a:pt x="7" y="67"/>
                    </a:lnTo>
                    <a:lnTo>
                      <a:pt x="11" y="63"/>
                    </a:lnTo>
                    <a:lnTo>
                      <a:pt x="22" y="57"/>
                    </a:lnTo>
                    <a:lnTo>
                      <a:pt x="39" y="48"/>
                    </a:lnTo>
                    <a:lnTo>
                      <a:pt x="58" y="38"/>
                    </a:lnTo>
                    <a:lnTo>
                      <a:pt x="83" y="29"/>
                    </a:lnTo>
                    <a:lnTo>
                      <a:pt x="110" y="19"/>
                    </a:lnTo>
                    <a:lnTo>
                      <a:pt x="123" y="15"/>
                    </a:lnTo>
                    <a:lnTo>
                      <a:pt x="134" y="12"/>
                    </a:lnTo>
                    <a:lnTo>
                      <a:pt x="148" y="10"/>
                    </a:lnTo>
                    <a:lnTo>
                      <a:pt x="157" y="8"/>
                    </a:lnTo>
                    <a:lnTo>
                      <a:pt x="157" y="0"/>
                    </a:lnTo>
                    <a:close/>
                  </a:path>
                </a:pathLst>
              </a:custGeom>
              <a:solidFill>
                <a:srgbClr val="000000"/>
              </a:solidFill>
              <a:ln w="9525">
                <a:noFill/>
                <a:round/>
                <a:headEnd/>
                <a:tailEnd/>
              </a:ln>
            </p:spPr>
            <p:txBody>
              <a:bodyPr/>
              <a:lstStyle/>
              <a:p>
                <a:endParaRPr lang="pt-BR"/>
              </a:p>
            </p:txBody>
          </p:sp>
          <p:sp>
            <p:nvSpPr>
              <p:cNvPr id="22572" name="Freeform 173"/>
              <p:cNvSpPr>
                <a:spLocks/>
              </p:cNvSpPr>
              <p:nvPr/>
            </p:nvSpPr>
            <p:spPr bwMode="auto">
              <a:xfrm>
                <a:off x="4568" y="2994"/>
                <a:ext cx="160" cy="31"/>
              </a:xfrm>
              <a:custGeom>
                <a:avLst/>
                <a:gdLst>
                  <a:gd name="T0" fmla="*/ 160 w 160"/>
                  <a:gd name="T1" fmla="*/ 27 h 31"/>
                  <a:gd name="T2" fmla="*/ 154 w 160"/>
                  <a:gd name="T3" fmla="*/ 21 h 31"/>
                  <a:gd name="T4" fmla="*/ 148 w 160"/>
                  <a:gd name="T5" fmla="*/ 16 h 31"/>
                  <a:gd name="T6" fmla="*/ 139 w 160"/>
                  <a:gd name="T7" fmla="*/ 12 h 31"/>
                  <a:gd name="T8" fmla="*/ 131 w 160"/>
                  <a:gd name="T9" fmla="*/ 8 h 31"/>
                  <a:gd name="T10" fmla="*/ 122 w 160"/>
                  <a:gd name="T11" fmla="*/ 6 h 31"/>
                  <a:gd name="T12" fmla="*/ 112 w 160"/>
                  <a:gd name="T13" fmla="*/ 4 h 31"/>
                  <a:gd name="T14" fmla="*/ 103 w 160"/>
                  <a:gd name="T15" fmla="*/ 2 h 31"/>
                  <a:gd name="T16" fmla="*/ 91 w 160"/>
                  <a:gd name="T17" fmla="*/ 0 h 31"/>
                  <a:gd name="T18" fmla="*/ 72 w 160"/>
                  <a:gd name="T19" fmla="*/ 0 h 31"/>
                  <a:gd name="T20" fmla="*/ 48 w 160"/>
                  <a:gd name="T21" fmla="*/ 0 h 31"/>
                  <a:gd name="T22" fmla="*/ 25 w 160"/>
                  <a:gd name="T23" fmla="*/ 2 h 31"/>
                  <a:gd name="T24" fmla="*/ 0 w 160"/>
                  <a:gd name="T25" fmla="*/ 4 h 31"/>
                  <a:gd name="T26" fmla="*/ 0 w 160"/>
                  <a:gd name="T27" fmla="*/ 12 h 31"/>
                  <a:gd name="T28" fmla="*/ 25 w 160"/>
                  <a:gd name="T29" fmla="*/ 10 h 31"/>
                  <a:gd name="T30" fmla="*/ 48 w 160"/>
                  <a:gd name="T31" fmla="*/ 10 h 31"/>
                  <a:gd name="T32" fmla="*/ 70 w 160"/>
                  <a:gd name="T33" fmla="*/ 8 h 31"/>
                  <a:gd name="T34" fmla="*/ 91 w 160"/>
                  <a:gd name="T35" fmla="*/ 10 h 31"/>
                  <a:gd name="T36" fmla="*/ 101 w 160"/>
                  <a:gd name="T37" fmla="*/ 10 h 31"/>
                  <a:gd name="T38" fmla="*/ 110 w 160"/>
                  <a:gd name="T39" fmla="*/ 12 h 31"/>
                  <a:gd name="T40" fmla="*/ 118 w 160"/>
                  <a:gd name="T41" fmla="*/ 14 h 31"/>
                  <a:gd name="T42" fmla="*/ 127 w 160"/>
                  <a:gd name="T43" fmla="*/ 16 h 31"/>
                  <a:gd name="T44" fmla="*/ 133 w 160"/>
                  <a:gd name="T45" fmla="*/ 19 h 31"/>
                  <a:gd name="T46" fmla="*/ 139 w 160"/>
                  <a:gd name="T47" fmla="*/ 23 h 31"/>
                  <a:gd name="T48" fmla="*/ 144 w 160"/>
                  <a:gd name="T49" fmla="*/ 27 h 31"/>
                  <a:gd name="T50" fmla="*/ 148 w 160"/>
                  <a:gd name="T51" fmla="*/ 31 h 31"/>
                  <a:gd name="T52" fmla="*/ 160 w 160"/>
                  <a:gd name="T53" fmla="*/ 27 h 3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0"/>
                  <a:gd name="T82" fmla="*/ 0 h 31"/>
                  <a:gd name="T83" fmla="*/ 160 w 160"/>
                  <a:gd name="T84" fmla="*/ 31 h 3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0" h="31">
                    <a:moveTo>
                      <a:pt x="160" y="27"/>
                    </a:moveTo>
                    <a:lnTo>
                      <a:pt x="154" y="21"/>
                    </a:lnTo>
                    <a:lnTo>
                      <a:pt x="148" y="16"/>
                    </a:lnTo>
                    <a:lnTo>
                      <a:pt x="139" y="12"/>
                    </a:lnTo>
                    <a:lnTo>
                      <a:pt x="131" y="8"/>
                    </a:lnTo>
                    <a:lnTo>
                      <a:pt x="122" y="6"/>
                    </a:lnTo>
                    <a:lnTo>
                      <a:pt x="112" y="4"/>
                    </a:lnTo>
                    <a:lnTo>
                      <a:pt x="103" y="2"/>
                    </a:lnTo>
                    <a:lnTo>
                      <a:pt x="91" y="0"/>
                    </a:lnTo>
                    <a:lnTo>
                      <a:pt x="72" y="0"/>
                    </a:lnTo>
                    <a:lnTo>
                      <a:pt x="48" y="0"/>
                    </a:lnTo>
                    <a:lnTo>
                      <a:pt x="25" y="2"/>
                    </a:lnTo>
                    <a:lnTo>
                      <a:pt x="0" y="4"/>
                    </a:lnTo>
                    <a:lnTo>
                      <a:pt x="0" y="12"/>
                    </a:lnTo>
                    <a:lnTo>
                      <a:pt x="25" y="10"/>
                    </a:lnTo>
                    <a:lnTo>
                      <a:pt x="48" y="10"/>
                    </a:lnTo>
                    <a:lnTo>
                      <a:pt x="70" y="8"/>
                    </a:lnTo>
                    <a:lnTo>
                      <a:pt x="91" y="10"/>
                    </a:lnTo>
                    <a:lnTo>
                      <a:pt x="101" y="10"/>
                    </a:lnTo>
                    <a:lnTo>
                      <a:pt x="110" y="12"/>
                    </a:lnTo>
                    <a:lnTo>
                      <a:pt x="118" y="14"/>
                    </a:lnTo>
                    <a:lnTo>
                      <a:pt x="127" y="16"/>
                    </a:lnTo>
                    <a:lnTo>
                      <a:pt x="133" y="19"/>
                    </a:lnTo>
                    <a:lnTo>
                      <a:pt x="139" y="23"/>
                    </a:lnTo>
                    <a:lnTo>
                      <a:pt x="144" y="27"/>
                    </a:lnTo>
                    <a:lnTo>
                      <a:pt x="148" y="31"/>
                    </a:lnTo>
                    <a:lnTo>
                      <a:pt x="160" y="27"/>
                    </a:lnTo>
                    <a:close/>
                  </a:path>
                </a:pathLst>
              </a:custGeom>
              <a:solidFill>
                <a:srgbClr val="000000"/>
              </a:solidFill>
              <a:ln w="9525">
                <a:noFill/>
                <a:round/>
                <a:headEnd/>
                <a:tailEnd/>
              </a:ln>
            </p:spPr>
            <p:txBody>
              <a:bodyPr/>
              <a:lstStyle/>
              <a:p>
                <a:endParaRPr lang="pt-BR"/>
              </a:p>
            </p:txBody>
          </p:sp>
          <p:sp>
            <p:nvSpPr>
              <p:cNvPr id="22573" name="Freeform 174"/>
              <p:cNvSpPr>
                <a:spLocks/>
              </p:cNvSpPr>
              <p:nvPr/>
            </p:nvSpPr>
            <p:spPr bwMode="auto">
              <a:xfrm>
                <a:off x="4697" y="3021"/>
                <a:ext cx="50" cy="148"/>
              </a:xfrm>
              <a:custGeom>
                <a:avLst/>
                <a:gdLst>
                  <a:gd name="T0" fmla="*/ 10 w 50"/>
                  <a:gd name="T1" fmla="*/ 148 h 148"/>
                  <a:gd name="T2" fmla="*/ 19 w 50"/>
                  <a:gd name="T3" fmla="*/ 139 h 148"/>
                  <a:gd name="T4" fmla="*/ 27 w 50"/>
                  <a:gd name="T5" fmla="*/ 129 h 148"/>
                  <a:gd name="T6" fmla="*/ 32 w 50"/>
                  <a:gd name="T7" fmla="*/ 118 h 148"/>
                  <a:gd name="T8" fmla="*/ 38 w 50"/>
                  <a:gd name="T9" fmla="*/ 108 h 148"/>
                  <a:gd name="T10" fmla="*/ 42 w 50"/>
                  <a:gd name="T11" fmla="*/ 99 h 148"/>
                  <a:gd name="T12" fmla="*/ 46 w 50"/>
                  <a:gd name="T13" fmla="*/ 87 h 148"/>
                  <a:gd name="T14" fmla="*/ 48 w 50"/>
                  <a:gd name="T15" fmla="*/ 76 h 148"/>
                  <a:gd name="T16" fmla="*/ 50 w 50"/>
                  <a:gd name="T17" fmla="*/ 66 h 148"/>
                  <a:gd name="T18" fmla="*/ 50 w 50"/>
                  <a:gd name="T19" fmla="*/ 57 h 148"/>
                  <a:gd name="T20" fmla="*/ 48 w 50"/>
                  <a:gd name="T21" fmla="*/ 47 h 148"/>
                  <a:gd name="T22" fmla="*/ 48 w 50"/>
                  <a:gd name="T23" fmla="*/ 38 h 148"/>
                  <a:gd name="T24" fmla="*/ 46 w 50"/>
                  <a:gd name="T25" fmla="*/ 28 h 148"/>
                  <a:gd name="T26" fmla="*/ 42 w 50"/>
                  <a:gd name="T27" fmla="*/ 21 h 148"/>
                  <a:gd name="T28" fmla="*/ 38 w 50"/>
                  <a:gd name="T29" fmla="*/ 13 h 148"/>
                  <a:gd name="T30" fmla="*/ 34 w 50"/>
                  <a:gd name="T31" fmla="*/ 6 h 148"/>
                  <a:gd name="T32" fmla="*/ 31 w 50"/>
                  <a:gd name="T33" fmla="*/ 0 h 148"/>
                  <a:gd name="T34" fmla="*/ 19 w 50"/>
                  <a:gd name="T35" fmla="*/ 4 h 148"/>
                  <a:gd name="T36" fmla="*/ 23 w 50"/>
                  <a:gd name="T37" fmla="*/ 10 h 148"/>
                  <a:gd name="T38" fmla="*/ 29 w 50"/>
                  <a:gd name="T39" fmla="*/ 17 h 148"/>
                  <a:gd name="T40" fmla="*/ 32 w 50"/>
                  <a:gd name="T41" fmla="*/ 25 h 148"/>
                  <a:gd name="T42" fmla="*/ 32 w 50"/>
                  <a:gd name="T43" fmla="*/ 30 h 148"/>
                  <a:gd name="T44" fmla="*/ 36 w 50"/>
                  <a:gd name="T45" fmla="*/ 40 h 148"/>
                  <a:gd name="T46" fmla="*/ 38 w 50"/>
                  <a:gd name="T47" fmla="*/ 47 h 148"/>
                  <a:gd name="T48" fmla="*/ 38 w 50"/>
                  <a:gd name="T49" fmla="*/ 57 h 148"/>
                  <a:gd name="T50" fmla="*/ 38 w 50"/>
                  <a:gd name="T51" fmla="*/ 66 h 148"/>
                  <a:gd name="T52" fmla="*/ 38 w 50"/>
                  <a:gd name="T53" fmla="*/ 76 h 148"/>
                  <a:gd name="T54" fmla="*/ 34 w 50"/>
                  <a:gd name="T55" fmla="*/ 85 h 148"/>
                  <a:gd name="T56" fmla="*/ 32 w 50"/>
                  <a:gd name="T57" fmla="*/ 95 h 148"/>
                  <a:gd name="T58" fmla="*/ 29 w 50"/>
                  <a:gd name="T59" fmla="*/ 104 h 148"/>
                  <a:gd name="T60" fmla="*/ 23 w 50"/>
                  <a:gd name="T61" fmla="*/ 114 h 148"/>
                  <a:gd name="T62" fmla="*/ 17 w 50"/>
                  <a:gd name="T63" fmla="*/ 123 h 148"/>
                  <a:gd name="T64" fmla="*/ 10 w 50"/>
                  <a:gd name="T65" fmla="*/ 133 h 148"/>
                  <a:gd name="T66" fmla="*/ 0 w 50"/>
                  <a:gd name="T67" fmla="*/ 142 h 148"/>
                  <a:gd name="T68" fmla="*/ 10 w 50"/>
                  <a:gd name="T69" fmla="*/ 148 h 14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
                  <a:gd name="T106" fmla="*/ 0 h 148"/>
                  <a:gd name="T107" fmla="*/ 50 w 50"/>
                  <a:gd name="T108" fmla="*/ 148 h 14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 h="148">
                    <a:moveTo>
                      <a:pt x="10" y="148"/>
                    </a:moveTo>
                    <a:lnTo>
                      <a:pt x="19" y="139"/>
                    </a:lnTo>
                    <a:lnTo>
                      <a:pt x="27" y="129"/>
                    </a:lnTo>
                    <a:lnTo>
                      <a:pt x="32" y="118"/>
                    </a:lnTo>
                    <a:lnTo>
                      <a:pt x="38" y="108"/>
                    </a:lnTo>
                    <a:lnTo>
                      <a:pt x="42" y="99"/>
                    </a:lnTo>
                    <a:lnTo>
                      <a:pt x="46" y="87"/>
                    </a:lnTo>
                    <a:lnTo>
                      <a:pt x="48" y="76"/>
                    </a:lnTo>
                    <a:lnTo>
                      <a:pt x="50" y="66"/>
                    </a:lnTo>
                    <a:lnTo>
                      <a:pt x="50" y="57"/>
                    </a:lnTo>
                    <a:lnTo>
                      <a:pt x="48" y="47"/>
                    </a:lnTo>
                    <a:lnTo>
                      <a:pt x="48" y="38"/>
                    </a:lnTo>
                    <a:lnTo>
                      <a:pt x="46" y="28"/>
                    </a:lnTo>
                    <a:lnTo>
                      <a:pt x="42" y="21"/>
                    </a:lnTo>
                    <a:lnTo>
                      <a:pt x="38" y="13"/>
                    </a:lnTo>
                    <a:lnTo>
                      <a:pt x="34" y="6"/>
                    </a:lnTo>
                    <a:lnTo>
                      <a:pt x="31" y="0"/>
                    </a:lnTo>
                    <a:lnTo>
                      <a:pt x="19" y="4"/>
                    </a:lnTo>
                    <a:lnTo>
                      <a:pt x="23" y="10"/>
                    </a:lnTo>
                    <a:lnTo>
                      <a:pt x="29" y="17"/>
                    </a:lnTo>
                    <a:lnTo>
                      <a:pt x="32" y="25"/>
                    </a:lnTo>
                    <a:lnTo>
                      <a:pt x="32" y="30"/>
                    </a:lnTo>
                    <a:lnTo>
                      <a:pt x="36" y="40"/>
                    </a:lnTo>
                    <a:lnTo>
                      <a:pt x="38" y="47"/>
                    </a:lnTo>
                    <a:lnTo>
                      <a:pt x="38" y="57"/>
                    </a:lnTo>
                    <a:lnTo>
                      <a:pt x="38" y="66"/>
                    </a:lnTo>
                    <a:lnTo>
                      <a:pt x="38" y="76"/>
                    </a:lnTo>
                    <a:lnTo>
                      <a:pt x="34" y="85"/>
                    </a:lnTo>
                    <a:lnTo>
                      <a:pt x="32" y="95"/>
                    </a:lnTo>
                    <a:lnTo>
                      <a:pt x="29" y="104"/>
                    </a:lnTo>
                    <a:lnTo>
                      <a:pt x="23" y="114"/>
                    </a:lnTo>
                    <a:lnTo>
                      <a:pt x="17" y="123"/>
                    </a:lnTo>
                    <a:lnTo>
                      <a:pt x="10" y="133"/>
                    </a:lnTo>
                    <a:lnTo>
                      <a:pt x="0" y="142"/>
                    </a:lnTo>
                    <a:lnTo>
                      <a:pt x="10" y="148"/>
                    </a:lnTo>
                    <a:close/>
                  </a:path>
                </a:pathLst>
              </a:custGeom>
              <a:solidFill>
                <a:srgbClr val="000000"/>
              </a:solidFill>
              <a:ln w="9525">
                <a:noFill/>
                <a:round/>
                <a:headEnd/>
                <a:tailEnd/>
              </a:ln>
            </p:spPr>
            <p:txBody>
              <a:bodyPr/>
              <a:lstStyle/>
              <a:p>
                <a:endParaRPr lang="pt-BR"/>
              </a:p>
            </p:txBody>
          </p:sp>
          <p:sp>
            <p:nvSpPr>
              <p:cNvPr id="22574" name="Freeform 175"/>
              <p:cNvSpPr>
                <a:spLocks/>
              </p:cNvSpPr>
              <p:nvPr/>
            </p:nvSpPr>
            <p:spPr bwMode="auto">
              <a:xfrm>
                <a:off x="4509" y="3163"/>
                <a:ext cx="198" cy="110"/>
              </a:xfrm>
              <a:custGeom>
                <a:avLst/>
                <a:gdLst>
                  <a:gd name="T0" fmla="*/ 4 w 198"/>
                  <a:gd name="T1" fmla="*/ 110 h 110"/>
                  <a:gd name="T2" fmla="*/ 15 w 198"/>
                  <a:gd name="T3" fmla="*/ 107 h 110"/>
                  <a:gd name="T4" fmla="*/ 27 w 198"/>
                  <a:gd name="T5" fmla="*/ 105 h 110"/>
                  <a:gd name="T6" fmla="*/ 40 w 198"/>
                  <a:gd name="T7" fmla="*/ 99 h 110"/>
                  <a:gd name="T8" fmla="*/ 52 w 198"/>
                  <a:gd name="T9" fmla="*/ 95 h 110"/>
                  <a:gd name="T10" fmla="*/ 78 w 198"/>
                  <a:gd name="T11" fmla="*/ 84 h 110"/>
                  <a:gd name="T12" fmla="*/ 103 w 198"/>
                  <a:gd name="T13" fmla="*/ 71 h 110"/>
                  <a:gd name="T14" fmla="*/ 129 w 198"/>
                  <a:gd name="T15" fmla="*/ 55 h 110"/>
                  <a:gd name="T16" fmla="*/ 154 w 198"/>
                  <a:gd name="T17" fmla="*/ 38 h 110"/>
                  <a:gd name="T18" fmla="*/ 175 w 198"/>
                  <a:gd name="T19" fmla="*/ 21 h 110"/>
                  <a:gd name="T20" fmla="*/ 198 w 198"/>
                  <a:gd name="T21" fmla="*/ 6 h 110"/>
                  <a:gd name="T22" fmla="*/ 188 w 198"/>
                  <a:gd name="T23" fmla="*/ 0 h 110"/>
                  <a:gd name="T24" fmla="*/ 167 w 198"/>
                  <a:gd name="T25" fmla="*/ 17 h 110"/>
                  <a:gd name="T26" fmla="*/ 145 w 198"/>
                  <a:gd name="T27" fmla="*/ 33 h 110"/>
                  <a:gd name="T28" fmla="*/ 122 w 198"/>
                  <a:gd name="T29" fmla="*/ 50 h 110"/>
                  <a:gd name="T30" fmla="*/ 97 w 198"/>
                  <a:gd name="T31" fmla="*/ 63 h 110"/>
                  <a:gd name="T32" fmla="*/ 71 w 198"/>
                  <a:gd name="T33" fmla="*/ 76 h 110"/>
                  <a:gd name="T34" fmla="*/ 46 w 198"/>
                  <a:gd name="T35" fmla="*/ 88 h 110"/>
                  <a:gd name="T36" fmla="*/ 34 w 198"/>
                  <a:gd name="T37" fmla="*/ 91 h 110"/>
                  <a:gd name="T38" fmla="*/ 23 w 198"/>
                  <a:gd name="T39" fmla="*/ 95 h 110"/>
                  <a:gd name="T40" fmla="*/ 12 w 198"/>
                  <a:gd name="T41" fmla="*/ 99 h 110"/>
                  <a:gd name="T42" fmla="*/ 0 w 198"/>
                  <a:gd name="T43" fmla="*/ 103 h 110"/>
                  <a:gd name="T44" fmla="*/ 4 w 198"/>
                  <a:gd name="T45" fmla="*/ 110 h 11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8"/>
                  <a:gd name="T70" fmla="*/ 0 h 110"/>
                  <a:gd name="T71" fmla="*/ 198 w 198"/>
                  <a:gd name="T72" fmla="*/ 110 h 11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8" h="110">
                    <a:moveTo>
                      <a:pt x="4" y="110"/>
                    </a:moveTo>
                    <a:lnTo>
                      <a:pt x="15" y="107"/>
                    </a:lnTo>
                    <a:lnTo>
                      <a:pt x="27" y="105"/>
                    </a:lnTo>
                    <a:lnTo>
                      <a:pt x="40" y="99"/>
                    </a:lnTo>
                    <a:lnTo>
                      <a:pt x="52" y="95"/>
                    </a:lnTo>
                    <a:lnTo>
                      <a:pt x="78" y="84"/>
                    </a:lnTo>
                    <a:lnTo>
                      <a:pt x="103" y="71"/>
                    </a:lnTo>
                    <a:lnTo>
                      <a:pt x="129" y="55"/>
                    </a:lnTo>
                    <a:lnTo>
                      <a:pt x="154" y="38"/>
                    </a:lnTo>
                    <a:lnTo>
                      <a:pt x="175" y="21"/>
                    </a:lnTo>
                    <a:lnTo>
                      <a:pt x="198" y="6"/>
                    </a:lnTo>
                    <a:lnTo>
                      <a:pt x="188" y="0"/>
                    </a:lnTo>
                    <a:lnTo>
                      <a:pt x="167" y="17"/>
                    </a:lnTo>
                    <a:lnTo>
                      <a:pt x="145" y="33"/>
                    </a:lnTo>
                    <a:lnTo>
                      <a:pt x="122" y="50"/>
                    </a:lnTo>
                    <a:lnTo>
                      <a:pt x="97" y="63"/>
                    </a:lnTo>
                    <a:lnTo>
                      <a:pt x="71" y="76"/>
                    </a:lnTo>
                    <a:lnTo>
                      <a:pt x="46" y="88"/>
                    </a:lnTo>
                    <a:lnTo>
                      <a:pt x="34" y="91"/>
                    </a:lnTo>
                    <a:lnTo>
                      <a:pt x="23" y="95"/>
                    </a:lnTo>
                    <a:lnTo>
                      <a:pt x="12" y="99"/>
                    </a:lnTo>
                    <a:lnTo>
                      <a:pt x="0" y="103"/>
                    </a:lnTo>
                    <a:lnTo>
                      <a:pt x="4" y="110"/>
                    </a:lnTo>
                    <a:close/>
                  </a:path>
                </a:pathLst>
              </a:custGeom>
              <a:solidFill>
                <a:srgbClr val="000000"/>
              </a:solidFill>
              <a:ln w="9525">
                <a:noFill/>
                <a:round/>
                <a:headEnd/>
                <a:tailEnd/>
              </a:ln>
            </p:spPr>
            <p:txBody>
              <a:bodyPr/>
              <a:lstStyle/>
              <a:p>
                <a:endParaRPr lang="pt-BR"/>
              </a:p>
            </p:txBody>
          </p:sp>
          <p:sp>
            <p:nvSpPr>
              <p:cNvPr id="22575" name="Freeform 176"/>
              <p:cNvSpPr>
                <a:spLocks/>
              </p:cNvSpPr>
              <p:nvPr/>
            </p:nvSpPr>
            <p:spPr bwMode="auto">
              <a:xfrm>
                <a:off x="4320" y="3254"/>
                <a:ext cx="193" cy="31"/>
              </a:xfrm>
              <a:custGeom>
                <a:avLst/>
                <a:gdLst>
                  <a:gd name="T0" fmla="*/ 0 w 193"/>
                  <a:gd name="T1" fmla="*/ 2 h 31"/>
                  <a:gd name="T2" fmla="*/ 5 w 193"/>
                  <a:gd name="T3" fmla="*/ 10 h 31"/>
                  <a:gd name="T4" fmla="*/ 13 w 193"/>
                  <a:gd name="T5" fmla="*/ 16 h 31"/>
                  <a:gd name="T6" fmla="*/ 22 w 193"/>
                  <a:gd name="T7" fmla="*/ 21 h 31"/>
                  <a:gd name="T8" fmla="*/ 34 w 193"/>
                  <a:gd name="T9" fmla="*/ 25 h 31"/>
                  <a:gd name="T10" fmla="*/ 45 w 193"/>
                  <a:gd name="T11" fmla="*/ 27 h 31"/>
                  <a:gd name="T12" fmla="*/ 56 w 193"/>
                  <a:gd name="T13" fmla="*/ 29 h 31"/>
                  <a:gd name="T14" fmla="*/ 70 w 193"/>
                  <a:gd name="T15" fmla="*/ 31 h 31"/>
                  <a:gd name="T16" fmla="*/ 83 w 193"/>
                  <a:gd name="T17" fmla="*/ 31 h 31"/>
                  <a:gd name="T18" fmla="*/ 113 w 193"/>
                  <a:gd name="T19" fmla="*/ 31 h 31"/>
                  <a:gd name="T20" fmla="*/ 140 w 193"/>
                  <a:gd name="T21" fmla="*/ 27 h 31"/>
                  <a:gd name="T22" fmla="*/ 168 w 193"/>
                  <a:gd name="T23" fmla="*/ 25 h 31"/>
                  <a:gd name="T24" fmla="*/ 193 w 193"/>
                  <a:gd name="T25" fmla="*/ 19 h 31"/>
                  <a:gd name="T26" fmla="*/ 189 w 193"/>
                  <a:gd name="T27" fmla="*/ 12 h 31"/>
                  <a:gd name="T28" fmla="*/ 165 w 193"/>
                  <a:gd name="T29" fmla="*/ 16 h 31"/>
                  <a:gd name="T30" fmla="*/ 140 w 193"/>
                  <a:gd name="T31" fmla="*/ 19 h 31"/>
                  <a:gd name="T32" fmla="*/ 111 w 193"/>
                  <a:gd name="T33" fmla="*/ 23 h 31"/>
                  <a:gd name="T34" fmla="*/ 83 w 193"/>
                  <a:gd name="T35" fmla="*/ 23 h 31"/>
                  <a:gd name="T36" fmla="*/ 72 w 193"/>
                  <a:gd name="T37" fmla="*/ 23 h 31"/>
                  <a:gd name="T38" fmla="*/ 58 w 193"/>
                  <a:gd name="T39" fmla="*/ 21 h 31"/>
                  <a:gd name="T40" fmla="*/ 49 w 193"/>
                  <a:gd name="T41" fmla="*/ 19 h 31"/>
                  <a:gd name="T42" fmla="*/ 37 w 193"/>
                  <a:gd name="T43" fmla="*/ 16 h 31"/>
                  <a:gd name="T44" fmla="*/ 28 w 193"/>
                  <a:gd name="T45" fmla="*/ 14 h 31"/>
                  <a:gd name="T46" fmla="*/ 20 w 193"/>
                  <a:gd name="T47" fmla="*/ 10 h 31"/>
                  <a:gd name="T48" fmla="*/ 15 w 193"/>
                  <a:gd name="T49" fmla="*/ 4 h 31"/>
                  <a:gd name="T50" fmla="*/ 11 w 193"/>
                  <a:gd name="T51" fmla="*/ 0 h 31"/>
                  <a:gd name="T52" fmla="*/ 0 w 193"/>
                  <a:gd name="T53" fmla="*/ 2 h 3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3"/>
                  <a:gd name="T82" fmla="*/ 0 h 31"/>
                  <a:gd name="T83" fmla="*/ 193 w 193"/>
                  <a:gd name="T84" fmla="*/ 31 h 3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3" h="31">
                    <a:moveTo>
                      <a:pt x="0" y="2"/>
                    </a:moveTo>
                    <a:lnTo>
                      <a:pt x="5" y="10"/>
                    </a:lnTo>
                    <a:lnTo>
                      <a:pt x="13" y="16"/>
                    </a:lnTo>
                    <a:lnTo>
                      <a:pt x="22" y="21"/>
                    </a:lnTo>
                    <a:lnTo>
                      <a:pt x="34" y="25"/>
                    </a:lnTo>
                    <a:lnTo>
                      <a:pt x="45" y="27"/>
                    </a:lnTo>
                    <a:lnTo>
                      <a:pt x="56" y="29"/>
                    </a:lnTo>
                    <a:lnTo>
                      <a:pt x="70" y="31"/>
                    </a:lnTo>
                    <a:lnTo>
                      <a:pt x="83" y="31"/>
                    </a:lnTo>
                    <a:lnTo>
                      <a:pt x="113" y="31"/>
                    </a:lnTo>
                    <a:lnTo>
                      <a:pt x="140" y="27"/>
                    </a:lnTo>
                    <a:lnTo>
                      <a:pt x="168" y="25"/>
                    </a:lnTo>
                    <a:lnTo>
                      <a:pt x="193" y="19"/>
                    </a:lnTo>
                    <a:lnTo>
                      <a:pt x="189" y="12"/>
                    </a:lnTo>
                    <a:lnTo>
                      <a:pt x="165" y="16"/>
                    </a:lnTo>
                    <a:lnTo>
                      <a:pt x="140" y="19"/>
                    </a:lnTo>
                    <a:lnTo>
                      <a:pt x="111" y="23"/>
                    </a:lnTo>
                    <a:lnTo>
                      <a:pt x="83" y="23"/>
                    </a:lnTo>
                    <a:lnTo>
                      <a:pt x="72" y="23"/>
                    </a:lnTo>
                    <a:lnTo>
                      <a:pt x="58" y="21"/>
                    </a:lnTo>
                    <a:lnTo>
                      <a:pt x="49" y="19"/>
                    </a:lnTo>
                    <a:lnTo>
                      <a:pt x="37" y="16"/>
                    </a:lnTo>
                    <a:lnTo>
                      <a:pt x="28" y="14"/>
                    </a:lnTo>
                    <a:lnTo>
                      <a:pt x="20" y="10"/>
                    </a:lnTo>
                    <a:lnTo>
                      <a:pt x="15" y="4"/>
                    </a:lnTo>
                    <a:lnTo>
                      <a:pt x="11" y="0"/>
                    </a:lnTo>
                    <a:lnTo>
                      <a:pt x="0" y="2"/>
                    </a:lnTo>
                    <a:close/>
                  </a:path>
                </a:pathLst>
              </a:custGeom>
              <a:solidFill>
                <a:srgbClr val="000000"/>
              </a:solidFill>
              <a:ln w="9525">
                <a:noFill/>
                <a:round/>
                <a:headEnd/>
                <a:tailEnd/>
              </a:ln>
            </p:spPr>
            <p:txBody>
              <a:bodyPr/>
              <a:lstStyle/>
              <a:p>
                <a:endParaRPr lang="pt-BR"/>
              </a:p>
            </p:txBody>
          </p:sp>
          <p:sp>
            <p:nvSpPr>
              <p:cNvPr id="22576" name="Freeform 177"/>
              <p:cNvSpPr>
                <a:spLocks/>
              </p:cNvSpPr>
              <p:nvPr/>
            </p:nvSpPr>
            <p:spPr bwMode="auto">
              <a:xfrm>
                <a:off x="4295" y="3146"/>
                <a:ext cx="36" cy="110"/>
              </a:xfrm>
              <a:custGeom>
                <a:avLst/>
                <a:gdLst>
                  <a:gd name="T0" fmla="*/ 19 w 36"/>
                  <a:gd name="T1" fmla="*/ 0 h 110"/>
                  <a:gd name="T2" fmla="*/ 13 w 36"/>
                  <a:gd name="T3" fmla="*/ 8 h 110"/>
                  <a:gd name="T4" fmla="*/ 7 w 36"/>
                  <a:gd name="T5" fmla="*/ 15 h 110"/>
                  <a:gd name="T6" fmla="*/ 6 w 36"/>
                  <a:gd name="T7" fmla="*/ 23 h 110"/>
                  <a:gd name="T8" fmla="*/ 4 w 36"/>
                  <a:gd name="T9" fmla="*/ 31 h 110"/>
                  <a:gd name="T10" fmla="*/ 2 w 36"/>
                  <a:gd name="T11" fmla="*/ 36 h 110"/>
                  <a:gd name="T12" fmla="*/ 0 w 36"/>
                  <a:gd name="T13" fmla="*/ 44 h 110"/>
                  <a:gd name="T14" fmla="*/ 0 w 36"/>
                  <a:gd name="T15" fmla="*/ 52 h 110"/>
                  <a:gd name="T16" fmla="*/ 2 w 36"/>
                  <a:gd name="T17" fmla="*/ 59 h 110"/>
                  <a:gd name="T18" fmla="*/ 4 w 36"/>
                  <a:gd name="T19" fmla="*/ 70 h 110"/>
                  <a:gd name="T20" fmla="*/ 9 w 36"/>
                  <a:gd name="T21" fmla="*/ 84 h 110"/>
                  <a:gd name="T22" fmla="*/ 17 w 36"/>
                  <a:gd name="T23" fmla="*/ 97 h 110"/>
                  <a:gd name="T24" fmla="*/ 25 w 36"/>
                  <a:gd name="T25" fmla="*/ 110 h 110"/>
                  <a:gd name="T26" fmla="*/ 36 w 36"/>
                  <a:gd name="T27" fmla="*/ 108 h 110"/>
                  <a:gd name="T28" fmla="*/ 26 w 36"/>
                  <a:gd name="T29" fmla="*/ 93 h 110"/>
                  <a:gd name="T30" fmla="*/ 19 w 36"/>
                  <a:gd name="T31" fmla="*/ 82 h 110"/>
                  <a:gd name="T32" fmla="*/ 15 w 36"/>
                  <a:gd name="T33" fmla="*/ 70 h 110"/>
                  <a:gd name="T34" fmla="*/ 13 w 36"/>
                  <a:gd name="T35" fmla="*/ 57 h 110"/>
                  <a:gd name="T36" fmla="*/ 11 w 36"/>
                  <a:gd name="T37" fmla="*/ 52 h 110"/>
                  <a:gd name="T38" fmla="*/ 11 w 36"/>
                  <a:gd name="T39" fmla="*/ 46 h 110"/>
                  <a:gd name="T40" fmla="*/ 13 w 36"/>
                  <a:gd name="T41" fmla="*/ 38 h 110"/>
                  <a:gd name="T42" fmla="*/ 13 w 36"/>
                  <a:gd name="T43" fmla="*/ 33 h 110"/>
                  <a:gd name="T44" fmla="*/ 17 w 36"/>
                  <a:gd name="T45" fmla="*/ 27 h 110"/>
                  <a:gd name="T46" fmla="*/ 19 w 36"/>
                  <a:gd name="T47" fmla="*/ 19 h 110"/>
                  <a:gd name="T48" fmla="*/ 25 w 36"/>
                  <a:gd name="T49" fmla="*/ 14 h 110"/>
                  <a:gd name="T50" fmla="*/ 30 w 36"/>
                  <a:gd name="T51" fmla="*/ 4 h 110"/>
                  <a:gd name="T52" fmla="*/ 19 w 36"/>
                  <a:gd name="T53" fmla="*/ 0 h 1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6"/>
                  <a:gd name="T82" fmla="*/ 0 h 110"/>
                  <a:gd name="T83" fmla="*/ 36 w 36"/>
                  <a:gd name="T84" fmla="*/ 110 h 1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6" h="110">
                    <a:moveTo>
                      <a:pt x="19" y="0"/>
                    </a:moveTo>
                    <a:lnTo>
                      <a:pt x="13" y="8"/>
                    </a:lnTo>
                    <a:lnTo>
                      <a:pt x="7" y="15"/>
                    </a:lnTo>
                    <a:lnTo>
                      <a:pt x="6" y="23"/>
                    </a:lnTo>
                    <a:lnTo>
                      <a:pt x="4" y="31"/>
                    </a:lnTo>
                    <a:lnTo>
                      <a:pt x="2" y="36"/>
                    </a:lnTo>
                    <a:lnTo>
                      <a:pt x="0" y="44"/>
                    </a:lnTo>
                    <a:lnTo>
                      <a:pt x="0" y="52"/>
                    </a:lnTo>
                    <a:lnTo>
                      <a:pt x="2" y="59"/>
                    </a:lnTo>
                    <a:lnTo>
                      <a:pt x="4" y="70"/>
                    </a:lnTo>
                    <a:lnTo>
                      <a:pt x="9" y="84"/>
                    </a:lnTo>
                    <a:lnTo>
                      <a:pt x="17" y="97"/>
                    </a:lnTo>
                    <a:lnTo>
                      <a:pt x="25" y="110"/>
                    </a:lnTo>
                    <a:lnTo>
                      <a:pt x="36" y="108"/>
                    </a:lnTo>
                    <a:lnTo>
                      <a:pt x="26" y="93"/>
                    </a:lnTo>
                    <a:lnTo>
                      <a:pt x="19" y="82"/>
                    </a:lnTo>
                    <a:lnTo>
                      <a:pt x="15" y="70"/>
                    </a:lnTo>
                    <a:lnTo>
                      <a:pt x="13" y="57"/>
                    </a:lnTo>
                    <a:lnTo>
                      <a:pt x="11" y="52"/>
                    </a:lnTo>
                    <a:lnTo>
                      <a:pt x="11" y="46"/>
                    </a:lnTo>
                    <a:lnTo>
                      <a:pt x="13" y="38"/>
                    </a:lnTo>
                    <a:lnTo>
                      <a:pt x="13" y="33"/>
                    </a:lnTo>
                    <a:lnTo>
                      <a:pt x="17" y="27"/>
                    </a:lnTo>
                    <a:lnTo>
                      <a:pt x="19" y="19"/>
                    </a:lnTo>
                    <a:lnTo>
                      <a:pt x="25" y="14"/>
                    </a:lnTo>
                    <a:lnTo>
                      <a:pt x="30" y="4"/>
                    </a:lnTo>
                    <a:lnTo>
                      <a:pt x="19" y="0"/>
                    </a:lnTo>
                    <a:close/>
                  </a:path>
                </a:pathLst>
              </a:custGeom>
              <a:solidFill>
                <a:srgbClr val="000000"/>
              </a:solidFill>
              <a:ln w="9525">
                <a:noFill/>
                <a:round/>
                <a:headEnd/>
                <a:tailEnd/>
              </a:ln>
            </p:spPr>
            <p:txBody>
              <a:bodyPr/>
              <a:lstStyle/>
              <a:p>
                <a:endParaRPr lang="pt-BR"/>
              </a:p>
            </p:txBody>
          </p:sp>
          <p:sp>
            <p:nvSpPr>
              <p:cNvPr id="22577" name="Freeform 178"/>
              <p:cNvSpPr>
                <a:spLocks/>
              </p:cNvSpPr>
              <p:nvPr/>
            </p:nvSpPr>
            <p:spPr bwMode="auto">
              <a:xfrm>
                <a:off x="4314" y="3057"/>
                <a:ext cx="104" cy="93"/>
              </a:xfrm>
              <a:custGeom>
                <a:avLst/>
                <a:gdLst>
                  <a:gd name="T0" fmla="*/ 97 w 104"/>
                  <a:gd name="T1" fmla="*/ 0 h 93"/>
                  <a:gd name="T2" fmla="*/ 95 w 104"/>
                  <a:gd name="T3" fmla="*/ 0 h 93"/>
                  <a:gd name="T4" fmla="*/ 93 w 104"/>
                  <a:gd name="T5" fmla="*/ 4 h 93"/>
                  <a:gd name="T6" fmla="*/ 85 w 104"/>
                  <a:gd name="T7" fmla="*/ 10 h 93"/>
                  <a:gd name="T8" fmla="*/ 74 w 104"/>
                  <a:gd name="T9" fmla="*/ 19 h 93"/>
                  <a:gd name="T10" fmla="*/ 61 w 104"/>
                  <a:gd name="T11" fmla="*/ 30 h 93"/>
                  <a:gd name="T12" fmla="*/ 43 w 104"/>
                  <a:gd name="T13" fmla="*/ 44 h 93"/>
                  <a:gd name="T14" fmla="*/ 28 w 104"/>
                  <a:gd name="T15" fmla="*/ 59 h 93"/>
                  <a:gd name="T16" fmla="*/ 13 w 104"/>
                  <a:gd name="T17" fmla="*/ 74 h 93"/>
                  <a:gd name="T18" fmla="*/ 0 w 104"/>
                  <a:gd name="T19" fmla="*/ 89 h 93"/>
                  <a:gd name="T20" fmla="*/ 11 w 104"/>
                  <a:gd name="T21" fmla="*/ 93 h 93"/>
                  <a:gd name="T22" fmla="*/ 23 w 104"/>
                  <a:gd name="T23" fmla="*/ 78 h 93"/>
                  <a:gd name="T24" fmla="*/ 38 w 104"/>
                  <a:gd name="T25" fmla="*/ 65 h 93"/>
                  <a:gd name="T26" fmla="*/ 53 w 104"/>
                  <a:gd name="T27" fmla="*/ 49 h 93"/>
                  <a:gd name="T28" fmla="*/ 68 w 104"/>
                  <a:gd name="T29" fmla="*/ 36 h 93"/>
                  <a:gd name="T30" fmla="*/ 81 w 104"/>
                  <a:gd name="T31" fmla="*/ 23 h 93"/>
                  <a:gd name="T32" fmla="*/ 95 w 104"/>
                  <a:gd name="T33" fmla="*/ 15 h 93"/>
                  <a:gd name="T34" fmla="*/ 100 w 104"/>
                  <a:gd name="T35" fmla="*/ 8 h 93"/>
                  <a:gd name="T36" fmla="*/ 104 w 104"/>
                  <a:gd name="T37" fmla="*/ 8 h 93"/>
                  <a:gd name="T38" fmla="*/ 97 w 104"/>
                  <a:gd name="T39" fmla="*/ 0 h 9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4"/>
                  <a:gd name="T61" fmla="*/ 0 h 93"/>
                  <a:gd name="T62" fmla="*/ 104 w 104"/>
                  <a:gd name="T63" fmla="*/ 93 h 9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4" h="93">
                    <a:moveTo>
                      <a:pt x="97" y="0"/>
                    </a:moveTo>
                    <a:lnTo>
                      <a:pt x="95" y="0"/>
                    </a:lnTo>
                    <a:lnTo>
                      <a:pt x="93" y="4"/>
                    </a:lnTo>
                    <a:lnTo>
                      <a:pt x="85" y="10"/>
                    </a:lnTo>
                    <a:lnTo>
                      <a:pt x="74" y="19"/>
                    </a:lnTo>
                    <a:lnTo>
                      <a:pt x="61" y="30"/>
                    </a:lnTo>
                    <a:lnTo>
                      <a:pt x="43" y="44"/>
                    </a:lnTo>
                    <a:lnTo>
                      <a:pt x="28" y="59"/>
                    </a:lnTo>
                    <a:lnTo>
                      <a:pt x="13" y="74"/>
                    </a:lnTo>
                    <a:lnTo>
                      <a:pt x="0" y="89"/>
                    </a:lnTo>
                    <a:lnTo>
                      <a:pt x="11" y="93"/>
                    </a:lnTo>
                    <a:lnTo>
                      <a:pt x="23" y="78"/>
                    </a:lnTo>
                    <a:lnTo>
                      <a:pt x="38" y="65"/>
                    </a:lnTo>
                    <a:lnTo>
                      <a:pt x="53" y="49"/>
                    </a:lnTo>
                    <a:lnTo>
                      <a:pt x="68" y="36"/>
                    </a:lnTo>
                    <a:lnTo>
                      <a:pt x="81" y="23"/>
                    </a:lnTo>
                    <a:lnTo>
                      <a:pt x="95" y="15"/>
                    </a:lnTo>
                    <a:lnTo>
                      <a:pt x="100" y="8"/>
                    </a:lnTo>
                    <a:lnTo>
                      <a:pt x="104" y="8"/>
                    </a:lnTo>
                    <a:lnTo>
                      <a:pt x="97" y="0"/>
                    </a:lnTo>
                    <a:close/>
                  </a:path>
                </a:pathLst>
              </a:custGeom>
              <a:solidFill>
                <a:srgbClr val="000000"/>
              </a:solidFill>
              <a:ln w="9525">
                <a:noFill/>
                <a:round/>
                <a:headEnd/>
                <a:tailEnd/>
              </a:ln>
            </p:spPr>
            <p:txBody>
              <a:bodyPr/>
              <a:lstStyle/>
              <a:p>
                <a:endParaRPr lang="pt-BR"/>
              </a:p>
            </p:txBody>
          </p:sp>
          <p:sp>
            <p:nvSpPr>
              <p:cNvPr id="22578" name="Freeform 179"/>
              <p:cNvSpPr>
                <a:spLocks/>
              </p:cNvSpPr>
              <p:nvPr/>
            </p:nvSpPr>
            <p:spPr bwMode="auto">
              <a:xfrm>
                <a:off x="4388" y="2943"/>
                <a:ext cx="359" cy="249"/>
              </a:xfrm>
              <a:custGeom>
                <a:avLst/>
                <a:gdLst>
                  <a:gd name="T0" fmla="*/ 11 w 359"/>
                  <a:gd name="T1" fmla="*/ 234 h 249"/>
                  <a:gd name="T2" fmla="*/ 6 w 359"/>
                  <a:gd name="T3" fmla="*/ 226 h 249"/>
                  <a:gd name="T4" fmla="*/ 0 w 359"/>
                  <a:gd name="T5" fmla="*/ 215 h 249"/>
                  <a:gd name="T6" fmla="*/ 2 w 359"/>
                  <a:gd name="T7" fmla="*/ 205 h 249"/>
                  <a:gd name="T8" fmla="*/ 6 w 359"/>
                  <a:gd name="T9" fmla="*/ 199 h 249"/>
                  <a:gd name="T10" fmla="*/ 17 w 359"/>
                  <a:gd name="T11" fmla="*/ 194 h 249"/>
                  <a:gd name="T12" fmla="*/ 34 w 359"/>
                  <a:gd name="T13" fmla="*/ 190 h 249"/>
                  <a:gd name="T14" fmla="*/ 53 w 359"/>
                  <a:gd name="T15" fmla="*/ 188 h 249"/>
                  <a:gd name="T16" fmla="*/ 72 w 359"/>
                  <a:gd name="T17" fmla="*/ 184 h 249"/>
                  <a:gd name="T18" fmla="*/ 99 w 359"/>
                  <a:gd name="T19" fmla="*/ 179 h 249"/>
                  <a:gd name="T20" fmla="*/ 146 w 359"/>
                  <a:gd name="T21" fmla="*/ 163 h 249"/>
                  <a:gd name="T22" fmla="*/ 201 w 359"/>
                  <a:gd name="T23" fmla="*/ 144 h 249"/>
                  <a:gd name="T24" fmla="*/ 247 w 359"/>
                  <a:gd name="T25" fmla="*/ 125 h 249"/>
                  <a:gd name="T26" fmla="*/ 269 w 359"/>
                  <a:gd name="T27" fmla="*/ 112 h 249"/>
                  <a:gd name="T28" fmla="*/ 286 w 359"/>
                  <a:gd name="T29" fmla="*/ 99 h 249"/>
                  <a:gd name="T30" fmla="*/ 304 w 359"/>
                  <a:gd name="T31" fmla="*/ 84 h 249"/>
                  <a:gd name="T32" fmla="*/ 317 w 359"/>
                  <a:gd name="T33" fmla="*/ 70 h 249"/>
                  <a:gd name="T34" fmla="*/ 322 w 359"/>
                  <a:gd name="T35" fmla="*/ 61 h 249"/>
                  <a:gd name="T36" fmla="*/ 328 w 359"/>
                  <a:gd name="T37" fmla="*/ 46 h 249"/>
                  <a:gd name="T38" fmla="*/ 332 w 359"/>
                  <a:gd name="T39" fmla="*/ 27 h 249"/>
                  <a:gd name="T40" fmla="*/ 336 w 359"/>
                  <a:gd name="T41" fmla="*/ 14 h 249"/>
                  <a:gd name="T42" fmla="*/ 338 w 359"/>
                  <a:gd name="T43" fmla="*/ 8 h 249"/>
                  <a:gd name="T44" fmla="*/ 338 w 359"/>
                  <a:gd name="T45" fmla="*/ 6 h 249"/>
                  <a:gd name="T46" fmla="*/ 338 w 359"/>
                  <a:gd name="T47" fmla="*/ 2 h 249"/>
                  <a:gd name="T48" fmla="*/ 338 w 359"/>
                  <a:gd name="T49" fmla="*/ 0 h 249"/>
                  <a:gd name="T50" fmla="*/ 340 w 359"/>
                  <a:gd name="T51" fmla="*/ 2 h 249"/>
                  <a:gd name="T52" fmla="*/ 347 w 359"/>
                  <a:gd name="T53" fmla="*/ 10 h 249"/>
                  <a:gd name="T54" fmla="*/ 355 w 359"/>
                  <a:gd name="T55" fmla="*/ 17 h 249"/>
                  <a:gd name="T56" fmla="*/ 359 w 359"/>
                  <a:gd name="T57" fmla="*/ 25 h 249"/>
                  <a:gd name="T58" fmla="*/ 359 w 359"/>
                  <a:gd name="T59" fmla="*/ 36 h 249"/>
                  <a:gd name="T60" fmla="*/ 357 w 359"/>
                  <a:gd name="T61" fmla="*/ 59 h 249"/>
                  <a:gd name="T62" fmla="*/ 353 w 359"/>
                  <a:gd name="T63" fmla="*/ 82 h 249"/>
                  <a:gd name="T64" fmla="*/ 347 w 359"/>
                  <a:gd name="T65" fmla="*/ 103 h 249"/>
                  <a:gd name="T66" fmla="*/ 332 w 359"/>
                  <a:gd name="T67" fmla="*/ 120 h 249"/>
                  <a:gd name="T68" fmla="*/ 311 w 359"/>
                  <a:gd name="T69" fmla="*/ 144 h 249"/>
                  <a:gd name="T70" fmla="*/ 281 w 359"/>
                  <a:gd name="T71" fmla="*/ 171 h 249"/>
                  <a:gd name="T72" fmla="*/ 241 w 359"/>
                  <a:gd name="T73" fmla="*/ 196 h 249"/>
                  <a:gd name="T74" fmla="*/ 199 w 359"/>
                  <a:gd name="T75" fmla="*/ 215 h 249"/>
                  <a:gd name="T76" fmla="*/ 159 w 359"/>
                  <a:gd name="T77" fmla="*/ 230 h 249"/>
                  <a:gd name="T78" fmla="*/ 127 w 359"/>
                  <a:gd name="T79" fmla="*/ 239 h 249"/>
                  <a:gd name="T80" fmla="*/ 100 w 359"/>
                  <a:gd name="T81" fmla="*/ 245 h 249"/>
                  <a:gd name="T82" fmla="*/ 81 w 359"/>
                  <a:gd name="T83" fmla="*/ 247 h 249"/>
                  <a:gd name="T84" fmla="*/ 64 w 359"/>
                  <a:gd name="T85" fmla="*/ 249 h 249"/>
                  <a:gd name="T86" fmla="*/ 51 w 359"/>
                  <a:gd name="T87" fmla="*/ 249 h 249"/>
                  <a:gd name="T88" fmla="*/ 38 w 359"/>
                  <a:gd name="T89" fmla="*/ 249 h 249"/>
                  <a:gd name="T90" fmla="*/ 26 w 359"/>
                  <a:gd name="T91" fmla="*/ 245 h 249"/>
                  <a:gd name="T92" fmla="*/ 19 w 359"/>
                  <a:gd name="T93" fmla="*/ 239 h 249"/>
                  <a:gd name="T94" fmla="*/ 13 w 359"/>
                  <a:gd name="T95" fmla="*/ 237 h 249"/>
                  <a:gd name="T96" fmla="*/ 11 w 359"/>
                  <a:gd name="T97" fmla="*/ 236 h 24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59"/>
                  <a:gd name="T148" fmla="*/ 0 h 249"/>
                  <a:gd name="T149" fmla="*/ 359 w 359"/>
                  <a:gd name="T150" fmla="*/ 249 h 24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59" h="249">
                    <a:moveTo>
                      <a:pt x="11" y="236"/>
                    </a:moveTo>
                    <a:lnTo>
                      <a:pt x="11" y="234"/>
                    </a:lnTo>
                    <a:lnTo>
                      <a:pt x="9" y="230"/>
                    </a:lnTo>
                    <a:lnTo>
                      <a:pt x="6" y="226"/>
                    </a:lnTo>
                    <a:lnTo>
                      <a:pt x="2" y="220"/>
                    </a:lnTo>
                    <a:lnTo>
                      <a:pt x="0" y="215"/>
                    </a:lnTo>
                    <a:lnTo>
                      <a:pt x="0" y="207"/>
                    </a:lnTo>
                    <a:lnTo>
                      <a:pt x="2" y="205"/>
                    </a:lnTo>
                    <a:lnTo>
                      <a:pt x="4" y="201"/>
                    </a:lnTo>
                    <a:lnTo>
                      <a:pt x="6" y="199"/>
                    </a:lnTo>
                    <a:lnTo>
                      <a:pt x="9" y="198"/>
                    </a:lnTo>
                    <a:lnTo>
                      <a:pt x="17" y="194"/>
                    </a:lnTo>
                    <a:lnTo>
                      <a:pt x="26" y="192"/>
                    </a:lnTo>
                    <a:lnTo>
                      <a:pt x="34" y="190"/>
                    </a:lnTo>
                    <a:lnTo>
                      <a:pt x="43" y="188"/>
                    </a:lnTo>
                    <a:lnTo>
                      <a:pt x="53" y="188"/>
                    </a:lnTo>
                    <a:lnTo>
                      <a:pt x="62" y="186"/>
                    </a:lnTo>
                    <a:lnTo>
                      <a:pt x="72" y="184"/>
                    </a:lnTo>
                    <a:lnTo>
                      <a:pt x="83" y="182"/>
                    </a:lnTo>
                    <a:lnTo>
                      <a:pt x="99" y="179"/>
                    </a:lnTo>
                    <a:lnTo>
                      <a:pt x="119" y="173"/>
                    </a:lnTo>
                    <a:lnTo>
                      <a:pt x="146" y="163"/>
                    </a:lnTo>
                    <a:lnTo>
                      <a:pt x="174" y="154"/>
                    </a:lnTo>
                    <a:lnTo>
                      <a:pt x="201" y="144"/>
                    </a:lnTo>
                    <a:lnTo>
                      <a:pt x="228" y="135"/>
                    </a:lnTo>
                    <a:lnTo>
                      <a:pt x="247" y="125"/>
                    </a:lnTo>
                    <a:lnTo>
                      <a:pt x="262" y="120"/>
                    </a:lnTo>
                    <a:lnTo>
                      <a:pt x="269" y="112"/>
                    </a:lnTo>
                    <a:lnTo>
                      <a:pt x="279" y="106"/>
                    </a:lnTo>
                    <a:lnTo>
                      <a:pt x="286" y="99"/>
                    </a:lnTo>
                    <a:lnTo>
                      <a:pt x="296" y="91"/>
                    </a:lnTo>
                    <a:lnTo>
                      <a:pt x="304" y="84"/>
                    </a:lnTo>
                    <a:lnTo>
                      <a:pt x="311" y="78"/>
                    </a:lnTo>
                    <a:lnTo>
                      <a:pt x="317" y="70"/>
                    </a:lnTo>
                    <a:lnTo>
                      <a:pt x="321" y="67"/>
                    </a:lnTo>
                    <a:lnTo>
                      <a:pt x="322" y="61"/>
                    </a:lnTo>
                    <a:lnTo>
                      <a:pt x="324" y="55"/>
                    </a:lnTo>
                    <a:lnTo>
                      <a:pt x="328" y="46"/>
                    </a:lnTo>
                    <a:lnTo>
                      <a:pt x="330" y="36"/>
                    </a:lnTo>
                    <a:lnTo>
                      <a:pt x="332" y="27"/>
                    </a:lnTo>
                    <a:lnTo>
                      <a:pt x="334" y="21"/>
                    </a:lnTo>
                    <a:lnTo>
                      <a:pt x="336" y="14"/>
                    </a:lnTo>
                    <a:lnTo>
                      <a:pt x="338" y="10"/>
                    </a:lnTo>
                    <a:lnTo>
                      <a:pt x="338" y="8"/>
                    </a:lnTo>
                    <a:lnTo>
                      <a:pt x="338" y="6"/>
                    </a:lnTo>
                    <a:lnTo>
                      <a:pt x="338" y="2"/>
                    </a:lnTo>
                    <a:lnTo>
                      <a:pt x="338" y="0"/>
                    </a:lnTo>
                    <a:lnTo>
                      <a:pt x="338" y="2"/>
                    </a:lnTo>
                    <a:lnTo>
                      <a:pt x="340" y="2"/>
                    </a:lnTo>
                    <a:lnTo>
                      <a:pt x="343" y="6"/>
                    </a:lnTo>
                    <a:lnTo>
                      <a:pt x="347" y="10"/>
                    </a:lnTo>
                    <a:lnTo>
                      <a:pt x="351" y="14"/>
                    </a:lnTo>
                    <a:lnTo>
                      <a:pt x="355" y="17"/>
                    </a:lnTo>
                    <a:lnTo>
                      <a:pt x="357" y="21"/>
                    </a:lnTo>
                    <a:lnTo>
                      <a:pt x="359" y="25"/>
                    </a:lnTo>
                    <a:lnTo>
                      <a:pt x="359" y="29"/>
                    </a:lnTo>
                    <a:lnTo>
                      <a:pt x="359" y="36"/>
                    </a:lnTo>
                    <a:lnTo>
                      <a:pt x="357" y="46"/>
                    </a:lnTo>
                    <a:lnTo>
                      <a:pt x="357" y="59"/>
                    </a:lnTo>
                    <a:lnTo>
                      <a:pt x="357" y="70"/>
                    </a:lnTo>
                    <a:lnTo>
                      <a:pt x="353" y="82"/>
                    </a:lnTo>
                    <a:lnTo>
                      <a:pt x="351" y="93"/>
                    </a:lnTo>
                    <a:lnTo>
                      <a:pt x="347" y="103"/>
                    </a:lnTo>
                    <a:lnTo>
                      <a:pt x="341" y="110"/>
                    </a:lnTo>
                    <a:lnTo>
                      <a:pt x="332" y="120"/>
                    </a:lnTo>
                    <a:lnTo>
                      <a:pt x="322" y="131"/>
                    </a:lnTo>
                    <a:lnTo>
                      <a:pt x="311" y="144"/>
                    </a:lnTo>
                    <a:lnTo>
                      <a:pt x="296" y="158"/>
                    </a:lnTo>
                    <a:lnTo>
                      <a:pt x="281" y="171"/>
                    </a:lnTo>
                    <a:lnTo>
                      <a:pt x="262" y="184"/>
                    </a:lnTo>
                    <a:lnTo>
                      <a:pt x="241" y="196"/>
                    </a:lnTo>
                    <a:lnTo>
                      <a:pt x="220" y="207"/>
                    </a:lnTo>
                    <a:lnTo>
                      <a:pt x="199" y="215"/>
                    </a:lnTo>
                    <a:lnTo>
                      <a:pt x="178" y="222"/>
                    </a:lnTo>
                    <a:lnTo>
                      <a:pt x="159" y="230"/>
                    </a:lnTo>
                    <a:lnTo>
                      <a:pt x="142" y="236"/>
                    </a:lnTo>
                    <a:lnTo>
                      <a:pt x="127" y="239"/>
                    </a:lnTo>
                    <a:lnTo>
                      <a:pt x="112" y="245"/>
                    </a:lnTo>
                    <a:lnTo>
                      <a:pt x="100" y="245"/>
                    </a:lnTo>
                    <a:lnTo>
                      <a:pt x="91" y="247"/>
                    </a:lnTo>
                    <a:lnTo>
                      <a:pt x="81" y="247"/>
                    </a:lnTo>
                    <a:lnTo>
                      <a:pt x="72" y="249"/>
                    </a:lnTo>
                    <a:lnTo>
                      <a:pt x="64" y="249"/>
                    </a:lnTo>
                    <a:lnTo>
                      <a:pt x="57" y="249"/>
                    </a:lnTo>
                    <a:lnTo>
                      <a:pt x="51" y="249"/>
                    </a:lnTo>
                    <a:lnTo>
                      <a:pt x="45" y="249"/>
                    </a:lnTo>
                    <a:lnTo>
                      <a:pt x="38" y="249"/>
                    </a:lnTo>
                    <a:lnTo>
                      <a:pt x="32" y="247"/>
                    </a:lnTo>
                    <a:lnTo>
                      <a:pt x="26" y="245"/>
                    </a:lnTo>
                    <a:lnTo>
                      <a:pt x="23" y="243"/>
                    </a:lnTo>
                    <a:lnTo>
                      <a:pt x="19" y="239"/>
                    </a:lnTo>
                    <a:lnTo>
                      <a:pt x="15" y="237"/>
                    </a:lnTo>
                    <a:lnTo>
                      <a:pt x="13" y="237"/>
                    </a:lnTo>
                    <a:lnTo>
                      <a:pt x="11" y="236"/>
                    </a:lnTo>
                    <a:close/>
                  </a:path>
                </a:pathLst>
              </a:custGeom>
              <a:solidFill>
                <a:srgbClr val="000000"/>
              </a:solidFill>
              <a:ln w="9525">
                <a:noFill/>
                <a:round/>
                <a:headEnd/>
                <a:tailEnd/>
              </a:ln>
            </p:spPr>
            <p:txBody>
              <a:bodyPr/>
              <a:lstStyle/>
              <a:p>
                <a:endParaRPr lang="pt-BR"/>
              </a:p>
            </p:txBody>
          </p:sp>
          <p:sp>
            <p:nvSpPr>
              <p:cNvPr id="22579" name="Freeform 180"/>
              <p:cNvSpPr>
                <a:spLocks/>
              </p:cNvSpPr>
              <p:nvPr/>
            </p:nvSpPr>
            <p:spPr bwMode="auto">
              <a:xfrm>
                <a:off x="4225" y="3120"/>
                <a:ext cx="93" cy="40"/>
              </a:xfrm>
              <a:custGeom>
                <a:avLst/>
                <a:gdLst>
                  <a:gd name="T0" fmla="*/ 47 w 93"/>
                  <a:gd name="T1" fmla="*/ 0 h 40"/>
                  <a:gd name="T2" fmla="*/ 57 w 93"/>
                  <a:gd name="T3" fmla="*/ 0 h 40"/>
                  <a:gd name="T4" fmla="*/ 64 w 93"/>
                  <a:gd name="T5" fmla="*/ 2 h 40"/>
                  <a:gd name="T6" fmla="*/ 74 w 93"/>
                  <a:gd name="T7" fmla="*/ 3 h 40"/>
                  <a:gd name="T8" fmla="*/ 79 w 93"/>
                  <a:gd name="T9" fmla="*/ 5 h 40"/>
                  <a:gd name="T10" fmla="*/ 85 w 93"/>
                  <a:gd name="T11" fmla="*/ 7 h 40"/>
                  <a:gd name="T12" fmla="*/ 89 w 93"/>
                  <a:gd name="T13" fmla="*/ 11 h 40"/>
                  <a:gd name="T14" fmla="*/ 93 w 93"/>
                  <a:gd name="T15" fmla="*/ 15 h 40"/>
                  <a:gd name="T16" fmla="*/ 93 w 93"/>
                  <a:gd name="T17" fmla="*/ 19 h 40"/>
                  <a:gd name="T18" fmla="*/ 93 w 93"/>
                  <a:gd name="T19" fmla="*/ 22 h 40"/>
                  <a:gd name="T20" fmla="*/ 89 w 93"/>
                  <a:gd name="T21" fmla="*/ 26 h 40"/>
                  <a:gd name="T22" fmla="*/ 85 w 93"/>
                  <a:gd name="T23" fmla="*/ 30 h 40"/>
                  <a:gd name="T24" fmla="*/ 79 w 93"/>
                  <a:gd name="T25" fmla="*/ 34 h 40"/>
                  <a:gd name="T26" fmla="*/ 74 w 93"/>
                  <a:gd name="T27" fmla="*/ 34 h 40"/>
                  <a:gd name="T28" fmla="*/ 64 w 93"/>
                  <a:gd name="T29" fmla="*/ 38 h 40"/>
                  <a:gd name="T30" fmla="*/ 57 w 93"/>
                  <a:gd name="T31" fmla="*/ 38 h 40"/>
                  <a:gd name="T32" fmla="*/ 47 w 93"/>
                  <a:gd name="T33" fmla="*/ 40 h 40"/>
                  <a:gd name="T34" fmla="*/ 38 w 93"/>
                  <a:gd name="T35" fmla="*/ 38 h 40"/>
                  <a:gd name="T36" fmla="*/ 30 w 93"/>
                  <a:gd name="T37" fmla="*/ 38 h 40"/>
                  <a:gd name="T38" fmla="*/ 21 w 93"/>
                  <a:gd name="T39" fmla="*/ 34 h 40"/>
                  <a:gd name="T40" fmla="*/ 15 w 93"/>
                  <a:gd name="T41" fmla="*/ 34 h 40"/>
                  <a:gd name="T42" fmla="*/ 9 w 93"/>
                  <a:gd name="T43" fmla="*/ 30 h 40"/>
                  <a:gd name="T44" fmla="*/ 5 w 93"/>
                  <a:gd name="T45" fmla="*/ 26 h 40"/>
                  <a:gd name="T46" fmla="*/ 2 w 93"/>
                  <a:gd name="T47" fmla="*/ 22 h 40"/>
                  <a:gd name="T48" fmla="*/ 0 w 93"/>
                  <a:gd name="T49" fmla="*/ 19 h 40"/>
                  <a:gd name="T50" fmla="*/ 2 w 93"/>
                  <a:gd name="T51" fmla="*/ 15 h 40"/>
                  <a:gd name="T52" fmla="*/ 5 w 93"/>
                  <a:gd name="T53" fmla="*/ 11 h 40"/>
                  <a:gd name="T54" fmla="*/ 9 w 93"/>
                  <a:gd name="T55" fmla="*/ 7 h 40"/>
                  <a:gd name="T56" fmla="*/ 15 w 93"/>
                  <a:gd name="T57" fmla="*/ 5 h 40"/>
                  <a:gd name="T58" fmla="*/ 21 w 93"/>
                  <a:gd name="T59" fmla="*/ 3 h 40"/>
                  <a:gd name="T60" fmla="*/ 30 w 93"/>
                  <a:gd name="T61" fmla="*/ 2 h 40"/>
                  <a:gd name="T62" fmla="*/ 38 w 93"/>
                  <a:gd name="T63" fmla="*/ 0 h 40"/>
                  <a:gd name="T64" fmla="*/ 47 w 93"/>
                  <a:gd name="T65" fmla="*/ 0 h 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3"/>
                  <a:gd name="T100" fmla="*/ 0 h 40"/>
                  <a:gd name="T101" fmla="*/ 93 w 93"/>
                  <a:gd name="T102" fmla="*/ 40 h 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3" h="40">
                    <a:moveTo>
                      <a:pt x="47" y="0"/>
                    </a:moveTo>
                    <a:lnTo>
                      <a:pt x="57" y="0"/>
                    </a:lnTo>
                    <a:lnTo>
                      <a:pt x="64" y="2"/>
                    </a:lnTo>
                    <a:lnTo>
                      <a:pt x="74" y="3"/>
                    </a:lnTo>
                    <a:lnTo>
                      <a:pt x="79" y="5"/>
                    </a:lnTo>
                    <a:lnTo>
                      <a:pt x="85" y="7"/>
                    </a:lnTo>
                    <a:lnTo>
                      <a:pt x="89" y="11"/>
                    </a:lnTo>
                    <a:lnTo>
                      <a:pt x="93" y="15"/>
                    </a:lnTo>
                    <a:lnTo>
                      <a:pt x="93" y="19"/>
                    </a:lnTo>
                    <a:lnTo>
                      <a:pt x="93" y="22"/>
                    </a:lnTo>
                    <a:lnTo>
                      <a:pt x="89" y="26"/>
                    </a:lnTo>
                    <a:lnTo>
                      <a:pt x="85" y="30"/>
                    </a:lnTo>
                    <a:lnTo>
                      <a:pt x="79" y="34"/>
                    </a:lnTo>
                    <a:lnTo>
                      <a:pt x="74" y="34"/>
                    </a:lnTo>
                    <a:lnTo>
                      <a:pt x="64" y="38"/>
                    </a:lnTo>
                    <a:lnTo>
                      <a:pt x="57" y="38"/>
                    </a:lnTo>
                    <a:lnTo>
                      <a:pt x="47" y="40"/>
                    </a:lnTo>
                    <a:lnTo>
                      <a:pt x="38" y="38"/>
                    </a:lnTo>
                    <a:lnTo>
                      <a:pt x="30" y="38"/>
                    </a:lnTo>
                    <a:lnTo>
                      <a:pt x="21" y="34"/>
                    </a:lnTo>
                    <a:lnTo>
                      <a:pt x="15" y="34"/>
                    </a:lnTo>
                    <a:lnTo>
                      <a:pt x="9" y="30"/>
                    </a:lnTo>
                    <a:lnTo>
                      <a:pt x="5" y="26"/>
                    </a:lnTo>
                    <a:lnTo>
                      <a:pt x="2" y="22"/>
                    </a:lnTo>
                    <a:lnTo>
                      <a:pt x="0" y="19"/>
                    </a:lnTo>
                    <a:lnTo>
                      <a:pt x="2" y="15"/>
                    </a:lnTo>
                    <a:lnTo>
                      <a:pt x="5" y="11"/>
                    </a:lnTo>
                    <a:lnTo>
                      <a:pt x="9" y="7"/>
                    </a:lnTo>
                    <a:lnTo>
                      <a:pt x="15" y="5"/>
                    </a:lnTo>
                    <a:lnTo>
                      <a:pt x="21" y="3"/>
                    </a:lnTo>
                    <a:lnTo>
                      <a:pt x="30" y="2"/>
                    </a:lnTo>
                    <a:lnTo>
                      <a:pt x="38" y="0"/>
                    </a:lnTo>
                    <a:lnTo>
                      <a:pt x="47" y="0"/>
                    </a:lnTo>
                    <a:close/>
                  </a:path>
                </a:pathLst>
              </a:custGeom>
              <a:solidFill>
                <a:srgbClr val="000000"/>
              </a:solidFill>
              <a:ln w="9525">
                <a:noFill/>
                <a:round/>
                <a:headEnd/>
                <a:tailEnd/>
              </a:ln>
            </p:spPr>
            <p:txBody>
              <a:bodyPr/>
              <a:lstStyle/>
              <a:p>
                <a:endParaRPr lang="pt-BR"/>
              </a:p>
            </p:txBody>
          </p:sp>
          <p:sp>
            <p:nvSpPr>
              <p:cNvPr id="22580" name="Freeform 181"/>
              <p:cNvSpPr>
                <a:spLocks/>
              </p:cNvSpPr>
              <p:nvPr/>
            </p:nvSpPr>
            <p:spPr bwMode="auto">
              <a:xfrm>
                <a:off x="4151" y="3091"/>
                <a:ext cx="74" cy="40"/>
              </a:xfrm>
              <a:custGeom>
                <a:avLst/>
                <a:gdLst>
                  <a:gd name="T0" fmla="*/ 36 w 74"/>
                  <a:gd name="T1" fmla="*/ 0 h 40"/>
                  <a:gd name="T2" fmla="*/ 43 w 74"/>
                  <a:gd name="T3" fmla="*/ 0 h 40"/>
                  <a:gd name="T4" fmla="*/ 51 w 74"/>
                  <a:gd name="T5" fmla="*/ 2 h 40"/>
                  <a:gd name="T6" fmla="*/ 57 w 74"/>
                  <a:gd name="T7" fmla="*/ 4 h 40"/>
                  <a:gd name="T8" fmla="*/ 62 w 74"/>
                  <a:gd name="T9" fmla="*/ 6 h 40"/>
                  <a:gd name="T10" fmla="*/ 68 w 74"/>
                  <a:gd name="T11" fmla="*/ 8 h 40"/>
                  <a:gd name="T12" fmla="*/ 70 w 74"/>
                  <a:gd name="T13" fmla="*/ 14 h 40"/>
                  <a:gd name="T14" fmla="*/ 74 w 74"/>
                  <a:gd name="T15" fmla="*/ 17 h 40"/>
                  <a:gd name="T16" fmla="*/ 74 w 74"/>
                  <a:gd name="T17" fmla="*/ 21 h 40"/>
                  <a:gd name="T18" fmla="*/ 74 w 74"/>
                  <a:gd name="T19" fmla="*/ 25 h 40"/>
                  <a:gd name="T20" fmla="*/ 70 w 74"/>
                  <a:gd name="T21" fmla="*/ 29 h 40"/>
                  <a:gd name="T22" fmla="*/ 68 w 74"/>
                  <a:gd name="T23" fmla="*/ 32 h 40"/>
                  <a:gd name="T24" fmla="*/ 62 w 74"/>
                  <a:gd name="T25" fmla="*/ 34 h 40"/>
                  <a:gd name="T26" fmla="*/ 57 w 74"/>
                  <a:gd name="T27" fmla="*/ 36 h 40"/>
                  <a:gd name="T28" fmla="*/ 51 w 74"/>
                  <a:gd name="T29" fmla="*/ 40 h 40"/>
                  <a:gd name="T30" fmla="*/ 43 w 74"/>
                  <a:gd name="T31" fmla="*/ 40 h 40"/>
                  <a:gd name="T32" fmla="*/ 36 w 74"/>
                  <a:gd name="T33" fmla="*/ 40 h 40"/>
                  <a:gd name="T34" fmla="*/ 28 w 74"/>
                  <a:gd name="T35" fmla="*/ 40 h 40"/>
                  <a:gd name="T36" fmla="*/ 22 w 74"/>
                  <a:gd name="T37" fmla="*/ 40 h 40"/>
                  <a:gd name="T38" fmla="*/ 15 w 74"/>
                  <a:gd name="T39" fmla="*/ 36 h 40"/>
                  <a:gd name="T40" fmla="*/ 9 w 74"/>
                  <a:gd name="T41" fmla="*/ 34 h 40"/>
                  <a:gd name="T42" fmla="*/ 5 w 74"/>
                  <a:gd name="T43" fmla="*/ 32 h 40"/>
                  <a:gd name="T44" fmla="*/ 2 w 74"/>
                  <a:gd name="T45" fmla="*/ 29 h 40"/>
                  <a:gd name="T46" fmla="*/ 0 w 74"/>
                  <a:gd name="T47" fmla="*/ 25 h 40"/>
                  <a:gd name="T48" fmla="*/ 0 w 74"/>
                  <a:gd name="T49" fmla="*/ 21 h 40"/>
                  <a:gd name="T50" fmla="*/ 0 w 74"/>
                  <a:gd name="T51" fmla="*/ 17 h 40"/>
                  <a:gd name="T52" fmla="*/ 2 w 74"/>
                  <a:gd name="T53" fmla="*/ 14 h 40"/>
                  <a:gd name="T54" fmla="*/ 5 w 74"/>
                  <a:gd name="T55" fmla="*/ 8 h 40"/>
                  <a:gd name="T56" fmla="*/ 9 w 74"/>
                  <a:gd name="T57" fmla="*/ 6 h 40"/>
                  <a:gd name="T58" fmla="*/ 15 w 74"/>
                  <a:gd name="T59" fmla="*/ 4 h 40"/>
                  <a:gd name="T60" fmla="*/ 22 w 74"/>
                  <a:gd name="T61" fmla="*/ 2 h 40"/>
                  <a:gd name="T62" fmla="*/ 28 w 74"/>
                  <a:gd name="T63" fmla="*/ 0 h 40"/>
                  <a:gd name="T64" fmla="*/ 36 w 74"/>
                  <a:gd name="T65" fmla="*/ 0 h 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4"/>
                  <a:gd name="T100" fmla="*/ 0 h 40"/>
                  <a:gd name="T101" fmla="*/ 74 w 74"/>
                  <a:gd name="T102" fmla="*/ 40 h 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4" h="40">
                    <a:moveTo>
                      <a:pt x="36" y="0"/>
                    </a:moveTo>
                    <a:lnTo>
                      <a:pt x="43" y="0"/>
                    </a:lnTo>
                    <a:lnTo>
                      <a:pt x="51" y="2"/>
                    </a:lnTo>
                    <a:lnTo>
                      <a:pt x="57" y="4"/>
                    </a:lnTo>
                    <a:lnTo>
                      <a:pt x="62" y="6"/>
                    </a:lnTo>
                    <a:lnTo>
                      <a:pt x="68" y="8"/>
                    </a:lnTo>
                    <a:lnTo>
                      <a:pt x="70" y="14"/>
                    </a:lnTo>
                    <a:lnTo>
                      <a:pt x="74" y="17"/>
                    </a:lnTo>
                    <a:lnTo>
                      <a:pt x="74" y="21"/>
                    </a:lnTo>
                    <a:lnTo>
                      <a:pt x="74" y="25"/>
                    </a:lnTo>
                    <a:lnTo>
                      <a:pt x="70" y="29"/>
                    </a:lnTo>
                    <a:lnTo>
                      <a:pt x="68" y="32"/>
                    </a:lnTo>
                    <a:lnTo>
                      <a:pt x="62" y="34"/>
                    </a:lnTo>
                    <a:lnTo>
                      <a:pt x="57" y="36"/>
                    </a:lnTo>
                    <a:lnTo>
                      <a:pt x="51" y="40"/>
                    </a:lnTo>
                    <a:lnTo>
                      <a:pt x="43" y="40"/>
                    </a:lnTo>
                    <a:lnTo>
                      <a:pt x="36" y="40"/>
                    </a:lnTo>
                    <a:lnTo>
                      <a:pt x="28" y="40"/>
                    </a:lnTo>
                    <a:lnTo>
                      <a:pt x="22" y="40"/>
                    </a:lnTo>
                    <a:lnTo>
                      <a:pt x="15" y="36"/>
                    </a:lnTo>
                    <a:lnTo>
                      <a:pt x="9" y="34"/>
                    </a:lnTo>
                    <a:lnTo>
                      <a:pt x="5" y="32"/>
                    </a:lnTo>
                    <a:lnTo>
                      <a:pt x="2" y="29"/>
                    </a:lnTo>
                    <a:lnTo>
                      <a:pt x="0" y="25"/>
                    </a:lnTo>
                    <a:lnTo>
                      <a:pt x="0" y="21"/>
                    </a:lnTo>
                    <a:lnTo>
                      <a:pt x="0" y="17"/>
                    </a:lnTo>
                    <a:lnTo>
                      <a:pt x="2" y="14"/>
                    </a:lnTo>
                    <a:lnTo>
                      <a:pt x="5" y="8"/>
                    </a:lnTo>
                    <a:lnTo>
                      <a:pt x="9" y="6"/>
                    </a:lnTo>
                    <a:lnTo>
                      <a:pt x="15" y="4"/>
                    </a:lnTo>
                    <a:lnTo>
                      <a:pt x="22" y="2"/>
                    </a:lnTo>
                    <a:lnTo>
                      <a:pt x="28" y="0"/>
                    </a:lnTo>
                    <a:lnTo>
                      <a:pt x="36" y="0"/>
                    </a:lnTo>
                    <a:close/>
                  </a:path>
                </a:pathLst>
              </a:custGeom>
              <a:solidFill>
                <a:srgbClr val="000000"/>
              </a:solidFill>
              <a:ln w="9525">
                <a:noFill/>
                <a:round/>
                <a:headEnd/>
                <a:tailEnd/>
              </a:ln>
            </p:spPr>
            <p:txBody>
              <a:bodyPr/>
              <a:lstStyle/>
              <a:p>
                <a:endParaRPr lang="pt-BR"/>
              </a:p>
            </p:txBody>
          </p:sp>
          <p:sp>
            <p:nvSpPr>
              <p:cNvPr id="22581" name="Freeform 182"/>
              <p:cNvSpPr>
                <a:spLocks/>
              </p:cNvSpPr>
              <p:nvPr/>
            </p:nvSpPr>
            <p:spPr bwMode="auto">
              <a:xfrm>
                <a:off x="3577" y="2600"/>
                <a:ext cx="661" cy="351"/>
              </a:xfrm>
              <a:custGeom>
                <a:avLst/>
                <a:gdLst>
                  <a:gd name="T0" fmla="*/ 52 w 661"/>
                  <a:gd name="T1" fmla="*/ 68 h 351"/>
                  <a:gd name="T2" fmla="*/ 57 w 661"/>
                  <a:gd name="T3" fmla="*/ 64 h 351"/>
                  <a:gd name="T4" fmla="*/ 71 w 661"/>
                  <a:gd name="T5" fmla="*/ 60 h 351"/>
                  <a:gd name="T6" fmla="*/ 95 w 661"/>
                  <a:gd name="T7" fmla="*/ 51 h 351"/>
                  <a:gd name="T8" fmla="*/ 128 w 661"/>
                  <a:gd name="T9" fmla="*/ 41 h 351"/>
                  <a:gd name="T10" fmla="*/ 166 w 661"/>
                  <a:gd name="T11" fmla="*/ 30 h 351"/>
                  <a:gd name="T12" fmla="*/ 209 w 661"/>
                  <a:gd name="T13" fmla="*/ 21 h 351"/>
                  <a:gd name="T14" fmla="*/ 234 w 661"/>
                  <a:gd name="T15" fmla="*/ 15 h 351"/>
                  <a:gd name="T16" fmla="*/ 259 w 661"/>
                  <a:gd name="T17" fmla="*/ 13 h 351"/>
                  <a:gd name="T18" fmla="*/ 285 w 661"/>
                  <a:gd name="T19" fmla="*/ 9 h 351"/>
                  <a:gd name="T20" fmla="*/ 312 w 661"/>
                  <a:gd name="T21" fmla="*/ 7 h 351"/>
                  <a:gd name="T22" fmla="*/ 369 w 661"/>
                  <a:gd name="T23" fmla="*/ 4 h 351"/>
                  <a:gd name="T24" fmla="*/ 427 w 661"/>
                  <a:gd name="T25" fmla="*/ 4 h 351"/>
                  <a:gd name="T26" fmla="*/ 486 w 661"/>
                  <a:gd name="T27" fmla="*/ 0 h 351"/>
                  <a:gd name="T28" fmla="*/ 541 w 661"/>
                  <a:gd name="T29" fmla="*/ 0 h 351"/>
                  <a:gd name="T30" fmla="*/ 589 w 661"/>
                  <a:gd name="T31" fmla="*/ 0 h 351"/>
                  <a:gd name="T32" fmla="*/ 627 w 661"/>
                  <a:gd name="T33" fmla="*/ 0 h 351"/>
                  <a:gd name="T34" fmla="*/ 651 w 661"/>
                  <a:gd name="T35" fmla="*/ 0 h 351"/>
                  <a:gd name="T36" fmla="*/ 661 w 661"/>
                  <a:gd name="T37" fmla="*/ 0 h 351"/>
                  <a:gd name="T38" fmla="*/ 651 w 661"/>
                  <a:gd name="T39" fmla="*/ 7 h 351"/>
                  <a:gd name="T40" fmla="*/ 627 w 661"/>
                  <a:gd name="T41" fmla="*/ 24 h 351"/>
                  <a:gd name="T42" fmla="*/ 589 w 661"/>
                  <a:gd name="T43" fmla="*/ 53 h 351"/>
                  <a:gd name="T44" fmla="*/ 541 w 661"/>
                  <a:gd name="T45" fmla="*/ 85 h 351"/>
                  <a:gd name="T46" fmla="*/ 494 w 661"/>
                  <a:gd name="T47" fmla="*/ 121 h 351"/>
                  <a:gd name="T48" fmla="*/ 441 w 661"/>
                  <a:gd name="T49" fmla="*/ 157 h 351"/>
                  <a:gd name="T50" fmla="*/ 393 w 661"/>
                  <a:gd name="T51" fmla="*/ 190 h 351"/>
                  <a:gd name="T52" fmla="*/ 352 w 661"/>
                  <a:gd name="T53" fmla="*/ 218 h 351"/>
                  <a:gd name="T54" fmla="*/ 314 w 661"/>
                  <a:gd name="T55" fmla="*/ 241 h 351"/>
                  <a:gd name="T56" fmla="*/ 276 w 661"/>
                  <a:gd name="T57" fmla="*/ 265 h 351"/>
                  <a:gd name="T58" fmla="*/ 236 w 661"/>
                  <a:gd name="T59" fmla="*/ 288 h 351"/>
                  <a:gd name="T60" fmla="*/ 198 w 661"/>
                  <a:gd name="T61" fmla="*/ 309 h 351"/>
                  <a:gd name="T62" fmla="*/ 166 w 661"/>
                  <a:gd name="T63" fmla="*/ 326 h 351"/>
                  <a:gd name="T64" fmla="*/ 137 w 661"/>
                  <a:gd name="T65" fmla="*/ 339 h 351"/>
                  <a:gd name="T66" fmla="*/ 124 w 661"/>
                  <a:gd name="T67" fmla="*/ 345 h 351"/>
                  <a:gd name="T68" fmla="*/ 112 w 661"/>
                  <a:gd name="T69" fmla="*/ 347 h 351"/>
                  <a:gd name="T70" fmla="*/ 105 w 661"/>
                  <a:gd name="T71" fmla="*/ 349 h 351"/>
                  <a:gd name="T72" fmla="*/ 97 w 661"/>
                  <a:gd name="T73" fmla="*/ 351 h 351"/>
                  <a:gd name="T74" fmla="*/ 92 w 661"/>
                  <a:gd name="T75" fmla="*/ 349 h 351"/>
                  <a:gd name="T76" fmla="*/ 86 w 661"/>
                  <a:gd name="T77" fmla="*/ 345 h 351"/>
                  <a:gd name="T78" fmla="*/ 78 w 661"/>
                  <a:gd name="T79" fmla="*/ 341 h 351"/>
                  <a:gd name="T80" fmla="*/ 71 w 661"/>
                  <a:gd name="T81" fmla="*/ 338 h 351"/>
                  <a:gd name="T82" fmla="*/ 63 w 661"/>
                  <a:gd name="T83" fmla="*/ 332 h 351"/>
                  <a:gd name="T84" fmla="*/ 56 w 661"/>
                  <a:gd name="T85" fmla="*/ 324 h 351"/>
                  <a:gd name="T86" fmla="*/ 48 w 661"/>
                  <a:gd name="T87" fmla="*/ 317 h 351"/>
                  <a:gd name="T88" fmla="*/ 38 w 661"/>
                  <a:gd name="T89" fmla="*/ 307 h 351"/>
                  <a:gd name="T90" fmla="*/ 31 w 661"/>
                  <a:gd name="T91" fmla="*/ 298 h 351"/>
                  <a:gd name="T92" fmla="*/ 23 w 661"/>
                  <a:gd name="T93" fmla="*/ 286 h 351"/>
                  <a:gd name="T94" fmla="*/ 18 w 661"/>
                  <a:gd name="T95" fmla="*/ 275 h 351"/>
                  <a:gd name="T96" fmla="*/ 12 w 661"/>
                  <a:gd name="T97" fmla="*/ 260 h 351"/>
                  <a:gd name="T98" fmla="*/ 6 w 661"/>
                  <a:gd name="T99" fmla="*/ 248 h 351"/>
                  <a:gd name="T100" fmla="*/ 2 w 661"/>
                  <a:gd name="T101" fmla="*/ 233 h 351"/>
                  <a:gd name="T102" fmla="*/ 2 w 661"/>
                  <a:gd name="T103" fmla="*/ 218 h 351"/>
                  <a:gd name="T104" fmla="*/ 0 w 661"/>
                  <a:gd name="T105" fmla="*/ 203 h 351"/>
                  <a:gd name="T106" fmla="*/ 2 w 661"/>
                  <a:gd name="T107" fmla="*/ 174 h 351"/>
                  <a:gd name="T108" fmla="*/ 6 w 661"/>
                  <a:gd name="T109" fmla="*/ 148 h 351"/>
                  <a:gd name="T110" fmla="*/ 12 w 661"/>
                  <a:gd name="T111" fmla="*/ 127 h 351"/>
                  <a:gd name="T112" fmla="*/ 18 w 661"/>
                  <a:gd name="T113" fmla="*/ 108 h 351"/>
                  <a:gd name="T114" fmla="*/ 25 w 661"/>
                  <a:gd name="T115" fmla="*/ 93 h 351"/>
                  <a:gd name="T116" fmla="*/ 33 w 661"/>
                  <a:gd name="T117" fmla="*/ 81 h 351"/>
                  <a:gd name="T118" fmla="*/ 38 w 661"/>
                  <a:gd name="T119" fmla="*/ 78 h 351"/>
                  <a:gd name="T120" fmla="*/ 42 w 661"/>
                  <a:gd name="T121" fmla="*/ 74 h 351"/>
                  <a:gd name="T122" fmla="*/ 46 w 661"/>
                  <a:gd name="T123" fmla="*/ 70 h 351"/>
                  <a:gd name="T124" fmla="*/ 52 w 661"/>
                  <a:gd name="T125" fmla="*/ 68 h 3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61"/>
                  <a:gd name="T190" fmla="*/ 0 h 351"/>
                  <a:gd name="T191" fmla="*/ 661 w 661"/>
                  <a:gd name="T192" fmla="*/ 351 h 35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61" h="351">
                    <a:moveTo>
                      <a:pt x="52" y="68"/>
                    </a:moveTo>
                    <a:lnTo>
                      <a:pt x="57" y="64"/>
                    </a:lnTo>
                    <a:lnTo>
                      <a:pt x="71" y="60"/>
                    </a:lnTo>
                    <a:lnTo>
                      <a:pt x="95" y="51"/>
                    </a:lnTo>
                    <a:lnTo>
                      <a:pt x="128" y="41"/>
                    </a:lnTo>
                    <a:lnTo>
                      <a:pt x="166" y="30"/>
                    </a:lnTo>
                    <a:lnTo>
                      <a:pt x="209" y="21"/>
                    </a:lnTo>
                    <a:lnTo>
                      <a:pt x="234" y="15"/>
                    </a:lnTo>
                    <a:lnTo>
                      <a:pt x="259" y="13"/>
                    </a:lnTo>
                    <a:lnTo>
                      <a:pt x="285" y="9"/>
                    </a:lnTo>
                    <a:lnTo>
                      <a:pt x="312" y="7"/>
                    </a:lnTo>
                    <a:lnTo>
                      <a:pt x="369" y="4"/>
                    </a:lnTo>
                    <a:lnTo>
                      <a:pt x="427" y="4"/>
                    </a:lnTo>
                    <a:lnTo>
                      <a:pt x="486" y="0"/>
                    </a:lnTo>
                    <a:lnTo>
                      <a:pt x="541" y="0"/>
                    </a:lnTo>
                    <a:lnTo>
                      <a:pt x="589" y="0"/>
                    </a:lnTo>
                    <a:lnTo>
                      <a:pt x="627" y="0"/>
                    </a:lnTo>
                    <a:lnTo>
                      <a:pt x="651" y="0"/>
                    </a:lnTo>
                    <a:lnTo>
                      <a:pt x="661" y="0"/>
                    </a:lnTo>
                    <a:lnTo>
                      <a:pt x="651" y="7"/>
                    </a:lnTo>
                    <a:lnTo>
                      <a:pt x="627" y="24"/>
                    </a:lnTo>
                    <a:lnTo>
                      <a:pt x="589" y="53"/>
                    </a:lnTo>
                    <a:lnTo>
                      <a:pt x="541" y="85"/>
                    </a:lnTo>
                    <a:lnTo>
                      <a:pt x="494" y="121"/>
                    </a:lnTo>
                    <a:lnTo>
                      <a:pt x="441" y="157"/>
                    </a:lnTo>
                    <a:lnTo>
                      <a:pt x="393" y="190"/>
                    </a:lnTo>
                    <a:lnTo>
                      <a:pt x="352" y="218"/>
                    </a:lnTo>
                    <a:lnTo>
                      <a:pt x="314" y="241"/>
                    </a:lnTo>
                    <a:lnTo>
                      <a:pt x="276" y="265"/>
                    </a:lnTo>
                    <a:lnTo>
                      <a:pt x="236" y="288"/>
                    </a:lnTo>
                    <a:lnTo>
                      <a:pt x="198" y="309"/>
                    </a:lnTo>
                    <a:lnTo>
                      <a:pt x="166" y="326"/>
                    </a:lnTo>
                    <a:lnTo>
                      <a:pt x="137" y="339"/>
                    </a:lnTo>
                    <a:lnTo>
                      <a:pt x="124" y="345"/>
                    </a:lnTo>
                    <a:lnTo>
                      <a:pt x="112" y="347"/>
                    </a:lnTo>
                    <a:lnTo>
                      <a:pt x="105" y="349"/>
                    </a:lnTo>
                    <a:lnTo>
                      <a:pt x="97" y="351"/>
                    </a:lnTo>
                    <a:lnTo>
                      <a:pt x="92" y="349"/>
                    </a:lnTo>
                    <a:lnTo>
                      <a:pt x="86" y="345"/>
                    </a:lnTo>
                    <a:lnTo>
                      <a:pt x="78" y="341"/>
                    </a:lnTo>
                    <a:lnTo>
                      <a:pt x="71" y="338"/>
                    </a:lnTo>
                    <a:lnTo>
                      <a:pt x="63" y="332"/>
                    </a:lnTo>
                    <a:lnTo>
                      <a:pt x="56" y="324"/>
                    </a:lnTo>
                    <a:lnTo>
                      <a:pt x="48" y="317"/>
                    </a:lnTo>
                    <a:lnTo>
                      <a:pt x="38" y="307"/>
                    </a:lnTo>
                    <a:lnTo>
                      <a:pt x="31" y="298"/>
                    </a:lnTo>
                    <a:lnTo>
                      <a:pt x="23" y="286"/>
                    </a:lnTo>
                    <a:lnTo>
                      <a:pt x="18" y="275"/>
                    </a:lnTo>
                    <a:lnTo>
                      <a:pt x="12" y="260"/>
                    </a:lnTo>
                    <a:lnTo>
                      <a:pt x="6" y="248"/>
                    </a:lnTo>
                    <a:lnTo>
                      <a:pt x="2" y="233"/>
                    </a:lnTo>
                    <a:lnTo>
                      <a:pt x="2" y="218"/>
                    </a:lnTo>
                    <a:lnTo>
                      <a:pt x="0" y="203"/>
                    </a:lnTo>
                    <a:lnTo>
                      <a:pt x="2" y="174"/>
                    </a:lnTo>
                    <a:lnTo>
                      <a:pt x="6" y="148"/>
                    </a:lnTo>
                    <a:lnTo>
                      <a:pt x="12" y="127"/>
                    </a:lnTo>
                    <a:lnTo>
                      <a:pt x="18" y="108"/>
                    </a:lnTo>
                    <a:lnTo>
                      <a:pt x="25" y="93"/>
                    </a:lnTo>
                    <a:lnTo>
                      <a:pt x="33" y="81"/>
                    </a:lnTo>
                    <a:lnTo>
                      <a:pt x="38" y="78"/>
                    </a:lnTo>
                    <a:lnTo>
                      <a:pt x="42" y="74"/>
                    </a:lnTo>
                    <a:lnTo>
                      <a:pt x="46" y="70"/>
                    </a:lnTo>
                    <a:lnTo>
                      <a:pt x="52" y="68"/>
                    </a:lnTo>
                    <a:close/>
                  </a:path>
                </a:pathLst>
              </a:custGeom>
              <a:solidFill>
                <a:srgbClr val="000000"/>
              </a:solidFill>
              <a:ln w="9525">
                <a:noFill/>
                <a:round/>
                <a:headEnd/>
                <a:tailEnd/>
              </a:ln>
            </p:spPr>
            <p:txBody>
              <a:bodyPr/>
              <a:lstStyle/>
              <a:p>
                <a:endParaRPr lang="pt-BR"/>
              </a:p>
            </p:txBody>
          </p:sp>
          <p:sp>
            <p:nvSpPr>
              <p:cNvPr id="22582" name="Freeform 183"/>
              <p:cNvSpPr>
                <a:spLocks/>
              </p:cNvSpPr>
              <p:nvPr/>
            </p:nvSpPr>
            <p:spPr bwMode="auto">
              <a:xfrm>
                <a:off x="3625" y="2604"/>
                <a:ext cx="266" cy="66"/>
              </a:xfrm>
              <a:custGeom>
                <a:avLst/>
                <a:gdLst>
                  <a:gd name="T0" fmla="*/ 264 w 266"/>
                  <a:gd name="T1" fmla="*/ 0 h 66"/>
                  <a:gd name="T2" fmla="*/ 235 w 266"/>
                  <a:gd name="T3" fmla="*/ 1 h 66"/>
                  <a:gd name="T4" fmla="*/ 209 w 266"/>
                  <a:gd name="T5" fmla="*/ 5 h 66"/>
                  <a:gd name="T6" fmla="*/ 184 w 266"/>
                  <a:gd name="T7" fmla="*/ 7 h 66"/>
                  <a:gd name="T8" fmla="*/ 161 w 266"/>
                  <a:gd name="T9" fmla="*/ 13 h 66"/>
                  <a:gd name="T10" fmla="*/ 116 w 266"/>
                  <a:gd name="T11" fmla="*/ 22 h 66"/>
                  <a:gd name="T12" fmla="*/ 76 w 266"/>
                  <a:gd name="T13" fmla="*/ 34 h 66"/>
                  <a:gd name="T14" fmla="*/ 44 w 266"/>
                  <a:gd name="T15" fmla="*/ 43 h 66"/>
                  <a:gd name="T16" fmla="*/ 21 w 266"/>
                  <a:gd name="T17" fmla="*/ 53 h 66"/>
                  <a:gd name="T18" fmla="*/ 6 w 266"/>
                  <a:gd name="T19" fmla="*/ 58 h 66"/>
                  <a:gd name="T20" fmla="*/ 0 w 266"/>
                  <a:gd name="T21" fmla="*/ 60 h 66"/>
                  <a:gd name="T22" fmla="*/ 6 w 266"/>
                  <a:gd name="T23" fmla="*/ 66 h 66"/>
                  <a:gd name="T24" fmla="*/ 11 w 266"/>
                  <a:gd name="T25" fmla="*/ 64 h 66"/>
                  <a:gd name="T26" fmla="*/ 25 w 266"/>
                  <a:gd name="T27" fmla="*/ 58 h 66"/>
                  <a:gd name="T28" fmla="*/ 49 w 266"/>
                  <a:gd name="T29" fmla="*/ 51 h 66"/>
                  <a:gd name="T30" fmla="*/ 80 w 266"/>
                  <a:gd name="T31" fmla="*/ 41 h 66"/>
                  <a:gd name="T32" fmla="*/ 118 w 266"/>
                  <a:gd name="T33" fmla="*/ 30 h 66"/>
                  <a:gd name="T34" fmla="*/ 163 w 266"/>
                  <a:gd name="T35" fmla="*/ 20 h 66"/>
                  <a:gd name="T36" fmla="*/ 188 w 266"/>
                  <a:gd name="T37" fmla="*/ 17 h 66"/>
                  <a:gd name="T38" fmla="*/ 212 w 266"/>
                  <a:gd name="T39" fmla="*/ 13 h 66"/>
                  <a:gd name="T40" fmla="*/ 237 w 266"/>
                  <a:gd name="T41" fmla="*/ 9 h 66"/>
                  <a:gd name="T42" fmla="*/ 266 w 266"/>
                  <a:gd name="T43" fmla="*/ 7 h 66"/>
                  <a:gd name="T44" fmla="*/ 264 w 266"/>
                  <a:gd name="T45" fmla="*/ 0 h 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6"/>
                  <a:gd name="T70" fmla="*/ 0 h 66"/>
                  <a:gd name="T71" fmla="*/ 266 w 266"/>
                  <a:gd name="T72" fmla="*/ 66 h 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6" h="66">
                    <a:moveTo>
                      <a:pt x="264" y="0"/>
                    </a:moveTo>
                    <a:lnTo>
                      <a:pt x="235" y="1"/>
                    </a:lnTo>
                    <a:lnTo>
                      <a:pt x="209" y="5"/>
                    </a:lnTo>
                    <a:lnTo>
                      <a:pt x="184" y="7"/>
                    </a:lnTo>
                    <a:lnTo>
                      <a:pt x="161" y="13"/>
                    </a:lnTo>
                    <a:lnTo>
                      <a:pt x="116" y="22"/>
                    </a:lnTo>
                    <a:lnTo>
                      <a:pt x="76" y="34"/>
                    </a:lnTo>
                    <a:lnTo>
                      <a:pt x="44" y="43"/>
                    </a:lnTo>
                    <a:lnTo>
                      <a:pt x="21" y="53"/>
                    </a:lnTo>
                    <a:lnTo>
                      <a:pt x="6" y="58"/>
                    </a:lnTo>
                    <a:lnTo>
                      <a:pt x="0" y="60"/>
                    </a:lnTo>
                    <a:lnTo>
                      <a:pt x="6" y="66"/>
                    </a:lnTo>
                    <a:lnTo>
                      <a:pt x="11" y="64"/>
                    </a:lnTo>
                    <a:lnTo>
                      <a:pt x="25" y="58"/>
                    </a:lnTo>
                    <a:lnTo>
                      <a:pt x="49" y="51"/>
                    </a:lnTo>
                    <a:lnTo>
                      <a:pt x="80" y="41"/>
                    </a:lnTo>
                    <a:lnTo>
                      <a:pt x="118" y="30"/>
                    </a:lnTo>
                    <a:lnTo>
                      <a:pt x="163" y="20"/>
                    </a:lnTo>
                    <a:lnTo>
                      <a:pt x="188" y="17"/>
                    </a:lnTo>
                    <a:lnTo>
                      <a:pt x="212" y="13"/>
                    </a:lnTo>
                    <a:lnTo>
                      <a:pt x="237" y="9"/>
                    </a:lnTo>
                    <a:lnTo>
                      <a:pt x="266" y="7"/>
                    </a:lnTo>
                    <a:lnTo>
                      <a:pt x="264" y="0"/>
                    </a:lnTo>
                    <a:close/>
                  </a:path>
                </a:pathLst>
              </a:custGeom>
              <a:solidFill>
                <a:srgbClr val="000000"/>
              </a:solidFill>
              <a:ln w="9525">
                <a:noFill/>
                <a:round/>
                <a:headEnd/>
                <a:tailEnd/>
              </a:ln>
            </p:spPr>
            <p:txBody>
              <a:bodyPr/>
              <a:lstStyle/>
              <a:p>
                <a:endParaRPr lang="pt-BR"/>
              </a:p>
            </p:txBody>
          </p:sp>
          <p:sp>
            <p:nvSpPr>
              <p:cNvPr id="22583" name="Freeform 184"/>
              <p:cNvSpPr>
                <a:spLocks/>
              </p:cNvSpPr>
              <p:nvPr/>
            </p:nvSpPr>
            <p:spPr bwMode="auto">
              <a:xfrm>
                <a:off x="3889" y="2596"/>
                <a:ext cx="353" cy="15"/>
              </a:xfrm>
              <a:custGeom>
                <a:avLst/>
                <a:gdLst>
                  <a:gd name="T0" fmla="*/ 353 w 353"/>
                  <a:gd name="T1" fmla="*/ 8 h 15"/>
                  <a:gd name="T2" fmla="*/ 349 w 353"/>
                  <a:gd name="T3" fmla="*/ 0 h 15"/>
                  <a:gd name="T4" fmla="*/ 339 w 353"/>
                  <a:gd name="T5" fmla="*/ 0 h 15"/>
                  <a:gd name="T6" fmla="*/ 315 w 353"/>
                  <a:gd name="T7" fmla="*/ 0 h 15"/>
                  <a:gd name="T8" fmla="*/ 277 w 353"/>
                  <a:gd name="T9" fmla="*/ 0 h 15"/>
                  <a:gd name="T10" fmla="*/ 229 w 353"/>
                  <a:gd name="T11" fmla="*/ 0 h 15"/>
                  <a:gd name="T12" fmla="*/ 174 w 353"/>
                  <a:gd name="T13" fmla="*/ 0 h 15"/>
                  <a:gd name="T14" fmla="*/ 115 w 353"/>
                  <a:gd name="T15" fmla="*/ 2 h 15"/>
                  <a:gd name="T16" fmla="*/ 55 w 353"/>
                  <a:gd name="T17" fmla="*/ 4 h 15"/>
                  <a:gd name="T18" fmla="*/ 0 w 353"/>
                  <a:gd name="T19" fmla="*/ 8 h 15"/>
                  <a:gd name="T20" fmla="*/ 2 w 353"/>
                  <a:gd name="T21" fmla="*/ 15 h 15"/>
                  <a:gd name="T22" fmla="*/ 57 w 353"/>
                  <a:gd name="T23" fmla="*/ 13 h 15"/>
                  <a:gd name="T24" fmla="*/ 115 w 353"/>
                  <a:gd name="T25" fmla="*/ 11 h 15"/>
                  <a:gd name="T26" fmla="*/ 174 w 353"/>
                  <a:gd name="T27" fmla="*/ 8 h 15"/>
                  <a:gd name="T28" fmla="*/ 229 w 353"/>
                  <a:gd name="T29" fmla="*/ 8 h 15"/>
                  <a:gd name="T30" fmla="*/ 277 w 353"/>
                  <a:gd name="T31" fmla="*/ 8 h 15"/>
                  <a:gd name="T32" fmla="*/ 315 w 353"/>
                  <a:gd name="T33" fmla="*/ 8 h 15"/>
                  <a:gd name="T34" fmla="*/ 339 w 353"/>
                  <a:gd name="T35" fmla="*/ 8 h 15"/>
                  <a:gd name="T36" fmla="*/ 349 w 353"/>
                  <a:gd name="T37" fmla="*/ 8 h 15"/>
                  <a:gd name="T38" fmla="*/ 345 w 353"/>
                  <a:gd name="T39" fmla="*/ 0 h 15"/>
                  <a:gd name="T40" fmla="*/ 353 w 353"/>
                  <a:gd name="T41" fmla="*/ 8 h 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3"/>
                  <a:gd name="T64" fmla="*/ 0 h 15"/>
                  <a:gd name="T65" fmla="*/ 353 w 353"/>
                  <a:gd name="T66" fmla="*/ 15 h 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3" h="15">
                    <a:moveTo>
                      <a:pt x="353" y="8"/>
                    </a:moveTo>
                    <a:lnTo>
                      <a:pt x="349" y="0"/>
                    </a:lnTo>
                    <a:lnTo>
                      <a:pt x="339" y="0"/>
                    </a:lnTo>
                    <a:lnTo>
                      <a:pt x="315" y="0"/>
                    </a:lnTo>
                    <a:lnTo>
                      <a:pt x="277" y="0"/>
                    </a:lnTo>
                    <a:lnTo>
                      <a:pt x="229" y="0"/>
                    </a:lnTo>
                    <a:lnTo>
                      <a:pt x="174" y="0"/>
                    </a:lnTo>
                    <a:lnTo>
                      <a:pt x="115" y="2"/>
                    </a:lnTo>
                    <a:lnTo>
                      <a:pt x="55" y="4"/>
                    </a:lnTo>
                    <a:lnTo>
                      <a:pt x="0" y="8"/>
                    </a:lnTo>
                    <a:lnTo>
                      <a:pt x="2" y="15"/>
                    </a:lnTo>
                    <a:lnTo>
                      <a:pt x="57" y="13"/>
                    </a:lnTo>
                    <a:lnTo>
                      <a:pt x="115" y="11"/>
                    </a:lnTo>
                    <a:lnTo>
                      <a:pt x="174" y="8"/>
                    </a:lnTo>
                    <a:lnTo>
                      <a:pt x="229" y="8"/>
                    </a:lnTo>
                    <a:lnTo>
                      <a:pt x="277" y="8"/>
                    </a:lnTo>
                    <a:lnTo>
                      <a:pt x="315" y="8"/>
                    </a:lnTo>
                    <a:lnTo>
                      <a:pt x="339" y="8"/>
                    </a:lnTo>
                    <a:lnTo>
                      <a:pt x="349" y="8"/>
                    </a:lnTo>
                    <a:lnTo>
                      <a:pt x="345" y="0"/>
                    </a:lnTo>
                    <a:lnTo>
                      <a:pt x="353" y="8"/>
                    </a:lnTo>
                    <a:close/>
                  </a:path>
                </a:pathLst>
              </a:custGeom>
              <a:solidFill>
                <a:srgbClr val="000000"/>
              </a:solidFill>
              <a:ln w="9525">
                <a:noFill/>
                <a:round/>
                <a:headEnd/>
                <a:tailEnd/>
              </a:ln>
            </p:spPr>
            <p:txBody>
              <a:bodyPr/>
              <a:lstStyle/>
              <a:p>
                <a:endParaRPr lang="pt-BR"/>
              </a:p>
            </p:txBody>
          </p:sp>
          <p:sp>
            <p:nvSpPr>
              <p:cNvPr id="22584" name="Freeform 185"/>
              <p:cNvSpPr>
                <a:spLocks/>
              </p:cNvSpPr>
              <p:nvPr/>
            </p:nvSpPr>
            <p:spPr bwMode="auto">
              <a:xfrm>
                <a:off x="3925" y="2596"/>
                <a:ext cx="317" cy="224"/>
              </a:xfrm>
              <a:custGeom>
                <a:avLst/>
                <a:gdLst>
                  <a:gd name="T0" fmla="*/ 7 w 317"/>
                  <a:gd name="T1" fmla="*/ 224 h 224"/>
                  <a:gd name="T2" fmla="*/ 51 w 317"/>
                  <a:gd name="T3" fmla="*/ 197 h 224"/>
                  <a:gd name="T4" fmla="*/ 98 w 317"/>
                  <a:gd name="T5" fmla="*/ 165 h 224"/>
                  <a:gd name="T6" fmla="*/ 150 w 317"/>
                  <a:gd name="T7" fmla="*/ 127 h 224"/>
                  <a:gd name="T8" fmla="*/ 199 w 317"/>
                  <a:gd name="T9" fmla="*/ 93 h 224"/>
                  <a:gd name="T10" fmla="*/ 245 w 317"/>
                  <a:gd name="T11" fmla="*/ 59 h 224"/>
                  <a:gd name="T12" fmla="*/ 283 w 317"/>
                  <a:gd name="T13" fmla="*/ 32 h 224"/>
                  <a:gd name="T14" fmla="*/ 307 w 317"/>
                  <a:gd name="T15" fmla="*/ 13 h 224"/>
                  <a:gd name="T16" fmla="*/ 317 w 317"/>
                  <a:gd name="T17" fmla="*/ 8 h 224"/>
                  <a:gd name="T18" fmla="*/ 309 w 317"/>
                  <a:gd name="T19" fmla="*/ 0 h 224"/>
                  <a:gd name="T20" fmla="*/ 300 w 317"/>
                  <a:gd name="T21" fmla="*/ 8 h 224"/>
                  <a:gd name="T22" fmla="*/ 273 w 317"/>
                  <a:gd name="T23" fmla="*/ 27 h 224"/>
                  <a:gd name="T24" fmla="*/ 237 w 317"/>
                  <a:gd name="T25" fmla="*/ 53 h 224"/>
                  <a:gd name="T26" fmla="*/ 191 w 317"/>
                  <a:gd name="T27" fmla="*/ 87 h 224"/>
                  <a:gd name="T28" fmla="*/ 140 w 317"/>
                  <a:gd name="T29" fmla="*/ 121 h 224"/>
                  <a:gd name="T30" fmla="*/ 89 w 317"/>
                  <a:gd name="T31" fmla="*/ 157 h 224"/>
                  <a:gd name="T32" fmla="*/ 42 w 317"/>
                  <a:gd name="T33" fmla="*/ 192 h 224"/>
                  <a:gd name="T34" fmla="*/ 0 w 317"/>
                  <a:gd name="T35" fmla="*/ 218 h 224"/>
                  <a:gd name="T36" fmla="*/ 7 w 317"/>
                  <a:gd name="T37" fmla="*/ 224 h 2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7"/>
                  <a:gd name="T58" fmla="*/ 0 h 224"/>
                  <a:gd name="T59" fmla="*/ 317 w 317"/>
                  <a:gd name="T60" fmla="*/ 224 h 2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7" h="224">
                    <a:moveTo>
                      <a:pt x="7" y="224"/>
                    </a:moveTo>
                    <a:lnTo>
                      <a:pt x="51" y="197"/>
                    </a:lnTo>
                    <a:lnTo>
                      <a:pt x="98" y="165"/>
                    </a:lnTo>
                    <a:lnTo>
                      <a:pt x="150" y="127"/>
                    </a:lnTo>
                    <a:lnTo>
                      <a:pt x="199" y="93"/>
                    </a:lnTo>
                    <a:lnTo>
                      <a:pt x="245" y="59"/>
                    </a:lnTo>
                    <a:lnTo>
                      <a:pt x="283" y="32"/>
                    </a:lnTo>
                    <a:lnTo>
                      <a:pt x="307" y="13"/>
                    </a:lnTo>
                    <a:lnTo>
                      <a:pt x="317" y="8"/>
                    </a:lnTo>
                    <a:lnTo>
                      <a:pt x="309" y="0"/>
                    </a:lnTo>
                    <a:lnTo>
                      <a:pt x="300" y="8"/>
                    </a:lnTo>
                    <a:lnTo>
                      <a:pt x="273" y="27"/>
                    </a:lnTo>
                    <a:lnTo>
                      <a:pt x="237" y="53"/>
                    </a:lnTo>
                    <a:lnTo>
                      <a:pt x="191" y="87"/>
                    </a:lnTo>
                    <a:lnTo>
                      <a:pt x="140" y="121"/>
                    </a:lnTo>
                    <a:lnTo>
                      <a:pt x="89" y="157"/>
                    </a:lnTo>
                    <a:lnTo>
                      <a:pt x="42" y="192"/>
                    </a:lnTo>
                    <a:lnTo>
                      <a:pt x="0" y="218"/>
                    </a:lnTo>
                    <a:lnTo>
                      <a:pt x="7" y="224"/>
                    </a:lnTo>
                    <a:close/>
                  </a:path>
                </a:pathLst>
              </a:custGeom>
              <a:solidFill>
                <a:srgbClr val="000000"/>
              </a:solidFill>
              <a:ln w="9525">
                <a:noFill/>
                <a:round/>
                <a:headEnd/>
                <a:tailEnd/>
              </a:ln>
            </p:spPr>
            <p:txBody>
              <a:bodyPr/>
              <a:lstStyle/>
              <a:p>
                <a:endParaRPr lang="pt-BR"/>
              </a:p>
            </p:txBody>
          </p:sp>
          <p:sp>
            <p:nvSpPr>
              <p:cNvPr id="22585" name="Freeform 186"/>
              <p:cNvSpPr>
                <a:spLocks/>
              </p:cNvSpPr>
              <p:nvPr/>
            </p:nvSpPr>
            <p:spPr bwMode="auto">
              <a:xfrm>
                <a:off x="3674" y="2814"/>
                <a:ext cx="258" cy="141"/>
              </a:xfrm>
              <a:custGeom>
                <a:avLst/>
                <a:gdLst>
                  <a:gd name="T0" fmla="*/ 0 w 258"/>
                  <a:gd name="T1" fmla="*/ 141 h 141"/>
                  <a:gd name="T2" fmla="*/ 10 w 258"/>
                  <a:gd name="T3" fmla="*/ 139 h 141"/>
                  <a:gd name="T4" fmla="*/ 19 w 258"/>
                  <a:gd name="T5" fmla="*/ 137 h 141"/>
                  <a:gd name="T6" fmla="*/ 31 w 258"/>
                  <a:gd name="T7" fmla="*/ 135 h 141"/>
                  <a:gd name="T8" fmla="*/ 42 w 258"/>
                  <a:gd name="T9" fmla="*/ 129 h 141"/>
                  <a:gd name="T10" fmla="*/ 70 w 258"/>
                  <a:gd name="T11" fmla="*/ 114 h 141"/>
                  <a:gd name="T12" fmla="*/ 107 w 258"/>
                  <a:gd name="T13" fmla="*/ 99 h 141"/>
                  <a:gd name="T14" fmla="*/ 143 w 258"/>
                  <a:gd name="T15" fmla="*/ 76 h 141"/>
                  <a:gd name="T16" fmla="*/ 181 w 258"/>
                  <a:gd name="T17" fmla="*/ 55 h 141"/>
                  <a:gd name="T18" fmla="*/ 220 w 258"/>
                  <a:gd name="T19" fmla="*/ 31 h 141"/>
                  <a:gd name="T20" fmla="*/ 258 w 258"/>
                  <a:gd name="T21" fmla="*/ 6 h 141"/>
                  <a:gd name="T22" fmla="*/ 251 w 258"/>
                  <a:gd name="T23" fmla="*/ 0 h 141"/>
                  <a:gd name="T24" fmla="*/ 213 w 258"/>
                  <a:gd name="T25" fmla="*/ 25 h 141"/>
                  <a:gd name="T26" fmla="*/ 175 w 258"/>
                  <a:gd name="T27" fmla="*/ 48 h 141"/>
                  <a:gd name="T28" fmla="*/ 135 w 258"/>
                  <a:gd name="T29" fmla="*/ 70 h 141"/>
                  <a:gd name="T30" fmla="*/ 99 w 258"/>
                  <a:gd name="T31" fmla="*/ 91 h 141"/>
                  <a:gd name="T32" fmla="*/ 65 w 258"/>
                  <a:gd name="T33" fmla="*/ 108 h 141"/>
                  <a:gd name="T34" fmla="*/ 36 w 258"/>
                  <a:gd name="T35" fmla="*/ 122 h 141"/>
                  <a:gd name="T36" fmla="*/ 25 w 258"/>
                  <a:gd name="T37" fmla="*/ 125 h 141"/>
                  <a:gd name="T38" fmla="*/ 15 w 258"/>
                  <a:gd name="T39" fmla="*/ 131 h 141"/>
                  <a:gd name="T40" fmla="*/ 6 w 258"/>
                  <a:gd name="T41" fmla="*/ 131 h 141"/>
                  <a:gd name="T42" fmla="*/ 2 w 258"/>
                  <a:gd name="T43" fmla="*/ 131 h 141"/>
                  <a:gd name="T44" fmla="*/ 0 w 258"/>
                  <a:gd name="T45" fmla="*/ 141 h 14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8"/>
                  <a:gd name="T70" fmla="*/ 0 h 141"/>
                  <a:gd name="T71" fmla="*/ 258 w 258"/>
                  <a:gd name="T72" fmla="*/ 141 h 14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8" h="141">
                    <a:moveTo>
                      <a:pt x="0" y="141"/>
                    </a:moveTo>
                    <a:lnTo>
                      <a:pt x="10" y="139"/>
                    </a:lnTo>
                    <a:lnTo>
                      <a:pt x="19" y="137"/>
                    </a:lnTo>
                    <a:lnTo>
                      <a:pt x="31" y="135"/>
                    </a:lnTo>
                    <a:lnTo>
                      <a:pt x="42" y="129"/>
                    </a:lnTo>
                    <a:lnTo>
                      <a:pt x="70" y="114"/>
                    </a:lnTo>
                    <a:lnTo>
                      <a:pt x="107" y="99"/>
                    </a:lnTo>
                    <a:lnTo>
                      <a:pt x="143" y="76"/>
                    </a:lnTo>
                    <a:lnTo>
                      <a:pt x="181" y="55"/>
                    </a:lnTo>
                    <a:lnTo>
                      <a:pt x="220" y="31"/>
                    </a:lnTo>
                    <a:lnTo>
                      <a:pt x="258" y="6"/>
                    </a:lnTo>
                    <a:lnTo>
                      <a:pt x="251" y="0"/>
                    </a:lnTo>
                    <a:lnTo>
                      <a:pt x="213" y="25"/>
                    </a:lnTo>
                    <a:lnTo>
                      <a:pt x="175" y="48"/>
                    </a:lnTo>
                    <a:lnTo>
                      <a:pt x="135" y="70"/>
                    </a:lnTo>
                    <a:lnTo>
                      <a:pt x="99" y="91"/>
                    </a:lnTo>
                    <a:lnTo>
                      <a:pt x="65" y="108"/>
                    </a:lnTo>
                    <a:lnTo>
                      <a:pt x="36" y="122"/>
                    </a:lnTo>
                    <a:lnTo>
                      <a:pt x="25" y="125"/>
                    </a:lnTo>
                    <a:lnTo>
                      <a:pt x="15" y="131"/>
                    </a:lnTo>
                    <a:lnTo>
                      <a:pt x="6" y="131"/>
                    </a:lnTo>
                    <a:lnTo>
                      <a:pt x="2" y="131"/>
                    </a:lnTo>
                    <a:lnTo>
                      <a:pt x="0" y="141"/>
                    </a:lnTo>
                    <a:close/>
                  </a:path>
                </a:pathLst>
              </a:custGeom>
              <a:solidFill>
                <a:srgbClr val="000000"/>
              </a:solidFill>
              <a:ln w="9525">
                <a:noFill/>
                <a:round/>
                <a:headEnd/>
                <a:tailEnd/>
              </a:ln>
            </p:spPr>
            <p:txBody>
              <a:bodyPr/>
              <a:lstStyle/>
              <a:p>
                <a:endParaRPr lang="pt-BR"/>
              </a:p>
            </p:txBody>
          </p:sp>
          <p:sp>
            <p:nvSpPr>
              <p:cNvPr id="22586" name="Freeform 187"/>
              <p:cNvSpPr>
                <a:spLocks/>
              </p:cNvSpPr>
              <p:nvPr/>
            </p:nvSpPr>
            <p:spPr bwMode="auto">
              <a:xfrm>
                <a:off x="3572" y="2803"/>
                <a:ext cx="104" cy="152"/>
              </a:xfrm>
              <a:custGeom>
                <a:avLst/>
                <a:gdLst>
                  <a:gd name="T0" fmla="*/ 0 w 104"/>
                  <a:gd name="T1" fmla="*/ 0 h 152"/>
                  <a:gd name="T2" fmla="*/ 0 w 104"/>
                  <a:gd name="T3" fmla="*/ 0 h 152"/>
                  <a:gd name="T4" fmla="*/ 0 w 104"/>
                  <a:gd name="T5" fmla="*/ 15 h 152"/>
                  <a:gd name="T6" fmla="*/ 2 w 104"/>
                  <a:gd name="T7" fmla="*/ 30 h 152"/>
                  <a:gd name="T8" fmla="*/ 5 w 104"/>
                  <a:gd name="T9" fmla="*/ 45 h 152"/>
                  <a:gd name="T10" fmla="*/ 11 w 104"/>
                  <a:gd name="T11" fmla="*/ 59 h 152"/>
                  <a:gd name="T12" fmla="*/ 17 w 104"/>
                  <a:gd name="T13" fmla="*/ 72 h 152"/>
                  <a:gd name="T14" fmla="*/ 23 w 104"/>
                  <a:gd name="T15" fmla="*/ 83 h 152"/>
                  <a:gd name="T16" fmla="*/ 30 w 104"/>
                  <a:gd name="T17" fmla="*/ 95 h 152"/>
                  <a:gd name="T18" fmla="*/ 38 w 104"/>
                  <a:gd name="T19" fmla="*/ 106 h 152"/>
                  <a:gd name="T20" fmla="*/ 47 w 104"/>
                  <a:gd name="T21" fmla="*/ 116 h 152"/>
                  <a:gd name="T22" fmla="*/ 55 w 104"/>
                  <a:gd name="T23" fmla="*/ 123 h 152"/>
                  <a:gd name="T24" fmla="*/ 64 w 104"/>
                  <a:gd name="T25" fmla="*/ 131 h 152"/>
                  <a:gd name="T26" fmla="*/ 72 w 104"/>
                  <a:gd name="T27" fmla="*/ 136 h 152"/>
                  <a:gd name="T28" fmla="*/ 81 w 104"/>
                  <a:gd name="T29" fmla="*/ 142 h 152"/>
                  <a:gd name="T30" fmla="*/ 87 w 104"/>
                  <a:gd name="T31" fmla="*/ 146 h 152"/>
                  <a:gd name="T32" fmla="*/ 97 w 104"/>
                  <a:gd name="T33" fmla="*/ 150 h 152"/>
                  <a:gd name="T34" fmla="*/ 102 w 104"/>
                  <a:gd name="T35" fmla="*/ 152 h 152"/>
                  <a:gd name="T36" fmla="*/ 104 w 104"/>
                  <a:gd name="T37" fmla="*/ 142 h 152"/>
                  <a:gd name="T38" fmla="*/ 100 w 104"/>
                  <a:gd name="T39" fmla="*/ 142 h 152"/>
                  <a:gd name="T40" fmla="*/ 95 w 104"/>
                  <a:gd name="T41" fmla="*/ 138 h 152"/>
                  <a:gd name="T42" fmla="*/ 87 w 104"/>
                  <a:gd name="T43" fmla="*/ 136 h 152"/>
                  <a:gd name="T44" fmla="*/ 79 w 104"/>
                  <a:gd name="T45" fmla="*/ 131 h 152"/>
                  <a:gd name="T46" fmla="*/ 72 w 104"/>
                  <a:gd name="T47" fmla="*/ 125 h 152"/>
                  <a:gd name="T48" fmla="*/ 64 w 104"/>
                  <a:gd name="T49" fmla="*/ 117 h 152"/>
                  <a:gd name="T50" fmla="*/ 57 w 104"/>
                  <a:gd name="T51" fmla="*/ 110 h 152"/>
                  <a:gd name="T52" fmla="*/ 47 w 104"/>
                  <a:gd name="T53" fmla="*/ 102 h 152"/>
                  <a:gd name="T54" fmla="*/ 42 w 104"/>
                  <a:gd name="T55" fmla="*/ 91 h 152"/>
                  <a:gd name="T56" fmla="*/ 34 w 104"/>
                  <a:gd name="T57" fmla="*/ 81 h 152"/>
                  <a:gd name="T58" fmla="*/ 28 w 104"/>
                  <a:gd name="T59" fmla="*/ 70 h 152"/>
                  <a:gd name="T60" fmla="*/ 23 w 104"/>
                  <a:gd name="T61" fmla="*/ 57 h 152"/>
                  <a:gd name="T62" fmla="*/ 17 w 104"/>
                  <a:gd name="T63" fmla="*/ 43 h 152"/>
                  <a:gd name="T64" fmla="*/ 13 w 104"/>
                  <a:gd name="T65" fmla="*/ 30 h 152"/>
                  <a:gd name="T66" fmla="*/ 11 w 104"/>
                  <a:gd name="T67" fmla="*/ 15 h 152"/>
                  <a:gd name="T68" fmla="*/ 11 w 104"/>
                  <a:gd name="T69" fmla="*/ 0 h 152"/>
                  <a:gd name="T70" fmla="*/ 0 w 104"/>
                  <a:gd name="T71" fmla="*/ 0 h 15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4"/>
                  <a:gd name="T109" fmla="*/ 0 h 152"/>
                  <a:gd name="T110" fmla="*/ 104 w 104"/>
                  <a:gd name="T111" fmla="*/ 152 h 15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4" h="152">
                    <a:moveTo>
                      <a:pt x="0" y="0"/>
                    </a:moveTo>
                    <a:lnTo>
                      <a:pt x="0" y="0"/>
                    </a:lnTo>
                    <a:lnTo>
                      <a:pt x="0" y="15"/>
                    </a:lnTo>
                    <a:lnTo>
                      <a:pt x="2" y="30"/>
                    </a:lnTo>
                    <a:lnTo>
                      <a:pt x="5" y="45"/>
                    </a:lnTo>
                    <a:lnTo>
                      <a:pt x="11" y="59"/>
                    </a:lnTo>
                    <a:lnTo>
                      <a:pt x="17" y="72"/>
                    </a:lnTo>
                    <a:lnTo>
                      <a:pt x="23" y="83"/>
                    </a:lnTo>
                    <a:lnTo>
                      <a:pt x="30" y="95"/>
                    </a:lnTo>
                    <a:lnTo>
                      <a:pt x="38" y="106"/>
                    </a:lnTo>
                    <a:lnTo>
                      <a:pt x="47" y="116"/>
                    </a:lnTo>
                    <a:lnTo>
                      <a:pt x="55" y="123"/>
                    </a:lnTo>
                    <a:lnTo>
                      <a:pt x="64" y="131"/>
                    </a:lnTo>
                    <a:lnTo>
                      <a:pt x="72" y="136"/>
                    </a:lnTo>
                    <a:lnTo>
                      <a:pt x="81" y="142"/>
                    </a:lnTo>
                    <a:lnTo>
                      <a:pt x="87" y="146"/>
                    </a:lnTo>
                    <a:lnTo>
                      <a:pt x="97" y="150"/>
                    </a:lnTo>
                    <a:lnTo>
                      <a:pt x="102" y="152"/>
                    </a:lnTo>
                    <a:lnTo>
                      <a:pt x="104" y="142"/>
                    </a:lnTo>
                    <a:lnTo>
                      <a:pt x="100" y="142"/>
                    </a:lnTo>
                    <a:lnTo>
                      <a:pt x="95" y="138"/>
                    </a:lnTo>
                    <a:lnTo>
                      <a:pt x="87" y="136"/>
                    </a:lnTo>
                    <a:lnTo>
                      <a:pt x="79" y="131"/>
                    </a:lnTo>
                    <a:lnTo>
                      <a:pt x="72" y="125"/>
                    </a:lnTo>
                    <a:lnTo>
                      <a:pt x="64" y="117"/>
                    </a:lnTo>
                    <a:lnTo>
                      <a:pt x="57" y="110"/>
                    </a:lnTo>
                    <a:lnTo>
                      <a:pt x="47" y="102"/>
                    </a:lnTo>
                    <a:lnTo>
                      <a:pt x="42" y="91"/>
                    </a:lnTo>
                    <a:lnTo>
                      <a:pt x="34" y="81"/>
                    </a:lnTo>
                    <a:lnTo>
                      <a:pt x="28" y="70"/>
                    </a:lnTo>
                    <a:lnTo>
                      <a:pt x="23" y="57"/>
                    </a:lnTo>
                    <a:lnTo>
                      <a:pt x="17" y="43"/>
                    </a:lnTo>
                    <a:lnTo>
                      <a:pt x="13" y="30"/>
                    </a:lnTo>
                    <a:lnTo>
                      <a:pt x="11" y="15"/>
                    </a:lnTo>
                    <a:lnTo>
                      <a:pt x="11" y="0"/>
                    </a:lnTo>
                    <a:lnTo>
                      <a:pt x="0" y="0"/>
                    </a:lnTo>
                    <a:close/>
                  </a:path>
                </a:pathLst>
              </a:custGeom>
              <a:solidFill>
                <a:srgbClr val="000000"/>
              </a:solidFill>
              <a:ln w="9525">
                <a:noFill/>
                <a:round/>
                <a:headEnd/>
                <a:tailEnd/>
              </a:ln>
            </p:spPr>
            <p:txBody>
              <a:bodyPr/>
              <a:lstStyle/>
              <a:p>
                <a:endParaRPr lang="pt-BR"/>
              </a:p>
            </p:txBody>
          </p:sp>
          <p:sp>
            <p:nvSpPr>
              <p:cNvPr id="22587" name="Freeform 188"/>
              <p:cNvSpPr>
                <a:spLocks/>
              </p:cNvSpPr>
              <p:nvPr/>
            </p:nvSpPr>
            <p:spPr bwMode="auto">
              <a:xfrm>
                <a:off x="3572" y="2664"/>
                <a:ext cx="59" cy="139"/>
              </a:xfrm>
              <a:custGeom>
                <a:avLst/>
                <a:gdLst>
                  <a:gd name="T0" fmla="*/ 53 w 59"/>
                  <a:gd name="T1" fmla="*/ 0 h 139"/>
                  <a:gd name="T2" fmla="*/ 47 w 59"/>
                  <a:gd name="T3" fmla="*/ 2 h 139"/>
                  <a:gd name="T4" fmla="*/ 43 w 59"/>
                  <a:gd name="T5" fmla="*/ 6 h 139"/>
                  <a:gd name="T6" fmla="*/ 38 w 59"/>
                  <a:gd name="T7" fmla="*/ 12 h 139"/>
                  <a:gd name="T8" fmla="*/ 34 w 59"/>
                  <a:gd name="T9" fmla="*/ 15 h 139"/>
                  <a:gd name="T10" fmla="*/ 24 w 59"/>
                  <a:gd name="T11" fmla="*/ 29 h 139"/>
                  <a:gd name="T12" fmla="*/ 17 w 59"/>
                  <a:gd name="T13" fmla="*/ 44 h 139"/>
                  <a:gd name="T14" fmla="*/ 11 w 59"/>
                  <a:gd name="T15" fmla="*/ 61 h 139"/>
                  <a:gd name="T16" fmla="*/ 7 w 59"/>
                  <a:gd name="T17" fmla="*/ 84 h 139"/>
                  <a:gd name="T18" fmla="*/ 2 w 59"/>
                  <a:gd name="T19" fmla="*/ 110 h 139"/>
                  <a:gd name="T20" fmla="*/ 0 w 59"/>
                  <a:gd name="T21" fmla="*/ 139 h 139"/>
                  <a:gd name="T22" fmla="*/ 11 w 59"/>
                  <a:gd name="T23" fmla="*/ 139 h 139"/>
                  <a:gd name="T24" fmla="*/ 13 w 59"/>
                  <a:gd name="T25" fmla="*/ 110 h 139"/>
                  <a:gd name="T26" fmla="*/ 17 w 59"/>
                  <a:gd name="T27" fmla="*/ 84 h 139"/>
                  <a:gd name="T28" fmla="*/ 23 w 59"/>
                  <a:gd name="T29" fmla="*/ 63 h 139"/>
                  <a:gd name="T30" fmla="*/ 28 w 59"/>
                  <a:gd name="T31" fmla="*/ 44 h 139"/>
                  <a:gd name="T32" fmla="*/ 36 w 59"/>
                  <a:gd name="T33" fmla="*/ 31 h 139"/>
                  <a:gd name="T34" fmla="*/ 43 w 59"/>
                  <a:gd name="T35" fmla="*/ 21 h 139"/>
                  <a:gd name="T36" fmla="*/ 47 w 59"/>
                  <a:gd name="T37" fmla="*/ 15 h 139"/>
                  <a:gd name="T38" fmla="*/ 51 w 59"/>
                  <a:gd name="T39" fmla="*/ 12 h 139"/>
                  <a:gd name="T40" fmla="*/ 55 w 59"/>
                  <a:gd name="T41" fmla="*/ 10 h 139"/>
                  <a:gd name="T42" fmla="*/ 59 w 59"/>
                  <a:gd name="T43" fmla="*/ 6 h 139"/>
                  <a:gd name="T44" fmla="*/ 53 w 59"/>
                  <a:gd name="T45" fmla="*/ 0 h 1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9"/>
                  <a:gd name="T70" fmla="*/ 0 h 139"/>
                  <a:gd name="T71" fmla="*/ 59 w 59"/>
                  <a:gd name="T72" fmla="*/ 139 h 1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9" h="139">
                    <a:moveTo>
                      <a:pt x="53" y="0"/>
                    </a:moveTo>
                    <a:lnTo>
                      <a:pt x="47" y="2"/>
                    </a:lnTo>
                    <a:lnTo>
                      <a:pt x="43" y="6"/>
                    </a:lnTo>
                    <a:lnTo>
                      <a:pt x="38" y="12"/>
                    </a:lnTo>
                    <a:lnTo>
                      <a:pt x="34" y="15"/>
                    </a:lnTo>
                    <a:lnTo>
                      <a:pt x="24" y="29"/>
                    </a:lnTo>
                    <a:lnTo>
                      <a:pt x="17" y="44"/>
                    </a:lnTo>
                    <a:lnTo>
                      <a:pt x="11" y="61"/>
                    </a:lnTo>
                    <a:lnTo>
                      <a:pt x="7" y="84"/>
                    </a:lnTo>
                    <a:lnTo>
                      <a:pt x="2" y="110"/>
                    </a:lnTo>
                    <a:lnTo>
                      <a:pt x="0" y="139"/>
                    </a:lnTo>
                    <a:lnTo>
                      <a:pt x="11" y="139"/>
                    </a:lnTo>
                    <a:lnTo>
                      <a:pt x="13" y="110"/>
                    </a:lnTo>
                    <a:lnTo>
                      <a:pt x="17" y="84"/>
                    </a:lnTo>
                    <a:lnTo>
                      <a:pt x="23" y="63"/>
                    </a:lnTo>
                    <a:lnTo>
                      <a:pt x="28" y="44"/>
                    </a:lnTo>
                    <a:lnTo>
                      <a:pt x="36" y="31"/>
                    </a:lnTo>
                    <a:lnTo>
                      <a:pt x="43" y="21"/>
                    </a:lnTo>
                    <a:lnTo>
                      <a:pt x="47" y="15"/>
                    </a:lnTo>
                    <a:lnTo>
                      <a:pt x="51" y="12"/>
                    </a:lnTo>
                    <a:lnTo>
                      <a:pt x="55" y="10"/>
                    </a:lnTo>
                    <a:lnTo>
                      <a:pt x="59" y="6"/>
                    </a:lnTo>
                    <a:lnTo>
                      <a:pt x="53" y="0"/>
                    </a:lnTo>
                    <a:close/>
                  </a:path>
                </a:pathLst>
              </a:custGeom>
              <a:solidFill>
                <a:srgbClr val="000000"/>
              </a:solidFill>
              <a:ln w="9525">
                <a:noFill/>
                <a:round/>
                <a:headEnd/>
                <a:tailEnd/>
              </a:ln>
            </p:spPr>
            <p:txBody>
              <a:bodyPr/>
              <a:lstStyle/>
              <a:p>
                <a:endParaRPr lang="pt-BR"/>
              </a:p>
            </p:txBody>
          </p:sp>
          <p:sp>
            <p:nvSpPr>
              <p:cNvPr id="22588" name="Freeform 189"/>
              <p:cNvSpPr>
                <a:spLocks/>
              </p:cNvSpPr>
              <p:nvPr/>
            </p:nvSpPr>
            <p:spPr bwMode="auto">
              <a:xfrm>
                <a:off x="4373" y="2495"/>
                <a:ext cx="1032" cy="425"/>
              </a:xfrm>
              <a:custGeom>
                <a:avLst/>
                <a:gdLst>
                  <a:gd name="T0" fmla="*/ 2 w 1032"/>
                  <a:gd name="T1" fmla="*/ 42 h 425"/>
                  <a:gd name="T2" fmla="*/ 11 w 1032"/>
                  <a:gd name="T3" fmla="*/ 36 h 425"/>
                  <a:gd name="T4" fmla="*/ 32 w 1032"/>
                  <a:gd name="T5" fmla="*/ 25 h 425"/>
                  <a:gd name="T6" fmla="*/ 60 w 1032"/>
                  <a:gd name="T7" fmla="*/ 16 h 425"/>
                  <a:gd name="T8" fmla="*/ 95 w 1032"/>
                  <a:gd name="T9" fmla="*/ 8 h 425"/>
                  <a:gd name="T10" fmla="*/ 125 w 1032"/>
                  <a:gd name="T11" fmla="*/ 2 h 425"/>
                  <a:gd name="T12" fmla="*/ 151 w 1032"/>
                  <a:gd name="T13" fmla="*/ 0 h 425"/>
                  <a:gd name="T14" fmla="*/ 176 w 1032"/>
                  <a:gd name="T15" fmla="*/ 2 h 425"/>
                  <a:gd name="T16" fmla="*/ 216 w 1032"/>
                  <a:gd name="T17" fmla="*/ 12 h 425"/>
                  <a:gd name="T18" fmla="*/ 320 w 1032"/>
                  <a:gd name="T19" fmla="*/ 42 h 425"/>
                  <a:gd name="T20" fmla="*/ 448 w 1032"/>
                  <a:gd name="T21" fmla="*/ 80 h 425"/>
                  <a:gd name="T22" fmla="*/ 546 w 1032"/>
                  <a:gd name="T23" fmla="*/ 110 h 425"/>
                  <a:gd name="T24" fmla="*/ 588 w 1032"/>
                  <a:gd name="T25" fmla="*/ 124 h 425"/>
                  <a:gd name="T26" fmla="*/ 672 w 1032"/>
                  <a:gd name="T27" fmla="*/ 154 h 425"/>
                  <a:gd name="T28" fmla="*/ 774 w 1032"/>
                  <a:gd name="T29" fmla="*/ 192 h 425"/>
                  <a:gd name="T30" fmla="*/ 861 w 1032"/>
                  <a:gd name="T31" fmla="*/ 222 h 425"/>
                  <a:gd name="T32" fmla="*/ 901 w 1032"/>
                  <a:gd name="T33" fmla="*/ 241 h 425"/>
                  <a:gd name="T34" fmla="*/ 949 w 1032"/>
                  <a:gd name="T35" fmla="*/ 266 h 425"/>
                  <a:gd name="T36" fmla="*/ 998 w 1032"/>
                  <a:gd name="T37" fmla="*/ 295 h 425"/>
                  <a:gd name="T38" fmla="*/ 1025 w 1032"/>
                  <a:gd name="T39" fmla="*/ 315 h 425"/>
                  <a:gd name="T40" fmla="*/ 1032 w 1032"/>
                  <a:gd name="T41" fmla="*/ 327 h 425"/>
                  <a:gd name="T42" fmla="*/ 1026 w 1032"/>
                  <a:gd name="T43" fmla="*/ 342 h 425"/>
                  <a:gd name="T44" fmla="*/ 1007 w 1032"/>
                  <a:gd name="T45" fmla="*/ 365 h 425"/>
                  <a:gd name="T46" fmla="*/ 979 w 1032"/>
                  <a:gd name="T47" fmla="*/ 387 h 425"/>
                  <a:gd name="T48" fmla="*/ 950 w 1032"/>
                  <a:gd name="T49" fmla="*/ 403 h 425"/>
                  <a:gd name="T50" fmla="*/ 928 w 1032"/>
                  <a:gd name="T51" fmla="*/ 410 h 425"/>
                  <a:gd name="T52" fmla="*/ 895 w 1032"/>
                  <a:gd name="T53" fmla="*/ 418 h 425"/>
                  <a:gd name="T54" fmla="*/ 850 w 1032"/>
                  <a:gd name="T55" fmla="*/ 424 h 425"/>
                  <a:gd name="T56" fmla="*/ 816 w 1032"/>
                  <a:gd name="T57" fmla="*/ 424 h 425"/>
                  <a:gd name="T58" fmla="*/ 789 w 1032"/>
                  <a:gd name="T59" fmla="*/ 422 h 425"/>
                  <a:gd name="T60" fmla="*/ 757 w 1032"/>
                  <a:gd name="T61" fmla="*/ 414 h 425"/>
                  <a:gd name="T62" fmla="*/ 721 w 1032"/>
                  <a:gd name="T63" fmla="*/ 406 h 425"/>
                  <a:gd name="T64" fmla="*/ 653 w 1032"/>
                  <a:gd name="T65" fmla="*/ 384 h 425"/>
                  <a:gd name="T66" fmla="*/ 535 w 1032"/>
                  <a:gd name="T67" fmla="*/ 344 h 425"/>
                  <a:gd name="T68" fmla="*/ 406 w 1032"/>
                  <a:gd name="T69" fmla="*/ 295 h 425"/>
                  <a:gd name="T70" fmla="*/ 284 w 1032"/>
                  <a:gd name="T71" fmla="*/ 243 h 425"/>
                  <a:gd name="T72" fmla="*/ 191 w 1032"/>
                  <a:gd name="T73" fmla="*/ 200 h 425"/>
                  <a:gd name="T74" fmla="*/ 117 w 1032"/>
                  <a:gd name="T75" fmla="*/ 162 h 425"/>
                  <a:gd name="T76" fmla="*/ 64 w 1032"/>
                  <a:gd name="T77" fmla="*/ 133 h 425"/>
                  <a:gd name="T78" fmla="*/ 36 w 1032"/>
                  <a:gd name="T79" fmla="*/ 114 h 425"/>
                  <a:gd name="T80" fmla="*/ 21 w 1032"/>
                  <a:gd name="T81" fmla="*/ 103 h 425"/>
                  <a:gd name="T82" fmla="*/ 9 w 1032"/>
                  <a:gd name="T83" fmla="*/ 84 h 425"/>
                  <a:gd name="T84" fmla="*/ 2 w 1032"/>
                  <a:gd name="T85" fmla="*/ 65 h 425"/>
                  <a:gd name="T86" fmla="*/ 0 w 1032"/>
                  <a:gd name="T87" fmla="*/ 52 h 425"/>
                  <a:gd name="T88" fmla="*/ 2 w 1032"/>
                  <a:gd name="T89" fmla="*/ 44 h 42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32"/>
                  <a:gd name="T136" fmla="*/ 0 h 425"/>
                  <a:gd name="T137" fmla="*/ 1032 w 1032"/>
                  <a:gd name="T138" fmla="*/ 425 h 42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32" h="425">
                    <a:moveTo>
                      <a:pt x="2" y="44"/>
                    </a:moveTo>
                    <a:lnTo>
                      <a:pt x="2" y="42"/>
                    </a:lnTo>
                    <a:lnTo>
                      <a:pt x="5" y="40"/>
                    </a:lnTo>
                    <a:lnTo>
                      <a:pt x="11" y="36"/>
                    </a:lnTo>
                    <a:lnTo>
                      <a:pt x="21" y="31"/>
                    </a:lnTo>
                    <a:lnTo>
                      <a:pt x="32" y="25"/>
                    </a:lnTo>
                    <a:lnTo>
                      <a:pt x="45" y="19"/>
                    </a:lnTo>
                    <a:lnTo>
                      <a:pt x="60" y="16"/>
                    </a:lnTo>
                    <a:lnTo>
                      <a:pt x="77" y="12"/>
                    </a:lnTo>
                    <a:lnTo>
                      <a:pt x="95" y="8"/>
                    </a:lnTo>
                    <a:lnTo>
                      <a:pt x="110" y="4"/>
                    </a:lnTo>
                    <a:lnTo>
                      <a:pt x="125" y="2"/>
                    </a:lnTo>
                    <a:lnTo>
                      <a:pt x="138" y="2"/>
                    </a:lnTo>
                    <a:lnTo>
                      <a:pt x="151" y="0"/>
                    </a:lnTo>
                    <a:lnTo>
                      <a:pt x="163" y="0"/>
                    </a:lnTo>
                    <a:lnTo>
                      <a:pt x="176" y="2"/>
                    </a:lnTo>
                    <a:lnTo>
                      <a:pt x="191" y="4"/>
                    </a:lnTo>
                    <a:lnTo>
                      <a:pt x="216" y="12"/>
                    </a:lnTo>
                    <a:lnTo>
                      <a:pt x="262" y="23"/>
                    </a:lnTo>
                    <a:lnTo>
                      <a:pt x="320" y="42"/>
                    </a:lnTo>
                    <a:lnTo>
                      <a:pt x="383" y="61"/>
                    </a:lnTo>
                    <a:lnTo>
                      <a:pt x="448" y="80"/>
                    </a:lnTo>
                    <a:lnTo>
                      <a:pt x="503" y="97"/>
                    </a:lnTo>
                    <a:lnTo>
                      <a:pt x="546" y="110"/>
                    </a:lnTo>
                    <a:lnTo>
                      <a:pt x="569" y="118"/>
                    </a:lnTo>
                    <a:lnTo>
                      <a:pt x="588" y="124"/>
                    </a:lnTo>
                    <a:lnTo>
                      <a:pt x="624" y="137"/>
                    </a:lnTo>
                    <a:lnTo>
                      <a:pt x="672" y="154"/>
                    </a:lnTo>
                    <a:lnTo>
                      <a:pt x="723" y="173"/>
                    </a:lnTo>
                    <a:lnTo>
                      <a:pt x="774" y="192"/>
                    </a:lnTo>
                    <a:lnTo>
                      <a:pt x="821" y="209"/>
                    </a:lnTo>
                    <a:lnTo>
                      <a:pt x="861" y="222"/>
                    </a:lnTo>
                    <a:lnTo>
                      <a:pt x="882" y="232"/>
                    </a:lnTo>
                    <a:lnTo>
                      <a:pt x="901" y="241"/>
                    </a:lnTo>
                    <a:lnTo>
                      <a:pt x="922" y="253"/>
                    </a:lnTo>
                    <a:lnTo>
                      <a:pt x="949" y="266"/>
                    </a:lnTo>
                    <a:lnTo>
                      <a:pt x="975" y="279"/>
                    </a:lnTo>
                    <a:lnTo>
                      <a:pt x="998" y="295"/>
                    </a:lnTo>
                    <a:lnTo>
                      <a:pt x="1017" y="308"/>
                    </a:lnTo>
                    <a:lnTo>
                      <a:pt x="1025" y="315"/>
                    </a:lnTo>
                    <a:lnTo>
                      <a:pt x="1030" y="321"/>
                    </a:lnTo>
                    <a:lnTo>
                      <a:pt x="1032" y="327"/>
                    </a:lnTo>
                    <a:lnTo>
                      <a:pt x="1032" y="332"/>
                    </a:lnTo>
                    <a:lnTo>
                      <a:pt x="1026" y="342"/>
                    </a:lnTo>
                    <a:lnTo>
                      <a:pt x="1019" y="353"/>
                    </a:lnTo>
                    <a:lnTo>
                      <a:pt x="1007" y="365"/>
                    </a:lnTo>
                    <a:lnTo>
                      <a:pt x="994" y="376"/>
                    </a:lnTo>
                    <a:lnTo>
                      <a:pt x="979" y="387"/>
                    </a:lnTo>
                    <a:lnTo>
                      <a:pt x="960" y="399"/>
                    </a:lnTo>
                    <a:lnTo>
                      <a:pt x="950" y="403"/>
                    </a:lnTo>
                    <a:lnTo>
                      <a:pt x="939" y="406"/>
                    </a:lnTo>
                    <a:lnTo>
                      <a:pt x="928" y="410"/>
                    </a:lnTo>
                    <a:lnTo>
                      <a:pt x="916" y="412"/>
                    </a:lnTo>
                    <a:lnTo>
                      <a:pt x="895" y="418"/>
                    </a:lnTo>
                    <a:lnTo>
                      <a:pt x="873" y="422"/>
                    </a:lnTo>
                    <a:lnTo>
                      <a:pt x="850" y="424"/>
                    </a:lnTo>
                    <a:lnTo>
                      <a:pt x="827" y="425"/>
                    </a:lnTo>
                    <a:lnTo>
                      <a:pt x="816" y="424"/>
                    </a:lnTo>
                    <a:lnTo>
                      <a:pt x="802" y="424"/>
                    </a:lnTo>
                    <a:lnTo>
                      <a:pt x="789" y="422"/>
                    </a:lnTo>
                    <a:lnTo>
                      <a:pt x="774" y="418"/>
                    </a:lnTo>
                    <a:lnTo>
                      <a:pt x="757" y="414"/>
                    </a:lnTo>
                    <a:lnTo>
                      <a:pt x="740" y="410"/>
                    </a:lnTo>
                    <a:lnTo>
                      <a:pt x="721" y="406"/>
                    </a:lnTo>
                    <a:lnTo>
                      <a:pt x="700" y="399"/>
                    </a:lnTo>
                    <a:lnTo>
                      <a:pt x="653" y="384"/>
                    </a:lnTo>
                    <a:lnTo>
                      <a:pt x="597" y="365"/>
                    </a:lnTo>
                    <a:lnTo>
                      <a:pt x="535" y="344"/>
                    </a:lnTo>
                    <a:lnTo>
                      <a:pt x="470" y="319"/>
                    </a:lnTo>
                    <a:lnTo>
                      <a:pt x="406" y="295"/>
                    </a:lnTo>
                    <a:lnTo>
                      <a:pt x="343" y="268"/>
                    </a:lnTo>
                    <a:lnTo>
                      <a:pt x="284" y="243"/>
                    </a:lnTo>
                    <a:lnTo>
                      <a:pt x="233" y="221"/>
                    </a:lnTo>
                    <a:lnTo>
                      <a:pt x="191" y="200"/>
                    </a:lnTo>
                    <a:lnTo>
                      <a:pt x="151" y="181"/>
                    </a:lnTo>
                    <a:lnTo>
                      <a:pt x="117" y="162"/>
                    </a:lnTo>
                    <a:lnTo>
                      <a:pt x="89" y="146"/>
                    </a:lnTo>
                    <a:lnTo>
                      <a:pt x="64" y="133"/>
                    </a:lnTo>
                    <a:lnTo>
                      <a:pt x="43" y="120"/>
                    </a:lnTo>
                    <a:lnTo>
                      <a:pt x="36" y="114"/>
                    </a:lnTo>
                    <a:lnTo>
                      <a:pt x="28" y="109"/>
                    </a:lnTo>
                    <a:lnTo>
                      <a:pt x="21" y="103"/>
                    </a:lnTo>
                    <a:lnTo>
                      <a:pt x="17" y="97"/>
                    </a:lnTo>
                    <a:lnTo>
                      <a:pt x="9" y="84"/>
                    </a:lnTo>
                    <a:lnTo>
                      <a:pt x="3" y="74"/>
                    </a:lnTo>
                    <a:lnTo>
                      <a:pt x="2" y="65"/>
                    </a:lnTo>
                    <a:lnTo>
                      <a:pt x="0" y="57"/>
                    </a:lnTo>
                    <a:lnTo>
                      <a:pt x="0" y="52"/>
                    </a:lnTo>
                    <a:lnTo>
                      <a:pt x="0" y="48"/>
                    </a:lnTo>
                    <a:lnTo>
                      <a:pt x="2" y="44"/>
                    </a:lnTo>
                    <a:close/>
                  </a:path>
                </a:pathLst>
              </a:custGeom>
              <a:solidFill>
                <a:srgbClr val="000000"/>
              </a:solidFill>
              <a:ln w="9525">
                <a:noFill/>
                <a:round/>
                <a:headEnd/>
                <a:tailEnd/>
              </a:ln>
            </p:spPr>
            <p:txBody>
              <a:bodyPr/>
              <a:lstStyle/>
              <a:p>
                <a:endParaRPr lang="pt-BR"/>
              </a:p>
            </p:txBody>
          </p:sp>
          <p:sp>
            <p:nvSpPr>
              <p:cNvPr id="22589" name="Freeform 190"/>
              <p:cNvSpPr>
                <a:spLocks/>
              </p:cNvSpPr>
              <p:nvPr/>
            </p:nvSpPr>
            <p:spPr bwMode="auto">
              <a:xfrm>
                <a:off x="4369" y="2503"/>
                <a:ext cx="83" cy="38"/>
              </a:xfrm>
              <a:custGeom>
                <a:avLst/>
                <a:gdLst>
                  <a:gd name="T0" fmla="*/ 81 w 83"/>
                  <a:gd name="T1" fmla="*/ 0 h 38"/>
                  <a:gd name="T2" fmla="*/ 62 w 83"/>
                  <a:gd name="T3" fmla="*/ 4 h 38"/>
                  <a:gd name="T4" fmla="*/ 47 w 83"/>
                  <a:gd name="T5" fmla="*/ 8 h 38"/>
                  <a:gd name="T6" fmla="*/ 34 w 83"/>
                  <a:gd name="T7" fmla="*/ 15 h 38"/>
                  <a:gd name="T8" fmla="*/ 21 w 83"/>
                  <a:gd name="T9" fmla="*/ 19 h 38"/>
                  <a:gd name="T10" fmla="*/ 13 w 83"/>
                  <a:gd name="T11" fmla="*/ 25 h 38"/>
                  <a:gd name="T12" fmla="*/ 6 w 83"/>
                  <a:gd name="T13" fmla="*/ 30 h 38"/>
                  <a:gd name="T14" fmla="*/ 2 w 83"/>
                  <a:gd name="T15" fmla="*/ 32 h 38"/>
                  <a:gd name="T16" fmla="*/ 0 w 83"/>
                  <a:gd name="T17" fmla="*/ 34 h 38"/>
                  <a:gd name="T18" fmla="*/ 9 w 83"/>
                  <a:gd name="T19" fmla="*/ 38 h 38"/>
                  <a:gd name="T20" fmla="*/ 9 w 83"/>
                  <a:gd name="T21" fmla="*/ 38 h 38"/>
                  <a:gd name="T22" fmla="*/ 13 w 83"/>
                  <a:gd name="T23" fmla="*/ 34 h 38"/>
                  <a:gd name="T24" fmla="*/ 19 w 83"/>
                  <a:gd name="T25" fmla="*/ 30 h 38"/>
                  <a:gd name="T26" fmla="*/ 28 w 83"/>
                  <a:gd name="T27" fmla="*/ 27 h 38"/>
                  <a:gd name="T28" fmla="*/ 40 w 83"/>
                  <a:gd name="T29" fmla="*/ 21 h 38"/>
                  <a:gd name="T30" fmla="*/ 51 w 83"/>
                  <a:gd name="T31" fmla="*/ 15 h 38"/>
                  <a:gd name="T32" fmla="*/ 66 w 83"/>
                  <a:gd name="T33" fmla="*/ 11 h 38"/>
                  <a:gd name="T34" fmla="*/ 83 w 83"/>
                  <a:gd name="T35" fmla="*/ 8 h 38"/>
                  <a:gd name="T36" fmla="*/ 81 w 83"/>
                  <a:gd name="T37" fmla="*/ 0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3"/>
                  <a:gd name="T58" fmla="*/ 0 h 38"/>
                  <a:gd name="T59" fmla="*/ 83 w 83"/>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3" h="38">
                    <a:moveTo>
                      <a:pt x="81" y="0"/>
                    </a:moveTo>
                    <a:lnTo>
                      <a:pt x="62" y="4"/>
                    </a:lnTo>
                    <a:lnTo>
                      <a:pt x="47" y="8"/>
                    </a:lnTo>
                    <a:lnTo>
                      <a:pt x="34" y="15"/>
                    </a:lnTo>
                    <a:lnTo>
                      <a:pt x="21" y="19"/>
                    </a:lnTo>
                    <a:lnTo>
                      <a:pt x="13" y="25"/>
                    </a:lnTo>
                    <a:lnTo>
                      <a:pt x="6" y="30"/>
                    </a:lnTo>
                    <a:lnTo>
                      <a:pt x="2" y="32"/>
                    </a:lnTo>
                    <a:lnTo>
                      <a:pt x="0" y="34"/>
                    </a:lnTo>
                    <a:lnTo>
                      <a:pt x="9" y="38"/>
                    </a:lnTo>
                    <a:lnTo>
                      <a:pt x="13" y="34"/>
                    </a:lnTo>
                    <a:lnTo>
                      <a:pt x="19" y="30"/>
                    </a:lnTo>
                    <a:lnTo>
                      <a:pt x="28" y="27"/>
                    </a:lnTo>
                    <a:lnTo>
                      <a:pt x="40" y="21"/>
                    </a:lnTo>
                    <a:lnTo>
                      <a:pt x="51" y="15"/>
                    </a:lnTo>
                    <a:lnTo>
                      <a:pt x="66" y="11"/>
                    </a:lnTo>
                    <a:lnTo>
                      <a:pt x="83" y="8"/>
                    </a:lnTo>
                    <a:lnTo>
                      <a:pt x="81" y="0"/>
                    </a:lnTo>
                    <a:close/>
                  </a:path>
                </a:pathLst>
              </a:custGeom>
              <a:solidFill>
                <a:srgbClr val="000000"/>
              </a:solidFill>
              <a:ln w="9525">
                <a:noFill/>
                <a:round/>
                <a:headEnd/>
                <a:tailEnd/>
              </a:ln>
            </p:spPr>
            <p:txBody>
              <a:bodyPr/>
              <a:lstStyle/>
              <a:p>
                <a:endParaRPr lang="pt-BR"/>
              </a:p>
            </p:txBody>
          </p:sp>
          <p:sp>
            <p:nvSpPr>
              <p:cNvPr id="22590" name="Freeform 191"/>
              <p:cNvSpPr>
                <a:spLocks/>
              </p:cNvSpPr>
              <p:nvPr/>
            </p:nvSpPr>
            <p:spPr bwMode="auto">
              <a:xfrm>
                <a:off x="4450" y="2492"/>
                <a:ext cx="114" cy="19"/>
              </a:xfrm>
              <a:custGeom>
                <a:avLst/>
                <a:gdLst>
                  <a:gd name="T0" fmla="*/ 114 w 114"/>
                  <a:gd name="T1" fmla="*/ 3 h 19"/>
                  <a:gd name="T2" fmla="*/ 99 w 114"/>
                  <a:gd name="T3" fmla="*/ 1 h 19"/>
                  <a:gd name="T4" fmla="*/ 88 w 114"/>
                  <a:gd name="T5" fmla="*/ 0 h 19"/>
                  <a:gd name="T6" fmla="*/ 74 w 114"/>
                  <a:gd name="T7" fmla="*/ 0 h 19"/>
                  <a:gd name="T8" fmla="*/ 59 w 114"/>
                  <a:gd name="T9" fmla="*/ 0 h 19"/>
                  <a:gd name="T10" fmla="*/ 46 w 114"/>
                  <a:gd name="T11" fmla="*/ 1 h 19"/>
                  <a:gd name="T12" fmla="*/ 33 w 114"/>
                  <a:gd name="T13" fmla="*/ 3 h 19"/>
                  <a:gd name="T14" fmla="*/ 18 w 114"/>
                  <a:gd name="T15" fmla="*/ 7 h 19"/>
                  <a:gd name="T16" fmla="*/ 0 w 114"/>
                  <a:gd name="T17" fmla="*/ 11 h 19"/>
                  <a:gd name="T18" fmla="*/ 2 w 114"/>
                  <a:gd name="T19" fmla="*/ 19 h 19"/>
                  <a:gd name="T20" fmla="*/ 19 w 114"/>
                  <a:gd name="T21" fmla="*/ 15 h 19"/>
                  <a:gd name="T22" fmla="*/ 35 w 114"/>
                  <a:gd name="T23" fmla="*/ 13 h 19"/>
                  <a:gd name="T24" fmla="*/ 50 w 114"/>
                  <a:gd name="T25" fmla="*/ 11 h 19"/>
                  <a:gd name="T26" fmla="*/ 61 w 114"/>
                  <a:gd name="T27" fmla="*/ 9 h 19"/>
                  <a:gd name="T28" fmla="*/ 74 w 114"/>
                  <a:gd name="T29" fmla="*/ 7 h 19"/>
                  <a:gd name="T30" fmla="*/ 86 w 114"/>
                  <a:gd name="T31" fmla="*/ 7 h 19"/>
                  <a:gd name="T32" fmla="*/ 99 w 114"/>
                  <a:gd name="T33" fmla="*/ 9 h 19"/>
                  <a:gd name="T34" fmla="*/ 112 w 114"/>
                  <a:gd name="T35" fmla="*/ 11 h 19"/>
                  <a:gd name="T36" fmla="*/ 114 w 114"/>
                  <a:gd name="T37" fmla="*/ 3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19"/>
                  <a:gd name="T59" fmla="*/ 114 w 114"/>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19">
                    <a:moveTo>
                      <a:pt x="114" y="3"/>
                    </a:moveTo>
                    <a:lnTo>
                      <a:pt x="99" y="1"/>
                    </a:lnTo>
                    <a:lnTo>
                      <a:pt x="88" y="0"/>
                    </a:lnTo>
                    <a:lnTo>
                      <a:pt x="74" y="0"/>
                    </a:lnTo>
                    <a:lnTo>
                      <a:pt x="59" y="0"/>
                    </a:lnTo>
                    <a:lnTo>
                      <a:pt x="46" y="1"/>
                    </a:lnTo>
                    <a:lnTo>
                      <a:pt x="33" y="3"/>
                    </a:lnTo>
                    <a:lnTo>
                      <a:pt x="18" y="7"/>
                    </a:lnTo>
                    <a:lnTo>
                      <a:pt x="0" y="11"/>
                    </a:lnTo>
                    <a:lnTo>
                      <a:pt x="2" y="19"/>
                    </a:lnTo>
                    <a:lnTo>
                      <a:pt x="19" y="15"/>
                    </a:lnTo>
                    <a:lnTo>
                      <a:pt x="35" y="13"/>
                    </a:lnTo>
                    <a:lnTo>
                      <a:pt x="50" y="11"/>
                    </a:lnTo>
                    <a:lnTo>
                      <a:pt x="61" y="9"/>
                    </a:lnTo>
                    <a:lnTo>
                      <a:pt x="74" y="7"/>
                    </a:lnTo>
                    <a:lnTo>
                      <a:pt x="86" y="7"/>
                    </a:lnTo>
                    <a:lnTo>
                      <a:pt x="99" y="9"/>
                    </a:lnTo>
                    <a:lnTo>
                      <a:pt x="112" y="11"/>
                    </a:lnTo>
                    <a:lnTo>
                      <a:pt x="114" y="3"/>
                    </a:lnTo>
                    <a:close/>
                  </a:path>
                </a:pathLst>
              </a:custGeom>
              <a:solidFill>
                <a:srgbClr val="000000"/>
              </a:solidFill>
              <a:ln w="9525">
                <a:noFill/>
                <a:round/>
                <a:headEnd/>
                <a:tailEnd/>
              </a:ln>
            </p:spPr>
            <p:txBody>
              <a:bodyPr/>
              <a:lstStyle/>
              <a:p>
                <a:endParaRPr lang="pt-BR"/>
              </a:p>
            </p:txBody>
          </p:sp>
          <p:sp>
            <p:nvSpPr>
              <p:cNvPr id="22591" name="Freeform 192"/>
              <p:cNvSpPr>
                <a:spLocks/>
              </p:cNvSpPr>
              <p:nvPr/>
            </p:nvSpPr>
            <p:spPr bwMode="auto">
              <a:xfrm>
                <a:off x="4562" y="2495"/>
                <a:ext cx="382" cy="122"/>
              </a:xfrm>
              <a:custGeom>
                <a:avLst/>
                <a:gdLst>
                  <a:gd name="T0" fmla="*/ 382 w 382"/>
                  <a:gd name="T1" fmla="*/ 114 h 122"/>
                  <a:gd name="T2" fmla="*/ 359 w 382"/>
                  <a:gd name="T3" fmla="*/ 109 h 122"/>
                  <a:gd name="T4" fmla="*/ 317 w 382"/>
                  <a:gd name="T5" fmla="*/ 93 h 122"/>
                  <a:gd name="T6" fmla="*/ 260 w 382"/>
                  <a:gd name="T7" fmla="*/ 76 h 122"/>
                  <a:gd name="T8" fmla="*/ 196 w 382"/>
                  <a:gd name="T9" fmla="*/ 57 h 122"/>
                  <a:gd name="T10" fmla="*/ 133 w 382"/>
                  <a:gd name="T11" fmla="*/ 38 h 122"/>
                  <a:gd name="T12" fmla="*/ 74 w 382"/>
                  <a:gd name="T13" fmla="*/ 19 h 122"/>
                  <a:gd name="T14" fmla="*/ 29 w 382"/>
                  <a:gd name="T15" fmla="*/ 8 h 122"/>
                  <a:gd name="T16" fmla="*/ 2 w 382"/>
                  <a:gd name="T17" fmla="*/ 0 h 122"/>
                  <a:gd name="T18" fmla="*/ 0 w 382"/>
                  <a:gd name="T19" fmla="*/ 8 h 122"/>
                  <a:gd name="T20" fmla="*/ 25 w 382"/>
                  <a:gd name="T21" fmla="*/ 16 h 122"/>
                  <a:gd name="T22" fmla="*/ 71 w 382"/>
                  <a:gd name="T23" fmla="*/ 29 h 122"/>
                  <a:gd name="T24" fmla="*/ 128 w 382"/>
                  <a:gd name="T25" fmla="*/ 46 h 122"/>
                  <a:gd name="T26" fmla="*/ 192 w 382"/>
                  <a:gd name="T27" fmla="*/ 65 h 122"/>
                  <a:gd name="T28" fmla="*/ 257 w 382"/>
                  <a:gd name="T29" fmla="*/ 84 h 122"/>
                  <a:gd name="T30" fmla="*/ 314 w 382"/>
                  <a:gd name="T31" fmla="*/ 101 h 122"/>
                  <a:gd name="T32" fmla="*/ 355 w 382"/>
                  <a:gd name="T33" fmla="*/ 114 h 122"/>
                  <a:gd name="T34" fmla="*/ 376 w 382"/>
                  <a:gd name="T35" fmla="*/ 122 h 122"/>
                  <a:gd name="T36" fmla="*/ 382 w 382"/>
                  <a:gd name="T37" fmla="*/ 114 h 1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2"/>
                  <a:gd name="T58" fmla="*/ 0 h 122"/>
                  <a:gd name="T59" fmla="*/ 382 w 382"/>
                  <a:gd name="T60" fmla="*/ 122 h 12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2" h="122">
                    <a:moveTo>
                      <a:pt x="382" y="114"/>
                    </a:moveTo>
                    <a:lnTo>
                      <a:pt x="359" y="109"/>
                    </a:lnTo>
                    <a:lnTo>
                      <a:pt x="317" y="93"/>
                    </a:lnTo>
                    <a:lnTo>
                      <a:pt x="260" y="76"/>
                    </a:lnTo>
                    <a:lnTo>
                      <a:pt x="196" y="57"/>
                    </a:lnTo>
                    <a:lnTo>
                      <a:pt x="133" y="38"/>
                    </a:lnTo>
                    <a:lnTo>
                      <a:pt x="74" y="19"/>
                    </a:lnTo>
                    <a:lnTo>
                      <a:pt x="29" y="8"/>
                    </a:lnTo>
                    <a:lnTo>
                      <a:pt x="2" y="0"/>
                    </a:lnTo>
                    <a:lnTo>
                      <a:pt x="0" y="8"/>
                    </a:lnTo>
                    <a:lnTo>
                      <a:pt x="25" y="16"/>
                    </a:lnTo>
                    <a:lnTo>
                      <a:pt x="71" y="29"/>
                    </a:lnTo>
                    <a:lnTo>
                      <a:pt x="128" y="46"/>
                    </a:lnTo>
                    <a:lnTo>
                      <a:pt x="192" y="65"/>
                    </a:lnTo>
                    <a:lnTo>
                      <a:pt x="257" y="84"/>
                    </a:lnTo>
                    <a:lnTo>
                      <a:pt x="314" y="101"/>
                    </a:lnTo>
                    <a:lnTo>
                      <a:pt x="355" y="114"/>
                    </a:lnTo>
                    <a:lnTo>
                      <a:pt x="376" y="122"/>
                    </a:lnTo>
                    <a:lnTo>
                      <a:pt x="382" y="114"/>
                    </a:lnTo>
                    <a:close/>
                  </a:path>
                </a:pathLst>
              </a:custGeom>
              <a:solidFill>
                <a:srgbClr val="000000"/>
              </a:solidFill>
              <a:ln w="9525">
                <a:noFill/>
                <a:round/>
                <a:headEnd/>
                <a:tailEnd/>
              </a:ln>
            </p:spPr>
            <p:txBody>
              <a:bodyPr/>
              <a:lstStyle/>
              <a:p>
                <a:endParaRPr lang="pt-BR"/>
              </a:p>
            </p:txBody>
          </p:sp>
          <p:sp>
            <p:nvSpPr>
              <p:cNvPr id="22592" name="Freeform 193"/>
              <p:cNvSpPr>
                <a:spLocks/>
              </p:cNvSpPr>
              <p:nvPr/>
            </p:nvSpPr>
            <p:spPr bwMode="auto">
              <a:xfrm>
                <a:off x="4938" y="2609"/>
                <a:ext cx="321" cy="122"/>
              </a:xfrm>
              <a:custGeom>
                <a:avLst/>
                <a:gdLst>
                  <a:gd name="T0" fmla="*/ 321 w 321"/>
                  <a:gd name="T1" fmla="*/ 114 h 122"/>
                  <a:gd name="T2" fmla="*/ 298 w 321"/>
                  <a:gd name="T3" fmla="*/ 107 h 122"/>
                  <a:gd name="T4" fmla="*/ 260 w 321"/>
                  <a:gd name="T5" fmla="*/ 91 h 122"/>
                  <a:gd name="T6" fmla="*/ 213 w 321"/>
                  <a:gd name="T7" fmla="*/ 74 h 122"/>
                  <a:gd name="T8" fmla="*/ 160 w 321"/>
                  <a:gd name="T9" fmla="*/ 55 h 122"/>
                  <a:gd name="T10" fmla="*/ 107 w 321"/>
                  <a:gd name="T11" fmla="*/ 36 h 122"/>
                  <a:gd name="T12" fmla="*/ 63 w 321"/>
                  <a:gd name="T13" fmla="*/ 19 h 122"/>
                  <a:gd name="T14" fmla="*/ 27 w 321"/>
                  <a:gd name="T15" fmla="*/ 6 h 122"/>
                  <a:gd name="T16" fmla="*/ 6 w 321"/>
                  <a:gd name="T17" fmla="*/ 0 h 122"/>
                  <a:gd name="T18" fmla="*/ 0 w 321"/>
                  <a:gd name="T19" fmla="*/ 8 h 122"/>
                  <a:gd name="T20" fmla="*/ 21 w 321"/>
                  <a:gd name="T21" fmla="*/ 14 h 122"/>
                  <a:gd name="T22" fmla="*/ 57 w 321"/>
                  <a:gd name="T23" fmla="*/ 27 h 122"/>
                  <a:gd name="T24" fmla="*/ 103 w 321"/>
                  <a:gd name="T25" fmla="*/ 44 h 122"/>
                  <a:gd name="T26" fmla="*/ 156 w 321"/>
                  <a:gd name="T27" fmla="*/ 61 h 122"/>
                  <a:gd name="T28" fmla="*/ 207 w 321"/>
                  <a:gd name="T29" fmla="*/ 80 h 122"/>
                  <a:gd name="T30" fmla="*/ 255 w 321"/>
                  <a:gd name="T31" fmla="*/ 99 h 122"/>
                  <a:gd name="T32" fmla="*/ 292 w 321"/>
                  <a:gd name="T33" fmla="*/ 114 h 122"/>
                  <a:gd name="T34" fmla="*/ 315 w 321"/>
                  <a:gd name="T35" fmla="*/ 122 h 122"/>
                  <a:gd name="T36" fmla="*/ 321 w 321"/>
                  <a:gd name="T37" fmla="*/ 114 h 1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1"/>
                  <a:gd name="T58" fmla="*/ 0 h 122"/>
                  <a:gd name="T59" fmla="*/ 321 w 321"/>
                  <a:gd name="T60" fmla="*/ 122 h 12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1" h="122">
                    <a:moveTo>
                      <a:pt x="321" y="114"/>
                    </a:moveTo>
                    <a:lnTo>
                      <a:pt x="298" y="107"/>
                    </a:lnTo>
                    <a:lnTo>
                      <a:pt x="260" y="91"/>
                    </a:lnTo>
                    <a:lnTo>
                      <a:pt x="213" y="74"/>
                    </a:lnTo>
                    <a:lnTo>
                      <a:pt x="160" y="55"/>
                    </a:lnTo>
                    <a:lnTo>
                      <a:pt x="107" y="36"/>
                    </a:lnTo>
                    <a:lnTo>
                      <a:pt x="63" y="19"/>
                    </a:lnTo>
                    <a:lnTo>
                      <a:pt x="27" y="6"/>
                    </a:lnTo>
                    <a:lnTo>
                      <a:pt x="6" y="0"/>
                    </a:lnTo>
                    <a:lnTo>
                      <a:pt x="0" y="8"/>
                    </a:lnTo>
                    <a:lnTo>
                      <a:pt x="21" y="14"/>
                    </a:lnTo>
                    <a:lnTo>
                      <a:pt x="57" y="27"/>
                    </a:lnTo>
                    <a:lnTo>
                      <a:pt x="103" y="44"/>
                    </a:lnTo>
                    <a:lnTo>
                      <a:pt x="156" y="61"/>
                    </a:lnTo>
                    <a:lnTo>
                      <a:pt x="207" y="80"/>
                    </a:lnTo>
                    <a:lnTo>
                      <a:pt x="255" y="99"/>
                    </a:lnTo>
                    <a:lnTo>
                      <a:pt x="292" y="114"/>
                    </a:lnTo>
                    <a:lnTo>
                      <a:pt x="315" y="122"/>
                    </a:lnTo>
                    <a:lnTo>
                      <a:pt x="321" y="114"/>
                    </a:lnTo>
                    <a:close/>
                  </a:path>
                </a:pathLst>
              </a:custGeom>
              <a:solidFill>
                <a:srgbClr val="000000"/>
              </a:solidFill>
              <a:ln w="9525">
                <a:noFill/>
                <a:round/>
                <a:headEnd/>
                <a:tailEnd/>
              </a:ln>
            </p:spPr>
            <p:txBody>
              <a:bodyPr/>
              <a:lstStyle/>
              <a:p>
                <a:endParaRPr lang="pt-BR"/>
              </a:p>
            </p:txBody>
          </p:sp>
          <p:sp>
            <p:nvSpPr>
              <p:cNvPr id="22593" name="Freeform 194"/>
              <p:cNvSpPr>
                <a:spLocks/>
              </p:cNvSpPr>
              <p:nvPr/>
            </p:nvSpPr>
            <p:spPr bwMode="auto">
              <a:xfrm>
                <a:off x="5253" y="2723"/>
                <a:ext cx="158" cy="104"/>
              </a:xfrm>
              <a:custGeom>
                <a:avLst/>
                <a:gdLst>
                  <a:gd name="T0" fmla="*/ 158 w 158"/>
                  <a:gd name="T1" fmla="*/ 104 h 104"/>
                  <a:gd name="T2" fmla="*/ 158 w 158"/>
                  <a:gd name="T3" fmla="*/ 99 h 104"/>
                  <a:gd name="T4" fmla="*/ 156 w 158"/>
                  <a:gd name="T5" fmla="*/ 91 h 104"/>
                  <a:gd name="T6" fmla="*/ 150 w 158"/>
                  <a:gd name="T7" fmla="*/ 85 h 104"/>
                  <a:gd name="T8" fmla="*/ 141 w 158"/>
                  <a:gd name="T9" fmla="*/ 78 h 104"/>
                  <a:gd name="T10" fmla="*/ 122 w 158"/>
                  <a:gd name="T11" fmla="*/ 63 h 104"/>
                  <a:gd name="T12" fmla="*/ 99 w 158"/>
                  <a:gd name="T13" fmla="*/ 48 h 104"/>
                  <a:gd name="T14" fmla="*/ 70 w 158"/>
                  <a:gd name="T15" fmla="*/ 34 h 104"/>
                  <a:gd name="T16" fmla="*/ 46 w 158"/>
                  <a:gd name="T17" fmla="*/ 19 h 104"/>
                  <a:gd name="T18" fmla="*/ 23 w 158"/>
                  <a:gd name="T19" fmla="*/ 10 h 104"/>
                  <a:gd name="T20" fmla="*/ 6 w 158"/>
                  <a:gd name="T21" fmla="*/ 0 h 104"/>
                  <a:gd name="T22" fmla="*/ 0 w 158"/>
                  <a:gd name="T23" fmla="*/ 8 h 104"/>
                  <a:gd name="T24" fmla="*/ 17 w 158"/>
                  <a:gd name="T25" fmla="*/ 15 h 104"/>
                  <a:gd name="T26" fmla="*/ 40 w 158"/>
                  <a:gd name="T27" fmla="*/ 27 h 104"/>
                  <a:gd name="T28" fmla="*/ 65 w 158"/>
                  <a:gd name="T29" fmla="*/ 40 h 104"/>
                  <a:gd name="T30" fmla="*/ 91 w 158"/>
                  <a:gd name="T31" fmla="*/ 55 h 104"/>
                  <a:gd name="T32" fmla="*/ 114 w 158"/>
                  <a:gd name="T33" fmla="*/ 70 h 104"/>
                  <a:gd name="T34" fmla="*/ 133 w 158"/>
                  <a:gd name="T35" fmla="*/ 84 h 104"/>
                  <a:gd name="T36" fmla="*/ 141 w 158"/>
                  <a:gd name="T37" fmla="*/ 89 h 104"/>
                  <a:gd name="T38" fmla="*/ 145 w 158"/>
                  <a:gd name="T39" fmla="*/ 95 h 104"/>
                  <a:gd name="T40" fmla="*/ 146 w 158"/>
                  <a:gd name="T41" fmla="*/ 99 h 104"/>
                  <a:gd name="T42" fmla="*/ 146 w 158"/>
                  <a:gd name="T43" fmla="*/ 103 h 104"/>
                  <a:gd name="T44" fmla="*/ 158 w 158"/>
                  <a:gd name="T45" fmla="*/ 104 h 10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8"/>
                  <a:gd name="T70" fmla="*/ 0 h 104"/>
                  <a:gd name="T71" fmla="*/ 158 w 158"/>
                  <a:gd name="T72" fmla="*/ 104 h 10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8" h="104">
                    <a:moveTo>
                      <a:pt x="158" y="104"/>
                    </a:moveTo>
                    <a:lnTo>
                      <a:pt x="158" y="99"/>
                    </a:lnTo>
                    <a:lnTo>
                      <a:pt x="156" y="91"/>
                    </a:lnTo>
                    <a:lnTo>
                      <a:pt x="150" y="85"/>
                    </a:lnTo>
                    <a:lnTo>
                      <a:pt x="141" y="78"/>
                    </a:lnTo>
                    <a:lnTo>
                      <a:pt x="122" y="63"/>
                    </a:lnTo>
                    <a:lnTo>
                      <a:pt x="99" y="48"/>
                    </a:lnTo>
                    <a:lnTo>
                      <a:pt x="70" y="34"/>
                    </a:lnTo>
                    <a:lnTo>
                      <a:pt x="46" y="19"/>
                    </a:lnTo>
                    <a:lnTo>
                      <a:pt x="23" y="10"/>
                    </a:lnTo>
                    <a:lnTo>
                      <a:pt x="6" y="0"/>
                    </a:lnTo>
                    <a:lnTo>
                      <a:pt x="0" y="8"/>
                    </a:lnTo>
                    <a:lnTo>
                      <a:pt x="17" y="15"/>
                    </a:lnTo>
                    <a:lnTo>
                      <a:pt x="40" y="27"/>
                    </a:lnTo>
                    <a:lnTo>
                      <a:pt x="65" y="40"/>
                    </a:lnTo>
                    <a:lnTo>
                      <a:pt x="91" y="55"/>
                    </a:lnTo>
                    <a:lnTo>
                      <a:pt x="114" y="70"/>
                    </a:lnTo>
                    <a:lnTo>
                      <a:pt x="133" y="84"/>
                    </a:lnTo>
                    <a:lnTo>
                      <a:pt x="141" y="89"/>
                    </a:lnTo>
                    <a:lnTo>
                      <a:pt x="145" y="95"/>
                    </a:lnTo>
                    <a:lnTo>
                      <a:pt x="146" y="99"/>
                    </a:lnTo>
                    <a:lnTo>
                      <a:pt x="146" y="103"/>
                    </a:lnTo>
                    <a:lnTo>
                      <a:pt x="158" y="104"/>
                    </a:lnTo>
                    <a:close/>
                  </a:path>
                </a:pathLst>
              </a:custGeom>
              <a:solidFill>
                <a:srgbClr val="000000"/>
              </a:solidFill>
              <a:ln w="9525">
                <a:noFill/>
                <a:round/>
                <a:headEnd/>
                <a:tailEnd/>
              </a:ln>
            </p:spPr>
            <p:txBody>
              <a:bodyPr/>
              <a:lstStyle/>
              <a:p>
                <a:endParaRPr lang="pt-BR"/>
              </a:p>
            </p:txBody>
          </p:sp>
          <p:sp>
            <p:nvSpPr>
              <p:cNvPr id="22594" name="Freeform 195"/>
              <p:cNvSpPr>
                <a:spLocks/>
              </p:cNvSpPr>
              <p:nvPr/>
            </p:nvSpPr>
            <p:spPr bwMode="auto">
              <a:xfrm>
                <a:off x="5289" y="2826"/>
                <a:ext cx="122" cy="87"/>
              </a:xfrm>
              <a:custGeom>
                <a:avLst/>
                <a:gdLst>
                  <a:gd name="T0" fmla="*/ 2 w 122"/>
                  <a:gd name="T1" fmla="*/ 87 h 87"/>
                  <a:gd name="T2" fmla="*/ 16 w 122"/>
                  <a:gd name="T3" fmla="*/ 83 h 87"/>
                  <a:gd name="T4" fmla="*/ 25 w 122"/>
                  <a:gd name="T5" fmla="*/ 79 h 87"/>
                  <a:gd name="T6" fmla="*/ 36 w 122"/>
                  <a:gd name="T7" fmla="*/ 75 h 87"/>
                  <a:gd name="T8" fmla="*/ 46 w 122"/>
                  <a:gd name="T9" fmla="*/ 70 h 87"/>
                  <a:gd name="T10" fmla="*/ 67 w 122"/>
                  <a:gd name="T11" fmla="*/ 60 h 87"/>
                  <a:gd name="T12" fmla="*/ 82 w 122"/>
                  <a:gd name="T13" fmla="*/ 49 h 87"/>
                  <a:gd name="T14" fmla="*/ 97 w 122"/>
                  <a:gd name="T15" fmla="*/ 36 h 87"/>
                  <a:gd name="T16" fmla="*/ 109 w 122"/>
                  <a:gd name="T17" fmla="*/ 24 h 87"/>
                  <a:gd name="T18" fmla="*/ 116 w 122"/>
                  <a:gd name="T19" fmla="*/ 13 h 87"/>
                  <a:gd name="T20" fmla="*/ 122 w 122"/>
                  <a:gd name="T21" fmla="*/ 1 h 87"/>
                  <a:gd name="T22" fmla="*/ 110 w 122"/>
                  <a:gd name="T23" fmla="*/ 0 h 87"/>
                  <a:gd name="T24" fmla="*/ 105 w 122"/>
                  <a:gd name="T25" fmla="*/ 9 h 87"/>
                  <a:gd name="T26" fmla="*/ 99 w 122"/>
                  <a:gd name="T27" fmla="*/ 20 h 87"/>
                  <a:gd name="T28" fmla="*/ 88 w 122"/>
                  <a:gd name="T29" fmla="*/ 30 h 87"/>
                  <a:gd name="T30" fmla="*/ 74 w 122"/>
                  <a:gd name="T31" fmla="*/ 41 h 87"/>
                  <a:gd name="T32" fmla="*/ 59 w 122"/>
                  <a:gd name="T33" fmla="*/ 53 h 87"/>
                  <a:gd name="T34" fmla="*/ 40 w 122"/>
                  <a:gd name="T35" fmla="*/ 64 h 87"/>
                  <a:gd name="T36" fmla="*/ 31 w 122"/>
                  <a:gd name="T37" fmla="*/ 68 h 87"/>
                  <a:gd name="T38" fmla="*/ 19 w 122"/>
                  <a:gd name="T39" fmla="*/ 72 h 87"/>
                  <a:gd name="T40" fmla="*/ 10 w 122"/>
                  <a:gd name="T41" fmla="*/ 75 h 87"/>
                  <a:gd name="T42" fmla="*/ 0 w 122"/>
                  <a:gd name="T43" fmla="*/ 77 h 87"/>
                  <a:gd name="T44" fmla="*/ 2 w 122"/>
                  <a:gd name="T45" fmla="*/ 87 h 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2"/>
                  <a:gd name="T70" fmla="*/ 0 h 87"/>
                  <a:gd name="T71" fmla="*/ 122 w 122"/>
                  <a:gd name="T72" fmla="*/ 87 h 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2" h="87">
                    <a:moveTo>
                      <a:pt x="2" y="87"/>
                    </a:moveTo>
                    <a:lnTo>
                      <a:pt x="16" y="83"/>
                    </a:lnTo>
                    <a:lnTo>
                      <a:pt x="25" y="79"/>
                    </a:lnTo>
                    <a:lnTo>
                      <a:pt x="36" y="75"/>
                    </a:lnTo>
                    <a:lnTo>
                      <a:pt x="46" y="70"/>
                    </a:lnTo>
                    <a:lnTo>
                      <a:pt x="67" y="60"/>
                    </a:lnTo>
                    <a:lnTo>
                      <a:pt x="82" y="49"/>
                    </a:lnTo>
                    <a:lnTo>
                      <a:pt x="97" y="36"/>
                    </a:lnTo>
                    <a:lnTo>
                      <a:pt x="109" y="24"/>
                    </a:lnTo>
                    <a:lnTo>
                      <a:pt x="116" y="13"/>
                    </a:lnTo>
                    <a:lnTo>
                      <a:pt x="122" y="1"/>
                    </a:lnTo>
                    <a:lnTo>
                      <a:pt x="110" y="0"/>
                    </a:lnTo>
                    <a:lnTo>
                      <a:pt x="105" y="9"/>
                    </a:lnTo>
                    <a:lnTo>
                      <a:pt x="99" y="20"/>
                    </a:lnTo>
                    <a:lnTo>
                      <a:pt x="88" y="30"/>
                    </a:lnTo>
                    <a:lnTo>
                      <a:pt x="74" y="41"/>
                    </a:lnTo>
                    <a:lnTo>
                      <a:pt x="59" y="53"/>
                    </a:lnTo>
                    <a:lnTo>
                      <a:pt x="40" y="64"/>
                    </a:lnTo>
                    <a:lnTo>
                      <a:pt x="31" y="68"/>
                    </a:lnTo>
                    <a:lnTo>
                      <a:pt x="19" y="72"/>
                    </a:lnTo>
                    <a:lnTo>
                      <a:pt x="10" y="75"/>
                    </a:lnTo>
                    <a:lnTo>
                      <a:pt x="0" y="77"/>
                    </a:lnTo>
                    <a:lnTo>
                      <a:pt x="2" y="87"/>
                    </a:lnTo>
                    <a:close/>
                  </a:path>
                </a:pathLst>
              </a:custGeom>
              <a:solidFill>
                <a:srgbClr val="000000"/>
              </a:solidFill>
              <a:ln w="9525">
                <a:noFill/>
                <a:round/>
                <a:headEnd/>
                <a:tailEnd/>
              </a:ln>
            </p:spPr>
            <p:txBody>
              <a:bodyPr/>
              <a:lstStyle/>
              <a:p>
                <a:endParaRPr lang="pt-BR"/>
              </a:p>
            </p:txBody>
          </p:sp>
          <p:sp>
            <p:nvSpPr>
              <p:cNvPr id="22595" name="Freeform 196"/>
              <p:cNvSpPr>
                <a:spLocks/>
              </p:cNvSpPr>
              <p:nvPr/>
            </p:nvSpPr>
            <p:spPr bwMode="auto">
              <a:xfrm>
                <a:off x="5071" y="2890"/>
                <a:ext cx="220" cy="34"/>
              </a:xfrm>
              <a:custGeom>
                <a:avLst/>
                <a:gdLst>
                  <a:gd name="T0" fmla="*/ 0 w 220"/>
                  <a:gd name="T1" fmla="*/ 8 h 34"/>
                  <a:gd name="T2" fmla="*/ 21 w 220"/>
                  <a:gd name="T3" fmla="*/ 15 h 34"/>
                  <a:gd name="T4" fmla="*/ 40 w 220"/>
                  <a:gd name="T5" fmla="*/ 19 h 34"/>
                  <a:gd name="T6" fmla="*/ 57 w 220"/>
                  <a:gd name="T7" fmla="*/ 23 h 34"/>
                  <a:gd name="T8" fmla="*/ 74 w 220"/>
                  <a:gd name="T9" fmla="*/ 29 h 34"/>
                  <a:gd name="T10" fmla="*/ 89 w 220"/>
                  <a:gd name="T11" fmla="*/ 30 h 34"/>
                  <a:gd name="T12" fmla="*/ 104 w 220"/>
                  <a:gd name="T13" fmla="*/ 32 h 34"/>
                  <a:gd name="T14" fmla="*/ 118 w 220"/>
                  <a:gd name="T15" fmla="*/ 32 h 34"/>
                  <a:gd name="T16" fmla="*/ 129 w 220"/>
                  <a:gd name="T17" fmla="*/ 34 h 34"/>
                  <a:gd name="T18" fmla="*/ 154 w 220"/>
                  <a:gd name="T19" fmla="*/ 32 h 34"/>
                  <a:gd name="T20" fmla="*/ 177 w 220"/>
                  <a:gd name="T21" fmla="*/ 30 h 34"/>
                  <a:gd name="T22" fmla="*/ 199 w 220"/>
                  <a:gd name="T23" fmla="*/ 27 h 34"/>
                  <a:gd name="T24" fmla="*/ 220 w 220"/>
                  <a:gd name="T25" fmla="*/ 23 h 34"/>
                  <a:gd name="T26" fmla="*/ 218 w 220"/>
                  <a:gd name="T27" fmla="*/ 13 h 34"/>
                  <a:gd name="T28" fmla="*/ 196 w 220"/>
                  <a:gd name="T29" fmla="*/ 19 h 34"/>
                  <a:gd name="T30" fmla="*/ 175 w 220"/>
                  <a:gd name="T31" fmla="*/ 23 h 34"/>
                  <a:gd name="T32" fmla="*/ 152 w 220"/>
                  <a:gd name="T33" fmla="*/ 25 h 34"/>
                  <a:gd name="T34" fmla="*/ 129 w 220"/>
                  <a:gd name="T35" fmla="*/ 27 h 34"/>
                  <a:gd name="T36" fmla="*/ 120 w 220"/>
                  <a:gd name="T37" fmla="*/ 25 h 34"/>
                  <a:gd name="T38" fmla="*/ 104 w 220"/>
                  <a:gd name="T39" fmla="*/ 23 h 34"/>
                  <a:gd name="T40" fmla="*/ 91 w 220"/>
                  <a:gd name="T41" fmla="*/ 23 h 34"/>
                  <a:gd name="T42" fmla="*/ 78 w 220"/>
                  <a:gd name="T43" fmla="*/ 19 h 34"/>
                  <a:gd name="T44" fmla="*/ 61 w 220"/>
                  <a:gd name="T45" fmla="*/ 15 h 34"/>
                  <a:gd name="T46" fmla="*/ 44 w 220"/>
                  <a:gd name="T47" fmla="*/ 11 h 34"/>
                  <a:gd name="T48" fmla="*/ 25 w 220"/>
                  <a:gd name="T49" fmla="*/ 8 h 34"/>
                  <a:gd name="T50" fmla="*/ 6 w 220"/>
                  <a:gd name="T51" fmla="*/ 0 h 34"/>
                  <a:gd name="T52" fmla="*/ 0 w 220"/>
                  <a:gd name="T53" fmla="*/ 8 h 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20"/>
                  <a:gd name="T82" fmla="*/ 0 h 34"/>
                  <a:gd name="T83" fmla="*/ 220 w 220"/>
                  <a:gd name="T84" fmla="*/ 34 h 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20" h="34">
                    <a:moveTo>
                      <a:pt x="0" y="8"/>
                    </a:moveTo>
                    <a:lnTo>
                      <a:pt x="21" y="15"/>
                    </a:lnTo>
                    <a:lnTo>
                      <a:pt x="40" y="19"/>
                    </a:lnTo>
                    <a:lnTo>
                      <a:pt x="57" y="23"/>
                    </a:lnTo>
                    <a:lnTo>
                      <a:pt x="74" y="29"/>
                    </a:lnTo>
                    <a:lnTo>
                      <a:pt x="89" y="30"/>
                    </a:lnTo>
                    <a:lnTo>
                      <a:pt x="104" y="32"/>
                    </a:lnTo>
                    <a:lnTo>
                      <a:pt x="118" y="32"/>
                    </a:lnTo>
                    <a:lnTo>
                      <a:pt x="129" y="34"/>
                    </a:lnTo>
                    <a:lnTo>
                      <a:pt x="154" y="32"/>
                    </a:lnTo>
                    <a:lnTo>
                      <a:pt x="177" y="30"/>
                    </a:lnTo>
                    <a:lnTo>
                      <a:pt x="199" y="27"/>
                    </a:lnTo>
                    <a:lnTo>
                      <a:pt x="220" y="23"/>
                    </a:lnTo>
                    <a:lnTo>
                      <a:pt x="218" y="13"/>
                    </a:lnTo>
                    <a:lnTo>
                      <a:pt x="196" y="19"/>
                    </a:lnTo>
                    <a:lnTo>
                      <a:pt x="175" y="23"/>
                    </a:lnTo>
                    <a:lnTo>
                      <a:pt x="152" y="25"/>
                    </a:lnTo>
                    <a:lnTo>
                      <a:pt x="129" y="27"/>
                    </a:lnTo>
                    <a:lnTo>
                      <a:pt x="120" y="25"/>
                    </a:lnTo>
                    <a:lnTo>
                      <a:pt x="104" y="23"/>
                    </a:lnTo>
                    <a:lnTo>
                      <a:pt x="91" y="23"/>
                    </a:lnTo>
                    <a:lnTo>
                      <a:pt x="78" y="19"/>
                    </a:lnTo>
                    <a:lnTo>
                      <a:pt x="61" y="15"/>
                    </a:lnTo>
                    <a:lnTo>
                      <a:pt x="44" y="11"/>
                    </a:lnTo>
                    <a:lnTo>
                      <a:pt x="25" y="8"/>
                    </a:lnTo>
                    <a:lnTo>
                      <a:pt x="6" y="0"/>
                    </a:lnTo>
                    <a:lnTo>
                      <a:pt x="0" y="8"/>
                    </a:lnTo>
                    <a:close/>
                  </a:path>
                </a:pathLst>
              </a:custGeom>
              <a:solidFill>
                <a:srgbClr val="000000"/>
              </a:solidFill>
              <a:ln w="9525">
                <a:noFill/>
                <a:round/>
                <a:headEnd/>
                <a:tailEnd/>
              </a:ln>
            </p:spPr>
            <p:txBody>
              <a:bodyPr/>
              <a:lstStyle/>
              <a:p>
                <a:endParaRPr lang="pt-BR"/>
              </a:p>
            </p:txBody>
          </p:sp>
          <p:sp>
            <p:nvSpPr>
              <p:cNvPr id="22596" name="Freeform 197"/>
              <p:cNvSpPr>
                <a:spLocks/>
              </p:cNvSpPr>
              <p:nvPr/>
            </p:nvSpPr>
            <p:spPr bwMode="auto">
              <a:xfrm>
                <a:off x="4604" y="2712"/>
                <a:ext cx="473" cy="186"/>
              </a:xfrm>
              <a:custGeom>
                <a:avLst/>
                <a:gdLst>
                  <a:gd name="T0" fmla="*/ 0 w 473"/>
                  <a:gd name="T1" fmla="*/ 5 h 186"/>
                  <a:gd name="T2" fmla="*/ 50 w 473"/>
                  <a:gd name="T3" fmla="*/ 30 h 186"/>
                  <a:gd name="T4" fmla="*/ 108 w 473"/>
                  <a:gd name="T5" fmla="*/ 55 h 186"/>
                  <a:gd name="T6" fmla="*/ 171 w 473"/>
                  <a:gd name="T7" fmla="*/ 81 h 186"/>
                  <a:gd name="T8" fmla="*/ 236 w 473"/>
                  <a:gd name="T9" fmla="*/ 106 h 186"/>
                  <a:gd name="T10" fmla="*/ 302 w 473"/>
                  <a:gd name="T11" fmla="*/ 131 h 186"/>
                  <a:gd name="T12" fmla="*/ 363 w 473"/>
                  <a:gd name="T13" fmla="*/ 153 h 186"/>
                  <a:gd name="T14" fmla="*/ 420 w 473"/>
                  <a:gd name="T15" fmla="*/ 172 h 186"/>
                  <a:gd name="T16" fmla="*/ 467 w 473"/>
                  <a:gd name="T17" fmla="*/ 186 h 186"/>
                  <a:gd name="T18" fmla="*/ 473 w 473"/>
                  <a:gd name="T19" fmla="*/ 178 h 186"/>
                  <a:gd name="T20" fmla="*/ 423 w 473"/>
                  <a:gd name="T21" fmla="*/ 163 h 186"/>
                  <a:gd name="T22" fmla="*/ 368 w 473"/>
                  <a:gd name="T23" fmla="*/ 144 h 186"/>
                  <a:gd name="T24" fmla="*/ 306 w 473"/>
                  <a:gd name="T25" fmla="*/ 123 h 186"/>
                  <a:gd name="T26" fmla="*/ 241 w 473"/>
                  <a:gd name="T27" fmla="*/ 100 h 186"/>
                  <a:gd name="T28" fmla="*/ 177 w 473"/>
                  <a:gd name="T29" fmla="*/ 74 h 186"/>
                  <a:gd name="T30" fmla="*/ 116 w 473"/>
                  <a:gd name="T31" fmla="*/ 49 h 186"/>
                  <a:gd name="T32" fmla="*/ 55 w 473"/>
                  <a:gd name="T33" fmla="*/ 22 h 186"/>
                  <a:gd name="T34" fmla="*/ 6 w 473"/>
                  <a:gd name="T35" fmla="*/ 0 h 186"/>
                  <a:gd name="T36" fmla="*/ 0 w 473"/>
                  <a:gd name="T37" fmla="*/ 5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73"/>
                  <a:gd name="T58" fmla="*/ 0 h 186"/>
                  <a:gd name="T59" fmla="*/ 473 w 473"/>
                  <a:gd name="T60" fmla="*/ 186 h 18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73" h="186">
                    <a:moveTo>
                      <a:pt x="0" y="5"/>
                    </a:moveTo>
                    <a:lnTo>
                      <a:pt x="50" y="30"/>
                    </a:lnTo>
                    <a:lnTo>
                      <a:pt x="108" y="55"/>
                    </a:lnTo>
                    <a:lnTo>
                      <a:pt x="171" y="81"/>
                    </a:lnTo>
                    <a:lnTo>
                      <a:pt x="236" y="106"/>
                    </a:lnTo>
                    <a:lnTo>
                      <a:pt x="302" y="131"/>
                    </a:lnTo>
                    <a:lnTo>
                      <a:pt x="363" y="153"/>
                    </a:lnTo>
                    <a:lnTo>
                      <a:pt x="420" y="172"/>
                    </a:lnTo>
                    <a:lnTo>
                      <a:pt x="467" y="186"/>
                    </a:lnTo>
                    <a:lnTo>
                      <a:pt x="473" y="178"/>
                    </a:lnTo>
                    <a:lnTo>
                      <a:pt x="423" y="163"/>
                    </a:lnTo>
                    <a:lnTo>
                      <a:pt x="368" y="144"/>
                    </a:lnTo>
                    <a:lnTo>
                      <a:pt x="306" y="123"/>
                    </a:lnTo>
                    <a:lnTo>
                      <a:pt x="241" y="100"/>
                    </a:lnTo>
                    <a:lnTo>
                      <a:pt x="177" y="74"/>
                    </a:lnTo>
                    <a:lnTo>
                      <a:pt x="116" y="49"/>
                    </a:lnTo>
                    <a:lnTo>
                      <a:pt x="55" y="22"/>
                    </a:lnTo>
                    <a:lnTo>
                      <a:pt x="6" y="0"/>
                    </a:lnTo>
                    <a:lnTo>
                      <a:pt x="0" y="5"/>
                    </a:lnTo>
                    <a:close/>
                  </a:path>
                </a:pathLst>
              </a:custGeom>
              <a:solidFill>
                <a:srgbClr val="000000"/>
              </a:solidFill>
              <a:ln w="9525">
                <a:noFill/>
                <a:round/>
                <a:headEnd/>
                <a:tailEnd/>
              </a:ln>
            </p:spPr>
            <p:txBody>
              <a:bodyPr/>
              <a:lstStyle/>
              <a:p>
                <a:endParaRPr lang="pt-BR"/>
              </a:p>
            </p:txBody>
          </p:sp>
          <p:sp>
            <p:nvSpPr>
              <p:cNvPr id="22597" name="Freeform 198"/>
              <p:cNvSpPr>
                <a:spLocks/>
              </p:cNvSpPr>
              <p:nvPr/>
            </p:nvSpPr>
            <p:spPr bwMode="auto">
              <a:xfrm>
                <a:off x="4384" y="2590"/>
                <a:ext cx="226" cy="127"/>
              </a:xfrm>
              <a:custGeom>
                <a:avLst/>
                <a:gdLst>
                  <a:gd name="T0" fmla="*/ 0 w 226"/>
                  <a:gd name="T1" fmla="*/ 4 h 127"/>
                  <a:gd name="T2" fmla="*/ 6 w 226"/>
                  <a:gd name="T3" fmla="*/ 10 h 127"/>
                  <a:gd name="T4" fmla="*/ 13 w 226"/>
                  <a:gd name="T5" fmla="*/ 17 h 127"/>
                  <a:gd name="T6" fmla="*/ 19 w 226"/>
                  <a:gd name="T7" fmla="*/ 23 h 127"/>
                  <a:gd name="T8" fmla="*/ 29 w 226"/>
                  <a:gd name="T9" fmla="*/ 29 h 127"/>
                  <a:gd name="T10" fmla="*/ 49 w 226"/>
                  <a:gd name="T11" fmla="*/ 42 h 127"/>
                  <a:gd name="T12" fmla="*/ 74 w 226"/>
                  <a:gd name="T13" fmla="*/ 55 h 127"/>
                  <a:gd name="T14" fmla="*/ 103 w 226"/>
                  <a:gd name="T15" fmla="*/ 72 h 127"/>
                  <a:gd name="T16" fmla="*/ 137 w 226"/>
                  <a:gd name="T17" fmla="*/ 88 h 127"/>
                  <a:gd name="T18" fmla="*/ 175 w 226"/>
                  <a:gd name="T19" fmla="*/ 107 h 127"/>
                  <a:gd name="T20" fmla="*/ 220 w 226"/>
                  <a:gd name="T21" fmla="*/ 127 h 127"/>
                  <a:gd name="T22" fmla="*/ 226 w 226"/>
                  <a:gd name="T23" fmla="*/ 122 h 127"/>
                  <a:gd name="T24" fmla="*/ 182 w 226"/>
                  <a:gd name="T25" fmla="*/ 99 h 127"/>
                  <a:gd name="T26" fmla="*/ 144 w 226"/>
                  <a:gd name="T27" fmla="*/ 80 h 127"/>
                  <a:gd name="T28" fmla="*/ 110 w 226"/>
                  <a:gd name="T29" fmla="*/ 65 h 127"/>
                  <a:gd name="T30" fmla="*/ 80 w 226"/>
                  <a:gd name="T31" fmla="*/ 50 h 127"/>
                  <a:gd name="T32" fmla="*/ 57 w 226"/>
                  <a:gd name="T33" fmla="*/ 36 h 127"/>
                  <a:gd name="T34" fmla="*/ 36 w 226"/>
                  <a:gd name="T35" fmla="*/ 23 h 127"/>
                  <a:gd name="T36" fmla="*/ 29 w 226"/>
                  <a:gd name="T37" fmla="*/ 17 h 127"/>
                  <a:gd name="T38" fmla="*/ 21 w 226"/>
                  <a:gd name="T39" fmla="*/ 10 h 127"/>
                  <a:gd name="T40" fmla="*/ 15 w 226"/>
                  <a:gd name="T41" fmla="*/ 6 h 127"/>
                  <a:gd name="T42" fmla="*/ 10 w 226"/>
                  <a:gd name="T43" fmla="*/ 0 h 127"/>
                  <a:gd name="T44" fmla="*/ 0 w 226"/>
                  <a:gd name="T45" fmla="*/ 4 h 1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6"/>
                  <a:gd name="T70" fmla="*/ 0 h 127"/>
                  <a:gd name="T71" fmla="*/ 226 w 226"/>
                  <a:gd name="T72" fmla="*/ 127 h 1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6" h="127">
                    <a:moveTo>
                      <a:pt x="0" y="4"/>
                    </a:moveTo>
                    <a:lnTo>
                      <a:pt x="6" y="10"/>
                    </a:lnTo>
                    <a:lnTo>
                      <a:pt x="13" y="17"/>
                    </a:lnTo>
                    <a:lnTo>
                      <a:pt x="19" y="23"/>
                    </a:lnTo>
                    <a:lnTo>
                      <a:pt x="29" y="29"/>
                    </a:lnTo>
                    <a:lnTo>
                      <a:pt x="49" y="42"/>
                    </a:lnTo>
                    <a:lnTo>
                      <a:pt x="74" y="55"/>
                    </a:lnTo>
                    <a:lnTo>
                      <a:pt x="103" y="72"/>
                    </a:lnTo>
                    <a:lnTo>
                      <a:pt x="137" y="88"/>
                    </a:lnTo>
                    <a:lnTo>
                      <a:pt x="175" y="107"/>
                    </a:lnTo>
                    <a:lnTo>
                      <a:pt x="220" y="127"/>
                    </a:lnTo>
                    <a:lnTo>
                      <a:pt x="226" y="122"/>
                    </a:lnTo>
                    <a:lnTo>
                      <a:pt x="182" y="99"/>
                    </a:lnTo>
                    <a:lnTo>
                      <a:pt x="144" y="80"/>
                    </a:lnTo>
                    <a:lnTo>
                      <a:pt x="110" y="65"/>
                    </a:lnTo>
                    <a:lnTo>
                      <a:pt x="80" y="50"/>
                    </a:lnTo>
                    <a:lnTo>
                      <a:pt x="57" y="36"/>
                    </a:lnTo>
                    <a:lnTo>
                      <a:pt x="36" y="23"/>
                    </a:lnTo>
                    <a:lnTo>
                      <a:pt x="29" y="17"/>
                    </a:lnTo>
                    <a:lnTo>
                      <a:pt x="21" y="10"/>
                    </a:lnTo>
                    <a:lnTo>
                      <a:pt x="15" y="6"/>
                    </a:lnTo>
                    <a:lnTo>
                      <a:pt x="10" y="0"/>
                    </a:lnTo>
                    <a:lnTo>
                      <a:pt x="0" y="4"/>
                    </a:lnTo>
                    <a:close/>
                  </a:path>
                </a:pathLst>
              </a:custGeom>
              <a:solidFill>
                <a:srgbClr val="000000"/>
              </a:solidFill>
              <a:ln w="9525">
                <a:noFill/>
                <a:round/>
                <a:headEnd/>
                <a:tailEnd/>
              </a:ln>
            </p:spPr>
            <p:txBody>
              <a:bodyPr/>
              <a:lstStyle/>
              <a:p>
                <a:endParaRPr lang="pt-BR"/>
              </a:p>
            </p:txBody>
          </p:sp>
          <p:sp>
            <p:nvSpPr>
              <p:cNvPr id="22598" name="Freeform 199"/>
              <p:cNvSpPr>
                <a:spLocks/>
              </p:cNvSpPr>
              <p:nvPr/>
            </p:nvSpPr>
            <p:spPr bwMode="auto">
              <a:xfrm>
                <a:off x="4367" y="2537"/>
                <a:ext cx="27" cy="57"/>
              </a:xfrm>
              <a:custGeom>
                <a:avLst/>
                <a:gdLst>
                  <a:gd name="T0" fmla="*/ 2 w 27"/>
                  <a:gd name="T1" fmla="*/ 0 h 57"/>
                  <a:gd name="T2" fmla="*/ 2 w 27"/>
                  <a:gd name="T3" fmla="*/ 0 h 57"/>
                  <a:gd name="T4" fmla="*/ 2 w 27"/>
                  <a:gd name="T5" fmla="*/ 2 h 57"/>
                  <a:gd name="T6" fmla="*/ 0 w 27"/>
                  <a:gd name="T7" fmla="*/ 6 h 57"/>
                  <a:gd name="T8" fmla="*/ 0 w 27"/>
                  <a:gd name="T9" fmla="*/ 10 h 57"/>
                  <a:gd name="T10" fmla="*/ 0 w 27"/>
                  <a:gd name="T11" fmla="*/ 15 h 57"/>
                  <a:gd name="T12" fmla="*/ 2 w 27"/>
                  <a:gd name="T13" fmla="*/ 25 h 57"/>
                  <a:gd name="T14" fmla="*/ 4 w 27"/>
                  <a:gd name="T15" fmla="*/ 34 h 57"/>
                  <a:gd name="T16" fmla="*/ 9 w 27"/>
                  <a:gd name="T17" fmla="*/ 44 h 57"/>
                  <a:gd name="T18" fmla="*/ 17 w 27"/>
                  <a:gd name="T19" fmla="*/ 57 h 57"/>
                  <a:gd name="T20" fmla="*/ 27 w 27"/>
                  <a:gd name="T21" fmla="*/ 53 h 57"/>
                  <a:gd name="T22" fmla="*/ 21 w 27"/>
                  <a:gd name="T23" fmla="*/ 42 h 57"/>
                  <a:gd name="T24" fmla="*/ 15 w 27"/>
                  <a:gd name="T25" fmla="*/ 30 h 57"/>
                  <a:gd name="T26" fmla="*/ 11 w 27"/>
                  <a:gd name="T27" fmla="*/ 23 h 57"/>
                  <a:gd name="T28" fmla="*/ 11 w 27"/>
                  <a:gd name="T29" fmla="*/ 15 h 57"/>
                  <a:gd name="T30" fmla="*/ 11 w 27"/>
                  <a:gd name="T31" fmla="*/ 10 h 57"/>
                  <a:gd name="T32" fmla="*/ 11 w 27"/>
                  <a:gd name="T33" fmla="*/ 6 h 57"/>
                  <a:gd name="T34" fmla="*/ 11 w 27"/>
                  <a:gd name="T35" fmla="*/ 4 h 57"/>
                  <a:gd name="T36" fmla="*/ 11 w 27"/>
                  <a:gd name="T37" fmla="*/ 4 h 57"/>
                  <a:gd name="T38" fmla="*/ 2 w 27"/>
                  <a:gd name="T39" fmla="*/ 0 h 5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7"/>
                  <a:gd name="T61" fmla="*/ 0 h 57"/>
                  <a:gd name="T62" fmla="*/ 27 w 27"/>
                  <a:gd name="T63" fmla="*/ 57 h 5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7" h="57">
                    <a:moveTo>
                      <a:pt x="2" y="0"/>
                    </a:moveTo>
                    <a:lnTo>
                      <a:pt x="2" y="0"/>
                    </a:lnTo>
                    <a:lnTo>
                      <a:pt x="2" y="2"/>
                    </a:lnTo>
                    <a:lnTo>
                      <a:pt x="0" y="6"/>
                    </a:lnTo>
                    <a:lnTo>
                      <a:pt x="0" y="10"/>
                    </a:lnTo>
                    <a:lnTo>
                      <a:pt x="0" y="15"/>
                    </a:lnTo>
                    <a:lnTo>
                      <a:pt x="2" y="25"/>
                    </a:lnTo>
                    <a:lnTo>
                      <a:pt x="4" y="34"/>
                    </a:lnTo>
                    <a:lnTo>
                      <a:pt x="9" y="44"/>
                    </a:lnTo>
                    <a:lnTo>
                      <a:pt x="17" y="57"/>
                    </a:lnTo>
                    <a:lnTo>
                      <a:pt x="27" y="53"/>
                    </a:lnTo>
                    <a:lnTo>
                      <a:pt x="21" y="42"/>
                    </a:lnTo>
                    <a:lnTo>
                      <a:pt x="15" y="30"/>
                    </a:lnTo>
                    <a:lnTo>
                      <a:pt x="11" y="23"/>
                    </a:lnTo>
                    <a:lnTo>
                      <a:pt x="11" y="15"/>
                    </a:lnTo>
                    <a:lnTo>
                      <a:pt x="11" y="10"/>
                    </a:lnTo>
                    <a:lnTo>
                      <a:pt x="11" y="6"/>
                    </a:lnTo>
                    <a:lnTo>
                      <a:pt x="11" y="4"/>
                    </a:lnTo>
                    <a:lnTo>
                      <a:pt x="2" y="0"/>
                    </a:lnTo>
                    <a:close/>
                  </a:path>
                </a:pathLst>
              </a:custGeom>
              <a:solidFill>
                <a:srgbClr val="000000"/>
              </a:solidFill>
              <a:ln w="9525">
                <a:noFill/>
                <a:round/>
                <a:headEnd/>
                <a:tailEnd/>
              </a:ln>
            </p:spPr>
            <p:txBody>
              <a:bodyPr/>
              <a:lstStyle/>
              <a:p>
                <a:endParaRPr lang="pt-BR"/>
              </a:p>
            </p:txBody>
          </p:sp>
          <p:sp>
            <p:nvSpPr>
              <p:cNvPr id="22599" name="Freeform 200"/>
              <p:cNvSpPr>
                <a:spLocks/>
              </p:cNvSpPr>
              <p:nvPr/>
            </p:nvSpPr>
            <p:spPr bwMode="auto">
              <a:xfrm>
                <a:off x="3634" y="3108"/>
                <a:ext cx="439" cy="293"/>
              </a:xfrm>
              <a:custGeom>
                <a:avLst/>
                <a:gdLst>
                  <a:gd name="T0" fmla="*/ 44 w 439"/>
                  <a:gd name="T1" fmla="*/ 42 h 293"/>
                  <a:gd name="T2" fmla="*/ 61 w 439"/>
                  <a:gd name="T3" fmla="*/ 29 h 293"/>
                  <a:gd name="T4" fmla="*/ 90 w 439"/>
                  <a:gd name="T5" fmla="*/ 12 h 293"/>
                  <a:gd name="T6" fmla="*/ 109 w 439"/>
                  <a:gd name="T7" fmla="*/ 2 h 293"/>
                  <a:gd name="T8" fmla="*/ 118 w 439"/>
                  <a:gd name="T9" fmla="*/ 0 h 293"/>
                  <a:gd name="T10" fmla="*/ 135 w 439"/>
                  <a:gd name="T11" fmla="*/ 4 h 293"/>
                  <a:gd name="T12" fmla="*/ 190 w 439"/>
                  <a:gd name="T13" fmla="*/ 27 h 293"/>
                  <a:gd name="T14" fmla="*/ 266 w 439"/>
                  <a:gd name="T15" fmla="*/ 61 h 293"/>
                  <a:gd name="T16" fmla="*/ 317 w 439"/>
                  <a:gd name="T17" fmla="*/ 90 h 293"/>
                  <a:gd name="T18" fmla="*/ 344 w 439"/>
                  <a:gd name="T19" fmla="*/ 105 h 293"/>
                  <a:gd name="T20" fmla="*/ 370 w 439"/>
                  <a:gd name="T21" fmla="*/ 127 h 293"/>
                  <a:gd name="T22" fmla="*/ 405 w 439"/>
                  <a:gd name="T23" fmla="*/ 154 h 293"/>
                  <a:gd name="T24" fmla="*/ 424 w 439"/>
                  <a:gd name="T25" fmla="*/ 173 h 293"/>
                  <a:gd name="T26" fmla="*/ 433 w 439"/>
                  <a:gd name="T27" fmla="*/ 186 h 293"/>
                  <a:gd name="T28" fmla="*/ 437 w 439"/>
                  <a:gd name="T29" fmla="*/ 201 h 293"/>
                  <a:gd name="T30" fmla="*/ 439 w 439"/>
                  <a:gd name="T31" fmla="*/ 213 h 293"/>
                  <a:gd name="T32" fmla="*/ 433 w 439"/>
                  <a:gd name="T33" fmla="*/ 232 h 293"/>
                  <a:gd name="T34" fmla="*/ 420 w 439"/>
                  <a:gd name="T35" fmla="*/ 256 h 293"/>
                  <a:gd name="T36" fmla="*/ 405 w 439"/>
                  <a:gd name="T37" fmla="*/ 277 h 293"/>
                  <a:gd name="T38" fmla="*/ 391 w 439"/>
                  <a:gd name="T39" fmla="*/ 287 h 293"/>
                  <a:gd name="T40" fmla="*/ 382 w 439"/>
                  <a:gd name="T41" fmla="*/ 291 h 293"/>
                  <a:gd name="T42" fmla="*/ 363 w 439"/>
                  <a:gd name="T43" fmla="*/ 293 h 293"/>
                  <a:gd name="T44" fmla="*/ 315 w 439"/>
                  <a:gd name="T45" fmla="*/ 285 h 293"/>
                  <a:gd name="T46" fmla="*/ 264 w 439"/>
                  <a:gd name="T47" fmla="*/ 274 h 293"/>
                  <a:gd name="T48" fmla="*/ 224 w 439"/>
                  <a:gd name="T49" fmla="*/ 260 h 293"/>
                  <a:gd name="T50" fmla="*/ 184 w 439"/>
                  <a:gd name="T51" fmla="*/ 245 h 293"/>
                  <a:gd name="T52" fmla="*/ 143 w 439"/>
                  <a:gd name="T53" fmla="*/ 228 h 293"/>
                  <a:gd name="T54" fmla="*/ 84 w 439"/>
                  <a:gd name="T55" fmla="*/ 198 h 293"/>
                  <a:gd name="T56" fmla="*/ 33 w 439"/>
                  <a:gd name="T57" fmla="*/ 169 h 293"/>
                  <a:gd name="T58" fmla="*/ 10 w 439"/>
                  <a:gd name="T59" fmla="*/ 152 h 293"/>
                  <a:gd name="T60" fmla="*/ 4 w 439"/>
                  <a:gd name="T61" fmla="*/ 143 h 293"/>
                  <a:gd name="T62" fmla="*/ 0 w 439"/>
                  <a:gd name="T63" fmla="*/ 133 h 293"/>
                  <a:gd name="T64" fmla="*/ 0 w 439"/>
                  <a:gd name="T65" fmla="*/ 124 h 293"/>
                  <a:gd name="T66" fmla="*/ 0 w 439"/>
                  <a:gd name="T67" fmla="*/ 110 h 293"/>
                  <a:gd name="T68" fmla="*/ 4 w 439"/>
                  <a:gd name="T69" fmla="*/ 97 h 293"/>
                  <a:gd name="T70" fmla="*/ 12 w 439"/>
                  <a:gd name="T71" fmla="*/ 78 h 293"/>
                  <a:gd name="T72" fmla="*/ 27 w 439"/>
                  <a:gd name="T73" fmla="*/ 57 h 293"/>
                  <a:gd name="T74" fmla="*/ 40 w 439"/>
                  <a:gd name="T75" fmla="*/ 46 h 2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9"/>
                  <a:gd name="T115" fmla="*/ 0 h 293"/>
                  <a:gd name="T116" fmla="*/ 439 w 439"/>
                  <a:gd name="T117" fmla="*/ 293 h 2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9" h="293">
                    <a:moveTo>
                      <a:pt x="40" y="44"/>
                    </a:moveTo>
                    <a:lnTo>
                      <a:pt x="44" y="42"/>
                    </a:lnTo>
                    <a:lnTo>
                      <a:pt x="52" y="36"/>
                    </a:lnTo>
                    <a:lnTo>
                      <a:pt x="61" y="29"/>
                    </a:lnTo>
                    <a:lnTo>
                      <a:pt x="76" y="21"/>
                    </a:lnTo>
                    <a:lnTo>
                      <a:pt x="90" y="12"/>
                    </a:lnTo>
                    <a:lnTo>
                      <a:pt x="101" y="4"/>
                    </a:lnTo>
                    <a:lnTo>
                      <a:pt x="109" y="2"/>
                    </a:lnTo>
                    <a:lnTo>
                      <a:pt x="112" y="0"/>
                    </a:lnTo>
                    <a:lnTo>
                      <a:pt x="118" y="0"/>
                    </a:lnTo>
                    <a:lnTo>
                      <a:pt x="120" y="0"/>
                    </a:lnTo>
                    <a:lnTo>
                      <a:pt x="135" y="4"/>
                    </a:lnTo>
                    <a:lnTo>
                      <a:pt x="158" y="14"/>
                    </a:lnTo>
                    <a:lnTo>
                      <a:pt x="190" y="27"/>
                    </a:lnTo>
                    <a:lnTo>
                      <a:pt x="226" y="44"/>
                    </a:lnTo>
                    <a:lnTo>
                      <a:pt x="266" y="61"/>
                    </a:lnTo>
                    <a:lnTo>
                      <a:pt x="300" y="80"/>
                    </a:lnTo>
                    <a:lnTo>
                      <a:pt x="317" y="90"/>
                    </a:lnTo>
                    <a:lnTo>
                      <a:pt x="331" y="97"/>
                    </a:lnTo>
                    <a:lnTo>
                      <a:pt x="344" y="105"/>
                    </a:lnTo>
                    <a:lnTo>
                      <a:pt x="355" y="112"/>
                    </a:lnTo>
                    <a:lnTo>
                      <a:pt x="370" y="127"/>
                    </a:lnTo>
                    <a:lnTo>
                      <a:pt x="388" y="139"/>
                    </a:lnTo>
                    <a:lnTo>
                      <a:pt x="405" y="154"/>
                    </a:lnTo>
                    <a:lnTo>
                      <a:pt x="418" y="167"/>
                    </a:lnTo>
                    <a:lnTo>
                      <a:pt x="424" y="173"/>
                    </a:lnTo>
                    <a:lnTo>
                      <a:pt x="427" y="181"/>
                    </a:lnTo>
                    <a:lnTo>
                      <a:pt x="433" y="186"/>
                    </a:lnTo>
                    <a:lnTo>
                      <a:pt x="437" y="194"/>
                    </a:lnTo>
                    <a:lnTo>
                      <a:pt x="437" y="201"/>
                    </a:lnTo>
                    <a:lnTo>
                      <a:pt x="439" y="207"/>
                    </a:lnTo>
                    <a:lnTo>
                      <a:pt x="439" y="213"/>
                    </a:lnTo>
                    <a:lnTo>
                      <a:pt x="437" y="220"/>
                    </a:lnTo>
                    <a:lnTo>
                      <a:pt x="433" y="232"/>
                    </a:lnTo>
                    <a:lnTo>
                      <a:pt x="427" y="245"/>
                    </a:lnTo>
                    <a:lnTo>
                      <a:pt x="420" y="256"/>
                    </a:lnTo>
                    <a:lnTo>
                      <a:pt x="412" y="268"/>
                    </a:lnTo>
                    <a:lnTo>
                      <a:pt x="405" y="277"/>
                    </a:lnTo>
                    <a:lnTo>
                      <a:pt x="395" y="283"/>
                    </a:lnTo>
                    <a:lnTo>
                      <a:pt x="391" y="287"/>
                    </a:lnTo>
                    <a:lnTo>
                      <a:pt x="386" y="289"/>
                    </a:lnTo>
                    <a:lnTo>
                      <a:pt x="382" y="291"/>
                    </a:lnTo>
                    <a:lnTo>
                      <a:pt x="376" y="293"/>
                    </a:lnTo>
                    <a:lnTo>
                      <a:pt x="363" y="293"/>
                    </a:lnTo>
                    <a:lnTo>
                      <a:pt x="342" y="291"/>
                    </a:lnTo>
                    <a:lnTo>
                      <a:pt x="315" y="285"/>
                    </a:lnTo>
                    <a:lnTo>
                      <a:pt x="281" y="279"/>
                    </a:lnTo>
                    <a:lnTo>
                      <a:pt x="264" y="274"/>
                    </a:lnTo>
                    <a:lnTo>
                      <a:pt x="245" y="268"/>
                    </a:lnTo>
                    <a:lnTo>
                      <a:pt x="224" y="260"/>
                    </a:lnTo>
                    <a:lnTo>
                      <a:pt x="203" y="255"/>
                    </a:lnTo>
                    <a:lnTo>
                      <a:pt x="184" y="245"/>
                    </a:lnTo>
                    <a:lnTo>
                      <a:pt x="164" y="238"/>
                    </a:lnTo>
                    <a:lnTo>
                      <a:pt x="143" y="228"/>
                    </a:lnTo>
                    <a:lnTo>
                      <a:pt x="120" y="217"/>
                    </a:lnTo>
                    <a:lnTo>
                      <a:pt x="84" y="198"/>
                    </a:lnTo>
                    <a:lnTo>
                      <a:pt x="55" y="182"/>
                    </a:lnTo>
                    <a:lnTo>
                      <a:pt x="33" y="169"/>
                    </a:lnTo>
                    <a:lnTo>
                      <a:pt x="16" y="158"/>
                    </a:lnTo>
                    <a:lnTo>
                      <a:pt x="10" y="152"/>
                    </a:lnTo>
                    <a:lnTo>
                      <a:pt x="6" y="146"/>
                    </a:lnTo>
                    <a:lnTo>
                      <a:pt x="4" y="143"/>
                    </a:lnTo>
                    <a:lnTo>
                      <a:pt x="0" y="139"/>
                    </a:lnTo>
                    <a:lnTo>
                      <a:pt x="0" y="133"/>
                    </a:lnTo>
                    <a:lnTo>
                      <a:pt x="0" y="127"/>
                    </a:lnTo>
                    <a:lnTo>
                      <a:pt x="0" y="124"/>
                    </a:lnTo>
                    <a:lnTo>
                      <a:pt x="0" y="118"/>
                    </a:lnTo>
                    <a:lnTo>
                      <a:pt x="0" y="110"/>
                    </a:lnTo>
                    <a:lnTo>
                      <a:pt x="0" y="105"/>
                    </a:lnTo>
                    <a:lnTo>
                      <a:pt x="4" y="97"/>
                    </a:lnTo>
                    <a:lnTo>
                      <a:pt x="4" y="91"/>
                    </a:lnTo>
                    <a:lnTo>
                      <a:pt x="12" y="78"/>
                    </a:lnTo>
                    <a:lnTo>
                      <a:pt x="19" y="67"/>
                    </a:lnTo>
                    <a:lnTo>
                      <a:pt x="27" y="57"/>
                    </a:lnTo>
                    <a:lnTo>
                      <a:pt x="35" y="52"/>
                    </a:lnTo>
                    <a:lnTo>
                      <a:pt x="40" y="46"/>
                    </a:lnTo>
                    <a:lnTo>
                      <a:pt x="40" y="44"/>
                    </a:lnTo>
                    <a:close/>
                  </a:path>
                </a:pathLst>
              </a:custGeom>
              <a:solidFill>
                <a:srgbClr val="000000"/>
              </a:solidFill>
              <a:ln w="9525">
                <a:noFill/>
                <a:round/>
                <a:headEnd/>
                <a:tailEnd/>
              </a:ln>
            </p:spPr>
            <p:txBody>
              <a:bodyPr/>
              <a:lstStyle/>
              <a:p>
                <a:endParaRPr lang="pt-BR"/>
              </a:p>
            </p:txBody>
          </p:sp>
          <p:sp>
            <p:nvSpPr>
              <p:cNvPr id="22600" name="Freeform 201"/>
              <p:cNvSpPr>
                <a:spLocks/>
              </p:cNvSpPr>
              <p:nvPr/>
            </p:nvSpPr>
            <p:spPr bwMode="auto">
              <a:xfrm>
                <a:off x="3670" y="3105"/>
                <a:ext cx="88" cy="49"/>
              </a:xfrm>
              <a:custGeom>
                <a:avLst/>
                <a:gdLst>
                  <a:gd name="T0" fmla="*/ 88 w 88"/>
                  <a:gd name="T1" fmla="*/ 0 h 49"/>
                  <a:gd name="T2" fmla="*/ 80 w 88"/>
                  <a:gd name="T3" fmla="*/ 0 h 49"/>
                  <a:gd name="T4" fmla="*/ 74 w 88"/>
                  <a:gd name="T5" fmla="*/ 0 h 49"/>
                  <a:gd name="T6" fmla="*/ 69 w 88"/>
                  <a:gd name="T7" fmla="*/ 1 h 49"/>
                  <a:gd name="T8" fmla="*/ 63 w 88"/>
                  <a:gd name="T9" fmla="*/ 5 h 49"/>
                  <a:gd name="T10" fmla="*/ 50 w 88"/>
                  <a:gd name="T11" fmla="*/ 11 h 49"/>
                  <a:gd name="T12" fmla="*/ 35 w 88"/>
                  <a:gd name="T13" fmla="*/ 20 h 49"/>
                  <a:gd name="T14" fmla="*/ 21 w 88"/>
                  <a:gd name="T15" fmla="*/ 30 h 49"/>
                  <a:gd name="T16" fmla="*/ 10 w 88"/>
                  <a:gd name="T17" fmla="*/ 37 h 49"/>
                  <a:gd name="T18" fmla="*/ 4 w 88"/>
                  <a:gd name="T19" fmla="*/ 41 h 49"/>
                  <a:gd name="T20" fmla="*/ 0 w 88"/>
                  <a:gd name="T21" fmla="*/ 45 h 49"/>
                  <a:gd name="T22" fmla="*/ 10 w 88"/>
                  <a:gd name="T23" fmla="*/ 49 h 49"/>
                  <a:gd name="T24" fmla="*/ 12 w 88"/>
                  <a:gd name="T25" fmla="*/ 49 h 49"/>
                  <a:gd name="T26" fmla="*/ 19 w 88"/>
                  <a:gd name="T27" fmla="*/ 43 h 49"/>
                  <a:gd name="T28" fmla="*/ 31 w 88"/>
                  <a:gd name="T29" fmla="*/ 36 h 49"/>
                  <a:gd name="T30" fmla="*/ 42 w 88"/>
                  <a:gd name="T31" fmla="*/ 26 h 49"/>
                  <a:gd name="T32" fmla="*/ 55 w 88"/>
                  <a:gd name="T33" fmla="*/ 18 h 49"/>
                  <a:gd name="T34" fmla="*/ 69 w 88"/>
                  <a:gd name="T35" fmla="*/ 11 h 49"/>
                  <a:gd name="T36" fmla="*/ 74 w 88"/>
                  <a:gd name="T37" fmla="*/ 9 h 49"/>
                  <a:gd name="T38" fmla="*/ 78 w 88"/>
                  <a:gd name="T39" fmla="*/ 7 h 49"/>
                  <a:gd name="T40" fmla="*/ 82 w 88"/>
                  <a:gd name="T41" fmla="*/ 7 h 49"/>
                  <a:gd name="T42" fmla="*/ 84 w 88"/>
                  <a:gd name="T43" fmla="*/ 7 h 49"/>
                  <a:gd name="T44" fmla="*/ 88 w 88"/>
                  <a:gd name="T45" fmla="*/ 0 h 4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8"/>
                  <a:gd name="T70" fmla="*/ 0 h 49"/>
                  <a:gd name="T71" fmla="*/ 88 w 88"/>
                  <a:gd name="T72" fmla="*/ 49 h 4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8" h="49">
                    <a:moveTo>
                      <a:pt x="88" y="0"/>
                    </a:moveTo>
                    <a:lnTo>
                      <a:pt x="80" y="0"/>
                    </a:lnTo>
                    <a:lnTo>
                      <a:pt x="74" y="0"/>
                    </a:lnTo>
                    <a:lnTo>
                      <a:pt x="69" y="1"/>
                    </a:lnTo>
                    <a:lnTo>
                      <a:pt x="63" y="5"/>
                    </a:lnTo>
                    <a:lnTo>
                      <a:pt x="50" y="11"/>
                    </a:lnTo>
                    <a:lnTo>
                      <a:pt x="35" y="20"/>
                    </a:lnTo>
                    <a:lnTo>
                      <a:pt x="21" y="30"/>
                    </a:lnTo>
                    <a:lnTo>
                      <a:pt x="10" y="37"/>
                    </a:lnTo>
                    <a:lnTo>
                      <a:pt x="4" y="41"/>
                    </a:lnTo>
                    <a:lnTo>
                      <a:pt x="0" y="45"/>
                    </a:lnTo>
                    <a:lnTo>
                      <a:pt x="10" y="49"/>
                    </a:lnTo>
                    <a:lnTo>
                      <a:pt x="12" y="49"/>
                    </a:lnTo>
                    <a:lnTo>
                      <a:pt x="19" y="43"/>
                    </a:lnTo>
                    <a:lnTo>
                      <a:pt x="31" y="36"/>
                    </a:lnTo>
                    <a:lnTo>
                      <a:pt x="42" y="26"/>
                    </a:lnTo>
                    <a:lnTo>
                      <a:pt x="55" y="18"/>
                    </a:lnTo>
                    <a:lnTo>
                      <a:pt x="69" y="11"/>
                    </a:lnTo>
                    <a:lnTo>
                      <a:pt x="74" y="9"/>
                    </a:lnTo>
                    <a:lnTo>
                      <a:pt x="78" y="7"/>
                    </a:lnTo>
                    <a:lnTo>
                      <a:pt x="82" y="7"/>
                    </a:lnTo>
                    <a:lnTo>
                      <a:pt x="84" y="7"/>
                    </a:lnTo>
                    <a:lnTo>
                      <a:pt x="88" y="0"/>
                    </a:lnTo>
                    <a:close/>
                  </a:path>
                </a:pathLst>
              </a:custGeom>
              <a:solidFill>
                <a:srgbClr val="000000"/>
              </a:solidFill>
              <a:ln w="9525">
                <a:noFill/>
                <a:round/>
                <a:headEnd/>
                <a:tailEnd/>
              </a:ln>
            </p:spPr>
            <p:txBody>
              <a:bodyPr/>
              <a:lstStyle/>
              <a:p>
                <a:endParaRPr lang="pt-BR"/>
              </a:p>
            </p:txBody>
          </p:sp>
          <p:sp>
            <p:nvSpPr>
              <p:cNvPr id="22601" name="Freeform 202"/>
              <p:cNvSpPr>
                <a:spLocks/>
              </p:cNvSpPr>
              <p:nvPr/>
            </p:nvSpPr>
            <p:spPr bwMode="auto">
              <a:xfrm>
                <a:off x="3754" y="3105"/>
                <a:ext cx="239" cy="119"/>
              </a:xfrm>
              <a:custGeom>
                <a:avLst/>
                <a:gdLst>
                  <a:gd name="T0" fmla="*/ 239 w 239"/>
                  <a:gd name="T1" fmla="*/ 111 h 119"/>
                  <a:gd name="T2" fmla="*/ 228 w 239"/>
                  <a:gd name="T3" fmla="*/ 106 h 119"/>
                  <a:gd name="T4" fmla="*/ 216 w 239"/>
                  <a:gd name="T5" fmla="*/ 96 h 119"/>
                  <a:gd name="T6" fmla="*/ 201 w 239"/>
                  <a:gd name="T7" fmla="*/ 89 h 119"/>
                  <a:gd name="T8" fmla="*/ 184 w 239"/>
                  <a:gd name="T9" fmla="*/ 79 h 119"/>
                  <a:gd name="T10" fmla="*/ 148 w 239"/>
                  <a:gd name="T11" fmla="*/ 62 h 119"/>
                  <a:gd name="T12" fmla="*/ 110 w 239"/>
                  <a:gd name="T13" fmla="*/ 45 h 119"/>
                  <a:gd name="T14" fmla="*/ 74 w 239"/>
                  <a:gd name="T15" fmla="*/ 26 h 119"/>
                  <a:gd name="T16" fmla="*/ 42 w 239"/>
                  <a:gd name="T17" fmla="*/ 13 h 119"/>
                  <a:gd name="T18" fmla="*/ 17 w 239"/>
                  <a:gd name="T19" fmla="*/ 3 h 119"/>
                  <a:gd name="T20" fmla="*/ 4 w 239"/>
                  <a:gd name="T21" fmla="*/ 0 h 119"/>
                  <a:gd name="T22" fmla="*/ 0 w 239"/>
                  <a:gd name="T23" fmla="*/ 7 h 119"/>
                  <a:gd name="T24" fmla="*/ 11 w 239"/>
                  <a:gd name="T25" fmla="*/ 11 h 119"/>
                  <a:gd name="T26" fmla="*/ 36 w 239"/>
                  <a:gd name="T27" fmla="*/ 20 h 119"/>
                  <a:gd name="T28" fmla="*/ 66 w 239"/>
                  <a:gd name="T29" fmla="*/ 34 h 119"/>
                  <a:gd name="T30" fmla="*/ 104 w 239"/>
                  <a:gd name="T31" fmla="*/ 51 h 119"/>
                  <a:gd name="T32" fmla="*/ 140 w 239"/>
                  <a:gd name="T33" fmla="*/ 68 h 119"/>
                  <a:gd name="T34" fmla="*/ 176 w 239"/>
                  <a:gd name="T35" fmla="*/ 87 h 119"/>
                  <a:gd name="T36" fmla="*/ 194 w 239"/>
                  <a:gd name="T37" fmla="*/ 96 h 119"/>
                  <a:gd name="T38" fmla="*/ 209 w 239"/>
                  <a:gd name="T39" fmla="*/ 104 h 119"/>
                  <a:gd name="T40" fmla="*/ 222 w 239"/>
                  <a:gd name="T41" fmla="*/ 111 h 119"/>
                  <a:gd name="T42" fmla="*/ 232 w 239"/>
                  <a:gd name="T43" fmla="*/ 119 h 119"/>
                  <a:gd name="T44" fmla="*/ 239 w 239"/>
                  <a:gd name="T45" fmla="*/ 111 h 1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9"/>
                  <a:gd name="T70" fmla="*/ 0 h 119"/>
                  <a:gd name="T71" fmla="*/ 239 w 239"/>
                  <a:gd name="T72" fmla="*/ 119 h 11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9" h="119">
                    <a:moveTo>
                      <a:pt x="239" y="111"/>
                    </a:moveTo>
                    <a:lnTo>
                      <a:pt x="228" y="106"/>
                    </a:lnTo>
                    <a:lnTo>
                      <a:pt x="216" y="96"/>
                    </a:lnTo>
                    <a:lnTo>
                      <a:pt x="201" y="89"/>
                    </a:lnTo>
                    <a:lnTo>
                      <a:pt x="184" y="79"/>
                    </a:lnTo>
                    <a:lnTo>
                      <a:pt x="148" y="62"/>
                    </a:lnTo>
                    <a:lnTo>
                      <a:pt x="110" y="45"/>
                    </a:lnTo>
                    <a:lnTo>
                      <a:pt x="74" y="26"/>
                    </a:lnTo>
                    <a:lnTo>
                      <a:pt x="42" y="13"/>
                    </a:lnTo>
                    <a:lnTo>
                      <a:pt x="17" y="3"/>
                    </a:lnTo>
                    <a:lnTo>
                      <a:pt x="4" y="0"/>
                    </a:lnTo>
                    <a:lnTo>
                      <a:pt x="0" y="7"/>
                    </a:lnTo>
                    <a:lnTo>
                      <a:pt x="11" y="11"/>
                    </a:lnTo>
                    <a:lnTo>
                      <a:pt x="36" y="20"/>
                    </a:lnTo>
                    <a:lnTo>
                      <a:pt x="66" y="34"/>
                    </a:lnTo>
                    <a:lnTo>
                      <a:pt x="104" y="51"/>
                    </a:lnTo>
                    <a:lnTo>
                      <a:pt x="140" y="68"/>
                    </a:lnTo>
                    <a:lnTo>
                      <a:pt x="176" y="87"/>
                    </a:lnTo>
                    <a:lnTo>
                      <a:pt x="194" y="96"/>
                    </a:lnTo>
                    <a:lnTo>
                      <a:pt x="209" y="104"/>
                    </a:lnTo>
                    <a:lnTo>
                      <a:pt x="222" y="111"/>
                    </a:lnTo>
                    <a:lnTo>
                      <a:pt x="232" y="119"/>
                    </a:lnTo>
                    <a:lnTo>
                      <a:pt x="239" y="111"/>
                    </a:lnTo>
                    <a:close/>
                  </a:path>
                </a:pathLst>
              </a:custGeom>
              <a:solidFill>
                <a:srgbClr val="000000"/>
              </a:solidFill>
              <a:ln w="9525">
                <a:noFill/>
                <a:round/>
                <a:headEnd/>
                <a:tailEnd/>
              </a:ln>
            </p:spPr>
            <p:txBody>
              <a:bodyPr/>
              <a:lstStyle/>
              <a:p>
                <a:endParaRPr lang="pt-BR"/>
              </a:p>
            </p:txBody>
          </p:sp>
          <p:sp>
            <p:nvSpPr>
              <p:cNvPr id="22602" name="Freeform 203"/>
              <p:cNvSpPr>
                <a:spLocks/>
              </p:cNvSpPr>
              <p:nvPr/>
            </p:nvSpPr>
            <p:spPr bwMode="auto">
              <a:xfrm>
                <a:off x="3986" y="3216"/>
                <a:ext cx="92" cy="112"/>
              </a:xfrm>
              <a:custGeom>
                <a:avLst/>
                <a:gdLst>
                  <a:gd name="T0" fmla="*/ 91 w 92"/>
                  <a:gd name="T1" fmla="*/ 112 h 112"/>
                  <a:gd name="T2" fmla="*/ 92 w 92"/>
                  <a:gd name="T3" fmla="*/ 105 h 112"/>
                  <a:gd name="T4" fmla="*/ 92 w 92"/>
                  <a:gd name="T5" fmla="*/ 99 h 112"/>
                  <a:gd name="T6" fmla="*/ 92 w 92"/>
                  <a:gd name="T7" fmla="*/ 92 h 112"/>
                  <a:gd name="T8" fmla="*/ 89 w 92"/>
                  <a:gd name="T9" fmla="*/ 86 h 112"/>
                  <a:gd name="T10" fmla="*/ 85 w 92"/>
                  <a:gd name="T11" fmla="*/ 78 h 112"/>
                  <a:gd name="T12" fmla="*/ 81 w 92"/>
                  <a:gd name="T13" fmla="*/ 71 h 112"/>
                  <a:gd name="T14" fmla="*/ 75 w 92"/>
                  <a:gd name="T15" fmla="*/ 63 h 112"/>
                  <a:gd name="T16" fmla="*/ 70 w 92"/>
                  <a:gd name="T17" fmla="*/ 57 h 112"/>
                  <a:gd name="T18" fmla="*/ 56 w 92"/>
                  <a:gd name="T19" fmla="*/ 42 h 112"/>
                  <a:gd name="T20" fmla="*/ 41 w 92"/>
                  <a:gd name="T21" fmla="*/ 29 h 112"/>
                  <a:gd name="T22" fmla="*/ 22 w 92"/>
                  <a:gd name="T23" fmla="*/ 16 h 112"/>
                  <a:gd name="T24" fmla="*/ 7 w 92"/>
                  <a:gd name="T25" fmla="*/ 0 h 112"/>
                  <a:gd name="T26" fmla="*/ 0 w 92"/>
                  <a:gd name="T27" fmla="*/ 8 h 112"/>
                  <a:gd name="T28" fmla="*/ 15 w 92"/>
                  <a:gd name="T29" fmla="*/ 19 h 112"/>
                  <a:gd name="T30" fmla="*/ 32 w 92"/>
                  <a:gd name="T31" fmla="*/ 35 h 112"/>
                  <a:gd name="T32" fmla="*/ 47 w 92"/>
                  <a:gd name="T33" fmla="*/ 48 h 112"/>
                  <a:gd name="T34" fmla="*/ 60 w 92"/>
                  <a:gd name="T35" fmla="*/ 61 h 112"/>
                  <a:gd name="T36" fmla="*/ 66 w 92"/>
                  <a:gd name="T37" fmla="*/ 67 h 112"/>
                  <a:gd name="T38" fmla="*/ 72 w 92"/>
                  <a:gd name="T39" fmla="*/ 74 h 112"/>
                  <a:gd name="T40" fmla="*/ 75 w 92"/>
                  <a:gd name="T41" fmla="*/ 80 h 112"/>
                  <a:gd name="T42" fmla="*/ 79 w 92"/>
                  <a:gd name="T43" fmla="*/ 86 h 112"/>
                  <a:gd name="T44" fmla="*/ 79 w 92"/>
                  <a:gd name="T45" fmla="*/ 93 h 112"/>
                  <a:gd name="T46" fmla="*/ 81 w 92"/>
                  <a:gd name="T47" fmla="*/ 99 h 112"/>
                  <a:gd name="T48" fmla="*/ 81 w 92"/>
                  <a:gd name="T49" fmla="*/ 105 h 112"/>
                  <a:gd name="T50" fmla="*/ 79 w 92"/>
                  <a:gd name="T51" fmla="*/ 111 h 112"/>
                  <a:gd name="T52" fmla="*/ 91 w 92"/>
                  <a:gd name="T53" fmla="*/ 112 h 11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2"/>
                  <a:gd name="T82" fmla="*/ 0 h 112"/>
                  <a:gd name="T83" fmla="*/ 92 w 92"/>
                  <a:gd name="T84" fmla="*/ 112 h 11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2" h="112">
                    <a:moveTo>
                      <a:pt x="91" y="112"/>
                    </a:moveTo>
                    <a:lnTo>
                      <a:pt x="92" y="105"/>
                    </a:lnTo>
                    <a:lnTo>
                      <a:pt x="92" y="99"/>
                    </a:lnTo>
                    <a:lnTo>
                      <a:pt x="92" y="92"/>
                    </a:lnTo>
                    <a:lnTo>
                      <a:pt x="89" y="86"/>
                    </a:lnTo>
                    <a:lnTo>
                      <a:pt x="85" y="78"/>
                    </a:lnTo>
                    <a:lnTo>
                      <a:pt x="81" y="71"/>
                    </a:lnTo>
                    <a:lnTo>
                      <a:pt x="75" y="63"/>
                    </a:lnTo>
                    <a:lnTo>
                      <a:pt x="70" y="57"/>
                    </a:lnTo>
                    <a:lnTo>
                      <a:pt x="56" y="42"/>
                    </a:lnTo>
                    <a:lnTo>
                      <a:pt x="41" y="29"/>
                    </a:lnTo>
                    <a:lnTo>
                      <a:pt x="22" y="16"/>
                    </a:lnTo>
                    <a:lnTo>
                      <a:pt x="7" y="0"/>
                    </a:lnTo>
                    <a:lnTo>
                      <a:pt x="0" y="8"/>
                    </a:lnTo>
                    <a:lnTo>
                      <a:pt x="15" y="19"/>
                    </a:lnTo>
                    <a:lnTo>
                      <a:pt x="32" y="35"/>
                    </a:lnTo>
                    <a:lnTo>
                      <a:pt x="47" y="48"/>
                    </a:lnTo>
                    <a:lnTo>
                      <a:pt x="60" y="61"/>
                    </a:lnTo>
                    <a:lnTo>
                      <a:pt x="66" y="67"/>
                    </a:lnTo>
                    <a:lnTo>
                      <a:pt x="72" y="74"/>
                    </a:lnTo>
                    <a:lnTo>
                      <a:pt x="75" y="80"/>
                    </a:lnTo>
                    <a:lnTo>
                      <a:pt x="79" y="86"/>
                    </a:lnTo>
                    <a:lnTo>
                      <a:pt x="79" y="93"/>
                    </a:lnTo>
                    <a:lnTo>
                      <a:pt x="81" y="99"/>
                    </a:lnTo>
                    <a:lnTo>
                      <a:pt x="81" y="105"/>
                    </a:lnTo>
                    <a:lnTo>
                      <a:pt x="79" y="111"/>
                    </a:lnTo>
                    <a:lnTo>
                      <a:pt x="91" y="112"/>
                    </a:lnTo>
                    <a:close/>
                  </a:path>
                </a:pathLst>
              </a:custGeom>
              <a:solidFill>
                <a:srgbClr val="000000"/>
              </a:solidFill>
              <a:ln w="9525">
                <a:noFill/>
                <a:round/>
                <a:headEnd/>
                <a:tailEnd/>
              </a:ln>
            </p:spPr>
            <p:txBody>
              <a:bodyPr/>
              <a:lstStyle/>
              <a:p>
                <a:endParaRPr lang="pt-BR"/>
              </a:p>
            </p:txBody>
          </p:sp>
          <p:sp>
            <p:nvSpPr>
              <p:cNvPr id="22603" name="Freeform 204"/>
              <p:cNvSpPr>
                <a:spLocks/>
              </p:cNvSpPr>
              <p:nvPr/>
            </p:nvSpPr>
            <p:spPr bwMode="auto">
              <a:xfrm>
                <a:off x="4010" y="3327"/>
                <a:ext cx="67" cy="77"/>
              </a:xfrm>
              <a:custGeom>
                <a:avLst/>
                <a:gdLst>
                  <a:gd name="T0" fmla="*/ 2 w 67"/>
                  <a:gd name="T1" fmla="*/ 77 h 77"/>
                  <a:gd name="T2" fmla="*/ 8 w 67"/>
                  <a:gd name="T3" fmla="*/ 75 h 77"/>
                  <a:gd name="T4" fmla="*/ 13 w 67"/>
                  <a:gd name="T5" fmla="*/ 74 h 77"/>
                  <a:gd name="T6" fmla="*/ 17 w 67"/>
                  <a:gd name="T7" fmla="*/ 72 h 77"/>
                  <a:gd name="T8" fmla="*/ 23 w 67"/>
                  <a:gd name="T9" fmla="*/ 68 h 77"/>
                  <a:gd name="T10" fmla="*/ 34 w 67"/>
                  <a:gd name="T11" fmla="*/ 60 h 77"/>
                  <a:gd name="T12" fmla="*/ 42 w 67"/>
                  <a:gd name="T13" fmla="*/ 51 h 77"/>
                  <a:gd name="T14" fmla="*/ 50 w 67"/>
                  <a:gd name="T15" fmla="*/ 39 h 77"/>
                  <a:gd name="T16" fmla="*/ 55 w 67"/>
                  <a:gd name="T17" fmla="*/ 28 h 77"/>
                  <a:gd name="T18" fmla="*/ 63 w 67"/>
                  <a:gd name="T19" fmla="*/ 15 h 77"/>
                  <a:gd name="T20" fmla="*/ 67 w 67"/>
                  <a:gd name="T21" fmla="*/ 1 h 77"/>
                  <a:gd name="T22" fmla="*/ 55 w 67"/>
                  <a:gd name="T23" fmla="*/ 0 h 77"/>
                  <a:gd name="T24" fmla="*/ 51 w 67"/>
                  <a:gd name="T25" fmla="*/ 13 h 77"/>
                  <a:gd name="T26" fmla="*/ 46 w 67"/>
                  <a:gd name="T27" fmla="*/ 24 h 77"/>
                  <a:gd name="T28" fmla="*/ 40 w 67"/>
                  <a:gd name="T29" fmla="*/ 36 h 77"/>
                  <a:gd name="T30" fmla="*/ 31 w 67"/>
                  <a:gd name="T31" fmla="*/ 47 h 77"/>
                  <a:gd name="T32" fmla="*/ 23 w 67"/>
                  <a:gd name="T33" fmla="*/ 55 h 77"/>
                  <a:gd name="T34" fmla="*/ 15 w 67"/>
                  <a:gd name="T35" fmla="*/ 62 h 77"/>
                  <a:gd name="T36" fmla="*/ 12 w 67"/>
                  <a:gd name="T37" fmla="*/ 64 h 77"/>
                  <a:gd name="T38" fmla="*/ 8 w 67"/>
                  <a:gd name="T39" fmla="*/ 68 h 77"/>
                  <a:gd name="T40" fmla="*/ 4 w 67"/>
                  <a:gd name="T41" fmla="*/ 68 h 77"/>
                  <a:gd name="T42" fmla="*/ 0 w 67"/>
                  <a:gd name="T43" fmla="*/ 70 h 77"/>
                  <a:gd name="T44" fmla="*/ 2 w 67"/>
                  <a:gd name="T45" fmla="*/ 77 h 7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7"/>
                  <a:gd name="T70" fmla="*/ 0 h 77"/>
                  <a:gd name="T71" fmla="*/ 67 w 67"/>
                  <a:gd name="T72" fmla="*/ 77 h 7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7" h="77">
                    <a:moveTo>
                      <a:pt x="2" y="77"/>
                    </a:moveTo>
                    <a:lnTo>
                      <a:pt x="8" y="75"/>
                    </a:lnTo>
                    <a:lnTo>
                      <a:pt x="13" y="74"/>
                    </a:lnTo>
                    <a:lnTo>
                      <a:pt x="17" y="72"/>
                    </a:lnTo>
                    <a:lnTo>
                      <a:pt x="23" y="68"/>
                    </a:lnTo>
                    <a:lnTo>
                      <a:pt x="34" y="60"/>
                    </a:lnTo>
                    <a:lnTo>
                      <a:pt x="42" y="51"/>
                    </a:lnTo>
                    <a:lnTo>
                      <a:pt x="50" y="39"/>
                    </a:lnTo>
                    <a:lnTo>
                      <a:pt x="55" y="28"/>
                    </a:lnTo>
                    <a:lnTo>
                      <a:pt x="63" y="15"/>
                    </a:lnTo>
                    <a:lnTo>
                      <a:pt x="67" y="1"/>
                    </a:lnTo>
                    <a:lnTo>
                      <a:pt x="55" y="0"/>
                    </a:lnTo>
                    <a:lnTo>
                      <a:pt x="51" y="13"/>
                    </a:lnTo>
                    <a:lnTo>
                      <a:pt x="46" y="24"/>
                    </a:lnTo>
                    <a:lnTo>
                      <a:pt x="40" y="36"/>
                    </a:lnTo>
                    <a:lnTo>
                      <a:pt x="31" y="47"/>
                    </a:lnTo>
                    <a:lnTo>
                      <a:pt x="23" y="55"/>
                    </a:lnTo>
                    <a:lnTo>
                      <a:pt x="15" y="62"/>
                    </a:lnTo>
                    <a:lnTo>
                      <a:pt x="12" y="64"/>
                    </a:lnTo>
                    <a:lnTo>
                      <a:pt x="8" y="68"/>
                    </a:lnTo>
                    <a:lnTo>
                      <a:pt x="4" y="68"/>
                    </a:lnTo>
                    <a:lnTo>
                      <a:pt x="0" y="70"/>
                    </a:lnTo>
                    <a:lnTo>
                      <a:pt x="2" y="77"/>
                    </a:lnTo>
                    <a:close/>
                  </a:path>
                </a:pathLst>
              </a:custGeom>
              <a:solidFill>
                <a:srgbClr val="000000"/>
              </a:solidFill>
              <a:ln w="9525">
                <a:noFill/>
                <a:round/>
                <a:headEnd/>
                <a:tailEnd/>
              </a:ln>
            </p:spPr>
            <p:txBody>
              <a:bodyPr/>
              <a:lstStyle/>
              <a:p>
                <a:endParaRPr lang="pt-BR"/>
              </a:p>
            </p:txBody>
          </p:sp>
          <p:sp>
            <p:nvSpPr>
              <p:cNvPr id="22604" name="Freeform 205"/>
              <p:cNvSpPr>
                <a:spLocks/>
              </p:cNvSpPr>
              <p:nvPr/>
            </p:nvSpPr>
            <p:spPr bwMode="auto">
              <a:xfrm>
                <a:off x="3752" y="3321"/>
                <a:ext cx="260" cy="83"/>
              </a:xfrm>
              <a:custGeom>
                <a:avLst/>
                <a:gdLst>
                  <a:gd name="T0" fmla="*/ 0 w 260"/>
                  <a:gd name="T1" fmla="*/ 7 h 83"/>
                  <a:gd name="T2" fmla="*/ 23 w 260"/>
                  <a:gd name="T3" fmla="*/ 19 h 83"/>
                  <a:gd name="T4" fmla="*/ 44 w 260"/>
                  <a:gd name="T5" fmla="*/ 28 h 83"/>
                  <a:gd name="T6" fmla="*/ 63 w 260"/>
                  <a:gd name="T7" fmla="*/ 38 h 83"/>
                  <a:gd name="T8" fmla="*/ 85 w 260"/>
                  <a:gd name="T9" fmla="*/ 45 h 83"/>
                  <a:gd name="T10" fmla="*/ 104 w 260"/>
                  <a:gd name="T11" fmla="*/ 51 h 83"/>
                  <a:gd name="T12" fmla="*/ 125 w 260"/>
                  <a:gd name="T13" fmla="*/ 59 h 83"/>
                  <a:gd name="T14" fmla="*/ 144 w 260"/>
                  <a:gd name="T15" fmla="*/ 64 h 83"/>
                  <a:gd name="T16" fmla="*/ 161 w 260"/>
                  <a:gd name="T17" fmla="*/ 70 h 83"/>
                  <a:gd name="T18" fmla="*/ 196 w 260"/>
                  <a:gd name="T19" fmla="*/ 76 h 83"/>
                  <a:gd name="T20" fmla="*/ 224 w 260"/>
                  <a:gd name="T21" fmla="*/ 81 h 83"/>
                  <a:gd name="T22" fmla="*/ 245 w 260"/>
                  <a:gd name="T23" fmla="*/ 83 h 83"/>
                  <a:gd name="T24" fmla="*/ 260 w 260"/>
                  <a:gd name="T25" fmla="*/ 83 h 83"/>
                  <a:gd name="T26" fmla="*/ 258 w 260"/>
                  <a:gd name="T27" fmla="*/ 76 h 83"/>
                  <a:gd name="T28" fmla="*/ 247 w 260"/>
                  <a:gd name="T29" fmla="*/ 76 h 83"/>
                  <a:gd name="T30" fmla="*/ 226 w 260"/>
                  <a:gd name="T31" fmla="*/ 72 h 83"/>
                  <a:gd name="T32" fmla="*/ 197 w 260"/>
                  <a:gd name="T33" fmla="*/ 68 h 83"/>
                  <a:gd name="T34" fmla="*/ 165 w 260"/>
                  <a:gd name="T35" fmla="*/ 61 h 83"/>
                  <a:gd name="T36" fmla="*/ 148 w 260"/>
                  <a:gd name="T37" fmla="*/ 57 h 83"/>
                  <a:gd name="T38" fmla="*/ 129 w 260"/>
                  <a:gd name="T39" fmla="*/ 51 h 83"/>
                  <a:gd name="T40" fmla="*/ 110 w 260"/>
                  <a:gd name="T41" fmla="*/ 43 h 83"/>
                  <a:gd name="T42" fmla="*/ 89 w 260"/>
                  <a:gd name="T43" fmla="*/ 38 h 83"/>
                  <a:gd name="T44" fmla="*/ 68 w 260"/>
                  <a:gd name="T45" fmla="*/ 30 h 83"/>
                  <a:gd name="T46" fmla="*/ 48 w 260"/>
                  <a:gd name="T47" fmla="*/ 21 h 83"/>
                  <a:gd name="T48" fmla="*/ 29 w 260"/>
                  <a:gd name="T49" fmla="*/ 11 h 83"/>
                  <a:gd name="T50" fmla="*/ 6 w 260"/>
                  <a:gd name="T51" fmla="*/ 0 h 83"/>
                  <a:gd name="T52" fmla="*/ 0 w 260"/>
                  <a:gd name="T53" fmla="*/ 7 h 8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60"/>
                  <a:gd name="T82" fmla="*/ 0 h 83"/>
                  <a:gd name="T83" fmla="*/ 260 w 260"/>
                  <a:gd name="T84" fmla="*/ 83 h 8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60" h="83">
                    <a:moveTo>
                      <a:pt x="0" y="7"/>
                    </a:moveTo>
                    <a:lnTo>
                      <a:pt x="23" y="19"/>
                    </a:lnTo>
                    <a:lnTo>
                      <a:pt x="44" y="28"/>
                    </a:lnTo>
                    <a:lnTo>
                      <a:pt x="63" y="38"/>
                    </a:lnTo>
                    <a:lnTo>
                      <a:pt x="85" y="45"/>
                    </a:lnTo>
                    <a:lnTo>
                      <a:pt x="104" y="51"/>
                    </a:lnTo>
                    <a:lnTo>
                      <a:pt x="125" y="59"/>
                    </a:lnTo>
                    <a:lnTo>
                      <a:pt x="144" y="64"/>
                    </a:lnTo>
                    <a:lnTo>
                      <a:pt x="161" y="70"/>
                    </a:lnTo>
                    <a:lnTo>
                      <a:pt x="196" y="76"/>
                    </a:lnTo>
                    <a:lnTo>
                      <a:pt x="224" y="81"/>
                    </a:lnTo>
                    <a:lnTo>
                      <a:pt x="245" y="83"/>
                    </a:lnTo>
                    <a:lnTo>
                      <a:pt x="260" y="83"/>
                    </a:lnTo>
                    <a:lnTo>
                      <a:pt x="258" y="76"/>
                    </a:lnTo>
                    <a:lnTo>
                      <a:pt x="247" y="76"/>
                    </a:lnTo>
                    <a:lnTo>
                      <a:pt x="226" y="72"/>
                    </a:lnTo>
                    <a:lnTo>
                      <a:pt x="197" y="68"/>
                    </a:lnTo>
                    <a:lnTo>
                      <a:pt x="165" y="61"/>
                    </a:lnTo>
                    <a:lnTo>
                      <a:pt x="148" y="57"/>
                    </a:lnTo>
                    <a:lnTo>
                      <a:pt x="129" y="51"/>
                    </a:lnTo>
                    <a:lnTo>
                      <a:pt x="110" y="43"/>
                    </a:lnTo>
                    <a:lnTo>
                      <a:pt x="89" y="38"/>
                    </a:lnTo>
                    <a:lnTo>
                      <a:pt x="68" y="30"/>
                    </a:lnTo>
                    <a:lnTo>
                      <a:pt x="48" y="21"/>
                    </a:lnTo>
                    <a:lnTo>
                      <a:pt x="29" y="11"/>
                    </a:lnTo>
                    <a:lnTo>
                      <a:pt x="6" y="0"/>
                    </a:lnTo>
                    <a:lnTo>
                      <a:pt x="0" y="7"/>
                    </a:lnTo>
                    <a:close/>
                  </a:path>
                </a:pathLst>
              </a:custGeom>
              <a:solidFill>
                <a:srgbClr val="000000"/>
              </a:solidFill>
              <a:ln w="9525">
                <a:noFill/>
                <a:round/>
                <a:headEnd/>
                <a:tailEnd/>
              </a:ln>
            </p:spPr>
            <p:txBody>
              <a:bodyPr/>
              <a:lstStyle/>
              <a:p>
                <a:endParaRPr lang="pt-BR"/>
              </a:p>
            </p:txBody>
          </p:sp>
          <p:sp>
            <p:nvSpPr>
              <p:cNvPr id="22605" name="Freeform 206"/>
              <p:cNvSpPr>
                <a:spLocks/>
              </p:cNvSpPr>
              <p:nvPr/>
            </p:nvSpPr>
            <p:spPr bwMode="auto">
              <a:xfrm>
                <a:off x="3627" y="3224"/>
                <a:ext cx="131" cy="104"/>
              </a:xfrm>
              <a:custGeom>
                <a:avLst/>
                <a:gdLst>
                  <a:gd name="T0" fmla="*/ 2 w 131"/>
                  <a:gd name="T1" fmla="*/ 2 h 104"/>
                  <a:gd name="T2" fmla="*/ 2 w 131"/>
                  <a:gd name="T3" fmla="*/ 0 h 104"/>
                  <a:gd name="T4" fmla="*/ 0 w 131"/>
                  <a:gd name="T5" fmla="*/ 8 h 104"/>
                  <a:gd name="T6" fmla="*/ 0 w 131"/>
                  <a:gd name="T7" fmla="*/ 11 h 104"/>
                  <a:gd name="T8" fmla="*/ 2 w 131"/>
                  <a:gd name="T9" fmla="*/ 19 h 104"/>
                  <a:gd name="T10" fmla="*/ 2 w 131"/>
                  <a:gd name="T11" fmla="*/ 23 h 104"/>
                  <a:gd name="T12" fmla="*/ 6 w 131"/>
                  <a:gd name="T13" fmla="*/ 29 h 104"/>
                  <a:gd name="T14" fmla="*/ 7 w 131"/>
                  <a:gd name="T15" fmla="*/ 34 h 104"/>
                  <a:gd name="T16" fmla="*/ 13 w 131"/>
                  <a:gd name="T17" fmla="*/ 38 h 104"/>
                  <a:gd name="T18" fmla="*/ 19 w 131"/>
                  <a:gd name="T19" fmla="*/ 44 h 104"/>
                  <a:gd name="T20" fmla="*/ 36 w 131"/>
                  <a:gd name="T21" fmla="*/ 55 h 104"/>
                  <a:gd name="T22" fmla="*/ 59 w 131"/>
                  <a:gd name="T23" fmla="*/ 68 h 104"/>
                  <a:gd name="T24" fmla="*/ 87 w 131"/>
                  <a:gd name="T25" fmla="*/ 85 h 104"/>
                  <a:gd name="T26" fmla="*/ 125 w 131"/>
                  <a:gd name="T27" fmla="*/ 104 h 104"/>
                  <a:gd name="T28" fmla="*/ 131 w 131"/>
                  <a:gd name="T29" fmla="*/ 97 h 104"/>
                  <a:gd name="T30" fmla="*/ 93 w 131"/>
                  <a:gd name="T31" fmla="*/ 78 h 104"/>
                  <a:gd name="T32" fmla="*/ 64 w 131"/>
                  <a:gd name="T33" fmla="*/ 61 h 104"/>
                  <a:gd name="T34" fmla="*/ 42 w 131"/>
                  <a:gd name="T35" fmla="*/ 49 h 104"/>
                  <a:gd name="T36" fmla="*/ 26 w 131"/>
                  <a:gd name="T37" fmla="*/ 38 h 104"/>
                  <a:gd name="T38" fmla="*/ 21 w 131"/>
                  <a:gd name="T39" fmla="*/ 34 h 104"/>
                  <a:gd name="T40" fmla="*/ 17 w 131"/>
                  <a:gd name="T41" fmla="*/ 30 h 104"/>
                  <a:gd name="T42" fmla="*/ 15 w 131"/>
                  <a:gd name="T43" fmla="*/ 25 h 104"/>
                  <a:gd name="T44" fmla="*/ 13 w 131"/>
                  <a:gd name="T45" fmla="*/ 21 h 104"/>
                  <a:gd name="T46" fmla="*/ 11 w 131"/>
                  <a:gd name="T47" fmla="*/ 17 h 104"/>
                  <a:gd name="T48" fmla="*/ 11 w 131"/>
                  <a:gd name="T49" fmla="*/ 11 h 104"/>
                  <a:gd name="T50" fmla="*/ 11 w 131"/>
                  <a:gd name="T51" fmla="*/ 8 h 104"/>
                  <a:gd name="T52" fmla="*/ 11 w 131"/>
                  <a:gd name="T53" fmla="*/ 2 h 104"/>
                  <a:gd name="T54" fmla="*/ 2 w 131"/>
                  <a:gd name="T55" fmla="*/ 2 h 1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1"/>
                  <a:gd name="T85" fmla="*/ 0 h 104"/>
                  <a:gd name="T86" fmla="*/ 131 w 131"/>
                  <a:gd name="T87" fmla="*/ 104 h 10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1" h="104">
                    <a:moveTo>
                      <a:pt x="2" y="2"/>
                    </a:moveTo>
                    <a:lnTo>
                      <a:pt x="2" y="0"/>
                    </a:lnTo>
                    <a:lnTo>
                      <a:pt x="0" y="8"/>
                    </a:lnTo>
                    <a:lnTo>
                      <a:pt x="0" y="11"/>
                    </a:lnTo>
                    <a:lnTo>
                      <a:pt x="2" y="19"/>
                    </a:lnTo>
                    <a:lnTo>
                      <a:pt x="2" y="23"/>
                    </a:lnTo>
                    <a:lnTo>
                      <a:pt x="6" y="29"/>
                    </a:lnTo>
                    <a:lnTo>
                      <a:pt x="7" y="34"/>
                    </a:lnTo>
                    <a:lnTo>
                      <a:pt x="13" y="38"/>
                    </a:lnTo>
                    <a:lnTo>
                      <a:pt x="19" y="44"/>
                    </a:lnTo>
                    <a:lnTo>
                      <a:pt x="36" y="55"/>
                    </a:lnTo>
                    <a:lnTo>
                      <a:pt x="59" y="68"/>
                    </a:lnTo>
                    <a:lnTo>
                      <a:pt x="87" y="85"/>
                    </a:lnTo>
                    <a:lnTo>
                      <a:pt x="125" y="104"/>
                    </a:lnTo>
                    <a:lnTo>
                      <a:pt x="131" y="97"/>
                    </a:lnTo>
                    <a:lnTo>
                      <a:pt x="93" y="78"/>
                    </a:lnTo>
                    <a:lnTo>
                      <a:pt x="64" y="61"/>
                    </a:lnTo>
                    <a:lnTo>
                      <a:pt x="42" y="49"/>
                    </a:lnTo>
                    <a:lnTo>
                      <a:pt x="26" y="38"/>
                    </a:lnTo>
                    <a:lnTo>
                      <a:pt x="21" y="34"/>
                    </a:lnTo>
                    <a:lnTo>
                      <a:pt x="17" y="30"/>
                    </a:lnTo>
                    <a:lnTo>
                      <a:pt x="15" y="25"/>
                    </a:lnTo>
                    <a:lnTo>
                      <a:pt x="13" y="21"/>
                    </a:lnTo>
                    <a:lnTo>
                      <a:pt x="11" y="17"/>
                    </a:lnTo>
                    <a:lnTo>
                      <a:pt x="11" y="11"/>
                    </a:lnTo>
                    <a:lnTo>
                      <a:pt x="11" y="8"/>
                    </a:lnTo>
                    <a:lnTo>
                      <a:pt x="11" y="2"/>
                    </a:lnTo>
                    <a:lnTo>
                      <a:pt x="2" y="2"/>
                    </a:lnTo>
                    <a:close/>
                  </a:path>
                </a:pathLst>
              </a:custGeom>
              <a:solidFill>
                <a:srgbClr val="000000"/>
              </a:solidFill>
              <a:ln w="9525">
                <a:noFill/>
                <a:round/>
                <a:headEnd/>
                <a:tailEnd/>
              </a:ln>
            </p:spPr>
            <p:txBody>
              <a:bodyPr/>
              <a:lstStyle/>
              <a:p>
                <a:endParaRPr lang="pt-BR"/>
              </a:p>
            </p:txBody>
          </p:sp>
          <p:sp>
            <p:nvSpPr>
              <p:cNvPr id="22606" name="Freeform 207"/>
              <p:cNvSpPr>
                <a:spLocks/>
              </p:cNvSpPr>
              <p:nvPr/>
            </p:nvSpPr>
            <p:spPr bwMode="auto">
              <a:xfrm>
                <a:off x="3629" y="3150"/>
                <a:ext cx="51" cy="76"/>
              </a:xfrm>
              <a:custGeom>
                <a:avLst/>
                <a:gdLst>
                  <a:gd name="T0" fmla="*/ 41 w 51"/>
                  <a:gd name="T1" fmla="*/ 0 h 76"/>
                  <a:gd name="T2" fmla="*/ 40 w 51"/>
                  <a:gd name="T3" fmla="*/ 2 h 76"/>
                  <a:gd name="T4" fmla="*/ 34 w 51"/>
                  <a:gd name="T5" fmla="*/ 6 h 76"/>
                  <a:gd name="T6" fmla="*/ 28 w 51"/>
                  <a:gd name="T7" fmla="*/ 13 h 76"/>
                  <a:gd name="T8" fmla="*/ 19 w 51"/>
                  <a:gd name="T9" fmla="*/ 23 h 76"/>
                  <a:gd name="T10" fmla="*/ 11 w 51"/>
                  <a:gd name="T11" fmla="*/ 34 h 76"/>
                  <a:gd name="T12" fmla="*/ 5 w 51"/>
                  <a:gd name="T13" fmla="*/ 48 h 76"/>
                  <a:gd name="T14" fmla="*/ 4 w 51"/>
                  <a:gd name="T15" fmla="*/ 55 h 76"/>
                  <a:gd name="T16" fmla="*/ 0 w 51"/>
                  <a:gd name="T17" fmla="*/ 61 h 76"/>
                  <a:gd name="T18" fmla="*/ 0 w 51"/>
                  <a:gd name="T19" fmla="*/ 68 h 76"/>
                  <a:gd name="T20" fmla="*/ 0 w 51"/>
                  <a:gd name="T21" fmla="*/ 76 h 76"/>
                  <a:gd name="T22" fmla="*/ 9 w 51"/>
                  <a:gd name="T23" fmla="*/ 76 h 76"/>
                  <a:gd name="T24" fmla="*/ 9 w 51"/>
                  <a:gd name="T25" fmla="*/ 70 h 76"/>
                  <a:gd name="T26" fmla="*/ 11 w 51"/>
                  <a:gd name="T27" fmla="*/ 63 h 76"/>
                  <a:gd name="T28" fmla="*/ 15 w 51"/>
                  <a:gd name="T29" fmla="*/ 57 h 76"/>
                  <a:gd name="T30" fmla="*/ 15 w 51"/>
                  <a:gd name="T31" fmla="*/ 51 h 76"/>
                  <a:gd name="T32" fmla="*/ 22 w 51"/>
                  <a:gd name="T33" fmla="*/ 38 h 76"/>
                  <a:gd name="T34" fmla="*/ 28 w 51"/>
                  <a:gd name="T35" fmla="*/ 27 h 76"/>
                  <a:gd name="T36" fmla="*/ 38 w 51"/>
                  <a:gd name="T37" fmla="*/ 19 h 76"/>
                  <a:gd name="T38" fmla="*/ 45 w 51"/>
                  <a:gd name="T39" fmla="*/ 11 h 76"/>
                  <a:gd name="T40" fmla="*/ 49 w 51"/>
                  <a:gd name="T41" fmla="*/ 8 h 76"/>
                  <a:gd name="T42" fmla="*/ 51 w 51"/>
                  <a:gd name="T43" fmla="*/ 4 h 76"/>
                  <a:gd name="T44" fmla="*/ 41 w 51"/>
                  <a:gd name="T45" fmla="*/ 0 h 7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1"/>
                  <a:gd name="T70" fmla="*/ 0 h 76"/>
                  <a:gd name="T71" fmla="*/ 51 w 51"/>
                  <a:gd name="T72" fmla="*/ 76 h 7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1" h="76">
                    <a:moveTo>
                      <a:pt x="41" y="0"/>
                    </a:moveTo>
                    <a:lnTo>
                      <a:pt x="40" y="2"/>
                    </a:lnTo>
                    <a:lnTo>
                      <a:pt x="34" y="6"/>
                    </a:lnTo>
                    <a:lnTo>
                      <a:pt x="28" y="13"/>
                    </a:lnTo>
                    <a:lnTo>
                      <a:pt x="19" y="23"/>
                    </a:lnTo>
                    <a:lnTo>
                      <a:pt x="11" y="34"/>
                    </a:lnTo>
                    <a:lnTo>
                      <a:pt x="5" y="48"/>
                    </a:lnTo>
                    <a:lnTo>
                      <a:pt x="4" y="55"/>
                    </a:lnTo>
                    <a:lnTo>
                      <a:pt x="0" y="61"/>
                    </a:lnTo>
                    <a:lnTo>
                      <a:pt x="0" y="68"/>
                    </a:lnTo>
                    <a:lnTo>
                      <a:pt x="0" y="76"/>
                    </a:lnTo>
                    <a:lnTo>
                      <a:pt x="9" y="76"/>
                    </a:lnTo>
                    <a:lnTo>
                      <a:pt x="9" y="70"/>
                    </a:lnTo>
                    <a:lnTo>
                      <a:pt x="11" y="63"/>
                    </a:lnTo>
                    <a:lnTo>
                      <a:pt x="15" y="57"/>
                    </a:lnTo>
                    <a:lnTo>
                      <a:pt x="15" y="51"/>
                    </a:lnTo>
                    <a:lnTo>
                      <a:pt x="22" y="38"/>
                    </a:lnTo>
                    <a:lnTo>
                      <a:pt x="28" y="27"/>
                    </a:lnTo>
                    <a:lnTo>
                      <a:pt x="38" y="19"/>
                    </a:lnTo>
                    <a:lnTo>
                      <a:pt x="45" y="11"/>
                    </a:lnTo>
                    <a:lnTo>
                      <a:pt x="49" y="8"/>
                    </a:lnTo>
                    <a:lnTo>
                      <a:pt x="51" y="4"/>
                    </a:lnTo>
                    <a:lnTo>
                      <a:pt x="41" y="0"/>
                    </a:lnTo>
                    <a:close/>
                  </a:path>
                </a:pathLst>
              </a:custGeom>
              <a:solidFill>
                <a:srgbClr val="000000"/>
              </a:solidFill>
              <a:ln w="9525">
                <a:noFill/>
                <a:round/>
                <a:headEnd/>
                <a:tailEnd/>
              </a:ln>
            </p:spPr>
            <p:txBody>
              <a:bodyPr/>
              <a:lstStyle/>
              <a:p>
                <a:endParaRPr lang="pt-BR"/>
              </a:p>
            </p:txBody>
          </p:sp>
          <p:sp>
            <p:nvSpPr>
              <p:cNvPr id="22607" name="Freeform 208"/>
              <p:cNvSpPr>
                <a:spLocks/>
              </p:cNvSpPr>
              <p:nvPr/>
            </p:nvSpPr>
            <p:spPr bwMode="auto">
              <a:xfrm>
                <a:off x="4720" y="2941"/>
                <a:ext cx="11" cy="10"/>
              </a:xfrm>
              <a:custGeom>
                <a:avLst/>
                <a:gdLst>
                  <a:gd name="T0" fmla="*/ 0 w 11"/>
                  <a:gd name="T1" fmla="*/ 4 h 10"/>
                  <a:gd name="T2" fmla="*/ 6 w 11"/>
                  <a:gd name="T3" fmla="*/ 0 h 10"/>
                  <a:gd name="T4" fmla="*/ 0 w 11"/>
                  <a:gd name="T5" fmla="*/ 0 h 10"/>
                  <a:gd name="T6" fmla="*/ 0 w 11"/>
                  <a:gd name="T7" fmla="*/ 10 h 10"/>
                  <a:gd name="T8" fmla="*/ 6 w 11"/>
                  <a:gd name="T9" fmla="*/ 10 h 10"/>
                  <a:gd name="T10" fmla="*/ 9 w 11"/>
                  <a:gd name="T11" fmla="*/ 4 h 10"/>
                  <a:gd name="T12" fmla="*/ 6 w 11"/>
                  <a:gd name="T13" fmla="*/ 10 h 10"/>
                  <a:gd name="T14" fmla="*/ 11 w 11"/>
                  <a:gd name="T15" fmla="*/ 10 h 10"/>
                  <a:gd name="T16" fmla="*/ 9 w 11"/>
                  <a:gd name="T17" fmla="*/ 4 h 10"/>
                  <a:gd name="T18" fmla="*/ 0 w 11"/>
                  <a:gd name="T19" fmla="*/ 4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0"/>
                  <a:gd name="T32" fmla="*/ 11 w 11"/>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0">
                    <a:moveTo>
                      <a:pt x="0" y="4"/>
                    </a:moveTo>
                    <a:lnTo>
                      <a:pt x="6" y="0"/>
                    </a:lnTo>
                    <a:lnTo>
                      <a:pt x="0" y="0"/>
                    </a:lnTo>
                    <a:lnTo>
                      <a:pt x="0" y="10"/>
                    </a:lnTo>
                    <a:lnTo>
                      <a:pt x="6" y="10"/>
                    </a:lnTo>
                    <a:lnTo>
                      <a:pt x="9" y="4"/>
                    </a:lnTo>
                    <a:lnTo>
                      <a:pt x="6" y="10"/>
                    </a:lnTo>
                    <a:lnTo>
                      <a:pt x="11" y="10"/>
                    </a:lnTo>
                    <a:lnTo>
                      <a:pt x="9" y="4"/>
                    </a:lnTo>
                    <a:lnTo>
                      <a:pt x="0" y="4"/>
                    </a:lnTo>
                    <a:close/>
                  </a:path>
                </a:pathLst>
              </a:custGeom>
              <a:solidFill>
                <a:srgbClr val="000000"/>
              </a:solidFill>
              <a:ln w="9525">
                <a:noFill/>
                <a:round/>
                <a:headEnd/>
                <a:tailEnd/>
              </a:ln>
            </p:spPr>
            <p:txBody>
              <a:bodyPr/>
              <a:lstStyle/>
              <a:p>
                <a:endParaRPr lang="pt-BR"/>
              </a:p>
            </p:txBody>
          </p:sp>
          <p:sp>
            <p:nvSpPr>
              <p:cNvPr id="22608" name="Freeform 209"/>
              <p:cNvSpPr>
                <a:spLocks/>
              </p:cNvSpPr>
              <p:nvPr/>
            </p:nvSpPr>
            <p:spPr bwMode="auto">
              <a:xfrm>
                <a:off x="4710" y="2915"/>
                <a:ext cx="19" cy="30"/>
              </a:xfrm>
              <a:custGeom>
                <a:avLst/>
                <a:gdLst>
                  <a:gd name="T0" fmla="*/ 0 w 19"/>
                  <a:gd name="T1" fmla="*/ 4 h 30"/>
                  <a:gd name="T2" fmla="*/ 10 w 19"/>
                  <a:gd name="T3" fmla="*/ 30 h 30"/>
                  <a:gd name="T4" fmla="*/ 19 w 19"/>
                  <a:gd name="T5" fmla="*/ 30 h 30"/>
                  <a:gd name="T6" fmla="*/ 12 w 19"/>
                  <a:gd name="T7" fmla="*/ 2 h 30"/>
                  <a:gd name="T8" fmla="*/ 12 w 19"/>
                  <a:gd name="T9" fmla="*/ 0 h 30"/>
                  <a:gd name="T10" fmla="*/ 0 w 19"/>
                  <a:gd name="T11" fmla="*/ 4 h 30"/>
                  <a:gd name="T12" fmla="*/ 0 60000 65536"/>
                  <a:gd name="T13" fmla="*/ 0 60000 65536"/>
                  <a:gd name="T14" fmla="*/ 0 60000 65536"/>
                  <a:gd name="T15" fmla="*/ 0 60000 65536"/>
                  <a:gd name="T16" fmla="*/ 0 60000 65536"/>
                  <a:gd name="T17" fmla="*/ 0 60000 65536"/>
                  <a:gd name="T18" fmla="*/ 0 w 19"/>
                  <a:gd name="T19" fmla="*/ 0 h 30"/>
                  <a:gd name="T20" fmla="*/ 19 w 19"/>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19" h="30">
                    <a:moveTo>
                      <a:pt x="0" y="4"/>
                    </a:moveTo>
                    <a:lnTo>
                      <a:pt x="10" y="30"/>
                    </a:lnTo>
                    <a:lnTo>
                      <a:pt x="19" y="30"/>
                    </a:lnTo>
                    <a:lnTo>
                      <a:pt x="12" y="2"/>
                    </a:lnTo>
                    <a:lnTo>
                      <a:pt x="12" y="0"/>
                    </a:lnTo>
                    <a:lnTo>
                      <a:pt x="0" y="4"/>
                    </a:lnTo>
                    <a:close/>
                  </a:path>
                </a:pathLst>
              </a:custGeom>
              <a:solidFill>
                <a:srgbClr val="000000"/>
              </a:solidFill>
              <a:ln w="9525">
                <a:noFill/>
                <a:round/>
                <a:headEnd/>
                <a:tailEnd/>
              </a:ln>
            </p:spPr>
            <p:txBody>
              <a:bodyPr/>
              <a:lstStyle/>
              <a:p>
                <a:endParaRPr lang="pt-BR"/>
              </a:p>
            </p:txBody>
          </p:sp>
          <p:sp>
            <p:nvSpPr>
              <p:cNvPr id="22609" name="Freeform 210"/>
              <p:cNvSpPr>
                <a:spLocks/>
              </p:cNvSpPr>
              <p:nvPr/>
            </p:nvSpPr>
            <p:spPr bwMode="auto">
              <a:xfrm>
                <a:off x="4699" y="2890"/>
                <a:ext cx="23" cy="29"/>
              </a:xfrm>
              <a:custGeom>
                <a:avLst/>
                <a:gdLst>
                  <a:gd name="T0" fmla="*/ 0 w 23"/>
                  <a:gd name="T1" fmla="*/ 4 h 29"/>
                  <a:gd name="T2" fmla="*/ 0 w 23"/>
                  <a:gd name="T3" fmla="*/ 4 h 29"/>
                  <a:gd name="T4" fmla="*/ 11 w 23"/>
                  <a:gd name="T5" fmla="*/ 29 h 29"/>
                  <a:gd name="T6" fmla="*/ 23 w 23"/>
                  <a:gd name="T7" fmla="*/ 25 h 29"/>
                  <a:gd name="T8" fmla="*/ 11 w 23"/>
                  <a:gd name="T9" fmla="*/ 0 h 29"/>
                  <a:gd name="T10" fmla="*/ 10 w 23"/>
                  <a:gd name="T11" fmla="*/ 0 h 29"/>
                  <a:gd name="T12" fmla="*/ 0 w 23"/>
                  <a:gd name="T13" fmla="*/ 4 h 29"/>
                  <a:gd name="T14" fmla="*/ 0 60000 65536"/>
                  <a:gd name="T15" fmla="*/ 0 60000 65536"/>
                  <a:gd name="T16" fmla="*/ 0 60000 65536"/>
                  <a:gd name="T17" fmla="*/ 0 60000 65536"/>
                  <a:gd name="T18" fmla="*/ 0 60000 65536"/>
                  <a:gd name="T19" fmla="*/ 0 60000 65536"/>
                  <a:gd name="T20" fmla="*/ 0 60000 65536"/>
                  <a:gd name="T21" fmla="*/ 0 w 23"/>
                  <a:gd name="T22" fmla="*/ 0 h 29"/>
                  <a:gd name="T23" fmla="*/ 23 w 23"/>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29">
                    <a:moveTo>
                      <a:pt x="0" y="4"/>
                    </a:moveTo>
                    <a:lnTo>
                      <a:pt x="0" y="4"/>
                    </a:lnTo>
                    <a:lnTo>
                      <a:pt x="11" y="29"/>
                    </a:lnTo>
                    <a:lnTo>
                      <a:pt x="23" y="25"/>
                    </a:lnTo>
                    <a:lnTo>
                      <a:pt x="11" y="0"/>
                    </a:lnTo>
                    <a:lnTo>
                      <a:pt x="10" y="0"/>
                    </a:lnTo>
                    <a:lnTo>
                      <a:pt x="0" y="4"/>
                    </a:lnTo>
                    <a:close/>
                  </a:path>
                </a:pathLst>
              </a:custGeom>
              <a:solidFill>
                <a:srgbClr val="000000"/>
              </a:solidFill>
              <a:ln w="9525">
                <a:noFill/>
                <a:round/>
                <a:headEnd/>
                <a:tailEnd/>
              </a:ln>
            </p:spPr>
            <p:txBody>
              <a:bodyPr/>
              <a:lstStyle/>
              <a:p>
                <a:endParaRPr lang="pt-BR"/>
              </a:p>
            </p:txBody>
          </p:sp>
          <p:sp>
            <p:nvSpPr>
              <p:cNvPr id="22610" name="Freeform 211"/>
              <p:cNvSpPr>
                <a:spLocks/>
              </p:cNvSpPr>
              <p:nvPr/>
            </p:nvSpPr>
            <p:spPr bwMode="auto">
              <a:xfrm>
                <a:off x="4682" y="2869"/>
                <a:ext cx="27" cy="25"/>
              </a:xfrm>
              <a:custGeom>
                <a:avLst/>
                <a:gdLst>
                  <a:gd name="T0" fmla="*/ 2 w 27"/>
                  <a:gd name="T1" fmla="*/ 6 h 25"/>
                  <a:gd name="T2" fmla="*/ 0 w 27"/>
                  <a:gd name="T3" fmla="*/ 6 h 25"/>
                  <a:gd name="T4" fmla="*/ 17 w 27"/>
                  <a:gd name="T5" fmla="*/ 25 h 25"/>
                  <a:gd name="T6" fmla="*/ 27 w 27"/>
                  <a:gd name="T7" fmla="*/ 21 h 25"/>
                  <a:gd name="T8" fmla="*/ 10 w 27"/>
                  <a:gd name="T9" fmla="*/ 0 h 25"/>
                  <a:gd name="T10" fmla="*/ 2 w 27"/>
                  <a:gd name="T11" fmla="*/ 6 h 25"/>
                  <a:gd name="T12" fmla="*/ 0 60000 65536"/>
                  <a:gd name="T13" fmla="*/ 0 60000 65536"/>
                  <a:gd name="T14" fmla="*/ 0 60000 65536"/>
                  <a:gd name="T15" fmla="*/ 0 60000 65536"/>
                  <a:gd name="T16" fmla="*/ 0 60000 65536"/>
                  <a:gd name="T17" fmla="*/ 0 60000 65536"/>
                  <a:gd name="T18" fmla="*/ 0 w 27"/>
                  <a:gd name="T19" fmla="*/ 0 h 25"/>
                  <a:gd name="T20" fmla="*/ 27 w 27"/>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7" h="25">
                    <a:moveTo>
                      <a:pt x="2" y="6"/>
                    </a:moveTo>
                    <a:lnTo>
                      <a:pt x="0" y="6"/>
                    </a:lnTo>
                    <a:lnTo>
                      <a:pt x="17" y="25"/>
                    </a:lnTo>
                    <a:lnTo>
                      <a:pt x="27" y="21"/>
                    </a:lnTo>
                    <a:lnTo>
                      <a:pt x="10" y="0"/>
                    </a:lnTo>
                    <a:lnTo>
                      <a:pt x="2" y="6"/>
                    </a:lnTo>
                    <a:close/>
                  </a:path>
                </a:pathLst>
              </a:custGeom>
              <a:solidFill>
                <a:srgbClr val="000000"/>
              </a:solidFill>
              <a:ln w="9525">
                <a:noFill/>
                <a:round/>
                <a:headEnd/>
                <a:tailEnd/>
              </a:ln>
            </p:spPr>
            <p:txBody>
              <a:bodyPr/>
              <a:lstStyle/>
              <a:p>
                <a:endParaRPr lang="pt-BR"/>
              </a:p>
            </p:txBody>
          </p:sp>
          <p:sp>
            <p:nvSpPr>
              <p:cNvPr id="22611" name="Freeform 212"/>
              <p:cNvSpPr>
                <a:spLocks/>
              </p:cNvSpPr>
              <p:nvPr/>
            </p:nvSpPr>
            <p:spPr bwMode="auto">
              <a:xfrm>
                <a:off x="4661" y="2852"/>
                <a:ext cx="31" cy="23"/>
              </a:xfrm>
              <a:custGeom>
                <a:avLst/>
                <a:gdLst>
                  <a:gd name="T0" fmla="*/ 2 w 31"/>
                  <a:gd name="T1" fmla="*/ 8 h 23"/>
                  <a:gd name="T2" fmla="*/ 0 w 31"/>
                  <a:gd name="T3" fmla="*/ 6 h 23"/>
                  <a:gd name="T4" fmla="*/ 23 w 31"/>
                  <a:gd name="T5" fmla="*/ 23 h 23"/>
                  <a:gd name="T6" fmla="*/ 31 w 31"/>
                  <a:gd name="T7" fmla="*/ 17 h 23"/>
                  <a:gd name="T8" fmla="*/ 8 w 31"/>
                  <a:gd name="T9" fmla="*/ 0 h 23"/>
                  <a:gd name="T10" fmla="*/ 8 w 31"/>
                  <a:gd name="T11" fmla="*/ 0 h 23"/>
                  <a:gd name="T12" fmla="*/ 2 w 31"/>
                  <a:gd name="T13" fmla="*/ 8 h 23"/>
                  <a:gd name="T14" fmla="*/ 0 60000 65536"/>
                  <a:gd name="T15" fmla="*/ 0 60000 65536"/>
                  <a:gd name="T16" fmla="*/ 0 60000 65536"/>
                  <a:gd name="T17" fmla="*/ 0 60000 65536"/>
                  <a:gd name="T18" fmla="*/ 0 60000 65536"/>
                  <a:gd name="T19" fmla="*/ 0 60000 65536"/>
                  <a:gd name="T20" fmla="*/ 0 60000 65536"/>
                  <a:gd name="T21" fmla="*/ 0 w 31"/>
                  <a:gd name="T22" fmla="*/ 0 h 23"/>
                  <a:gd name="T23" fmla="*/ 31 w 31"/>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3">
                    <a:moveTo>
                      <a:pt x="2" y="8"/>
                    </a:moveTo>
                    <a:lnTo>
                      <a:pt x="0" y="6"/>
                    </a:lnTo>
                    <a:lnTo>
                      <a:pt x="23" y="23"/>
                    </a:lnTo>
                    <a:lnTo>
                      <a:pt x="31" y="17"/>
                    </a:lnTo>
                    <a:lnTo>
                      <a:pt x="8" y="0"/>
                    </a:lnTo>
                    <a:lnTo>
                      <a:pt x="2" y="8"/>
                    </a:lnTo>
                    <a:close/>
                  </a:path>
                </a:pathLst>
              </a:custGeom>
              <a:solidFill>
                <a:srgbClr val="000000"/>
              </a:solidFill>
              <a:ln w="9525">
                <a:noFill/>
                <a:round/>
                <a:headEnd/>
                <a:tailEnd/>
              </a:ln>
            </p:spPr>
            <p:txBody>
              <a:bodyPr/>
              <a:lstStyle/>
              <a:p>
                <a:endParaRPr lang="pt-BR"/>
              </a:p>
            </p:txBody>
          </p:sp>
          <p:sp>
            <p:nvSpPr>
              <p:cNvPr id="22612" name="Freeform 213"/>
              <p:cNvSpPr>
                <a:spLocks/>
              </p:cNvSpPr>
              <p:nvPr/>
            </p:nvSpPr>
            <p:spPr bwMode="auto">
              <a:xfrm>
                <a:off x="4636" y="2837"/>
                <a:ext cx="33" cy="23"/>
              </a:xfrm>
              <a:custGeom>
                <a:avLst/>
                <a:gdLst>
                  <a:gd name="T0" fmla="*/ 0 w 33"/>
                  <a:gd name="T1" fmla="*/ 8 h 23"/>
                  <a:gd name="T2" fmla="*/ 27 w 33"/>
                  <a:gd name="T3" fmla="*/ 23 h 23"/>
                  <a:gd name="T4" fmla="*/ 33 w 33"/>
                  <a:gd name="T5" fmla="*/ 15 h 23"/>
                  <a:gd name="T6" fmla="*/ 8 w 33"/>
                  <a:gd name="T7" fmla="*/ 0 h 23"/>
                  <a:gd name="T8" fmla="*/ 6 w 33"/>
                  <a:gd name="T9" fmla="*/ 0 h 23"/>
                  <a:gd name="T10" fmla="*/ 0 w 33"/>
                  <a:gd name="T11" fmla="*/ 8 h 23"/>
                  <a:gd name="T12" fmla="*/ 0 60000 65536"/>
                  <a:gd name="T13" fmla="*/ 0 60000 65536"/>
                  <a:gd name="T14" fmla="*/ 0 60000 65536"/>
                  <a:gd name="T15" fmla="*/ 0 60000 65536"/>
                  <a:gd name="T16" fmla="*/ 0 60000 65536"/>
                  <a:gd name="T17" fmla="*/ 0 60000 65536"/>
                  <a:gd name="T18" fmla="*/ 0 w 33"/>
                  <a:gd name="T19" fmla="*/ 0 h 23"/>
                  <a:gd name="T20" fmla="*/ 33 w 33"/>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33" h="23">
                    <a:moveTo>
                      <a:pt x="0" y="8"/>
                    </a:moveTo>
                    <a:lnTo>
                      <a:pt x="27" y="23"/>
                    </a:lnTo>
                    <a:lnTo>
                      <a:pt x="33" y="15"/>
                    </a:lnTo>
                    <a:lnTo>
                      <a:pt x="8" y="0"/>
                    </a:lnTo>
                    <a:lnTo>
                      <a:pt x="6" y="0"/>
                    </a:lnTo>
                    <a:lnTo>
                      <a:pt x="0" y="8"/>
                    </a:lnTo>
                    <a:close/>
                  </a:path>
                </a:pathLst>
              </a:custGeom>
              <a:solidFill>
                <a:srgbClr val="000000"/>
              </a:solidFill>
              <a:ln w="9525">
                <a:noFill/>
                <a:round/>
                <a:headEnd/>
                <a:tailEnd/>
              </a:ln>
            </p:spPr>
            <p:txBody>
              <a:bodyPr/>
              <a:lstStyle/>
              <a:p>
                <a:endParaRPr lang="pt-BR"/>
              </a:p>
            </p:txBody>
          </p:sp>
          <p:sp>
            <p:nvSpPr>
              <p:cNvPr id="22613" name="Freeform 214"/>
              <p:cNvSpPr>
                <a:spLocks/>
              </p:cNvSpPr>
              <p:nvPr/>
            </p:nvSpPr>
            <p:spPr bwMode="auto">
              <a:xfrm>
                <a:off x="4606" y="2824"/>
                <a:ext cx="36" cy="21"/>
              </a:xfrm>
              <a:custGeom>
                <a:avLst/>
                <a:gdLst>
                  <a:gd name="T0" fmla="*/ 0 w 36"/>
                  <a:gd name="T1" fmla="*/ 7 h 21"/>
                  <a:gd name="T2" fmla="*/ 30 w 36"/>
                  <a:gd name="T3" fmla="*/ 21 h 21"/>
                  <a:gd name="T4" fmla="*/ 36 w 36"/>
                  <a:gd name="T5" fmla="*/ 13 h 21"/>
                  <a:gd name="T6" fmla="*/ 6 w 36"/>
                  <a:gd name="T7" fmla="*/ 0 h 21"/>
                  <a:gd name="T8" fmla="*/ 0 w 36"/>
                  <a:gd name="T9" fmla="*/ 7 h 21"/>
                  <a:gd name="T10" fmla="*/ 0 60000 65536"/>
                  <a:gd name="T11" fmla="*/ 0 60000 65536"/>
                  <a:gd name="T12" fmla="*/ 0 60000 65536"/>
                  <a:gd name="T13" fmla="*/ 0 60000 65536"/>
                  <a:gd name="T14" fmla="*/ 0 60000 65536"/>
                  <a:gd name="T15" fmla="*/ 0 w 36"/>
                  <a:gd name="T16" fmla="*/ 0 h 21"/>
                  <a:gd name="T17" fmla="*/ 36 w 36"/>
                  <a:gd name="T18" fmla="*/ 21 h 21"/>
                </a:gdLst>
                <a:ahLst/>
                <a:cxnLst>
                  <a:cxn ang="T10">
                    <a:pos x="T0" y="T1"/>
                  </a:cxn>
                  <a:cxn ang="T11">
                    <a:pos x="T2" y="T3"/>
                  </a:cxn>
                  <a:cxn ang="T12">
                    <a:pos x="T4" y="T5"/>
                  </a:cxn>
                  <a:cxn ang="T13">
                    <a:pos x="T6" y="T7"/>
                  </a:cxn>
                  <a:cxn ang="T14">
                    <a:pos x="T8" y="T9"/>
                  </a:cxn>
                </a:cxnLst>
                <a:rect l="T15" t="T16" r="T17" b="T18"/>
                <a:pathLst>
                  <a:path w="36" h="21">
                    <a:moveTo>
                      <a:pt x="0" y="7"/>
                    </a:moveTo>
                    <a:lnTo>
                      <a:pt x="30" y="21"/>
                    </a:lnTo>
                    <a:lnTo>
                      <a:pt x="36" y="13"/>
                    </a:lnTo>
                    <a:lnTo>
                      <a:pt x="6" y="0"/>
                    </a:lnTo>
                    <a:lnTo>
                      <a:pt x="0" y="7"/>
                    </a:lnTo>
                    <a:close/>
                  </a:path>
                </a:pathLst>
              </a:custGeom>
              <a:solidFill>
                <a:srgbClr val="000000"/>
              </a:solidFill>
              <a:ln w="9525">
                <a:noFill/>
                <a:round/>
                <a:headEnd/>
                <a:tailEnd/>
              </a:ln>
            </p:spPr>
            <p:txBody>
              <a:bodyPr/>
              <a:lstStyle/>
              <a:p>
                <a:endParaRPr lang="pt-BR"/>
              </a:p>
            </p:txBody>
          </p:sp>
          <p:sp>
            <p:nvSpPr>
              <p:cNvPr id="22614" name="Freeform 215"/>
              <p:cNvSpPr>
                <a:spLocks/>
              </p:cNvSpPr>
              <p:nvPr/>
            </p:nvSpPr>
            <p:spPr bwMode="auto">
              <a:xfrm>
                <a:off x="4570" y="2810"/>
                <a:ext cx="42" cy="21"/>
              </a:xfrm>
              <a:custGeom>
                <a:avLst/>
                <a:gdLst>
                  <a:gd name="T0" fmla="*/ 0 w 42"/>
                  <a:gd name="T1" fmla="*/ 8 h 21"/>
                  <a:gd name="T2" fmla="*/ 36 w 42"/>
                  <a:gd name="T3" fmla="*/ 21 h 21"/>
                  <a:gd name="T4" fmla="*/ 42 w 42"/>
                  <a:gd name="T5" fmla="*/ 14 h 21"/>
                  <a:gd name="T6" fmla="*/ 4 w 42"/>
                  <a:gd name="T7" fmla="*/ 0 h 21"/>
                  <a:gd name="T8" fmla="*/ 0 w 42"/>
                  <a:gd name="T9" fmla="*/ 8 h 21"/>
                  <a:gd name="T10" fmla="*/ 0 60000 65536"/>
                  <a:gd name="T11" fmla="*/ 0 60000 65536"/>
                  <a:gd name="T12" fmla="*/ 0 60000 65536"/>
                  <a:gd name="T13" fmla="*/ 0 60000 65536"/>
                  <a:gd name="T14" fmla="*/ 0 60000 65536"/>
                  <a:gd name="T15" fmla="*/ 0 w 42"/>
                  <a:gd name="T16" fmla="*/ 0 h 21"/>
                  <a:gd name="T17" fmla="*/ 42 w 42"/>
                  <a:gd name="T18" fmla="*/ 21 h 21"/>
                </a:gdLst>
                <a:ahLst/>
                <a:cxnLst>
                  <a:cxn ang="T10">
                    <a:pos x="T0" y="T1"/>
                  </a:cxn>
                  <a:cxn ang="T11">
                    <a:pos x="T2" y="T3"/>
                  </a:cxn>
                  <a:cxn ang="T12">
                    <a:pos x="T4" y="T5"/>
                  </a:cxn>
                  <a:cxn ang="T13">
                    <a:pos x="T6" y="T7"/>
                  </a:cxn>
                  <a:cxn ang="T14">
                    <a:pos x="T8" y="T9"/>
                  </a:cxn>
                </a:cxnLst>
                <a:rect l="T15" t="T16" r="T17" b="T18"/>
                <a:pathLst>
                  <a:path w="42" h="21">
                    <a:moveTo>
                      <a:pt x="0" y="8"/>
                    </a:moveTo>
                    <a:lnTo>
                      <a:pt x="36" y="21"/>
                    </a:lnTo>
                    <a:lnTo>
                      <a:pt x="42" y="14"/>
                    </a:lnTo>
                    <a:lnTo>
                      <a:pt x="4" y="0"/>
                    </a:lnTo>
                    <a:lnTo>
                      <a:pt x="0" y="8"/>
                    </a:lnTo>
                    <a:close/>
                  </a:path>
                </a:pathLst>
              </a:custGeom>
              <a:solidFill>
                <a:srgbClr val="000000"/>
              </a:solidFill>
              <a:ln w="9525">
                <a:noFill/>
                <a:round/>
                <a:headEnd/>
                <a:tailEnd/>
              </a:ln>
            </p:spPr>
            <p:txBody>
              <a:bodyPr/>
              <a:lstStyle/>
              <a:p>
                <a:endParaRPr lang="pt-BR"/>
              </a:p>
            </p:txBody>
          </p:sp>
          <p:sp>
            <p:nvSpPr>
              <p:cNvPr id="22615" name="Freeform 216"/>
              <p:cNvSpPr>
                <a:spLocks/>
              </p:cNvSpPr>
              <p:nvPr/>
            </p:nvSpPr>
            <p:spPr bwMode="auto">
              <a:xfrm>
                <a:off x="4528" y="2797"/>
                <a:ext cx="46" cy="21"/>
              </a:xfrm>
              <a:custGeom>
                <a:avLst/>
                <a:gdLst>
                  <a:gd name="T0" fmla="*/ 0 w 46"/>
                  <a:gd name="T1" fmla="*/ 8 h 21"/>
                  <a:gd name="T2" fmla="*/ 42 w 46"/>
                  <a:gd name="T3" fmla="*/ 21 h 21"/>
                  <a:gd name="T4" fmla="*/ 46 w 46"/>
                  <a:gd name="T5" fmla="*/ 13 h 21"/>
                  <a:gd name="T6" fmla="*/ 4 w 46"/>
                  <a:gd name="T7" fmla="*/ 2 h 21"/>
                  <a:gd name="T8" fmla="*/ 4 w 46"/>
                  <a:gd name="T9" fmla="*/ 0 h 21"/>
                  <a:gd name="T10" fmla="*/ 0 w 46"/>
                  <a:gd name="T11" fmla="*/ 8 h 21"/>
                  <a:gd name="T12" fmla="*/ 0 60000 65536"/>
                  <a:gd name="T13" fmla="*/ 0 60000 65536"/>
                  <a:gd name="T14" fmla="*/ 0 60000 65536"/>
                  <a:gd name="T15" fmla="*/ 0 60000 65536"/>
                  <a:gd name="T16" fmla="*/ 0 60000 65536"/>
                  <a:gd name="T17" fmla="*/ 0 60000 65536"/>
                  <a:gd name="T18" fmla="*/ 0 w 46"/>
                  <a:gd name="T19" fmla="*/ 0 h 21"/>
                  <a:gd name="T20" fmla="*/ 46 w 46"/>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46" h="21">
                    <a:moveTo>
                      <a:pt x="0" y="8"/>
                    </a:moveTo>
                    <a:lnTo>
                      <a:pt x="42" y="21"/>
                    </a:lnTo>
                    <a:lnTo>
                      <a:pt x="46" y="13"/>
                    </a:lnTo>
                    <a:lnTo>
                      <a:pt x="4" y="2"/>
                    </a:lnTo>
                    <a:lnTo>
                      <a:pt x="4" y="0"/>
                    </a:lnTo>
                    <a:lnTo>
                      <a:pt x="0" y="8"/>
                    </a:lnTo>
                    <a:close/>
                  </a:path>
                </a:pathLst>
              </a:custGeom>
              <a:solidFill>
                <a:srgbClr val="000000"/>
              </a:solidFill>
              <a:ln w="9525">
                <a:noFill/>
                <a:round/>
                <a:headEnd/>
                <a:tailEnd/>
              </a:ln>
            </p:spPr>
            <p:txBody>
              <a:bodyPr/>
              <a:lstStyle/>
              <a:p>
                <a:endParaRPr lang="pt-BR"/>
              </a:p>
            </p:txBody>
          </p:sp>
          <p:sp>
            <p:nvSpPr>
              <p:cNvPr id="22616" name="Freeform 217"/>
              <p:cNvSpPr>
                <a:spLocks/>
              </p:cNvSpPr>
              <p:nvPr/>
            </p:nvSpPr>
            <p:spPr bwMode="auto">
              <a:xfrm>
                <a:off x="4488" y="2790"/>
                <a:ext cx="44" cy="15"/>
              </a:xfrm>
              <a:custGeom>
                <a:avLst/>
                <a:gdLst>
                  <a:gd name="T0" fmla="*/ 2 w 44"/>
                  <a:gd name="T1" fmla="*/ 7 h 15"/>
                  <a:gd name="T2" fmla="*/ 0 w 44"/>
                  <a:gd name="T3" fmla="*/ 7 h 15"/>
                  <a:gd name="T4" fmla="*/ 40 w 44"/>
                  <a:gd name="T5" fmla="*/ 15 h 15"/>
                  <a:gd name="T6" fmla="*/ 44 w 44"/>
                  <a:gd name="T7" fmla="*/ 7 h 15"/>
                  <a:gd name="T8" fmla="*/ 6 w 44"/>
                  <a:gd name="T9" fmla="*/ 0 h 15"/>
                  <a:gd name="T10" fmla="*/ 2 w 44"/>
                  <a:gd name="T11" fmla="*/ 7 h 15"/>
                  <a:gd name="T12" fmla="*/ 0 60000 65536"/>
                  <a:gd name="T13" fmla="*/ 0 60000 65536"/>
                  <a:gd name="T14" fmla="*/ 0 60000 65536"/>
                  <a:gd name="T15" fmla="*/ 0 60000 65536"/>
                  <a:gd name="T16" fmla="*/ 0 60000 65536"/>
                  <a:gd name="T17" fmla="*/ 0 60000 65536"/>
                  <a:gd name="T18" fmla="*/ 0 w 44"/>
                  <a:gd name="T19" fmla="*/ 0 h 15"/>
                  <a:gd name="T20" fmla="*/ 44 w 44"/>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44" h="15">
                    <a:moveTo>
                      <a:pt x="2" y="7"/>
                    </a:moveTo>
                    <a:lnTo>
                      <a:pt x="0" y="7"/>
                    </a:lnTo>
                    <a:lnTo>
                      <a:pt x="40" y="15"/>
                    </a:lnTo>
                    <a:lnTo>
                      <a:pt x="44" y="7"/>
                    </a:lnTo>
                    <a:lnTo>
                      <a:pt x="6" y="0"/>
                    </a:lnTo>
                    <a:lnTo>
                      <a:pt x="2" y="7"/>
                    </a:lnTo>
                    <a:close/>
                  </a:path>
                </a:pathLst>
              </a:custGeom>
              <a:solidFill>
                <a:srgbClr val="000000"/>
              </a:solidFill>
              <a:ln w="9525">
                <a:noFill/>
                <a:round/>
                <a:headEnd/>
                <a:tailEnd/>
              </a:ln>
            </p:spPr>
            <p:txBody>
              <a:bodyPr/>
              <a:lstStyle/>
              <a:p>
                <a:endParaRPr lang="pt-BR"/>
              </a:p>
            </p:txBody>
          </p:sp>
          <p:sp>
            <p:nvSpPr>
              <p:cNvPr id="22617" name="Freeform 218"/>
              <p:cNvSpPr>
                <a:spLocks/>
              </p:cNvSpPr>
              <p:nvPr/>
            </p:nvSpPr>
            <p:spPr bwMode="auto">
              <a:xfrm>
                <a:off x="4447" y="2780"/>
                <a:ext cx="47" cy="17"/>
              </a:xfrm>
              <a:custGeom>
                <a:avLst/>
                <a:gdLst>
                  <a:gd name="T0" fmla="*/ 2 w 47"/>
                  <a:gd name="T1" fmla="*/ 10 h 17"/>
                  <a:gd name="T2" fmla="*/ 0 w 47"/>
                  <a:gd name="T3" fmla="*/ 10 h 17"/>
                  <a:gd name="T4" fmla="*/ 43 w 47"/>
                  <a:gd name="T5" fmla="*/ 17 h 17"/>
                  <a:gd name="T6" fmla="*/ 47 w 47"/>
                  <a:gd name="T7" fmla="*/ 10 h 17"/>
                  <a:gd name="T8" fmla="*/ 3 w 47"/>
                  <a:gd name="T9" fmla="*/ 0 h 17"/>
                  <a:gd name="T10" fmla="*/ 2 w 47"/>
                  <a:gd name="T11" fmla="*/ 10 h 17"/>
                  <a:gd name="T12" fmla="*/ 0 60000 65536"/>
                  <a:gd name="T13" fmla="*/ 0 60000 65536"/>
                  <a:gd name="T14" fmla="*/ 0 60000 65536"/>
                  <a:gd name="T15" fmla="*/ 0 60000 65536"/>
                  <a:gd name="T16" fmla="*/ 0 60000 65536"/>
                  <a:gd name="T17" fmla="*/ 0 60000 65536"/>
                  <a:gd name="T18" fmla="*/ 0 w 47"/>
                  <a:gd name="T19" fmla="*/ 0 h 17"/>
                  <a:gd name="T20" fmla="*/ 47 w 47"/>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47" h="17">
                    <a:moveTo>
                      <a:pt x="2" y="10"/>
                    </a:moveTo>
                    <a:lnTo>
                      <a:pt x="0" y="10"/>
                    </a:lnTo>
                    <a:lnTo>
                      <a:pt x="43" y="17"/>
                    </a:lnTo>
                    <a:lnTo>
                      <a:pt x="47" y="10"/>
                    </a:lnTo>
                    <a:lnTo>
                      <a:pt x="3" y="0"/>
                    </a:lnTo>
                    <a:lnTo>
                      <a:pt x="2" y="10"/>
                    </a:lnTo>
                    <a:close/>
                  </a:path>
                </a:pathLst>
              </a:custGeom>
              <a:solidFill>
                <a:srgbClr val="000000"/>
              </a:solidFill>
              <a:ln w="9525">
                <a:noFill/>
                <a:round/>
                <a:headEnd/>
                <a:tailEnd/>
              </a:ln>
            </p:spPr>
            <p:txBody>
              <a:bodyPr/>
              <a:lstStyle/>
              <a:p>
                <a:endParaRPr lang="pt-BR"/>
              </a:p>
            </p:txBody>
          </p:sp>
          <p:sp>
            <p:nvSpPr>
              <p:cNvPr id="22618" name="Freeform 219"/>
              <p:cNvSpPr>
                <a:spLocks/>
              </p:cNvSpPr>
              <p:nvPr/>
            </p:nvSpPr>
            <p:spPr bwMode="auto">
              <a:xfrm>
                <a:off x="4401" y="2774"/>
                <a:ext cx="49" cy="16"/>
              </a:xfrm>
              <a:custGeom>
                <a:avLst/>
                <a:gdLst>
                  <a:gd name="T0" fmla="*/ 0 w 49"/>
                  <a:gd name="T1" fmla="*/ 10 h 16"/>
                  <a:gd name="T2" fmla="*/ 48 w 49"/>
                  <a:gd name="T3" fmla="*/ 16 h 16"/>
                  <a:gd name="T4" fmla="*/ 49 w 49"/>
                  <a:gd name="T5" fmla="*/ 6 h 16"/>
                  <a:gd name="T6" fmla="*/ 2 w 49"/>
                  <a:gd name="T7" fmla="*/ 0 h 16"/>
                  <a:gd name="T8" fmla="*/ 0 w 49"/>
                  <a:gd name="T9" fmla="*/ 10 h 16"/>
                  <a:gd name="T10" fmla="*/ 0 60000 65536"/>
                  <a:gd name="T11" fmla="*/ 0 60000 65536"/>
                  <a:gd name="T12" fmla="*/ 0 60000 65536"/>
                  <a:gd name="T13" fmla="*/ 0 60000 65536"/>
                  <a:gd name="T14" fmla="*/ 0 60000 65536"/>
                  <a:gd name="T15" fmla="*/ 0 w 49"/>
                  <a:gd name="T16" fmla="*/ 0 h 16"/>
                  <a:gd name="T17" fmla="*/ 49 w 49"/>
                  <a:gd name="T18" fmla="*/ 16 h 16"/>
                </a:gdLst>
                <a:ahLst/>
                <a:cxnLst>
                  <a:cxn ang="T10">
                    <a:pos x="T0" y="T1"/>
                  </a:cxn>
                  <a:cxn ang="T11">
                    <a:pos x="T2" y="T3"/>
                  </a:cxn>
                  <a:cxn ang="T12">
                    <a:pos x="T4" y="T5"/>
                  </a:cxn>
                  <a:cxn ang="T13">
                    <a:pos x="T6" y="T7"/>
                  </a:cxn>
                  <a:cxn ang="T14">
                    <a:pos x="T8" y="T9"/>
                  </a:cxn>
                </a:cxnLst>
                <a:rect l="T15" t="T16" r="T17" b="T18"/>
                <a:pathLst>
                  <a:path w="49" h="16">
                    <a:moveTo>
                      <a:pt x="0" y="10"/>
                    </a:moveTo>
                    <a:lnTo>
                      <a:pt x="48" y="16"/>
                    </a:lnTo>
                    <a:lnTo>
                      <a:pt x="49" y="6"/>
                    </a:lnTo>
                    <a:lnTo>
                      <a:pt x="2" y="0"/>
                    </a:lnTo>
                    <a:lnTo>
                      <a:pt x="0" y="10"/>
                    </a:lnTo>
                    <a:close/>
                  </a:path>
                </a:pathLst>
              </a:custGeom>
              <a:solidFill>
                <a:srgbClr val="000000"/>
              </a:solidFill>
              <a:ln w="9525">
                <a:noFill/>
                <a:round/>
                <a:headEnd/>
                <a:tailEnd/>
              </a:ln>
            </p:spPr>
            <p:txBody>
              <a:bodyPr/>
              <a:lstStyle/>
              <a:p>
                <a:endParaRPr lang="pt-BR"/>
              </a:p>
            </p:txBody>
          </p:sp>
          <p:sp>
            <p:nvSpPr>
              <p:cNvPr id="22619" name="Freeform 220"/>
              <p:cNvSpPr>
                <a:spLocks/>
              </p:cNvSpPr>
              <p:nvPr/>
            </p:nvSpPr>
            <p:spPr bwMode="auto">
              <a:xfrm>
                <a:off x="4354" y="2772"/>
                <a:ext cx="49" cy="12"/>
              </a:xfrm>
              <a:custGeom>
                <a:avLst/>
                <a:gdLst>
                  <a:gd name="T0" fmla="*/ 0 w 49"/>
                  <a:gd name="T1" fmla="*/ 10 h 12"/>
                  <a:gd name="T2" fmla="*/ 47 w 49"/>
                  <a:gd name="T3" fmla="*/ 12 h 12"/>
                  <a:gd name="T4" fmla="*/ 49 w 49"/>
                  <a:gd name="T5" fmla="*/ 2 h 12"/>
                  <a:gd name="T6" fmla="*/ 2 w 49"/>
                  <a:gd name="T7" fmla="*/ 0 h 12"/>
                  <a:gd name="T8" fmla="*/ 0 w 49"/>
                  <a:gd name="T9" fmla="*/ 0 h 12"/>
                  <a:gd name="T10" fmla="*/ 0 w 49"/>
                  <a:gd name="T11" fmla="*/ 10 h 12"/>
                  <a:gd name="T12" fmla="*/ 0 60000 65536"/>
                  <a:gd name="T13" fmla="*/ 0 60000 65536"/>
                  <a:gd name="T14" fmla="*/ 0 60000 65536"/>
                  <a:gd name="T15" fmla="*/ 0 60000 65536"/>
                  <a:gd name="T16" fmla="*/ 0 60000 65536"/>
                  <a:gd name="T17" fmla="*/ 0 60000 65536"/>
                  <a:gd name="T18" fmla="*/ 0 w 49"/>
                  <a:gd name="T19" fmla="*/ 0 h 12"/>
                  <a:gd name="T20" fmla="*/ 49 w 49"/>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49" h="12">
                    <a:moveTo>
                      <a:pt x="0" y="10"/>
                    </a:moveTo>
                    <a:lnTo>
                      <a:pt x="47" y="12"/>
                    </a:lnTo>
                    <a:lnTo>
                      <a:pt x="49" y="2"/>
                    </a:lnTo>
                    <a:lnTo>
                      <a:pt x="2" y="0"/>
                    </a:lnTo>
                    <a:lnTo>
                      <a:pt x="0" y="0"/>
                    </a:lnTo>
                    <a:lnTo>
                      <a:pt x="0" y="10"/>
                    </a:lnTo>
                    <a:close/>
                  </a:path>
                </a:pathLst>
              </a:custGeom>
              <a:solidFill>
                <a:srgbClr val="000000"/>
              </a:solidFill>
              <a:ln w="9525">
                <a:noFill/>
                <a:round/>
                <a:headEnd/>
                <a:tailEnd/>
              </a:ln>
            </p:spPr>
            <p:txBody>
              <a:bodyPr/>
              <a:lstStyle/>
              <a:p>
                <a:endParaRPr lang="pt-BR"/>
              </a:p>
            </p:txBody>
          </p:sp>
          <p:sp>
            <p:nvSpPr>
              <p:cNvPr id="22620" name="Freeform 221"/>
              <p:cNvSpPr>
                <a:spLocks/>
              </p:cNvSpPr>
              <p:nvPr/>
            </p:nvSpPr>
            <p:spPr bwMode="auto">
              <a:xfrm>
                <a:off x="4302" y="2772"/>
                <a:ext cx="52" cy="10"/>
              </a:xfrm>
              <a:custGeom>
                <a:avLst/>
                <a:gdLst>
                  <a:gd name="T0" fmla="*/ 2 w 52"/>
                  <a:gd name="T1" fmla="*/ 10 h 10"/>
                  <a:gd name="T2" fmla="*/ 52 w 52"/>
                  <a:gd name="T3" fmla="*/ 10 h 10"/>
                  <a:gd name="T4" fmla="*/ 52 w 52"/>
                  <a:gd name="T5" fmla="*/ 0 h 10"/>
                  <a:gd name="T6" fmla="*/ 2 w 52"/>
                  <a:gd name="T7" fmla="*/ 0 h 10"/>
                  <a:gd name="T8" fmla="*/ 0 w 52"/>
                  <a:gd name="T9" fmla="*/ 0 h 10"/>
                  <a:gd name="T10" fmla="*/ 2 w 52"/>
                  <a:gd name="T11" fmla="*/ 10 h 10"/>
                  <a:gd name="T12" fmla="*/ 0 60000 65536"/>
                  <a:gd name="T13" fmla="*/ 0 60000 65536"/>
                  <a:gd name="T14" fmla="*/ 0 60000 65536"/>
                  <a:gd name="T15" fmla="*/ 0 60000 65536"/>
                  <a:gd name="T16" fmla="*/ 0 60000 65536"/>
                  <a:gd name="T17" fmla="*/ 0 60000 65536"/>
                  <a:gd name="T18" fmla="*/ 0 w 52"/>
                  <a:gd name="T19" fmla="*/ 0 h 10"/>
                  <a:gd name="T20" fmla="*/ 52 w 52"/>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52" h="10">
                    <a:moveTo>
                      <a:pt x="2" y="10"/>
                    </a:moveTo>
                    <a:lnTo>
                      <a:pt x="52" y="10"/>
                    </a:lnTo>
                    <a:lnTo>
                      <a:pt x="52" y="0"/>
                    </a:lnTo>
                    <a:lnTo>
                      <a:pt x="2" y="0"/>
                    </a:lnTo>
                    <a:lnTo>
                      <a:pt x="0" y="0"/>
                    </a:lnTo>
                    <a:lnTo>
                      <a:pt x="2" y="10"/>
                    </a:lnTo>
                    <a:close/>
                  </a:path>
                </a:pathLst>
              </a:custGeom>
              <a:solidFill>
                <a:srgbClr val="000000"/>
              </a:solidFill>
              <a:ln w="9525">
                <a:noFill/>
                <a:round/>
                <a:headEnd/>
                <a:tailEnd/>
              </a:ln>
            </p:spPr>
            <p:txBody>
              <a:bodyPr/>
              <a:lstStyle/>
              <a:p>
                <a:endParaRPr lang="pt-BR"/>
              </a:p>
            </p:txBody>
          </p:sp>
          <p:sp>
            <p:nvSpPr>
              <p:cNvPr id="22621" name="Freeform 222"/>
              <p:cNvSpPr>
                <a:spLocks/>
              </p:cNvSpPr>
              <p:nvPr/>
            </p:nvSpPr>
            <p:spPr bwMode="auto">
              <a:xfrm>
                <a:off x="4257" y="2772"/>
                <a:ext cx="47" cy="12"/>
              </a:xfrm>
              <a:custGeom>
                <a:avLst/>
                <a:gdLst>
                  <a:gd name="T0" fmla="*/ 2 w 47"/>
                  <a:gd name="T1" fmla="*/ 12 h 12"/>
                  <a:gd name="T2" fmla="*/ 47 w 47"/>
                  <a:gd name="T3" fmla="*/ 10 h 12"/>
                  <a:gd name="T4" fmla="*/ 45 w 47"/>
                  <a:gd name="T5" fmla="*/ 0 h 12"/>
                  <a:gd name="T6" fmla="*/ 0 w 47"/>
                  <a:gd name="T7" fmla="*/ 2 h 12"/>
                  <a:gd name="T8" fmla="*/ 2 w 47"/>
                  <a:gd name="T9" fmla="*/ 12 h 12"/>
                  <a:gd name="T10" fmla="*/ 0 60000 65536"/>
                  <a:gd name="T11" fmla="*/ 0 60000 65536"/>
                  <a:gd name="T12" fmla="*/ 0 60000 65536"/>
                  <a:gd name="T13" fmla="*/ 0 60000 65536"/>
                  <a:gd name="T14" fmla="*/ 0 60000 65536"/>
                  <a:gd name="T15" fmla="*/ 0 w 47"/>
                  <a:gd name="T16" fmla="*/ 0 h 12"/>
                  <a:gd name="T17" fmla="*/ 47 w 47"/>
                  <a:gd name="T18" fmla="*/ 12 h 12"/>
                </a:gdLst>
                <a:ahLst/>
                <a:cxnLst>
                  <a:cxn ang="T10">
                    <a:pos x="T0" y="T1"/>
                  </a:cxn>
                  <a:cxn ang="T11">
                    <a:pos x="T2" y="T3"/>
                  </a:cxn>
                  <a:cxn ang="T12">
                    <a:pos x="T4" y="T5"/>
                  </a:cxn>
                  <a:cxn ang="T13">
                    <a:pos x="T6" y="T7"/>
                  </a:cxn>
                  <a:cxn ang="T14">
                    <a:pos x="T8" y="T9"/>
                  </a:cxn>
                </a:cxnLst>
                <a:rect l="T15" t="T16" r="T17" b="T18"/>
                <a:pathLst>
                  <a:path w="47" h="12">
                    <a:moveTo>
                      <a:pt x="2" y="12"/>
                    </a:moveTo>
                    <a:lnTo>
                      <a:pt x="47" y="10"/>
                    </a:lnTo>
                    <a:lnTo>
                      <a:pt x="45" y="0"/>
                    </a:lnTo>
                    <a:lnTo>
                      <a:pt x="0" y="2"/>
                    </a:lnTo>
                    <a:lnTo>
                      <a:pt x="2" y="12"/>
                    </a:lnTo>
                    <a:close/>
                  </a:path>
                </a:pathLst>
              </a:custGeom>
              <a:solidFill>
                <a:srgbClr val="000000"/>
              </a:solidFill>
              <a:ln w="9525">
                <a:noFill/>
                <a:round/>
                <a:headEnd/>
                <a:tailEnd/>
              </a:ln>
            </p:spPr>
            <p:txBody>
              <a:bodyPr/>
              <a:lstStyle/>
              <a:p>
                <a:endParaRPr lang="pt-BR"/>
              </a:p>
            </p:txBody>
          </p:sp>
          <p:sp>
            <p:nvSpPr>
              <p:cNvPr id="22622" name="Freeform 223"/>
              <p:cNvSpPr>
                <a:spLocks/>
              </p:cNvSpPr>
              <p:nvPr/>
            </p:nvSpPr>
            <p:spPr bwMode="auto">
              <a:xfrm>
                <a:off x="4211" y="2774"/>
                <a:ext cx="48" cy="16"/>
              </a:xfrm>
              <a:custGeom>
                <a:avLst/>
                <a:gdLst>
                  <a:gd name="T0" fmla="*/ 4 w 48"/>
                  <a:gd name="T1" fmla="*/ 16 h 16"/>
                  <a:gd name="T2" fmla="*/ 2 w 48"/>
                  <a:gd name="T3" fmla="*/ 16 h 16"/>
                  <a:gd name="T4" fmla="*/ 48 w 48"/>
                  <a:gd name="T5" fmla="*/ 10 h 16"/>
                  <a:gd name="T6" fmla="*/ 46 w 48"/>
                  <a:gd name="T7" fmla="*/ 0 h 16"/>
                  <a:gd name="T8" fmla="*/ 2 w 48"/>
                  <a:gd name="T9" fmla="*/ 6 h 16"/>
                  <a:gd name="T10" fmla="*/ 0 w 48"/>
                  <a:gd name="T11" fmla="*/ 6 h 16"/>
                  <a:gd name="T12" fmla="*/ 4 w 48"/>
                  <a:gd name="T13" fmla="*/ 16 h 16"/>
                  <a:gd name="T14" fmla="*/ 0 60000 65536"/>
                  <a:gd name="T15" fmla="*/ 0 60000 65536"/>
                  <a:gd name="T16" fmla="*/ 0 60000 65536"/>
                  <a:gd name="T17" fmla="*/ 0 60000 65536"/>
                  <a:gd name="T18" fmla="*/ 0 60000 65536"/>
                  <a:gd name="T19" fmla="*/ 0 60000 65536"/>
                  <a:gd name="T20" fmla="*/ 0 60000 65536"/>
                  <a:gd name="T21" fmla="*/ 0 w 48"/>
                  <a:gd name="T22" fmla="*/ 0 h 16"/>
                  <a:gd name="T23" fmla="*/ 48 w 48"/>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16">
                    <a:moveTo>
                      <a:pt x="4" y="16"/>
                    </a:moveTo>
                    <a:lnTo>
                      <a:pt x="2" y="16"/>
                    </a:lnTo>
                    <a:lnTo>
                      <a:pt x="48" y="10"/>
                    </a:lnTo>
                    <a:lnTo>
                      <a:pt x="46" y="0"/>
                    </a:lnTo>
                    <a:lnTo>
                      <a:pt x="2" y="6"/>
                    </a:lnTo>
                    <a:lnTo>
                      <a:pt x="0" y="6"/>
                    </a:lnTo>
                    <a:lnTo>
                      <a:pt x="4" y="16"/>
                    </a:lnTo>
                    <a:close/>
                  </a:path>
                </a:pathLst>
              </a:custGeom>
              <a:solidFill>
                <a:srgbClr val="000000"/>
              </a:solidFill>
              <a:ln w="9525">
                <a:noFill/>
                <a:round/>
                <a:headEnd/>
                <a:tailEnd/>
              </a:ln>
            </p:spPr>
            <p:txBody>
              <a:bodyPr/>
              <a:lstStyle/>
              <a:p>
                <a:endParaRPr lang="pt-BR"/>
              </a:p>
            </p:txBody>
          </p:sp>
          <p:sp>
            <p:nvSpPr>
              <p:cNvPr id="22623" name="Freeform 224"/>
              <p:cNvSpPr>
                <a:spLocks/>
              </p:cNvSpPr>
              <p:nvPr/>
            </p:nvSpPr>
            <p:spPr bwMode="auto">
              <a:xfrm>
                <a:off x="4171" y="2780"/>
                <a:ext cx="44" cy="19"/>
              </a:xfrm>
              <a:custGeom>
                <a:avLst/>
                <a:gdLst>
                  <a:gd name="T0" fmla="*/ 4 w 44"/>
                  <a:gd name="T1" fmla="*/ 19 h 19"/>
                  <a:gd name="T2" fmla="*/ 44 w 44"/>
                  <a:gd name="T3" fmla="*/ 10 h 19"/>
                  <a:gd name="T4" fmla="*/ 40 w 44"/>
                  <a:gd name="T5" fmla="*/ 0 h 19"/>
                  <a:gd name="T6" fmla="*/ 0 w 44"/>
                  <a:gd name="T7" fmla="*/ 10 h 19"/>
                  <a:gd name="T8" fmla="*/ 4 w 44"/>
                  <a:gd name="T9" fmla="*/ 19 h 19"/>
                  <a:gd name="T10" fmla="*/ 0 60000 65536"/>
                  <a:gd name="T11" fmla="*/ 0 60000 65536"/>
                  <a:gd name="T12" fmla="*/ 0 60000 65536"/>
                  <a:gd name="T13" fmla="*/ 0 60000 65536"/>
                  <a:gd name="T14" fmla="*/ 0 60000 65536"/>
                  <a:gd name="T15" fmla="*/ 0 w 44"/>
                  <a:gd name="T16" fmla="*/ 0 h 19"/>
                  <a:gd name="T17" fmla="*/ 44 w 44"/>
                  <a:gd name="T18" fmla="*/ 19 h 19"/>
                </a:gdLst>
                <a:ahLst/>
                <a:cxnLst>
                  <a:cxn ang="T10">
                    <a:pos x="T0" y="T1"/>
                  </a:cxn>
                  <a:cxn ang="T11">
                    <a:pos x="T2" y="T3"/>
                  </a:cxn>
                  <a:cxn ang="T12">
                    <a:pos x="T4" y="T5"/>
                  </a:cxn>
                  <a:cxn ang="T13">
                    <a:pos x="T6" y="T7"/>
                  </a:cxn>
                  <a:cxn ang="T14">
                    <a:pos x="T8" y="T9"/>
                  </a:cxn>
                </a:cxnLst>
                <a:rect l="T15" t="T16" r="T17" b="T18"/>
                <a:pathLst>
                  <a:path w="44" h="19">
                    <a:moveTo>
                      <a:pt x="4" y="19"/>
                    </a:moveTo>
                    <a:lnTo>
                      <a:pt x="44" y="10"/>
                    </a:lnTo>
                    <a:lnTo>
                      <a:pt x="40" y="0"/>
                    </a:lnTo>
                    <a:lnTo>
                      <a:pt x="0" y="10"/>
                    </a:lnTo>
                    <a:lnTo>
                      <a:pt x="4" y="19"/>
                    </a:lnTo>
                    <a:close/>
                  </a:path>
                </a:pathLst>
              </a:custGeom>
              <a:solidFill>
                <a:srgbClr val="000000"/>
              </a:solidFill>
              <a:ln w="9525">
                <a:noFill/>
                <a:round/>
                <a:headEnd/>
                <a:tailEnd/>
              </a:ln>
            </p:spPr>
            <p:txBody>
              <a:bodyPr/>
              <a:lstStyle/>
              <a:p>
                <a:endParaRPr lang="pt-BR"/>
              </a:p>
            </p:txBody>
          </p:sp>
          <p:sp>
            <p:nvSpPr>
              <p:cNvPr id="22624" name="Freeform 225"/>
              <p:cNvSpPr>
                <a:spLocks/>
              </p:cNvSpPr>
              <p:nvPr/>
            </p:nvSpPr>
            <p:spPr bwMode="auto">
              <a:xfrm>
                <a:off x="4145" y="2790"/>
                <a:ext cx="30" cy="17"/>
              </a:xfrm>
              <a:custGeom>
                <a:avLst/>
                <a:gdLst>
                  <a:gd name="T0" fmla="*/ 6 w 30"/>
                  <a:gd name="T1" fmla="*/ 17 h 17"/>
                  <a:gd name="T2" fmla="*/ 30 w 30"/>
                  <a:gd name="T3" fmla="*/ 9 h 17"/>
                  <a:gd name="T4" fmla="*/ 26 w 30"/>
                  <a:gd name="T5" fmla="*/ 0 h 17"/>
                  <a:gd name="T6" fmla="*/ 2 w 30"/>
                  <a:gd name="T7" fmla="*/ 9 h 17"/>
                  <a:gd name="T8" fmla="*/ 0 w 30"/>
                  <a:gd name="T9" fmla="*/ 9 h 17"/>
                  <a:gd name="T10" fmla="*/ 6 w 30"/>
                  <a:gd name="T11" fmla="*/ 17 h 17"/>
                  <a:gd name="T12" fmla="*/ 0 60000 65536"/>
                  <a:gd name="T13" fmla="*/ 0 60000 65536"/>
                  <a:gd name="T14" fmla="*/ 0 60000 65536"/>
                  <a:gd name="T15" fmla="*/ 0 60000 65536"/>
                  <a:gd name="T16" fmla="*/ 0 60000 65536"/>
                  <a:gd name="T17" fmla="*/ 0 60000 65536"/>
                  <a:gd name="T18" fmla="*/ 0 w 30"/>
                  <a:gd name="T19" fmla="*/ 0 h 17"/>
                  <a:gd name="T20" fmla="*/ 30 w 30"/>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30" h="17">
                    <a:moveTo>
                      <a:pt x="6" y="17"/>
                    </a:moveTo>
                    <a:lnTo>
                      <a:pt x="30" y="9"/>
                    </a:lnTo>
                    <a:lnTo>
                      <a:pt x="26" y="0"/>
                    </a:lnTo>
                    <a:lnTo>
                      <a:pt x="2" y="9"/>
                    </a:lnTo>
                    <a:lnTo>
                      <a:pt x="0" y="9"/>
                    </a:lnTo>
                    <a:lnTo>
                      <a:pt x="6" y="17"/>
                    </a:lnTo>
                    <a:close/>
                  </a:path>
                </a:pathLst>
              </a:custGeom>
              <a:solidFill>
                <a:srgbClr val="000000"/>
              </a:solidFill>
              <a:ln w="9525">
                <a:noFill/>
                <a:round/>
                <a:headEnd/>
                <a:tailEnd/>
              </a:ln>
            </p:spPr>
            <p:txBody>
              <a:bodyPr/>
              <a:lstStyle/>
              <a:p>
                <a:endParaRPr lang="pt-BR"/>
              </a:p>
            </p:txBody>
          </p:sp>
          <p:sp>
            <p:nvSpPr>
              <p:cNvPr id="22625" name="Freeform 226"/>
              <p:cNvSpPr>
                <a:spLocks/>
              </p:cNvSpPr>
              <p:nvPr/>
            </p:nvSpPr>
            <p:spPr bwMode="auto">
              <a:xfrm>
                <a:off x="4118" y="2799"/>
                <a:ext cx="33" cy="19"/>
              </a:xfrm>
              <a:custGeom>
                <a:avLst/>
                <a:gdLst>
                  <a:gd name="T0" fmla="*/ 6 w 33"/>
                  <a:gd name="T1" fmla="*/ 17 h 19"/>
                  <a:gd name="T2" fmla="*/ 6 w 33"/>
                  <a:gd name="T3" fmla="*/ 19 h 19"/>
                  <a:gd name="T4" fmla="*/ 33 w 33"/>
                  <a:gd name="T5" fmla="*/ 8 h 19"/>
                  <a:gd name="T6" fmla="*/ 27 w 33"/>
                  <a:gd name="T7" fmla="*/ 0 h 19"/>
                  <a:gd name="T8" fmla="*/ 0 w 33"/>
                  <a:gd name="T9" fmla="*/ 9 h 19"/>
                  <a:gd name="T10" fmla="*/ 6 w 33"/>
                  <a:gd name="T11" fmla="*/ 17 h 19"/>
                  <a:gd name="T12" fmla="*/ 0 60000 65536"/>
                  <a:gd name="T13" fmla="*/ 0 60000 65536"/>
                  <a:gd name="T14" fmla="*/ 0 60000 65536"/>
                  <a:gd name="T15" fmla="*/ 0 60000 65536"/>
                  <a:gd name="T16" fmla="*/ 0 60000 65536"/>
                  <a:gd name="T17" fmla="*/ 0 60000 65536"/>
                  <a:gd name="T18" fmla="*/ 0 w 33"/>
                  <a:gd name="T19" fmla="*/ 0 h 19"/>
                  <a:gd name="T20" fmla="*/ 33 w 33"/>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33" h="19">
                    <a:moveTo>
                      <a:pt x="6" y="17"/>
                    </a:moveTo>
                    <a:lnTo>
                      <a:pt x="6" y="19"/>
                    </a:lnTo>
                    <a:lnTo>
                      <a:pt x="33" y="8"/>
                    </a:lnTo>
                    <a:lnTo>
                      <a:pt x="27" y="0"/>
                    </a:lnTo>
                    <a:lnTo>
                      <a:pt x="0" y="9"/>
                    </a:lnTo>
                    <a:lnTo>
                      <a:pt x="6" y="17"/>
                    </a:lnTo>
                    <a:close/>
                  </a:path>
                </a:pathLst>
              </a:custGeom>
              <a:solidFill>
                <a:srgbClr val="000000"/>
              </a:solidFill>
              <a:ln w="9525">
                <a:noFill/>
                <a:round/>
                <a:headEnd/>
                <a:tailEnd/>
              </a:ln>
            </p:spPr>
            <p:txBody>
              <a:bodyPr/>
              <a:lstStyle/>
              <a:p>
                <a:endParaRPr lang="pt-BR"/>
              </a:p>
            </p:txBody>
          </p:sp>
        </p:grpSp>
        <p:grpSp>
          <p:nvGrpSpPr>
            <p:cNvPr id="21537" name="Group 227"/>
            <p:cNvGrpSpPr>
              <a:grpSpLocks/>
            </p:cNvGrpSpPr>
            <p:nvPr/>
          </p:nvGrpSpPr>
          <p:grpSpPr bwMode="auto">
            <a:xfrm>
              <a:off x="3465" y="2473"/>
              <a:ext cx="2029" cy="1425"/>
              <a:chOff x="3465" y="2473"/>
              <a:chExt cx="2029" cy="1425"/>
            </a:xfrm>
          </p:grpSpPr>
          <p:sp>
            <p:nvSpPr>
              <p:cNvPr id="22226" name="Freeform 228"/>
              <p:cNvSpPr>
                <a:spLocks/>
              </p:cNvSpPr>
              <p:nvPr/>
            </p:nvSpPr>
            <p:spPr bwMode="auto">
              <a:xfrm>
                <a:off x="4090" y="2808"/>
                <a:ext cx="34" cy="23"/>
              </a:xfrm>
              <a:custGeom>
                <a:avLst/>
                <a:gdLst>
                  <a:gd name="T0" fmla="*/ 7 w 34"/>
                  <a:gd name="T1" fmla="*/ 23 h 23"/>
                  <a:gd name="T2" fmla="*/ 6 w 34"/>
                  <a:gd name="T3" fmla="*/ 23 h 23"/>
                  <a:gd name="T4" fmla="*/ 34 w 34"/>
                  <a:gd name="T5" fmla="*/ 8 h 23"/>
                  <a:gd name="T6" fmla="*/ 28 w 34"/>
                  <a:gd name="T7" fmla="*/ 0 h 23"/>
                  <a:gd name="T8" fmla="*/ 0 w 34"/>
                  <a:gd name="T9" fmla="*/ 16 h 23"/>
                  <a:gd name="T10" fmla="*/ 7 w 34"/>
                  <a:gd name="T11" fmla="*/ 23 h 23"/>
                  <a:gd name="T12" fmla="*/ 0 60000 65536"/>
                  <a:gd name="T13" fmla="*/ 0 60000 65536"/>
                  <a:gd name="T14" fmla="*/ 0 60000 65536"/>
                  <a:gd name="T15" fmla="*/ 0 60000 65536"/>
                  <a:gd name="T16" fmla="*/ 0 60000 65536"/>
                  <a:gd name="T17" fmla="*/ 0 60000 65536"/>
                  <a:gd name="T18" fmla="*/ 0 w 34"/>
                  <a:gd name="T19" fmla="*/ 0 h 23"/>
                  <a:gd name="T20" fmla="*/ 34 w 34"/>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34" h="23">
                    <a:moveTo>
                      <a:pt x="7" y="23"/>
                    </a:moveTo>
                    <a:lnTo>
                      <a:pt x="6" y="23"/>
                    </a:lnTo>
                    <a:lnTo>
                      <a:pt x="34" y="8"/>
                    </a:lnTo>
                    <a:lnTo>
                      <a:pt x="28" y="0"/>
                    </a:lnTo>
                    <a:lnTo>
                      <a:pt x="0" y="16"/>
                    </a:lnTo>
                    <a:lnTo>
                      <a:pt x="7" y="23"/>
                    </a:lnTo>
                    <a:close/>
                  </a:path>
                </a:pathLst>
              </a:custGeom>
              <a:solidFill>
                <a:srgbClr val="000000"/>
              </a:solidFill>
              <a:ln w="9525">
                <a:noFill/>
                <a:round/>
                <a:headEnd/>
                <a:tailEnd/>
              </a:ln>
            </p:spPr>
            <p:txBody>
              <a:bodyPr/>
              <a:lstStyle/>
              <a:p>
                <a:endParaRPr lang="pt-BR"/>
              </a:p>
            </p:txBody>
          </p:sp>
          <p:sp>
            <p:nvSpPr>
              <p:cNvPr id="22227" name="Freeform 229"/>
              <p:cNvSpPr>
                <a:spLocks/>
              </p:cNvSpPr>
              <p:nvPr/>
            </p:nvSpPr>
            <p:spPr bwMode="auto">
              <a:xfrm>
                <a:off x="4063" y="2824"/>
                <a:ext cx="34" cy="22"/>
              </a:xfrm>
              <a:custGeom>
                <a:avLst/>
                <a:gdLst>
                  <a:gd name="T0" fmla="*/ 8 w 34"/>
                  <a:gd name="T1" fmla="*/ 22 h 22"/>
                  <a:gd name="T2" fmla="*/ 34 w 34"/>
                  <a:gd name="T3" fmla="*/ 7 h 22"/>
                  <a:gd name="T4" fmla="*/ 27 w 34"/>
                  <a:gd name="T5" fmla="*/ 0 h 22"/>
                  <a:gd name="T6" fmla="*/ 0 w 34"/>
                  <a:gd name="T7" fmla="*/ 17 h 22"/>
                  <a:gd name="T8" fmla="*/ 8 w 34"/>
                  <a:gd name="T9" fmla="*/ 22 h 22"/>
                  <a:gd name="T10" fmla="*/ 0 60000 65536"/>
                  <a:gd name="T11" fmla="*/ 0 60000 65536"/>
                  <a:gd name="T12" fmla="*/ 0 60000 65536"/>
                  <a:gd name="T13" fmla="*/ 0 60000 65536"/>
                  <a:gd name="T14" fmla="*/ 0 60000 65536"/>
                  <a:gd name="T15" fmla="*/ 0 w 34"/>
                  <a:gd name="T16" fmla="*/ 0 h 22"/>
                  <a:gd name="T17" fmla="*/ 34 w 34"/>
                  <a:gd name="T18" fmla="*/ 22 h 22"/>
                </a:gdLst>
                <a:ahLst/>
                <a:cxnLst>
                  <a:cxn ang="T10">
                    <a:pos x="T0" y="T1"/>
                  </a:cxn>
                  <a:cxn ang="T11">
                    <a:pos x="T2" y="T3"/>
                  </a:cxn>
                  <a:cxn ang="T12">
                    <a:pos x="T4" y="T5"/>
                  </a:cxn>
                  <a:cxn ang="T13">
                    <a:pos x="T6" y="T7"/>
                  </a:cxn>
                  <a:cxn ang="T14">
                    <a:pos x="T8" y="T9"/>
                  </a:cxn>
                </a:cxnLst>
                <a:rect l="T15" t="T16" r="T17" b="T18"/>
                <a:pathLst>
                  <a:path w="34" h="22">
                    <a:moveTo>
                      <a:pt x="8" y="22"/>
                    </a:moveTo>
                    <a:lnTo>
                      <a:pt x="34" y="7"/>
                    </a:lnTo>
                    <a:lnTo>
                      <a:pt x="27" y="0"/>
                    </a:lnTo>
                    <a:lnTo>
                      <a:pt x="0" y="17"/>
                    </a:lnTo>
                    <a:lnTo>
                      <a:pt x="8" y="22"/>
                    </a:lnTo>
                    <a:close/>
                  </a:path>
                </a:pathLst>
              </a:custGeom>
              <a:solidFill>
                <a:srgbClr val="000000"/>
              </a:solidFill>
              <a:ln w="9525">
                <a:noFill/>
                <a:round/>
                <a:headEnd/>
                <a:tailEnd/>
              </a:ln>
            </p:spPr>
            <p:txBody>
              <a:bodyPr/>
              <a:lstStyle/>
              <a:p>
                <a:endParaRPr lang="pt-BR"/>
              </a:p>
            </p:txBody>
          </p:sp>
          <p:sp>
            <p:nvSpPr>
              <p:cNvPr id="22228" name="Freeform 230"/>
              <p:cNvSpPr>
                <a:spLocks/>
              </p:cNvSpPr>
              <p:nvPr/>
            </p:nvSpPr>
            <p:spPr bwMode="auto">
              <a:xfrm>
                <a:off x="4042" y="2841"/>
                <a:ext cx="29" cy="24"/>
              </a:xfrm>
              <a:custGeom>
                <a:avLst/>
                <a:gdLst>
                  <a:gd name="T0" fmla="*/ 10 w 29"/>
                  <a:gd name="T1" fmla="*/ 23 h 24"/>
                  <a:gd name="T2" fmla="*/ 10 w 29"/>
                  <a:gd name="T3" fmla="*/ 24 h 24"/>
                  <a:gd name="T4" fmla="*/ 29 w 29"/>
                  <a:gd name="T5" fmla="*/ 5 h 24"/>
                  <a:gd name="T6" fmla="*/ 21 w 29"/>
                  <a:gd name="T7" fmla="*/ 0 h 24"/>
                  <a:gd name="T8" fmla="*/ 2 w 29"/>
                  <a:gd name="T9" fmla="*/ 19 h 24"/>
                  <a:gd name="T10" fmla="*/ 0 w 29"/>
                  <a:gd name="T11" fmla="*/ 19 h 24"/>
                  <a:gd name="T12" fmla="*/ 10 w 29"/>
                  <a:gd name="T13" fmla="*/ 23 h 24"/>
                  <a:gd name="T14" fmla="*/ 0 60000 65536"/>
                  <a:gd name="T15" fmla="*/ 0 60000 65536"/>
                  <a:gd name="T16" fmla="*/ 0 60000 65536"/>
                  <a:gd name="T17" fmla="*/ 0 60000 65536"/>
                  <a:gd name="T18" fmla="*/ 0 60000 65536"/>
                  <a:gd name="T19" fmla="*/ 0 60000 65536"/>
                  <a:gd name="T20" fmla="*/ 0 60000 65536"/>
                  <a:gd name="T21" fmla="*/ 0 w 29"/>
                  <a:gd name="T22" fmla="*/ 0 h 24"/>
                  <a:gd name="T23" fmla="*/ 29 w 29"/>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24">
                    <a:moveTo>
                      <a:pt x="10" y="23"/>
                    </a:moveTo>
                    <a:lnTo>
                      <a:pt x="10" y="24"/>
                    </a:lnTo>
                    <a:lnTo>
                      <a:pt x="29" y="5"/>
                    </a:lnTo>
                    <a:lnTo>
                      <a:pt x="21" y="0"/>
                    </a:lnTo>
                    <a:lnTo>
                      <a:pt x="2" y="19"/>
                    </a:lnTo>
                    <a:lnTo>
                      <a:pt x="0" y="19"/>
                    </a:lnTo>
                    <a:lnTo>
                      <a:pt x="10" y="23"/>
                    </a:lnTo>
                    <a:close/>
                  </a:path>
                </a:pathLst>
              </a:custGeom>
              <a:solidFill>
                <a:srgbClr val="000000"/>
              </a:solidFill>
              <a:ln w="9525">
                <a:noFill/>
                <a:round/>
                <a:headEnd/>
                <a:tailEnd/>
              </a:ln>
            </p:spPr>
            <p:txBody>
              <a:bodyPr/>
              <a:lstStyle/>
              <a:p>
                <a:endParaRPr lang="pt-BR"/>
              </a:p>
            </p:txBody>
          </p:sp>
          <p:sp>
            <p:nvSpPr>
              <p:cNvPr id="22229" name="Freeform 231"/>
              <p:cNvSpPr>
                <a:spLocks/>
              </p:cNvSpPr>
              <p:nvPr/>
            </p:nvSpPr>
            <p:spPr bwMode="auto">
              <a:xfrm>
                <a:off x="4027" y="2860"/>
                <a:ext cx="25" cy="24"/>
              </a:xfrm>
              <a:custGeom>
                <a:avLst/>
                <a:gdLst>
                  <a:gd name="T0" fmla="*/ 12 w 25"/>
                  <a:gd name="T1" fmla="*/ 22 h 24"/>
                  <a:gd name="T2" fmla="*/ 12 w 25"/>
                  <a:gd name="T3" fmla="*/ 24 h 24"/>
                  <a:gd name="T4" fmla="*/ 25 w 25"/>
                  <a:gd name="T5" fmla="*/ 4 h 24"/>
                  <a:gd name="T6" fmla="*/ 15 w 25"/>
                  <a:gd name="T7" fmla="*/ 0 h 24"/>
                  <a:gd name="T8" fmla="*/ 0 w 25"/>
                  <a:gd name="T9" fmla="*/ 19 h 24"/>
                  <a:gd name="T10" fmla="*/ 0 w 25"/>
                  <a:gd name="T11" fmla="*/ 21 h 24"/>
                  <a:gd name="T12" fmla="*/ 12 w 25"/>
                  <a:gd name="T13" fmla="*/ 22 h 24"/>
                  <a:gd name="T14" fmla="*/ 0 60000 65536"/>
                  <a:gd name="T15" fmla="*/ 0 60000 65536"/>
                  <a:gd name="T16" fmla="*/ 0 60000 65536"/>
                  <a:gd name="T17" fmla="*/ 0 60000 65536"/>
                  <a:gd name="T18" fmla="*/ 0 60000 65536"/>
                  <a:gd name="T19" fmla="*/ 0 60000 65536"/>
                  <a:gd name="T20" fmla="*/ 0 60000 65536"/>
                  <a:gd name="T21" fmla="*/ 0 w 25"/>
                  <a:gd name="T22" fmla="*/ 0 h 24"/>
                  <a:gd name="T23" fmla="*/ 25 w 25"/>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24">
                    <a:moveTo>
                      <a:pt x="12" y="22"/>
                    </a:moveTo>
                    <a:lnTo>
                      <a:pt x="12" y="24"/>
                    </a:lnTo>
                    <a:lnTo>
                      <a:pt x="25" y="4"/>
                    </a:lnTo>
                    <a:lnTo>
                      <a:pt x="15" y="0"/>
                    </a:lnTo>
                    <a:lnTo>
                      <a:pt x="0" y="19"/>
                    </a:lnTo>
                    <a:lnTo>
                      <a:pt x="0" y="21"/>
                    </a:lnTo>
                    <a:lnTo>
                      <a:pt x="12" y="22"/>
                    </a:lnTo>
                    <a:close/>
                  </a:path>
                </a:pathLst>
              </a:custGeom>
              <a:solidFill>
                <a:srgbClr val="000000"/>
              </a:solidFill>
              <a:ln w="9525">
                <a:noFill/>
                <a:round/>
                <a:headEnd/>
                <a:tailEnd/>
              </a:ln>
            </p:spPr>
            <p:txBody>
              <a:bodyPr/>
              <a:lstStyle/>
              <a:p>
                <a:endParaRPr lang="pt-BR"/>
              </a:p>
            </p:txBody>
          </p:sp>
          <p:sp>
            <p:nvSpPr>
              <p:cNvPr id="22230" name="Freeform 232"/>
              <p:cNvSpPr>
                <a:spLocks/>
              </p:cNvSpPr>
              <p:nvPr/>
            </p:nvSpPr>
            <p:spPr bwMode="auto">
              <a:xfrm>
                <a:off x="4023" y="2881"/>
                <a:ext cx="16" cy="24"/>
              </a:xfrm>
              <a:custGeom>
                <a:avLst/>
                <a:gdLst>
                  <a:gd name="T0" fmla="*/ 12 w 16"/>
                  <a:gd name="T1" fmla="*/ 22 h 24"/>
                  <a:gd name="T2" fmla="*/ 12 w 16"/>
                  <a:gd name="T3" fmla="*/ 22 h 24"/>
                  <a:gd name="T4" fmla="*/ 16 w 16"/>
                  <a:gd name="T5" fmla="*/ 1 h 24"/>
                  <a:gd name="T6" fmla="*/ 4 w 16"/>
                  <a:gd name="T7" fmla="*/ 0 h 24"/>
                  <a:gd name="T8" fmla="*/ 0 w 16"/>
                  <a:gd name="T9" fmla="*/ 22 h 24"/>
                  <a:gd name="T10" fmla="*/ 0 w 16"/>
                  <a:gd name="T11" fmla="*/ 24 h 24"/>
                  <a:gd name="T12" fmla="*/ 12 w 16"/>
                  <a:gd name="T13" fmla="*/ 22 h 24"/>
                  <a:gd name="T14" fmla="*/ 0 60000 65536"/>
                  <a:gd name="T15" fmla="*/ 0 60000 65536"/>
                  <a:gd name="T16" fmla="*/ 0 60000 65536"/>
                  <a:gd name="T17" fmla="*/ 0 60000 65536"/>
                  <a:gd name="T18" fmla="*/ 0 60000 65536"/>
                  <a:gd name="T19" fmla="*/ 0 60000 65536"/>
                  <a:gd name="T20" fmla="*/ 0 60000 65536"/>
                  <a:gd name="T21" fmla="*/ 0 w 16"/>
                  <a:gd name="T22" fmla="*/ 0 h 24"/>
                  <a:gd name="T23" fmla="*/ 16 w 16"/>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24">
                    <a:moveTo>
                      <a:pt x="12" y="22"/>
                    </a:moveTo>
                    <a:lnTo>
                      <a:pt x="12" y="22"/>
                    </a:lnTo>
                    <a:lnTo>
                      <a:pt x="16" y="1"/>
                    </a:lnTo>
                    <a:lnTo>
                      <a:pt x="4" y="0"/>
                    </a:lnTo>
                    <a:lnTo>
                      <a:pt x="0" y="22"/>
                    </a:lnTo>
                    <a:lnTo>
                      <a:pt x="0" y="24"/>
                    </a:lnTo>
                    <a:lnTo>
                      <a:pt x="12" y="22"/>
                    </a:lnTo>
                    <a:close/>
                  </a:path>
                </a:pathLst>
              </a:custGeom>
              <a:solidFill>
                <a:srgbClr val="000000"/>
              </a:solidFill>
              <a:ln w="9525">
                <a:noFill/>
                <a:round/>
                <a:headEnd/>
                <a:tailEnd/>
              </a:ln>
            </p:spPr>
            <p:txBody>
              <a:bodyPr/>
              <a:lstStyle/>
              <a:p>
                <a:endParaRPr lang="pt-BR"/>
              </a:p>
            </p:txBody>
          </p:sp>
          <p:sp>
            <p:nvSpPr>
              <p:cNvPr id="22231" name="Freeform 233"/>
              <p:cNvSpPr>
                <a:spLocks/>
              </p:cNvSpPr>
              <p:nvPr/>
            </p:nvSpPr>
            <p:spPr bwMode="auto">
              <a:xfrm>
                <a:off x="4023" y="2903"/>
                <a:ext cx="21" cy="27"/>
              </a:xfrm>
              <a:custGeom>
                <a:avLst/>
                <a:gdLst>
                  <a:gd name="T0" fmla="*/ 21 w 21"/>
                  <a:gd name="T1" fmla="*/ 21 h 27"/>
                  <a:gd name="T2" fmla="*/ 21 w 21"/>
                  <a:gd name="T3" fmla="*/ 23 h 27"/>
                  <a:gd name="T4" fmla="*/ 12 w 21"/>
                  <a:gd name="T5" fmla="*/ 0 h 27"/>
                  <a:gd name="T6" fmla="*/ 0 w 21"/>
                  <a:gd name="T7" fmla="*/ 2 h 27"/>
                  <a:gd name="T8" fmla="*/ 10 w 21"/>
                  <a:gd name="T9" fmla="*/ 25 h 27"/>
                  <a:gd name="T10" fmla="*/ 10 w 21"/>
                  <a:gd name="T11" fmla="*/ 27 h 27"/>
                  <a:gd name="T12" fmla="*/ 21 w 21"/>
                  <a:gd name="T13" fmla="*/ 21 h 27"/>
                  <a:gd name="T14" fmla="*/ 0 60000 65536"/>
                  <a:gd name="T15" fmla="*/ 0 60000 65536"/>
                  <a:gd name="T16" fmla="*/ 0 60000 65536"/>
                  <a:gd name="T17" fmla="*/ 0 60000 65536"/>
                  <a:gd name="T18" fmla="*/ 0 60000 65536"/>
                  <a:gd name="T19" fmla="*/ 0 60000 65536"/>
                  <a:gd name="T20" fmla="*/ 0 60000 65536"/>
                  <a:gd name="T21" fmla="*/ 0 w 21"/>
                  <a:gd name="T22" fmla="*/ 0 h 27"/>
                  <a:gd name="T23" fmla="*/ 21 w 21"/>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27">
                    <a:moveTo>
                      <a:pt x="21" y="21"/>
                    </a:moveTo>
                    <a:lnTo>
                      <a:pt x="21" y="23"/>
                    </a:lnTo>
                    <a:lnTo>
                      <a:pt x="12" y="0"/>
                    </a:lnTo>
                    <a:lnTo>
                      <a:pt x="0" y="2"/>
                    </a:lnTo>
                    <a:lnTo>
                      <a:pt x="10" y="25"/>
                    </a:lnTo>
                    <a:lnTo>
                      <a:pt x="10" y="27"/>
                    </a:lnTo>
                    <a:lnTo>
                      <a:pt x="21" y="21"/>
                    </a:lnTo>
                    <a:close/>
                  </a:path>
                </a:pathLst>
              </a:custGeom>
              <a:solidFill>
                <a:srgbClr val="000000"/>
              </a:solidFill>
              <a:ln w="9525">
                <a:noFill/>
                <a:round/>
                <a:headEnd/>
                <a:tailEnd/>
              </a:ln>
            </p:spPr>
            <p:txBody>
              <a:bodyPr/>
              <a:lstStyle/>
              <a:p>
                <a:endParaRPr lang="pt-BR"/>
              </a:p>
            </p:txBody>
          </p:sp>
          <p:sp>
            <p:nvSpPr>
              <p:cNvPr id="22232" name="Freeform 234"/>
              <p:cNvSpPr>
                <a:spLocks/>
              </p:cNvSpPr>
              <p:nvPr/>
            </p:nvSpPr>
            <p:spPr bwMode="auto">
              <a:xfrm>
                <a:off x="4033" y="2924"/>
                <a:ext cx="47" cy="44"/>
              </a:xfrm>
              <a:custGeom>
                <a:avLst/>
                <a:gdLst>
                  <a:gd name="T0" fmla="*/ 47 w 47"/>
                  <a:gd name="T1" fmla="*/ 40 h 44"/>
                  <a:gd name="T2" fmla="*/ 11 w 47"/>
                  <a:gd name="T3" fmla="*/ 0 h 44"/>
                  <a:gd name="T4" fmla="*/ 0 w 47"/>
                  <a:gd name="T5" fmla="*/ 6 h 44"/>
                  <a:gd name="T6" fmla="*/ 38 w 47"/>
                  <a:gd name="T7" fmla="*/ 44 h 44"/>
                  <a:gd name="T8" fmla="*/ 47 w 47"/>
                  <a:gd name="T9" fmla="*/ 40 h 44"/>
                  <a:gd name="T10" fmla="*/ 0 60000 65536"/>
                  <a:gd name="T11" fmla="*/ 0 60000 65536"/>
                  <a:gd name="T12" fmla="*/ 0 60000 65536"/>
                  <a:gd name="T13" fmla="*/ 0 60000 65536"/>
                  <a:gd name="T14" fmla="*/ 0 60000 65536"/>
                  <a:gd name="T15" fmla="*/ 0 w 47"/>
                  <a:gd name="T16" fmla="*/ 0 h 44"/>
                  <a:gd name="T17" fmla="*/ 47 w 47"/>
                  <a:gd name="T18" fmla="*/ 44 h 44"/>
                </a:gdLst>
                <a:ahLst/>
                <a:cxnLst>
                  <a:cxn ang="T10">
                    <a:pos x="T0" y="T1"/>
                  </a:cxn>
                  <a:cxn ang="T11">
                    <a:pos x="T2" y="T3"/>
                  </a:cxn>
                  <a:cxn ang="T12">
                    <a:pos x="T4" y="T5"/>
                  </a:cxn>
                  <a:cxn ang="T13">
                    <a:pos x="T6" y="T7"/>
                  </a:cxn>
                  <a:cxn ang="T14">
                    <a:pos x="T8" y="T9"/>
                  </a:cxn>
                </a:cxnLst>
                <a:rect l="T15" t="T16" r="T17" b="T18"/>
                <a:pathLst>
                  <a:path w="47" h="44">
                    <a:moveTo>
                      <a:pt x="47" y="40"/>
                    </a:moveTo>
                    <a:lnTo>
                      <a:pt x="11" y="0"/>
                    </a:lnTo>
                    <a:lnTo>
                      <a:pt x="0" y="6"/>
                    </a:lnTo>
                    <a:lnTo>
                      <a:pt x="38" y="44"/>
                    </a:lnTo>
                    <a:lnTo>
                      <a:pt x="47" y="40"/>
                    </a:lnTo>
                    <a:close/>
                  </a:path>
                </a:pathLst>
              </a:custGeom>
              <a:solidFill>
                <a:srgbClr val="000000"/>
              </a:solidFill>
              <a:ln w="9525">
                <a:noFill/>
                <a:round/>
                <a:headEnd/>
                <a:tailEnd/>
              </a:ln>
            </p:spPr>
            <p:txBody>
              <a:bodyPr/>
              <a:lstStyle/>
              <a:p>
                <a:endParaRPr lang="pt-BR"/>
              </a:p>
            </p:txBody>
          </p:sp>
          <p:sp>
            <p:nvSpPr>
              <p:cNvPr id="22233" name="Freeform 235"/>
              <p:cNvSpPr>
                <a:spLocks/>
              </p:cNvSpPr>
              <p:nvPr/>
            </p:nvSpPr>
            <p:spPr bwMode="auto">
              <a:xfrm>
                <a:off x="4071" y="2964"/>
                <a:ext cx="23" cy="19"/>
              </a:xfrm>
              <a:custGeom>
                <a:avLst/>
                <a:gdLst>
                  <a:gd name="T0" fmla="*/ 23 w 23"/>
                  <a:gd name="T1" fmla="*/ 15 h 19"/>
                  <a:gd name="T2" fmla="*/ 23 w 23"/>
                  <a:gd name="T3" fmla="*/ 15 h 19"/>
                  <a:gd name="T4" fmla="*/ 9 w 23"/>
                  <a:gd name="T5" fmla="*/ 0 h 19"/>
                  <a:gd name="T6" fmla="*/ 0 w 23"/>
                  <a:gd name="T7" fmla="*/ 4 h 19"/>
                  <a:gd name="T8" fmla="*/ 13 w 23"/>
                  <a:gd name="T9" fmla="*/ 19 h 19"/>
                  <a:gd name="T10" fmla="*/ 15 w 23"/>
                  <a:gd name="T11" fmla="*/ 19 h 19"/>
                  <a:gd name="T12" fmla="*/ 23 w 23"/>
                  <a:gd name="T13" fmla="*/ 15 h 19"/>
                  <a:gd name="T14" fmla="*/ 0 60000 65536"/>
                  <a:gd name="T15" fmla="*/ 0 60000 65536"/>
                  <a:gd name="T16" fmla="*/ 0 60000 65536"/>
                  <a:gd name="T17" fmla="*/ 0 60000 65536"/>
                  <a:gd name="T18" fmla="*/ 0 60000 65536"/>
                  <a:gd name="T19" fmla="*/ 0 60000 65536"/>
                  <a:gd name="T20" fmla="*/ 0 60000 65536"/>
                  <a:gd name="T21" fmla="*/ 0 w 23"/>
                  <a:gd name="T22" fmla="*/ 0 h 19"/>
                  <a:gd name="T23" fmla="*/ 23 w 23"/>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9">
                    <a:moveTo>
                      <a:pt x="23" y="15"/>
                    </a:moveTo>
                    <a:lnTo>
                      <a:pt x="23" y="15"/>
                    </a:lnTo>
                    <a:lnTo>
                      <a:pt x="9" y="0"/>
                    </a:lnTo>
                    <a:lnTo>
                      <a:pt x="0" y="4"/>
                    </a:lnTo>
                    <a:lnTo>
                      <a:pt x="13" y="19"/>
                    </a:lnTo>
                    <a:lnTo>
                      <a:pt x="15" y="19"/>
                    </a:lnTo>
                    <a:lnTo>
                      <a:pt x="23" y="15"/>
                    </a:lnTo>
                    <a:close/>
                  </a:path>
                </a:pathLst>
              </a:custGeom>
              <a:solidFill>
                <a:srgbClr val="000000"/>
              </a:solidFill>
              <a:ln w="9525">
                <a:noFill/>
                <a:round/>
                <a:headEnd/>
                <a:tailEnd/>
              </a:ln>
            </p:spPr>
            <p:txBody>
              <a:bodyPr/>
              <a:lstStyle/>
              <a:p>
                <a:endParaRPr lang="pt-BR"/>
              </a:p>
            </p:txBody>
          </p:sp>
          <p:sp>
            <p:nvSpPr>
              <p:cNvPr id="22234" name="Freeform 236"/>
              <p:cNvSpPr>
                <a:spLocks/>
              </p:cNvSpPr>
              <p:nvPr/>
            </p:nvSpPr>
            <p:spPr bwMode="auto">
              <a:xfrm>
                <a:off x="4086" y="2979"/>
                <a:ext cx="25" cy="19"/>
              </a:xfrm>
              <a:custGeom>
                <a:avLst/>
                <a:gdLst>
                  <a:gd name="T0" fmla="*/ 25 w 25"/>
                  <a:gd name="T1" fmla="*/ 12 h 19"/>
                  <a:gd name="T2" fmla="*/ 8 w 25"/>
                  <a:gd name="T3" fmla="*/ 0 h 19"/>
                  <a:gd name="T4" fmla="*/ 0 w 25"/>
                  <a:gd name="T5" fmla="*/ 4 h 19"/>
                  <a:gd name="T6" fmla="*/ 17 w 25"/>
                  <a:gd name="T7" fmla="*/ 17 h 19"/>
                  <a:gd name="T8" fmla="*/ 17 w 25"/>
                  <a:gd name="T9" fmla="*/ 19 h 19"/>
                  <a:gd name="T10" fmla="*/ 25 w 25"/>
                  <a:gd name="T11" fmla="*/ 12 h 19"/>
                  <a:gd name="T12" fmla="*/ 0 60000 65536"/>
                  <a:gd name="T13" fmla="*/ 0 60000 65536"/>
                  <a:gd name="T14" fmla="*/ 0 60000 65536"/>
                  <a:gd name="T15" fmla="*/ 0 60000 65536"/>
                  <a:gd name="T16" fmla="*/ 0 60000 65536"/>
                  <a:gd name="T17" fmla="*/ 0 60000 65536"/>
                  <a:gd name="T18" fmla="*/ 0 w 25"/>
                  <a:gd name="T19" fmla="*/ 0 h 19"/>
                  <a:gd name="T20" fmla="*/ 25 w 25"/>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5" h="19">
                    <a:moveTo>
                      <a:pt x="25" y="12"/>
                    </a:moveTo>
                    <a:lnTo>
                      <a:pt x="8" y="0"/>
                    </a:lnTo>
                    <a:lnTo>
                      <a:pt x="0" y="4"/>
                    </a:lnTo>
                    <a:lnTo>
                      <a:pt x="17" y="17"/>
                    </a:lnTo>
                    <a:lnTo>
                      <a:pt x="17" y="19"/>
                    </a:lnTo>
                    <a:lnTo>
                      <a:pt x="25" y="12"/>
                    </a:lnTo>
                    <a:close/>
                  </a:path>
                </a:pathLst>
              </a:custGeom>
              <a:solidFill>
                <a:srgbClr val="000000"/>
              </a:solidFill>
              <a:ln w="9525">
                <a:noFill/>
                <a:round/>
                <a:headEnd/>
                <a:tailEnd/>
              </a:ln>
            </p:spPr>
            <p:txBody>
              <a:bodyPr/>
              <a:lstStyle/>
              <a:p>
                <a:endParaRPr lang="pt-BR"/>
              </a:p>
            </p:txBody>
          </p:sp>
          <p:sp>
            <p:nvSpPr>
              <p:cNvPr id="22235" name="Freeform 237"/>
              <p:cNvSpPr>
                <a:spLocks/>
              </p:cNvSpPr>
              <p:nvPr/>
            </p:nvSpPr>
            <p:spPr bwMode="auto">
              <a:xfrm>
                <a:off x="4103" y="2991"/>
                <a:ext cx="48" cy="30"/>
              </a:xfrm>
              <a:custGeom>
                <a:avLst/>
                <a:gdLst>
                  <a:gd name="T0" fmla="*/ 42 w 48"/>
                  <a:gd name="T1" fmla="*/ 26 h 30"/>
                  <a:gd name="T2" fmla="*/ 48 w 48"/>
                  <a:gd name="T3" fmla="*/ 22 h 30"/>
                  <a:gd name="T4" fmla="*/ 8 w 48"/>
                  <a:gd name="T5" fmla="*/ 0 h 30"/>
                  <a:gd name="T6" fmla="*/ 0 w 48"/>
                  <a:gd name="T7" fmla="*/ 7 h 30"/>
                  <a:gd name="T8" fmla="*/ 40 w 48"/>
                  <a:gd name="T9" fmla="*/ 30 h 30"/>
                  <a:gd name="T10" fmla="*/ 42 w 48"/>
                  <a:gd name="T11" fmla="*/ 26 h 30"/>
                  <a:gd name="T12" fmla="*/ 0 60000 65536"/>
                  <a:gd name="T13" fmla="*/ 0 60000 65536"/>
                  <a:gd name="T14" fmla="*/ 0 60000 65536"/>
                  <a:gd name="T15" fmla="*/ 0 60000 65536"/>
                  <a:gd name="T16" fmla="*/ 0 60000 65536"/>
                  <a:gd name="T17" fmla="*/ 0 60000 65536"/>
                  <a:gd name="T18" fmla="*/ 0 w 48"/>
                  <a:gd name="T19" fmla="*/ 0 h 30"/>
                  <a:gd name="T20" fmla="*/ 48 w 48"/>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48" h="30">
                    <a:moveTo>
                      <a:pt x="42" y="26"/>
                    </a:moveTo>
                    <a:lnTo>
                      <a:pt x="48" y="22"/>
                    </a:lnTo>
                    <a:lnTo>
                      <a:pt x="8" y="0"/>
                    </a:lnTo>
                    <a:lnTo>
                      <a:pt x="0" y="7"/>
                    </a:lnTo>
                    <a:lnTo>
                      <a:pt x="40" y="30"/>
                    </a:lnTo>
                    <a:lnTo>
                      <a:pt x="42" y="26"/>
                    </a:lnTo>
                    <a:close/>
                  </a:path>
                </a:pathLst>
              </a:custGeom>
              <a:solidFill>
                <a:srgbClr val="000000"/>
              </a:solidFill>
              <a:ln w="9525">
                <a:noFill/>
                <a:round/>
                <a:headEnd/>
                <a:tailEnd/>
              </a:ln>
            </p:spPr>
            <p:txBody>
              <a:bodyPr/>
              <a:lstStyle/>
              <a:p>
                <a:endParaRPr lang="pt-BR"/>
              </a:p>
            </p:txBody>
          </p:sp>
          <p:sp>
            <p:nvSpPr>
              <p:cNvPr id="22236" name="Freeform 238"/>
              <p:cNvSpPr>
                <a:spLocks/>
              </p:cNvSpPr>
              <p:nvPr/>
            </p:nvSpPr>
            <p:spPr bwMode="auto">
              <a:xfrm>
                <a:off x="4864" y="3486"/>
                <a:ext cx="6" cy="6"/>
              </a:xfrm>
              <a:custGeom>
                <a:avLst/>
                <a:gdLst>
                  <a:gd name="T0" fmla="*/ 0 w 6"/>
                  <a:gd name="T1" fmla="*/ 0 h 6"/>
                  <a:gd name="T2" fmla="*/ 6 w 6"/>
                  <a:gd name="T3" fmla="*/ 4 h 6"/>
                  <a:gd name="T4" fmla="*/ 0 w 6"/>
                  <a:gd name="T5" fmla="*/ 6 h 6"/>
                  <a:gd name="T6" fmla="*/ 0 w 6"/>
                  <a:gd name="T7" fmla="*/ 0 h 6"/>
                  <a:gd name="T8" fmla="*/ 0 60000 65536"/>
                  <a:gd name="T9" fmla="*/ 0 60000 65536"/>
                  <a:gd name="T10" fmla="*/ 0 60000 65536"/>
                  <a:gd name="T11" fmla="*/ 0 60000 65536"/>
                  <a:gd name="T12" fmla="*/ 0 w 6"/>
                  <a:gd name="T13" fmla="*/ 0 h 6"/>
                  <a:gd name="T14" fmla="*/ 6 w 6"/>
                  <a:gd name="T15" fmla="*/ 6 h 6"/>
                </a:gdLst>
                <a:ahLst/>
                <a:cxnLst>
                  <a:cxn ang="T8">
                    <a:pos x="T0" y="T1"/>
                  </a:cxn>
                  <a:cxn ang="T9">
                    <a:pos x="T2" y="T3"/>
                  </a:cxn>
                  <a:cxn ang="T10">
                    <a:pos x="T4" y="T5"/>
                  </a:cxn>
                  <a:cxn ang="T11">
                    <a:pos x="T6" y="T7"/>
                  </a:cxn>
                </a:cxnLst>
                <a:rect l="T12" t="T13" r="T14" b="T15"/>
                <a:pathLst>
                  <a:path w="6" h="6">
                    <a:moveTo>
                      <a:pt x="0" y="0"/>
                    </a:moveTo>
                    <a:lnTo>
                      <a:pt x="6" y="4"/>
                    </a:lnTo>
                    <a:lnTo>
                      <a:pt x="0" y="6"/>
                    </a:lnTo>
                    <a:lnTo>
                      <a:pt x="0" y="0"/>
                    </a:lnTo>
                    <a:close/>
                  </a:path>
                </a:pathLst>
              </a:custGeom>
              <a:solidFill>
                <a:srgbClr val="000000"/>
              </a:solidFill>
              <a:ln w="9525">
                <a:noFill/>
                <a:round/>
                <a:headEnd/>
                <a:tailEnd/>
              </a:ln>
            </p:spPr>
            <p:txBody>
              <a:bodyPr/>
              <a:lstStyle/>
              <a:p>
                <a:endParaRPr lang="pt-BR"/>
              </a:p>
            </p:txBody>
          </p:sp>
          <p:sp>
            <p:nvSpPr>
              <p:cNvPr id="22237" name="Freeform 239"/>
              <p:cNvSpPr>
                <a:spLocks/>
              </p:cNvSpPr>
              <p:nvPr/>
            </p:nvSpPr>
            <p:spPr bwMode="auto">
              <a:xfrm>
                <a:off x="4864" y="3476"/>
                <a:ext cx="17" cy="14"/>
              </a:xfrm>
              <a:custGeom>
                <a:avLst/>
                <a:gdLst>
                  <a:gd name="T0" fmla="*/ 6 w 17"/>
                  <a:gd name="T1" fmla="*/ 0 h 14"/>
                  <a:gd name="T2" fmla="*/ 17 w 17"/>
                  <a:gd name="T3" fmla="*/ 8 h 14"/>
                  <a:gd name="T4" fmla="*/ 6 w 17"/>
                  <a:gd name="T5" fmla="*/ 14 h 14"/>
                  <a:gd name="T6" fmla="*/ 0 w 17"/>
                  <a:gd name="T7" fmla="*/ 10 h 14"/>
                  <a:gd name="T8" fmla="*/ 0 w 17"/>
                  <a:gd name="T9" fmla="*/ 4 h 14"/>
                  <a:gd name="T10" fmla="*/ 6 w 17"/>
                  <a:gd name="T11" fmla="*/ 0 h 14"/>
                  <a:gd name="T12" fmla="*/ 0 60000 65536"/>
                  <a:gd name="T13" fmla="*/ 0 60000 65536"/>
                  <a:gd name="T14" fmla="*/ 0 60000 65536"/>
                  <a:gd name="T15" fmla="*/ 0 60000 65536"/>
                  <a:gd name="T16" fmla="*/ 0 60000 65536"/>
                  <a:gd name="T17" fmla="*/ 0 60000 65536"/>
                  <a:gd name="T18" fmla="*/ 0 w 17"/>
                  <a:gd name="T19" fmla="*/ 0 h 14"/>
                  <a:gd name="T20" fmla="*/ 17 w 17"/>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7" h="14">
                    <a:moveTo>
                      <a:pt x="6" y="0"/>
                    </a:moveTo>
                    <a:lnTo>
                      <a:pt x="17" y="8"/>
                    </a:lnTo>
                    <a:lnTo>
                      <a:pt x="6" y="14"/>
                    </a:lnTo>
                    <a:lnTo>
                      <a:pt x="0" y="10"/>
                    </a:lnTo>
                    <a:lnTo>
                      <a:pt x="0" y="4"/>
                    </a:lnTo>
                    <a:lnTo>
                      <a:pt x="6" y="0"/>
                    </a:lnTo>
                    <a:close/>
                  </a:path>
                </a:pathLst>
              </a:custGeom>
              <a:solidFill>
                <a:srgbClr val="000000"/>
              </a:solidFill>
              <a:ln w="9525">
                <a:noFill/>
                <a:round/>
                <a:headEnd/>
                <a:tailEnd/>
              </a:ln>
            </p:spPr>
            <p:txBody>
              <a:bodyPr/>
              <a:lstStyle/>
              <a:p>
                <a:endParaRPr lang="pt-BR"/>
              </a:p>
            </p:txBody>
          </p:sp>
          <p:sp>
            <p:nvSpPr>
              <p:cNvPr id="22238" name="Freeform 240"/>
              <p:cNvSpPr>
                <a:spLocks noEditPoints="1"/>
              </p:cNvSpPr>
              <p:nvPr/>
            </p:nvSpPr>
            <p:spPr bwMode="auto">
              <a:xfrm>
                <a:off x="4832" y="3437"/>
                <a:ext cx="108" cy="77"/>
              </a:xfrm>
              <a:custGeom>
                <a:avLst/>
                <a:gdLst>
                  <a:gd name="T0" fmla="*/ 2 w 108"/>
                  <a:gd name="T1" fmla="*/ 0 h 77"/>
                  <a:gd name="T2" fmla="*/ 8 w 108"/>
                  <a:gd name="T3" fmla="*/ 2 h 77"/>
                  <a:gd name="T4" fmla="*/ 0 w 108"/>
                  <a:gd name="T5" fmla="*/ 3 h 77"/>
                  <a:gd name="T6" fmla="*/ 2 w 108"/>
                  <a:gd name="T7" fmla="*/ 0 h 77"/>
                  <a:gd name="T8" fmla="*/ 2 w 108"/>
                  <a:gd name="T9" fmla="*/ 0 h 77"/>
                  <a:gd name="T10" fmla="*/ 44 w 108"/>
                  <a:gd name="T11" fmla="*/ 30 h 77"/>
                  <a:gd name="T12" fmla="*/ 59 w 108"/>
                  <a:gd name="T13" fmla="*/ 39 h 77"/>
                  <a:gd name="T14" fmla="*/ 49 w 108"/>
                  <a:gd name="T15" fmla="*/ 47 h 77"/>
                  <a:gd name="T16" fmla="*/ 38 w 108"/>
                  <a:gd name="T17" fmla="*/ 39 h 77"/>
                  <a:gd name="T18" fmla="*/ 44 w 108"/>
                  <a:gd name="T19" fmla="*/ 30 h 77"/>
                  <a:gd name="T20" fmla="*/ 44 w 108"/>
                  <a:gd name="T21" fmla="*/ 30 h 77"/>
                  <a:gd name="T22" fmla="*/ 97 w 108"/>
                  <a:gd name="T23" fmla="*/ 68 h 77"/>
                  <a:gd name="T24" fmla="*/ 108 w 108"/>
                  <a:gd name="T25" fmla="*/ 77 h 77"/>
                  <a:gd name="T26" fmla="*/ 97 w 108"/>
                  <a:gd name="T27" fmla="*/ 77 h 77"/>
                  <a:gd name="T28" fmla="*/ 97 w 108"/>
                  <a:gd name="T29" fmla="*/ 68 h 77"/>
                  <a:gd name="T30" fmla="*/ 97 w 108"/>
                  <a:gd name="T31" fmla="*/ 68 h 7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8"/>
                  <a:gd name="T49" fmla="*/ 0 h 77"/>
                  <a:gd name="T50" fmla="*/ 108 w 108"/>
                  <a:gd name="T51" fmla="*/ 77 h 7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8" h="77">
                    <a:moveTo>
                      <a:pt x="2" y="0"/>
                    </a:moveTo>
                    <a:lnTo>
                      <a:pt x="8" y="2"/>
                    </a:lnTo>
                    <a:lnTo>
                      <a:pt x="0" y="3"/>
                    </a:lnTo>
                    <a:lnTo>
                      <a:pt x="2" y="0"/>
                    </a:lnTo>
                    <a:close/>
                    <a:moveTo>
                      <a:pt x="44" y="30"/>
                    </a:moveTo>
                    <a:lnTo>
                      <a:pt x="59" y="39"/>
                    </a:lnTo>
                    <a:lnTo>
                      <a:pt x="49" y="47"/>
                    </a:lnTo>
                    <a:lnTo>
                      <a:pt x="38" y="39"/>
                    </a:lnTo>
                    <a:lnTo>
                      <a:pt x="44" y="30"/>
                    </a:lnTo>
                    <a:close/>
                    <a:moveTo>
                      <a:pt x="97" y="68"/>
                    </a:moveTo>
                    <a:lnTo>
                      <a:pt x="108" y="77"/>
                    </a:lnTo>
                    <a:lnTo>
                      <a:pt x="97" y="77"/>
                    </a:lnTo>
                    <a:lnTo>
                      <a:pt x="97" y="68"/>
                    </a:lnTo>
                    <a:close/>
                  </a:path>
                </a:pathLst>
              </a:custGeom>
              <a:solidFill>
                <a:srgbClr val="000000"/>
              </a:solidFill>
              <a:ln w="9525">
                <a:noFill/>
                <a:round/>
                <a:headEnd/>
                <a:tailEnd/>
              </a:ln>
            </p:spPr>
            <p:txBody>
              <a:bodyPr/>
              <a:lstStyle/>
              <a:p>
                <a:endParaRPr lang="pt-BR"/>
              </a:p>
            </p:txBody>
          </p:sp>
          <p:sp>
            <p:nvSpPr>
              <p:cNvPr id="22239" name="Freeform 241"/>
              <p:cNvSpPr>
                <a:spLocks noEditPoints="1"/>
              </p:cNvSpPr>
              <p:nvPr/>
            </p:nvSpPr>
            <p:spPr bwMode="auto">
              <a:xfrm>
                <a:off x="4803" y="3401"/>
                <a:ext cx="145" cy="113"/>
              </a:xfrm>
              <a:custGeom>
                <a:avLst/>
                <a:gdLst>
                  <a:gd name="T0" fmla="*/ 0 w 145"/>
                  <a:gd name="T1" fmla="*/ 0 h 113"/>
                  <a:gd name="T2" fmla="*/ 16 w 145"/>
                  <a:gd name="T3" fmla="*/ 9 h 113"/>
                  <a:gd name="T4" fmla="*/ 12 w 145"/>
                  <a:gd name="T5" fmla="*/ 9 h 113"/>
                  <a:gd name="T6" fmla="*/ 0 w 145"/>
                  <a:gd name="T7" fmla="*/ 0 h 113"/>
                  <a:gd name="T8" fmla="*/ 0 w 145"/>
                  <a:gd name="T9" fmla="*/ 0 h 113"/>
                  <a:gd name="T10" fmla="*/ 40 w 145"/>
                  <a:gd name="T11" fmla="*/ 28 h 113"/>
                  <a:gd name="T12" fmla="*/ 48 w 145"/>
                  <a:gd name="T13" fmla="*/ 34 h 113"/>
                  <a:gd name="T14" fmla="*/ 37 w 145"/>
                  <a:gd name="T15" fmla="*/ 38 h 113"/>
                  <a:gd name="T16" fmla="*/ 31 w 145"/>
                  <a:gd name="T17" fmla="*/ 36 h 113"/>
                  <a:gd name="T18" fmla="*/ 40 w 145"/>
                  <a:gd name="T19" fmla="*/ 28 h 113"/>
                  <a:gd name="T20" fmla="*/ 40 w 145"/>
                  <a:gd name="T21" fmla="*/ 28 h 113"/>
                  <a:gd name="T22" fmla="*/ 80 w 145"/>
                  <a:gd name="T23" fmla="*/ 56 h 113"/>
                  <a:gd name="T24" fmla="*/ 97 w 145"/>
                  <a:gd name="T25" fmla="*/ 72 h 113"/>
                  <a:gd name="T26" fmla="*/ 93 w 145"/>
                  <a:gd name="T27" fmla="*/ 74 h 113"/>
                  <a:gd name="T28" fmla="*/ 88 w 145"/>
                  <a:gd name="T29" fmla="*/ 75 h 113"/>
                  <a:gd name="T30" fmla="*/ 73 w 145"/>
                  <a:gd name="T31" fmla="*/ 66 h 113"/>
                  <a:gd name="T32" fmla="*/ 80 w 145"/>
                  <a:gd name="T33" fmla="*/ 56 h 113"/>
                  <a:gd name="T34" fmla="*/ 80 w 145"/>
                  <a:gd name="T35" fmla="*/ 56 h 113"/>
                  <a:gd name="T36" fmla="*/ 128 w 145"/>
                  <a:gd name="T37" fmla="*/ 91 h 113"/>
                  <a:gd name="T38" fmla="*/ 145 w 145"/>
                  <a:gd name="T39" fmla="*/ 104 h 113"/>
                  <a:gd name="T40" fmla="*/ 145 w 145"/>
                  <a:gd name="T41" fmla="*/ 112 h 113"/>
                  <a:gd name="T42" fmla="*/ 137 w 145"/>
                  <a:gd name="T43" fmla="*/ 113 h 113"/>
                  <a:gd name="T44" fmla="*/ 126 w 145"/>
                  <a:gd name="T45" fmla="*/ 104 h 113"/>
                  <a:gd name="T46" fmla="*/ 128 w 145"/>
                  <a:gd name="T47" fmla="*/ 91 h 113"/>
                  <a:gd name="T48" fmla="*/ 128 w 145"/>
                  <a:gd name="T49" fmla="*/ 91 h 1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5"/>
                  <a:gd name="T76" fmla="*/ 0 h 113"/>
                  <a:gd name="T77" fmla="*/ 145 w 145"/>
                  <a:gd name="T78" fmla="*/ 113 h 11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5" h="113">
                    <a:moveTo>
                      <a:pt x="0" y="0"/>
                    </a:moveTo>
                    <a:lnTo>
                      <a:pt x="16" y="9"/>
                    </a:lnTo>
                    <a:lnTo>
                      <a:pt x="12" y="9"/>
                    </a:lnTo>
                    <a:lnTo>
                      <a:pt x="0" y="0"/>
                    </a:lnTo>
                    <a:close/>
                    <a:moveTo>
                      <a:pt x="40" y="28"/>
                    </a:moveTo>
                    <a:lnTo>
                      <a:pt x="48" y="34"/>
                    </a:lnTo>
                    <a:lnTo>
                      <a:pt x="37" y="38"/>
                    </a:lnTo>
                    <a:lnTo>
                      <a:pt x="31" y="36"/>
                    </a:lnTo>
                    <a:lnTo>
                      <a:pt x="40" y="28"/>
                    </a:lnTo>
                    <a:close/>
                    <a:moveTo>
                      <a:pt x="80" y="56"/>
                    </a:moveTo>
                    <a:lnTo>
                      <a:pt x="97" y="72"/>
                    </a:lnTo>
                    <a:lnTo>
                      <a:pt x="93" y="74"/>
                    </a:lnTo>
                    <a:lnTo>
                      <a:pt x="88" y="75"/>
                    </a:lnTo>
                    <a:lnTo>
                      <a:pt x="73" y="66"/>
                    </a:lnTo>
                    <a:lnTo>
                      <a:pt x="80" y="56"/>
                    </a:lnTo>
                    <a:close/>
                    <a:moveTo>
                      <a:pt x="128" y="91"/>
                    </a:moveTo>
                    <a:lnTo>
                      <a:pt x="145" y="104"/>
                    </a:lnTo>
                    <a:lnTo>
                      <a:pt x="145" y="112"/>
                    </a:lnTo>
                    <a:lnTo>
                      <a:pt x="137" y="113"/>
                    </a:lnTo>
                    <a:lnTo>
                      <a:pt x="126" y="104"/>
                    </a:lnTo>
                    <a:lnTo>
                      <a:pt x="128" y="91"/>
                    </a:lnTo>
                    <a:close/>
                  </a:path>
                </a:pathLst>
              </a:custGeom>
              <a:solidFill>
                <a:srgbClr val="000000"/>
              </a:solidFill>
              <a:ln w="9525">
                <a:noFill/>
                <a:round/>
                <a:headEnd/>
                <a:tailEnd/>
              </a:ln>
            </p:spPr>
            <p:txBody>
              <a:bodyPr/>
              <a:lstStyle/>
              <a:p>
                <a:endParaRPr lang="pt-BR"/>
              </a:p>
            </p:txBody>
          </p:sp>
          <p:sp>
            <p:nvSpPr>
              <p:cNvPr id="22240" name="Freeform 242"/>
              <p:cNvSpPr>
                <a:spLocks noEditPoints="1"/>
              </p:cNvSpPr>
              <p:nvPr/>
            </p:nvSpPr>
            <p:spPr bwMode="auto">
              <a:xfrm>
                <a:off x="4802" y="3399"/>
                <a:ext cx="148" cy="106"/>
              </a:xfrm>
              <a:custGeom>
                <a:avLst/>
                <a:gdLst>
                  <a:gd name="T0" fmla="*/ 17 w 148"/>
                  <a:gd name="T1" fmla="*/ 0 h 106"/>
                  <a:gd name="T2" fmla="*/ 32 w 148"/>
                  <a:gd name="T3" fmla="*/ 11 h 106"/>
                  <a:gd name="T4" fmla="*/ 17 w 148"/>
                  <a:gd name="T5" fmla="*/ 11 h 106"/>
                  <a:gd name="T6" fmla="*/ 1 w 148"/>
                  <a:gd name="T7" fmla="*/ 2 h 106"/>
                  <a:gd name="T8" fmla="*/ 0 w 148"/>
                  <a:gd name="T9" fmla="*/ 0 h 106"/>
                  <a:gd name="T10" fmla="*/ 17 w 148"/>
                  <a:gd name="T11" fmla="*/ 0 h 106"/>
                  <a:gd name="T12" fmla="*/ 17 w 148"/>
                  <a:gd name="T13" fmla="*/ 0 h 106"/>
                  <a:gd name="T14" fmla="*/ 51 w 148"/>
                  <a:gd name="T15" fmla="*/ 22 h 106"/>
                  <a:gd name="T16" fmla="*/ 62 w 148"/>
                  <a:gd name="T17" fmla="*/ 32 h 106"/>
                  <a:gd name="T18" fmla="*/ 49 w 148"/>
                  <a:gd name="T19" fmla="*/ 36 h 106"/>
                  <a:gd name="T20" fmla="*/ 41 w 148"/>
                  <a:gd name="T21" fmla="*/ 30 h 106"/>
                  <a:gd name="T22" fmla="*/ 41 w 148"/>
                  <a:gd name="T23" fmla="*/ 26 h 106"/>
                  <a:gd name="T24" fmla="*/ 51 w 148"/>
                  <a:gd name="T25" fmla="*/ 22 h 106"/>
                  <a:gd name="T26" fmla="*/ 51 w 148"/>
                  <a:gd name="T27" fmla="*/ 22 h 106"/>
                  <a:gd name="T28" fmla="*/ 89 w 148"/>
                  <a:gd name="T29" fmla="*/ 51 h 106"/>
                  <a:gd name="T30" fmla="*/ 108 w 148"/>
                  <a:gd name="T31" fmla="*/ 66 h 106"/>
                  <a:gd name="T32" fmla="*/ 108 w 148"/>
                  <a:gd name="T33" fmla="*/ 66 h 106"/>
                  <a:gd name="T34" fmla="*/ 98 w 148"/>
                  <a:gd name="T35" fmla="*/ 74 h 106"/>
                  <a:gd name="T36" fmla="*/ 81 w 148"/>
                  <a:gd name="T37" fmla="*/ 58 h 106"/>
                  <a:gd name="T38" fmla="*/ 89 w 148"/>
                  <a:gd name="T39" fmla="*/ 51 h 106"/>
                  <a:gd name="T40" fmla="*/ 89 w 148"/>
                  <a:gd name="T41" fmla="*/ 51 h 106"/>
                  <a:gd name="T42" fmla="*/ 129 w 148"/>
                  <a:gd name="T43" fmla="*/ 81 h 106"/>
                  <a:gd name="T44" fmla="*/ 148 w 148"/>
                  <a:gd name="T45" fmla="*/ 95 h 106"/>
                  <a:gd name="T46" fmla="*/ 146 w 148"/>
                  <a:gd name="T47" fmla="*/ 106 h 106"/>
                  <a:gd name="T48" fmla="*/ 129 w 148"/>
                  <a:gd name="T49" fmla="*/ 93 h 106"/>
                  <a:gd name="T50" fmla="*/ 129 w 148"/>
                  <a:gd name="T51" fmla="*/ 81 h 106"/>
                  <a:gd name="T52" fmla="*/ 129 w 148"/>
                  <a:gd name="T53" fmla="*/ 81 h 10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8"/>
                  <a:gd name="T82" fmla="*/ 0 h 106"/>
                  <a:gd name="T83" fmla="*/ 148 w 148"/>
                  <a:gd name="T84" fmla="*/ 106 h 10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8" h="106">
                    <a:moveTo>
                      <a:pt x="17" y="0"/>
                    </a:moveTo>
                    <a:lnTo>
                      <a:pt x="32" y="11"/>
                    </a:lnTo>
                    <a:lnTo>
                      <a:pt x="17" y="11"/>
                    </a:lnTo>
                    <a:lnTo>
                      <a:pt x="1" y="2"/>
                    </a:lnTo>
                    <a:lnTo>
                      <a:pt x="0" y="0"/>
                    </a:lnTo>
                    <a:lnTo>
                      <a:pt x="17" y="0"/>
                    </a:lnTo>
                    <a:close/>
                    <a:moveTo>
                      <a:pt x="51" y="22"/>
                    </a:moveTo>
                    <a:lnTo>
                      <a:pt x="62" y="32"/>
                    </a:lnTo>
                    <a:lnTo>
                      <a:pt x="49" y="36"/>
                    </a:lnTo>
                    <a:lnTo>
                      <a:pt x="41" y="30"/>
                    </a:lnTo>
                    <a:lnTo>
                      <a:pt x="41" y="26"/>
                    </a:lnTo>
                    <a:lnTo>
                      <a:pt x="51" y="22"/>
                    </a:lnTo>
                    <a:close/>
                    <a:moveTo>
                      <a:pt x="89" y="51"/>
                    </a:moveTo>
                    <a:lnTo>
                      <a:pt x="108" y="66"/>
                    </a:lnTo>
                    <a:lnTo>
                      <a:pt x="98" y="74"/>
                    </a:lnTo>
                    <a:lnTo>
                      <a:pt x="81" y="58"/>
                    </a:lnTo>
                    <a:lnTo>
                      <a:pt x="89" y="51"/>
                    </a:lnTo>
                    <a:close/>
                    <a:moveTo>
                      <a:pt x="129" y="81"/>
                    </a:moveTo>
                    <a:lnTo>
                      <a:pt x="148" y="95"/>
                    </a:lnTo>
                    <a:lnTo>
                      <a:pt x="146" y="106"/>
                    </a:lnTo>
                    <a:lnTo>
                      <a:pt x="129" y="93"/>
                    </a:lnTo>
                    <a:lnTo>
                      <a:pt x="129" y="81"/>
                    </a:lnTo>
                    <a:close/>
                  </a:path>
                </a:pathLst>
              </a:custGeom>
              <a:solidFill>
                <a:srgbClr val="000000"/>
              </a:solidFill>
              <a:ln w="9525">
                <a:noFill/>
                <a:round/>
                <a:headEnd/>
                <a:tailEnd/>
              </a:ln>
            </p:spPr>
            <p:txBody>
              <a:bodyPr/>
              <a:lstStyle/>
              <a:p>
                <a:endParaRPr lang="pt-BR"/>
              </a:p>
            </p:txBody>
          </p:sp>
          <p:sp>
            <p:nvSpPr>
              <p:cNvPr id="22241" name="Freeform 243"/>
              <p:cNvSpPr>
                <a:spLocks noEditPoints="1"/>
              </p:cNvSpPr>
              <p:nvPr/>
            </p:nvSpPr>
            <p:spPr bwMode="auto">
              <a:xfrm>
                <a:off x="4788" y="3363"/>
                <a:ext cx="164" cy="131"/>
              </a:xfrm>
              <a:custGeom>
                <a:avLst/>
                <a:gdLst>
                  <a:gd name="T0" fmla="*/ 0 w 164"/>
                  <a:gd name="T1" fmla="*/ 0 h 131"/>
                  <a:gd name="T2" fmla="*/ 14 w 164"/>
                  <a:gd name="T3" fmla="*/ 9 h 131"/>
                  <a:gd name="T4" fmla="*/ 14 w 164"/>
                  <a:gd name="T5" fmla="*/ 7 h 131"/>
                  <a:gd name="T6" fmla="*/ 0 w 164"/>
                  <a:gd name="T7" fmla="*/ 0 h 131"/>
                  <a:gd name="T8" fmla="*/ 0 w 164"/>
                  <a:gd name="T9" fmla="*/ 0 h 131"/>
                  <a:gd name="T10" fmla="*/ 50 w 164"/>
                  <a:gd name="T11" fmla="*/ 34 h 131"/>
                  <a:gd name="T12" fmla="*/ 65 w 164"/>
                  <a:gd name="T13" fmla="*/ 45 h 131"/>
                  <a:gd name="T14" fmla="*/ 46 w 164"/>
                  <a:gd name="T15" fmla="*/ 47 h 131"/>
                  <a:gd name="T16" fmla="*/ 31 w 164"/>
                  <a:gd name="T17" fmla="*/ 36 h 131"/>
                  <a:gd name="T18" fmla="*/ 50 w 164"/>
                  <a:gd name="T19" fmla="*/ 34 h 131"/>
                  <a:gd name="T20" fmla="*/ 50 w 164"/>
                  <a:gd name="T21" fmla="*/ 34 h 131"/>
                  <a:gd name="T22" fmla="*/ 80 w 164"/>
                  <a:gd name="T23" fmla="*/ 57 h 131"/>
                  <a:gd name="T24" fmla="*/ 91 w 164"/>
                  <a:gd name="T25" fmla="*/ 64 h 131"/>
                  <a:gd name="T26" fmla="*/ 76 w 164"/>
                  <a:gd name="T27" fmla="*/ 68 h 131"/>
                  <a:gd name="T28" fmla="*/ 65 w 164"/>
                  <a:gd name="T29" fmla="*/ 58 h 131"/>
                  <a:gd name="T30" fmla="*/ 80 w 164"/>
                  <a:gd name="T31" fmla="*/ 57 h 131"/>
                  <a:gd name="T32" fmla="*/ 80 w 164"/>
                  <a:gd name="T33" fmla="*/ 57 h 131"/>
                  <a:gd name="T34" fmla="*/ 108 w 164"/>
                  <a:gd name="T35" fmla="*/ 77 h 131"/>
                  <a:gd name="T36" fmla="*/ 127 w 164"/>
                  <a:gd name="T37" fmla="*/ 91 h 131"/>
                  <a:gd name="T38" fmla="*/ 122 w 164"/>
                  <a:gd name="T39" fmla="*/ 102 h 131"/>
                  <a:gd name="T40" fmla="*/ 103 w 164"/>
                  <a:gd name="T41" fmla="*/ 87 h 131"/>
                  <a:gd name="T42" fmla="*/ 108 w 164"/>
                  <a:gd name="T43" fmla="*/ 77 h 131"/>
                  <a:gd name="T44" fmla="*/ 108 w 164"/>
                  <a:gd name="T45" fmla="*/ 77 h 131"/>
                  <a:gd name="T46" fmla="*/ 145 w 164"/>
                  <a:gd name="T47" fmla="*/ 104 h 131"/>
                  <a:gd name="T48" fmla="*/ 164 w 164"/>
                  <a:gd name="T49" fmla="*/ 117 h 131"/>
                  <a:gd name="T50" fmla="*/ 162 w 164"/>
                  <a:gd name="T51" fmla="*/ 131 h 131"/>
                  <a:gd name="T52" fmla="*/ 143 w 164"/>
                  <a:gd name="T53" fmla="*/ 117 h 131"/>
                  <a:gd name="T54" fmla="*/ 145 w 164"/>
                  <a:gd name="T55" fmla="*/ 104 h 131"/>
                  <a:gd name="T56" fmla="*/ 145 w 164"/>
                  <a:gd name="T57" fmla="*/ 104 h 1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4"/>
                  <a:gd name="T88" fmla="*/ 0 h 131"/>
                  <a:gd name="T89" fmla="*/ 164 w 164"/>
                  <a:gd name="T90" fmla="*/ 131 h 13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4" h="131">
                    <a:moveTo>
                      <a:pt x="0" y="0"/>
                    </a:moveTo>
                    <a:lnTo>
                      <a:pt x="14" y="9"/>
                    </a:lnTo>
                    <a:lnTo>
                      <a:pt x="14" y="7"/>
                    </a:lnTo>
                    <a:lnTo>
                      <a:pt x="0" y="0"/>
                    </a:lnTo>
                    <a:close/>
                    <a:moveTo>
                      <a:pt x="50" y="34"/>
                    </a:moveTo>
                    <a:lnTo>
                      <a:pt x="65" y="45"/>
                    </a:lnTo>
                    <a:lnTo>
                      <a:pt x="46" y="47"/>
                    </a:lnTo>
                    <a:lnTo>
                      <a:pt x="31" y="36"/>
                    </a:lnTo>
                    <a:lnTo>
                      <a:pt x="50" y="34"/>
                    </a:lnTo>
                    <a:close/>
                    <a:moveTo>
                      <a:pt x="80" y="57"/>
                    </a:moveTo>
                    <a:lnTo>
                      <a:pt x="91" y="64"/>
                    </a:lnTo>
                    <a:lnTo>
                      <a:pt x="76" y="68"/>
                    </a:lnTo>
                    <a:lnTo>
                      <a:pt x="65" y="58"/>
                    </a:lnTo>
                    <a:lnTo>
                      <a:pt x="80" y="57"/>
                    </a:lnTo>
                    <a:close/>
                    <a:moveTo>
                      <a:pt x="108" y="77"/>
                    </a:moveTo>
                    <a:lnTo>
                      <a:pt x="127" y="91"/>
                    </a:lnTo>
                    <a:lnTo>
                      <a:pt x="122" y="102"/>
                    </a:lnTo>
                    <a:lnTo>
                      <a:pt x="103" y="87"/>
                    </a:lnTo>
                    <a:lnTo>
                      <a:pt x="108" y="77"/>
                    </a:lnTo>
                    <a:close/>
                    <a:moveTo>
                      <a:pt x="145" y="104"/>
                    </a:moveTo>
                    <a:lnTo>
                      <a:pt x="164" y="117"/>
                    </a:lnTo>
                    <a:lnTo>
                      <a:pt x="162" y="131"/>
                    </a:lnTo>
                    <a:lnTo>
                      <a:pt x="143" y="117"/>
                    </a:lnTo>
                    <a:lnTo>
                      <a:pt x="145" y="104"/>
                    </a:lnTo>
                    <a:close/>
                  </a:path>
                </a:pathLst>
              </a:custGeom>
              <a:solidFill>
                <a:srgbClr val="000000"/>
              </a:solidFill>
              <a:ln w="9525">
                <a:noFill/>
                <a:round/>
                <a:headEnd/>
                <a:tailEnd/>
              </a:ln>
            </p:spPr>
            <p:txBody>
              <a:bodyPr/>
              <a:lstStyle/>
              <a:p>
                <a:endParaRPr lang="pt-BR"/>
              </a:p>
            </p:txBody>
          </p:sp>
          <p:sp>
            <p:nvSpPr>
              <p:cNvPr id="22242" name="Freeform 244"/>
              <p:cNvSpPr>
                <a:spLocks noEditPoints="1"/>
              </p:cNvSpPr>
              <p:nvPr/>
            </p:nvSpPr>
            <p:spPr bwMode="auto">
              <a:xfrm>
                <a:off x="4785" y="3346"/>
                <a:ext cx="168" cy="134"/>
              </a:xfrm>
              <a:custGeom>
                <a:avLst/>
                <a:gdLst>
                  <a:gd name="T0" fmla="*/ 0 w 168"/>
                  <a:gd name="T1" fmla="*/ 0 h 134"/>
                  <a:gd name="T2" fmla="*/ 41 w 168"/>
                  <a:gd name="T3" fmla="*/ 30 h 134"/>
                  <a:gd name="T4" fmla="*/ 17 w 168"/>
                  <a:gd name="T5" fmla="*/ 26 h 134"/>
                  <a:gd name="T6" fmla="*/ 3 w 168"/>
                  <a:gd name="T7" fmla="*/ 17 h 134"/>
                  <a:gd name="T8" fmla="*/ 0 w 168"/>
                  <a:gd name="T9" fmla="*/ 0 h 134"/>
                  <a:gd name="T10" fmla="*/ 0 w 168"/>
                  <a:gd name="T11" fmla="*/ 0 h 134"/>
                  <a:gd name="T12" fmla="*/ 70 w 168"/>
                  <a:gd name="T13" fmla="*/ 51 h 134"/>
                  <a:gd name="T14" fmla="*/ 83 w 168"/>
                  <a:gd name="T15" fmla="*/ 60 h 134"/>
                  <a:gd name="T16" fmla="*/ 68 w 168"/>
                  <a:gd name="T17" fmla="*/ 62 h 134"/>
                  <a:gd name="T18" fmla="*/ 53 w 168"/>
                  <a:gd name="T19" fmla="*/ 51 h 134"/>
                  <a:gd name="T20" fmla="*/ 70 w 168"/>
                  <a:gd name="T21" fmla="*/ 51 h 134"/>
                  <a:gd name="T22" fmla="*/ 70 w 168"/>
                  <a:gd name="T23" fmla="*/ 51 h 134"/>
                  <a:gd name="T24" fmla="*/ 98 w 168"/>
                  <a:gd name="T25" fmla="*/ 72 h 134"/>
                  <a:gd name="T26" fmla="*/ 108 w 168"/>
                  <a:gd name="T27" fmla="*/ 79 h 134"/>
                  <a:gd name="T28" fmla="*/ 94 w 168"/>
                  <a:gd name="T29" fmla="*/ 81 h 134"/>
                  <a:gd name="T30" fmla="*/ 83 w 168"/>
                  <a:gd name="T31" fmla="*/ 74 h 134"/>
                  <a:gd name="T32" fmla="*/ 85 w 168"/>
                  <a:gd name="T33" fmla="*/ 74 h 134"/>
                  <a:gd name="T34" fmla="*/ 98 w 168"/>
                  <a:gd name="T35" fmla="*/ 72 h 134"/>
                  <a:gd name="T36" fmla="*/ 98 w 168"/>
                  <a:gd name="T37" fmla="*/ 72 h 134"/>
                  <a:gd name="T38" fmla="*/ 119 w 168"/>
                  <a:gd name="T39" fmla="*/ 87 h 134"/>
                  <a:gd name="T40" fmla="*/ 134 w 168"/>
                  <a:gd name="T41" fmla="*/ 98 h 134"/>
                  <a:gd name="T42" fmla="*/ 130 w 168"/>
                  <a:gd name="T43" fmla="*/ 104 h 134"/>
                  <a:gd name="T44" fmla="*/ 130 w 168"/>
                  <a:gd name="T45" fmla="*/ 108 h 134"/>
                  <a:gd name="T46" fmla="*/ 111 w 168"/>
                  <a:gd name="T47" fmla="*/ 94 h 134"/>
                  <a:gd name="T48" fmla="*/ 119 w 168"/>
                  <a:gd name="T49" fmla="*/ 87 h 134"/>
                  <a:gd name="T50" fmla="*/ 119 w 168"/>
                  <a:gd name="T51" fmla="*/ 87 h 134"/>
                  <a:gd name="T52" fmla="*/ 149 w 168"/>
                  <a:gd name="T53" fmla="*/ 108 h 134"/>
                  <a:gd name="T54" fmla="*/ 168 w 168"/>
                  <a:gd name="T55" fmla="*/ 123 h 134"/>
                  <a:gd name="T56" fmla="*/ 168 w 168"/>
                  <a:gd name="T57" fmla="*/ 123 h 134"/>
                  <a:gd name="T58" fmla="*/ 167 w 168"/>
                  <a:gd name="T59" fmla="*/ 134 h 134"/>
                  <a:gd name="T60" fmla="*/ 148 w 168"/>
                  <a:gd name="T61" fmla="*/ 121 h 134"/>
                  <a:gd name="T62" fmla="*/ 149 w 168"/>
                  <a:gd name="T63" fmla="*/ 108 h 134"/>
                  <a:gd name="T64" fmla="*/ 149 w 168"/>
                  <a:gd name="T65" fmla="*/ 108 h 1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8"/>
                  <a:gd name="T100" fmla="*/ 0 h 134"/>
                  <a:gd name="T101" fmla="*/ 168 w 168"/>
                  <a:gd name="T102" fmla="*/ 134 h 1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8" h="134">
                    <a:moveTo>
                      <a:pt x="0" y="0"/>
                    </a:moveTo>
                    <a:lnTo>
                      <a:pt x="41" y="30"/>
                    </a:lnTo>
                    <a:lnTo>
                      <a:pt x="17" y="26"/>
                    </a:lnTo>
                    <a:lnTo>
                      <a:pt x="3" y="17"/>
                    </a:lnTo>
                    <a:lnTo>
                      <a:pt x="0" y="0"/>
                    </a:lnTo>
                    <a:close/>
                    <a:moveTo>
                      <a:pt x="70" y="51"/>
                    </a:moveTo>
                    <a:lnTo>
                      <a:pt x="83" y="60"/>
                    </a:lnTo>
                    <a:lnTo>
                      <a:pt x="68" y="62"/>
                    </a:lnTo>
                    <a:lnTo>
                      <a:pt x="53" y="51"/>
                    </a:lnTo>
                    <a:lnTo>
                      <a:pt x="70" y="51"/>
                    </a:lnTo>
                    <a:close/>
                    <a:moveTo>
                      <a:pt x="98" y="72"/>
                    </a:moveTo>
                    <a:lnTo>
                      <a:pt x="108" y="79"/>
                    </a:lnTo>
                    <a:lnTo>
                      <a:pt x="94" y="81"/>
                    </a:lnTo>
                    <a:lnTo>
                      <a:pt x="83" y="74"/>
                    </a:lnTo>
                    <a:lnTo>
                      <a:pt x="85" y="74"/>
                    </a:lnTo>
                    <a:lnTo>
                      <a:pt x="98" y="72"/>
                    </a:lnTo>
                    <a:close/>
                    <a:moveTo>
                      <a:pt x="119" y="87"/>
                    </a:moveTo>
                    <a:lnTo>
                      <a:pt x="134" y="98"/>
                    </a:lnTo>
                    <a:lnTo>
                      <a:pt x="130" y="104"/>
                    </a:lnTo>
                    <a:lnTo>
                      <a:pt x="130" y="108"/>
                    </a:lnTo>
                    <a:lnTo>
                      <a:pt x="111" y="94"/>
                    </a:lnTo>
                    <a:lnTo>
                      <a:pt x="119" y="87"/>
                    </a:lnTo>
                    <a:close/>
                    <a:moveTo>
                      <a:pt x="149" y="108"/>
                    </a:moveTo>
                    <a:lnTo>
                      <a:pt x="168" y="123"/>
                    </a:lnTo>
                    <a:lnTo>
                      <a:pt x="167" y="134"/>
                    </a:lnTo>
                    <a:lnTo>
                      <a:pt x="148" y="121"/>
                    </a:lnTo>
                    <a:lnTo>
                      <a:pt x="149" y="108"/>
                    </a:lnTo>
                    <a:close/>
                  </a:path>
                </a:pathLst>
              </a:custGeom>
              <a:solidFill>
                <a:srgbClr val="000000"/>
              </a:solidFill>
              <a:ln w="9525">
                <a:noFill/>
                <a:round/>
                <a:headEnd/>
                <a:tailEnd/>
              </a:ln>
            </p:spPr>
            <p:txBody>
              <a:bodyPr/>
              <a:lstStyle/>
              <a:p>
                <a:endParaRPr lang="pt-BR"/>
              </a:p>
            </p:txBody>
          </p:sp>
          <p:sp>
            <p:nvSpPr>
              <p:cNvPr id="22243" name="Freeform 245"/>
              <p:cNvSpPr>
                <a:spLocks noEditPoints="1"/>
              </p:cNvSpPr>
              <p:nvPr/>
            </p:nvSpPr>
            <p:spPr bwMode="auto">
              <a:xfrm>
                <a:off x="4783" y="3336"/>
                <a:ext cx="227" cy="159"/>
              </a:xfrm>
              <a:custGeom>
                <a:avLst/>
                <a:gdLst>
                  <a:gd name="T0" fmla="*/ 13 w 227"/>
                  <a:gd name="T1" fmla="*/ 4 h 159"/>
                  <a:gd name="T2" fmla="*/ 70 w 227"/>
                  <a:gd name="T3" fmla="*/ 46 h 159"/>
                  <a:gd name="T4" fmla="*/ 51 w 227"/>
                  <a:gd name="T5" fmla="*/ 42 h 159"/>
                  <a:gd name="T6" fmla="*/ 43 w 227"/>
                  <a:gd name="T7" fmla="*/ 40 h 159"/>
                  <a:gd name="T8" fmla="*/ 2 w 227"/>
                  <a:gd name="T9" fmla="*/ 10 h 159"/>
                  <a:gd name="T10" fmla="*/ 0 w 227"/>
                  <a:gd name="T11" fmla="*/ 0 h 159"/>
                  <a:gd name="T12" fmla="*/ 13 w 227"/>
                  <a:gd name="T13" fmla="*/ 4 h 159"/>
                  <a:gd name="T14" fmla="*/ 13 w 227"/>
                  <a:gd name="T15" fmla="*/ 4 h 159"/>
                  <a:gd name="T16" fmla="*/ 89 w 227"/>
                  <a:gd name="T17" fmla="*/ 61 h 159"/>
                  <a:gd name="T18" fmla="*/ 102 w 227"/>
                  <a:gd name="T19" fmla="*/ 70 h 159"/>
                  <a:gd name="T20" fmla="*/ 85 w 227"/>
                  <a:gd name="T21" fmla="*/ 70 h 159"/>
                  <a:gd name="T22" fmla="*/ 72 w 227"/>
                  <a:gd name="T23" fmla="*/ 61 h 159"/>
                  <a:gd name="T24" fmla="*/ 89 w 227"/>
                  <a:gd name="T25" fmla="*/ 61 h 159"/>
                  <a:gd name="T26" fmla="*/ 89 w 227"/>
                  <a:gd name="T27" fmla="*/ 61 h 159"/>
                  <a:gd name="T28" fmla="*/ 115 w 227"/>
                  <a:gd name="T29" fmla="*/ 80 h 159"/>
                  <a:gd name="T30" fmla="*/ 123 w 227"/>
                  <a:gd name="T31" fmla="*/ 84 h 159"/>
                  <a:gd name="T32" fmla="*/ 110 w 227"/>
                  <a:gd name="T33" fmla="*/ 89 h 159"/>
                  <a:gd name="T34" fmla="*/ 100 w 227"/>
                  <a:gd name="T35" fmla="*/ 82 h 159"/>
                  <a:gd name="T36" fmla="*/ 115 w 227"/>
                  <a:gd name="T37" fmla="*/ 80 h 159"/>
                  <a:gd name="T38" fmla="*/ 115 w 227"/>
                  <a:gd name="T39" fmla="*/ 80 h 159"/>
                  <a:gd name="T40" fmla="*/ 127 w 227"/>
                  <a:gd name="T41" fmla="*/ 87 h 159"/>
                  <a:gd name="T42" fmla="*/ 140 w 227"/>
                  <a:gd name="T43" fmla="*/ 97 h 159"/>
                  <a:gd name="T44" fmla="*/ 136 w 227"/>
                  <a:gd name="T45" fmla="*/ 108 h 159"/>
                  <a:gd name="T46" fmla="*/ 121 w 227"/>
                  <a:gd name="T47" fmla="*/ 97 h 159"/>
                  <a:gd name="T48" fmla="*/ 127 w 227"/>
                  <a:gd name="T49" fmla="*/ 87 h 159"/>
                  <a:gd name="T50" fmla="*/ 127 w 227"/>
                  <a:gd name="T51" fmla="*/ 87 h 159"/>
                  <a:gd name="T52" fmla="*/ 151 w 227"/>
                  <a:gd name="T53" fmla="*/ 104 h 159"/>
                  <a:gd name="T54" fmla="*/ 172 w 227"/>
                  <a:gd name="T55" fmla="*/ 120 h 159"/>
                  <a:gd name="T56" fmla="*/ 170 w 227"/>
                  <a:gd name="T57" fmla="*/ 133 h 159"/>
                  <a:gd name="T58" fmla="*/ 151 w 227"/>
                  <a:gd name="T59" fmla="*/ 118 h 159"/>
                  <a:gd name="T60" fmla="*/ 151 w 227"/>
                  <a:gd name="T61" fmla="*/ 104 h 159"/>
                  <a:gd name="T62" fmla="*/ 151 w 227"/>
                  <a:gd name="T63" fmla="*/ 104 h 159"/>
                  <a:gd name="T64" fmla="*/ 214 w 227"/>
                  <a:gd name="T65" fmla="*/ 150 h 159"/>
                  <a:gd name="T66" fmla="*/ 227 w 227"/>
                  <a:gd name="T67" fmla="*/ 159 h 159"/>
                  <a:gd name="T68" fmla="*/ 218 w 227"/>
                  <a:gd name="T69" fmla="*/ 159 h 159"/>
                  <a:gd name="T70" fmla="*/ 214 w 227"/>
                  <a:gd name="T71" fmla="*/ 150 h 159"/>
                  <a:gd name="T72" fmla="*/ 214 w 227"/>
                  <a:gd name="T73" fmla="*/ 150 h 15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27"/>
                  <a:gd name="T112" fmla="*/ 0 h 159"/>
                  <a:gd name="T113" fmla="*/ 227 w 227"/>
                  <a:gd name="T114" fmla="*/ 159 h 15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27" h="159">
                    <a:moveTo>
                      <a:pt x="13" y="4"/>
                    </a:moveTo>
                    <a:lnTo>
                      <a:pt x="70" y="46"/>
                    </a:lnTo>
                    <a:lnTo>
                      <a:pt x="51" y="42"/>
                    </a:lnTo>
                    <a:lnTo>
                      <a:pt x="43" y="40"/>
                    </a:lnTo>
                    <a:lnTo>
                      <a:pt x="2" y="10"/>
                    </a:lnTo>
                    <a:lnTo>
                      <a:pt x="0" y="0"/>
                    </a:lnTo>
                    <a:lnTo>
                      <a:pt x="13" y="4"/>
                    </a:lnTo>
                    <a:close/>
                    <a:moveTo>
                      <a:pt x="89" y="61"/>
                    </a:moveTo>
                    <a:lnTo>
                      <a:pt x="102" y="70"/>
                    </a:lnTo>
                    <a:lnTo>
                      <a:pt x="85" y="70"/>
                    </a:lnTo>
                    <a:lnTo>
                      <a:pt x="72" y="61"/>
                    </a:lnTo>
                    <a:lnTo>
                      <a:pt x="89" y="61"/>
                    </a:lnTo>
                    <a:close/>
                    <a:moveTo>
                      <a:pt x="115" y="80"/>
                    </a:moveTo>
                    <a:lnTo>
                      <a:pt x="123" y="84"/>
                    </a:lnTo>
                    <a:lnTo>
                      <a:pt x="110" y="89"/>
                    </a:lnTo>
                    <a:lnTo>
                      <a:pt x="100" y="82"/>
                    </a:lnTo>
                    <a:lnTo>
                      <a:pt x="115" y="80"/>
                    </a:lnTo>
                    <a:close/>
                    <a:moveTo>
                      <a:pt x="127" y="87"/>
                    </a:moveTo>
                    <a:lnTo>
                      <a:pt x="140" y="97"/>
                    </a:lnTo>
                    <a:lnTo>
                      <a:pt x="136" y="108"/>
                    </a:lnTo>
                    <a:lnTo>
                      <a:pt x="121" y="97"/>
                    </a:lnTo>
                    <a:lnTo>
                      <a:pt x="127" y="87"/>
                    </a:lnTo>
                    <a:close/>
                    <a:moveTo>
                      <a:pt x="151" y="104"/>
                    </a:moveTo>
                    <a:lnTo>
                      <a:pt x="172" y="120"/>
                    </a:lnTo>
                    <a:lnTo>
                      <a:pt x="170" y="133"/>
                    </a:lnTo>
                    <a:lnTo>
                      <a:pt x="151" y="118"/>
                    </a:lnTo>
                    <a:lnTo>
                      <a:pt x="151" y="104"/>
                    </a:lnTo>
                    <a:close/>
                    <a:moveTo>
                      <a:pt x="214" y="150"/>
                    </a:moveTo>
                    <a:lnTo>
                      <a:pt x="227" y="159"/>
                    </a:lnTo>
                    <a:lnTo>
                      <a:pt x="218" y="159"/>
                    </a:lnTo>
                    <a:lnTo>
                      <a:pt x="214" y="150"/>
                    </a:lnTo>
                    <a:close/>
                  </a:path>
                </a:pathLst>
              </a:custGeom>
              <a:solidFill>
                <a:srgbClr val="000000"/>
              </a:solidFill>
              <a:ln w="9525">
                <a:noFill/>
                <a:round/>
                <a:headEnd/>
                <a:tailEnd/>
              </a:ln>
            </p:spPr>
            <p:txBody>
              <a:bodyPr/>
              <a:lstStyle/>
              <a:p>
                <a:endParaRPr lang="pt-BR"/>
              </a:p>
            </p:txBody>
          </p:sp>
          <p:sp>
            <p:nvSpPr>
              <p:cNvPr id="22244" name="Freeform 246"/>
              <p:cNvSpPr>
                <a:spLocks noEditPoints="1"/>
              </p:cNvSpPr>
              <p:nvPr/>
            </p:nvSpPr>
            <p:spPr bwMode="auto">
              <a:xfrm>
                <a:off x="4796" y="3340"/>
                <a:ext cx="224" cy="155"/>
              </a:xfrm>
              <a:custGeom>
                <a:avLst/>
                <a:gdLst>
                  <a:gd name="T0" fmla="*/ 36 w 224"/>
                  <a:gd name="T1" fmla="*/ 13 h 155"/>
                  <a:gd name="T2" fmla="*/ 83 w 224"/>
                  <a:gd name="T3" fmla="*/ 47 h 155"/>
                  <a:gd name="T4" fmla="*/ 68 w 224"/>
                  <a:gd name="T5" fmla="*/ 43 h 155"/>
                  <a:gd name="T6" fmla="*/ 57 w 224"/>
                  <a:gd name="T7" fmla="*/ 42 h 155"/>
                  <a:gd name="T8" fmla="*/ 0 w 224"/>
                  <a:gd name="T9" fmla="*/ 0 h 155"/>
                  <a:gd name="T10" fmla="*/ 36 w 224"/>
                  <a:gd name="T11" fmla="*/ 13 h 155"/>
                  <a:gd name="T12" fmla="*/ 36 w 224"/>
                  <a:gd name="T13" fmla="*/ 13 h 155"/>
                  <a:gd name="T14" fmla="*/ 95 w 224"/>
                  <a:gd name="T15" fmla="*/ 55 h 155"/>
                  <a:gd name="T16" fmla="*/ 106 w 224"/>
                  <a:gd name="T17" fmla="*/ 62 h 155"/>
                  <a:gd name="T18" fmla="*/ 104 w 224"/>
                  <a:gd name="T19" fmla="*/ 62 h 155"/>
                  <a:gd name="T20" fmla="*/ 89 w 224"/>
                  <a:gd name="T21" fmla="*/ 66 h 155"/>
                  <a:gd name="T22" fmla="*/ 76 w 224"/>
                  <a:gd name="T23" fmla="*/ 57 h 155"/>
                  <a:gd name="T24" fmla="*/ 95 w 224"/>
                  <a:gd name="T25" fmla="*/ 55 h 155"/>
                  <a:gd name="T26" fmla="*/ 95 w 224"/>
                  <a:gd name="T27" fmla="*/ 55 h 155"/>
                  <a:gd name="T28" fmla="*/ 110 w 224"/>
                  <a:gd name="T29" fmla="*/ 66 h 155"/>
                  <a:gd name="T30" fmla="*/ 131 w 224"/>
                  <a:gd name="T31" fmla="*/ 81 h 155"/>
                  <a:gd name="T32" fmla="*/ 127 w 224"/>
                  <a:gd name="T33" fmla="*/ 93 h 155"/>
                  <a:gd name="T34" fmla="*/ 114 w 224"/>
                  <a:gd name="T35" fmla="*/ 83 h 155"/>
                  <a:gd name="T36" fmla="*/ 119 w 224"/>
                  <a:gd name="T37" fmla="*/ 78 h 155"/>
                  <a:gd name="T38" fmla="*/ 110 w 224"/>
                  <a:gd name="T39" fmla="*/ 80 h 155"/>
                  <a:gd name="T40" fmla="*/ 102 w 224"/>
                  <a:gd name="T41" fmla="*/ 76 h 155"/>
                  <a:gd name="T42" fmla="*/ 110 w 224"/>
                  <a:gd name="T43" fmla="*/ 74 h 155"/>
                  <a:gd name="T44" fmla="*/ 110 w 224"/>
                  <a:gd name="T45" fmla="*/ 66 h 155"/>
                  <a:gd name="T46" fmla="*/ 110 w 224"/>
                  <a:gd name="T47" fmla="*/ 66 h 155"/>
                  <a:gd name="T48" fmla="*/ 138 w 224"/>
                  <a:gd name="T49" fmla="*/ 89 h 155"/>
                  <a:gd name="T50" fmla="*/ 159 w 224"/>
                  <a:gd name="T51" fmla="*/ 104 h 155"/>
                  <a:gd name="T52" fmla="*/ 159 w 224"/>
                  <a:gd name="T53" fmla="*/ 112 h 155"/>
                  <a:gd name="T54" fmla="*/ 159 w 224"/>
                  <a:gd name="T55" fmla="*/ 116 h 155"/>
                  <a:gd name="T56" fmla="*/ 138 w 224"/>
                  <a:gd name="T57" fmla="*/ 100 h 155"/>
                  <a:gd name="T58" fmla="*/ 138 w 224"/>
                  <a:gd name="T59" fmla="*/ 89 h 155"/>
                  <a:gd name="T60" fmla="*/ 138 w 224"/>
                  <a:gd name="T61" fmla="*/ 89 h 155"/>
                  <a:gd name="T62" fmla="*/ 190 w 224"/>
                  <a:gd name="T63" fmla="*/ 125 h 155"/>
                  <a:gd name="T64" fmla="*/ 224 w 224"/>
                  <a:gd name="T65" fmla="*/ 150 h 155"/>
                  <a:gd name="T66" fmla="*/ 222 w 224"/>
                  <a:gd name="T67" fmla="*/ 155 h 155"/>
                  <a:gd name="T68" fmla="*/ 214 w 224"/>
                  <a:gd name="T69" fmla="*/ 155 h 155"/>
                  <a:gd name="T70" fmla="*/ 201 w 224"/>
                  <a:gd name="T71" fmla="*/ 146 h 155"/>
                  <a:gd name="T72" fmla="*/ 190 w 224"/>
                  <a:gd name="T73" fmla="*/ 125 h 155"/>
                  <a:gd name="T74" fmla="*/ 190 w 224"/>
                  <a:gd name="T75" fmla="*/ 125 h 15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24"/>
                  <a:gd name="T115" fmla="*/ 0 h 155"/>
                  <a:gd name="T116" fmla="*/ 224 w 224"/>
                  <a:gd name="T117" fmla="*/ 155 h 15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24" h="155">
                    <a:moveTo>
                      <a:pt x="36" y="13"/>
                    </a:moveTo>
                    <a:lnTo>
                      <a:pt x="83" y="47"/>
                    </a:lnTo>
                    <a:lnTo>
                      <a:pt x="68" y="43"/>
                    </a:lnTo>
                    <a:lnTo>
                      <a:pt x="57" y="42"/>
                    </a:lnTo>
                    <a:lnTo>
                      <a:pt x="0" y="0"/>
                    </a:lnTo>
                    <a:lnTo>
                      <a:pt x="36" y="13"/>
                    </a:lnTo>
                    <a:close/>
                    <a:moveTo>
                      <a:pt x="95" y="55"/>
                    </a:moveTo>
                    <a:lnTo>
                      <a:pt x="106" y="62"/>
                    </a:lnTo>
                    <a:lnTo>
                      <a:pt x="104" y="62"/>
                    </a:lnTo>
                    <a:lnTo>
                      <a:pt x="89" y="66"/>
                    </a:lnTo>
                    <a:lnTo>
                      <a:pt x="76" y="57"/>
                    </a:lnTo>
                    <a:lnTo>
                      <a:pt x="95" y="55"/>
                    </a:lnTo>
                    <a:close/>
                    <a:moveTo>
                      <a:pt x="110" y="66"/>
                    </a:moveTo>
                    <a:lnTo>
                      <a:pt x="131" y="81"/>
                    </a:lnTo>
                    <a:lnTo>
                      <a:pt x="127" y="93"/>
                    </a:lnTo>
                    <a:lnTo>
                      <a:pt x="114" y="83"/>
                    </a:lnTo>
                    <a:lnTo>
                      <a:pt x="119" y="78"/>
                    </a:lnTo>
                    <a:lnTo>
                      <a:pt x="110" y="80"/>
                    </a:lnTo>
                    <a:lnTo>
                      <a:pt x="102" y="76"/>
                    </a:lnTo>
                    <a:lnTo>
                      <a:pt x="110" y="74"/>
                    </a:lnTo>
                    <a:lnTo>
                      <a:pt x="110" y="66"/>
                    </a:lnTo>
                    <a:close/>
                    <a:moveTo>
                      <a:pt x="138" y="89"/>
                    </a:moveTo>
                    <a:lnTo>
                      <a:pt x="159" y="104"/>
                    </a:lnTo>
                    <a:lnTo>
                      <a:pt x="159" y="112"/>
                    </a:lnTo>
                    <a:lnTo>
                      <a:pt x="159" y="116"/>
                    </a:lnTo>
                    <a:lnTo>
                      <a:pt x="138" y="100"/>
                    </a:lnTo>
                    <a:lnTo>
                      <a:pt x="138" y="89"/>
                    </a:lnTo>
                    <a:close/>
                    <a:moveTo>
                      <a:pt x="190" y="125"/>
                    </a:moveTo>
                    <a:lnTo>
                      <a:pt x="224" y="150"/>
                    </a:lnTo>
                    <a:lnTo>
                      <a:pt x="222" y="155"/>
                    </a:lnTo>
                    <a:lnTo>
                      <a:pt x="214" y="155"/>
                    </a:lnTo>
                    <a:lnTo>
                      <a:pt x="201" y="146"/>
                    </a:lnTo>
                    <a:lnTo>
                      <a:pt x="190" y="125"/>
                    </a:lnTo>
                    <a:close/>
                  </a:path>
                </a:pathLst>
              </a:custGeom>
              <a:solidFill>
                <a:srgbClr val="000000"/>
              </a:solidFill>
              <a:ln w="9525">
                <a:noFill/>
                <a:round/>
                <a:headEnd/>
                <a:tailEnd/>
              </a:ln>
            </p:spPr>
            <p:txBody>
              <a:bodyPr/>
              <a:lstStyle/>
              <a:p>
                <a:endParaRPr lang="pt-BR"/>
              </a:p>
            </p:txBody>
          </p:sp>
          <p:sp>
            <p:nvSpPr>
              <p:cNvPr id="22245" name="Freeform 247"/>
              <p:cNvSpPr>
                <a:spLocks noEditPoints="1"/>
              </p:cNvSpPr>
              <p:nvPr/>
            </p:nvSpPr>
            <p:spPr bwMode="auto">
              <a:xfrm>
                <a:off x="4832" y="3353"/>
                <a:ext cx="188" cy="137"/>
              </a:xfrm>
              <a:custGeom>
                <a:avLst/>
                <a:gdLst>
                  <a:gd name="T0" fmla="*/ 36 w 188"/>
                  <a:gd name="T1" fmla="*/ 11 h 137"/>
                  <a:gd name="T2" fmla="*/ 121 w 188"/>
                  <a:gd name="T3" fmla="*/ 74 h 137"/>
                  <a:gd name="T4" fmla="*/ 121 w 188"/>
                  <a:gd name="T5" fmla="*/ 84 h 137"/>
                  <a:gd name="T6" fmla="*/ 123 w 188"/>
                  <a:gd name="T7" fmla="*/ 91 h 137"/>
                  <a:gd name="T8" fmla="*/ 102 w 188"/>
                  <a:gd name="T9" fmla="*/ 76 h 137"/>
                  <a:gd name="T10" fmla="*/ 104 w 188"/>
                  <a:gd name="T11" fmla="*/ 65 h 137"/>
                  <a:gd name="T12" fmla="*/ 97 w 188"/>
                  <a:gd name="T13" fmla="*/ 63 h 137"/>
                  <a:gd name="T14" fmla="*/ 95 w 188"/>
                  <a:gd name="T15" fmla="*/ 68 h 137"/>
                  <a:gd name="T16" fmla="*/ 74 w 188"/>
                  <a:gd name="T17" fmla="*/ 53 h 137"/>
                  <a:gd name="T18" fmla="*/ 74 w 188"/>
                  <a:gd name="T19" fmla="*/ 49 h 137"/>
                  <a:gd name="T20" fmla="*/ 70 w 188"/>
                  <a:gd name="T21" fmla="*/ 49 h 137"/>
                  <a:gd name="T22" fmla="*/ 59 w 188"/>
                  <a:gd name="T23" fmla="*/ 42 h 137"/>
                  <a:gd name="T24" fmla="*/ 74 w 188"/>
                  <a:gd name="T25" fmla="*/ 42 h 137"/>
                  <a:gd name="T26" fmla="*/ 47 w 188"/>
                  <a:gd name="T27" fmla="*/ 34 h 137"/>
                  <a:gd name="T28" fmla="*/ 0 w 188"/>
                  <a:gd name="T29" fmla="*/ 0 h 137"/>
                  <a:gd name="T30" fmla="*/ 36 w 188"/>
                  <a:gd name="T31" fmla="*/ 11 h 137"/>
                  <a:gd name="T32" fmla="*/ 36 w 188"/>
                  <a:gd name="T33" fmla="*/ 11 h 137"/>
                  <a:gd name="T34" fmla="*/ 144 w 188"/>
                  <a:gd name="T35" fmla="*/ 91 h 137"/>
                  <a:gd name="T36" fmla="*/ 188 w 188"/>
                  <a:gd name="T37" fmla="*/ 123 h 137"/>
                  <a:gd name="T38" fmla="*/ 188 w 188"/>
                  <a:gd name="T39" fmla="*/ 137 h 137"/>
                  <a:gd name="T40" fmla="*/ 154 w 188"/>
                  <a:gd name="T41" fmla="*/ 112 h 137"/>
                  <a:gd name="T42" fmla="*/ 152 w 188"/>
                  <a:gd name="T43" fmla="*/ 108 h 137"/>
                  <a:gd name="T44" fmla="*/ 144 w 188"/>
                  <a:gd name="T45" fmla="*/ 91 h 137"/>
                  <a:gd name="T46" fmla="*/ 144 w 188"/>
                  <a:gd name="T47" fmla="*/ 91 h 1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88"/>
                  <a:gd name="T73" fmla="*/ 0 h 137"/>
                  <a:gd name="T74" fmla="*/ 188 w 188"/>
                  <a:gd name="T75" fmla="*/ 137 h 1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88" h="137">
                    <a:moveTo>
                      <a:pt x="36" y="11"/>
                    </a:moveTo>
                    <a:lnTo>
                      <a:pt x="121" y="74"/>
                    </a:lnTo>
                    <a:lnTo>
                      <a:pt x="121" y="84"/>
                    </a:lnTo>
                    <a:lnTo>
                      <a:pt x="123" y="91"/>
                    </a:lnTo>
                    <a:lnTo>
                      <a:pt x="102" y="76"/>
                    </a:lnTo>
                    <a:lnTo>
                      <a:pt x="104" y="65"/>
                    </a:lnTo>
                    <a:lnTo>
                      <a:pt x="97" y="63"/>
                    </a:lnTo>
                    <a:lnTo>
                      <a:pt x="95" y="68"/>
                    </a:lnTo>
                    <a:lnTo>
                      <a:pt x="74" y="53"/>
                    </a:lnTo>
                    <a:lnTo>
                      <a:pt x="74" y="49"/>
                    </a:lnTo>
                    <a:lnTo>
                      <a:pt x="70" y="49"/>
                    </a:lnTo>
                    <a:lnTo>
                      <a:pt x="59" y="42"/>
                    </a:lnTo>
                    <a:lnTo>
                      <a:pt x="74" y="42"/>
                    </a:lnTo>
                    <a:lnTo>
                      <a:pt x="47" y="34"/>
                    </a:lnTo>
                    <a:lnTo>
                      <a:pt x="0" y="0"/>
                    </a:lnTo>
                    <a:lnTo>
                      <a:pt x="36" y="11"/>
                    </a:lnTo>
                    <a:close/>
                    <a:moveTo>
                      <a:pt x="144" y="91"/>
                    </a:moveTo>
                    <a:lnTo>
                      <a:pt x="188" y="123"/>
                    </a:lnTo>
                    <a:lnTo>
                      <a:pt x="188" y="137"/>
                    </a:lnTo>
                    <a:lnTo>
                      <a:pt x="154" y="112"/>
                    </a:lnTo>
                    <a:lnTo>
                      <a:pt x="152" y="108"/>
                    </a:lnTo>
                    <a:lnTo>
                      <a:pt x="144" y="91"/>
                    </a:lnTo>
                    <a:close/>
                  </a:path>
                </a:pathLst>
              </a:custGeom>
              <a:solidFill>
                <a:srgbClr val="000000"/>
              </a:solidFill>
              <a:ln w="9525">
                <a:noFill/>
                <a:round/>
                <a:headEnd/>
                <a:tailEnd/>
              </a:ln>
            </p:spPr>
            <p:txBody>
              <a:bodyPr/>
              <a:lstStyle/>
              <a:p>
                <a:endParaRPr lang="pt-BR"/>
              </a:p>
            </p:txBody>
          </p:sp>
          <p:sp>
            <p:nvSpPr>
              <p:cNvPr id="22246" name="Freeform 248"/>
              <p:cNvSpPr>
                <a:spLocks noEditPoints="1"/>
              </p:cNvSpPr>
              <p:nvPr/>
            </p:nvSpPr>
            <p:spPr bwMode="auto">
              <a:xfrm>
                <a:off x="4796" y="3300"/>
                <a:ext cx="226" cy="176"/>
              </a:xfrm>
              <a:custGeom>
                <a:avLst/>
                <a:gdLst>
                  <a:gd name="T0" fmla="*/ 2 w 226"/>
                  <a:gd name="T1" fmla="*/ 0 h 176"/>
                  <a:gd name="T2" fmla="*/ 26 w 226"/>
                  <a:gd name="T3" fmla="*/ 17 h 176"/>
                  <a:gd name="T4" fmla="*/ 0 w 226"/>
                  <a:gd name="T5" fmla="*/ 4 h 176"/>
                  <a:gd name="T6" fmla="*/ 2 w 226"/>
                  <a:gd name="T7" fmla="*/ 0 h 176"/>
                  <a:gd name="T8" fmla="*/ 2 w 226"/>
                  <a:gd name="T9" fmla="*/ 0 h 176"/>
                  <a:gd name="T10" fmla="*/ 104 w 226"/>
                  <a:gd name="T11" fmla="*/ 76 h 176"/>
                  <a:gd name="T12" fmla="*/ 154 w 226"/>
                  <a:gd name="T13" fmla="*/ 112 h 176"/>
                  <a:gd name="T14" fmla="*/ 157 w 226"/>
                  <a:gd name="T15" fmla="*/ 127 h 176"/>
                  <a:gd name="T16" fmla="*/ 72 w 226"/>
                  <a:gd name="T17" fmla="*/ 64 h 176"/>
                  <a:gd name="T18" fmla="*/ 104 w 226"/>
                  <a:gd name="T19" fmla="*/ 76 h 176"/>
                  <a:gd name="T20" fmla="*/ 104 w 226"/>
                  <a:gd name="T21" fmla="*/ 76 h 176"/>
                  <a:gd name="T22" fmla="*/ 157 w 226"/>
                  <a:gd name="T23" fmla="*/ 114 h 176"/>
                  <a:gd name="T24" fmla="*/ 226 w 226"/>
                  <a:gd name="T25" fmla="*/ 163 h 176"/>
                  <a:gd name="T26" fmla="*/ 226 w 226"/>
                  <a:gd name="T27" fmla="*/ 171 h 176"/>
                  <a:gd name="T28" fmla="*/ 224 w 226"/>
                  <a:gd name="T29" fmla="*/ 176 h 176"/>
                  <a:gd name="T30" fmla="*/ 180 w 226"/>
                  <a:gd name="T31" fmla="*/ 144 h 176"/>
                  <a:gd name="T32" fmla="*/ 157 w 226"/>
                  <a:gd name="T33" fmla="*/ 114 h 176"/>
                  <a:gd name="T34" fmla="*/ 157 w 226"/>
                  <a:gd name="T35" fmla="*/ 114 h 1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6"/>
                  <a:gd name="T55" fmla="*/ 0 h 176"/>
                  <a:gd name="T56" fmla="*/ 226 w 226"/>
                  <a:gd name="T57" fmla="*/ 176 h 1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6" h="176">
                    <a:moveTo>
                      <a:pt x="2" y="0"/>
                    </a:moveTo>
                    <a:lnTo>
                      <a:pt x="26" y="17"/>
                    </a:lnTo>
                    <a:lnTo>
                      <a:pt x="0" y="4"/>
                    </a:lnTo>
                    <a:lnTo>
                      <a:pt x="2" y="0"/>
                    </a:lnTo>
                    <a:close/>
                    <a:moveTo>
                      <a:pt x="104" y="76"/>
                    </a:moveTo>
                    <a:lnTo>
                      <a:pt x="154" y="112"/>
                    </a:lnTo>
                    <a:lnTo>
                      <a:pt x="157" y="127"/>
                    </a:lnTo>
                    <a:lnTo>
                      <a:pt x="72" y="64"/>
                    </a:lnTo>
                    <a:lnTo>
                      <a:pt x="104" y="76"/>
                    </a:lnTo>
                    <a:close/>
                    <a:moveTo>
                      <a:pt x="157" y="114"/>
                    </a:moveTo>
                    <a:lnTo>
                      <a:pt x="226" y="163"/>
                    </a:lnTo>
                    <a:lnTo>
                      <a:pt x="226" y="171"/>
                    </a:lnTo>
                    <a:lnTo>
                      <a:pt x="224" y="176"/>
                    </a:lnTo>
                    <a:lnTo>
                      <a:pt x="180" y="144"/>
                    </a:lnTo>
                    <a:lnTo>
                      <a:pt x="157" y="114"/>
                    </a:lnTo>
                    <a:close/>
                  </a:path>
                </a:pathLst>
              </a:custGeom>
              <a:solidFill>
                <a:srgbClr val="000000"/>
              </a:solidFill>
              <a:ln w="9525">
                <a:noFill/>
                <a:round/>
                <a:headEnd/>
                <a:tailEnd/>
              </a:ln>
            </p:spPr>
            <p:txBody>
              <a:bodyPr/>
              <a:lstStyle/>
              <a:p>
                <a:endParaRPr lang="pt-BR"/>
              </a:p>
            </p:txBody>
          </p:sp>
          <p:sp>
            <p:nvSpPr>
              <p:cNvPr id="22247" name="Freeform 249"/>
              <p:cNvSpPr>
                <a:spLocks noEditPoints="1"/>
              </p:cNvSpPr>
              <p:nvPr/>
            </p:nvSpPr>
            <p:spPr bwMode="auto">
              <a:xfrm>
                <a:off x="4798" y="3292"/>
                <a:ext cx="224" cy="171"/>
              </a:xfrm>
              <a:custGeom>
                <a:avLst/>
                <a:gdLst>
                  <a:gd name="T0" fmla="*/ 24 w 224"/>
                  <a:gd name="T1" fmla="*/ 14 h 171"/>
                  <a:gd name="T2" fmla="*/ 95 w 224"/>
                  <a:gd name="T3" fmla="*/ 63 h 171"/>
                  <a:gd name="T4" fmla="*/ 24 w 224"/>
                  <a:gd name="T5" fmla="*/ 25 h 171"/>
                  <a:gd name="T6" fmla="*/ 0 w 224"/>
                  <a:gd name="T7" fmla="*/ 8 h 171"/>
                  <a:gd name="T8" fmla="*/ 4 w 224"/>
                  <a:gd name="T9" fmla="*/ 0 h 171"/>
                  <a:gd name="T10" fmla="*/ 24 w 224"/>
                  <a:gd name="T11" fmla="*/ 14 h 171"/>
                  <a:gd name="T12" fmla="*/ 24 w 224"/>
                  <a:gd name="T13" fmla="*/ 14 h 171"/>
                  <a:gd name="T14" fmla="*/ 108 w 224"/>
                  <a:gd name="T15" fmla="*/ 74 h 171"/>
                  <a:gd name="T16" fmla="*/ 210 w 224"/>
                  <a:gd name="T17" fmla="*/ 148 h 171"/>
                  <a:gd name="T18" fmla="*/ 222 w 224"/>
                  <a:gd name="T19" fmla="*/ 165 h 171"/>
                  <a:gd name="T20" fmla="*/ 224 w 224"/>
                  <a:gd name="T21" fmla="*/ 171 h 171"/>
                  <a:gd name="T22" fmla="*/ 155 w 224"/>
                  <a:gd name="T23" fmla="*/ 122 h 171"/>
                  <a:gd name="T24" fmla="*/ 152 w 224"/>
                  <a:gd name="T25" fmla="*/ 118 h 171"/>
                  <a:gd name="T26" fmla="*/ 152 w 224"/>
                  <a:gd name="T27" fmla="*/ 120 h 171"/>
                  <a:gd name="T28" fmla="*/ 102 w 224"/>
                  <a:gd name="T29" fmla="*/ 84 h 171"/>
                  <a:gd name="T30" fmla="*/ 108 w 224"/>
                  <a:gd name="T31" fmla="*/ 74 h 171"/>
                  <a:gd name="T32" fmla="*/ 108 w 224"/>
                  <a:gd name="T33" fmla="*/ 74 h 1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4"/>
                  <a:gd name="T52" fmla="*/ 0 h 171"/>
                  <a:gd name="T53" fmla="*/ 224 w 224"/>
                  <a:gd name="T54" fmla="*/ 171 h 17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4" h="171">
                    <a:moveTo>
                      <a:pt x="24" y="14"/>
                    </a:moveTo>
                    <a:lnTo>
                      <a:pt x="95" y="63"/>
                    </a:lnTo>
                    <a:lnTo>
                      <a:pt x="24" y="25"/>
                    </a:lnTo>
                    <a:lnTo>
                      <a:pt x="0" y="8"/>
                    </a:lnTo>
                    <a:lnTo>
                      <a:pt x="4" y="0"/>
                    </a:lnTo>
                    <a:lnTo>
                      <a:pt x="24" y="14"/>
                    </a:lnTo>
                    <a:close/>
                    <a:moveTo>
                      <a:pt x="108" y="74"/>
                    </a:moveTo>
                    <a:lnTo>
                      <a:pt x="210" y="148"/>
                    </a:lnTo>
                    <a:lnTo>
                      <a:pt x="222" y="165"/>
                    </a:lnTo>
                    <a:lnTo>
                      <a:pt x="224" y="171"/>
                    </a:lnTo>
                    <a:lnTo>
                      <a:pt x="155" y="122"/>
                    </a:lnTo>
                    <a:lnTo>
                      <a:pt x="152" y="118"/>
                    </a:lnTo>
                    <a:lnTo>
                      <a:pt x="152" y="120"/>
                    </a:lnTo>
                    <a:lnTo>
                      <a:pt x="102" y="84"/>
                    </a:lnTo>
                    <a:lnTo>
                      <a:pt x="108" y="74"/>
                    </a:lnTo>
                    <a:close/>
                  </a:path>
                </a:pathLst>
              </a:custGeom>
              <a:solidFill>
                <a:srgbClr val="000000"/>
              </a:solidFill>
              <a:ln w="9525">
                <a:noFill/>
                <a:round/>
                <a:headEnd/>
                <a:tailEnd/>
              </a:ln>
            </p:spPr>
            <p:txBody>
              <a:bodyPr/>
              <a:lstStyle/>
              <a:p>
                <a:endParaRPr lang="pt-BR"/>
              </a:p>
            </p:txBody>
          </p:sp>
          <p:sp>
            <p:nvSpPr>
              <p:cNvPr id="22248" name="Freeform 250"/>
              <p:cNvSpPr>
                <a:spLocks/>
              </p:cNvSpPr>
              <p:nvPr/>
            </p:nvSpPr>
            <p:spPr bwMode="auto">
              <a:xfrm>
                <a:off x="4822" y="3306"/>
                <a:ext cx="186" cy="134"/>
              </a:xfrm>
              <a:custGeom>
                <a:avLst/>
                <a:gdLst>
                  <a:gd name="T0" fmla="*/ 74 w 186"/>
                  <a:gd name="T1" fmla="*/ 38 h 134"/>
                  <a:gd name="T2" fmla="*/ 171 w 186"/>
                  <a:gd name="T3" fmla="*/ 110 h 134"/>
                  <a:gd name="T4" fmla="*/ 177 w 186"/>
                  <a:gd name="T5" fmla="*/ 119 h 134"/>
                  <a:gd name="T6" fmla="*/ 186 w 186"/>
                  <a:gd name="T7" fmla="*/ 134 h 134"/>
                  <a:gd name="T8" fmla="*/ 186 w 186"/>
                  <a:gd name="T9" fmla="*/ 134 h 134"/>
                  <a:gd name="T10" fmla="*/ 84 w 186"/>
                  <a:gd name="T11" fmla="*/ 60 h 134"/>
                  <a:gd name="T12" fmla="*/ 86 w 186"/>
                  <a:gd name="T13" fmla="*/ 58 h 134"/>
                  <a:gd name="T14" fmla="*/ 73 w 186"/>
                  <a:gd name="T15" fmla="*/ 51 h 134"/>
                  <a:gd name="T16" fmla="*/ 71 w 186"/>
                  <a:gd name="T17" fmla="*/ 49 h 134"/>
                  <a:gd name="T18" fmla="*/ 0 w 186"/>
                  <a:gd name="T19" fmla="*/ 0 h 134"/>
                  <a:gd name="T20" fmla="*/ 74 w 186"/>
                  <a:gd name="T21" fmla="*/ 38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6"/>
                  <a:gd name="T34" fmla="*/ 0 h 134"/>
                  <a:gd name="T35" fmla="*/ 186 w 186"/>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6" h="134">
                    <a:moveTo>
                      <a:pt x="74" y="38"/>
                    </a:moveTo>
                    <a:lnTo>
                      <a:pt x="171" y="110"/>
                    </a:lnTo>
                    <a:lnTo>
                      <a:pt x="177" y="119"/>
                    </a:lnTo>
                    <a:lnTo>
                      <a:pt x="186" y="134"/>
                    </a:lnTo>
                    <a:lnTo>
                      <a:pt x="84" y="60"/>
                    </a:lnTo>
                    <a:lnTo>
                      <a:pt x="86" y="58"/>
                    </a:lnTo>
                    <a:lnTo>
                      <a:pt x="73" y="51"/>
                    </a:lnTo>
                    <a:lnTo>
                      <a:pt x="71" y="49"/>
                    </a:lnTo>
                    <a:lnTo>
                      <a:pt x="0" y="0"/>
                    </a:lnTo>
                    <a:lnTo>
                      <a:pt x="74" y="38"/>
                    </a:lnTo>
                    <a:close/>
                  </a:path>
                </a:pathLst>
              </a:custGeom>
              <a:solidFill>
                <a:srgbClr val="000000"/>
              </a:solidFill>
              <a:ln w="9525">
                <a:noFill/>
                <a:round/>
                <a:headEnd/>
                <a:tailEnd/>
              </a:ln>
            </p:spPr>
            <p:txBody>
              <a:bodyPr/>
              <a:lstStyle/>
              <a:p>
                <a:endParaRPr lang="pt-BR"/>
              </a:p>
            </p:txBody>
          </p:sp>
          <p:sp>
            <p:nvSpPr>
              <p:cNvPr id="22249" name="Freeform 251"/>
              <p:cNvSpPr>
                <a:spLocks/>
              </p:cNvSpPr>
              <p:nvPr/>
            </p:nvSpPr>
            <p:spPr bwMode="auto">
              <a:xfrm>
                <a:off x="4896" y="3344"/>
                <a:ext cx="169" cy="110"/>
              </a:xfrm>
              <a:custGeom>
                <a:avLst/>
                <a:gdLst>
                  <a:gd name="T0" fmla="*/ 27 w 169"/>
                  <a:gd name="T1" fmla="*/ 7 h 110"/>
                  <a:gd name="T2" fmla="*/ 169 w 169"/>
                  <a:gd name="T3" fmla="*/ 110 h 110"/>
                  <a:gd name="T4" fmla="*/ 160 w 169"/>
                  <a:gd name="T5" fmla="*/ 106 h 110"/>
                  <a:gd name="T6" fmla="*/ 137 w 169"/>
                  <a:gd name="T7" fmla="*/ 91 h 110"/>
                  <a:gd name="T8" fmla="*/ 88 w 169"/>
                  <a:gd name="T9" fmla="*/ 57 h 110"/>
                  <a:gd name="T10" fmla="*/ 97 w 169"/>
                  <a:gd name="T11" fmla="*/ 72 h 110"/>
                  <a:gd name="T12" fmla="*/ 0 w 169"/>
                  <a:gd name="T13" fmla="*/ 0 h 110"/>
                  <a:gd name="T14" fmla="*/ 16 w 169"/>
                  <a:gd name="T15" fmla="*/ 9 h 110"/>
                  <a:gd name="T16" fmla="*/ 27 w 169"/>
                  <a:gd name="T17" fmla="*/ 7 h 1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
                  <a:gd name="T28" fmla="*/ 0 h 110"/>
                  <a:gd name="T29" fmla="*/ 169 w 169"/>
                  <a:gd name="T30" fmla="*/ 110 h 1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 h="110">
                    <a:moveTo>
                      <a:pt x="27" y="7"/>
                    </a:moveTo>
                    <a:lnTo>
                      <a:pt x="169" y="110"/>
                    </a:lnTo>
                    <a:lnTo>
                      <a:pt x="160" y="106"/>
                    </a:lnTo>
                    <a:lnTo>
                      <a:pt x="137" y="91"/>
                    </a:lnTo>
                    <a:lnTo>
                      <a:pt x="88" y="57"/>
                    </a:lnTo>
                    <a:lnTo>
                      <a:pt x="97" y="72"/>
                    </a:lnTo>
                    <a:lnTo>
                      <a:pt x="0" y="0"/>
                    </a:lnTo>
                    <a:lnTo>
                      <a:pt x="16" y="9"/>
                    </a:lnTo>
                    <a:lnTo>
                      <a:pt x="27" y="7"/>
                    </a:lnTo>
                    <a:close/>
                  </a:path>
                </a:pathLst>
              </a:custGeom>
              <a:solidFill>
                <a:srgbClr val="000000"/>
              </a:solidFill>
              <a:ln w="9525">
                <a:noFill/>
                <a:round/>
                <a:headEnd/>
                <a:tailEnd/>
              </a:ln>
            </p:spPr>
            <p:txBody>
              <a:bodyPr/>
              <a:lstStyle/>
              <a:p>
                <a:endParaRPr lang="pt-BR"/>
              </a:p>
            </p:txBody>
          </p:sp>
          <p:sp>
            <p:nvSpPr>
              <p:cNvPr id="22250" name="Freeform 252"/>
              <p:cNvSpPr>
                <a:spLocks/>
              </p:cNvSpPr>
              <p:nvPr/>
            </p:nvSpPr>
            <p:spPr bwMode="auto">
              <a:xfrm>
                <a:off x="4853" y="3287"/>
                <a:ext cx="247" cy="180"/>
              </a:xfrm>
              <a:custGeom>
                <a:avLst/>
                <a:gdLst>
                  <a:gd name="T0" fmla="*/ 0 w 247"/>
                  <a:gd name="T1" fmla="*/ 0 h 180"/>
                  <a:gd name="T2" fmla="*/ 247 w 247"/>
                  <a:gd name="T3" fmla="*/ 180 h 180"/>
                  <a:gd name="T4" fmla="*/ 220 w 247"/>
                  <a:gd name="T5" fmla="*/ 170 h 180"/>
                  <a:gd name="T6" fmla="*/ 212 w 247"/>
                  <a:gd name="T7" fmla="*/ 167 h 180"/>
                  <a:gd name="T8" fmla="*/ 70 w 247"/>
                  <a:gd name="T9" fmla="*/ 64 h 180"/>
                  <a:gd name="T10" fmla="*/ 74 w 247"/>
                  <a:gd name="T11" fmla="*/ 64 h 180"/>
                  <a:gd name="T12" fmla="*/ 47 w 247"/>
                  <a:gd name="T13" fmla="*/ 40 h 180"/>
                  <a:gd name="T14" fmla="*/ 26 w 247"/>
                  <a:gd name="T15" fmla="*/ 24 h 180"/>
                  <a:gd name="T16" fmla="*/ 6 w 247"/>
                  <a:gd name="T17" fmla="*/ 7 h 180"/>
                  <a:gd name="T18" fmla="*/ 0 w 247"/>
                  <a:gd name="T19" fmla="*/ 0 h 1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7"/>
                  <a:gd name="T31" fmla="*/ 0 h 180"/>
                  <a:gd name="T32" fmla="*/ 247 w 247"/>
                  <a:gd name="T33" fmla="*/ 180 h 18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7" h="180">
                    <a:moveTo>
                      <a:pt x="0" y="0"/>
                    </a:moveTo>
                    <a:lnTo>
                      <a:pt x="247" y="180"/>
                    </a:lnTo>
                    <a:lnTo>
                      <a:pt x="220" y="170"/>
                    </a:lnTo>
                    <a:lnTo>
                      <a:pt x="212" y="167"/>
                    </a:lnTo>
                    <a:lnTo>
                      <a:pt x="70" y="64"/>
                    </a:lnTo>
                    <a:lnTo>
                      <a:pt x="74" y="64"/>
                    </a:lnTo>
                    <a:lnTo>
                      <a:pt x="47" y="40"/>
                    </a:lnTo>
                    <a:lnTo>
                      <a:pt x="26" y="24"/>
                    </a:lnTo>
                    <a:lnTo>
                      <a:pt x="6" y="7"/>
                    </a:lnTo>
                    <a:lnTo>
                      <a:pt x="0" y="0"/>
                    </a:lnTo>
                    <a:close/>
                  </a:path>
                </a:pathLst>
              </a:custGeom>
              <a:solidFill>
                <a:srgbClr val="000000"/>
              </a:solidFill>
              <a:ln w="9525">
                <a:noFill/>
                <a:round/>
                <a:headEnd/>
                <a:tailEnd/>
              </a:ln>
            </p:spPr>
            <p:txBody>
              <a:bodyPr/>
              <a:lstStyle/>
              <a:p>
                <a:endParaRPr lang="pt-BR"/>
              </a:p>
            </p:txBody>
          </p:sp>
          <p:sp>
            <p:nvSpPr>
              <p:cNvPr id="22251" name="Freeform 253"/>
              <p:cNvSpPr>
                <a:spLocks/>
              </p:cNvSpPr>
              <p:nvPr/>
            </p:nvSpPr>
            <p:spPr bwMode="auto">
              <a:xfrm>
                <a:off x="4849" y="3272"/>
                <a:ext cx="266" cy="199"/>
              </a:xfrm>
              <a:custGeom>
                <a:avLst/>
                <a:gdLst>
                  <a:gd name="T0" fmla="*/ 0 w 266"/>
                  <a:gd name="T1" fmla="*/ 0 h 199"/>
                  <a:gd name="T2" fmla="*/ 84 w 266"/>
                  <a:gd name="T3" fmla="*/ 58 h 199"/>
                  <a:gd name="T4" fmla="*/ 89 w 266"/>
                  <a:gd name="T5" fmla="*/ 66 h 199"/>
                  <a:gd name="T6" fmla="*/ 91 w 266"/>
                  <a:gd name="T7" fmla="*/ 66 h 199"/>
                  <a:gd name="T8" fmla="*/ 152 w 266"/>
                  <a:gd name="T9" fmla="*/ 110 h 199"/>
                  <a:gd name="T10" fmla="*/ 150 w 266"/>
                  <a:gd name="T11" fmla="*/ 111 h 199"/>
                  <a:gd name="T12" fmla="*/ 165 w 266"/>
                  <a:gd name="T13" fmla="*/ 119 h 199"/>
                  <a:gd name="T14" fmla="*/ 266 w 266"/>
                  <a:gd name="T15" fmla="*/ 193 h 199"/>
                  <a:gd name="T16" fmla="*/ 262 w 266"/>
                  <a:gd name="T17" fmla="*/ 199 h 199"/>
                  <a:gd name="T18" fmla="*/ 251 w 266"/>
                  <a:gd name="T19" fmla="*/ 195 h 199"/>
                  <a:gd name="T20" fmla="*/ 4 w 266"/>
                  <a:gd name="T21" fmla="*/ 15 h 199"/>
                  <a:gd name="T22" fmla="*/ 2 w 266"/>
                  <a:gd name="T23" fmla="*/ 9 h 199"/>
                  <a:gd name="T24" fmla="*/ 0 w 266"/>
                  <a:gd name="T25" fmla="*/ 0 h 1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66"/>
                  <a:gd name="T40" fmla="*/ 0 h 199"/>
                  <a:gd name="T41" fmla="*/ 266 w 266"/>
                  <a:gd name="T42" fmla="*/ 199 h 19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66" h="199">
                    <a:moveTo>
                      <a:pt x="0" y="0"/>
                    </a:moveTo>
                    <a:lnTo>
                      <a:pt x="84" y="58"/>
                    </a:lnTo>
                    <a:lnTo>
                      <a:pt x="89" y="66"/>
                    </a:lnTo>
                    <a:lnTo>
                      <a:pt x="91" y="66"/>
                    </a:lnTo>
                    <a:lnTo>
                      <a:pt x="152" y="110"/>
                    </a:lnTo>
                    <a:lnTo>
                      <a:pt x="150" y="111"/>
                    </a:lnTo>
                    <a:lnTo>
                      <a:pt x="165" y="119"/>
                    </a:lnTo>
                    <a:lnTo>
                      <a:pt x="266" y="193"/>
                    </a:lnTo>
                    <a:lnTo>
                      <a:pt x="262" y="199"/>
                    </a:lnTo>
                    <a:lnTo>
                      <a:pt x="251" y="195"/>
                    </a:lnTo>
                    <a:lnTo>
                      <a:pt x="4" y="15"/>
                    </a:lnTo>
                    <a:lnTo>
                      <a:pt x="2" y="9"/>
                    </a:lnTo>
                    <a:lnTo>
                      <a:pt x="0" y="0"/>
                    </a:lnTo>
                    <a:close/>
                  </a:path>
                </a:pathLst>
              </a:custGeom>
              <a:solidFill>
                <a:srgbClr val="000000"/>
              </a:solidFill>
              <a:ln w="9525">
                <a:noFill/>
                <a:round/>
                <a:headEnd/>
                <a:tailEnd/>
              </a:ln>
            </p:spPr>
            <p:txBody>
              <a:bodyPr/>
              <a:lstStyle/>
              <a:p>
                <a:endParaRPr lang="pt-BR"/>
              </a:p>
            </p:txBody>
          </p:sp>
          <p:sp>
            <p:nvSpPr>
              <p:cNvPr id="22252" name="Freeform 254"/>
              <p:cNvSpPr>
                <a:spLocks noEditPoints="1"/>
              </p:cNvSpPr>
              <p:nvPr/>
            </p:nvSpPr>
            <p:spPr bwMode="auto">
              <a:xfrm>
                <a:off x="4849" y="3256"/>
                <a:ext cx="271" cy="209"/>
              </a:xfrm>
              <a:custGeom>
                <a:avLst/>
                <a:gdLst>
                  <a:gd name="T0" fmla="*/ 0 w 271"/>
                  <a:gd name="T1" fmla="*/ 0 h 209"/>
                  <a:gd name="T2" fmla="*/ 53 w 271"/>
                  <a:gd name="T3" fmla="*/ 40 h 209"/>
                  <a:gd name="T4" fmla="*/ 84 w 271"/>
                  <a:gd name="T5" fmla="*/ 74 h 209"/>
                  <a:gd name="T6" fmla="*/ 0 w 271"/>
                  <a:gd name="T7" fmla="*/ 16 h 209"/>
                  <a:gd name="T8" fmla="*/ 0 w 271"/>
                  <a:gd name="T9" fmla="*/ 0 h 209"/>
                  <a:gd name="T10" fmla="*/ 0 w 271"/>
                  <a:gd name="T11" fmla="*/ 0 h 209"/>
                  <a:gd name="T12" fmla="*/ 80 w 271"/>
                  <a:gd name="T13" fmla="*/ 59 h 209"/>
                  <a:gd name="T14" fmla="*/ 159 w 271"/>
                  <a:gd name="T15" fmla="*/ 116 h 209"/>
                  <a:gd name="T16" fmla="*/ 152 w 271"/>
                  <a:gd name="T17" fmla="*/ 126 h 209"/>
                  <a:gd name="T18" fmla="*/ 91 w 271"/>
                  <a:gd name="T19" fmla="*/ 82 h 209"/>
                  <a:gd name="T20" fmla="*/ 99 w 271"/>
                  <a:gd name="T21" fmla="*/ 80 h 209"/>
                  <a:gd name="T22" fmla="*/ 80 w 271"/>
                  <a:gd name="T23" fmla="*/ 59 h 209"/>
                  <a:gd name="T24" fmla="*/ 80 w 271"/>
                  <a:gd name="T25" fmla="*/ 59 h 209"/>
                  <a:gd name="T26" fmla="*/ 211 w 271"/>
                  <a:gd name="T27" fmla="*/ 154 h 209"/>
                  <a:gd name="T28" fmla="*/ 271 w 271"/>
                  <a:gd name="T29" fmla="*/ 200 h 209"/>
                  <a:gd name="T30" fmla="*/ 266 w 271"/>
                  <a:gd name="T31" fmla="*/ 209 h 209"/>
                  <a:gd name="T32" fmla="*/ 165 w 271"/>
                  <a:gd name="T33" fmla="*/ 135 h 209"/>
                  <a:gd name="T34" fmla="*/ 192 w 271"/>
                  <a:gd name="T35" fmla="*/ 146 h 209"/>
                  <a:gd name="T36" fmla="*/ 211 w 271"/>
                  <a:gd name="T37" fmla="*/ 154 h 209"/>
                  <a:gd name="T38" fmla="*/ 211 w 271"/>
                  <a:gd name="T39" fmla="*/ 154 h 2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71"/>
                  <a:gd name="T61" fmla="*/ 0 h 209"/>
                  <a:gd name="T62" fmla="*/ 271 w 271"/>
                  <a:gd name="T63" fmla="*/ 209 h 20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71" h="209">
                    <a:moveTo>
                      <a:pt x="0" y="0"/>
                    </a:moveTo>
                    <a:lnTo>
                      <a:pt x="53" y="40"/>
                    </a:lnTo>
                    <a:lnTo>
                      <a:pt x="84" y="74"/>
                    </a:lnTo>
                    <a:lnTo>
                      <a:pt x="0" y="16"/>
                    </a:lnTo>
                    <a:lnTo>
                      <a:pt x="0" y="0"/>
                    </a:lnTo>
                    <a:close/>
                    <a:moveTo>
                      <a:pt x="80" y="59"/>
                    </a:moveTo>
                    <a:lnTo>
                      <a:pt x="159" y="116"/>
                    </a:lnTo>
                    <a:lnTo>
                      <a:pt x="152" y="126"/>
                    </a:lnTo>
                    <a:lnTo>
                      <a:pt x="91" y="82"/>
                    </a:lnTo>
                    <a:lnTo>
                      <a:pt x="99" y="80"/>
                    </a:lnTo>
                    <a:lnTo>
                      <a:pt x="80" y="59"/>
                    </a:lnTo>
                    <a:close/>
                    <a:moveTo>
                      <a:pt x="211" y="154"/>
                    </a:moveTo>
                    <a:lnTo>
                      <a:pt x="271" y="200"/>
                    </a:lnTo>
                    <a:lnTo>
                      <a:pt x="266" y="209"/>
                    </a:lnTo>
                    <a:lnTo>
                      <a:pt x="165" y="135"/>
                    </a:lnTo>
                    <a:lnTo>
                      <a:pt x="192" y="146"/>
                    </a:lnTo>
                    <a:lnTo>
                      <a:pt x="211" y="154"/>
                    </a:lnTo>
                    <a:close/>
                  </a:path>
                </a:pathLst>
              </a:custGeom>
              <a:solidFill>
                <a:srgbClr val="000000"/>
              </a:solidFill>
              <a:ln w="9525">
                <a:noFill/>
                <a:round/>
                <a:headEnd/>
                <a:tailEnd/>
              </a:ln>
            </p:spPr>
            <p:txBody>
              <a:bodyPr/>
              <a:lstStyle/>
              <a:p>
                <a:endParaRPr lang="pt-BR"/>
              </a:p>
            </p:txBody>
          </p:sp>
          <p:sp>
            <p:nvSpPr>
              <p:cNvPr id="22253" name="Freeform 255"/>
              <p:cNvSpPr>
                <a:spLocks noEditPoints="1"/>
              </p:cNvSpPr>
              <p:nvPr/>
            </p:nvSpPr>
            <p:spPr bwMode="auto">
              <a:xfrm>
                <a:off x="4849" y="3253"/>
                <a:ext cx="271" cy="203"/>
              </a:xfrm>
              <a:custGeom>
                <a:avLst/>
                <a:gdLst>
                  <a:gd name="T0" fmla="*/ 17 w 271"/>
                  <a:gd name="T1" fmla="*/ 3 h 203"/>
                  <a:gd name="T2" fmla="*/ 21 w 271"/>
                  <a:gd name="T3" fmla="*/ 5 h 203"/>
                  <a:gd name="T4" fmla="*/ 53 w 271"/>
                  <a:gd name="T5" fmla="*/ 43 h 203"/>
                  <a:gd name="T6" fmla="*/ 0 w 271"/>
                  <a:gd name="T7" fmla="*/ 3 h 203"/>
                  <a:gd name="T8" fmla="*/ 0 w 271"/>
                  <a:gd name="T9" fmla="*/ 0 h 203"/>
                  <a:gd name="T10" fmla="*/ 17 w 271"/>
                  <a:gd name="T11" fmla="*/ 3 h 203"/>
                  <a:gd name="T12" fmla="*/ 17 w 271"/>
                  <a:gd name="T13" fmla="*/ 3 h 203"/>
                  <a:gd name="T14" fmla="*/ 55 w 271"/>
                  <a:gd name="T15" fmla="*/ 30 h 203"/>
                  <a:gd name="T16" fmla="*/ 101 w 271"/>
                  <a:gd name="T17" fmla="*/ 64 h 203"/>
                  <a:gd name="T18" fmla="*/ 104 w 271"/>
                  <a:gd name="T19" fmla="*/ 68 h 203"/>
                  <a:gd name="T20" fmla="*/ 118 w 271"/>
                  <a:gd name="T21" fmla="*/ 83 h 203"/>
                  <a:gd name="T22" fmla="*/ 116 w 271"/>
                  <a:gd name="T23" fmla="*/ 74 h 203"/>
                  <a:gd name="T24" fmla="*/ 197 w 271"/>
                  <a:gd name="T25" fmla="*/ 134 h 203"/>
                  <a:gd name="T26" fmla="*/ 184 w 271"/>
                  <a:gd name="T27" fmla="*/ 129 h 203"/>
                  <a:gd name="T28" fmla="*/ 161 w 271"/>
                  <a:gd name="T29" fmla="*/ 117 h 203"/>
                  <a:gd name="T30" fmla="*/ 159 w 271"/>
                  <a:gd name="T31" fmla="*/ 119 h 203"/>
                  <a:gd name="T32" fmla="*/ 80 w 271"/>
                  <a:gd name="T33" fmla="*/ 62 h 203"/>
                  <a:gd name="T34" fmla="*/ 70 w 271"/>
                  <a:gd name="T35" fmla="*/ 53 h 203"/>
                  <a:gd name="T36" fmla="*/ 59 w 271"/>
                  <a:gd name="T37" fmla="*/ 37 h 203"/>
                  <a:gd name="T38" fmla="*/ 55 w 271"/>
                  <a:gd name="T39" fmla="*/ 30 h 203"/>
                  <a:gd name="T40" fmla="*/ 55 w 271"/>
                  <a:gd name="T41" fmla="*/ 30 h 203"/>
                  <a:gd name="T42" fmla="*/ 271 w 271"/>
                  <a:gd name="T43" fmla="*/ 203 h 203"/>
                  <a:gd name="T44" fmla="*/ 211 w 271"/>
                  <a:gd name="T45" fmla="*/ 157 h 203"/>
                  <a:gd name="T46" fmla="*/ 213 w 271"/>
                  <a:gd name="T47" fmla="*/ 157 h 203"/>
                  <a:gd name="T48" fmla="*/ 232 w 271"/>
                  <a:gd name="T49" fmla="*/ 172 h 203"/>
                  <a:gd name="T50" fmla="*/ 271 w 271"/>
                  <a:gd name="T51" fmla="*/ 201 h 203"/>
                  <a:gd name="T52" fmla="*/ 271 w 271"/>
                  <a:gd name="T53" fmla="*/ 203 h 203"/>
                  <a:gd name="T54" fmla="*/ 271 w 271"/>
                  <a:gd name="T55" fmla="*/ 203 h 2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71"/>
                  <a:gd name="T85" fmla="*/ 0 h 203"/>
                  <a:gd name="T86" fmla="*/ 271 w 271"/>
                  <a:gd name="T87" fmla="*/ 203 h 2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71" h="203">
                    <a:moveTo>
                      <a:pt x="17" y="3"/>
                    </a:moveTo>
                    <a:lnTo>
                      <a:pt x="21" y="5"/>
                    </a:lnTo>
                    <a:lnTo>
                      <a:pt x="53" y="43"/>
                    </a:lnTo>
                    <a:lnTo>
                      <a:pt x="0" y="3"/>
                    </a:lnTo>
                    <a:lnTo>
                      <a:pt x="0" y="0"/>
                    </a:lnTo>
                    <a:lnTo>
                      <a:pt x="17" y="3"/>
                    </a:lnTo>
                    <a:close/>
                    <a:moveTo>
                      <a:pt x="55" y="30"/>
                    </a:moveTo>
                    <a:lnTo>
                      <a:pt x="101" y="64"/>
                    </a:lnTo>
                    <a:lnTo>
                      <a:pt x="104" y="68"/>
                    </a:lnTo>
                    <a:lnTo>
                      <a:pt x="118" y="83"/>
                    </a:lnTo>
                    <a:lnTo>
                      <a:pt x="116" y="74"/>
                    </a:lnTo>
                    <a:lnTo>
                      <a:pt x="197" y="134"/>
                    </a:lnTo>
                    <a:lnTo>
                      <a:pt x="184" y="129"/>
                    </a:lnTo>
                    <a:lnTo>
                      <a:pt x="161" y="117"/>
                    </a:lnTo>
                    <a:lnTo>
                      <a:pt x="159" y="119"/>
                    </a:lnTo>
                    <a:lnTo>
                      <a:pt x="80" y="62"/>
                    </a:lnTo>
                    <a:lnTo>
                      <a:pt x="70" y="53"/>
                    </a:lnTo>
                    <a:lnTo>
                      <a:pt x="59" y="37"/>
                    </a:lnTo>
                    <a:lnTo>
                      <a:pt x="55" y="30"/>
                    </a:lnTo>
                    <a:close/>
                    <a:moveTo>
                      <a:pt x="271" y="203"/>
                    </a:moveTo>
                    <a:lnTo>
                      <a:pt x="211" y="157"/>
                    </a:lnTo>
                    <a:lnTo>
                      <a:pt x="213" y="157"/>
                    </a:lnTo>
                    <a:lnTo>
                      <a:pt x="232" y="172"/>
                    </a:lnTo>
                    <a:lnTo>
                      <a:pt x="271" y="201"/>
                    </a:lnTo>
                    <a:lnTo>
                      <a:pt x="271" y="203"/>
                    </a:lnTo>
                    <a:close/>
                  </a:path>
                </a:pathLst>
              </a:custGeom>
              <a:solidFill>
                <a:srgbClr val="000000"/>
              </a:solidFill>
              <a:ln w="9525">
                <a:noFill/>
                <a:round/>
                <a:headEnd/>
                <a:tailEnd/>
              </a:ln>
            </p:spPr>
            <p:txBody>
              <a:bodyPr/>
              <a:lstStyle/>
              <a:p>
                <a:endParaRPr lang="pt-BR"/>
              </a:p>
            </p:txBody>
          </p:sp>
          <p:sp>
            <p:nvSpPr>
              <p:cNvPr id="22254" name="Freeform 256"/>
              <p:cNvSpPr>
                <a:spLocks noEditPoints="1"/>
              </p:cNvSpPr>
              <p:nvPr/>
            </p:nvSpPr>
            <p:spPr bwMode="auto">
              <a:xfrm>
                <a:off x="4866" y="3256"/>
                <a:ext cx="234" cy="154"/>
              </a:xfrm>
              <a:custGeom>
                <a:avLst/>
                <a:gdLst>
                  <a:gd name="T0" fmla="*/ 25 w 234"/>
                  <a:gd name="T1" fmla="*/ 4 h 154"/>
                  <a:gd name="T2" fmla="*/ 72 w 234"/>
                  <a:gd name="T3" fmla="*/ 38 h 154"/>
                  <a:gd name="T4" fmla="*/ 78 w 234"/>
                  <a:gd name="T5" fmla="*/ 50 h 154"/>
                  <a:gd name="T6" fmla="*/ 84 w 234"/>
                  <a:gd name="T7" fmla="*/ 61 h 154"/>
                  <a:gd name="T8" fmla="*/ 38 w 234"/>
                  <a:gd name="T9" fmla="*/ 27 h 154"/>
                  <a:gd name="T10" fmla="*/ 32 w 234"/>
                  <a:gd name="T11" fmla="*/ 17 h 154"/>
                  <a:gd name="T12" fmla="*/ 25 w 234"/>
                  <a:gd name="T13" fmla="*/ 4 h 154"/>
                  <a:gd name="T14" fmla="*/ 25 w 234"/>
                  <a:gd name="T15" fmla="*/ 4 h 154"/>
                  <a:gd name="T16" fmla="*/ 93 w 234"/>
                  <a:gd name="T17" fmla="*/ 55 h 154"/>
                  <a:gd name="T18" fmla="*/ 158 w 234"/>
                  <a:gd name="T19" fmla="*/ 101 h 154"/>
                  <a:gd name="T20" fmla="*/ 234 w 234"/>
                  <a:gd name="T21" fmla="*/ 154 h 154"/>
                  <a:gd name="T22" fmla="*/ 192 w 234"/>
                  <a:gd name="T23" fmla="*/ 135 h 154"/>
                  <a:gd name="T24" fmla="*/ 180 w 234"/>
                  <a:gd name="T25" fmla="*/ 131 h 154"/>
                  <a:gd name="T26" fmla="*/ 99 w 234"/>
                  <a:gd name="T27" fmla="*/ 71 h 154"/>
                  <a:gd name="T28" fmla="*/ 93 w 234"/>
                  <a:gd name="T29" fmla="*/ 55 h 154"/>
                  <a:gd name="T30" fmla="*/ 93 w 234"/>
                  <a:gd name="T31" fmla="*/ 55 h 154"/>
                  <a:gd name="T32" fmla="*/ 4 w 234"/>
                  <a:gd name="T33" fmla="*/ 2 h 154"/>
                  <a:gd name="T34" fmla="*/ 0 w 234"/>
                  <a:gd name="T35" fmla="*/ 0 h 154"/>
                  <a:gd name="T36" fmla="*/ 4 w 234"/>
                  <a:gd name="T37" fmla="*/ 0 h 154"/>
                  <a:gd name="T38" fmla="*/ 4 w 234"/>
                  <a:gd name="T39" fmla="*/ 2 h 154"/>
                  <a:gd name="T40" fmla="*/ 4 w 234"/>
                  <a:gd name="T41" fmla="*/ 2 h 15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4"/>
                  <a:gd name="T64" fmla="*/ 0 h 154"/>
                  <a:gd name="T65" fmla="*/ 234 w 234"/>
                  <a:gd name="T66" fmla="*/ 154 h 15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4" h="154">
                    <a:moveTo>
                      <a:pt x="25" y="4"/>
                    </a:moveTo>
                    <a:lnTo>
                      <a:pt x="72" y="38"/>
                    </a:lnTo>
                    <a:lnTo>
                      <a:pt x="78" y="50"/>
                    </a:lnTo>
                    <a:lnTo>
                      <a:pt x="84" y="61"/>
                    </a:lnTo>
                    <a:lnTo>
                      <a:pt x="38" y="27"/>
                    </a:lnTo>
                    <a:lnTo>
                      <a:pt x="32" y="17"/>
                    </a:lnTo>
                    <a:lnTo>
                      <a:pt x="25" y="4"/>
                    </a:lnTo>
                    <a:close/>
                    <a:moveTo>
                      <a:pt x="93" y="55"/>
                    </a:moveTo>
                    <a:lnTo>
                      <a:pt x="158" y="101"/>
                    </a:lnTo>
                    <a:lnTo>
                      <a:pt x="234" y="154"/>
                    </a:lnTo>
                    <a:lnTo>
                      <a:pt x="192" y="135"/>
                    </a:lnTo>
                    <a:lnTo>
                      <a:pt x="180" y="131"/>
                    </a:lnTo>
                    <a:lnTo>
                      <a:pt x="99" y="71"/>
                    </a:lnTo>
                    <a:lnTo>
                      <a:pt x="93" y="55"/>
                    </a:lnTo>
                    <a:close/>
                    <a:moveTo>
                      <a:pt x="4" y="2"/>
                    </a:moveTo>
                    <a:lnTo>
                      <a:pt x="0" y="0"/>
                    </a:lnTo>
                    <a:lnTo>
                      <a:pt x="4" y="0"/>
                    </a:lnTo>
                    <a:lnTo>
                      <a:pt x="4" y="2"/>
                    </a:lnTo>
                    <a:close/>
                  </a:path>
                </a:pathLst>
              </a:custGeom>
              <a:solidFill>
                <a:srgbClr val="000000"/>
              </a:solidFill>
              <a:ln w="9525">
                <a:noFill/>
                <a:round/>
                <a:headEnd/>
                <a:tailEnd/>
              </a:ln>
            </p:spPr>
            <p:txBody>
              <a:bodyPr/>
              <a:lstStyle/>
              <a:p>
                <a:endParaRPr lang="pt-BR"/>
              </a:p>
            </p:txBody>
          </p:sp>
          <p:sp>
            <p:nvSpPr>
              <p:cNvPr id="22255" name="Freeform 257"/>
              <p:cNvSpPr>
                <a:spLocks noEditPoints="1"/>
              </p:cNvSpPr>
              <p:nvPr/>
            </p:nvSpPr>
            <p:spPr bwMode="auto">
              <a:xfrm>
                <a:off x="4879" y="3239"/>
                <a:ext cx="259" cy="186"/>
              </a:xfrm>
              <a:custGeom>
                <a:avLst/>
                <a:gdLst>
                  <a:gd name="T0" fmla="*/ 0 w 259"/>
                  <a:gd name="T1" fmla="*/ 0 h 186"/>
                  <a:gd name="T2" fmla="*/ 52 w 259"/>
                  <a:gd name="T3" fmla="*/ 36 h 186"/>
                  <a:gd name="T4" fmla="*/ 59 w 259"/>
                  <a:gd name="T5" fmla="*/ 55 h 186"/>
                  <a:gd name="T6" fmla="*/ 12 w 259"/>
                  <a:gd name="T7" fmla="*/ 21 h 186"/>
                  <a:gd name="T8" fmla="*/ 0 w 259"/>
                  <a:gd name="T9" fmla="*/ 0 h 186"/>
                  <a:gd name="T10" fmla="*/ 0 w 259"/>
                  <a:gd name="T11" fmla="*/ 0 h 186"/>
                  <a:gd name="T12" fmla="*/ 76 w 259"/>
                  <a:gd name="T13" fmla="*/ 55 h 186"/>
                  <a:gd name="T14" fmla="*/ 112 w 259"/>
                  <a:gd name="T15" fmla="*/ 82 h 186"/>
                  <a:gd name="T16" fmla="*/ 114 w 259"/>
                  <a:gd name="T17" fmla="*/ 89 h 186"/>
                  <a:gd name="T18" fmla="*/ 120 w 259"/>
                  <a:gd name="T19" fmla="*/ 86 h 186"/>
                  <a:gd name="T20" fmla="*/ 152 w 259"/>
                  <a:gd name="T21" fmla="*/ 110 h 186"/>
                  <a:gd name="T22" fmla="*/ 145 w 259"/>
                  <a:gd name="T23" fmla="*/ 118 h 186"/>
                  <a:gd name="T24" fmla="*/ 80 w 259"/>
                  <a:gd name="T25" fmla="*/ 72 h 186"/>
                  <a:gd name="T26" fmla="*/ 80 w 259"/>
                  <a:gd name="T27" fmla="*/ 67 h 186"/>
                  <a:gd name="T28" fmla="*/ 76 w 259"/>
                  <a:gd name="T29" fmla="*/ 55 h 186"/>
                  <a:gd name="T30" fmla="*/ 76 w 259"/>
                  <a:gd name="T31" fmla="*/ 55 h 186"/>
                  <a:gd name="T32" fmla="*/ 179 w 259"/>
                  <a:gd name="T33" fmla="*/ 129 h 186"/>
                  <a:gd name="T34" fmla="*/ 259 w 259"/>
                  <a:gd name="T35" fmla="*/ 186 h 186"/>
                  <a:gd name="T36" fmla="*/ 243 w 259"/>
                  <a:gd name="T37" fmla="*/ 182 h 186"/>
                  <a:gd name="T38" fmla="*/ 221 w 259"/>
                  <a:gd name="T39" fmla="*/ 173 h 186"/>
                  <a:gd name="T40" fmla="*/ 221 w 259"/>
                  <a:gd name="T41" fmla="*/ 171 h 186"/>
                  <a:gd name="T42" fmla="*/ 145 w 259"/>
                  <a:gd name="T43" fmla="*/ 118 h 186"/>
                  <a:gd name="T44" fmla="*/ 179 w 259"/>
                  <a:gd name="T45" fmla="*/ 129 h 186"/>
                  <a:gd name="T46" fmla="*/ 179 w 259"/>
                  <a:gd name="T47" fmla="*/ 129 h 1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9"/>
                  <a:gd name="T73" fmla="*/ 0 h 186"/>
                  <a:gd name="T74" fmla="*/ 259 w 259"/>
                  <a:gd name="T75" fmla="*/ 186 h 18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9" h="186">
                    <a:moveTo>
                      <a:pt x="0" y="0"/>
                    </a:moveTo>
                    <a:lnTo>
                      <a:pt x="52" y="36"/>
                    </a:lnTo>
                    <a:lnTo>
                      <a:pt x="59" y="55"/>
                    </a:lnTo>
                    <a:lnTo>
                      <a:pt x="12" y="21"/>
                    </a:lnTo>
                    <a:lnTo>
                      <a:pt x="0" y="0"/>
                    </a:lnTo>
                    <a:close/>
                    <a:moveTo>
                      <a:pt x="76" y="55"/>
                    </a:moveTo>
                    <a:lnTo>
                      <a:pt x="112" y="82"/>
                    </a:lnTo>
                    <a:lnTo>
                      <a:pt x="114" y="89"/>
                    </a:lnTo>
                    <a:lnTo>
                      <a:pt x="120" y="86"/>
                    </a:lnTo>
                    <a:lnTo>
                      <a:pt x="152" y="110"/>
                    </a:lnTo>
                    <a:lnTo>
                      <a:pt x="145" y="118"/>
                    </a:lnTo>
                    <a:lnTo>
                      <a:pt x="80" y="72"/>
                    </a:lnTo>
                    <a:lnTo>
                      <a:pt x="80" y="67"/>
                    </a:lnTo>
                    <a:lnTo>
                      <a:pt x="76" y="55"/>
                    </a:lnTo>
                    <a:close/>
                    <a:moveTo>
                      <a:pt x="179" y="129"/>
                    </a:moveTo>
                    <a:lnTo>
                      <a:pt x="259" y="186"/>
                    </a:lnTo>
                    <a:lnTo>
                      <a:pt x="243" y="182"/>
                    </a:lnTo>
                    <a:lnTo>
                      <a:pt x="221" y="173"/>
                    </a:lnTo>
                    <a:lnTo>
                      <a:pt x="221" y="171"/>
                    </a:lnTo>
                    <a:lnTo>
                      <a:pt x="145" y="118"/>
                    </a:lnTo>
                    <a:lnTo>
                      <a:pt x="179" y="129"/>
                    </a:lnTo>
                    <a:close/>
                  </a:path>
                </a:pathLst>
              </a:custGeom>
              <a:solidFill>
                <a:srgbClr val="000000"/>
              </a:solidFill>
              <a:ln w="9525">
                <a:noFill/>
                <a:round/>
                <a:headEnd/>
                <a:tailEnd/>
              </a:ln>
            </p:spPr>
            <p:txBody>
              <a:bodyPr/>
              <a:lstStyle/>
              <a:p>
                <a:endParaRPr lang="pt-BR"/>
              </a:p>
            </p:txBody>
          </p:sp>
          <p:sp>
            <p:nvSpPr>
              <p:cNvPr id="22256" name="Freeform 258"/>
              <p:cNvSpPr>
                <a:spLocks noEditPoints="1"/>
              </p:cNvSpPr>
              <p:nvPr/>
            </p:nvSpPr>
            <p:spPr bwMode="auto">
              <a:xfrm>
                <a:off x="4877" y="3228"/>
                <a:ext cx="287" cy="205"/>
              </a:xfrm>
              <a:custGeom>
                <a:avLst/>
                <a:gdLst>
                  <a:gd name="T0" fmla="*/ 18 w 287"/>
                  <a:gd name="T1" fmla="*/ 7 h 205"/>
                  <a:gd name="T2" fmla="*/ 38 w 287"/>
                  <a:gd name="T3" fmla="*/ 23 h 205"/>
                  <a:gd name="T4" fmla="*/ 46 w 287"/>
                  <a:gd name="T5" fmla="*/ 32 h 205"/>
                  <a:gd name="T6" fmla="*/ 54 w 287"/>
                  <a:gd name="T7" fmla="*/ 47 h 205"/>
                  <a:gd name="T8" fmla="*/ 54 w 287"/>
                  <a:gd name="T9" fmla="*/ 47 h 205"/>
                  <a:gd name="T10" fmla="*/ 2 w 287"/>
                  <a:gd name="T11" fmla="*/ 11 h 205"/>
                  <a:gd name="T12" fmla="*/ 0 w 287"/>
                  <a:gd name="T13" fmla="*/ 7 h 205"/>
                  <a:gd name="T14" fmla="*/ 8 w 287"/>
                  <a:gd name="T15" fmla="*/ 4 h 205"/>
                  <a:gd name="T16" fmla="*/ 8 w 287"/>
                  <a:gd name="T17" fmla="*/ 6 h 205"/>
                  <a:gd name="T18" fmla="*/ 2 w 287"/>
                  <a:gd name="T19" fmla="*/ 0 h 205"/>
                  <a:gd name="T20" fmla="*/ 18 w 287"/>
                  <a:gd name="T21" fmla="*/ 7 h 205"/>
                  <a:gd name="T22" fmla="*/ 18 w 287"/>
                  <a:gd name="T23" fmla="*/ 7 h 205"/>
                  <a:gd name="T24" fmla="*/ 76 w 287"/>
                  <a:gd name="T25" fmla="*/ 51 h 205"/>
                  <a:gd name="T26" fmla="*/ 114 w 287"/>
                  <a:gd name="T27" fmla="*/ 78 h 205"/>
                  <a:gd name="T28" fmla="*/ 114 w 287"/>
                  <a:gd name="T29" fmla="*/ 87 h 205"/>
                  <a:gd name="T30" fmla="*/ 114 w 287"/>
                  <a:gd name="T31" fmla="*/ 93 h 205"/>
                  <a:gd name="T32" fmla="*/ 78 w 287"/>
                  <a:gd name="T33" fmla="*/ 66 h 205"/>
                  <a:gd name="T34" fmla="*/ 76 w 287"/>
                  <a:gd name="T35" fmla="*/ 59 h 205"/>
                  <a:gd name="T36" fmla="*/ 76 w 287"/>
                  <a:gd name="T37" fmla="*/ 51 h 205"/>
                  <a:gd name="T38" fmla="*/ 76 w 287"/>
                  <a:gd name="T39" fmla="*/ 51 h 205"/>
                  <a:gd name="T40" fmla="*/ 130 w 287"/>
                  <a:gd name="T41" fmla="*/ 89 h 205"/>
                  <a:gd name="T42" fmla="*/ 175 w 287"/>
                  <a:gd name="T43" fmla="*/ 123 h 205"/>
                  <a:gd name="T44" fmla="*/ 154 w 287"/>
                  <a:gd name="T45" fmla="*/ 121 h 205"/>
                  <a:gd name="T46" fmla="*/ 122 w 287"/>
                  <a:gd name="T47" fmla="*/ 97 h 205"/>
                  <a:gd name="T48" fmla="*/ 130 w 287"/>
                  <a:gd name="T49" fmla="*/ 89 h 205"/>
                  <a:gd name="T50" fmla="*/ 130 w 287"/>
                  <a:gd name="T51" fmla="*/ 89 h 205"/>
                  <a:gd name="T52" fmla="*/ 213 w 287"/>
                  <a:gd name="T53" fmla="*/ 150 h 205"/>
                  <a:gd name="T54" fmla="*/ 287 w 287"/>
                  <a:gd name="T55" fmla="*/ 205 h 205"/>
                  <a:gd name="T56" fmla="*/ 268 w 287"/>
                  <a:gd name="T57" fmla="*/ 201 h 205"/>
                  <a:gd name="T58" fmla="*/ 261 w 287"/>
                  <a:gd name="T59" fmla="*/ 197 h 205"/>
                  <a:gd name="T60" fmla="*/ 181 w 287"/>
                  <a:gd name="T61" fmla="*/ 140 h 205"/>
                  <a:gd name="T62" fmla="*/ 213 w 287"/>
                  <a:gd name="T63" fmla="*/ 150 h 205"/>
                  <a:gd name="T64" fmla="*/ 213 w 287"/>
                  <a:gd name="T65" fmla="*/ 150 h 20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7"/>
                  <a:gd name="T100" fmla="*/ 0 h 205"/>
                  <a:gd name="T101" fmla="*/ 287 w 287"/>
                  <a:gd name="T102" fmla="*/ 205 h 20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7" h="205">
                    <a:moveTo>
                      <a:pt x="18" y="7"/>
                    </a:moveTo>
                    <a:lnTo>
                      <a:pt x="38" y="23"/>
                    </a:lnTo>
                    <a:lnTo>
                      <a:pt x="46" y="32"/>
                    </a:lnTo>
                    <a:lnTo>
                      <a:pt x="54" y="47"/>
                    </a:lnTo>
                    <a:lnTo>
                      <a:pt x="2" y="11"/>
                    </a:lnTo>
                    <a:lnTo>
                      <a:pt x="0" y="7"/>
                    </a:lnTo>
                    <a:lnTo>
                      <a:pt x="8" y="4"/>
                    </a:lnTo>
                    <a:lnTo>
                      <a:pt x="8" y="6"/>
                    </a:lnTo>
                    <a:lnTo>
                      <a:pt x="2" y="0"/>
                    </a:lnTo>
                    <a:lnTo>
                      <a:pt x="18" y="7"/>
                    </a:lnTo>
                    <a:close/>
                    <a:moveTo>
                      <a:pt x="76" y="51"/>
                    </a:moveTo>
                    <a:lnTo>
                      <a:pt x="114" y="78"/>
                    </a:lnTo>
                    <a:lnTo>
                      <a:pt x="114" y="87"/>
                    </a:lnTo>
                    <a:lnTo>
                      <a:pt x="114" y="93"/>
                    </a:lnTo>
                    <a:lnTo>
                      <a:pt x="78" y="66"/>
                    </a:lnTo>
                    <a:lnTo>
                      <a:pt x="76" y="59"/>
                    </a:lnTo>
                    <a:lnTo>
                      <a:pt x="76" y="51"/>
                    </a:lnTo>
                    <a:close/>
                    <a:moveTo>
                      <a:pt x="130" y="89"/>
                    </a:moveTo>
                    <a:lnTo>
                      <a:pt x="175" y="123"/>
                    </a:lnTo>
                    <a:lnTo>
                      <a:pt x="154" y="121"/>
                    </a:lnTo>
                    <a:lnTo>
                      <a:pt x="122" y="97"/>
                    </a:lnTo>
                    <a:lnTo>
                      <a:pt x="130" y="89"/>
                    </a:lnTo>
                    <a:close/>
                    <a:moveTo>
                      <a:pt x="213" y="150"/>
                    </a:moveTo>
                    <a:lnTo>
                      <a:pt x="287" y="205"/>
                    </a:lnTo>
                    <a:lnTo>
                      <a:pt x="268" y="201"/>
                    </a:lnTo>
                    <a:lnTo>
                      <a:pt x="261" y="197"/>
                    </a:lnTo>
                    <a:lnTo>
                      <a:pt x="181" y="140"/>
                    </a:lnTo>
                    <a:lnTo>
                      <a:pt x="213" y="150"/>
                    </a:lnTo>
                    <a:close/>
                  </a:path>
                </a:pathLst>
              </a:custGeom>
              <a:solidFill>
                <a:srgbClr val="000000"/>
              </a:solidFill>
              <a:ln w="9525">
                <a:noFill/>
                <a:round/>
                <a:headEnd/>
                <a:tailEnd/>
              </a:ln>
            </p:spPr>
            <p:txBody>
              <a:bodyPr/>
              <a:lstStyle/>
              <a:p>
                <a:endParaRPr lang="pt-BR"/>
              </a:p>
            </p:txBody>
          </p:sp>
          <p:sp>
            <p:nvSpPr>
              <p:cNvPr id="22257" name="Freeform 259"/>
              <p:cNvSpPr>
                <a:spLocks noEditPoints="1"/>
              </p:cNvSpPr>
              <p:nvPr/>
            </p:nvSpPr>
            <p:spPr bwMode="auto">
              <a:xfrm>
                <a:off x="4895" y="3235"/>
                <a:ext cx="290" cy="198"/>
              </a:xfrm>
              <a:custGeom>
                <a:avLst/>
                <a:gdLst>
                  <a:gd name="T0" fmla="*/ 57 w 290"/>
                  <a:gd name="T1" fmla="*/ 29 h 198"/>
                  <a:gd name="T2" fmla="*/ 96 w 290"/>
                  <a:gd name="T3" fmla="*/ 57 h 198"/>
                  <a:gd name="T4" fmla="*/ 96 w 290"/>
                  <a:gd name="T5" fmla="*/ 65 h 198"/>
                  <a:gd name="T6" fmla="*/ 96 w 290"/>
                  <a:gd name="T7" fmla="*/ 71 h 198"/>
                  <a:gd name="T8" fmla="*/ 58 w 290"/>
                  <a:gd name="T9" fmla="*/ 44 h 198"/>
                  <a:gd name="T10" fmla="*/ 55 w 290"/>
                  <a:gd name="T11" fmla="*/ 33 h 198"/>
                  <a:gd name="T12" fmla="*/ 57 w 290"/>
                  <a:gd name="T13" fmla="*/ 29 h 198"/>
                  <a:gd name="T14" fmla="*/ 57 w 290"/>
                  <a:gd name="T15" fmla="*/ 29 h 198"/>
                  <a:gd name="T16" fmla="*/ 119 w 290"/>
                  <a:gd name="T17" fmla="*/ 74 h 198"/>
                  <a:gd name="T18" fmla="*/ 134 w 290"/>
                  <a:gd name="T19" fmla="*/ 86 h 198"/>
                  <a:gd name="T20" fmla="*/ 129 w 290"/>
                  <a:gd name="T21" fmla="*/ 88 h 198"/>
                  <a:gd name="T22" fmla="*/ 140 w 290"/>
                  <a:gd name="T23" fmla="*/ 101 h 198"/>
                  <a:gd name="T24" fmla="*/ 155 w 290"/>
                  <a:gd name="T25" fmla="*/ 101 h 198"/>
                  <a:gd name="T26" fmla="*/ 180 w 290"/>
                  <a:gd name="T27" fmla="*/ 118 h 198"/>
                  <a:gd name="T28" fmla="*/ 157 w 290"/>
                  <a:gd name="T29" fmla="*/ 116 h 198"/>
                  <a:gd name="T30" fmla="*/ 112 w 290"/>
                  <a:gd name="T31" fmla="*/ 82 h 198"/>
                  <a:gd name="T32" fmla="*/ 119 w 290"/>
                  <a:gd name="T33" fmla="*/ 74 h 198"/>
                  <a:gd name="T34" fmla="*/ 119 w 290"/>
                  <a:gd name="T35" fmla="*/ 74 h 198"/>
                  <a:gd name="T36" fmla="*/ 227 w 290"/>
                  <a:gd name="T37" fmla="*/ 152 h 198"/>
                  <a:gd name="T38" fmla="*/ 290 w 290"/>
                  <a:gd name="T39" fmla="*/ 198 h 198"/>
                  <a:gd name="T40" fmla="*/ 277 w 290"/>
                  <a:gd name="T41" fmla="*/ 198 h 198"/>
                  <a:gd name="T42" fmla="*/ 269 w 290"/>
                  <a:gd name="T43" fmla="*/ 198 h 198"/>
                  <a:gd name="T44" fmla="*/ 195 w 290"/>
                  <a:gd name="T45" fmla="*/ 143 h 198"/>
                  <a:gd name="T46" fmla="*/ 227 w 290"/>
                  <a:gd name="T47" fmla="*/ 152 h 198"/>
                  <a:gd name="T48" fmla="*/ 227 w 290"/>
                  <a:gd name="T49" fmla="*/ 152 h 198"/>
                  <a:gd name="T50" fmla="*/ 20 w 290"/>
                  <a:gd name="T51" fmla="*/ 16 h 198"/>
                  <a:gd name="T52" fmla="*/ 0 w 290"/>
                  <a:gd name="T53" fmla="*/ 0 h 198"/>
                  <a:gd name="T54" fmla="*/ 3 w 290"/>
                  <a:gd name="T55" fmla="*/ 2 h 198"/>
                  <a:gd name="T56" fmla="*/ 19 w 290"/>
                  <a:gd name="T57" fmla="*/ 14 h 198"/>
                  <a:gd name="T58" fmla="*/ 20 w 290"/>
                  <a:gd name="T59" fmla="*/ 16 h 198"/>
                  <a:gd name="T60" fmla="*/ 20 w 290"/>
                  <a:gd name="T61" fmla="*/ 16 h 1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90"/>
                  <a:gd name="T94" fmla="*/ 0 h 198"/>
                  <a:gd name="T95" fmla="*/ 290 w 290"/>
                  <a:gd name="T96" fmla="*/ 198 h 1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90" h="198">
                    <a:moveTo>
                      <a:pt x="57" y="29"/>
                    </a:moveTo>
                    <a:lnTo>
                      <a:pt x="96" y="57"/>
                    </a:lnTo>
                    <a:lnTo>
                      <a:pt x="96" y="65"/>
                    </a:lnTo>
                    <a:lnTo>
                      <a:pt x="96" y="71"/>
                    </a:lnTo>
                    <a:lnTo>
                      <a:pt x="58" y="44"/>
                    </a:lnTo>
                    <a:lnTo>
                      <a:pt x="55" y="33"/>
                    </a:lnTo>
                    <a:lnTo>
                      <a:pt x="57" y="29"/>
                    </a:lnTo>
                    <a:close/>
                    <a:moveTo>
                      <a:pt x="119" y="74"/>
                    </a:moveTo>
                    <a:lnTo>
                      <a:pt x="134" y="86"/>
                    </a:lnTo>
                    <a:lnTo>
                      <a:pt x="129" y="88"/>
                    </a:lnTo>
                    <a:lnTo>
                      <a:pt x="140" y="101"/>
                    </a:lnTo>
                    <a:lnTo>
                      <a:pt x="155" y="101"/>
                    </a:lnTo>
                    <a:lnTo>
                      <a:pt x="180" y="118"/>
                    </a:lnTo>
                    <a:lnTo>
                      <a:pt x="157" y="116"/>
                    </a:lnTo>
                    <a:lnTo>
                      <a:pt x="112" y="82"/>
                    </a:lnTo>
                    <a:lnTo>
                      <a:pt x="119" y="74"/>
                    </a:lnTo>
                    <a:close/>
                    <a:moveTo>
                      <a:pt x="227" y="152"/>
                    </a:moveTo>
                    <a:lnTo>
                      <a:pt x="290" y="198"/>
                    </a:lnTo>
                    <a:lnTo>
                      <a:pt x="277" y="198"/>
                    </a:lnTo>
                    <a:lnTo>
                      <a:pt x="269" y="198"/>
                    </a:lnTo>
                    <a:lnTo>
                      <a:pt x="195" y="143"/>
                    </a:lnTo>
                    <a:lnTo>
                      <a:pt x="227" y="152"/>
                    </a:lnTo>
                    <a:close/>
                    <a:moveTo>
                      <a:pt x="20" y="16"/>
                    </a:moveTo>
                    <a:lnTo>
                      <a:pt x="0" y="0"/>
                    </a:lnTo>
                    <a:lnTo>
                      <a:pt x="3" y="2"/>
                    </a:lnTo>
                    <a:lnTo>
                      <a:pt x="19" y="14"/>
                    </a:lnTo>
                    <a:lnTo>
                      <a:pt x="20" y="16"/>
                    </a:lnTo>
                    <a:close/>
                  </a:path>
                </a:pathLst>
              </a:custGeom>
              <a:solidFill>
                <a:srgbClr val="000000"/>
              </a:solidFill>
              <a:ln w="9525">
                <a:noFill/>
                <a:round/>
                <a:headEnd/>
                <a:tailEnd/>
              </a:ln>
            </p:spPr>
            <p:txBody>
              <a:bodyPr/>
              <a:lstStyle/>
              <a:p>
                <a:endParaRPr lang="pt-BR"/>
              </a:p>
            </p:txBody>
          </p:sp>
          <p:sp>
            <p:nvSpPr>
              <p:cNvPr id="22258" name="Freeform 260"/>
              <p:cNvSpPr>
                <a:spLocks noEditPoints="1"/>
              </p:cNvSpPr>
              <p:nvPr/>
            </p:nvSpPr>
            <p:spPr bwMode="auto">
              <a:xfrm>
                <a:off x="4952" y="3253"/>
                <a:ext cx="248" cy="182"/>
              </a:xfrm>
              <a:custGeom>
                <a:avLst/>
                <a:gdLst>
                  <a:gd name="T0" fmla="*/ 1 w 248"/>
                  <a:gd name="T1" fmla="*/ 0 h 182"/>
                  <a:gd name="T2" fmla="*/ 39 w 248"/>
                  <a:gd name="T3" fmla="*/ 26 h 182"/>
                  <a:gd name="T4" fmla="*/ 39 w 248"/>
                  <a:gd name="T5" fmla="*/ 39 h 182"/>
                  <a:gd name="T6" fmla="*/ 0 w 248"/>
                  <a:gd name="T7" fmla="*/ 11 h 182"/>
                  <a:gd name="T8" fmla="*/ 1 w 248"/>
                  <a:gd name="T9" fmla="*/ 0 h 182"/>
                  <a:gd name="T10" fmla="*/ 1 w 248"/>
                  <a:gd name="T11" fmla="*/ 0 h 182"/>
                  <a:gd name="T12" fmla="*/ 72 w 248"/>
                  <a:gd name="T13" fmla="*/ 49 h 182"/>
                  <a:gd name="T14" fmla="*/ 87 w 248"/>
                  <a:gd name="T15" fmla="*/ 60 h 182"/>
                  <a:gd name="T16" fmla="*/ 77 w 248"/>
                  <a:gd name="T17" fmla="*/ 68 h 182"/>
                  <a:gd name="T18" fmla="*/ 62 w 248"/>
                  <a:gd name="T19" fmla="*/ 56 h 182"/>
                  <a:gd name="T20" fmla="*/ 72 w 248"/>
                  <a:gd name="T21" fmla="*/ 49 h 182"/>
                  <a:gd name="T22" fmla="*/ 72 w 248"/>
                  <a:gd name="T23" fmla="*/ 49 h 182"/>
                  <a:gd name="T24" fmla="*/ 117 w 248"/>
                  <a:gd name="T25" fmla="*/ 81 h 182"/>
                  <a:gd name="T26" fmla="*/ 144 w 248"/>
                  <a:gd name="T27" fmla="*/ 102 h 182"/>
                  <a:gd name="T28" fmla="*/ 125 w 248"/>
                  <a:gd name="T29" fmla="*/ 100 h 182"/>
                  <a:gd name="T30" fmla="*/ 123 w 248"/>
                  <a:gd name="T31" fmla="*/ 100 h 182"/>
                  <a:gd name="T32" fmla="*/ 98 w 248"/>
                  <a:gd name="T33" fmla="*/ 83 h 182"/>
                  <a:gd name="T34" fmla="*/ 117 w 248"/>
                  <a:gd name="T35" fmla="*/ 81 h 182"/>
                  <a:gd name="T36" fmla="*/ 117 w 248"/>
                  <a:gd name="T37" fmla="*/ 81 h 182"/>
                  <a:gd name="T38" fmla="*/ 204 w 248"/>
                  <a:gd name="T39" fmla="*/ 146 h 182"/>
                  <a:gd name="T40" fmla="*/ 248 w 248"/>
                  <a:gd name="T41" fmla="*/ 176 h 182"/>
                  <a:gd name="T42" fmla="*/ 248 w 248"/>
                  <a:gd name="T43" fmla="*/ 182 h 182"/>
                  <a:gd name="T44" fmla="*/ 233 w 248"/>
                  <a:gd name="T45" fmla="*/ 180 h 182"/>
                  <a:gd name="T46" fmla="*/ 170 w 248"/>
                  <a:gd name="T47" fmla="*/ 134 h 182"/>
                  <a:gd name="T48" fmla="*/ 204 w 248"/>
                  <a:gd name="T49" fmla="*/ 146 h 182"/>
                  <a:gd name="T50" fmla="*/ 204 w 248"/>
                  <a:gd name="T51" fmla="*/ 146 h 1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8"/>
                  <a:gd name="T79" fmla="*/ 0 h 182"/>
                  <a:gd name="T80" fmla="*/ 248 w 248"/>
                  <a:gd name="T81" fmla="*/ 182 h 1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8" h="182">
                    <a:moveTo>
                      <a:pt x="1" y="0"/>
                    </a:moveTo>
                    <a:lnTo>
                      <a:pt x="39" y="26"/>
                    </a:lnTo>
                    <a:lnTo>
                      <a:pt x="39" y="39"/>
                    </a:lnTo>
                    <a:lnTo>
                      <a:pt x="0" y="11"/>
                    </a:lnTo>
                    <a:lnTo>
                      <a:pt x="1" y="0"/>
                    </a:lnTo>
                    <a:close/>
                    <a:moveTo>
                      <a:pt x="72" y="49"/>
                    </a:moveTo>
                    <a:lnTo>
                      <a:pt x="87" y="60"/>
                    </a:lnTo>
                    <a:lnTo>
                      <a:pt x="77" y="68"/>
                    </a:lnTo>
                    <a:lnTo>
                      <a:pt x="62" y="56"/>
                    </a:lnTo>
                    <a:lnTo>
                      <a:pt x="72" y="49"/>
                    </a:lnTo>
                    <a:close/>
                    <a:moveTo>
                      <a:pt x="117" y="81"/>
                    </a:moveTo>
                    <a:lnTo>
                      <a:pt x="144" y="102"/>
                    </a:lnTo>
                    <a:lnTo>
                      <a:pt x="125" y="100"/>
                    </a:lnTo>
                    <a:lnTo>
                      <a:pt x="123" y="100"/>
                    </a:lnTo>
                    <a:lnTo>
                      <a:pt x="98" y="83"/>
                    </a:lnTo>
                    <a:lnTo>
                      <a:pt x="117" y="81"/>
                    </a:lnTo>
                    <a:close/>
                    <a:moveTo>
                      <a:pt x="204" y="146"/>
                    </a:moveTo>
                    <a:lnTo>
                      <a:pt x="248" y="176"/>
                    </a:lnTo>
                    <a:lnTo>
                      <a:pt x="248" y="182"/>
                    </a:lnTo>
                    <a:lnTo>
                      <a:pt x="233" y="180"/>
                    </a:lnTo>
                    <a:lnTo>
                      <a:pt x="170" y="134"/>
                    </a:lnTo>
                    <a:lnTo>
                      <a:pt x="204" y="146"/>
                    </a:lnTo>
                    <a:close/>
                  </a:path>
                </a:pathLst>
              </a:custGeom>
              <a:solidFill>
                <a:srgbClr val="000000"/>
              </a:solidFill>
              <a:ln w="9525">
                <a:noFill/>
                <a:round/>
                <a:headEnd/>
                <a:tailEnd/>
              </a:ln>
            </p:spPr>
            <p:txBody>
              <a:bodyPr/>
              <a:lstStyle/>
              <a:p>
                <a:endParaRPr lang="pt-BR"/>
              </a:p>
            </p:txBody>
          </p:sp>
          <p:sp>
            <p:nvSpPr>
              <p:cNvPr id="22259" name="Freeform 261"/>
              <p:cNvSpPr>
                <a:spLocks noEditPoints="1"/>
              </p:cNvSpPr>
              <p:nvPr/>
            </p:nvSpPr>
            <p:spPr bwMode="auto">
              <a:xfrm>
                <a:off x="4953" y="3243"/>
                <a:ext cx="247" cy="186"/>
              </a:xfrm>
              <a:custGeom>
                <a:avLst/>
                <a:gdLst>
                  <a:gd name="T0" fmla="*/ 6 w 247"/>
                  <a:gd name="T1" fmla="*/ 0 h 186"/>
                  <a:gd name="T2" fmla="*/ 40 w 247"/>
                  <a:gd name="T3" fmla="*/ 23 h 186"/>
                  <a:gd name="T4" fmla="*/ 40 w 247"/>
                  <a:gd name="T5" fmla="*/ 27 h 186"/>
                  <a:gd name="T6" fmla="*/ 38 w 247"/>
                  <a:gd name="T7" fmla="*/ 36 h 186"/>
                  <a:gd name="T8" fmla="*/ 0 w 247"/>
                  <a:gd name="T9" fmla="*/ 10 h 186"/>
                  <a:gd name="T10" fmla="*/ 0 w 247"/>
                  <a:gd name="T11" fmla="*/ 8 h 186"/>
                  <a:gd name="T12" fmla="*/ 6 w 247"/>
                  <a:gd name="T13" fmla="*/ 0 h 186"/>
                  <a:gd name="T14" fmla="*/ 6 w 247"/>
                  <a:gd name="T15" fmla="*/ 0 h 186"/>
                  <a:gd name="T16" fmla="*/ 78 w 247"/>
                  <a:gd name="T17" fmla="*/ 51 h 186"/>
                  <a:gd name="T18" fmla="*/ 97 w 247"/>
                  <a:gd name="T19" fmla="*/ 65 h 186"/>
                  <a:gd name="T20" fmla="*/ 86 w 247"/>
                  <a:gd name="T21" fmla="*/ 70 h 186"/>
                  <a:gd name="T22" fmla="*/ 71 w 247"/>
                  <a:gd name="T23" fmla="*/ 59 h 186"/>
                  <a:gd name="T24" fmla="*/ 78 w 247"/>
                  <a:gd name="T25" fmla="*/ 51 h 186"/>
                  <a:gd name="T26" fmla="*/ 78 w 247"/>
                  <a:gd name="T27" fmla="*/ 51 h 186"/>
                  <a:gd name="T28" fmla="*/ 133 w 247"/>
                  <a:gd name="T29" fmla="*/ 91 h 186"/>
                  <a:gd name="T30" fmla="*/ 164 w 247"/>
                  <a:gd name="T31" fmla="*/ 114 h 186"/>
                  <a:gd name="T32" fmla="*/ 143 w 247"/>
                  <a:gd name="T33" fmla="*/ 112 h 186"/>
                  <a:gd name="T34" fmla="*/ 116 w 247"/>
                  <a:gd name="T35" fmla="*/ 91 h 186"/>
                  <a:gd name="T36" fmla="*/ 133 w 247"/>
                  <a:gd name="T37" fmla="*/ 91 h 186"/>
                  <a:gd name="T38" fmla="*/ 133 w 247"/>
                  <a:gd name="T39" fmla="*/ 91 h 186"/>
                  <a:gd name="T40" fmla="*/ 236 w 247"/>
                  <a:gd name="T41" fmla="*/ 167 h 186"/>
                  <a:gd name="T42" fmla="*/ 247 w 247"/>
                  <a:gd name="T43" fmla="*/ 175 h 186"/>
                  <a:gd name="T44" fmla="*/ 247 w 247"/>
                  <a:gd name="T45" fmla="*/ 186 h 186"/>
                  <a:gd name="T46" fmla="*/ 203 w 247"/>
                  <a:gd name="T47" fmla="*/ 156 h 186"/>
                  <a:gd name="T48" fmla="*/ 236 w 247"/>
                  <a:gd name="T49" fmla="*/ 167 h 186"/>
                  <a:gd name="T50" fmla="*/ 236 w 247"/>
                  <a:gd name="T51" fmla="*/ 167 h 1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7"/>
                  <a:gd name="T79" fmla="*/ 0 h 186"/>
                  <a:gd name="T80" fmla="*/ 247 w 247"/>
                  <a:gd name="T81" fmla="*/ 186 h 1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7" h="186">
                    <a:moveTo>
                      <a:pt x="6" y="0"/>
                    </a:moveTo>
                    <a:lnTo>
                      <a:pt x="40" y="23"/>
                    </a:lnTo>
                    <a:lnTo>
                      <a:pt x="40" y="27"/>
                    </a:lnTo>
                    <a:lnTo>
                      <a:pt x="38" y="36"/>
                    </a:lnTo>
                    <a:lnTo>
                      <a:pt x="0" y="10"/>
                    </a:lnTo>
                    <a:lnTo>
                      <a:pt x="0" y="8"/>
                    </a:lnTo>
                    <a:lnTo>
                      <a:pt x="6" y="0"/>
                    </a:lnTo>
                    <a:close/>
                    <a:moveTo>
                      <a:pt x="78" y="51"/>
                    </a:moveTo>
                    <a:lnTo>
                      <a:pt x="97" y="65"/>
                    </a:lnTo>
                    <a:lnTo>
                      <a:pt x="86" y="70"/>
                    </a:lnTo>
                    <a:lnTo>
                      <a:pt x="71" y="59"/>
                    </a:lnTo>
                    <a:lnTo>
                      <a:pt x="78" y="51"/>
                    </a:lnTo>
                    <a:close/>
                    <a:moveTo>
                      <a:pt x="133" y="91"/>
                    </a:moveTo>
                    <a:lnTo>
                      <a:pt x="164" y="114"/>
                    </a:lnTo>
                    <a:lnTo>
                      <a:pt x="143" y="112"/>
                    </a:lnTo>
                    <a:lnTo>
                      <a:pt x="116" y="91"/>
                    </a:lnTo>
                    <a:lnTo>
                      <a:pt x="133" y="91"/>
                    </a:lnTo>
                    <a:close/>
                    <a:moveTo>
                      <a:pt x="236" y="167"/>
                    </a:moveTo>
                    <a:lnTo>
                      <a:pt x="247" y="175"/>
                    </a:lnTo>
                    <a:lnTo>
                      <a:pt x="247" y="186"/>
                    </a:lnTo>
                    <a:lnTo>
                      <a:pt x="203" y="156"/>
                    </a:lnTo>
                    <a:lnTo>
                      <a:pt x="236" y="167"/>
                    </a:lnTo>
                    <a:close/>
                  </a:path>
                </a:pathLst>
              </a:custGeom>
              <a:solidFill>
                <a:srgbClr val="000000"/>
              </a:solidFill>
              <a:ln w="9525">
                <a:noFill/>
                <a:round/>
                <a:headEnd/>
                <a:tailEnd/>
              </a:ln>
            </p:spPr>
            <p:txBody>
              <a:bodyPr/>
              <a:lstStyle/>
              <a:p>
                <a:endParaRPr lang="pt-BR"/>
              </a:p>
            </p:txBody>
          </p:sp>
          <p:sp>
            <p:nvSpPr>
              <p:cNvPr id="22260" name="Freeform 262"/>
              <p:cNvSpPr>
                <a:spLocks noEditPoints="1"/>
              </p:cNvSpPr>
              <p:nvPr/>
            </p:nvSpPr>
            <p:spPr bwMode="auto">
              <a:xfrm>
                <a:off x="4959" y="3232"/>
                <a:ext cx="241" cy="186"/>
              </a:xfrm>
              <a:custGeom>
                <a:avLst/>
                <a:gdLst>
                  <a:gd name="T0" fmla="*/ 6 w 241"/>
                  <a:gd name="T1" fmla="*/ 0 h 186"/>
                  <a:gd name="T2" fmla="*/ 34 w 241"/>
                  <a:gd name="T3" fmla="*/ 22 h 186"/>
                  <a:gd name="T4" fmla="*/ 34 w 241"/>
                  <a:gd name="T5" fmla="*/ 22 h 186"/>
                  <a:gd name="T6" fmla="*/ 34 w 241"/>
                  <a:gd name="T7" fmla="*/ 34 h 186"/>
                  <a:gd name="T8" fmla="*/ 0 w 241"/>
                  <a:gd name="T9" fmla="*/ 11 h 186"/>
                  <a:gd name="T10" fmla="*/ 6 w 241"/>
                  <a:gd name="T11" fmla="*/ 0 h 186"/>
                  <a:gd name="T12" fmla="*/ 6 w 241"/>
                  <a:gd name="T13" fmla="*/ 0 h 186"/>
                  <a:gd name="T14" fmla="*/ 82 w 241"/>
                  <a:gd name="T15" fmla="*/ 55 h 186"/>
                  <a:gd name="T16" fmla="*/ 101 w 241"/>
                  <a:gd name="T17" fmla="*/ 70 h 186"/>
                  <a:gd name="T18" fmla="*/ 91 w 241"/>
                  <a:gd name="T19" fmla="*/ 76 h 186"/>
                  <a:gd name="T20" fmla="*/ 72 w 241"/>
                  <a:gd name="T21" fmla="*/ 62 h 186"/>
                  <a:gd name="T22" fmla="*/ 82 w 241"/>
                  <a:gd name="T23" fmla="*/ 55 h 186"/>
                  <a:gd name="T24" fmla="*/ 82 w 241"/>
                  <a:gd name="T25" fmla="*/ 55 h 186"/>
                  <a:gd name="T26" fmla="*/ 144 w 241"/>
                  <a:gd name="T27" fmla="*/ 102 h 186"/>
                  <a:gd name="T28" fmla="*/ 179 w 241"/>
                  <a:gd name="T29" fmla="*/ 127 h 186"/>
                  <a:gd name="T30" fmla="*/ 161 w 241"/>
                  <a:gd name="T31" fmla="*/ 127 h 186"/>
                  <a:gd name="T32" fmla="*/ 158 w 241"/>
                  <a:gd name="T33" fmla="*/ 125 h 186"/>
                  <a:gd name="T34" fmla="*/ 127 w 241"/>
                  <a:gd name="T35" fmla="*/ 102 h 186"/>
                  <a:gd name="T36" fmla="*/ 144 w 241"/>
                  <a:gd name="T37" fmla="*/ 102 h 186"/>
                  <a:gd name="T38" fmla="*/ 144 w 241"/>
                  <a:gd name="T39" fmla="*/ 102 h 186"/>
                  <a:gd name="T40" fmla="*/ 241 w 241"/>
                  <a:gd name="T41" fmla="*/ 186 h 186"/>
                  <a:gd name="T42" fmla="*/ 230 w 241"/>
                  <a:gd name="T43" fmla="*/ 178 h 186"/>
                  <a:gd name="T44" fmla="*/ 241 w 241"/>
                  <a:gd name="T45" fmla="*/ 180 h 186"/>
                  <a:gd name="T46" fmla="*/ 241 w 241"/>
                  <a:gd name="T47" fmla="*/ 186 h 186"/>
                  <a:gd name="T48" fmla="*/ 241 w 241"/>
                  <a:gd name="T49" fmla="*/ 186 h 18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41"/>
                  <a:gd name="T76" fmla="*/ 0 h 186"/>
                  <a:gd name="T77" fmla="*/ 241 w 241"/>
                  <a:gd name="T78" fmla="*/ 186 h 18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41" h="186">
                    <a:moveTo>
                      <a:pt x="6" y="0"/>
                    </a:moveTo>
                    <a:lnTo>
                      <a:pt x="34" y="22"/>
                    </a:lnTo>
                    <a:lnTo>
                      <a:pt x="34" y="34"/>
                    </a:lnTo>
                    <a:lnTo>
                      <a:pt x="0" y="11"/>
                    </a:lnTo>
                    <a:lnTo>
                      <a:pt x="6" y="0"/>
                    </a:lnTo>
                    <a:close/>
                    <a:moveTo>
                      <a:pt x="82" y="55"/>
                    </a:moveTo>
                    <a:lnTo>
                      <a:pt x="101" y="70"/>
                    </a:lnTo>
                    <a:lnTo>
                      <a:pt x="91" y="76"/>
                    </a:lnTo>
                    <a:lnTo>
                      <a:pt x="72" y="62"/>
                    </a:lnTo>
                    <a:lnTo>
                      <a:pt x="82" y="55"/>
                    </a:lnTo>
                    <a:close/>
                    <a:moveTo>
                      <a:pt x="144" y="102"/>
                    </a:moveTo>
                    <a:lnTo>
                      <a:pt x="179" y="127"/>
                    </a:lnTo>
                    <a:lnTo>
                      <a:pt x="161" y="127"/>
                    </a:lnTo>
                    <a:lnTo>
                      <a:pt x="158" y="125"/>
                    </a:lnTo>
                    <a:lnTo>
                      <a:pt x="127" y="102"/>
                    </a:lnTo>
                    <a:lnTo>
                      <a:pt x="144" y="102"/>
                    </a:lnTo>
                    <a:close/>
                    <a:moveTo>
                      <a:pt x="241" y="186"/>
                    </a:moveTo>
                    <a:lnTo>
                      <a:pt x="230" y="178"/>
                    </a:lnTo>
                    <a:lnTo>
                      <a:pt x="241" y="180"/>
                    </a:lnTo>
                    <a:lnTo>
                      <a:pt x="241" y="186"/>
                    </a:lnTo>
                    <a:close/>
                  </a:path>
                </a:pathLst>
              </a:custGeom>
              <a:solidFill>
                <a:srgbClr val="000000"/>
              </a:solidFill>
              <a:ln w="9525">
                <a:noFill/>
                <a:round/>
                <a:headEnd/>
                <a:tailEnd/>
              </a:ln>
            </p:spPr>
            <p:txBody>
              <a:bodyPr/>
              <a:lstStyle/>
              <a:p>
                <a:endParaRPr lang="pt-BR"/>
              </a:p>
            </p:txBody>
          </p:sp>
          <p:sp>
            <p:nvSpPr>
              <p:cNvPr id="22261" name="Freeform 263"/>
              <p:cNvSpPr>
                <a:spLocks noEditPoints="1"/>
              </p:cNvSpPr>
              <p:nvPr/>
            </p:nvSpPr>
            <p:spPr bwMode="auto">
              <a:xfrm>
                <a:off x="4965" y="3224"/>
                <a:ext cx="190" cy="135"/>
              </a:xfrm>
              <a:custGeom>
                <a:avLst/>
                <a:gdLst>
                  <a:gd name="T0" fmla="*/ 5 w 190"/>
                  <a:gd name="T1" fmla="*/ 0 h 135"/>
                  <a:gd name="T2" fmla="*/ 23 w 190"/>
                  <a:gd name="T3" fmla="*/ 11 h 135"/>
                  <a:gd name="T4" fmla="*/ 26 w 190"/>
                  <a:gd name="T5" fmla="*/ 17 h 135"/>
                  <a:gd name="T6" fmla="*/ 28 w 190"/>
                  <a:gd name="T7" fmla="*/ 30 h 135"/>
                  <a:gd name="T8" fmla="*/ 0 w 190"/>
                  <a:gd name="T9" fmla="*/ 8 h 135"/>
                  <a:gd name="T10" fmla="*/ 5 w 190"/>
                  <a:gd name="T11" fmla="*/ 0 h 135"/>
                  <a:gd name="T12" fmla="*/ 5 w 190"/>
                  <a:gd name="T13" fmla="*/ 0 h 135"/>
                  <a:gd name="T14" fmla="*/ 85 w 190"/>
                  <a:gd name="T15" fmla="*/ 57 h 135"/>
                  <a:gd name="T16" fmla="*/ 106 w 190"/>
                  <a:gd name="T17" fmla="*/ 70 h 135"/>
                  <a:gd name="T18" fmla="*/ 100 w 190"/>
                  <a:gd name="T19" fmla="*/ 74 h 135"/>
                  <a:gd name="T20" fmla="*/ 95 w 190"/>
                  <a:gd name="T21" fmla="*/ 78 h 135"/>
                  <a:gd name="T22" fmla="*/ 76 w 190"/>
                  <a:gd name="T23" fmla="*/ 63 h 135"/>
                  <a:gd name="T24" fmla="*/ 85 w 190"/>
                  <a:gd name="T25" fmla="*/ 57 h 135"/>
                  <a:gd name="T26" fmla="*/ 85 w 190"/>
                  <a:gd name="T27" fmla="*/ 57 h 135"/>
                  <a:gd name="T28" fmla="*/ 155 w 190"/>
                  <a:gd name="T29" fmla="*/ 108 h 135"/>
                  <a:gd name="T30" fmla="*/ 190 w 190"/>
                  <a:gd name="T31" fmla="*/ 135 h 135"/>
                  <a:gd name="T32" fmla="*/ 178 w 190"/>
                  <a:gd name="T33" fmla="*/ 135 h 135"/>
                  <a:gd name="T34" fmla="*/ 173 w 190"/>
                  <a:gd name="T35" fmla="*/ 135 h 135"/>
                  <a:gd name="T36" fmla="*/ 138 w 190"/>
                  <a:gd name="T37" fmla="*/ 110 h 135"/>
                  <a:gd name="T38" fmla="*/ 150 w 190"/>
                  <a:gd name="T39" fmla="*/ 108 h 135"/>
                  <a:gd name="T40" fmla="*/ 155 w 190"/>
                  <a:gd name="T41" fmla="*/ 108 h 135"/>
                  <a:gd name="T42" fmla="*/ 155 w 190"/>
                  <a:gd name="T43" fmla="*/ 108 h 1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0"/>
                  <a:gd name="T67" fmla="*/ 0 h 135"/>
                  <a:gd name="T68" fmla="*/ 190 w 190"/>
                  <a:gd name="T69" fmla="*/ 135 h 13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0" h="135">
                    <a:moveTo>
                      <a:pt x="5" y="0"/>
                    </a:moveTo>
                    <a:lnTo>
                      <a:pt x="23" y="11"/>
                    </a:lnTo>
                    <a:lnTo>
                      <a:pt x="26" y="17"/>
                    </a:lnTo>
                    <a:lnTo>
                      <a:pt x="28" y="30"/>
                    </a:lnTo>
                    <a:lnTo>
                      <a:pt x="0" y="8"/>
                    </a:lnTo>
                    <a:lnTo>
                      <a:pt x="5" y="0"/>
                    </a:lnTo>
                    <a:close/>
                    <a:moveTo>
                      <a:pt x="85" y="57"/>
                    </a:moveTo>
                    <a:lnTo>
                      <a:pt x="106" y="70"/>
                    </a:lnTo>
                    <a:lnTo>
                      <a:pt x="100" y="74"/>
                    </a:lnTo>
                    <a:lnTo>
                      <a:pt x="95" y="78"/>
                    </a:lnTo>
                    <a:lnTo>
                      <a:pt x="76" y="63"/>
                    </a:lnTo>
                    <a:lnTo>
                      <a:pt x="85" y="57"/>
                    </a:lnTo>
                    <a:close/>
                    <a:moveTo>
                      <a:pt x="155" y="108"/>
                    </a:moveTo>
                    <a:lnTo>
                      <a:pt x="190" y="135"/>
                    </a:lnTo>
                    <a:lnTo>
                      <a:pt x="178" y="135"/>
                    </a:lnTo>
                    <a:lnTo>
                      <a:pt x="173" y="135"/>
                    </a:lnTo>
                    <a:lnTo>
                      <a:pt x="138" y="110"/>
                    </a:lnTo>
                    <a:lnTo>
                      <a:pt x="150" y="108"/>
                    </a:lnTo>
                    <a:lnTo>
                      <a:pt x="155" y="108"/>
                    </a:lnTo>
                    <a:close/>
                  </a:path>
                </a:pathLst>
              </a:custGeom>
              <a:solidFill>
                <a:srgbClr val="000000"/>
              </a:solidFill>
              <a:ln w="9525">
                <a:noFill/>
                <a:round/>
                <a:headEnd/>
                <a:tailEnd/>
              </a:ln>
            </p:spPr>
            <p:txBody>
              <a:bodyPr/>
              <a:lstStyle/>
              <a:p>
                <a:endParaRPr lang="pt-BR"/>
              </a:p>
            </p:txBody>
          </p:sp>
          <p:sp>
            <p:nvSpPr>
              <p:cNvPr id="22262" name="Freeform 264"/>
              <p:cNvSpPr>
                <a:spLocks noEditPoints="1"/>
              </p:cNvSpPr>
              <p:nvPr/>
            </p:nvSpPr>
            <p:spPr bwMode="auto">
              <a:xfrm>
                <a:off x="4970" y="3220"/>
                <a:ext cx="202" cy="139"/>
              </a:xfrm>
              <a:custGeom>
                <a:avLst/>
                <a:gdLst>
                  <a:gd name="T0" fmla="*/ 88 w 202"/>
                  <a:gd name="T1" fmla="*/ 53 h 139"/>
                  <a:gd name="T2" fmla="*/ 111 w 202"/>
                  <a:gd name="T3" fmla="*/ 69 h 139"/>
                  <a:gd name="T4" fmla="*/ 101 w 202"/>
                  <a:gd name="T5" fmla="*/ 74 h 139"/>
                  <a:gd name="T6" fmla="*/ 80 w 202"/>
                  <a:gd name="T7" fmla="*/ 61 h 139"/>
                  <a:gd name="T8" fmla="*/ 88 w 202"/>
                  <a:gd name="T9" fmla="*/ 53 h 139"/>
                  <a:gd name="T10" fmla="*/ 88 w 202"/>
                  <a:gd name="T11" fmla="*/ 53 h 139"/>
                  <a:gd name="T12" fmla="*/ 169 w 202"/>
                  <a:gd name="T13" fmla="*/ 112 h 139"/>
                  <a:gd name="T14" fmla="*/ 202 w 202"/>
                  <a:gd name="T15" fmla="*/ 135 h 139"/>
                  <a:gd name="T16" fmla="*/ 194 w 202"/>
                  <a:gd name="T17" fmla="*/ 137 h 139"/>
                  <a:gd name="T18" fmla="*/ 185 w 202"/>
                  <a:gd name="T19" fmla="*/ 139 h 139"/>
                  <a:gd name="T20" fmla="*/ 150 w 202"/>
                  <a:gd name="T21" fmla="*/ 112 h 139"/>
                  <a:gd name="T22" fmla="*/ 169 w 202"/>
                  <a:gd name="T23" fmla="*/ 112 h 139"/>
                  <a:gd name="T24" fmla="*/ 169 w 202"/>
                  <a:gd name="T25" fmla="*/ 112 h 139"/>
                  <a:gd name="T26" fmla="*/ 18 w 202"/>
                  <a:gd name="T27" fmla="*/ 15 h 139"/>
                  <a:gd name="T28" fmla="*/ 0 w 202"/>
                  <a:gd name="T29" fmla="*/ 4 h 139"/>
                  <a:gd name="T30" fmla="*/ 2 w 202"/>
                  <a:gd name="T31" fmla="*/ 0 h 139"/>
                  <a:gd name="T32" fmla="*/ 16 w 202"/>
                  <a:gd name="T33" fmla="*/ 10 h 139"/>
                  <a:gd name="T34" fmla="*/ 18 w 202"/>
                  <a:gd name="T35" fmla="*/ 15 h 139"/>
                  <a:gd name="T36" fmla="*/ 18 w 202"/>
                  <a:gd name="T37" fmla="*/ 15 h 1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2"/>
                  <a:gd name="T58" fmla="*/ 0 h 139"/>
                  <a:gd name="T59" fmla="*/ 202 w 202"/>
                  <a:gd name="T60" fmla="*/ 139 h 1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2" h="139">
                    <a:moveTo>
                      <a:pt x="88" y="53"/>
                    </a:moveTo>
                    <a:lnTo>
                      <a:pt x="111" y="69"/>
                    </a:lnTo>
                    <a:lnTo>
                      <a:pt x="101" y="74"/>
                    </a:lnTo>
                    <a:lnTo>
                      <a:pt x="80" y="61"/>
                    </a:lnTo>
                    <a:lnTo>
                      <a:pt x="88" y="53"/>
                    </a:lnTo>
                    <a:close/>
                    <a:moveTo>
                      <a:pt x="169" y="112"/>
                    </a:moveTo>
                    <a:lnTo>
                      <a:pt x="202" y="135"/>
                    </a:lnTo>
                    <a:lnTo>
                      <a:pt x="194" y="137"/>
                    </a:lnTo>
                    <a:lnTo>
                      <a:pt x="185" y="139"/>
                    </a:lnTo>
                    <a:lnTo>
                      <a:pt x="150" y="112"/>
                    </a:lnTo>
                    <a:lnTo>
                      <a:pt x="169" y="112"/>
                    </a:lnTo>
                    <a:close/>
                    <a:moveTo>
                      <a:pt x="18" y="15"/>
                    </a:moveTo>
                    <a:lnTo>
                      <a:pt x="0" y="4"/>
                    </a:lnTo>
                    <a:lnTo>
                      <a:pt x="2" y="0"/>
                    </a:lnTo>
                    <a:lnTo>
                      <a:pt x="16" y="10"/>
                    </a:lnTo>
                    <a:lnTo>
                      <a:pt x="18" y="15"/>
                    </a:lnTo>
                    <a:close/>
                  </a:path>
                </a:pathLst>
              </a:custGeom>
              <a:solidFill>
                <a:srgbClr val="000000"/>
              </a:solidFill>
              <a:ln w="9525">
                <a:noFill/>
                <a:round/>
                <a:headEnd/>
                <a:tailEnd/>
              </a:ln>
            </p:spPr>
            <p:txBody>
              <a:bodyPr/>
              <a:lstStyle/>
              <a:p>
                <a:endParaRPr lang="pt-BR"/>
              </a:p>
            </p:txBody>
          </p:sp>
          <p:sp>
            <p:nvSpPr>
              <p:cNvPr id="22263" name="Freeform 265"/>
              <p:cNvSpPr>
                <a:spLocks noEditPoints="1"/>
              </p:cNvSpPr>
              <p:nvPr/>
            </p:nvSpPr>
            <p:spPr bwMode="auto">
              <a:xfrm>
                <a:off x="5058" y="3266"/>
                <a:ext cx="127" cy="89"/>
              </a:xfrm>
              <a:custGeom>
                <a:avLst/>
                <a:gdLst>
                  <a:gd name="T0" fmla="*/ 7 w 127"/>
                  <a:gd name="T1" fmla="*/ 0 h 89"/>
                  <a:gd name="T2" fmla="*/ 30 w 127"/>
                  <a:gd name="T3" fmla="*/ 15 h 89"/>
                  <a:gd name="T4" fmla="*/ 24 w 127"/>
                  <a:gd name="T5" fmla="*/ 21 h 89"/>
                  <a:gd name="T6" fmla="*/ 23 w 127"/>
                  <a:gd name="T7" fmla="*/ 23 h 89"/>
                  <a:gd name="T8" fmla="*/ 0 w 127"/>
                  <a:gd name="T9" fmla="*/ 7 h 89"/>
                  <a:gd name="T10" fmla="*/ 7 w 127"/>
                  <a:gd name="T11" fmla="*/ 0 h 89"/>
                  <a:gd name="T12" fmla="*/ 7 w 127"/>
                  <a:gd name="T13" fmla="*/ 0 h 89"/>
                  <a:gd name="T14" fmla="*/ 98 w 127"/>
                  <a:gd name="T15" fmla="*/ 64 h 89"/>
                  <a:gd name="T16" fmla="*/ 127 w 127"/>
                  <a:gd name="T17" fmla="*/ 85 h 89"/>
                  <a:gd name="T18" fmla="*/ 125 w 127"/>
                  <a:gd name="T19" fmla="*/ 85 h 89"/>
                  <a:gd name="T20" fmla="*/ 114 w 127"/>
                  <a:gd name="T21" fmla="*/ 89 h 89"/>
                  <a:gd name="T22" fmla="*/ 81 w 127"/>
                  <a:gd name="T23" fmla="*/ 66 h 89"/>
                  <a:gd name="T24" fmla="*/ 98 w 127"/>
                  <a:gd name="T25" fmla="*/ 64 h 89"/>
                  <a:gd name="T26" fmla="*/ 98 w 127"/>
                  <a:gd name="T27" fmla="*/ 64 h 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7"/>
                  <a:gd name="T43" fmla="*/ 0 h 89"/>
                  <a:gd name="T44" fmla="*/ 127 w 127"/>
                  <a:gd name="T45" fmla="*/ 89 h 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7" h="89">
                    <a:moveTo>
                      <a:pt x="7" y="0"/>
                    </a:moveTo>
                    <a:lnTo>
                      <a:pt x="30" y="15"/>
                    </a:lnTo>
                    <a:lnTo>
                      <a:pt x="24" y="21"/>
                    </a:lnTo>
                    <a:lnTo>
                      <a:pt x="23" y="23"/>
                    </a:lnTo>
                    <a:lnTo>
                      <a:pt x="0" y="7"/>
                    </a:lnTo>
                    <a:lnTo>
                      <a:pt x="7" y="0"/>
                    </a:lnTo>
                    <a:close/>
                    <a:moveTo>
                      <a:pt x="98" y="64"/>
                    </a:moveTo>
                    <a:lnTo>
                      <a:pt x="127" y="85"/>
                    </a:lnTo>
                    <a:lnTo>
                      <a:pt x="125" y="85"/>
                    </a:lnTo>
                    <a:lnTo>
                      <a:pt x="114" y="89"/>
                    </a:lnTo>
                    <a:lnTo>
                      <a:pt x="81" y="66"/>
                    </a:lnTo>
                    <a:lnTo>
                      <a:pt x="98" y="64"/>
                    </a:lnTo>
                    <a:close/>
                  </a:path>
                </a:pathLst>
              </a:custGeom>
              <a:solidFill>
                <a:srgbClr val="000000"/>
              </a:solidFill>
              <a:ln w="9525">
                <a:noFill/>
                <a:round/>
                <a:headEnd/>
                <a:tailEnd/>
              </a:ln>
            </p:spPr>
            <p:txBody>
              <a:bodyPr/>
              <a:lstStyle/>
              <a:p>
                <a:endParaRPr lang="pt-BR"/>
              </a:p>
            </p:txBody>
          </p:sp>
          <p:sp>
            <p:nvSpPr>
              <p:cNvPr id="22264" name="Freeform 266"/>
              <p:cNvSpPr>
                <a:spLocks noEditPoints="1"/>
              </p:cNvSpPr>
              <p:nvPr/>
            </p:nvSpPr>
            <p:spPr bwMode="auto">
              <a:xfrm>
                <a:off x="5065" y="3258"/>
                <a:ext cx="129" cy="93"/>
              </a:xfrm>
              <a:custGeom>
                <a:avLst/>
                <a:gdLst>
                  <a:gd name="T0" fmla="*/ 10 w 129"/>
                  <a:gd name="T1" fmla="*/ 0 h 93"/>
                  <a:gd name="T2" fmla="*/ 29 w 129"/>
                  <a:gd name="T3" fmla="*/ 14 h 93"/>
                  <a:gd name="T4" fmla="*/ 25 w 129"/>
                  <a:gd name="T5" fmla="*/ 19 h 93"/>
                  <a:gd name="T6" fmla="*/ 23 w 129"/>
                  <a:gd name="T7" fmla="*/ 23 h 93"/>
                  <a:gd name="T8" fmla="*/ 0 w 129"/>
                  <a:gd name="T9" fmla="*/ 8 h 93"/>
                  <a:gd name="T10" fmla="*/ 10 w 129"/>
                  <a:gd name="T11" fmla="*/ 0 h 93"/>
                  <a:gd name="T12" fmla="*/ 10 w 129"/>
                  <a:gd name="T13" fmla="*/ 0 h 93"/>
                  <a:gd name="T14" fmla="*/ 109 w 129"/>
                  <a:gd name="T15" fmla="*/ 72 h 93"/>
                  <a:gd name="T16" fmla="*/ 129 w 129"/>
                  <a:gd name="T17" fmla="*/ 88 h 93"/>
                  <a:gd name="T18" fmla="*/ 120 w 129"/>
                  <a:gd name="T19" fmla="*/ 93 h 93"/>
                  <a:gd name="T20" fmla="*/ 91 w 129"/>
                  <a:gd name="T21" fmla="*/ 72 h 93"/>
                  <a:gd name="T22" fmla="*/ 109 w 129"/>
                  <a:gd name="T23" fmla="*/ 72 h 93"/>
                  <a:gd name="T24" fmla="*/ 109 w 129"/>
                  <a:gd name="T25" fmla="*/ 72 h 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9"/>
                  <a:gd name="T40" fmla="*/ 0 h 93"/>
                  <a:gd name="T41" fmla="*/ 129 w 129"/>
                  <a:gd name="T42" fmla="*/ 93 h 9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9" h="93">
                    <a:moveTo>
                      <a:pt x="10" y="0"/>
                    </a:moveTo>
                    <a:lnTo>
                      <a:pt x="29" y="14"/>
                    </a:lnTo>
                    <a:lnTo>
                      <a:pt x="25" y="19"/>
                    </a:lnTo>
                    <a:lnTo>
                      <a:pt x="23" y="23"/>
                    </a:lnTo>
                    <a:lnTo>
                      <a:pt x="0" y="8"/>
                    </a:lnTo>
                    <a:lnTo>
                      <a:pt x="10" y="0"/>
                    </a:lnTo>
                    <a:close/>
                    <a:moveTo>
                      <a:pt x="109" y="72"/>
                    </a:moveTo>
                    <a:lnTo>
                      <a:pt x="129" y="88"/>
                    </a:lnTo>
                    <a:lnTo>
                      <a:pt x="120" y="93"/>
                    </a:lnTo>
                    <a:lnTo>
                      <a:pt x="91" y="72"/>
                    </a:lnTo>
                    <a:lnTo>
                      <a:pt x="109" y="72"/>
                    </a:lnTo>
                    <a:close/>
                  </a:path>
                </a:pathLst>
              </a:custGeom>
              <a:solidFill>
                <a:srgbClr val="000000"/>
              </a:solidFill>
              <a:ln w="9525">
                <a:noFill/>
                <a:round/>
                <a:headEnd/>
                <a:tailEnd/>
              </a:ln>
            </p:spPr>
            <p:txBody>
              <a:bodyPr/>
              <a:lstStyle/>
              <a:p>
                <a:endParaRPr lang="pt-BR"/>
              </a:p>
            </p:txBody>
          </p:sp>
          <p:sp>
            <p:nvSpPr>
              <p:cNvPr id="22265" name="Freeform 267"/>
              <p:cNvSpPr>
                <a:spLocks noEditPoints="1"/>
              </p:cNvSpPr>
              <p:nvPr/>
            </p:nvSpPr>
            <p:spPr bwMode="auto">
              <a:xfrm>
                <a:off x="5075" y="3251"/>
                <a:ext cx="127" cy="95"/>
              </a:xfrm>
              <a:custGeom>
                <a:avLst/>
                <a:gdLst>
                  <a:gd name="T0" fmla="*/ 11 w 127"/>
                  <a:gd name="T1" fmla="*/ 2 h 95"/>
                  <a:gd name="T2" fmla="*/ 23 w 127"/>
                  <a:gd name="T3" fmla="*/ 11 h 95"/>
                  <a:gd name="T4" fmla="*/ 19 w 127"/>
                  <a:gd name="T5" fmla="*/ 21 h 95"/>
                  <a:gd name="T6" fmla="*/ 0 w 127"/>
                  <a:gd name="T7" fmla="*/ 7 h 95"/>
                  <a:gd name="T8" fmla="*/ 7 w 127"/>
                  <a:gd name="T9" fmla="*/ 0 h 95"/>
                  <a:gd name="T10" fmla="*/ 11 w 127"/>
                  <a:gd name="T11" fmla="*/ 2 h 95"/>
                  <a:gd name="T12" fmla="*/ 11 w 127"/>
                  <a:gd name="T13" fmla="*/ 2 h 95"/>
                  <a:gd name="T14" fmla="*/ 116 w 127"/>
                  <a:gd name="T15" fmla="*/ 79 h 95"/>
                  <a:gd name="T16" fmla="*/ 123 w 127"/>
                  <a:gd name="T17" fmla="*/ 83 h 95"/>
                  <a:gd name="T18" fmla="*/ 127 w 127"/>
                  <a:gd name="T19" fmla="*/ 93 h 95"/>
                  <a:gd name="T20" fmla="*/ 119 w 127"/>
                  <a:gd name="T21" fmla="*/ 95 h 95"/>
                  <a:gd name="T22" fmla="*/ 99 w 127"/>
                  <a:gd name="T23" fmla="*/ 79 h 95"/>
                  <a:gd name="T24" fmla="*/ 116 w 127"/>
                  <a:gd name="T25" fmla="*/ 79 h 95"/>
                  <a:gd name="T26" fmla="*/ 116 w 127"/>
                  <a:gd name="T27" fmla="*/ 79 h 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7"/>
                  <a:gd name="T43" fmla="*/ 0 h 95"/>
                  <a:gd name="T44" fmla="*/ 127 w 127"/>
                  <a:gd name="T45" fmla="*/ 95 h 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7" h="95">
                    <a:moveTo>
                      <a:pt x="11" y="2"/>
                    </a:moveTo>
                    <a:lnTo>
                      <a:pt x="23" y="11"/>
                    </a:lnTo>
                    <a:lnTo>
                      <a:pt x="19" y="21"/>
                    </a:lnTo>
                    <a:lnTo>
                      <a:pt x="0" y="7"/>
                    </a:lnTo>
                    <a:lnTo>
                      <a:pt x="7" y="0"/>
                    </a:lnTo>
                    <a:lnTo>
                      <a:pt x="11" y="2"/>
                    </a:lnTo>
                    <a:close/>
                    <a:moveTo>
                      <a:pt x="116" y="79"/>
                    </a:moveTo>
                    <a:lnTo>
                      <a:pt x="123" y="83"/>
                    </a:lnTo>
                    <a:lnTo>
                      <a:pt x="127" y="93"/>
                    </a:lnTo>
                    <a:lnTo>
                      <a:pt x="119" y="95"/>
                    </a:lnTo>
                    <a:lnTo>
                      <a:pt x="99" y="79"/>
                    </a:lnTo>
                    <a:lnTo>
                      <a:pt x="116" y="79"/>
                    </a:lnTo>
                    <a:close/>
                  </a:path>
                </a:pathLst>
              </a:custGeom>
              <a:solidFill>
                <a:srgbClr val="000000"/>
              </a:solidFill>
              <a:ln w="9525">
                <a:noFill/>
                <a:round/>
                <a:headEnd/>
                <a:tailEnd/>
              </a:ln>
            </p:spPr>
            <p:txBody>
              <a:bodyPr/>
              <a:lstStyle/>
              <a:p>
                <a:endParaRPr lang="pt-BR"/>
              </a:p>
            </p:txBody>
          </p:sp>
          <p:sp>
            <p:nvSpPr>
              <p:cNvPr id="22266" name="Freeform 268"/>
              <p:cNvSpPr>
                <a:spLocks noEditPoints="1"/>
              </p:cNvSpPr>
              <p:nvPr/>
            </p:nvSpPr>
            <p:spPr bwMode="auto">
              <a:xfrm>
                <a:off x="5086" y="3253"/>
                <a:ext cx="112" cy="81"/>
              </a:xfrm>
              <a:custGeom>
                <a:avLst/>
                <a:gdLst>
                  <a:gd name="T0" fmla="*/ 112 w 112"/>
                  <a:gd name="T1" fmla="*/ 81 h 81"/>
                  <a:gd name="T2" fmla="*/ 105 w 112"/>
                  <a:gd name="T3" fmla="*/ 77 h 81"/>
                  <a:gd name="T4" fmla="*/ 108 w 112"/>
                  <a:gd name="T5" fmla="*/ 75 h 81"/>
                  <a:gd name="T6" fmla="*/ 112 w 112"/>
                  <a:gd name="T7" fmla="*/ 81 h 81"/>
                  <a:gd name="T8" fmla="*/ 112 w 112"/>
                  <a:gd name="T9" fmla="*/ 81 h 81"/>
                  <a:gd name="T10" fmla="*/ 12 w 112"/>
                  <a:gd name="T11" fmla="*/ 9 h 81"/>
                  <a:gd name="T12" fmla="*/ 0 w 112"/>
                  <a:gd name="T13" fmla="*/ 0 h 81"/>
                  <a:gd name="T14" fmla="*/ 14 w 112"/>
                  <a:gd name="T15" fmla="*/ 3 h 81"/>
                  <a:gd name="T16" fmla="*/ 12 w 112"/>
                  <a:gd name="T17" fmla="*/ 9 h 81"/>
                  <a:gd name="T18" fmla="*/ 12 w 112"/>
                  <a:gd name="T19" fmla="*/ 9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2"/>
                  <a:gd name="T31" fmla="*/ 0 h 81"/>
                  <a:gd name="T32" fmla="*/ 112 w 112"/>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2" h="81">
                    <a:moveTo>
                      <a:pt x="112" y="81"/>
                    </a:moveTo>
                    <a:lnTo>
                      <a:pt x="105" y="77"/>
                    </a:lnTo>
                    <a:lnTo>
                      <a:pt x="108" y="75"/>
                    </a:lnTo>
                    <a:lnTo>
                      <a:pt x="112" y="81"/>
                    </a:lnTo>
                    <a:close/>
                    <a:moveTo>
                      <a:pt x="12" y="9"/>
                    </a:moveTo>
                    <a:lnTo>
                      <a:pt x="0" y="0"/>
                    </a:lnTo>
                    <a:lnTo>
                      <a:pt x="14" y="3"/>
                    </a:lnTo>
                    <a:lnTo>
                      <a:pt x="12" y="9"/>
                    </a:lnTo>
                    <a:close/>
                  </a:path>
                </a:pathLst>
              </a:custGeom>
              <a:solidFill>
                <a:srgbClr val="000000"/>
              </a:solidFill>
              <a:ln w="9525">
                <a:noFill/>
                <a:round/>
                <a:headEnd/>
                <a:tailEnd/>
              </a:ln>
            </p:spPr>
            <p:txBody>
              <a:bodyPr/>
              <a:lstStyle/>
              <a:p>
                <a:endParaRPr lang="pt-BR"/>
              </a:p>
            </p:txBody>
          </p:sp>
          <p:sp>
            <p:nvSpPr>
              <p:cNvPr id="22267" name="Freeform 269"/>
              <p:cNvSpPr>
                <a:spLocks/>
              </p:cNvSpPr>
              <p:nvPr/>
            </p:nvSpPr>
            <p:spPr bwMode="auto">
              <a:xfrm>
                <a:off x="4752" y="3196"/>
                <a:ext cx="604" cy="360"/>
              </a:xfrm>
              <a:custGeom>
                <a:avLst/>
                <a:gdLst>
                  <a:gd name="T0" fmla="*/ 97 w 604"/>
                  <a:gd name="T1" fmla="*/ 19 h 360"/>
                  <a:gd name="T2" fmla="*/ 129 w 604"/>
                  <a:gd name="T3" fmla="*/ 5 h 360"/>
                  <a:gd name="T4" fmla="*/ 156 w 604"/>
                  <a:gd name="T5" fmla="*/ 0 h 360"/>
                  <a:gd name="T6" fmla="*/ 181 w 604"/>
                  <a:gd name="T7" fmla="*/ 2 h 360"/>
                  <a:gd name="T8" fmla="*/ 220 w 604"/>
                  <a:gd name="T9" fmla="*/ 3 h 360"/>
                  <a:gd name="T10" fmla="*/ 251 w 604"/>
                  <a:gd name="T11" fmla="*/ 5 h 360"/>
                  <a:gd name="T12" fmla="*/ 268 w 604"/>
                  <a:gd name="T13" fmla="*/ 9 h 360"/>
                  <a:gd name="T14" fmla="*/ 308 w 604"/>
                  <a:gd name="T15" fmla="*/ 24 h 360"/>
                  <a:gd name="T16" fmla="*/ 355 w 604"/>
                  <a:gd name="T17" fmla="*/ 43 h 360"/>
                  <a:gd name="T18" fmla="*/ 391 w 604"/>
                  <a:gd name="T19" fmla="*/ 62 h 360"/>
                  <a:gd name="T20" fmla="*/ 414 w 604"/>
                  <a:gd name="T21" fmla="*/ 74 h 360"/>
                  <a:gd name="T22" fmla="*/ 420 w 604"/>
                  <a:gd name="T23" fmla="*/ 85 h 360"/>
                  <a:gd name="T24" fmla="*/ 423 w 604"/>
                  <a:gd name="T25" fmla="*/ 89 h 360"/>
                  <a:gd name="T26" fmla="*/ 427 w 604"/>
                  <a:gd name="T27" fmla="*/ 93 h 360"/>
                  <a:gd name="T28" fmla="*/ 450 w 604"/>
                  <a:gd name="T29" fmla="*/ 100 h 360"/>
                  <a:gd name="T30" fmla="*/ 478 w 604"/>
                  <a:gd name="T31" fmla="*/ 110 h 360"/>
                  <a:gd name="T32" fmla="*/ 496 w 604"/>
                  <a:gd name="T33" fmla="*/ 121 h 360"/>
                  <a:gd name="T34" fmla="*/ 518 w 604"/>
                  <a:gd name="T35" fmla="*/ 146 h 360"/>
                  <a:gd name="T36" fmla="*/ 549 w 604"/>
                  <a:gd name="T37" fmla="*/ 180 h 360"/>
                  <a:gd name="T38" fmla="*/ 577 w 604"/>
                  <a:gd name="T39" fmla="*/ 206 h 360"/>
                  <a:gd name="T40" fmla="*/ 594 w 604"/>
                  <a:gd name="T41" fmla="*/ 225 h 360"/>
                  <a:gd name="T42" fmla="*/ 602 w 604"/>
                  <a:gd name="T43" fmla="*/ 239 h 360"/>
                  <a:gd name="T44" fmla="*/ 600 w 604"/>
                  <a:gd name="T45" fmla="*/ 261 h 360"/>
                  <a:gd name="T46" fmla="*/ 589 w 604"/>
                  <a:gd name="T47" fmla="*/ 282 h 360"/>
                  <a:gd name="T48" fmla="*/ 577 w 604"/>
                  <a:gd name="T49" fmla="*/ 292 h 360"/>
                  <a:gd name="T50" fmla="*/ 545 w 604"/>
                  <a:gd name="T51" fmla="*/ 309 h 360"/>
                  <a:gd name="T52" fmla="*/ 507 w 604"/>
                  <a:gd name="T53" fmla="*/ 318 h 360"/>
                  <a:gd name="T54" fmla="*/ 458 w 604"/>
                  <a:gd name="T55" fmla="*/ 318 h 360"/>
                  <a:gd name="T56" fmla="*/ 386 w 604"/>
                  <a:gd name="T57" fmla="*/ 305 h 360"/>
                  <a:gd name="T58" fmla="*/ 329 w 604"/>
                  <a:gd name="T59" fmla="*/ 296 h 360"/>
                  <a:gd name="T60" fmla="*/ 310 w 604"/>
                  <a:gd name="T61" fmla="*/ 303 h 360"/>
                  <a:gd name="T62" fmla="*/ 289 w 604"/>
                  <a:gd name="T63" fmla="*/ 324 h 360"/>
                  <a:gd name="T64" fmla="*/ 274 w 604"/>
                  <a:gd name="T65" fmla="*/ 339 h 360"/>
                  <a:gd name="T66" fmla="*/ 258 w 604"/>
                  <a:gd name="T67" fmla="*/ 349 h 360"/>
                  <a:gd name="T68" fmla="*/ 234 w 604"/>
                  <a:gd name="T69" fmla="*/ 358 h 360"/>
                  <a:gd name="T70" fmla="*/ 203 w 604"/>
                  <a:gd name="T71" fmla="*/ 358 h 360"/>
                  <a:gd name="T72" fmla="*/ 162 w 604"/>
                  <a:gd name="T73" fmla="*/ 345 h 360"/>
                  <a:gd name="T74" fmla="*/ 116 w 604"/>
                  <a:gd name="T75" fmla="*/ 326 h 360"/>
                  <a:gd name="T76" fmla="*/ 84 w 604"/>
                  <a:gd name="T77" fmla="*/ 307 h 360"/>
                  <a:gd name="T78" fmla="*/ 70 w 604"/>
                  <a:gd name="T79" fmla="*/ 298 h 360"/>
                  <a:gd name="T80" fmla="*/ 70 w 604"/>
                  <a:gd name="T81" fmla="*/ 288 h 360"/>
                  <a:gd name="T82" fmla="*/ 74 w 604"/>
                  <a:gd name="T83" fmla="*/ 277 h 360"/>
                  <a:gd name="T84" fmla="*/ 78 w 604"/>
                  <a:gd name="T85" fmla="*/ 267 h 360"/>
                  <a:gd name="T86" fmla="*/ 69 w 604"/>
                  <a:gd name="T87" fmla="*/ 260 h 360"/>
                  <a:gd name="T88" fmla="*/ 48 w 604"/>
                  <a:gd name="T89" fmla="*/ 243 h 360"/>
                  <a:gd name="T90" fmla="*/ 23 w 604"/>
                  <a:gd name="T91" fmla="*/ 218 h 360"/>
                  <a:gd name="T92" fmla="*/ 10 w 604"/>
                  <a:gd name="T93" fmla="*/ 186 h 360"/>
                  <a:gd name="T94" fmla="*/ 2 w 604"/>
                  <a:gd name="T95" fmla="*/ 144 h 360"/>
                  <a:gd name="T96" fmla="*/ 2 w 604"/>
                  <a:gd name="T97" fmla="*/ 115 h 360"/>
                  <a:gd name="T98" fmla="*/ 34 w 604"/>
                  <a:gd name="T99" fmla="*/ 79 h 360"/>
                  <a:gd name="T100" fmla="*/ 78 w 604"/>
                  <a:gd name="T101" fmla="*/ 34 h 3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04"/>
                  <a:gd name="T154" fmla="*/ 0 h 360"/>
                  <a:gd name="T155" fmla="*/ 604 w 604"/>
                  <a:gd name="T156" fmla="*/ 360 h 3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04" h="360">
                    <a:moveTo>
                      <a:pt x="88" y="22"/>
                    </a:moveTo>
                    <a:lnTo>
                      <a:pt x="91" y="20"/>
                    </a:lnTo>
                    <a:lnTo>
                      <a:pt x="97" y="19"/>
                    </a:lnTo>
                    <a:lnTo>
                      <a:pt x="107" y="15"/>
                    </a:lnTo>
                    <a:lnTo>
                      <a:pt x="118" y="9"/>
                    </a:lnTo>
                    <a:lnTo>
                      <a:pt x="129" y="5"/>
                    </a:lnTo>
                    <a:lnTo>
                      <a:pt x="143" y="2"/>
                    </a:lnTo>
                    <a:lnTo>
                      <a:pt x="148" y="0"/>
                    </a:lnTo>
                    <a:lnTo>
                      <a:pt x="156" y="0"/>
                    </a:lnTo>
                    <a:lnTo>
                      <a:pt x="163" y="0"/>
                    </a:lnTo>
                    <a:lnTo>
                      <a:pt x="167" y="0"/>
                    </a:lnTo>
                    <a:lnTo>
                      <a:pt x="181" y="2"/>
                    </a:lnTo>
                    <a:lnTo>
                      <a:pt x="194" y="2"/>
                    </a:lnTo>
                    <a:lnTo>
                      <a:pt x="207" y="3"/>
                    </a:lnTo>
                    <a:lnTo>
                      <a:pt x="220" y="3"/>
                    </a:lnTo>
                    <a:lnTo>
                      <a:pt x="234" y="5"/>
                    </a:lnTo>
                    <a:lnTo>
                      <a:pt x="243" y="5"/>
                    </a:lnTo>
                    <a:lnTo>
                      <a:pt x="251" y="5"/>
                    </a:lnTo>
                    <a:lnTo>
                      <a:pt x="255" y="5"/>
                    </a:lnTo>
                    <a:lnTo>
                      <a:pt x="260" y="7"/>
                    </a:lnTo>
                    <a:lnTo>
                      <a:pt x="268" y="9"/>
                    </a:lnTo>
                    <a:lnTo>
                      <a:pt x="279" y="13"/>
                    </a:lnTo>
                    <a:lnTo>
                      <a:pt x="293" y="17"/>
                    </a:lnTo>
                    <a:lnTo>
                      <a:pt x="308" y="24"/>
                    </a:lnTo>
                    <a:lnTo>
                      <a:pt x="325" y="30"/>
                    </a:lnTo>
                    <a:lnTo>
                      <a:pt x="340" y="36"/>
                    </a:lnTo>
                    <a:lnTo>
                      <a:pt x="355" y="43"/>
                    </a:lnTo>
                    <a:lnTo>
                      <a:pt x="367" y="49"/>
                    </a:lnTo>
                    <a:lnTo>
                      <a:pt x="380" y="55"/>
                    </a:lnTo>
                    <a:lnTo>
                      <a:pt x="391" y="62"/>
                    </a:lnTo>
                    <a:lnTo>
                      <a:pt x="401" y="66"/>
                    </a:lnTo>
                    <a:lnTo>
                      <a:pt x="408" y="70"/>
                    </a:lnTo>
                    <a:lnTo>
                      <a:pt x="414" y="74"/>
                    </a:lnTo>
                    <a:lnTo>
                      <a:pt x="420" y="79"/>
                    </a:lnTo>
                    <a:lnTo>
                      <a:pt x="420" y="81"/>
                    </a:lnTo>
                    <a:lnTo>
                      <a:pt x="420" y="85"/>
                    </a:lnTo>
                    <a:lnTo>
                      <a:pt x="422" y="87"/>
                    </a:lnTo>
                    <a:lnTo>
                      <a:pt x="423" y="87"/>
                    </a:lnTo>
                    <a:lnTo>
                      <a:pt x="423" y="89"/>
                    </a:lnTo>
                    <a:lnTo>
                      <a:pt x="423" y="91"/>
                    </a:lnTo>
                    <a:lnTo>
                      <a:pt x="427" y="93"/>
                    </a:lnTo>
                    <a:lnTo>
                      <a:pt x="433" y="94"/>
                    </a:lnTo>
                    <a:lnTo>
                      <a:pt x="441" y="96"/>
                    </a:lnTo>
                    <a:lnTo>
                      <a:pt x="450" y="100"/>
                    </a:lnTo>
                    <a:lnTo>
                      <a:pt x="461" y="102"/>
                    </a:lnTo>
                    <a:lnTo>
                      <a:pt x="471" y="106"/>
                    </a:lnTo>
                    <a:lnTo>
                      <a:pt x="478" y="110"/>
                    </a:lnTo>
                    <a:lnTo>
                      <a:pt x="484" y="113"/>
                    </a:lnTo>
                    <a:lnTo>
                      <a:pt x="490" y="117"/>
                    </a:lnTo>
                    <a:lnTo>
                      <a:pt x="496" y="121"/>
                    </a:lnTo>
                    <a:lnTo>
                      <a:pt x="503" y="129"/>
                    </a:lnTo>
                    <a:lnTo>
                      <a:pt x="509" y="136"/>
                    </a:lnTo>
                    <a:lnTo>
                      <a:pt x="518" y="146"/>
                    </a:lnTo>
                    <a:lnTo>
                      <a:pt x="528" y="155"/>
                    </a:lnTo>
                    <a:lnTo>
                      <a:pt x="537" y="167"/>
                    </a:lnTo>
                    <a:lnTo>
                      <a:pt x="549" y="180"/>
                    </a:lnTo>
                    <a:lnTo>
                      <a:pt x="560" y="191"/>
                    </a:lnTo>
                    <a:lnTo>
                      <a:pt x="568" y="201"/>
                    </a:lnTo>
                    <a:lnTo>
                      <a:pt x="577" y="206"/>
                    </a:lnTo>
                    <a:lnTo>
                      <a:pt x="583" y="214"/>
                    </a:lnTo>
                    <a:lnTo>
                      <a:pt x="589" y="220"/>
                    </a:lnTo>
                    <a:lnTo>
                      <a:pt x="594" y="225"/>
                    </a:lnTo>
                    <a:lnTo>
                      <a:pt x="598" y="229"/>
                    </a:lnTo>
                    <a:lnTo>
                      <a:pt x="600" y="233"/>
                    </a:lnTo>
                    <a:lnTo>
                      <a:pt x="602" y="239"/>
                    </a:lnTo>
                    <a:lnTo>
                      <a:pt x="604" y="244"/>
                    </a:lnTo>
                    <a:lnTo>
                      <a:pt x="604" y="254"/>
                    </a:lnTo>
                    <a:lnTo>
                      <a:pt x="600" y="261"/>
                    </a:lnTo>
                    <a:lnTo>
                      <a:pt x="598" y="271"/>
                    </a:lnTo>
                    <a:lnTo>
                      <a:pt x="592" y="280"/>
                    </a:lnTo>
                    <a:lnTo>
                      <a:pt x="589" y="282"/>
                    </a:lnTo>
                    <a:lnTo>
                      <a:pt x="585" y="286"/>
                    </a:lnTo>
                    <a:lnTo>
                      <a:pt x="581" y="290"/>
                    </a:lnTo>
                    <a:lnTo>
                      <a:pt x="577" y="292"/>
                    </a:lnTo>
                    <a:lnTo>
                      <a:pt x="568" y="298"/>
                    </a:lnTo>
                    <a:lnTo>
                      <a:pt x="556" y="303"/>
                    </a:lnTo>
                    <a:lnTo>
                      <a:pt x="545" y="309"/>
                    </a:lnTo>
                    <a:lnTo>
                      <a:pt x="534" y="313"/>
                    </a:lnTo>
                    <a:lnTo>
                      <a:pt x="520" y="317"/>
                    </a:lnTo>
                    <a:lnTo>
                      <a:pt x="507" y="318"/>
                    </a:lnTo>
                    <a:lnTo>
                      <a:pt x="492" y="320"/>
                    </a:lnTo>
                    <a:lnTo>
                      <a:pt x="477" y="320"/>
                    </a:lnTo>
                    <a:lnTo>
                      <a:pt x="458" y="318"/>
                    </a:lnTo>
                    <a:lnTo>
                      <a:pt x="433" y="315"/>
                    </a:lnTo>
                    <a:lnTo>
                      <a:pt x="410" y="311"/>
                    </a:lnTo>
                    <a:lnTo>
                      <a:pt x="386" y="305"/>
                    </a:lnTo>
                    <a:lnTo>
                      <a:pt x="363" y="299"/>
                    </a:lnTo>
                    <a:lnTo>
                      <a:pt x="344" y="298"/>
                    </a:lnTo>
                    <a:lnTo>
                      <a:pt x="329" y="296"/>
                    </a:lnTo>
                    <a:lnTo>
                      <a:pt x="321" y="296"/>
                    </a:lnTo>
                    <a:lnTo>
                      <a:pt x="315" y="299"/>
                    </a:lnTo>
                    <a:lnTo>
                      <a:pt x="310" y="303"/>
                    </a:lnTo>
                    <a:lnTo>
                      <a:pt x="302" y="309"/>
                    </a:lnTo>
                    <a:lnTo>
                      <a:pt x="296" y="317"/>
                    </a:lnTo>
                    <a:lnTo>
                      <a:pt x="289" y="324"/>
                    </a:lnTo>
                    <a:lnTo>
                      <a:pt x="281" y="330"/>
                    </a:lnTo>
                    <a:lnTo>
                      <a:pt x="277" y="335"/>
                    </a:lnTo>
                    <a:lnTo>
                      <a:pt x="274" y="339"/>
                    </a:lnTo>
                    <a:lnTo>
                      <a:pt x="270" y="341"/>
                    </a:lnTo>
                    <a:lnTo>
                      <a:pt x="264" y="345"/>
                    </a:lnTo>
                    <a:lnTo>
                      <a:pt x="258" y="349"/>
                    </a:lnTo>
                    <a:lnTo>
                      <a:pt x="251" y="353"/>
                    </a:lnTo>
                    <a:lnTo>
                      <a:pt x="241" y="356"/>
                    </a:lnTo>
                    <a:lnTo>
                      <a:pt x="234" y="358"/>
                    </a:lnTo>
                    <a:lnTo>
                      <a:pt x="224" y="360"/>
                    </a:lnTo>
                    <a:lnTo>
                      <a:pt x="215" y="358"/>
                    </a:lnTo>
                    <a:lnTo>
                      <a:pt x="203" y="358"/>
                    </a:lnTo>
                    <a:lnTo>
                      <a:pt x="192" y="354"/>
                    </a:lnTo>
                    <a:lnTo>
                      <a:pt x="177" y="351"/>
                    </a:lnTo>
                    <a:lnTo>
                      <a:pt x="162" y="345"/>
                    </a:lnTo>
                    <a:lnTo>
                      <a:pt x="146" y="339"/>
                    </a:lnTo>
                    <a:lnTo>
                      <a:pt x="129" y="332"/>
                    </a:lnTo>
                    <a:lnTo>
                      <a:pt x="116" y="326"/>
                    </a:lnTo>
                    <a:lnTo>
                      <a:pt x="103" y="318"/>
                    </a:lnTo>
                    <a:lnTo>
                      <a:pt x="91" y="313"/>
                    </a:lnTo>
                    <a:lnTo>
                      <a:pt x="84" y="307"/>
                    </a:lnTo>
                    <a:lnTo>
                      <a:pt x="78" y="303"/>
                    </a:lnTo>
                    <a:lnTo>
                      <a:pt x="72" y="299"/>
                    </a:lnTo>
                    <a:lnTo>
                      <a:pt x="70" y="298"/>
                    </a:lnTo>
                    <a:lnTo>
                      <a:pt x="69" y="296"/>
                    </a:lnTo>
                    <a:lnTo>
                      <a:pt x="69" y="292"/>
                    </a:lnTo>
                    <a:lnTo>
                      <a:pt x="70" y="288"/>
                    </a:lnTo>
                    <a:lnTo>
                      <a:pt x="72" y="284"/>
                    </a:lnTo>
                    <a:lnTo>
                      <a:pt x="72" y="280"/>
                    </a:lnTo>
                    <a:lnTo>
                      <a:pt x="74" y="277"/>
                    </a:lnTo>
                    <a:lnTo>
                      <a:pt x="76" y="273"/>
                    </a:lnTo>
                    <a:lnTo>
                      <a:pt x="78" y="271"/>
                    </a:lnTo>
                    <a:lnTo>
                      <a:pt x="78" y="267"/>
                    </a:lnTo>
                    <a:lnTo>
                      <a:pt x="76" y="265"/>
                    </a:lnTo>
                    <a:lnTo>
                      <a:pt x="72" y="261"/>
                    </a:lnTo>
                    <a:lnTo>
                      <a:pt x="69" y="260"/>
                    </a:lnTo>
                    <a:lnTo>
                      <a:pt x="63" y="256"/>
                    </a:lnTo>
                    <a:lnTo>
                      <a:pt x="55" y="248"/>
                    </a:lnTo>
                    <a:lnTo>
                      <a:pt x="48" y="243"/>
                    </a:lnTo>
                    <a:lnTo>
                      <a:pt x="38" y="235"/>
                    </a:lnTo>
                    <a:lnTo>
                      <a:pt x="31" y="225"/>
                    </a:lnTo>
                    <a:lnTo>
                      <a:pt x="23" y="218"/>
                    </a:lnTo>
                    <a:lnTo>
                      <a:pt x="19" y="208"/>
                    </a:lnTo>
                    <a:lnTo>
                      <a:pt x="15" y="199"/>
                    </a:lnTo>
                    <a:lnTo>
                      <a:pt x="10" y="186"/>
                    </a:lnTo>
                    <a:lnTo>
                      <a:pt x="6" y="172"/>
                    </a:lnTo>
                    <a:lnTo>
                      <a:pt x="2" y="157"/>
                    </a:lnTo>
                    <a:lnTo>
                      <a:pt x="2" y="144"/>
                    </a:lnTo>
                    <a:lnTo>
                      <a:pt x="0" y="132"/>
                    </a:lnTo>
                    <a:lnTo>
                      <a:pt x="0" y="123"/>
                    </a:lnTo>
                    <a:lnTo>
                      <a:pt x="2" y="115"/>
                    </a:lnTo>
                    <a:lnTo>
                      <a:pt x="10" y="106"/>
                    </a:lnTo>
                    <a:lnTo>
                      <a:pt x="21" y="94"/>
                    </a:lnTo>
                    <a:lnTo>
                      <a:pt x="34" y="79"/>
                    </a:lnTo>
                    <a:lnTo>
                      <a:pt x="50" y="62"/>
                    </a:lnTo>
                    <a:lnTo>
                      <a:pt x="65" y="49"/>
                    </a:lnTo>
                    <a:lnTo>
                      <a:pt x="78" y="34"/>
                    </a:lnTo>
                    <a:lnTo>
                      <a:pt x="86" y="24"/>
                    </a:lnTo>
                    <a:lnTo>
                      <a:pt x="88" y="22"/>
                    </a:lnTo>
                    <a:close/>
                  </a:path>
                </a:pathLst>
              </a:custGeom>
              <a:solidFill>
                <a:srgbClr val="000000"/>
              </a:solidFill>
              <a:ln w="9525">
                <a:noFill/>
                <a:round/>
                <a:headEnd/>
                <a:tailEnd/>
              </a:ln>
            </p:spPr>
            <p:txBody>
              <a:bodyPr/>
              <a:lstStyle/>
              <a:p>
                <a:endParaRPr lang="pt-BR"/>
              </a:p>
            </p:txBody>
          </p:sp>
          <p:sp>
            <p:nvSpPr>
              <p:cNvPr id="22268" name="Freeform 270"/>
              <p:cNvSpPr>
                <a:spLocks/>
              </p:cNvSpPr>
              <p:nvPr/>
            </p:nvSpPr>
            <p:spPr bwMode="auto">
              <a:xfrm>
                <a:off x="4838" y="3192"/>
                <a:ext cx="83" cy="28"/>
              </a:xfrm>
              <a:custGeom>
                <a:avLst/>
                <a:gdLst>
                  <a:gd name="T0" fmla="*/ 83 w 83"/>
                  <a:gd name="T1" fmla="*/ 0 h 28"/>
                  <a:gd name="T2" fmla="*/ 77 w 83"/>
                  <a:gd name="T3" fmla="*/ 0 h 28"/>
                  <a:gd name="T4" fmla="*/ 70 w 83"/>
                  <a:gd name="T5" fmla="*/ 0 h 28"/>
                  <a:gd name="T6" fmla="*/ 62 w 83"/>
                  <a:gd name="T7" fmla="*/ 0 h 28"/>
                  <a:gd name="T8" fmla="*/ 55 w 83"/>
                  <a:gd name="T9" fmla="*/ 2 h 28"/>
                  <a:gd name="T10" fmla="*/ 41 w 83"/>
                  <a:gd name="T11" fmla="*/ 6 h 28"/>
                  <a:gd name="T12" fmla="*/ 28 w 83"/>
                  <a:gd name="T13" fmla="*/ 9 h 28"/>
                  <a:gd name="T14" fmla="*/ 15 w 83"/>
                  <a:gd name="T15" fmla="*/ 15 h 28"/>
                  <a:gd name="T16" fmla="*/ 7 w 83"/>
                  <a:gd name="T17" fmla="*/ 19 h 28"/>
                  <a:gd name="T18" fmla="*/ 2 w 83"/>
                  <a:gd name="T19" fmla="*/ 23 h 28"/>
                  <a:gd name="T20" fmla="*/ 0 w 83"/>
                  <a:gd name="T21" fmla="*/ 24 h 28"/>
                  <a:gd name="T22" fmla="*/ 5 w 83"/>
                  <a:gd name="T23" fmla="*/ 28 h 28"/>
                  <a:gd name="T24" fmla="*/ 7 w 83"/>
                  <a:gd name="T25" fmla="*/ 28 h 28"/>
                  <a:gd name="T26" fmla="*/ 15 w 83"/>
                  <a:gd name="T27" fmla="*/ 24 h 28"/>
                  <a:gd name="T28" fmla="*/ 22 w 83"/>
                  <a:gd name="T29" fmla="*/ 21 h 28"/>
                  <a:gd name="T30" fmla="*/ 34 w 83"/>
                  <a:gd name="T31" fmla="*/ 17 h 28"/>
                  <a:gd name="T32" fmla="*/ 45 w 83"/>
                  <a:gd name="T33" fmla="*/ 13 h 28"/>
                  <a:gd name="T34" fmla="*/ 58 w 83"/>
                  <a:gd name="T35" fmla="*/ 9 h 28"/>
                  <a:gd name="T36" fmla="*/ 64 w 83"/>
                  <a:gd name="T37" fmla="*/ 9 h 28"/>
                  <a:gd name="T38" fmla="*/ 70 w 83"/>
                  <a:gd name="T39" fmla="*/ 7 h 28"/>
                  <a:gd name="T40" fmla="*/ 76 w 83"/>
                  <a:gd name="T41" fmla="*/ 7 h 28"/>
                  <a:gd name="T42" fmla="*/ 81 w 83"/>
                  <a:gd name="T43" fmla="*/ 9 h 28"/>
                  <a:gd name="T44" fmla="*/ 83 w 83"/>
                  <a:gd name="T45" fmla="*/ 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3"/>
                  <a:gd name="T70" fmla="*/ 0 h 28"/>
                  <a:gd name="T71" fmla="*/ 83 w 83"/>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3" h="28">
                    <a:moveTo>
                      <a:pt x="83" y="0"/>
                    </a:moveTo>
                    <a:lnTo>
                      <a:pt x="77" y="0"/>
                    </a:lnTo>
                    <a:lnTo>
                      <a:pt x="70" y="0"/>
                    </a:lnTo>
                    <a:lnTo>
                      <a:pt x="62" y="0"/>
                    </a:lnTo>
                    <a:lnTo>
                      <a:pt x="55" y="2"/>
                    </a:lnTo>
                    <a:lnTo>
                      <a:pt x="41" y="6"/>
                    </a:lnTo>
                    <a:lnTo>
                      <a:pt x="28" y="9"/>
                    </a:lnTo>
                    <a:lnTo>
                      <a:pt x="15" y="15"/>
                    </a:lnTo>
                    <a:lnTo>
                      <a:pt x="7" y="19"/>
                    </a:lnTo>
                    <a:lnTo>
                      <a:pt x="2" y="23"/>
                    </a:lnTo>
                    <a:lnTo>
                      <a:pt x="0" y="24"/>
                    </a:lnTo>
                    <a:lnTo>
                      <a:pt x="5" y="28"/>
                    </a:lnTo>
                    <a:lnTo>
                      <a:pt x="7" y="28"/>
                    </a:lnTo>
                    <a:lnTo>
                      <a:pt x="15" y="24"/>
                    </a:lnTo>
                    <a:lnTo>
                      <a:pt x="22" y="21"/>
                    </a:lnTo>
                    <a:lnTo>
                      <a:pt x="34" y="17"/>
                    </a:lnTo>
                    <a:lnTo>
                      <a:pt x="45" y="13"/>
                    </a:lnTo>
                    <a:lnTo>
                      <a:pt x="58" y="9"/>
                    </a:lnTo>
                    <a:lnTo>
                      <a:pt x="64" y="9"/>
                    </a:lnTo>
                    <a:lnTo>
                      <a:pt x="70" y="7"/>
                    </a:lnTo>
                    <a:lnTo>
                      <a:pt x="76" y="7"/>
                    </a:lnTo>
                    <a:lnTo>
                      <a:pt x="81" y="9"/>
                    </a:lnTo>
                    <a:lnTo>
                      <a:pt x="83" y="0"/>
                    </a:lnTo>
                    <a:close/>
                  </a:path>
                </a:pathLst>
              </a:custGeom>
              <a:solidFill>
                <a:srgbClr val="000000"/>
              </a:solidFill>
              <a:ln w="9525">
                <a:noFill/>
                <a:round/>
                <a:headEnd/>
                <a:tailEnd/>
              </a:ln>
            </p:spPr>
            <p:txBody>
              <a:bodyPr/>
              <a:lstStyle/>
              <a:p>
                <a:endParaRPr lang="pt-BR"/>
              </a:p>
            </p:txBody>
          </p:sp>
          <p:sp>
            <p:nvSpPr>
              <p:cNvPr id="22269" name="Freeform 271"/>
              <p:cNvSpPr>
                <a:spLocks/>
              </p:cNvSpPr>
              <p:nvPr/>
            </p:nvSpPr>
            <p:spPr bwMode="auto">
              <a:xfrm>
                <a:off x="4919" y="3192"/>
                <a:ext cx="91" cy="13"/>
              </a:xfrm>
              <a:custGeom>
                <a:avLst/>
                <a:gdLst>
                  <a:gd name="T0" fmla="*/ 91 w 91"/>
                  <a:gd name="T1" fmla="*/ 6 h 13"/>
                  <a:gd name="T2" fmla="*/ 86 w 91"/>
                  <a:gd name="T3" fmla="*/ 4 h 13"/>
                  <a:gd name="T4" fmla="*/ 76 w 91"/>
                  <a:gd name="T5" fmla="*/ 4 h 13"/>
                  <a:gd name="T6" fmla="*/ 67 w 91"/>
                  <a:gd name="T7" fmla="*/ 4 h 13"/>
                  <a:gd name="T8" fmla="*/ 55 w 91"/>
                  <a:gd name="T9" fmla="*/ 4 h 13"/>
                  <a:gd name="T10" fmla="*/ 40 w 91"/>
                  <a:gd name="T11" fmla="*/ 4 h 13"/>
                  <a:gd name="T12" fmla="*/ 27 w 91"/>
                  <a:gd name="T13" fmla="*/ 2 h 13"/>
                  <a:gd name="T14" fmla="*/ 15 w 91"/>
                  <a:gd name="T15" fmla="*/ 2 h 13"/>
                  <a:gd name="T16" fmla="*/ 2 w 91"/>
                  <a:gd name="T17" fmla="*/ 0 h 13"/>
                  <a:gd name="T18" fmla="*/ 0 w 91"/>
                  <a:gd name="T19" fmla="*/ 9 h 13"/>
                  <a:gd name="T20" fmla="*/ 12 w 91"/>
                  <a:gd name="T21" fmla="*/ 9 h 13"/>
                  <a:gd name="T22" fmla="*/ 25 w 91"/>
                  <a:gd name="T23" fmla="*/ 9 h 13"/>
                  <a:gd name="T24" fmla="*/ 40 w 91"/>
                  <a:gd name="T25" fmla="*/ 11 h 13"/>
                  <a:gd name="T26" fmla="*/ 53 w 91"/>
                  <a:gd name="T27" fmla="*/ 11 h 13"/>
                  <a:gd name="T28" fmla="*/ 67 w 91"/>
                  <a:gd name="T29" fmla="*/ 13 h 13"/>
                  <a:gd name="T30" fmla="*/ 76 w 91"/>
                  <a:gd name="T31" fmla="*/ 13 h 13"/>
                  <a:gd name="T32" fmla="*/ 84 w 91"/>
                  <a:gd name="T33" fmla="*/ 13 h 13"/>
                  <a:gd name="T34" fmla="*/ 86 w 91"/>
                  <a:gd name="T35" fmla="*/ 13 h 13"/>
                  <a:gd name="T36" fmla="*/ 91 w 91"/>
                  <a:gd name="T37" fmla="*/ 6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
                  <a:gd name="T58" fmla="*/ 0 h 13"/>
                  <a:gd name="T59" fmla="*/ 91 w 91"/>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 h="13">
                    <a:moveTo>
                      <a:pt x="91" y="6"/>
                    </a:moveTo>
                    <a:lnTo>
                      <a:pt x="86" y="4"/>
                    </a:lnTo>
                    <a:lnTo>
                      <a:pt x="76" y="4"/>
                    </a:lnTo>
                    <a:lnTo>
                      <a:pt x="67" y="4"/>
                    </a:lnTo>
                    <a:lnTo>
                      <a:pt x="55" y="4"/>
                    </a:lnTo>
                    <a:lnTo>
                      <a:pt x="40" y="4"/>
                    </a:lnTo>
                    <a:lnTo>
                      <a:pt x="27" y="2"/>
                    </a:lnTo>
                    <a:lnTo>
                      <a:pt x="15" y="2"/>
                    </a:lnTo>
                    <a:lnTo>
                      <a:pt x="2" y="0"/>
                    </a:lnTo>
                    <a:lnTo>
                      <a:pt x="0" y="9"/>
                    </a:lnTo>
                    <a:lnTo>
                      <a:pt x="12" y="9"/>
                    </a:lnTo>
                    <a:lnTo>
                      <a:pt x="25" y="9"/>
                    </a:lnTo>
                    <a:lnTo>
                      <a:pt x="40" y="11"/>
                    </a:lnTo>
                    <a:lnTo>
                      <a:pt x="53" y="11"/>
                    </a:lnTo>
                    <a:lnTo>
                      <a:pt x="67" y="13"/>
                    </a:lnTo>
                    <a:lnTo>
                      <a:pt x="76" y="13"/>
                    </a:lnTo>
                    <a:lnTo>
                      <a:pt x="84" y="13"/>
                    </a:lnTo>
                    <a:lnTo>
                      <a:pt x="86" y="13"/>
                    </a:lnTo>
                    <a:lnTo>
                      <a:pt x="91" y="6"/>
                    </a:lnTo>
                    <a:close/>
                  </a:path>
                </a:pathLst>
              </a:custGeom>
              <a:solidFill>
                <a:srgbClr val="000000"/>
              </a:solidFill>
              <a:ln w="9525">
                <a:noFill/>
                <a:round/>
                <a:headEnd/>
                <a:tailEnd/>
              </a:ln>
            </p:spPr>
            <p:txBody>
              <a:bodyPr/>
              <a:lstStyle/>
              <a:p>
                <a:endParaRPr lang="pt-BR"/>
              </a:p>
            </p:txBody>
          </p:sp>
          <p:sp>
            <p:nvSpPr>
              <p:cNvPr id="22270" name="Freeform 272"/>
              <p:cNvSpPr>
                <a:spLocks/>
              </p:cNvSpPr>
              <p:nvPr/>
            </p:nvSpPr>
            <p:spPr bwMode="auto">
              <a:xfrm>
                <a:off x="5005" y="3198"/>
                <a:ext cx="104" cy="45"/>
              </a:xfrm>
              <a:custGeom>
                <a:avLst/>
                <a:gdLst>
                  <a:gd name="T0" fmla="*/ 104 w 104"/>
                  <a:gd name="T1" fmla="*/ 37 h 45"/>
                  <a:gd name="T2" fmla="*/ 91 w 104"/>
                  <a:gd name="T3" fmla="*/ 30 h 45"/>
                  <a:gd name="T4" fmla="*/ 76 w 104"/>
                  <a:gd name="T5" fmla="*/ 22 h 45"/>
                  <a:gd name="T6" fmla="*/ 58 w 104"/>
                  <a:gd name="T7" fmla="*/ 18 h 45"/>
                  <a:gd name="T8" fmla="*/ 43 w 104"/>
                  <a:gd name="T9" fmla="*/ 13 h 45"/>
                  <a:gd name="T10" fmla="*/ 28 w 104"/>
                  <a:gd name="T11" fmla="*/ 7 h 45"/>
                  <a:gd name="T12" fmla="*/ 17 w 104"/>
                  <a:gd name="T13" fmla="*/ 3 h 45"/>
                  <a:gd name="T14" fmla="*/ 9 w 104"/>
                  <a:gd name="T15" fmla="*/ 1 h 45"/>
                  <a:gd name="T16" fmla="*/ 5 w 104"/>
                  <a:gd name="T17" fmla="*/ 0 h 45"/>
                  <a:gd name="T18" fmla="*/ 0 w 104"/>
                  <a:gd name="T19" fmla="*/ 7 h 45"/>
                  <a:gd name="T20" fmla="*/ 5 w 104"/>
                  <a:gd name="T21" fmla="*/ 9 h 45"/>
                  <a:gd name="T22" fmla="*/ 13 w 104"/>
                  <a:gd name="T23" fmla="*/ 11 h 45"/>
                  <a:gd name="T24" fmla="*/ 24 w 104"/>
                  <a:gd name="T25" fmla="*/ 15 h 45"/>
                  <a:gd name="T26" fmla="*/ 40 w 104"/>
                  <a:gd name="T27" fmla="*/ 18 h 45"/>
                  <a:gd name="T28" fmla="*/ 55 w 104"/>
                  <a:gd name="T29" fmla="*/ 24 h 45"/>
                  <a:gd name="T30" fmla="*/ 70 w 104"/>
                  <a:gd name="T31" fmla="*/ 30 h 45"/>
                  <a:gd name="T32" fmla="*/ 85 w 104"/>
                  <a:gd name="T33" fmla="*/ 37 h 45"/>
                  <a:gd name="T34" fmla="*/ 98 w 104"/>
                  <a:gd name="T35" fmla="*/ 45 h 45"/>
                  <a:gd name="T36" fmla="*/ 104 w 104"/>
                  <a:gd name="T37" fmla="*/ 3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4"/>
                  <a:gd name="T58" fmla="*/ 0 h 45"/>
                  <a:gd name="T59" fmla="*/ 104 w 104"/>
                  <a:gd name="T60" fmla="*/ 45 h 4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4" h="45">
                    <a:moveTo>
                      <a:pt x="104" y="37"/>
                    </a:moveTo>
                    <a:lnTo>
                      <a:pt x="91" y="30"/>
                    </a:lnTo>
                    <a:lnTo>
                      <a:pt x="76" y="22"/>
                    </a:lnTo>
                    <a:lnTo>
                      <a:pt x="58" y="18"/>
                    </a:lnTo>
                    <a:lnTo>
                      <a:pt x="43" y="13"/>
                    </a:lnTo>
                    <a:lnTo>
                      <a:pt x="28" y="7"/>
                    </a:lnTo>
                    <a:lnTo>
                      <a:pt x="17" y="3"/>
                    </a:lnTo>
                    <a:lnTo>
                      <a:pt x="9" y="1"/>
                    </a:lnTo>
                    <a:lnTo>
                      <a:pt x="5" y="0"/>
                    </a:lnTo>
                    <a:lnTo>
                      <a:pt x="0" y="7"/>
                    </a:lnTo>
                    <a:lnTo>
                      <a:pt x="5" y="9"/>
                    </a:lnTo>
                    <a:lnTo>
                      <a:pt x="13" y="11"/>
                    </a:lnTo>
                    <a:lnTo>
                      <a:pt x="24" y="15"/>
                    </a:lnTo>
                    <a:lnTo>
                      <a:pt x="40" y="18"/>
                    </a:lnTo>
                    <a:lnTo>
                      <a:pt x="55" y="24"/>
                    </a:lnTo>
                    <a:lnTo>
                      <a:pt x="70" y="30"/>
                    </a:lnTo>
                    <a:lnTo>
                      <a:pt x="85" y="37"/>
                    </a:lnTo>
                    <a:lnTo>
                      <a:pt x="98" y="45"/>
                    </a:lnTo>
                    <a:lnTo>
                      <a:pt x="104" y="37"/>
                    </a:lnTo>
                    <a:close/>
                  </a:path>
                </a:pathLst>
              </a:custGeom>
              <a:solidFill>
                <a:srgbClr val="000000"/>
              </a:solidFill>
              <a:ln w="9525">
                <a:noFill/>
                <a:round/>
                <a:headEnd/>
                <a:tailEnd/>
              </a:ln>
            </p:spPr>
            <p:txBody>
              <a:bodyPr/>
              <a:lstStyle/>
              <a:p>
                <a:endParaRPr lang="pt-BR"/>
              </a:p>
            </p:txBody>
          </p:sp>
          <p:sp>
            <p:nvSpPr>
              <p:cNvPr id="22271" name="Freeform 273"/>
              <p:cNvSpPr>
                <a:spLocks/>
              </p:cNvSpPr>
              <p:nvPr/>
            </p:nvSpPr>
            <p:spPr bwMode="auto">
              <a:xfrm>
                <a:off x="5103" y="3235"/>
                <a:ext cx="74" cy="42"/>
              </a:xfrm>
              <a:custGeom>
                <a:avLst/>
                <a:gdLst>
                  <a:gd name="T0" fmla="*/ 74 w 74"/>
                  <a:gd name="T1" fmla="*/ 42 h 42"/>
                  <a:gd name="T2" fmla="*/ 72 w 74"/>
                  <a:gd name="T3" fmla="*/ 37 h 42"/>
                  <a:gd name="T4" fmla="*/ 69 w 74"/>
                  <a:gd name="T5" fmla="*/ 33 h 42"/>
                  <a:gd name="T6" fmla="*/ 61 w 74"/>
                  <a:gd name="T7" fmla="*/ 29 h 42"/>
                  <a:gd name="T8" fmla="*/ 52 w 74"/>
                  <a:gd name="T9" fmla="*/ 23 h 42"/>
                  <a:gd name="T10" fmla="*/ 42 w 74"/>
                  <a:gd name="T11" fmla="*/ 19 h 42"/>
                  <a:gd name="T12" fmla="*/ 31 w 74"/>
                  <a:gd name="T13" fmla="*/ 14 h 42"/>
                  <a:gd name="T14" fmla="*/ 19 w 74"/>
                  <a:gd name="T15" fmla="*/ 8 h 42"/>
                  <a:gd name="T16" fmla="*/ 6 w 74"/>
                  <a:gd name="T17" fmla="*/ 0 h 42"/>
                  <a:gd name="T18" fmla="*/ 0 w 74"/>
                  <a:gd name="T19" fmla="*/ 8 h 42"/>
                  <a:gd name="T20" fmla="*/ 14 w 74"/>
                  <a:gd name="T21" fmla="*/ 14 h 42"/>
                  <a:gd name="T22" fmla="*/ 25 w 74"/>
                  <a:gd name="T23" fmla="*/ 19 h 42"/>
                  <a:gd name="T24" fmla="*/ 36 w 74"/>
                  <a:gd name="T25" fmla="*/ 25 h 42"/>
                  <a:gd name="T26" fmla="*/ 46 w 74"/>
                  <a:gd name="T27" fmla="*/ 31 h 42"/>
                  <a:gd name="T28" fmla="*/ 53 w 74"/>
                  <a:gd name="T29" fmla="*/ 35 h 42"/>
                  <a:gd name="T30" fmla="*/ 59 w 74"/>
                  <a:gd name="T31" fmla="*/ 38 h 42"/>
                  <a:gd name="T32" fmla="*/ 63 w 74"/>
                  <a:gd name="T33" fmla="*/ 42 h 42"/>
                  <a:gd name="T34" fmla="*/ 63 w 74"/>
                  <a:gd name="T35" fmla="*/ 42 h 42"/>
                  <a:gd name="T36" fmla="*/ 74 w 74"/>
                  <a:gd name="T37" fmla="*/ 42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4"/>
                  <a:gd name="T58" fmla="*/ 0 h 42"/>
                  <a:gd name="T59" fmla="*/ 74 w 74"/>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4" h="42">
                    <a:moveTo>
                      <a:pt x="74" y="42"/>
                    </a:moveTo>
                    <a:lnTo>
                      <a:pt x="72" y="37"/>
                    </a:lnTo>
                    <a:lnTo>
                      <a:pt x="69" y="33"/>
                    </a:lnTo>
                    <a:lnTo>
                      <a:pt x="61" y="29"/>
                    </a:lnTo>
                    <a:lnTo>
                      <a:pt x="52" y="23"/>
                    </a:lnTo>
                    <a:lnTo>
                      <a:pt x="42" y="19"/>
                    </a:lnTo>
                    <a:lnTo>
                      <a:pt x="31" y="14"/>
                    </a:lnTo>
                    <a:lnTo>
                      <a:pt x="19" y="8"/>
                    </a:lnTo>
                    <a:lnTo>
                      <a:pt x="6" y="0"/>
                    </a:lnTo>
                    <a:lnTo>
                      <a:pt x="0" y="8"/>
                    </a:lnTo>
                    <a:lnTo>
                      <a:pt x="14" y="14"/>
                    </a:lnTo>
                    <a:lnTo>
                      <a:pt x="25" y="19"/>
                    </a:lnTo>
                    <a:lnTo>
                      <a:pt x="36" y="25"/>
                    </a:lnTo>
                    <a:lnTo>
                      <a:pt x="46" y="31"/>
                    </a:lnTo>
                    <a:lnTo>
                      <a:pt x="53" y="35"/>
                    </a:lnTo>
                    <a:lnTo>
                      <a:pt x="59" y="38"/>
                    </a:lnTo>
                    <a:lnTo>
                      <a:pt x="63" y="42"/>
                    </a:lnTo>
                    <a:lnTo>
                      <a:pt x="74" y="42"/>
                    </a:lnTo>
                    <a:close/>
                  </a:path>
                </a:pathLst>
              </a:custGeom>
              <a:solidFill>
                <a:srgbClr val="000000"/>
              </a:solidFill>
              <a:ln w="9525">
                <a:noFill/>
                <a:round/>
                <a:headEnd/>
                <a:tailEnd/>
              </a:ln>
            </p:spPr>
            <p:txBody>
              <a:bodyPr/>
              <a:lstStyle/>
              <a:p>
                <a:endParaRPr lang="pt-BR"/>
              </a:p>
            </p:txBody>
          </p:sp>
          <p:sp>
            <p:nvSpPr>
              <p:cNvPr id="22272" name="Freeform 274"/>
              <p:cNvSpPr>
                <a:spLocks/>
              </p:cNvSpPr>
              <p:nvPr/>
            </p:nvSpPr>
            <p:spPr bwMode="auto">
              <a:xfrm>
                <a:off x="5166" y="3277"/>
                <a:ext cx="15" cy="15"/>
              </a:xfrm>
              <a:custGeom>
                <a:avLst/>
                <a:gdLst>
                  <a:gd name="T0" fmla="*/ 13 w 15"/>
                  <a:gd name="T1" fmla="*/ 6 h 15"/>
                  <a:gd name="T2" fmla="*/ 15 w 15"/>
                  <a:gd name="T3" fmla="*/ 8 h 15"/>
                  <a:gd name="T4" fmla="*/ 15 w 15"/>
                  <a:gd name="T5" fmla="*/ 8 h 15"/>
                  <a:gd name="T6" fmla="*/ 15 w 15"/>
                  <a:gd name="T7" fmla="*/ 8 h 15"/>
                  <a:gd name="T8" fmla="*/ 15 w 15"/>
                  <a:gd name="T9" fmla="*/ 6 h 15"/>
                  <a:gd name="T10" fmla="*/ 13 w 15"/>
                  <a:gd name="T11" fmla="*/ 6 h 15"/>
                  <a:gd name="T12" fmla="*/ 13 w 15"/>
                  <a:gd name="T13" fmla="*/ 4 h 15"/>
                  <a:gd name="T14" fmla="*/ 13 w 15"/>
                  <a:gd name="T15" fmla="*/ 2 h 15"/>
                  <a:gd name="T16" fmla="*/ 11 w 15"/>
                  <a:gd name="T17" fmla="*/ 0 h 15"/>
                  <a:gd name="T18" fmla="*/ 0 w 15"/>
                  <a:gd name="T19" fmla="*/ 0 h 15"/>
                  <a:gd name="T20" fmla="*/ 0 w 15"/>
                  <a:gd name="T21" fmla="*/ 4 h 15"/>
                  <a:gd name="T22" fmla="*/ 2 w 15"/>
                  <a:gd name="T23" fmla="*/ 6 h 15"/>
                  <a:gd name="T24" fmla="*/ 4 w 15"/>
                  <a:gd name="T25" fmla="*/ 8 h 15"/>
                  <a:gd name="T26" fmla="*/ 4 w 15"/>
                  <a:gd name="T27" fmla="*/ 10 h 15"/>
                  <a:gd name="T28" fmla="*/ 6 w 15"/>
                  <a:gd name="T29" fmla="*/ 12 h 15"/>
                  <a:gd name="T30" fmla="*/ 6 w 15"/>
                  <a:gd name="T31" fmla="*/ 13 h 15"/>
                  <a:gd name="T32" fmla="*/ 6 w 15"/>
                  <a:gd name="T33" fmla="*/ 13 h 15"/>
                  <a:gd name="T34" fmla="*/ 9 w 15"/>
                  <a:gd name="T35" fmla="*/ 15 h 15"/>
                  <a:gd name="T36" fmla="*/ 13 w 15"/>
                  <a:gd name="T37" fmla="*/ 6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15"/>
                  <a:gd name="T59" fmla="*/ 15 w 15"/>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15">
                    <a:moveTo>
                      <a:pt x="13" y="6"/>
                    </a:moveTo>
                    <a:lnTo>
                      <a:pt x="15" y="8"/>
                    </a:lnTo>
                    <a:lnTo>
                      <a:pt x="15" y="6"/>
                    </a:lnTo>
                    <a:lnTo>
                      <a:pt x="13" y="6"/>
                    </a:lnTo>
                    <a:lnTo>
                      <a:pt x="13" y="4"/>
                    </a:lnTo>
                    <a:lnTo>
                      <a:pt x="13" y="2"/>
                    </a:lnTo>
                    <a:lnTo>
                      <a:pt x="11" y="0"/>
                    </a:lnTo>
                    <a:lnTo>
                      <a:pt x="0" y="0"/>
                    </a:lnTo>
                    <a:lnTo>
                      <a:pt x="0" y="4"/>
                    </a:lnTo>
                    <a:lnTo>
                      <a:pt x="2" y="6"/>
                    </a:lnTo>
                    <a:lnTo>
                      <a:pt x="4" y="8"/>
                    </a:lnTo>
                    <a:lnTo>
                      <a:pt x="4" y="10"/>
                    </a:lnTo>
                    <a:lnTo>
                      <a:pt x="6" y="12"/>
                    </a:lnTo>
                    <a:lnTo>
                      <a:pt x="6" y="13"/>
                    </a:lnTo>
                    <a:lnTo>
                      <a:pt x="9" y="15"/>
                    </a:lnTo>
                    <a:lnTo>
                      <a:pt x="13" y="6"/>
                    </a:lnTo>
                    <a:close/>
                  </a:path>
                </a:pathLst>
              </a:custGeom>
              <a:solidFill>
                <a:srgbClr val="000000"/>
              </a:solidFill>
              <a:ln w="9525">
                <a:noFill/>
                <a:round/>
                <a:headEnd/>
                <a:tailEnd/>
              </a:ln>
            </p:spPr>
            <p:txBody>
              <a:bodyPr/>
              <a:lstStyle/>
              <a:p>
                <a:endParaRPr lang="pt-BR"/>
              </a:p>
            </p:txBody>
          </p:sp>
          <p:sp>
            <p:nvSpPr>
              <p:cNvPr id="22273" name="Freeform 275"/>
              <p:cNvSpPr>
                <a:spLocks/>
              </p:cNvSpPr>
              <p:nvPr/>
            </p:nvSpPr>
            <p:spPr bwMode="auto">
              <a:xfrm>
                <a:off x="5175" y="3283"/>
                <a:ext cx="65" cy="28"/>
              </a:xfrm>
              <a:custGeom>
                <a:avLst/>
                <a:gdLst>
                  <a:gd name="T0" fmla="*/ 65 w 65"/>
                  <a:gd name="T1" fmla="*/ 23 h 28"/>
                  <a:gd name="T2" fmla="*/ 59 w 65"/>
                  <a:gd name="T3" fmla="*/ 19 h 28"/>
                  <a:gd name="T4" fmla="*/ 50 w 65"/>
                  <a:gd name="T5" fmla="*/ 15 h 28"/>
                  <a:gd name="T6" fmla="*/ 40 w 65"/>
                  <a:gd name="T7" fmla="*/ 11 h 28"/>
                  <a:gd name="T8" fmla="*/ 29 w 65"/>
                  <a:gd name="T9" fmla="*/ 9 h 28"/>
                  <a:gd name="T10" fmla="*/ 19 w 65"/>
                  <a:gd name="T11" fmla="*/ 6 h 28"/>
                  <a:gd name="T12" fmla="*/ 12 w 65"/>
                  <a:gd name="T13" fmla="*/ 2 h 28"/>
                  <a:gd name="T14" fmla="*/ 6 w 65"/>
                  <a:gd name="T15" fmla="*/ 2 h 28"/>
                  <a:gd name="T16" fmla="*/ 4 w 65"/>
                  <a:gd name="T17" fmla="*/ 0 h 28"/>
                  <a:gd name="T18" fmla="*/ 0 w 65"/>
                  <a:gd name="T19" fmla="*/ 9 h 28"/>
                  <a:gd name="T20" fmla="*/ 0 w 65"/>
                  <a:gd name="T21" fmla="*/ 9 h 28"/>
                  <a:gd name="T22" fmla="*/ 8 w 65"/>
                  <a:gd name="T23" fmla="*/ 11 h 28"/>
                  <a:gd name="T24" fmla="*/ 16 w 65"/>
                  <a:gd name="T25" fmla="*/ 13 h 28"/>
                  <a:gd name="T26" fmla="*/ 25 w 65"/>
                  <a:gd name="T27" fmla="*/ 17 h 28"/>
                  <a:gd name="T28" fmla="*/ 35 w 65"/>
                  <a:gd name="T29" fmla="*/ 19 h 28"/>
                  <a:gd name="T30" fmla="*/ 44 w 65"/>
                  <a:gd name="T31" fmla="*/ 23 h 28"/>
                  <a:gd name="T32" fmla="*/ 54 w 65"/>
                  <a:gd name="T33" fmla="*/ 26 h 28"/>
                  <a:gd name="T34" fmla="*/ 57 w 65"/>
                  <a:gd name="T35" fmla="*/ 28 h 28"/>
                  <a:gd name="T36" fmla="*/ 65 w 65"/>
                  <a:gd name="T37" fmla="*/ 23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
                  <a:gd name="T58" fmla="*/ 0 h 28"/>
                  <a:gd name="T59" fmla="*/ 65 w 65"/>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 h="28">
                    <a:moveTo>
                      <a:pt x="65" y="23"/>
                    </a:moveTo>
                    <a:lnTo>
                      <a:pt x="59" y="19"/>
                    </a:lnTo>
                    <a:lnTo>
                      <a:pt x="50" y="15"/>
                    </a:lnTo>
                    <a:lnTo>
                      <a:pt x="40" y="11"/>
                    </a:lnTo>
                    <a:lnTo>
                      <a:pt x="29" y="9"/>
                    </a:lnTo>
                    <a:lnTo>
                      <a:pt x="19" y="6"/>
                    </a:lnTo>
                    <a:lnTo>
                      <a:pt x="12" y="2"/>
                    </a:lnTo>
                    <a:lnTo>
                      <a:pt x="6" y="2"/>
                    </a:lnTo>
                    <a:lnTo>
                      <a:pt x="4" y="0"/>
                    </a:lnTo>
                    <a:lnTo>
                      <a:pt x="0" y="9"/>
                    </a:lnTo>
                    <a:lnTo>
                      <a:pt x="8" y="11"/>
                    </a:lnTo>
                    <a:lnTo>
                      <a:pt x="16" y="13"/>
                    </a:lnTo>
                    <a:lnTo>
                      <a:pt x="25" y="17"/>
                    </a:lnTo>
                    <a:lnTo>
                      <a:pt x="35" y="19"/>
                    </a:lnTo>
                    <a:lnTo>
                      <a:pt x="44" y="23"/>
                    </a:lnTo>
                    <a:lnTo>
                      <a:pt x="54" y="26"/>
                    </a:lnTo>
                    <a:lnTo>
                      <a:pt x="57" y="28"/>
                    </a:lnTo>
                    <a:lnTo>
                      <a:pt x="65" y="23"/>
                    </a:lnTo>
                    <a:close/>
                  </a:path>
                </a:pathLst>
              </a:custGeom>
              <a:solidFill>
                <a:srgbClr val="000000"/>
              </a:solidFill>
              <a:ln w="9525">
                <a:noFill/>
                <a:round/>
                <a:headEnd/>
                <a:tailEnd/>
              </a:ln>
            </p:spPr>
            <p:txBody>
              <a:bodyPr/>
              <a:lstStyle/>
              <a:p>
                <a:endParaRPr lang="pt-BR"/>
              </a:p>
            </p:txBody>
          </p:sp>
          <p:sp>
            <p:nvSpPr>
              <p:cNvPr id="22274" name="Freeform 276"/>
              <p:cNvSpPr>
                <a:spLocks/>
              </p:cNvSpPr>
              <p:nvPr/>
            </p:nvSpPr>
            <p:spPr bwMode="auto">
              <a:xfrm>
                <a:off x="5232" y="3306"/>
                <a:ext cx="73" cy="72"/>
              </a:xfrm>
              <a:custGeom>
                <a:avLst/>
                <a:gdLst>
                  <a:gd name="T0" fmla="*/ 73 w 73"/>
                  <a:gd name="T1" fmla="*/ 66 h 72"/>
                  <a:gd name="T2" fmla="*/ 63 w 73"/>
                  <a:gd name="T3" fmla="*/ 55 h 72"/>
                  <a:gd name="T4" fmla="*/ 52 w 73"/>
                  <a:gd name="T5" fmla="*/ 43 h 72"/>
                  <a:gd name="T6" fmla="*/ 44 w 73"/>
                  <a:gd name="T7" fmla="*/ 34 h 72"/>
                  <a:gd name="T8" fmla="*/ 35 w 73"/>
                  <a:gd name="T9" fmla="*/ 24 h 72"/>
                  <a:gd name="T10" fmla="*/ 27 w 73"/>
                  <a:gd name="T11" fmla="*/ 17 h 72"/>
                  <a:gd name="T12" fmla="*/ 19 w 73"/>
                  <a:gd name="T13" fmla="*/ 9 h 72"/>
                  <a:gd name="T14" fmla="*/ 14 w 73"/>
                  <a:gd name="T15" fmla="*/ 5 h 72"/>
                  <a:gd name="T16" fmla="*/ 8 w 73"/>
                  <a:gd name="T17" fmla="*/ 0 h 72"/>
                  <a:gd name="T18" fmla="*/ 0 w 73"/>
                  <a:gd name="T19" fmla="*/ 5 h 72"/>
                  <a:gd name="T20" fmla="*/ 6 w 73"/>
                  <a:gd name="T21" fmla="*/ 9 h 72"/>
                  <a:gd name="T22" fmla="*/ 10 w 73"/>
                  <a:gd name="T23" fmla="*/ 15 h 72"/>
                  <a:gd name="T24" fmla="*/ 17 w 73"/>
                  <a:gd name="T25" fmla="*/ 21 h 72"/>
                  <a:gd name="T26" fmla="*/ 25 w 73"/>
                  <a:gd name="T27" fmla="*/ 28 h 72"/>
                  <a:gd name="T28" fmla="*/ 35 w 73"/>
                  <a:gd name="T29" fmla="*/ 38 h 72"/>
                  <a:gd name="T30" fmla="*/ 44 w 73"/>
                  <a:gd name="T31" fmla="*/ 47 h 72"/>
                  <a:gd name="T32" fmla="*/ 54 w 73"/>
                  <a:gd name="T33" fmla="*/ 58 h 72"/>
                  <a:gd name="T34" fmla="*/ 63 w 73"/>
                  <a:gd name="T35" fmla="*/ 72 h 72"/>
                  <a:gd name="T36" fmla="*/ 73 w 73"/>
                  <a:gd name="T37" fmla="*/ 66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3"/>
                  <a:gd name="T58" fmla="*/ 0 h 72"/>
                  <a:gd name="T59" fmla="*/ 73 w 73"/>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3" h="72">
                    <a:moveTo>
                      <a:pt x="73" y="66"/>
                    </a:moveTo>
                    <a:lnTo>
                      <a:pt x="63" y="55"/>
                    </a:lnTo>
                    <a:lnTo>
                      <a:pt x="52" y="43"/>
                    </a:lnTo>
                    <a:lnTo>
                      <a:pt x="44" y="34"/>
                    </a:lnTo>
                    <a:lnTo>
                      <a:pt x="35" y="24"/>
                    </a:lnTo>
                    <a:lnTo>
                      <a:pt x="27" y="17"/>
                    </a:lnTo>
                    <a:lnTo>
                      <a:pt x="19" y="9"/>
                    </a:lnTo>
                    <a:lnTo>
                      <a:pt x="14" y="5"/>
                    </a:lnTo>
                    <a:lnTo>
                      <a:pt x="8" y="0"/>
                    </a:lnTo>
                    <a:lnTo>
                      <a:pt x="0" y="5"/>
                    </a:lnTo>
                    <a:lnTo>
                      <a:pt x="6" y="9"/>
                    </a:lnTo>
                    <a:lnTo>
                      <a:pt x="10" y="15"/>
                    </a:lnTo>
                    <a:lnTo>
                      <a:pt x="17" y="21"/>
                    </a:lnTo>
                    <a:lnTo>
                      <a:pt x="25" y="28"/>
                    </a:lnTo>
                    <a:lnTo>
                      <a:pt x="35" y="38"/>
                    </a:lnTo>
                    <a:lnTo>
                      <a:pt x="44" y="47"/>
                    </a:lnTo>
                    <a:lnTo>
                      <a:pt x="54" y="58"/>
                    </a:lnTo>
                    <a:lnTo>
                      <a:pt x="63" y="72"/>
                    </a:lnTo>
                    <a:lnTo>
                      <a:pt x="73" y="66"/>
                    </a:lnTo>
                    <a:close/>
                  </a:path>
                </a:pathLst>
              </a:custGeom>
              <a:solidFill>
                <a:srgbClr val="000000"/>
              </a:solidFill>
              <a:ln w="9525">
                <a:noFill/>
                <a:round/>
                <a:headEnd/>
                <a:tailEnd/>
              </a:ln>
            </p:spPr>
            <p:txBody>
              <a:bodyPr/>
              <a:lstStyle/>
              <a:p>
                <a:endParaRPr lang="pt-BR"/>
              </a:p>
            </p:txBody>
          </p:sp>
          <p:sp>
            <p:nvSpPr>
              <p:cNvPr id="22275" name="Freeform 277"/>
              <p:cNvSpPr>
                <a:spLocks/>
              </p:cNvSpPr>
              <p:nvPr/>
            </p:nvSpPr>
            <p:spPr bwMode="auto">
              <a:xfrm>
                <a:off x="5295" y="3372"/>
                <a:ext cx="63" cy="59"/>
              </a:xfrm>
              <a:custGeom>
                <a:avLst/>
                <a:gdLst>
                  <a:gd name="T0" fmla="*/ 63 w 63"/>
                  <a:gd name="T1" fmla="*/ 57 h 59"/>
                  <a:gd name="T2" fmla="*/ 61 w 63"/>
                  <a:gd name="T3" fmla="*/ 51 h 59"/>
                  <a:gd name="T4" fmla="*/ 57 w 63"/>
                  <a:gd name="T5" fmla="*/ 46 h 59"/>
                  <a:gd name="T6" fmla="*/ 51 w 63"/>
                  <a:gd name="T7" fmla="*/ 42 h 59"/>
                  <a:gd name="T8" fmla="*/ 46 w 63"/>
                  <a:gd name="T9" fmla="*/ 36 h 59"/>
                  <a:gd name="T10" fmla="*/ 40 w 63"/>
                  <a:gd name="T11" fmla="*/ 29 h 59"/>
                  <a:gd name="T12" fmla="*/ 30 w 63"/>
                  <a:gd name="T13" fmla="*/ 21 h 59"/>
                  <a:gd name="T14" fmla="*/ 21 w 63"/>
                  <a:gd name="T15" fmla="*/ 11 h 59"/>
                  <a:gd name="T16" fmla="*/ 10 w 63"/>
                  <a:gd name="T17" fmla="*/ 0 h 59"/>
                  <a:gd name="T18" fmla="*/ 0 w 63"/>
                  <a:gd name="T19" fmla="*/ 6 h 59"/>
                  <a:gd name="T20" fmla="*/ 11 w 63"/>
                  <a:gd name="T21" fmla="*/ 17 h 59"/>
                  <a:gd name="T22" fmla="*/ 21 w 63"/>
                  <a:gd name="T23" fmla="*/ 27 h 59"/>
                  <a:gd name="T24" fmla="*/ 28 w 63"/>
                  <a:gd name="T25" fmla="*/ 34 h 59"/>
                  <a:gd name="T26" fmla="*/ 36 w 63"/>
                  <a:gd name="T27" fmla="*/ 42 h 59"/>
                  <a:gd name="T28" fmla="*/ 42 w 63"/>
                  <a:gd name="T29" fmla="*/ 46 h 59"/>
                  <a:gd name="T30" fmla="*/ 46 w 63"/>
                  <a:gd name="T31" fmla="*/ 51 h 59"/>
                  <a:gd name="T32" fmla="*/ 49 w 63"/>
                  <a:gd name="T33" fmla="*/ 55 h 59"/>
                  <a:gd name="T34" fmla="*/ 51 w 63"/>
                  <a:gd name="T35" fmla="*/ 59 h 59"/>
                  <a:gd name="T36" fmla="*/ 63 w 63"/>
                  <a:gd name="T37" fmla="*/ 57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59"/>
                  <a:gd name="T59" fmla="*/ 63 w 63"/>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59">
                    <a:moveTo>
                      <a:pt x="63" y="57"/>
                    </a:moveTo>
                    <a:lnTo>
                      <a:pt x="61" y="51"/>
                    </a:lnTo>
                    <a:lnTo>
                      <a:pt x="57" y="46"/>
                    </a:lnTo>
                    <a:lnTo>
                      <a:pt x="51" y="42"/>
                    </a:lnTo>
                    <a:lnTo>
                      <a:pt x="46" y="36"/>
                    </a:lnTo>
                    <a:lnTo>
                      <a:pt x="40" y="29"/>
                    </a:lnTo>
                    <a:lnTo>
                      <a:pt x="30" y="21"/>
                    </a:lnTo>
                    <a:lnTo>
                      <a:pt x="21" y="11"/>
                    </a:lnTo>
                    <a:lnTo>
                      <a:pt x="10" y="0"/>
                    </a:lnTo>
                    <a:lnTo>
                      <a:pt x="0" y="6"/>
                    </a:lnTo>
                    <a:lnTo>
                      <a:pt x="11" y="17"/>
                    </a:lnTo>
                    <a:lnTo>
                      <a:pt x="21" y="27"/>
                    </a:lnTo>
                    <a:lnTo>
                      <a:pt x="28" y="34"/>
                    </a:lnTo>
                    <a:lnTo>
                      <a:pt x="36" y="42"/>
                    </a:lnTo>
                    <a:lnTo>
                      <a:pt x="42" y="46"/>
                    </a:lnTo>
                    <a:lnTo>
                      <a:pt x="46" y="51"/>
                    </a:lnTo>
                    <a:lnTo>
                      <a:pt x="49" y="55"/>
                    </a:lnTo>
                    <a:lnTo>
                      <a:pt x="51" y="59"/>
                    </a:lnTo>
                    <a:lnTo>
                      <a:pt x="63" y="57"/>
                    </a:lnTo>
                    <a:close/>
                  </a:path>
                </a:pathLst>
              </a:custGeom>
              <a:solidFill>
                <a:srgbClr val="000000"/>
              </a:solidFill>
              <a:ln w="9525">
                <a:noFill/>
                <a:round/>
                <a:headEnd/>
                <a:tailEnd/>
              </a:ln>
            </p:spPr>
            <p:txBody>
              <a:bodyPr/>
              <a:lstStyle/>
              <a:p>
                <a:endParaRPr lang="pt-BR"/>
              </a:p>
            </p:txBody>
          </p:sp>
          <p:sp>
            <p:nvSpPr>
              <p:cNvPr id="22276" name="Freeform 278"/>
              <p:cNvSpPr>
                <a:spLocks/>
              </p:cNvSpPr>
              <p:nvPr/>
            </p:nvSpPr>
            <p:spPr bwMode="auto">
              <a:xfrm>
                <a:off x="5325" y="3429"/>
                <a:ext cx="36" cy="63"/>
              </a:xfrm>
              <a:custGeom>
                <a:avLst/>
                <a:gdLst>
                  <a:gd name="T0" fmla="*/ 6 w 36"/>
                  <a:gd name="T1" fmla="*/ 63 h 63"/>
                  <a:gd name="T2" fmla="*/ 12 w 36"/>
                  <a:gd name="T3" fmla="*/ 59 h 63"/>
                  <a:gd name="T4" fmla="*/ 17 w 36"/>
                  <a:gd name="T5" fmla="*/ 57 h 63"/>
                  <a:gd name="T6" fmla="*/ 21 w 36"/>
                  <a:gd name="T7" fmla="*/ 53 h 63"/>
                  <a:gd name="T8" fmla="*/ 25 w 36"/>
                  <a:gd name="T9" fmla="*/ 47 h 63"/>
                  <a:gd name="T10" fmla="*/ 31 w 36"/>
                  <a:gd name="T11" fmla="*/ 40 h 63"/>
                  <a:gd name="T12" fmla="*/ 33 w 36"/>
                  <a:gd name="T13" fmla="*/ 30 h 63"/>
                  <a:gd name="T14" fmla="*/ 36 w 36"/>
                  <a:gd name="T15" fmla="*/ 21 h 63"/>
                  <a:gd name="T16" fmla="*/ 36 w 36"/>
                  <a:gd name="T17" fmla="*/ 11 h 63"/>
                  <a:gd name="T18" fmla="*/ 35 w 36"/>
                  <a:gd name="T19" fmla="*/ 6 h 63"/>
                  <a:gd name="T20" fmla="*/ 33 w 36"/>
                  <a:gd name="T21" fmla="*/ 0 h 63"/>
                  <a:gd name="T22" fmla="*/ 21 w 36"/>
                  <a:gd name="T23" fmla="*/ 2 h 63"/>
                  <a:gd name="T24" fmla="*/ 23 w 36"/>
                  <a:gd name="T25" fmla="*/ 6 h 63"/>
                  <a:gd name="T26" fmla="*/ 25 w 36"/>
                  <a:gd name="T27" fmla="*/ 11 h 63"/>
                  <a:gd name="T28" fmla="*/ 25 w 36"/>
                  <a:gd name="T29" fmla="*/ 21 h 63"/>
                  <a:gd name="T30" fmla="*/ 21 w 36"/>
                  <a:gd name="T31" fmla="*/ 28 h 63"/>
                  <a:gd name="T32" fmla="*/ 19 w 36"/>
                  <a:gd name="T33" fmla="*/ 36 h 63"/>
                  <a:gd name="T34" fmla="*/ 16 w 36"/>
                  <a:gd name="T35" fmla="*/ 44 h 63"/>
                  <a:gd name="T36" fmla="*/ 12 w 36"/>
                  <a:gd name="T37" fmla="*/ 47 h 63"/>
                  <a:gd name="T38" fmla="*/ 8 w 36"/>
                  <a:gd name="T39" fmla="*/ 51 h 63"/>
                  <a:gd name="T40" fmla="*/ 4 w 36"/>
                  <a:gd name="T41" fmla="*/ 53 h 63"/>
                  <a:gd name="T42" fmla="*/ 0 w 36"/>
                  <a:gd name="T43" fmla="*/ 55 h 63"/>
                  <a:gd name="T44" fmla="*/ 6 w 36"/>
                  <a:gd name="T45" fmla="*/ 63 h 6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6"/>
                  <a:gd name="T70" fmla="*/ 0 h 63"/>
                  <a:gd name="T71" fmla="*/ 36 w 36"/>
                  <a:gd name="T72" fmla="*/ 63 h 6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6" h="63">
                    <a:moveTo>
                      <a:pt x="6" y="63"/>
                    </a:moveTo>
                    <a:lnTo>
                      <a:pt x="12" y="59"/>
                    </a:lnTo>
                    <a:lnTo>
                      <a:pt x="17" y="57"/>
                    </a:lnTo>
                    <a:lnTo>
                      <a:pt x="21" y="53"/>
                    </a:lnTo>
                    <a:lnTo>
                      <a:pt x="25" y="47"/>
                    </a:lnTo>
                    <a:lnTo>
                      <a:pt x="31" y="40"/>
                    </a:lnTo>
                    <a:lnTo>
                      <a:pt x="33" y="30"/>
                    </a:lnTo>
                    <a:lnTo>
                      <a:pt x="36" y="21"/>
                    </a:lnTo>
                    <a:lnTo>
                      <a:pt x="36" y="11"/>
                    </a:lnTo>
                    <a:lnTo>
                      <a:pt x="35" y="6"/>
                    </a:lnTo>
                    <a:lnTo>
                      <a:pt x="33" y="0"/>
                    </a:lnTo>
                    <a:lnTo>
                      <a:pt x="21" y="2"/>
                    </a:lnTo>
                    <a:lnTo>
                      <a:pt x="23" y="6"/>
                    </a:lnTo>
                    <a:lnTo>
                      <a:pt x="25" y="11"/>
                    </a:lnTo>
                    <a:lnTo>
                      <a:pt x="25" y="21"/>
                    </a:lnTo>
                    <a:lnTo>
                      <a:pt x="21" y="28"/>
                    </a:lnTo>
                    <a:lnTo>
                      <a:pt x="19" y="36"/>
                    </a:lnTo>
                    <a:lnTo>
                      <a:pt x="16" y="44"/>
                    </a:lnTo>
                    <a:lnTo>
                      <a:pt x="12" y="47"/>
                    </a:lnTo>
                    <a:lnTo>
                      <a:pt x="8" y="51"/>
                    </a:lnTo>
                    <a:lnTo>
                      <a:pt x="4" y="53"/>
                    </a:lnTo>
                    <a:lnTo>
                      <a:pt x="0" y="55"/>
                    </a:lnTo>
                    <a:lnTo>
                      <a:pt x="6" y="63"/>
                    </a:lnTo>
                    <a:close/>
                  </a:path>
                </a:pathLst>
              </a:custGeom>
              <a:solidFill>
                <a:srgbClr val="000000"/>
              </a:solidFill>
              <a:ln w="9525">
                <a:noFill/>
                <a:round/>
                <a:headEnd/>
                <a:tailEnd/>
              </a:ln>
            </p:spPr>
            <p:txBody>
              <a:bodyPr/>
              <a:lstStyle/>
              <a:p>
                <a:endParaRPr lang="pt-BR"/>
              </a:p>
            </p:txBody>
          </p:sp>
          <p:sp>
            <p:nvSpPr>
              <p:cNvPr id="22277" name="Freeform 279"/>
              <p:cNvSpPr>
                <a:spLocks/>
              </p:cNvSpPr>
              <p:nvPr/>
            </p:nvSpPr>
            <p:spPr bwMode="auto">
              <a:xfrm>
                <a:off x="5227" y="3484"/>
                <a:ext cx="104" cy="38"/>
              </a:xfrm>
              <a:custGeom>
                <a:avLst/>
                <a:gdLst>
                  <a:gd name="T0" fmla="*/ 0 w 104"/>
                  <a:gd name="T1" fmla="*/ 36 h 38"/>
                  <a:gd name="T2" fmla="*/ 19 w 104"/>
                  <a:gd name="T3" fmla="*/ 38 h 38"/>
                  <a:gd name="T4" fmla="*/ 34 w 104"/>
                  <a:gd name="T5" fmla="*/ 36 h 38"/>
                  <a:gd name="T6" fmla="*/ 49 w 104"/>
                  <a:gd name="T7" fmla="*/ 32 h 38"/>
                  <a:gd name="T8" fmla="*/ 60 w 104"/>
                  <a:gd name="T9" fmla="*/ 29 h 38"/>
                  <a:gd name="T10" fmla="*/ 72 w 104"/>
                  <a:gd name="T11" fmla="*/ 23 h 38"/>
                  <a:gd name="T12" fmla="*/ 83 w 104"/>
                  <a:gd name="T13" fmla="*/ 19 h 38"/>
                  <a:gd name="T14" fmla="*/ 95 w 104"/>
                  <a:gd name="T15" fmla="*/ 11 h 38"/>
                  <a:gd name="T16" fmla="*/ 104 w 104"/>
                  <a:gd name="T17" fmla="*/ 8 h 38"/>
                  <a:gd name="T18" fmla="*/ 98 w 104"/>
                  <a:gd name="T19" fmla="*/ 0 h 38"/>
                  <a:gd name="T20" fmla="*/ 87 w 104"/>
                  <a:gd name="T21" fmla="*/ 8 h 38"/>
                  <a:gd name="T22" fmla="*/ 78 w 104"/>
                  <a:gd name="T23" fmla="*/ 11 h 38"/>
                  <a:gd name="T24" fmla="*/ 68 w 104"/>
                  <a:gd name="T25" fmla="*/ 17 h 38"/>
                  <a:gd name="T26" fmla="*/ 57 w 104"/>
                  <a:gd name="T27" fmla="*/ 21 h 38"/>
                  <a:gd name="T28" fmla="*/ 43 w 104"/>
                  <a:gd name="T29" fmla="*/ 25 h 38"/>
                  <a:gd name="T30" fmla="*/ 30 w 104"/>
                  <a:gd name="T31" fmla="*/ 27 h 38"/>
                  <a:gd name="T32" fmla="*/ 17 w 104"/>
                  <a:gd name="T33" fmla="*/ 29 h 38"/>
                  <a:gd name="T34" fmla="*/ 2 w 104"/>
                  <a:gd name="T35" fmla="*/ 29 h 38"/>
                  <a:gd name="T36" fmla="*/ 0 w 104"/>
                  <a:gd name="T37" fmla="*/ 36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4"/>
                  <a:gd name="T58" fmla="*/ 0 h 38"/>
                  <a:gd name="T59" fmla="*/ 104 w 10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4" h="38">
                    <a:moveTo>
                      <a:pt x="0" y="36"/>
                    </a:moveTo>
                    <a:lnTo>
                      <a:pt x="19" y="38"/>
                    </a:lnTo>
                    <a:lnTo>
                      <a:pt x="34" y="36"/>
                    </a:lnTo>
                    <a:lnTo>
                      <a:pt x="49" y="32"/>
                    </a:lnTo>
                    <a:lnTo>
                      <a:pt x="60" y="29"/>
                    </a:lnTo>
                    <a:lnTo>
                      <a:pt x="72" y="23"/>
                    </a:lnTo>
                    <a:lnTo>
                      <a:pt x="83" y="19"/>
                    </a:lnTo>
                    <a:lnTo>
                      <a:pt x="95" y="11"/>
                    </a:lnTo>
                    <a:lnTo>
                      <a:pt x="104" y="8"/>
                    </a:lnTo>
                    <a:lnTo>
                      <a:pt x="98" y="0"/>
                    </a:lnTo>
                    <a:lnTo>
                      <a:pt x="87" y="8"/>
                    </a:lnTo>
                    <a:lnTo>
                      <a:pt x="78" y="11"/>
                    </a:lnTo>
                    <a:lnTo>
                      <a:pt x="68" y="17"/>
                    </a:lnTo>
                    <a:lnTo>
                      <a:pt x="57" y="21"/>
                    </a:lnTo>
                    <a:lnTo>
                      <a:pt x="43" y="25"/>
                    </a:lnTo>
                    <a:lnTo>
                      <a:pt x="30" y="27"/>
                    </a:lnTo>
                    <a:lnTo>
                      <a:pt x="17" y="29"/>
                    </a:lnTo>
                    <a:lnTo>
                      <a:pt x="2" y="29"/>
                    </a:lnTo>
                    <a:lnTo>
                      <a:pt x="0" y="36"/>
                    </a:lnTo>
                    <a:close/>
                  </a:path>
                </a:pathLst>
              </a:custGeom>
              <a:solidFill>
                <a:srgbClr val="000000"/>
              </a:solidFill>
              <a:ln w="9525">
                <a:noFill/>
                <a:round/>
                <a:headEnd/>
                <a:tailEnd/>
              </a:ln>
            </p:spPr>
            <p:txBody>
              <a:bodyPr/>
              <a:lstStyle/>
              <a:p>
                <a:endParaRPr lang="pt-BR"/>
              </a:p>
            </p:txBody>
          </p:sp>
          <p:sp>
            <p:nvSpPr>
              <p:cNvPr id="22278" name="Freeform 280"/>
              <p:cNvSpPr>
                <a:spLocks/>
              </p:cNvSpPr>
              <p:nvPr/>
            </p:nvSpPr>
            <p:spPr bwMode="auto">
              <a:xfrm>
                <a:off x="5071" y="3488"/>
                <a:ext cx="158" cy="32"/>
              </a:xfrm>
              <a:custGeom>
                <a:avLst/>
                <a:gdLst>
                  <a:gd name="T0" fmla="*/ 6 w 158"/>
                  <a:gd name="T1" fmla="*/ 7 h 32"/>
                  <a:gd name="T2" fmla="*/ 10 w 158"/>
                  <a:gd name="T3" fmla="*/ 7 h 32"/>
                  <a:gd name="T4" fmla="*/ 23 w 158"/>
                  <a:gd name="T5" fmla="*/ 9 h 32"/>
                  <a:gd name="T6" fmla="*/ 42 w 158"/>
                  <a:gd name="T7" fmla="*/ 13 h 32"/>
                  <a:gd name="T8" fmla="*/ 65 w 158"/>
                  <a:gd name="T9" fmla="*/ 17 h 32"/>
                  <a:gd name="T10" fmla="*/ 89 w 158"/>
                  <a:gd name="T11" fmla="*/ 23 h 32"/>
                  <a:gd name="T12" fmla="*/ 114 w 158"/>
                  <a:gd name="T13" fmla="*/ 26 h 32"/>
                  <a:gd name="T14" fmla="*/ 137 w 158"/>
                  <a:gd name="T15" fmla="*/ 30 h 32"/>
                  <a:gd name="T16" fmla="*/ 156 w 158"/>
                  <a:gd name="T17" fmla="*/ 32 h 32"/>
                  <a:gd name="T18" fmla="*/ 158 w 158"/>
                  <a:gd name="T19" fmla="*/ 25 h 32"/>
                  <a:gd name="T20" fmla="*/ 139 w 158"/>
                  <a:gd name="T21" fmla="*/ 23 h 32"/>
                  <a:gd name="T22" fmla="*/ 116 w 158"/>
                  <a:gd name="T23" fmla="*/ 19 h 32"/>
                  <a:gd name="T24" fmla="*/ 93 w 158"/>
                  <a:gd name="T25" fmla="*/ 15 h 32"/>
                  <a:gd name="T26" fmla="*/ 68 w 158"/>
                  <a:gd name="T27" fmla="*/ 9 h 32"/>
                  <a:gd name="T28" fmla="*/ 44 w 158"/>
                  <a:gd name="T29" fmla="*/ 4 h 32"/>
                  <a:gd name="T30" fmla="*/ 25 w 158"/>
                  <a:gd name="T31" fmla="*/ 2 h 32"/>
                  <a:gd name="T32" fmla="*/ 10 w 158"/>
                  <a:gd name="T33" fmla="*/ 0 h 32"/>
                  <a:gd name="T34" fmla="*/ 0 w 158"/>
                  <a:gd name="T35" fmla="*/ 0 h 32"/>
                  <a:gd name="T36" fmla="*/ 6 w 158"/>
                  <a:gd name="T37" fmla="*/ 7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8"/>
                  <a:gd name="T58" fmla="*/ 0 h 32"/>
                  <a:gd name="T59" fmla="*/ 158 w 158"/>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8" h="32">
                    <a:moveTo>
                      <a:pt x="6" y="7"/>
                    </a:moveTo>
                    <a:lnTo>
                      <a:pt x="10" y="7"/>
                    </a:lnTo>
                    <a:lnTo>
                      <a:pt x="23" y="9"/>
                    </a:lnTo>
                    <a:lnTo>
                      <a:pt x="42" y="13"/>
                    </a:lnTo>
                    <a:lnTo>
                      <a:pt x="65" y="17"/>
                    </a:lnTo>
                    <a:lnTo>
                      <a:pt x="89" y="23"/>
                    </a:lnTo>
                    <a:lnTo>
                      <a:pt x="114" y="26"/>
                    </a:lnTo>
                    <a:lnTo>
                      <a:pt x="137" y="30"/>
                    </a:lnTo>
                    <a:lnTo>
                      <a:pt x="156" y="32"/>
                    </a:lnTo>
                    <a:lnTo>
                      <a:pt x="158" y="25"/>
                    </a:lnTo>
                    <a:lnTo>
                      <a:pt x="139" y="23"/>
                    </a:lnTo>
                    <a:lnTo>
                      <a:pt x="116" y="19"/>
                    </a:lnTo>
                    <a:lnTo>
                      <a:pt x="93" y="15"/>
                    </a:lnTo>
                    <a:lnTo>
                      <a:pt x="68" y="9"/>
                    </a:lnTo>
                    <a:lnTo>
                      <a:pt x="44" y="4"/>
                    </a:lnTo>
                    <a:lnTo>
                      <a:pt x="25" y="2"/>
                    </a:lnTo>
                    <a:lnTo>
                      <a:pt x="10" y="0"/>
                    </a:lnTo>
                    <a:lnTo>
                      <a:pt x="0" y="0"/>
                    </a:lnTo>
                    <a:lnTo>
                      <a:pt x="6" y="7"/>
                    </a:lnTo>
                    <a:close/>
                  </a:path>
                </a:pathLst>
              </a:custGeom>
              <a:solidFill>
                <a:srgbClr val="000000"/>
              </a:solidFill>
              <a:ln w="9525">
                <a:noFill/>
                <a:round/>
                <a:headEnd/>
                <a:tailEnd/>
              </a:ln>
            </p:spPr>
            <p:txBody>
              <a:bodyPr/>
              <a:lstStyle/>
              <a:p>
                <a:endParaRPr lang="pt-BR"/>
              </a:p>
            </p:txBody>
          </p:sp>
          <p:sp>
            <p:nvSpPr>
              <p:cNvPr id="22279" name="Freeform 281"/>
              <p:cNvSpPr>
                <a:spLocks/>
              </p:cNvSpPr>
              <p:nvPr/>
            </p:nvSpPr>
            <p:spPr bwMode="auto">
              <a:xfrm>
                <a:off x="5022" y="3488"/>
                <a:ext cx="55" cy="49"/>
              </a:xfrm>
              <a:custGeom>
                <a:avLst/>
                <a:gdLst>
                  <a:gd name="T0" fmla="*/ 7 w 55"/>
                  <a:gd name="T1" fmla="*/ 49 h 49"/>
                  <a:gd name="T2" fmla="*/ 11 w 55"/>
                  <a:gd name="T3" fmla="*/ 45 h 49"/>
                  <a:gd name="T4" fmla="*/ 17 w 55"/>
                  <a:gd name="T5" fmla="*/ 42 h 49"/>
                  <a:gd name="T6" fmla="*/ 23 w 55"/>
                  <a:gd name="T7" fmla="*/ 34 h 49"/>
                  <a:gd name="T8" fmla="*/ 30 w 55"/>
                  <a:gd name="T9" fmla="*/ 26 h 49"/>
                  <a:gd name="T10" fmla="*/ 38 w 55"/>
                  <a:gd name="T11" fmla="*/ 21 h 49"/>
                  <a:gd name="T12" fmla="*/ 43 w 55"/>
                  <a:gd name="T13" fmla="*/ 15 h 49"/>
                  <a:gd name="T14" fmla="*/ 49 w 55"/>
                  <a:gd name="T15" fmla="*/ 9 h 49"/>
                  <a:gd name="T16" fmla="*/ 55 w 55"/>
                  <a:gd name="T17" fmla="*/ 7 h 49"/>
                  <a:gd name="T18" fmla="*/ 49 w 55"/>
                  <a:gd name="T19" fmla="*/ 0 h 49"/>
                  <a:gd name="T20" fmla="*/ 41 w 55"/>
                  <a:gd name="T21" fmla="*/ 4 h 49"/>
                  <a:gd name="T22" fmla="*/ 36 w 55"/>
                  <a:gd name="T23" fmla="*/ 7 h 49"/>
                  <a:gd name="T24" fmla="*/ 28 w 55"/>
                  <a:gd name="T25" fmla="*/ 15 h 49"/>
                  <a:gd name="T26" fmla="*/ 23 w 55"/>
                  <a:gd name="T27" fmla="*/ 23 h 49"/>
                  <a:gd name="T28" fmla="*/ 15 w 55"/>
                  <a:gd name="T29" fmla="*/ 28 h 49"/>
                  <a:gd name="T30" fmla="*/ 7 w 55"/>
                  <a:gd name="T31" fmla="*/ 36 h 49"/>
                  <a:gd name="T32" fmla="*/ 2 w 55"/>
                  <a:gd name="T33" fmla="*/ 42 h 49"/>
                  <a:gd name="T34" fmla="*/ 0 w 55"/>
                  <a:gd name="T35" fmla="*/ 45 h 49"/>
                  <a:gd name="T36" fmla="*/ 7 w 55"/>
                  <a:gd name="T37" fmla="*/ 49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49"/>
                  <a:gd name="T59" fmla="*/ 55 w 55"/>
                  <a:gd name="T60" fmla="*/ 49 h 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49">
                    <a:moveTo>
                      <a:pt x="7" y="49"/>
                    </a:moveTo>
                    <a:lnTo>
                      <a:pt x="11" y="45"/>
                    </a:lnTo>
                    <a:lnTo>
                      <a:pt x="17" y="42"/>
                    </a:lnTo>
                    <a:lnTo>
                      <a:pt x="23" y="34"/>
                    </a:lnTo>
                    <a:lnTo>
                      <a:pt x="30" y="26"/>
                    </a:lnTo>
                    <a:lnTo>
                      <a:pt x="38" y="21"/>
                    </a:lnTo>
                    <a:lnTo>
                      <a:pt x="43" y="15"/>
                    </a:lnTo>
                    <a:lnTo>
                      <a:pt x="49" y="9"/>
                    </a:lnTo>
                    <a:lnTo>
                      <a:pt x="55" y="7"/>
                    </a:lnTo>
                    <a:lnTo>
                      <a:pt x="49" y="0"/>
                    </a:lnTo>
                    <a:lnTo>
                      <a:pt x="41" y="4"/>
                    </a:lnTo>
                    <a:lnTo>
                      <a:pt x="36" y="7"/>
                    </a:lnTo>
                    <a:lnTo>
                      <a:pt x="28" y="15"/>
                    </a:lnTo>
                    <a:lnTo>
                      <a:pt x="23" y="23"/>
                    </a:lnTo>
                    <a:lnTo>
                      <a:pt x="15" y="28"/>
                    </a:lnTo>
                    <a:lnTo>
                      <a:pt x="7" y="36"/>
                    </a:lnTo>
                    <a:lnTo>
                      <a:pt x="2" y="42"/>
                    </a:lnTo>
                    <a:lnTo>
                      <a:pt x="0" y="45"/>
                    </a:lnTo>
                    <a:lnTo>
                      <a:pt x="7" y="49"/>
                    </a:lnTo>
                    <a:close/>
                  </a:path>
                </a:pathLst>
              </a:custGeom>
              <a:solidFill>
                <a:srgbClr val="000000"/>
              </a:solidFill>
              <a:ln w="9525">
                <a:noFill/>
                <a:round/>
                <a:headEnd/>
                <a:tailEnd/>
              </a:ln>
            </p:spPr>
            <p:txBody>
              <a:bodyPr/>
              <a:lstStyle/>
              <a:p>
                <a:endParaRPr lang="pt-BR"/>
              </a:p>
            </p:txBody>
          </p:sp>
          <p:sp>
            <p:nvSpPr>
              <p:cNvPr id="22280" name="Freeform 282"/>
              <p:cNvSpPr>
                <a:spLocks/>
              </p:cNvSpPr>
              <p:nvPr/>
            </p:nvSpPr>
            <p:spPr bwMode="auto">
              <a:xfrm>
                <a:off x="4965" y="3533"/>
                <a:ext cx="64" cy="27"/>
              </a:xfrm>
              <a:custGeom>
                <a:avLst/>
                <a:gdLst>
                  <a:gd name="T0" fmla="*/ 0 w 64"/>
                  <a:gd name="T1" fmla="*/ 27 h 27"/>
                  <a:gd name="T2" fmla="*/ 11 w 64"/>
                  <a:gd name="T3" fmla="*/ 27 h 27"/>
                  <a:gd name="T4" fmla="*/ 21 w 64"/>
                  <a:gd name="T5" fmla="*/ 25 h 27"/>
                  <a:gd name="T6" fmla="*/ 30 w 64"/>
                  <a:gd name="T7" fmla="*/ 23 h 27"/>
                  <a:gd name="T8" fmla="*/ 40 w 64"/>
                  <a:gd name="T9" fmla="*/ 19 h 27"/>
                  <a:gd name="T10" fmla="*/ 49 w 64"/>
                  <a:gd name="T11" fmla="*/ 16 h 27"/>
                  <a:gd name="T12" fmla="*/ 55 w 64"/>
                  <a:gd name="T13" fmla="*/ 12 h 27"/>
                  <a:gd name="T14" fmla="*/ 61 w 64"/>
                  <a:gd name="T15" fmla="*/ 8 h 27"/>
                  <a:gd name="T16" fmla="*/ 64 w 64"/>
                  <a:gd name="T17" fmla="*/ 4 h 27"/>
                  <a:gd name="T18" fmla="*/ 57 w 64"/>
                  <a:gd name="T19" fmla="*/ 0 h 27"/>
                  <a:gd name="T20" fmla="*/ 53 w 64"/>
                  <a:gd name="T21" fmla="*/ 2 h 27"/>
                  <a:gd name="T22" fmla="*/ 47 w 64"/>
                  <a:gd name="T23" fmla="*/ 4 h 27"/>
                  <a:gd name="T24" fmla="*/ 42 w 64"/>
                  <a:gd name="T25" fmla="*/ 8 h 27"/>
                  <a:gd name="T26" fmla="*/ 36 w 64"/>
                  <a:gd name="T27" fmla="*/ 12 h 27"/>
                  <a:gd name="T28" fmla="*/ 26 w 64"/>
                  <a:gd name="T29" fmla="*/ 16 h 27"/>
                  <a:gd name="T30" fmla="*/ 19 w 64"/>
                  <a:gd name="T31" fmla="*/ 17 h 27"/>
                  <a:gd name="T32" fmla="*/ 11 w 64"/>
                  <a:gd name="T33" fmla="*/ 17 h 27"/>
                  <a:gd name="T34" fmla="*/ 2 w 64"/>
                  <a:gd name="T35" fmla="*/ 17 h 27"/>
                  <a:gd name="T36" fmla="*/ 0 w 64"/>
                  <a:gd name="T37" fmla="*/ 27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4"/>
                  <a:gd name="T58" fmla="*/ 0 h 27"/>
                  <a:gd name="T59" fmla="*/ 64 w 64"/>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4" h="27">
                    <a:moveTo>
                      <a:pt x="0" y="27"/>
                    </a:moveTo>
                    <a:lnTo>
                      <a:pt x="11" y="27"/>
                    </a:lnTo>
                    <a:lnTo>
                      <a:pt x="21" y="25"/>
                    </a:lnTo>
                    <a:lnTo>
                      <a:pt x="30" y="23"/>
                    </a:lnTo>
                    <a:lnTo>
                      <a:pt x="40" y="19"/>
                    </a:lnTo>
                    <a:lnTo>
                      <a:pt x="49" y="16"/>
                    </a:lnTo>
                    <a:lnTo>
                      <a:pt x="55" y="12"/>
                    </a:lnTo>
                    <a:lnTo>
                      <a:pt x="61" y="8"/>
                    </a:lnTo>
                    <a:lnTo>
                      <a:pt x="64" y="4"/>
                    </a:lnTo>
                    <a:lnTo>
                      <a:pt x="57" y="0"/>
                    </a:lnTo>
                    <a:lnTo>
                      <a:pt x="53" y="2"/>
                    </a:lnTo>
                    <a:lnTo>
                      <a:pt x="47" y="4"/>
                    </a:lnTo>
                    <a:lnTo>
                      <a:pt x="42" y="8"/>
                    </a:lnTo>
                    <a:lnTo>
                      <a:pt x="36" y="12"/>
                    </a:lnTo>
                    <a:lnTo>
                      <a:pt x="26" y="16"/>
                    </a:lnTo>
                    <a:lnTo>
                      <a:pt x="19" y="17"/>
                    </a:lnTo>
                    <a:lnTo>
                      <a:pt x="11" y="17"/>
                    </a:lnTo>
                    <a:lnTo>
                      <a:pt x="2" y="17"/>
                    </a:lnTo>
                    <a:lnTo>
                      <a:pt x="0" y="27"/>
                    </a:lnTo>
                    <a:close/>
                  </a:path>
                </a:pathLst>
              </a:custGeom>
              <a:solidFill>
                <a:srgbClr val="000000"/>
              </a:solidFill>
              <a:ln w="9525">
                <a:noFill/>
                <a:round/>
                <a:headEnd/>
                <a:tailEnd/>
              </a:ln>
            </p:spPr>
            <p:txBody>
              <a:bodyPr/>
              <a:lstStyle/>
              <a:p>
                <a:endParaRPr lang="pt-BR"/>
              </a:p>
            </p:txBody>
          </p:sp>
          <p:sp>
            <p:nvSpPr>
              <p:cNvPr id="22281" name="Freeform 283"/>
              <p:cNvSpPr>
                <a:spLocks/>
              </p:cNvSpPr>
              <p:nvPr/>
            </p:nvSpPr>
            <p:spPr bwMode="auto">
              <a:xfrm>
                <a:off x="4851" y="3511"/>
                <a:ext cx="116" cy="49"/>
              </a:xfrm>
              <a:custGeom>
                <a:avLst/>
                <a:gdLst>
                  <a:gd name="T0" fmla="*/ 0 w 116"/>
                  <a:gd name="T1" fmla="*/ 7 h 49"/>
                  <a:gd name="T2" fmla="*/ 13 w 116"/>
                  <a:gd name="T3" fmla="*/ 13 h 49"/>
                  <a:gd name="T4" fmla="*/ 28 w 116"/>
                  <a:gd name="T5" fmla="*/ 20 h 49"/>
                  <a:gd name="T6" fmla="*/ 45 w 116"/>
                  <a:gd name="T7" fmla="*/ 28 h 49"/>
                  <a:gd name="T8" fmla="*/ 59 w 116"/>
                  <a:gd name="T9" fmla="*/ 34 h 49"/>
                  <a:gd name="T10" fmla="*/ 76 w 116"/>
                  <a:gd name="T11" fmla="*/ 39 h 49"/>
                  <a:gd name="T12" fmla="*/ 91 w 116"/>
                  <a:gd name="T13" fmla="*/ 43 h 49"/>
                  <a:gd name="T14" fmla="*/ 102 w 116"/>
                  <a:gd name="T15" fmla="*/ 47 h 49"/>
                  <a:gd name="T16" fmla="*/ 114 w 116"/>
                  <a:gd name="T17" fmla="*/ 49 h 49"/>
                  <a:gd name="T18" fmla="*/ 116 w 116"/>
                  <a:gd name="T19" fmla="*/ 39 h 49"/>
                  <a:gd name="T20" fmla="*/ 108 w 116"/>
                  <a:gd name="T21" fmla="*/ 39 h 49"/>
                  <a:gd name="T22" fmla="*/ 95 w 116"/>
                  <a:gd name="T23" fmla="*/ 36 h 49"/>
                  <a:gd name="T24" fmla="*/ 80 w 116"/>
                  <a:gd name="T25" fmla="*/ 32 h 49"/>
                  <a:gd name="T26" fmla="*/ 64 w 116"/>
                  <a:gd name="T27" fmla="*/ 26 h 49"/>
                  <a:gd name="T28" fmla="*/ 49 w 116"/>
                  <a:gd name="T29" fmla="*/ 19 h 49"/>
                  <a:gd name="T30" fmla="*/ 34 w 116"/>
                  <a:gd name="T31" fmla="*/ 13 h 49"/>
                  <a:gd name="T32" fmla="*/ 19 w 116"/>
                  <a:gd name="T33" fmla="*/ 7 h 49"/>
                  <a:gd name="T34" fmla="*/ 8 w 116"/>
                  <a:gd name="T35" fmla="*/ 0 h 49"/>
                  <a:gd name="T36" fmla="*/ 0 w 116"/>
                  <a:gd name="T37" fmla="*/ 7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6"/>
                  <a:gd name="T58" fmla="*/ 0 h 49"/>
                  <a:gd name="T59" fmla="*/ 116 w 116"/>
                  <a:gd name="T60" fmla="*/ 49 h 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6" h="49">
                    <a:moveTo>
                      <a:pt x="0" y="7"/>
                    </a:moveTo>
                    <a:lnTo>
                      <a:pt x="13" y="13"/>
                    </a:lnTo>
                    <a:lnTo>
                      <a:pt x="28" y="20"/>
                    </a:lnTo>
                    <a:lnTo>
                      <a:pt x="45" y="28"/>
                    </a:lnTo>
                    <a:lnTo>
                      <a:pt x="59" y="34"/>
                    </a:lnTo>
                    <a:lnTo>
                      <a:pt x="76" y="39"/>
                    </a:lnTo>
                    <a:lnTo>
                      <a:pt x="91" y="43"/>
                    </a:lnTo>
                    <a:lnTo>
                      <a:pt x="102" y="47"/>
                    </a:lnTo>
                    <a:lnTo>
                      <a:pt x="114" y="49"/>
                    </a:lnTo>
                    <a:lnTo>
                      <a:pt x="116" y="39"/>
                    </a:lnTo>
                    <a:lnTo>
                      <a:pt x="108" y="39"/>
                    </a:lnTo>
                    <a:lnTo>
                      <a:pt x="95" y="36"/>
                    </a:lnTo>
                    <a:lnTo>
                      <a:pt x="80" y="32"/>
                    </a:lnTo>
                    <a:lnTo>
                      <a:pt x="64" y="26"/>
                    </a:lnTo>
                    <a:lnTo>
                      <a:pt x="49" y="19"/>
                    </a:lnTo>
                    <a:lnTo>
                      <a:pt x="34" y="13"/>
                    </a:lnTo>
                    <a:lnTo>
                      <a:pt x="19" y="7"/>
                    </a:lnTo>
                    <a:lnTo>
                      <a:pt x="8" y="0"/>
                    </a:lnTo>
                    <a:lnTo>
                      <a:pt x="0" y="7"/>
                    </a:lnTo>
                    <a:close/>
                  </a:path>
                </a:pathLst>
              </a:custGeom>
              <a:solidFill>
                <a:srgbClr val="000000"/>
              </a:solidFill>
              <a:ln w="9525">
                <a:noFill/>
                <a:round/>
                <a:headEnd/>
                <a:tailEnd/>
              </a:ln>
            </p:spPr>
            <p:txBody>
              <a:bodyPr/>
              <a:lstStyle/>
              <a:p>
                <a:endParaRPr lang="pt-BR"/>
              </a:p>
            </p:txBody>
          </p:sp>
          <p:sp>
            <p:nvSpPr>
              <p:cNvPr id="22282" name="Freeform 284"/>
              <p:cNvSpPr>
                <a:spLocks/>
              </p:cNvSpPr>
              <p:nvPr/>
            </p:nvSpPr>
            <p:spPr bwMode="auto">
              <a:xfrm>
                <a:off x="4815" y="3484"/>
                <a:ext cx="44" cy="34"/>
              </a:xfrm>
              <a:custGeom>
                <a:avLst/>
                <a:gdLst>
                  <a:gd name="T0" fmla="*/ 2 w 44"/>
                  <a:gd name="T1" fmla="*/ 0 h 34"/>
                  <a:gd name="T2" fmla="*/ 0 w 44"/>
                  <a:gd name="T3" fmla="*/ 4 h 34"/>
                  <a:gd name="T4" fmla="*/ 0 w 44"/>
                  <a:gd name="T5" fmla="*/ 8 h 34"/>
                  <a:gd name="T6" fmla="*/ 4 w 44"/>
                  <a:gd name="T7" fmla="*/ 11 h 34"/>
                  <a:gd name="T8" fmla="*/ 6 w 44"/>
                  <a:gd name="T9" fmla="*/ 15 h 34"/>
                  <a:gd name="T10" fmla="*/ 11 w 44"/>
                  <a:gd name="T11" fmla="*/ 19 h 34"/>
                  <a:gd name="T12" fmla="*/ 17 w 44"/>
                  <a:gd name="T13" fmla="*/ 23 h 34"/>
                  <a:gd name="T14" fmla="*/ 25 w 44"/>
                  <a:gd name="T15" fmla="*/ 27 h 34"/>
                  <a:gd name="T16" fmla="*/ 36 w 44"/>
                  <a:gd name="T17" fmla="*/ 34 h 34"/>
                  <a:gd name="T18" fmla="*/ 44 w 44"/>
                  <a:gd name="T19" fmla="*/ 27 h 34"/>
                  <a:gd name="T20" fmla="*/ 34 w 44"/>
                  <a:gd name="T21" fmla="*/ 21 h 34"/>
                  <a:gd name="T22" fmla="*/ 25 w 44"/>
                  <a:gd name="T23" fmla="*/ 17 h 34"/>
                  <a:gd name="T24" fmla="*/ 19 w 44"/>
                  <a:gd name="T25" fmla="*/ 11 h 34"/>
                  <a:gd name="T26" fmla="*/ 15 w 44"/>
                  <a:gd name="T27" fmla="*/ 10 h 34"/>
                  <a:gd name="T28" fmla="*/ 13 w 44"/>
                  <a:gd name="T29" fmla="*/ 8 h 34"/>
                  <a:gd name="T30" fmla="*/ 11 w 44"/>
                  <a:gd name="T31" fmla="*/ 8 h 34"/>
                  <a:gd name="T32" fmla="*/ 11 w 44"/>
                  <a:gd name="T33" fmla="*/ 4 h 34"/>
                  <a:gd name="T34" fmla="*/ 13 w 44"/>
                  <a:gd name="T35" fmla="*/ 0 h 34"/>
                  <a:gd name="T36" fmla="*/ 2 w 44"/>
                  <a:gd name="T37" fmla="*/ 0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34"/>
                  <a:gd name="T59" fmla="*/ 44 w 44"/>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34">
                    <a:moveTo>
                      <a:pt x="2" y="0"/>
                    </a:moveTo>
                    <a:lnTo>
                      <a:pt x="0" y="4"/>
                    </a:lnTo>
                    <a:lnTo>
                      <a:pt x="0" y="8"/>
                    </a:lnTo>
                    <a:lnTo>
                      <a:pt x="4" y="11"/>
                    </a:lnTo>
                    <a:lnTo>
                      <a:pt x="6" y="15"/>
                    </a:lnTo>
                    <a:lnTo>
                      <a:pt x="11" y="19"/>
                    </a:lnTo>
                    <a:lnTo>
                      <a:pt x="17" y="23"/>
                    </a:lnTo>
                    <a:lnTo>
                      <a:pt x="25" y="27"/>
                    </a:lnTo>
                    <a:lnTo>
                      <a:pt x="36" y="34"/>
                    </a:lnTo>
                    <a:lnTo>
                      <a:pt x="44" y="27"/>
                    </a:lnTo>
                    <a:lnTo>
                      <a:pt x="34" y="21"/>
                    </a:lnTo>
                    <a:lnTo>
                      <a:pt x="25" y="17"/>
                    </a:lnTo>
                    <a:lnTo>
                      <a:pt x="19" y="11"/>
                    </a:lnTo>
                    <a:lnTo>
                      <a:pt x="15" y="10"/>
                    </a:lnTo>
                    <a:lnTo>
                      <a:pt x="13" y="8"/>
                    </a:lnTo>
                    <a:lnTo>
                      <a:pt x="11" y="8"/>
                    </a:lnTo>
                    <a:lnTo>
                      <a:pt x="11" y="4"/>
                    </a:lnTo>
                    <a:lnTo>
                      <a:pt x="13" y="0"/>
                    </a:lnTo>
                    <a:lnTo>
                      <a:pt x="2" y="0"/>
                    </a:lnTo>
                    <a:close/>
                  </a:path>
                </a:pathLst>
              </a:custGeom>
              <a:solidFill>
                <a:srgbClr val="000000"/>
              </a:solidFill>
              <a:ln w="9525">
                <a:noFill/>
                <a:round/>
                <a:headEnd/>
                <a:tailEnd/>
              </a:ln>
            </p:spPr>
            <p:txBody>
              <a:bodyPr/>
              <a:lstStyle/>
              <a:p>
                <a:endParaRPr lang="pt-BR"/>
              </a:p>
            </p:txBody>
          </p:sp>
          <p:sp>
            <p:nvSpPr>
              <p:cNvPr id="22283" name="Freeform 285"/>
              <p:cNvSpPr>
                <a:spLocks/>
              </p:cNvSpPr>
              <p:nvPr/>
            </p:nvSpPr>
            <p:spPr bwMode="auto">
              <a:xfrm>
                <a:off x="4817" y="3456"/>
                <a:ext cx="17" cy="28"/>
              </a:xfrm>
              <a:custGeom>
                <a:avLst/>
                <a:gdLst>
                  <a:gd name="T0" fmla="*/ 4 w 17"/>
                  <a:gd name="T1" fmla="*/ 7 h 28"/>
                  <a:gd name="T2" fmla="*/ 5 w 17"/>
                  <a:gd name="T3" fmla="*/ 7 h 28"/>
                  <a:gd name="T4" fmla="*/ 7 w 17"/>
                  <a:gd name="T5" fmla="*/ 9 h 28"/>
                  <a:gd name="T6" fmla="*/ 7 w 17"/>
                  <a:gd name="T7" fmla="*/ 9 h 28"/>
                  <a:gd name="T8" fmla="*/ 5 w 17"/>
                  <a:gd name="T9" fmla="*/ 13 h 28"/>
                  <a:gd name="T10" fmla="*/ 4 w 17"/>
                  <a:gd name="T11" fmla="*/ 17 h 28"/>
                  <a:gd name="T12" fmla="*/ 4 w 17"/>
                  <a:gd name="T13" fmla="*/ 19 h 28"/>
                  <a:gd name="T14" fmla="*/ 2 w 17"/>
                  <a:gd name="T15" fmla="*/ 22 h 28"/>
                  <a:gd name="T16" fmla="*/ 0 w 17"/>
                  <a:gd name="T17" fmla="*/ 28 h 28"/>
                  <a:gd name="T18" fmla="*/ 11 w 17"/>
                  <a:gd name="T19" fmla="*/ 28 h 28"/>
                  <a:gd name="T20" fmla="*/ 13 w 17"/>
                  <a:gd name="T21" fmla="*/ 24 h 28"/>
                  <a:gd name="T22" fmla="*/ 13 w 17"/>
                  <a:gd name="T23" fmla="*/ 20 h 28"/>
                  <a:gd name="T24" fmla="*/ 15 w 17"/>
                  <a:gd name="T25" fmla="*/ 17 h 28"/>
                  <a:gd name="T26" fmla="*/ 17 w 17"/>
                  <a:gd name="T27" fmla="*/ 15 h 28"/>
                  <a:gd name="T28" fmla="*/ 17 w 17"/>
                  <a:gd name="T29" fmla="*/ 11 h 28"/>
                  <a:gd name="T30" fmla="*/ 17 w 17"/>
                  <a:gd name="T31" fmla="*/ 7 h 28"/>
                  <a:gd name="T32" fmla="*/ 17 w 17"/>
                  <a:gd name="T33" fmla="*/ 3 h 28"/>
                  <a:gd name="T34" fmla="*/ 13 w 17"/>
                  <a:gd name="T35" fmla="*/ 0 h 28"/>
                  <a:gd name="T36" fmla="*/ 4 w 17"/>
                  <a:gd name="T37" fmla="*/ 7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28"/>
                  <a:gd name="T59" fmla="*/ 17 w 17"/>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28">
                    <a:moveTo>
                      <a:pt x="4" y="7"/>
                    </a:moveTo>
                    <a:lnTo>
                      <a:pt x="5" y="7"/>
                    </a:lnTo>
                    <a:lnTo>
                      <a:pt x="7" y="9"/>
                    </a:lnTo>
                    <a:lnTo>
                      <a:pt x="5" y="13"/>
                    </a:lnTo>
                    <a:lnTo>
                      <a:pt x="4" y="17"/>
                    </a:lnTo>
                    <a:lnTo>
                      <a:pt x="4" y="19"/>
                    </a:lnTo>
                    <a:lnTo>
                      <a:pt x="2" y="22"/>
                    </a:lnTo>
                    <a:lnTo>
                      <a:pt x="0" y="28"/>
                    </a:lnTo>
                    <a:lnTo>
                      <a:pt x="11" y="28"/>
                    </a:lnTo>
                    <a:lnTo>
                      <a:pt x="13" y="24"/>
                    </a:lnTo>
                    <a:lnTo>
                      <a:pt x="13" y="20"/>
                    </a:lnTo>
                    <a:lnTo>
                      <a:pt x="15" y="17"/>
                    </a:lnTo>
                    <a:lnTo>
                      <a:pt x="17" y="15"/>
                    </a:lnTo>
                    <a:lnTo>
                      <a:pt x="17" y="11"/>
                    </a:lnTo>
                    <a:lnTo>
                      <a:pt x="17" y="7"/>
                    </a:lnTo>
                    <a:lnTo>
                      <a:pt x="17" y="3"/>
                    </a:lnTo>
                    <a:lnTo>
                      <a:pt x="13" y="0"/>
                    </a:lnTo>
                    <a:lnTo>
                      <a:pt x="4" y="7"/>
                    </a:lnTo>
                    <a:close/>
                  </a:path>
                </a:pathLst>
              </a:custGeom>
              <a:solidFill>
                <a:srgbClr val="000000"/>
              </a:solidFill>
              <a:ln w="9525">
                <a:noFill/>
                <a:round/>
                <a:headEnd/>
                <a:tailEnd/>
              </a:ln>
            </p:spPr>
            <p:txBody>
              <a:bodyPr/>
              <a:lstStyle/>
              <a:p>
                <a:endParaRPr lang="pt-BR"/>
              </a:p>
            </p:txBody>
          </p:sp>
          <p:sp>
            <p:nvSpPr>
              <p:cNvPr id="22284" name="Freeform 286"/>
              <p:cNvSpPr>
                <a:spLocks/>
              </p:cNvSpPr>
              <p:nvPr/>
            </p:nvSpPr>
            <p:spPr bwMode="auto">
              <a:xfrm>
                <a:off x="4766" y="3402"/>
                <a:ext cx="64" cy="61"/>
              </a:xfrm>
              <a:custGeom>
                <a:avLst/>
                <a:gdLst>
                  <a:gd name="T0" fmla="*/ 0 w 64"/>
                  <a:gd name="T1" fmla="*/ 4 h 61"/>
                  <a:gd name="T2" fmla="*/ 3 w 64"/>
                  <a:gd name="T3" fmla="*/ 14 h 61"/>
                  <a:gd name="T4" fmla="*/ 13 w 64"/>
                  <a:gd name="T5" fmla="*/ 23 h 61"/>
                  <a:gd name="T6" fmla="*/ 19 w 64"/>
                  <a:gd name="T7" fmla="*/ 31 h 61"/>
                  <a:gd name="T8" fmla="*/ 30 w 64"/>
                  <a:gd name="T9" fmla="*/ 38 h 61"/>
                  <a:gd name="T10" fmla="*/ 37 w 64"/>
                  <a:gd name="T11" fmla="*/ 46 h 61"/>
                  <a:gd name="T12" fmla="*/ 45 w 64"/>
                  <a:gd name="T13" fmla="*/ 52 h 61"/>
                  <a:gd name="T14" fmla="*/ 51 w 64"/>
                  <a:gd name="T15" fmla="*/ 57 h 61"/>
                  <a:gd name="T16" fmla="*/ 55 w 64"/>
                  <a:gd name="T17" fmla="*/ 61 h 61"/>
                  <a:gd name="T18" fmla="*/ 64 w 64"/>
                  <a:gd name="T19" fmla="*/ 54 h 61"/>
                  <a:gd name="T20" fmla="*/ 58 w 64"/>
                  <a:gd name="T21" fmla="*/ 52 h 61"/>
                  <a:gd name="T22" fmla="*/ 53 w 64"/>
                  <a:gd name="T23" fmla="*/ 46 h 61"/>
                  <a:gd name="T24" fmla="*/ 45 w 64"/>
                  <a:gd name="T25" fmla="*/ 42 h 61"/>
                  <a:gd name="T26" fmla="*/ 37 w 64"/>
                  <a:gd name="T27" fmla="*/ 35 h 61"/>
                  <a:gd name="T28" fmla="*/ 30 w 64"/>
                  <a:gd name="T29" fmla="*/ 27 h 61"/>
                  <a:gd name="T30" fmla="*/ 22 w 64"/>
                  <a:gd name="T31" fmla="*/ 18 h 61"/>
                  <a:gd name="T32" fmla="*/ 15 w 64"/>
                  <a:gd name="T33" fmla="*/ 10 h 61"/>
                  <a:gd name="T34" fmla="*/ 11 w 64"/>
                  <a:gd name="T35" fmla="*/ 0 h 61"/>
                  <a:gd name="T36" fmla="*/ 0 w 64"/>
                  <a:gd name="T37" fmla="*/ 4 h 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4"/>
                  <a:gd name="T58" fmla="*/ 0 h 61"/>
                  <a:gd name="T59" fmla="*/ 64 w 64"/>
                  <a:gd name="T60" fmla="*/ 61 h 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4" h="61">
                    <a:moveTo>
                      <a:pt x="0" y="4"/>
                    </a:moveTo>
                    <a:lnTo>
                      <a:pt x="3" y="14"/>
                    </a:lnTo>
                    <a:lnTo>
                      <a:pt x="13" y="23"/>
                    </a:lnTo>
                    <a:lnTo>
                      <a:pt x="19" y="31"/>
                    </a:lnTo>
                    <a:lnTo>
                      <a:pt x="30" y="38"/>
                    </a:lnTo>
                    <a:lnTo>
                      <a:pt x="37" y="46"/>
                    </a:lnTo>
                    <a:lnTo>
                      <a:pt x="45" y="52"/>
                    </a:lnTo>
                    <a:lnTo>
                      <a:pt x="51" y="57"/>
                    </a:lnTo>
                    <a:lnTo>
                      <a:pt x="55" y="61"/>
                    </a:lnTo>
                    <a:lnTo>
                      <a:pt x="64" y="54"/>
                    </a:lnTo>
                    <a:lnTo>
                      <a:pt x="58" y="52"/>
                    </a:lnTo>
                    <a:lnTo>
                      <a:pt x="53" y="46"/>
                    </a:lnTo>
                    <a:lnTo>
                      <a:pt x="45" y="42"/>
                    </a:lnTo>
                    <a:lnTo>
                      <a:pt x="37" y="35"/>
                    </a:lnTo>
                    <a:lnTo>
                      <a:pt x="30" y="27"/>
                    </a:lnTo>
                    <a:lnTo>
                      <a:pt x="22" y="18"/>
                    </a:lnTo>
                    <a:lnTo>
                      <a:pt x="15" y="10"/>
                    </a:lnTo>
                    <a:lnTo>
                      <a:pt x="11" y="0"/>
                    </a:lnTo>
                    <a:lnTo>
                      <a:pt x="0" y="4"/>
                    </a:lnTo>
                    <a:close/>
                  </a:path>
                </a:pathLst>
              </a:custGeom>
              <a:solidFill>
                <a:srgbClr val="000000"/>
              </a:solidFill>
              <a:ln w="9525">
                <a:noFill/>
                <a:round/>
                <a:headEnd/>
                <a:tailEnd/>
              </a:ln>
            </p:spPr>
            <p:txBody>
              <a:bodyPr/>
              <a:lstStyle/>
              <a:p>
                <a:endParaRPr lang="pt-BR"/>
              </a:p>
            </p:txBody>
          </p:sp>
          <p:sp>
            <p:nvSpPr>
              <p:cNvPr id="22285" name="Freeform 287"/>
              <p:cNvSpPr>
                <a:spLocks/>
              </p:cNvSpPr>
              <p:nvPr/>
            </p:nvSpPr>
            <p:spPr bwMode="auto">
              <a:xfrm>
                <a:off x="4747" y="3309"/>
                <a:ext cx="30" cy="97"/>
              </a:xfrm>
              <a:custGeom>
                <a:avLst/>
                <a:gdLst>
                  <a:gd name="T0" fmla="*/ 1 w 30"/>
                  <a:gd name="T1" fmla="*/ 0 h 97"/>
                  <a:gd name="T2" fmla="*/ 0 w 30"/>
                  <a:gd name="T3" fmla="*/ 8 h 97"/>
                  <a:gd name="T4" fmla="*/ 0 w 30"/>
                  <a:gd name="T5" fmla="*/ 19 h 97"/>
                  <a:gd name="T6" fmla="*/ 1 w 30"/>
                  <a:gd name="T7" fmla="*/ 31 h 97"/>
                  <a:gd name="T8" fmla="*/ 1 w 30"/>
                  <a:gd name="T9" fmla="*/ 46 h 97"/>
                  <a:gd name="T10" fmla="*/ 7 w 30"/>
                  <a:gd name="T11" fmla="*/ 59 h 97"/>
                  <a:gd name="T12" fmla="*/ 9 w 30"/>
                  <a:gd name="T13" fmla="*/ 73 h 97"/>
                  <a:gd name="T14" fmla="*/ 13 w 30"/>
                  <a:gd name="T15" fmla="*/ 86 h 97"/>
                  <a:gd name="T16" fmla="*/ 19 w 30"/>
                  <a:gd name="T17" fmla="*/ 97 h 97"/>
                  <a:gd name="T18" fmla="*/ 30 w 30"/>
                  <a:gd name="T19" fmla="*/ 93 h 97"/>
                  <a:gd name="T20" fmla="*/ 26 w 30"/>
                  <a:gd name="T21" fmla="*/ 84 h 97"/>
                  <a:gd name="T22" fmla="*/ 22 w 30"/>
                  <a:gd name="T23" fmla="*/ 71 h 97"/>
                  <a:gd name="T24" fmla="*/ 17 w 30"/>
                  <a:gd name="T25" fmla="*/ 57 h 97"/>
                  <a:gd name="T26" fmla="*/ 15 w 30"/>
                  <a:gd name="T27" fmla="*/ 44 h 97"/>
                  <a:gd name="T28" fmla="*/ 11 w 30"/>
                  <a:gd name="T29" fmla="*/ 31 h 97"/>
                  <a:gd name="T30" fmla="*/ 11 w 30"/>
                  <a:gd name="T31" fmla="*/ 19 h 97"/>
                  <a:gd name="T32" fmla="*/ 11 w 30"/>
                  <a:gd name="T33" fmla="*/ 10 h 97"/>
                  <a:gd name="T34" fmla="*/ 13 w 30"/>
                  <a:gd name="T35" fmla="*/ 4 h 97"/>
                  <a:gd name="T36" fmla="*/ 1 w 30"/>
                  <a:gd name="T37" fmla="*/ 0 h 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
                  <a:gd name="T58" fmla="*/ 0 h 97"/>
                  <a:gd name="T59" fmla="*/ 30 w 30"/>
                  <a:gd name="T60" fmla="*/ 97 h 9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 h="97">
                    <a:moveTo>
                      <a:pt x="1" y="0"/>
                    </a:moveTo>
                    <a:lnTo>
                      <a:pt x="0" y="8"/>
                    </a:lnTo>
                    <a:lnTo>
                      <a:pt x="0" y="19"/>
                    </a:lnTo>
                    <a:lnTo>
                      <a:pt x="1" y="31"/>
                    </a:lnTo>
                    <a:lnTo>
                      <a:pt x="1" y="46"/>
                    </a:lnTo>
                    <a:lnTo>
                      <a:pt x="7" y="59"/>
                    </a:lnTo>
                    <a:lnTo>
                      <a:pt x="9" y="73"/>
                    </a:lnTo>
                    <a:lnTo>
                      <a:pt x="13" y="86"/>
                    </a:lnTo>
                    <a:lnTo>
                      <a:pt x="19" y="97"/>
                    </a:lnTo>
                    <a:lnTo>
                      <a:pt x="30" y="93"/>
                    </a:lnTo>
                    <a:lnTo>
                      <a:pt x="26" y="84"/>
                    </a:lnTo>
                    <a:lnTo>
                      <a:pt x="22" y="71"/>
                    </a:lnTo>
                    <a:lnTo>
                      <a:pt x="17" y="57"/>
                    </a:lnTo>
                    <a:lnTo>
                      <a:pt x="15" y="44"/>
                    </a:lnTo>
                    <a:lnTo>
                      <a:pt x="11" y="31"/>
                    </a:lnTo>
                    <a:lnTo>
                      <a:pt x="11" y="19"/>
                    </a:lnTo>
                    <a:lnTo>
                      <a:pt x="11" y="10"/>
                    </a:lnTo>
                    <a:lnTo>
                      <a:pt x="13" y="4"/>
                    </a:lnTo>
                    <a:lnTo>
                      <a:pt x="1" y="0"/>
                    </a:lnTo>
                    <a:close/>
                  </a:path>
                </a:pathLst>
              </a:custGeom>
              <a:solidFill>
                <a:srgbClr val="000000"/>
              </a:solidFill>
              <a:ln w="9525">
                <a:noFill/>
                <a:round/>
                <a:headEnd/>
                <a:tailEnd/>
              </a:ln>
            </p:spPr>
            <p:txBody>
              <a:bodyPr/>
              <a:lstStyle/>
              <a:p>
                <a:endParaRPr lang="pt-BR"/>
              </a:p>
            </p:txBody>
          </p:sp>
          <p:sp>
            <p:nvSpPr>
              <p:cNvPr id="22286" name="Freeform 288"/>
              <p:cNvSpPr>
                <a:spLocks/>
              </p:cNvSpPr>
              <p:nvPr/>
            </p:nvSpPr>
            <p:spPr bwMode="auto">
              <a:xfrm>
                <a:off x="4748" y="3216"/>
                <a:ext cx="97" cy="97"/>
              </a:xfrm>
              <a:custGeom>
                <a:avLst/>
                <a:gdLst>
                  <a:gd name="T0" fmla="*/ 90 w 97"/>
                  <a:gd name="T1" fmla="*/ 0 h 97"/>
                  <a:gd name="T2" fmla="*/ 88 w 97"/>
                  <a:gd name="T3" fmla="*/ 0 h 97"/>
                  <a:gd name="T4" fmla="*/ 86 w 97"/>
                  <a:gd name="T5" fmla="*/ 4 h 97"/>
                  <a:gd name="T6" fmla="*/ 76 w 97"/>
                  <a:gd name="T7" fmla="*/ 12 h 97"/>
                  <a:gd name="T8" fmla="*/ 63 w 97"/>
                  <a:gd name="T9" fmla="*/ 25 h 97"/>
                  <a:gd name="T10" fmla="*/ 48 w 97"/>
                  <a:gd name="T11" fmla="*/ 42 h 97"/>
                  <a:gd name="T12" fmla="*/ 33 w 97"/>
                  <a:gd name="T13" fmla="*/ 57 h 97"/>
                  <a:gd name="T14" fmla="*/ 19 w 97"/>
                  <a:gd name="T15" fmla="*/ 73 h 97"/>
                  <a:gd name="T16" fmla="*/ 8 w 97"/>
                  <a:gd name="T17" fmla="*/ 86 h 97"/>
                  <a:gd name="T18" fmla="*/ 0 w 97"/>
                  <a:gd name="T19" fmla="*/ 93 h 97"/>
                  <a:gd name="T20" fmla="*/ 12 w 97"/>
                  <a:gd name="T21" fmla="*/ 97 h 97"/>
                  <a:gd name="T22" fmla="*/ 18 w 97"/>
                  <a:gd name="T23" fmla="*/ 90 h 97"/>
                  <a:gd name="T24" fmla="*/ 29 w 97"/>
                  <a:gd name="T25" fmla="*/ 76 h 97"/>
                  <a:gd name="T26" fmla="*/ 42 w 97"/>
                  <a:gd name="T27" fmla="*/ 61 h 97"/>
                  <a:gd name="T28" fmla="*/ 57 w 97"/>
                  <a:gd name="T29" fmla="*/ 46 h 97"/>
                  <a:gd name="T30" fmla="*/ 73 w 97"/>
                  <a:gd name="T31" fmla="*/ 31 h 97"/>
                  <a:gd name="T32" fmla="*/ 86 w 97"/>
                  <a:gd name="T33" fmla="*/ 18 h 97"/>
                  <a:gd name="T34" fmla="*/ 93 w 97"/>
                  <a:gd name="T35" fmla="*/ 8 h 97"/>
                  <a:gd name="T36" fmla="*/ 97 w 97"/>
                  <a:gd name="T37" fmla="*/ 4 h 97"/>
                  <a:gd name="T38" fmla="*/ 95 w 97"/>
                  <a:gd name="T39" fmla="*/ 4 h 97"/>
                  <a:gd name="T40" fmla="*/ 90 w 97"/>
                  <a:gd name="T41" fmla="*/ 0 h 9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7"/>
                  <a:gd name="T64" fmla="*/ 0 h 97"/>
                  <a:gd name="T65" fmla="*/ 97 w 97"/>
                  <a:gd name="T66" fmla="*/ 97 h 9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7" h="97">
                    <a:moveTo>
                      <a:pt x="90" y="0"/>
                    </a:moveTo>
                    <a:lnTo>
                      <a:pt x="88" y="0"/>
                    </a:lnTo>
                    <a:lnTo>
                      <a:pt x="86" y="4"/>
                    </a:lnTo>
                    <a:lnTo>
                      <a:pt x="76" y="12"/>
                    </a:lnTo>
                    <a:lnTo>
                      <a:pt x="63" y="25"/>
                    </a:lnTo>
                    <a:lnTo>
                      <a:pt x="48" y="42"/>
                    </a:lnTo>
                    <a:lnTo>
                      <a:pt x="33" y="57"/>
                    </a:lnTo>
                    <a:lnTo>
                      <a:pt x="19" y="73"/>
                    </a:lnTo>
                    <a:lnTo>
                      <a:pt x="8" y="86"/>
                    </a:lnTo>
                    <a:lnTo>
                      <a:pt x="0" y="93"/>
                    </a:lnTo>
                    <a:lnTo>
                      <a:pt x="12" y="97"/>
                    </a:lnTo>
                    <a:lnTo>
                      <a:pt x="18" y="90"/>
                    </a:lnTo>
                    <a:lnTo>
                      <a:pt x="29" y="76"/>
                    </a:lnTo>
                    <a:lnTo>
                      <a:pt x="42" y="61"/>
                    </a:lnTo>
                    <a:lnTo>
                      <a:pt x="57" y="46"/>
                    </a:lnTo>
                    <a:lnTo>
                      <a:pt x="73" y="31"/>
                    </a:lnTo>
                    <a:lnTo>
                      <a:pt x="86" y="18"/>
                    </a:lnTo>
                    <a:lnTo>
                      <a:pt x="93" y="8"/>
                    </a:lnTo>
                    <a:lnTo>
                      <a:pt x="97" y="4"/>
                    </a:lnTo>
                    <a:lnTo>
                      <a:pt x="95" y="4"/>
                    </a:lnTo>
                    <a:lnTo>
                      <a:pt x="90" y="0"/>
                    </a:lnTo>
                    <a:close/>
                  </a:path>
                </a:pathLst>
              </a:custGeom>
              <a:solidFill>
                <a:srgbClr val="000000"/>
              </a:solidFill>
              <a:ln w="9525">
                <a:noFill/>
                <a:round/>
                <a:headEnd/>
                <a:tailEnd/>
              </a:ln>
            </p:spPr>
            <p:txBody>
              <a:bodyPr/>
              <a:lstStyle/>
              <a:p>
                <a:endParaRPr lang="pt-BR"/>
              </a:p>
            </p:txBody>
          </p:sp>
          <p:sp>
            <p:nvSpPr>
              <p:cNvPr id="22287" name="Freeform 289"/>
              <p:cNvSpPr>
                <a:spLocks/>
              </p:cNvSpPr>
              <p:nvPr/>
            </p:nvSpPr>
            <p:spPr bwMode="auto">
              <a:xfrm>
                <a:off x="4785" y="3220"/>
                <a:ext cx="417" cy="294"/>
              </a:xfrm>
              <a:custGeom>
                <a:avLst/>
                <a:gdLst>
                  <a:gd name="T0" fmla="*/ 201 w 417"/>
                  <a:gd name="T1" fmla="*/ 12 h 294"/>
                  <a:gd name="T2" fmla="*/ 208 w 417"/>
                  <a:gd name="T3" fmla="*/ 53 h 294"/>
                  <a:gd name="T4" fmla="*/ 204 w 417"/>
                  <a:gd name="T5" fmla="*/ 80 h 294"/>
                  <a:gd name="T6" fmla="*/ 208 w 417"/>
                  <a:gd name="T7" fmla="*/ 107 h 294"/>
                  <a:gd name="T8" fmla="*/ 305 w 417"/>
                  <a:gd name="T9" fmla="*/ 34 h 294"/>
                  <a:gd name="T10" fmla="*/ 313 w 417"/>
                  <a:gd name="T11" fmla="*/ 42 h 294"/>
                  <a:gd name="T12" fmla="*/ 297 w 417"/>
                  <a:gd name="T13" fmla="*/ 67 h 294"/>
                  <a:gd name="T14" fmla="*/ 248 w 417"/>
                  <a:gd name="T15" fmla="*/ 97 h 294"/>
                  <a:gd name="T16" fmla="*/ 415 w 417"/>
                  <a:gd name="T17" fmla="*/ 124 h 294"/>
                  <a:gd name="T18" fmla="*/ 379 w 417"/>
                  <a:gd name="T19" fmla="*/ 139 h 294"/>
                  <a:gd name="T20" fmla="*/ 284 w 417"/>
                  <a:gd name="T21" fmla="*/ 131 h 294"/>
                  <a:gd name="T22" fmla="*/ 406 w 417"/>
                  <a:gd name="T23" fmla="*/ 190 h 294"/>
                  <a:gd name="T24" fmla="*/ 413 w 417"/>
                  <a:gd name="T25" fmla="*/ 198 h 294"/>
                  <a:gd name="T26" fmla="*/ 413 w 417"/>
                  <a:gd name="T27" fmla="*/ 215 h 294"/>
                  <a:gd name="T28" fmla="*/ 383 w 417"/>
                  <a:gd name="T29" fmla="*/ 213 h 294"/>
                  <a:gd name="T30" fmla="*/ 265 w 417"/>
                  <a:gd name="T31" fmla="*/ 169 h 294"/>
                  <a:gd name="T32" fmla="*/ 225 w 417"/>
                  <a:gd name="T33" fmla="*/ 152 h 294"/>
                  <a:gd name="T34" fmla="*/ 260 w 417"/>
                  <a:gd name="T35" fmla="*/ 184 h 294"/>
                  <a:gd name="T36" fmla="*/ 307 w 417"/>
                  <a:gd name="T37" fmla="*/ 213 h 294"/>
                  <a:gd name="T38" fmla="*/ 324 w 417"/>
                  <a:gd name="T39" fmla="*/ 249 h 294"/>
                  <a:gd name="T40" fmla="*/ 286 w 417"/>
                  <a:gd name="T41" fmla="*/ 237 h 294"/>
                  <a:gd name="T42" fmla="*/ 227 w 417"/>
                  <a:gd name="T43" fmla="*/ 201 h 294"/>
                  <a:gd name="T44" fmla="*/ 206 w 417"/>
                  <a:gd name="T45" fmla="*/ 190 h 294"/>
                  <a:gd name="T46" fmla="*/ 235 w 417"/>
                  <a:gd name="T47" fmla="*/ 247 h 294"/>
                  <a:gd name="T48" fmla="*/ 233 w 417"/>
                  <a:gd name="T49" fmla="*/ 274 h 294"/>
                  <a:gd name="T50" fmla="*/ 223 w 417"/>
                  <a:gd name="T51" fmla="*/ 277 h 294"/>
                  <a:gd name="T52" fmla="*/ 210 w 417"/>
                  <a:gd name="T53" fmla="*/ 260 h 294"/>
                  <a:gd name="T54" fmla="*/ 165 w 417"/>
                  <a:gd name="T55" fmla="*/ 190 h 294"/>
                  <a:gd name="T56" fmla="*/ 170 w 417"/>
                  <a:gd name="T57" fmla="*/ 224 h 294"/>
                  <a:gd name="T58" fmla="*/ 167 w 417"/>
                  <a:gd name="T59" fmla="*/ 266 h 294"/>
                  <a:gd name="T60" fmla="*/ 149 w 417"/>
                  <a:gd name="T61" fmla="*/ 198 h 294"/>
                  <a:gd name="T62" fmla="*/ 132 w 417"/>
                  <a:gd name="T63" fmla="*/ 228 h 294"/>
                  <a:gd name="T64" fmla="*/ 108 w 417"/>
                  <a:gd name="T65" fmla="*/ 256 h 294"/>
                  <a:gd name="T66" fmla="*/ 79 w 417"/>
                  <a:gd name="T67" fmla="*/ 262 h 294"/>
                  <a:gd name="T68" fmla="*/ 55 w 417"/>
                  <a:gd name="T69" fmla="*/ 211 h 294"/>
                  <a:gd name="T70" fmla="*/ 83 w 417"/>
                  <a:gd name="T71" fmla="*/ 200 h 294"/>
                  <a:gd name="T72" fmla="*/ 121 w 417"/>
                  <a:gd name="T73" fmla="*/ 194 h 294"/>
                  <a:gd name="T74" fmla="*/ 104 w 417"/>
                  <a:gd name="T75" fmla="*/ 171 h 294"/>
                  <a:gd name="T76" fmla="*/ 17 w 417"/>
                  <a:gd name="T77" fmla="*/ 150 h 294"/>
                  <a:gd name="T78" fmla="*/ 5 w 417"/>
                  <a:gd name="T79" fmla="*/ 139 h 294"/>
                  <a:gd name="T80" fmla="*/ 17 w 417"/>
                  <a:gd name="T81" fmla="*/ 76 h 294"/>
                  <a:gd name="T82" fmla="*/ 108 w 417"/>
                  <a:gd name="T83" fmla="*/ 105 h 294"/>
                  <a:gd name="T84" fmla="*/ 68 w 417"/>
                  <a:gd name="T85" fmla="*/ 61 h 294"/>
                  <a:gd name="T86" fmla="*/ 64 w 417"/>
                  <a:gd name="T87" fmla="*/ 34 h 294"/>
                  <a:gd name="T88" fmla="*/ 83 w 417"/>
                  <a:gd name="T89" fmla="*/ 38 h 294"/>
                  <a:gd name="T90" fmla="*/ 132 w 417"/>
                  <a:gd name="T91" fmla="*/ 93 h 294"/>
                  <a:gd name="T92" fmla="*/ 155 w 417"/>
                  <a:gd name="T93" fmla="*/ 110 h 294"/>
                  <a:gd name="T94" fmla="*/ 115 w 417"/>
                  <a:gd name="T95" fmla="*/ 55 h 294"/>
                  <a:gd name="T96" fmla="*/ 94 w 417"/>
                  <a:gd name="T97" fmla="*/ 17 h 294"/>
                  <a:gd name="T98" fmla="*/ 111 w 417"/>
                  <a:gd name="T99" fmla="*/ 15 h 294"/>
                  <a:gd name="T100" fmla="*/ 149 w 417"/>
                  <a:gd name="T101" fmla="*/ 63 h 294"/>
                  <a:gd name="T102" fmla="*/ 168 w 417"/>
                  <a:gd name="T103" fmla="*/ 99 h 294"/>
                  <a:gd name="T104" fmla="*/ 180 w 417"/>
                  <a:gd name="T105" fmla="*/ 114 h 294"/>
                  <a:gd name="T106" fmla="*/ 168 w 417"/>
                  <a:gd name="T107" fmla="*/ 70 h 294"/>
                  <a:gd name="T108" fmla="*/ 174 w 417"/>
                  <a:gd name="T109" fmla="*/ 25 h 29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17"/>
                  <a:gd name="T166" fmla="*/ 0 h 294"/>
                  <a:gd name="T167" fmla="*/ 417 w 417"/>
                  <a:gd name="T168" fmla="*/ 294 h 29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17" h="294">
                    <a:moveTo>
                      <a:pt x="187" y="0"/>
                    </a:moveTo>
                    <a:lnTo>
                      <a:pt x="189" y="0"/>
                    </a:lnTo>
                    <a:lnTo>
                      <a:pt x="191" y="2"/>
                    </a:lnTo>
                    <a:lnTo>
                      <a:pt x="195" y="6"/>
                    </a:lnTo>
                    <a:lnTo>
                      <a:pt x="197" y="8"/>
                    </a:lnTo>
                    <a:lnTo>
                      <a:pt x="201" y="12"/>
                    </a:lnTo>
                    <a:lnTo>
                      <a:pt x="204" y="17"/>
                    </a:lnTo>
                    <a:lnTo>
                      <a:pt x="206" y="23"/>
                    </a:lnTo>
                    <a:lnTo>
                      <a:pt x="208" y="31"/>
                    </a:lnTo>
                    <a:lnTo>
                      <a:pt x="208" y="38"/>
                    </a:lnTo>
                    <a:lnTo>
                      <a:pt x="208" y="46"/>
                    </a:lnTo>
                    <a:lnTo>
                      <a:pt x="208" y="53"/>
                    </a:lnTo>
                    <a:lnTo>
                      <a:pt x="208" y="59"/>
                    </a:lnTo>
                    <a:lnTo>
                      <a:pt x="206" y="65"/>
                    </a:lnTo>
                    <a:lnTo>
                      <a:pt x="206" y="70"/>
                    </a:lnTo>
                    <a:lnTo>
                      <a:pt x="206" y="76"/>
                    </a:lnTo>
                    <a:lnTo>
                      <a:pt x="206" y="78"/>
                    </a:lnTo>
                    <a:lnTo>
                      <a:pt x="204" y="80"/>
                    </a:lnTo>
                    <a:lnTo>
                      <a:pt x="206" y="84"/>
                    </a:lnTo>
                    <a:lnTo>
                      <a:pt x="206" y="89"/>
                    </a:lnTo>
                    <a:lnTo>
                      <a:pt x="206" y="95"/>
                    </a:lnTo>
                    <a:lnTo>
                      <a:pt x="206" y="101"/>
                    </a:lnTo>
                    <a:lnTo>
                      <a:pt x="206" y="105"/>
                    </a:lnTo>
                    <a:lnTo>
                      <a:pt x="208" y="107"/>
                    </a:lnTo>
                    <a:lnTo>
                      <a:pt x="208" y="108"/>
                    </a:lnTo>
                    <a:lnTo>
                      <a:pt x="296" y="33"/>
                    </a:lnTo>
                    <a:lnTo>
                      <a:pt x="297" y="33"/>
                    </a:lnTo>
                    <a:lnTo>
                      <a:pt x="301" y="33"/>
                    </a:lnTo>
                    <a:lnTo>
                      <a:pt x="303" y="34"/>
                    </a:lnTo>
                    <a:lnTo>
                      <a:pt x="305" y="34"/>
                    </a:lnTo>
                    <a:lnTo>
                      <a:pt x="309" y="34"/>
                    </a:lnTo>
                    <a:lnTo>
                      <a:pt x="311" y="34"/>
                    </a:lnTo>
                    <a:lnTo>
                      <a:pt x="315" y="36"/>
                    </a:lnTo>
                    <a:lnTo>
                      <a:pt x="315" y="38"/>
                    </a:lnTo>
                    <a:lnTo>
                      <a:pt x="313" y="42"/>
                    </a:lnTo>
                    <a:lnTo>
                      <a:pt x="311" y="48"/>
                    </a:lnTo>
                    <a:lnTo>
                      <a:pt x="311" y="52"/>
                    </a:lnTo>
                    <a:lnTo>
                      <a:pt x="307" y="57"/>
                    </a:lnTo>
                    <a:lnTo>
                      <a:pt x="305" y="61"/>
                    </a:lnTo>
                    <a:lnTo>
                      <a:pt x="301" y="65"/>
                    </a:lnTo>
                    <a:lnTo>
                      <a:pt x="297" y="67"/>
                    </a:lnTo>
                    <a:lnTo>
                      <a:pt x="292" y="70"/>
                    </a:lnTo>
                    <a:lnTo>
                      <a:pt x="286" y="74"/>
                    </a:lnTo>
                    <a:lnTo>
                      <a:pt x="275" y="82"/>
                    </a:lnTo>
                    <a:lnTo>
                      <a:pt x="265" y="86"/>
                    </a:lnTo>
                    <a:lnTo>
                      <a:pt x="256" y="93"/>
                    </a:lnTo>
                    <a:lnTo>
                      <a:pt x="248" y="97"/>
                    </a:lnTo>
                    <a:lnTo>
                      <a:pt x="242" y="101"/>
                    </a:lnTo>
                    <a:lnTo>
                      <a:pt x="239" y="103"/>
                    </a:lnTo>
                    <a:lnTo>
                      <a:pt x="250" y="116"/>
                    </a:lnTo>
                    <a:lnTo>
                      <a:pt x="408" y="110"/>
                    </a:lnTo>
                    <a:lnTo>
                      <a:pt x="417" y="124"/>
                    </a:lnTo>
                    <a:lnTo>
                      <a:pt x="415" y="124"/>
                    </a:lnTo>
                    <a:lnTo>
                      <a:pt x="411" y="126"/>
                    </a:lnTo>
                    <a:lnTo>
                      <a:pt x="406" y="127"/>
                    </a:lnTo>
                    <a:lnTo>
                      <a:pt x="400" y="131"/>
                    </a:lnTo>
                    <a:lnTo>
                      <a:pt x="394" y="133"/>
                    </a:lnTo>
                    <a:lnTo>
                      <a:pt x="387" y="135"/>
                    </a:lnTo>
                    <a:lnTo>
                      <a:pt x="379" y="139"/>
                    </a:lnTo>
                    <a:lnTo>
                      <a:pt x="371" y="139"/>
                    </a:lnTo>
                    <a:lnTo>
                      <a:pt x="362" y="139"/>
                    </a:lnTo>
                    <a:lnTo>
                      <a:pt x="345" y="137"/>
                    </a:lnTo>
                    <a:lnTo>
                      <a:pt x="326" y="135"/>
                    </a:lnTo>
                    <a:lnTo>
                      <a:pt x="305" y="133"/>
                    </a:lnTo>
                    <a:lnTo>
                      <a:pt x="284" y="131"/>
                    </a:lnTo>
                    <a:lnTo>
                      <a:pt x="265" y="131"/>
                    </a:lnTo>
                    <a:lnTo>
                      <a:pt x="254" y="129"/>
                    </a:lnTo>
                    <a:lnTo>
                      <a:pt x="248" y="129"/>
                    </a:lnTo>
                    <a:lnTo>
                      <a:pt x="241" y="139"/>
                    </a:lnTo>
                    <a:lnTo>
                      <a:pt x="404" y="190"/>
                    </a:lnTo>
                    <a:lnTo>
                      <a:pt x="406" y="190"/>
                    </a:lnTo>
                    <a:lnTo>
                      <a:pt x="408" y="190"/>
                    </a:lnTo>
                    <a:lnTo>
                      <a:pt x="409" y="192"/>
                    </a:lnTo>
                    <a:lnTo>
                      <a:pt x="409" y="194"/>
                    </a:lnTo>
                    <a:lnTo>
                      <a:pt x="411" y="196"/>
                    </a:lnTo>
                    <a:lnTo>
                      <a:pt x="413" y="198"/>
                    </a:lnTo>
                    <a:lnTo>
                      <a:pt x="413" y="201"/>
                    </a:lnTo>
                    <a:lnTo>
                      <a:pt x="415" y="203"/>
                    </a:lnTo>
                    <a:lnTo>
                      <a:pt x="415" y="205"/>
                    </a:lnTo>
                    <a:lnTo>
                      <a:pt x="415" y="209"/>
                    </a:lnTo>
                    <a:lnTo>
                      <a:pt x="415" y="213"/>
                    </a:lnTo>
                    <a:lnTo>
                      <a:pt x="413" y="215"/>
                    </a:lnTo>
                    <a:lnTo>
                      <a:pt x="411" y="215"/>
                    </a:lnTo>
                    <a:lnTo>
                      <a:pt x="409" y="215"/>
                    </a:lnTo>
                    <a:lnTo>
                      <a:pt x="406" y="215"/>
                    </a:lnTo>
                    <a:lnTo>
                      <a:pt x="400" y="215"/>
                    </a:lnTo>
                    <a:lnTo>
                      <a:pt x="392" y="215"/>
                    </a:lnTo>
                    <a:lnTo>
                      <a:pt x="383" y="213"/>
                    </a:lnTo>
                    <a:lnTo>
                      <a:pt x="370" y="209"/>
                    </a:lnTo>
                    <a:lnTo>
                      <a:pt x="353" y="205"/>
                    </a:lnTo>
                    <a:lnTo>
                      <a:pt x="332" y="198"/>
                    </a:lnTo>
                    <a:lnTo>
                      <a:pt x="307" y="188"/>
                    </a:lnTo>
                    <a:lnTo>
                      <a:pt x="284" y="179"/>
                    </a:lnTo>
                    <a:lnTo>
                      <a:pt x="265" y="169"/>
                    </a:lnTo>
                    <a:lnTo>
                      <a:pt x="248" y="163"/>
                    </a:lnTo>
                    <a:lnTo>
                      <a:pt x="239" y="158"/>
                    </a:lnTo>
                    <a:lnTo>
                      <a:pt x="233" y="156"/>
                    </a:lnTo>
                    <a:lnTo>
                      <a:pt x="227" y="154"/>
                    </a:lnTo>
                    <a:lnTo>
                      <a:pt x="225" y="152"/>
                    </a:lnTo>
                    <a:lnTo>
                      <a:pt x="216" y="163"/>
                    </a:lnTo>
                    <a:lnTo>
                      <a:pt x="220" y="165"/>
                    </a:lnTo>
                    <a:lnTo>
                      <a:pt x="225" y="167"/>
                    </a:lnTo>
                    <a:lnTo>
                      <a:pt x="235" y="173"/>
                    </a:lnTo>
                    <a:lnTo>
                      <a:pt x="246" y="179"/>
                    </a:lnTo>
                    <a:lnTo>
                      <a:pt x="260" y="184"/>
                    </a:lnTo>
                    <a:lnTo>
                      <a:pt x="269" y="190"/>
                    </a:lnTo>
                    <a:lnTo>
                      <a:pt x="280" y="194"/>
                    </a:lnTo>
                    <a:lnTo>
                      <a:pt x="286" y="198"/>
                    </a:lnTo>
                    <a:lnTo>
                      <a:pt x="292" y="201"/>
                    </a:lnTo>
                    <a:lnTo>
                      <a:pt x="299" y="207"/>
                    </a:lnTo>
                    <a:lnTo>
                      <a:pt x="307" y="213"/>
                    </a:lnTo>
                    <a:lnTo>
                      <a:pt x="315" y="219"/>
                    </a:lnTo>
                    <a:lnTo>
                      <a:pt x="324" y="224"/>
                    </a:lnTo>
                    <a:lnTo>
                      <a:pt x="330" y="228"/>
                    </a:lnTo>
                    <a:lnTo>
                      <a:pt x="334" y="232"/>
                    </a:lnTo>
                    <a:lnTo>
                      <a:pt x="335" y="232"/>
                    </a:lnTo>
                    <a:lnTo>
                      <a:pt x="324" y="249"/>
                    </a:lnTo>
                    <a:lnTo>
                      <a:pt x="320" y="247"/>
                    </a:lnTo>
                    <a:lnTo>
                      <a:pt x="313" y="247"/>
                    </a:lnTo>
                    <a:lnTo>
                      <a:pt x="305" y="245"/>
                    </a:lnTo>
                    <a:lnTo>
                      <a:pt x="296" y="241"/>
                    </a:lnTo>
                    <a:lnTo>
                      <a:pt x="286" y="237"/>
                    </a:lnTo>
                    <a:lnTo>
                      <a:pt x="278" y="234"/>
                    </a:lnTo>
                    <a:lnTo>
                      <a:pt x="269" y="230"/>
                    </a:lnTo>
                    <a:lnTo>
                      <a:pt x="260" y="224"/>
                    </a:lnTo>
                    <a:lnTo>
                      <a:pt x="250" y="217"/>
                    </a:lnTo>
                    <a:lnTo>
                      <a:pt x="239" y="209"/>
                    </a:lnTo>
                    <a:lnTo>
                      <a:pt x="227" y="201"/>
                    </a:lnTo>
                    <a:lnTo>
                      <a:pt x="216" y="194"/>
                    </a:lnTo>
                    <a:lnTo>
                      <a:pt x="208" y="188"/>
                    </a:lnTo>
                    <a:lnTo>
                      <a:pt x="203" y="184"/>
                    </a:lnTo>
                    <a:lnTo>
                      <a:pt x="201" y="182"/>
                    </a:lnTo>
                    <a:lnTo>
                      <a:pt x="201" y="186"/>
                    </a:lnTo>
                    <a:lnTo>
                      <a:pt x="206" y="190"/>
                    </a:lnTo>
                    <a:lnTo>
                      <a:pt x="210" y="200"/>
                    </a:lnTo>
                    <a:lnTo>
                      <a:pt x="218" y="209"/>
                    </a:lnTo>
                    <a:lnTo>
                      <a:pt x="225" y="220"/>
                    </a:lnTo>
                    <a:lnTo>
                      <a:pt x="229" y="232"/>
                    </a:lnTo>
                    <a:lnTo>
                      <a:pt x="235" y="241"/>
                    </a:lnTo>
                    <a:lnTo>
                      <a:pt x="235" y="247"/>
                    </a:lnTo>
                    <a:lnTo>
                      <a:pt x="235" y="251"/>
                    </a:lnTo>
                    <a:lnTo>
                      <a:pt x="235" y="256"/>
                    </a:lnTo>
                    <a:lnTo>
                      <a:pt x="235" y="260"/>
                    </a:lnTo>
                    <a:lnTo>
                      <a:pt x="235" y="266"/>
                    </a:lnTo>
                    <a:lnTo>
                      <a:pt x="235" y="270"/>
                    </a:lnTo>
                    <a:lnTo>
                      <a:pt x="233" y="274"/>
                    </a:lnTo>
                    <a:lnTo>
                      <a:pt x="233" y="275"/>
                    </a:lnTo>
                    <a:lnTo>
                      <a:pt x="231" y="275"/>
                    </a:lnTo>
                    <a:lnTo>
                      <a:pt x="229" y="277"/>
                    </a:lnTo>
                    <a:lnTo>
                      <a:pt x="225" y="277"/>
                    </a:lnTo>
                    <a:lnTo>
                      <a:pt x="223" y="277"/>
                    </a:lnTo>
                    <a:lnTo>
                      <a:pt x="220" y="277"/>
                    </a:lnTo>
                    <a:lnTo>
                      <a:pt x="218" y="275"/>
                    </a:lnTo>
                    <a:lnTo>
                      <a:pt x="216" y="274"/>
                    </a:lnTo>
                    <a:lnTo>
                      <a:pt x="212" y="268"/>
                    </a:lnTo>
                    <a:lnTo>
                      <a:pt x="210" y="260"/>
                    </a:lnTo>
                    <a:lnTo>
                      <a:pt x="204" y="251"/>
                    </a:lnTo>
                    <a:lnTo>
                      <a:pt x="201" y="241"/>
                    </a:lnTo>
                    <a:lnTo>
                      <a:pt x="197" y="234"/>
                    </a:lnTo>
                    <a:lnTo>
                      <a:pt x="193" y="228"/>
                    </a:lnTo>
                    <a:lnTo>
                      <a:pt x="193" y="224"/>
                    </a:lnTo>
                    <a:lnTo>
                      <a:pt x="165" y="190"/>
                    </a:lnTo>
                    <a:lnTo>
                      <a:pt x="165" y="192"/>
                    </a:lnTo>
                    <a:lnTo>
                      <a:pt x="167" y="196"/>
                    </a:lnTo>
                    <a:lnTo>
                      <a:pt x="168" y="201"/>
                    </a:lnTo>
                    <a:lnTo>
                      <a:pt x="168" y="209"/>
                    </a:lnTo>
                    <a:lnTo>
                      <a:pt x="168" y="217"/>
                    </a:lnTo>
                    <a:lnTo>
                      <a:pt x="170" y="224"/>
                    </a:lnTo>
                    <a:lnTo>
                      <a:pt x="170" y="230"/>
                    </a:lnTo>
                    <a:lnTo>
                      <a:pt x="170" y="236"/>
                    </a:lnTo>
                    <a:lnTo>
                      <a:pt x="170" y="241"/>
                    </a:lnTo>
                    <a:lnTo>
                      <a:pt x="168" y="249"/>
                    </a:lnTo>
                    <a:lnTo>
                      <a:pt x="168" y="256"/>
                    </a:lnTo>
                    <a:lnTo>
                      <a:pt x="167" y="266"/>
                    </a:lnTo>
                    <a:lnTo>
                      <a:pt x="165" y="275"/>
                    </a:lnTo>
                    <a:lnTo>
                      <a:pt x="163" y="283"/>
                    </a:lnTo>
                    <a:lnTo>
                      <a:pt x="163" y="289"/>
                    </a:lnTo>
                    <a:lnTo>
                      <a:pt x="163" y="291"/>
                    </a:lnTo>
                    <a:lnTo>
                      <a:pt x="144" y="294"/>
                    </a:lnTo>
                    <a:lnTo>
                      <a:pt x="149" y="198"/>
                    </a:lnTo>
                    <a:lnTo>
                      <a:pt x="142" y="196"/>
                    </a:lnTo>
                    <a:lnTo>
                      <a:pt x="142" y="198"/>
                    </a:lnTo>
                    <a:lnTo>
                      <a:pt x="140" y="203"/>
                    </a:lnTo>
                    <a:lnTo>
                      <a:pt x="138" y="211"/>
                    </a:lnTo>
                    <a:lnTo>
                      <a:pt x="134" y="219"/>
                    </a:lnTo>
                    <a:lnTo>
                      <a:pt x="132" y="228"/>
                    </a:lnTo>
                    <a:lnTo>
                      <a:pt x="130" y="236"/>
                    </a:lnTo>
                    <a:lnTo>
                      <a:pt x="127" y="243"/>
                    </a:lnTo>
                    <a:lnTo>
                      <a:pt x="125" y="245"/>
                    </a:lnTo>
                    <a:lnTo>
                      <a:pt x="121" y="247"/>
                    </a:lnTo>
                    <a:lnTo>
                      <a:pt x="115" y="251"/>
                    </a:lnTo>
                    <a:lnTo>
                      <a:pt x="108" y="256"/>
                    </a:lnTo>
                    <a:lnTo>
                      <a:pt x="100" y="260"/>
                    </a:lnTo>
                    <a:lnTo>
                      <a:pt x="92" y="264"/>
                    </a:lnTo>
                    <a:lnTo>
                      <a:pt x="87" y="268"/>
                    </a:lnTo>
                    <a:lnTo>
                      <a:pt x="81" y="272"/>
                    </a:lnTo>
                    <a:lnTo>
                      <a:pt x="79" y="272"/>
                    </a:lnTo>
                    <a:lnTo>
                      <a:pt x="79" y="262"/>
                    </a:lnTo>
                    <a:lnTo>
                      <a:pt x="130" y="198"/>
                    </a:lnTo>
                    <a:lnTo>
                      <a:pt x="49" y="220"/>
                    </a:lnTo>
                    <a:lnTo>
                      <a:pt x="49" y="219"/>
                    </a:lnTo>
                    <a:lnTo>
                      <a:pt x="49" y="217"/>
                    </a:lnTo>
                    <a:lnTo>
                      <a:pt x="53" y="215"/>
                    </a:lnTo>
                    <a:lnTo>
                      <a:pt x="55" y="211"/>
                    </a:lnTo>
                    <a:lnTo>
                      <a:pt x="58" y="209"/>
                    </a:lnTo>
                    <a:lnTo>
                      <a:pt x="62" y="205"/>
                    </a:lnTo>
                    <a:lnTo>
                      <a:pt x="64" y="203"/>
                    </a:lnTo>
                    <a:lnTo>
                      <a:pt x="70" y="201"/>
                    </a:lnTo>
                    <a:lnTo>
                      <a:pt x="75" y="201"/>
                    </a:lnTo>
                    <a:lnTo>
                      <a:pt x="83" y="200"/>
                    </a:lnTo>
                    <a:lnTo>
                      <a:pt x="91" y="200"/>
                    </a:lnTo>
                    <a:lnTo>
                      <a:pt x="100" y="198"/>
                    </a:lnTo>
                    <a:lnTo>
                      <a:pt x="108" y="196"/>
                    </a:lnTo>
                    <a:lnTo>
                      <a:pt x="115" y="194"/>
                    </a:lnTo>
                    <a:lnTo>
                      <a:pt x="119" y="194"/>
                    </a:lnTo>
                    <a:lnTo>
                      <a:pt x="121" y="194"/>
                    </a:lnTo>
                    <a:lnTo>
                      <a:pt x="121" y="182"/>
                    </a:lnTo>
                    <a:lnTo>
                      <a:pt x="30" y="190"/>
                    </a:lnTo>
                    <a:lnTo>
                      <a:pt x="18" y="179"/>
                    </a:lnTo>
                    <a:lnTo>
                      <a:pt x="119" y="177"/>
                    </a:lnTo>
                    <a:lnTo>
                      <a:pt x="115" y="175"/>
                    </a:lnTo>
                    <a:lnTo>
                      <a:pt x="104" y="171"/>
                    </a:lnTo>
                    <a:lnTo>
                      <a:pt x="87" y="169"/>
                    </a:lnTo>
                    <a:lnTo>
                      <a:pt x="68" y="165"/>
                    </a:lnTo>
                    <a:lnTo>
                      <a:pt x="51" y="162"/>
                    </a:lnTo>
                    <a:lnTo>
                      <a:pt x="36" y="158"/>
                    </a:lnTo>
                    <a:lnTo>
                      <a:pt x="22" y="154"/>
                    </a:lnTo>
                    <a:lnTo>
                      <a:pt x="17" y="150"/>
                    </a:lnTo>
                    <a:lnTo>
                      <a:pt x="13" y="148"/>
                    </a:lnTo>
                    <a:lnTo>
                      <a:pt x="11" y="146"/>
                    </a:lnTo>
                    <a:lnTo>
                      <a:pt x="9" y="144"/>
                    </a:lnTo>
                    <a:lnTo>
                      <a:pt x="7" y="143"/>
                    </a:lnTo>
                    <a:lnTo>
                      <a:pt x="5" y="141"/>
                    </a:lnTo>
                    <a:lnTo>
                      <a:pt x="5" y="139"/>
                    </a:lnTo>
                    <a:lnTo>
                      <a:pt x="5" y="137"/>
                    </a:lnTo>
                    <a:lnTo>
                      <a:pt x="0" y="116"/>
                    </a:lnTo>
                    <a:lnTo>
                      <a:pt x="115" y="158"/>
                    </a:lnTo>
                    <a:lnTo>
                      <a:pt x="121" y="146"/>
                    </a:lnTo>
                    <a:lnTo>
                      <a:pt x="11" y="82"/>
                    </a:lnTo>
                    <a:lnTo>
                      <a:pt x="17" y="76"/>
                    </a:lnTo>
                    <a:lnTo>
                      <a:pt x="125" y="133"/>
                    </a:lnTo>
                    <a:lnTo>
                      <a:pt x="140" y="129"/>
                    </a:lnTo>
                    <a:lnTo>
                      <a:pt x="138" y="127"/>
                    </a:lnTo>
                    <a:lnTo>
                      <a:pt x="130" y="122"/>
                    </a:lnTo>
                    <a:lnTo>
                      <a:pt x="121" y="114"/>
                    </a:lnTo>
                    <a:lnTo>
                      <a:pt x="108" y="105"/>
                    </a:lnTo>
                    <a:lnTo>
                      <a:pt x="94" y="95"/>
                    </a:lnTo>
                    <a:lnTo>
                      <a:pt x="85" y="86"/>
                    </a:lnTo>
                    <a:lnTo>
                      <a:pt x="75" y="78"/>
                    </a:lnTo>
                    <a:lnTo>
                      <a:pt x="72" y="72"/>
                    </a:lnTo>
                    <a:lnTo>
                      <a:pt x="70" y="67"/>
                    </a:lnTo>
                    <a:lnTo>
                      <a:pt x="68" y="61"/>
                    </a:lnTo>
                    <a:lnTo>
                      <a:pt x="66" y="53"/>
                    </a:lnTo>
                    <a:lnTo>
                      <a:pt x="64" y="48"/>
                    </a:lnTo>
                    <a:lnTo>
                      <a:pt x="64" y="42"/>
                    </a:lnTo>
                    <a:lnTo>
                      <a:pt x="64" y="38"/>
                    </a:lnTo>
                    <a:lnTo>
                      <a:pt x="64" y="34"/>
                    </a:lnTo>
                    <a:lnTo>
                      <a:pt x="66" y="34"/>
                    </a:lnTo>
                    <a:lnTo>
                      <a:pt x="68" y="34"/>
                    </a:lnTo>
                    <a:lnTo>
                      <a:pt x="74" y="34"/>
                    </a:lnTo>
                    <a:lnTo>
                      <a:pt x="77" y="34"/>
                    </a:lnTo>
                    <a:lnTo>
                      <a:pt x="79" y="34"/>
                    </a:lnTo>
                    <a:lnTo>
                      <a:pt x="83" y="38"/>
                    </a:lnTo>
                    <a:lnTo>
                      <a:pt x="85" y="38"/>
                    </a:lnTo>
                    <a:lnTo>
                      <a:pt x="89" y="44"/>
                    </a:lnTo>
                    <a:lnTo>
                      <a:pt x="96" y="53"/>
                    </a:lnTo>
                    <a:lnTo>
                      <a:pt x="108" y="65"/>
                    </a:lnTo>
                    <a:lnTo>
                      <a:pt x="121" y="80"/>
                    </a:lnTo>
                    <a:lnTo>
                      <a:pt x="132" y="93"/>
                    </a:lnTo>
                    <a:lnTo>
                      <a:pt x="142" y="105"/>
                    </a:lnTo>
                    <a:lnTo>
                      <a:pt x="149" y="114"/>
                    </a:lnTo>
                    <a:lnTo>
                      <a:pt x="153" y="118"/>
                    </a:lnTo>
                    <a:lnTo>
                      <a:pt x="161" y="116"/>
                    </a:lnTo>
                    <a:lnTo>
                      <a:pt x="159" y="114"/>
                    </a:lnTo>
                    <a:lnTo>
                      <a:pt x="155" y="110"/>
                    </a:lnTo>
                    <a:lnTo>
                      <a:pt x="149" y="103"/>
                    </a:lnTo>
                    <a:lnTo>
                      <a:pt x="142" y="93"/>
                    </a:lnTo>
                    <a:lnTo>
                      <a:pt x="134" y="84"/>
                    </a:lnTo>
                    <a:lnTo>
                      <a:pt x="125" y="74"/>
                    </a:lnTo>
                    <a:lnTo>
                      <a:pt x="119" y="63"/>
                    </a:lnTo>
                    <a:lnTo>
                      <a:pt x="115" y="55"/>
                    </a:lnTo>
                    <a:lnTo>
                      <a:pt x="111" y="46"/>
                    </a:lnTo>
                    <a:lnTo>
                      <a:pt x="106" y="38"/>
                    </a:lnTo>
                    <a:lnTo>
                      <a:pt x="104" y="33"/>
                    </a:lnTo>
                    <a:lnTo>
                      <a:pt x="100" y="27"/>
                    </a:lnTo>
                    <a:lnTo>
                      <a:pt x="98" y="21"/>
                    </a:lnTo>
                    <a:lnTo>
                      <a:pt x="94" y="17"/>
                    </a:lnTo>
                    <a:lnTo>
                      <a:pt x="94" y="15"/>
                    </a:lnTo>
                    <a:lnTo>
                      <a:pt x="102" y="12"/>
                    </a:lnTo>
                    <a:lnTo>
                      <a:pt x="104" y="12"/>
                    </a:lnTo>
                    <a:lnTo>
                      <a:pt x="106" y="14"/>
                    </a:lnTo>
                    <a:lnTo>
                      <a:pt x="111" y="15"/>
                    </a:lnTo>
                    <a:lnTo>
                      <a:pt x="117" y="19"/>
                    </a:lnTo>
                    <a:lnTo>
                      <a:pt x="125" y="23"/>
                    </a:lnTo>
                    <a:lnTo>
                      <a:pt x="130" y="31"/>
                    </a:lnTo>
                    <a:lnTo>
                      <a:pt x="136" y="38"/>
                    </a:lnTo>
                    <a:lnTo>
                      <a:pt x="144" y="50"/>
                    </a:lnTo>
                    <a:lnTo>
                      <a:pt x="149" y="63"/>
                    </a:lnTo>
                    <a:lnTo>
                      <a:pt x="153" y="72"/>
                    </a:lnTo>
                    <a:lnTo>
                      <a:pt x="157" y="80"/>
                    </a:lnTo>
                    <a:lnTo>
                      <a:pt x="159" y="86"/>
                    </a:lnTo>
                    <a:lnTo>
                      <a:pt x="163" y="91"/>
                    </a:lnTo>
                    <a:lnTo>
                      <a:pt x="165" y="95"/>
                    </a:lnTo>
                    <a:lnTo>
                      <a:pt x="168" y="99"/>
                    </a:lnTo>
                    <a:lnTo>
                      <a:pt x="170" y="103"/>
                    </a:lnTo>
                    <a:lnTo>
                      <a:pt x="174" y="107"/>
                    </a:lnTo>
                    <a:lnTo>
                      <a:pt x="176" y="110"/>
                    </a:lnTo>
                    <a:lnTo>
                      <a:pt x="178" y="112"/>
                    </a:lnTo>
                    <a:lnTo>
                      <a:pt x="180" y="112"/>
                    </a:lnTo>
                    <a:lnTo>
                      <a:pt x="180" y="114"/>
                    </a:lnTo>
                    <a:lnTo>
                      <a:pt x="180" y="112"/>
                    </a:lnTo>
                    <a:lnTo>
                      <a:pt x="178" y="105"/>
                    </a:lnTo>
                    <a:lnTo>
                      <a:pt x="174" y="95"/>
                    </a:lnTo>
                    <a:lnTo>
                      <a:pt x="172" y="82"/>
                    </a:lnTo>
                    <a:lnTo>
                      <a:pt x="168" y="70"/>
                    </a:lnTo>
                    <a:lnTo>
                      <a:pt x="167" y="59"/>
                    </a:lnTo>
                    <a:lnTo>
                      <a:pt x="167" y="50"/>
                    </a:lnTo>
                    <a:lnTo>
                      <a:pt x="167" y="44"/>
                    </a:lnTo>
                    <a:lnTo>
                      <a:pt x="168" y="38"/>
                    </a:lnTo>
                    <a:lnTo>
                      <a:pt x="170" y="33"/>
                    </a:lnTo>
                    <a:lnTo>
                      <a:pt x="174" y="25"/>
                    </a:lnTo>
                    <a:lnTo>
                      <a:pt x="178" y="19"/>
                    </a:lnTo>
                    <a:lnTo>
                      <a:pt x="182" y="12"/>
                    </a:lnTo>
                    <a:lnTo>
                      <a:pt x="185" y="6"/>
                    </a:lnTo>
                    <a:lnTo>
                      <a:pt x="187" y="2"/>
                    </a:lnTo>
                    <a:lnTo>
                      <a:pt x="187" y="0"/>
                    </a:lnTo>
                    <a:close/>
                  </a:path>
                </a:pathLst>
              </a:custGeom>
              <a:solidFill>
                <a:srgbClr val="000000"/>
              </a:solidFill>
              <a:ln w="9525">
                <a:noFill/>
                <a:round/>
                <a:headEnd/>
                <a:tailEnd/>
              </a:ln>
            </p:spPr>
            <p:txBody>
              <a:bodyPr/>
              <a:lstStyle/>
              <a:p>
                <a:endParaRPr lang="pt-BR"/>
              </a:p>
            </p:txBody>
          </p:sp>
          <p:sp>
            <p:nvSpPr>
              <p:cNvPr id="22288" name="Freeform 290"/>
              <p:cNvSpPr>
                <a:spLocks/>
              </p:cNvSpPr>
              <p:nvPr/>
            </p:nvSpPr>
            <p:spPr bwMode="auto">
              <a:xfrm>
                <a:off x="4445" y="3361"/>
                <a:ext cx="455" cy="533"/>
              </a:xfrm>
              <a:custGeom>
                <a:avLst/>
                <a:gdLst>
                  <a:gd name="T0" fmla="*/ 195 w 455"/>
                  <a:gd name="T1" fmla="*/ 351 h 533"/>
                  <a:gd name="T2" fmla="*/ 104 w 455"/>
                  <a:gd name="T3" fmla="*/ 246 h 533"/>
                  <a:gd name="T4" fmla="*/ 100 w 455"/>
                  <a:gd name="T5" fmla="*/ 239 h 533"/>
                  <a:gd name="T6" fmla="*/ 98 w 455"/>
                  <a:gd name="T7" fmla="*/ 229 h 533"/>
                  <a:gd name="T8" fmla="*/ 100 w 455"/>
                  <a:gd name="T9" fmla="*/ 222 h 533"/>
                  <a:gd name="T10" fmla="*/ 106 w 455"/>
                  <a:gd name="T11" fmla="*/ 218 h 533"/>
                  <a:gd name="T12" fmla="*/ 114 w 455"/>
                  <a:gd name="T13" fmla="*/ 216 h 533"/>
                  <a:gd name="T14" fmla="*/ 123 w 455"/>
                  <a:gd name="T15" fmla="*/ 216 h 533"/>
                  <a:gd name="T16" fmla="*/ 127 w 455"/>
                  <a:gd name="T17" fmla="*/ 216 h 533"/>
                  <a:gd name="T18" fmla="*/ 155 w 455"/>
                  <a:gd name="T19" fmla="*/ 220 h 533"/>
                  <a:gd name="T20" fmla="*/ 104 w 455"/>
                  <a:gd name="T21" fmla="*/ 193 h 533"/>
                  <a:gd name="T22" fmla="*/ 98 w 455"/>
                  <a:gd name="T23" fmla="*/ 189 h 533"/>
                  <a:gd name="T24" fmla="*/ 81 w 455"/>
                  <a:gd name="T25" fmla="*/ 182 h 533"/>
                  <a:gd name="T26" fmla="*/ 62 w 455"/>
                  <a:gd name="T27" fmla="*/ 172 h 533"/>
                  <a:gd name="T28" fmla="*/ 49 w 455"/>
                  <a:gd name="T29" fmla="*/ 161 h 533"/>
                  <a:gd name="T30" fmla="*/ 38 w 455"/>
                  <a:gd name="T31" fmla="*/ 142 h 533"/>
                  <a:gd name="T32" fmla="*/ 19 w 455"/>
                  <a:gd name="T33" fmla="*/ 115 h 533"/>
                  <a:gd name="T34" fmla="*/ 5 w 455"/>
                  <a:gd name="T35" fmla="*/ 89 h 533"/>
                  <a:gd name="T36" fmla="*/ 0 w 455"/>
                  <a:gd name="T37" fmla="*/ 78 h 533"/>
                  <a:gd name="T38" fmla="*/ 11 w 455"/>
                  <a:gd name="T39" fmla="*/ 78 h 533"/>
                  <a:gd name="T40" fmla="*/ 43 w 455"/>
                  <a:gd name="T41" fmla="*/ 79 h 533"/>
                  <a:gd name="T42" fmla="*/ 81 w 455"/>
                  <a:gd name="T43" fmla="*/ 78 h 533"/>
                  <a:gd name="T44" fmla="*/ 119 w 455"/>
                  <a:gd name="T45" fmla="*/ 74 h 533"/>
                  <a:gd name="T46" fmla="*/ 144 w 455"/>
                  <a:gd name="T47" fmla="*/ 68 h 533"/>
                  <a:gd name="T48" fmla="*/ 161 w 455"/>
                  <a:gd name="T49" fmla="*/ 64 h 533"/>
                  <a:gd name="T50" fmla="*/ 171 w 455"/>
                  <a:gd name="T51" fmla="*/ 62 h 533"/>
                  <a:gd name="T52" fmla="*/ 290 w 455"/>
                  <a:gd name="T53" fmla="*/ 0 h 533"/>
                  <a:gd name="T54" fmla="*/ 336 w 455"/>
                  <a:gd name="T55" fmla="*/ 112 h 533"/>
                  <a:gd name="T56" fmla="*/ 343 w 455"/>
                  <a:gd name="T57" fmla="*/ 144 h 533"/>
                  <a:gd name="T58" fmla="*/ 360 w 455"/>
                  <a:gd name="T59" fmla="*/ 248 h 533"/>
                  <a:gd name="T60" fmla="*/ 357 w 455"/>
                  <a:gd name="T61" fmla="*/ 254 h 533"/>
                  <a:gd name="T62" fmla="*/ 351 w 455"/>
                  <a:gd name="T63" fmla="*/ 262 h 533"/>
                  <a:gd name="T64" fmla="*/ 347 w 455"/>
                  <a:gd name="T65" fmla="*/ 271 h 533"/>
                  <a:gd name="T66" fmla="*/ 347 w 455"/>
                  <a:gd name="T67" fmla="*/ 275 h 533"/>
                  <a:gd name="T68" fmla="*/ 349 w 455"/>
                  <a:gd name="T69" fmla="*/ 281 h 533"/>
                  <a:gd name="T70" fmla="*/ 351 w 455"/>
                  <a:gd name="T71" fmla="*/ 286 h 533"/>
                  <a:gd name="T72" fmla="*/ 353 w 455"/>
                  <a:gd name="T73" fmla="*/ 292 h 533"/>
                  <a:gd name="T74" fmla="*/ 387 w 455"/>
                  <a:gd name="T75" fmla="*/ 337 h 533"/>
                  <a:gd name="T76" fmla="*/ 455 w 455"/>
                  <a:gd name="T77" fmla="*/ 523 h 533"/>
                  <a:gd name="T78" fmla="*/ 446 w 455"/>
                  <a:gd name="T79" fmla="*/ 523 h 533"/>
                  <a:gd name="T80" fmla="*/ 423 w 455"/>
                  <a:gd name="T81" fmla="*/ 529 h 533"/>
                  <a:gd name="T82" fmla="*/ 398 w 455"/>
                  <a:gd name="T83" fmla="*/ 531 h 533"/>
                  <a:gd name="T84" fmla="*/ 379 w 455"/>
                  <a:gd name="T85" fmla="*/ 533 h 533"/>
                  <a:gd name="T86" fmla="*/ 357 w 455"/>
                  <a:gd name="T87" fmla="*/ 531 h 533"/>
                  <a:gd name="T88" fmla="*/ 321 w 455"/>
                  <a:gd name="T89" fmla="*/ 531 h 533"/>
                  <a:gd name="T90" fmla="*/ 290 w 455"/>
                  <a:gd name="T91" fmla="*/ 529 h 533"/>
                  <a:gd name="T92" fmla="*/ 277 w 455"/>
                  <a:gd name="T93" fmla="*/ 529 h 5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55"/>
                  <a:gd name="T142" fmla="*/ 0 h 533"/>
                  <a:gd name="T143" fmla="*/ 455 w 455"/>
                  <a:gd name="T144" fmla="*/ 533 h 5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55" h="533">
                    <a:moveTo>
                      <a:pt x="277" y="529"/>
                    </a:moveTo>
                    <a:lnTo>
                      <a:pt x="195" y="351"/>
                    </a:lnTo>
                    <a:lnTo>
                      <a:pt x="104" y="248"/>
                    </a:lnTo>
                    <a:lnTo>
                      <a:pt x="104" y="246"/>
                    </a:lnTo>
                    <a:lnTo>
                      <a:pt x="102" y="244"/>
                    </a:lnTo>
                    <a:lnTo>
                      <a:pt x="100" y="239"/>
                    </a:lnTo>
                    <a:lnTo>
                      <a:pt x="100" y="235"/>
                    </a:lnTo>
                    <a:lnTo>
                      <a:pt x="98" y="229"/>
                    </a:lnTo>
                    <a:lnTo>
                      <a:pt x="98" y="226"/>
                    </a:lnTo>
                    <a:lnTo>
                      <a:pt x="100" y="222"/>
                    </a:lnTo>
                    <a:lnTo>
                      <a:pt x="102" y="220"/>
                    </a:lnTo>
                    <a:lnTo>
                      <a:pt x="106" y="218"/>
                    </a:lnTo>
                    <a:lnTo>
                      <a:pt x="110" y="216"/>
                    </a:lnTo>
                    <a:lnTo>
                      <a:pt x="114" y="216"/>
                    </a:lnTo>
                    <a:lnTo>
                      <a:pt x="119" y="216"/>
                    </a:lnTo>
                    <a:lnTo>
                      <a:pt x="123" y="216"/>
                    </a:lnTo>
                    <a:lnTo>
                      <a:pt x="125" y="216"/>
                    </a:lnTo>
                    <a:lnTo>
                      <a:pt x="127" y="216"/>
                    </a:lnTo>
                    <a:lnTo>
                      <a:pt x="129" y="216"/>
                    </a:lnTo>
                    <a:lnTo>
                      <a:pt x="155" y="220"/>
                    </a:lnTo>
                    <a:lnTo>
                      <a:pt x="165" y="224"/>
                    </a:lnTo>
                    <a:lnTo>
                      <a:pt x="104" y="193"/>
                    </a:lnTo>
                    <a:lnTo>
                      <a:pt x="104" y="191"/>
                    </a:lnTo>
                    <a:lnTo>
                      <a:pt x="98" y="189"/>
                    </a:lnTo>
                    <a:lnTo>
                      <a:pt x="91" y="188"/>
                    </a:lnTo>
                    <a:lnTo>
                      <a:pt x="81" y="182"/>
                    </a:lnTo>
                    <a:lnTo>
                      <a:pt x="72" y="176"/>
                    </a:lnTo>
                    <a:lnTo>
                      <a:pt x="62" y="172"/>
                    </a:lnTo>
                    <a:lnTo>
                      <a:pt x="55" y="165"/>
                    </a:lnTo>
                    <a:lnTo>
                      <a:pt x="49" y="161"/>
                    </a:lnTo>
                    <a:lnTo>
                      <a:pt x="43" y="153"/>
                    </a:lnTo>
                    <a:lnTo>
                      <a:pt x="38" y="142"/>
                    </a:lnTo>
                    <a:lnTo>
                      <a:pt x="28" y="129"/>
                    </a:lnTo>
                    <a:lnTo>
                      <a:pt x="19" y="115"/>
                    </a:lnTo>
                    <a:lnTo>
                      <a:pt x="13" y="100"/>
                    </a:lnTo>
                    <a:lnTo>
                      <a:pt x="5" y="89"/>
                    </a:lnTo>
                    <a:lnTo>
                      <a:pt x="0" y="79"/>
                    </a:lnTo>
                    <a:lnTo>
                      <a:pt x="0" y="78"/>
                    </a:lnTo>
                    <a:lnTo>
                      <a:pt x="2" y="78"/>
                    </a:lnTo>
                    <a:lnTo>
                      <a:pt x="11" y="78"/>
                    </a:lnTo>
                    <a:lnTo>
                      <a:pt x="24" y="78"/>
                    </a:lnTo>
                    <a:lnTo>
                      <a:pt x="43" y="79"/>
                    </a:lnTo>
                    <a:lnTo>
                      <a:pt x="61" y="78"/>
                    </a:lnTo>
                    <a:lnTo>
                      <a:pt x="81" y="78"/>
                    </a:lnTo>
                    <a:lnTo>
                      <a:pt x="100" y="76"/>
                    </a:lnTo>
                    <a:lnTo>
                      <a:pt x="119" y="74"/>
                    </a:lnTo>
                    <a:lnTo>
                      <a:pt x="133" y="70"/>
                    </a:lnTo>
                    <a:lnTo>
                      <a:pt x="144" y="68"/>
                    </a:lnTo>
                    <a:lnTo>
                      <a:pt x="155" y="66"/>
                    </a:lnTo>
                    <a:lnTo>
                      <a:pt x="161" y="64"/>
                    </a:lnTo>
                    <a:lnTo>
                      <a:pt x="165" y="64"/>
                    </a:lnTo>
                    <a:lnTo>
                      <a:pt x="171" y="62"/>
                    </a:lnTo>
                    <a:lnTo>
                      <a:pt x="290" y="0"/>
                    </a:lnTo>
                    <a:lnTo>
                      <a:pt x="324" y="95"/>
                    </a:lnTo>
                    <a:lnTo>
                      <a:pt x="336" y="112"/>
                    </a:lnTo>
                    <a:lnTo>
                      <a:pt x="372" y="131"/>
                    </a:lnTo>
                    <a:lnTo>
                      <a:pt x="343" y="144"/>
                    </a:lnTo>
                    <a:lnTo>
                      <a:pt x="360" y="246"/>
                    </a:lnTo>
                    <a:lnTo>
                      <a:pt x="360" y="248"/>
                    </a:lnTo>
                    <a:lnTo>
                      <a:pt x="358" y="250"/>
                    </a:lnTo>
                    <a:lnTo>
                      <a:pt x="357" y="254"/>
                    </a:lnTo>
                    <a:lnTo>
                      <a:pt x="355" y="258"/>
                    </a:lnTo>
                    <a:lnTo>
                      <a:pt x="351" y="262"/>
                    </a:lnTo>
                    <a:lnTo>
                      <a:pt x="349" y="265"/>
                    </a:lnTo>
                    <a:lnTo>
                      <a:pt x="347" y="271"/>
                    </a:lnTo>
                    <a:lnTo>
                      <a:pt x="345" y="273"/>
                    </a:lnTo>
                    <a:lnTo>
                      <a:pt x="347" y="275"/>
                    </a:lnTo>
                    <a:lnTo>
                      <a:pt x="347" y="279"/>
                    </a:lnTo>
                    <a:lnTo>
                      <a:pt x="349" y="281"/>
                    </a:lnTo>
                    <a:lnTo>
                      <a:pt x="351" y="284"/>
                    </a:lnTo>
                    <a:lnTo>
                      <a:pt x="351" y="286"/>
                    </a:lnTo>
                    <a:lnTo>
                      <a:pt x="353" y="290"/>
                    </a:lnTo>
                    <a:lnTo>
                      <a:pt x="353" y="292"/>
                    </a:lnTo>
                    <a:lnTo>
                      <a:pt x="355" y="292"/>
                    </a:lnTo>
                    <a:lnTo>
                      <a:pt x="387" y="337"/>
                    </a:lnTo>
                    <a:lnTo>
                      <a:pt x="406" y="351"/>
                    </a:lnTo>
                    <a:lnTo>
                      <a:pt x="455" y="523"/>
                    </a:lnTo>
                    <a:lnTo>
                      <a:pt x="451" y="523"/>
                    </a:lnTo>
                    <a:lnTo>
                      <a:pt x="446" y="523"/>
                    </a:lnTo>
                    <a:lnTo>
                      <a:pt x="434" y="525"/>
                    </a:lnTo>
                    <a:lnTo>
                      <a:pt x="423" y="529"/>
                    </a:lnTo>
                    <a:lnTo>
                      <a:pt x="410" y="531"/>
                    </a:lnTo>
                    <a:lnTo>
                      <a:pt x="398" y="531"/>
                    </a:lnTo>
                    <a:lnTo>
                      <a:pt x="387" y="533"/>
                    </a:lnTo>
                    <a:lnTo>
                      <a:pt x="379" y="533"/>
                    </a:lnTo>
                    <a:lnTo>
                      <a:pt x="370" y="533"/>
                    </a:lnTo>
                    <a:lnTo>
                      <a:pt x="357" y="531"/>
                    </a:lnTo>
                    <a:lnTo>
                      <a:pt x="340" y="531"/>
                    </a:lnTo>
                    <a:lnTo>
                      <a:pt x="321" y="531"/>
                    </a:lnTo>
                    <a:lnTo>
                      <a:pt x="303" y="529"/>
                    </a:lnTo>
                    <a:lnTo>
                      <a:pt x="290" y="529"/>
                    </a:lnTo>
                    <a:lnTo>
                      <a:pt x="281" y="529"/>
                    </a:lnTo>
                    <a:lnTo>
                      <a:pt x="277" y="529"/>
                    </a:lnTo>
                    <a:close/>
                  </a:path>
                </a:pathLst>
              </a:custGeom>
              <a:solidFill>
                <a:srgbClr val="000000"/>
              </a:solidFill>
              <a:ln w="9525">
                <a:noFill/>
                <a:round/>
                <a:headEnd/>
                <a:tailEnd/>
              </a:ln>
            </p:spPr>
            <p:txBody>
              <a:bodyPr/>
              <a:lstStyle/>
              <a:p>
                <a:endParaRPr lang="pt-BR"/>
              </a:p>
            </p:txBody>
          </p:sp>
          <p:sp>
            <p:nvSpPr>
              <p:cNvPr id="22289" name="Freeform 291"/>
              <p:cNvSpPr>
                <a:spLocks/>
              </p:cNvSpPr>
              <p:nvPr/>
            </p:nvSpPr>
            <p:spPr bwMode="auto">
              <a:xfrm>
                <a:off x="4635" y="3708"/>
                <a:ext cx="93" cy="182"/>
              </a:xfrm>
              <a:custGeom>
                <a:avLst/>
                <a:gdLst>
                  <a:gd name="T0" fmla="*/ 0 w 93"/>
                  <a:gd name="T1" fmla="*/ 6 h 182"/>
                  <a:gd name="T2" fmla="*/ 0 w 93"/>
                  <a:gd name="T3" fmla="*/ 4 h 182"/>
                  <a:gd name="T4" fmla="*/ 81 w 93"/>
                  <a:gd name="T5" fmla="*/ 182 h 182"/>
                  <a:gd name="T6" fmla="*/ 93 w 93"/>
                  <a:gd name="T7" fmla="*/ 180 h 182"/>
                  <a:gd name="T8" fmla="*/ 11 w 93"/>
                  <a:gd name="T9" fmla="*/ 2 h 182"/>
                  <a:gd name="T10" fmla="*/ 9 w 93"/>
                  <a:gd name="T11" fmla="*/ 0 h 182"/>
                  <a:gd name="T12" fmla="*/ 0 w 93"/>
                  <a:gd name="T13" fmla="*/ 6 h 182"/>
                  <a:gd name="T14" fmla="*/ 0 60000 65536"/>
                  <a:gd name="T15" fmla="*/ 0 60000 65536"/>
                  <a:gd name="T16" fmla="*/ 0 60000 65536"/>
                  <a:gd name="T17" fmla="*/ 0 60000 65536"/>
                  <a:gd name="T18" fmla="*/ 0 60000 65536"/>
                  <a:gd name="T19" fmla="*/ 0 60000 65536"/>
                  <a:gd name="T20" fmla="*/ 0 60000 65536"/>
                  <a:gd name="T21" fmla="*/ 0 w 93"/>
                  <a:gd name="T22" fmla="*/ 0 h 182"/>
                  <a:gd name="T23" fmla="*/ 93 w 93"/>
                  <a:gd name="T24" fmla="*/ 182 h 1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3" h="182">
                    <a:moveTo>
                      <a:pt x="0" y="6"/>
                    </a:moveTo>
                    <a:lnTo>
                      <a:pt x="0" y="4"/>
                    </a:lnTo>
                    <a:lnTo>
                      <a:pt x="81" y="182"/>
                    </a:lnTo>
                    <a:lnTo>
                      <a:pt x="93" y="180"/>
                    </a:lnTo>
                    <a:lnTo>
                      <a:pt x="11" y="2"/>
                    </a:lnTo>
                    <a:lnTo>
                      <a:pt x="9" y="0"/>
                    </a:lnTo>
                    <a:lnTo>
                      <a:pt x="0" y="6"/>
                    </a:lnTo>
                    <a:close/>
                  </a:path>
                </a:pathLst>
              </a:custGeom>
              <a:solidFill>
                <a:srgbClr val="000000"/>
              </a:solidFill>
              <a:ln w="9525">
                <a:noFill/>
                <a:round/>
                <a:headEnd/>
                <a:tailEnd/>
              </a:ln>
            </p:spPr>
            <p:txBody>
              <a:bodyPr/>
              <a:lstStyle/>
              <a:p>
                <a:endParaRPr lang="pt-BR"/>
              </a:p>
            </p:txBody>
          </p:sp>
          <p:sp>
            <p:nvSpPr>
              <p:cNvPr id="22290" name="Freeform 292"/>
              <p:cNvSpPr>
                <a:spLocks/>
              </p:cNvSpPr>
              <p:nvPr/>
            </p:nvSpPr>
            <p:spPr bwMode="auto">
              <a:xfrm>
                <a:off x="4543" y="3607"/>
                <a:ext cx="101" cy="107"/>
              </a:xfrm>
              <a:custGeom>
                <a:avLst/>
                <a:gdLst>
                  <a:gd name="T0" fmla="*/ 0 w 101"/>
                  <a:gd name="T1" fmla="*/ 4 h 107"/>
                  <a:gd name="T2" fmla="*/ 2 w 101"/>
                  <a:gd name="T3" fmla="*/ 4 h 107"/>
                  <a:gd name="T4" fmla="*/ 92 w 101"/>
                  <a:gd name="T5" fmla="*/ 107 h 107"/>
                  <a:gd name="T6" fmla="*/ 101 w 101"/>
                  <a:gd name="T7" fmla="*/ 101 h 107"/>
                  <a:gd name="T8" fmla="*/ 12 w 101"/>
                  <a:gd name="T9" fmla="*/ 0 h 107"/>
                  <a:gd name="T10" fmla="*/ 12 w 101"/>
                  <a:gd name="T11" fmla="*/ 0 h 107"/>
                  <a:gd name="T12" fmla="*/ 0 w 101"/>
                  <a:gd name="T13" fmla="*/ 4 h 107"/>
                  <a:gd name="T14" fmla="*/ 0 60000 65536"/>
                  <a:gd name="T15" fmla="*/ 0 60000 65536"/>
                  <a:gd name="T16" fmla="*/ 0 60000 65536"/>
                  <a:gd name="T17" fmla="*/ 0 60000 65536"/>
                  <a:gd name="T18" fmla="*/ 0 60000 65536"/>
                  <a:gd name="T19" fmla="*/ 0 60000 65536"/>
                  <a:gd name="T20" fmla="*/ 0 60000 65536"/>
                  <a:gd name="T21" fmla="*/ 0 w 101"/>
                  <a:gd name="T22" fmla="*/ 0 h 107"/>
                  <a:gd name="T23" fmla="*/ 101 w 101"/>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1" h="107">
                    <a:moveTo>
                      <a:pt x="0" y="4"/>
                    </a:moveTo>
                    <a:lnTo>
                      <a:pt x="2" y="4"/>
                    </a:lnTo>
                    <a:lnTo>
                      <a:pt x="92" y="107"/>
                    </a:lnTo>
                    <a:lnTo>
                      <a:pt x="101" y="101"/>
                    </a:lnTo>
                    <a:lnTo>
                      <a:pt x="12" y="0"/>
                    </a:lnTo>
                    <a:lnTo>
                      <a:pt x="0" y="4"/>
                    </a:lnTo>
                    <a:close/>
                  </a:path>
                </a:pathLst>
              </a:custGeom>
              <a:solidFill>
                <a:srgbClr val="000000"/>
              </a:solidFill>
              <a:ln w="9525">
                <a:noFill/>
                <a:round/>
                <a:headEnd/>
                <a:tailEnd/>
              </a:ln>
            </p:spPr>
            <p:txBody>
              <a:bodyPr/>
              <a:lstStyle/>
              <a:p>
                <a:endParaRPr lang="pt-BR"/>
              </a:p>
            </p:txBody>
          </p:sp>
          <p:sp>
            <p:nvSpPr>
              <p:cNvPr id="22291" name="Freeform 293"/>
              <p:cNvSpPr>
                <a:spLocks/>
              </p:cNvSpPr>
              <p:nvPr/>
            </p:nvSpPr>
            <p:spPr bwMode="auto">
              <a:xfrm>
                <a:off x="4538" y="3577"/>
                <a:ext cx="17" cy="34"/>
              </a:xfrm>
              <a:custGeom>
                <a:avLst/>
                <a:gdLst>
                  <a:gd name="T0" fmla="*/ 7 w 17"/>
                  <a:gd name="T1" fmla="*/ 0 h 34"/>
                  <a:gd name="T2" fmla="*/ 2 w 17"/>
                  <a:gd name="T3" fmla="*/ 4 h 34"/>
                  <a:gd name="T4" fmla="*/ 0 w 17"/>
                  <a:gd name="T5" fmla="*/ 10 h 34"/>
                  <a:gd name="T6" fmla="*/ 0 w 17"/>
                  <a:gd name="T7" fmla="*/ 15 h 34"/>
                  <a:gd name="T8" fmla="*/ 2 w 17"/>
                  <a:gd name="T9" fmla="*/ 19 h 34"/>
                  <a:gd name="T10" fmla="*/ 2 w 17"/>
                  <a:gd name="T11" fmla="*/ 25 h 34"/>
                  <a:gd name="T12" fmla="*/ 4 w 17"/>
                  <a:gd name="T13" fmla="*/ 30 h 34"/>
                  <a:gd name="T14" fmla="*/ 5 w 17"/>
                  <a:gd name="T15" fmla="*/ 32 h 34"/>
                  <a:gd name="T16" fmla="*/ 5 w 17"/>
                  <a:gd name="T17" fmla="*/ 34 h 34"/>
                  <a:gd name="T18" fmla="*/ 17 w 17"/>
                  <a:gd name="T19" fmla="*/ 30 h 34"/>
                  <a:gd name="T20" fmla="*/ 17 w 17"/>
                  <a:gd name="T21" fmla="*/ 30 h 34"/>
                  <a:gd name="T22" fmla="*/ 15 w 17"/>
                  <a:gd name="T23" fmla="*/ 27 h 34"/>
                  <a:gd name="T24" fmla="*/ 13 w 17"/>
                  <a:gd name="T25" fmla="*/ 23 h 34"/>
                  <a:gd name="T26" fmla="*/ 11 w 17"/>
                  <a:gd name="T27" fmla="*/ 19 h 34"/>
                  <a:gd name="T28" fmla="*/ 11 w 17"/>
                  <a:gd name="T29" fmla="*/ 13 h 34"/>
                  <a:gd name="T30" fmla="*/ 11 w 17"/>
                  <a:gd name="T31" fmla="*/ 10 h 34"/>
                  <a:gd name="T32" fmla="*/ 11 w 17"/>
                  <a:gd name="T33" fmla="*/ 8 h 34"/>
                  <a:gd name="T34" fmla="*/ 11 w 17"/>
                  <a:gd name="T35" fmla="*/ 8 h 34"/>
                  <a:gd name="T36" fmla="*/ 7 w 17"/>
                  <a:gd name="T37" fmla="*/ 0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34"/>
                  <a:gd name="T59" fmla="*/ 17 w 17"/>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34">
                    <a:moveTo>
                      <a:pt x="7" y="0"/>
                    </a:moveTo>
                    <a:lnTo>
                      <a:pt x="2" y="4"/>
                    </a:lnTo>
                    <a:lnTo>
                      <a:pt x="0" y="10"/>
                    </a:lnTo>
                    <a:lnTo>
                      <a:pt x="0" y="15"/>
                    </a:lnTo>
                    <a:lnTo>
                      <a:pt x="2" y="19"/>
                    </a:lnTo>
                    <a:lnTo>
                      <a:pt x="2" y="25"/>
                    </a:lnTo>
                    <a:lnTo>
                      <a:pt x="4" y="30"/>
                    </a:lnTo>
                    <a:lnTo>
                      <a:pt x="5" y="32"/>
                    </a:lnTo>
                    <a:lnTo>
                      <a:pt x="5" y="34"/>
                    </a:lnTo>
                    <a:lnTo>
                      <a:pt x="17" y="30"/>
                    </a:lnTo>
                    <a:lnTo>
                      <a:pt x="15" y="27"/>
                    </a:lnTo>
                    <a:lnTo>
                      <a:pt x="13" y="23"/>
                    </a:lnTo>
                    <a:lnTo>
                      <a:pt x="11" y="19"/>
                    </a:lnTo>
                    <a:lnTo>
                      <a:pt x="11" y="13"/>
                    </a:lnTo>
                    <a:lnTo>
                      <a:pt x="11" y="10"/>
                    </a:lnTo>
                    <a:lnTo>
                      <a:pt x="11" y="8"/>
                    </a:lnTo>
                    <a:lnTo>
                      <a:pt x="7" y="0"/>
                    </a:lnTo>
                    <a:close/>
                  </a:path>
                </a:pathLst>
              </a:custGeom>
              <a:solidFill>
                <a:srgbClr val="000000"/>
              </a:solidFill>
              <a:ln w="9525">
                <a:noFill/>
                <a:round/>
                <a:headEnd/>
                <a:tailEnd/>
              </a:ln>
            </p:spPr>
            <p:txBody>
              <a:bodyPr/>
              <a:lstStyle/>
              <a:p>
                <a:endParaRPr lang="pt-BR"/>
              </a:p>
            </p:txBody>
          </p:sp>
          <p:sp>
            <p:nvSpPr>
              <p:cNvPr id="22292" name="Freeform 294"/>
              <p:cNvSpPr>
                <a:spLocks/>
              </p:cNvSpPr>
              <p:nvPr/>
            </p:nvSpPr>
            <p:spPr bwMode="auto">
              <a:xfrm>
                <a:off x="4545" y="3571"/>
                <a:ext cx="29" cy="14"/>
              </a:xfrm>
              <a:custGeom>
                <a:avLst/>
                <a:gdLst>
                  <a:gd name="T0" fmla="*/ 29 w 29"/>
                  <a:gd name="T1" fmla="*/ 0 h 14"/>
                  <a:gd name="T2" fmla="*/ 29 w 29"/>
                  <a:gd name="T3" fmla="*/ 0 h 14"/>
                  <a:gd name="T4" fmla="*/ 27 w 29"/>
                  <a:gd name="T5" fmla="*/ 0 h 14"/>
                  <a:gd name="T6" fmla="*/ 25 w 29"/>
                  <a:gd name="T7" fmla="*/ 0 h 14"/>
                  <a:gd name="T8" fmla="*/ 21 w 29"/>
                  <a:gd name="T9" fmla="*/ 0 h 14"/>
                  <a:gd name="T10" fmla="*/ 19 w 29"/>
                  <a:gd name="T11" fmla="*/ 2 h 14"/>
                  <a:gd name="T12" fmla="*/ 14 w 29"/>
                  <a:gd name="T13" fmla="*/ 2 h 14"/>
                  <a:gd name="T14" fmla="*/ 10 w 29"/>
                  <a:gd name="T15" fmla="*/ 2 h 14"/>
                  <a:gd name="T16" fmla="*/ 4 w 29"/>
                  <a:gd name="T17" fmla="*/ 4 h 14"/>
                  <a:gd name="T18" fmla="*/ 0 w 29"/>
                  <a:gd name="T19" fmla="*/ 6 h 14"/>
                  <a:gd name="T20" fmla="*/ 4 w 29"/>
                  <a:gd name="T21" fmla="*/ 14 h 14"/>
                  <a:gd name="T22" fmla="*/ 10 w 29"/>
                  <a:gd name="T23" fmla="*/ 12 h 14"/>
                  <a:gd name="T24" fmla="*/ 12 w 29"/>
                  <a:gd name="T25" fmla="*/ 10 h 14"/>
                  <a:gd name="T26" fmla="*/ 16 w 29"/>
                  <a:gd name="T27" fmla="*/ 10 h 14"/>
                  <a:gd name="T28" fmla="*/ 19 w 29"/>
                  <a:gd name="T29" fmla="*/ 10 h 14"/>
                  <a:gd name="T30" fmla="*/ 23 w 29"/>
                  <a:gd name="T31" fmla="*/ 10 h 14"/>
                  <a:gd name="T32" fmla="*/ 25 w 29"/>
                  <a:gd name="T33" fmla="*/ 10 h 14"/>
                  <a:gd name="T34" fmla="*/ 27 w 29"/>
                  <a:gd name="T35" fmla="*/ 10 h 14"/>
                  <a:gd name="T36" fmla="*/ 29 w 29"/>
                  <a:gd name="T37" fmla="*/ 10 h 14"/>
                  <a:gd name="T38" fmla="*/ 27 w 29"/>
                  <a:gd name="T39" fmla="*/ 10 h 14"/>
                  <a:gd name="T40" fmla="*/ 29 w 29"/>
                  <a:gd name="T41" fmla="*/ 0 h 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
                  <a:gd name="T64" fmla="*/ 0 h 14"/>
                  <a:gd name="T65" fmla="*/ 29 w 29"/>
                  <a:gd name="T66" fmla="*/ 14 h 1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 h="14">
                    <a:moveTo>
                      <a:pt x="29" y="0"/>
                    </a:moveTo>
                    <a:lnTo>
                      <a:pt x="29" y="0"/>
                    </a:lnTo>
                    <a:lnTo>
                      <a:pt x="27" y="0"/>
                    </a:lnTo>
                    <a:lnTo>
                      <a:pt x="25" y="0"/>
                    </a:lnTo>
                    <a:lnTo>
                      <a:pt x="21" y="0"/>
                    </a:lnTo>
                    <a:lnTo>
                      <a:pt x="19" y="2"/>
                    </a:lnTo>
                    <a:lnTo>
                      <a:pt x="14" y="2"/>
                    </a:lnTo>
                    <a:lnTo>
                      <a:pt x="10" y="2"/>
                    </a:lnTo>
                    <a:lnTo>
                      <a:pt x="4" y="4"/>
                    </a:lnTo>
                    <a:lnTo>
                      <a:pt x="0" y="6"/>
                    </a:lnTo>
                    <a:lnTo>
                      <a:pt x="4" y="14"/>
                    </a:lnTo>
                    <a:lnTo>
                      <a:pt x="10" y="12"/>
                    </a:lnTo>
                    <a:lnTo>
                      <a:pt x="12" y="10"/>
                    </a:lnTo>
                    <a:lnTo>
                      <a:pt x="16" y="10"/>
                    </a:lnTo>
                    <a:lnTo>
                      <a:pt x="19" y="10"/>
                    </a:lnTo>
                    <a:lnTo>
                      <a:pt x="23" y="10"/>
                    </a:lnTo>
                    <a:lnTo>
                      <a:pt x="25" y="10"/>
                    </a:lnTo>
                    <a:lnTo>
                      <a:pt x="27" y="10"/>
                    </a:lnTo>
                    <a:lnTo>
                      <a:pt x="29" y="10"/>
                    </a:lnTo>
                    <a:lnTo>
                      <a:pt x="27" y="10"/>
                    </a:lnTo>
                    <a:lnTo>
                      <a:pt x="29" y="0"/>
                    </a:lnTo>
                    <a:close/>
                  </a:path>
                </a:pathLst>
              </a:custGeom>
              <a:solidFill>
                <a:srgbClr val="000000"/>
              </a:solidFill>
              <a:ln w="9525">
                <a:noFill/>
                <a:round/>
                <a:headEnd/>
                <a:tailEnd/>
              </a:ln>
            </p:spPr>
            <p:txBody>
              <a:bodyPr/>
              <a:lstStyle/>
              <a:p>
                <a:endParaRPr lang="pt-BR"/>
              </a:p>
            </p:txBody>
          </p:sp>
          <p:sp>
            <p:nvSpPr>
              <p:cNvPr id="22293" name="Freeform 295"/>
              <p:cNvSpPr>
                <a:spLocks/>
              </p:cNvSpPr>
              <p:nvPr/>
            </p:nvSpPr>
            <p:spPr bwMode="auto">
              <a:xfrm>
                <a:off x="4572" y="3571"/>
                <a:ext cx="28" cy="16"/>
              </a:xfrm>
              <a:custGeom>
                <a:avLst/>
                <a:gdLst>
                  <a:gd name="T0" fmla="*/ 28 w 28"/>
                  <a:gd name="T1" fmla="*/ 6 h 16"/>
                  <a:gd name="T2" fmla="*/ 2 w 28"/>
                  <a:gd name="T3" fmla="*/ 0 h 16"/>
                  <a:gd name="T4" fmla="*/ 0 w 28"/>
                  <a:gd name="T5" fmla="*/ 10 h 16"/>
                  <a:gd name="T6" fmla="*/ 25 w 28"/>
                  <a:gd name="T7" fmla="*/ 16 h 16"/>
                  <a:gd name="T8" fmla="*/ 28 w 28"/>
                  <a:gd name="T9" fmla="*/ 6 h 16"/>
                  <a:gd name="T10" fmla="*/ 0 60000 65536"/>
                  <a:gd name="T11" fmla="*/ 0 60000 65536"/>
                  <a:gd name="T12" fmla="*/ 0 60000 65536"/>
                  <a:gd name="T13" fmla="*/ 0 60000 65536"/>
                  <a:gd name="T14" fmla="*/ 0 60000 65536"/>
                  <a:gd name="T15" fmla="*/ 0 w 28"/>
                  <a:gd name="T16" fmla="*/ 0 h 16"/>
                  <a:gd name="T17" fmla="*/ 28 w 28"/>
                  <a:gd name="T18" fmla="*/ 16 h 16"/>
                </a:gdLst>
                <a:ahLst/>
                <a:cxnLst>
                  <a:cxn ang="T10">
                    <a:pos x="T0" y="T1"/>
                  </a:cxn>
                  <a:cxn ang="T11">
                    <a:pos x="T2" y="T3"/>
                  </a:cxn>
                  <a:cxn ang="T12">
                    <a:pos x="T4" y="T5"/>
                  </a:cxn>
                  <a:cxn ang="T13">
                    <a:pos x="T6" y="T7"/>
                  </a:cxn>
                  <a:cxn ang="T14">
                    <a:pos x="T8" y="T9"/>
                  </a:cxn>
                </a:cxnLst>
                <a:rect l="T15" t="T16" r="T17" b="T18"/>
                <a:pathLst>
                  <a:path w="28" h="16">
                    <a:moveTo>
                      <a:pt x="28" y="6"/>
                    </a:moveTo>
                    <a:lnTo>
                      <a:pt x="2" y="0"/>
                    </a:lnTo>
                    <a:lnTo>
                      <a:pt x="0" y="10"/>
                    </a:lnTo>
                    <a:lnTo>
                      <a:pt x="25" y="16"/>
                    </a:lnTo>
                    <a:lnTo>
                      <a:pt x="28" y="6"/>
                    </a:lnTo>
                    <a:close/>
                  </a:path>
                </a:pathLst>
              </a:custGeom>
              <a:solidFill>
                <a:srgbClr val="000000"/>
              </a:solidFill>
              <a:ln w="9525">
                <a:noFill/>
                <a:round/>
                <a:headEnd/>
                <a:tailEnd/>
              </a:ln>
            </p:spPr>
            <p:txBody>
              <a:bodyPr/>
              <a:lstStyle/>
              <a:p>
                <a:endParaRPr lang="pt-BR"/>
              </a:p>
            </p:txBody>
          </p:sp>
          <p:sp>
            <p:nvSpPr>
              <p:cNvPr id="22294" name="Freeform 296"/>
              <p:cNvSpPr>
                <a:spLocks/>
              </p:cNvSpPr>
              <p:nvPr/>
            </p:nvSpPr>
            <p:spPr bwMode="auto">
              <a:xfrm>
                <a:off x="4597" y="3577"/>
                <a:ext cx="15" cy="11"/>
              </a:xfrm>
              <a:custGeom>
                <a:avLst/>
                <a:gdLst>
                  <a:gd name="T0" fmla="*/ 9 w 15"/>
                  <a:gd name="T1" fmla="*/ 11 h 11"/>
                  <a:gd name="T2" fmla="*/ 13 w 15"/>
                  <a:gd name="T3" fmla="*/ 4 h 11"/>
                  <a:gd name="T4" fmla="*/ 3 w 15"/>
                  <a:gd name="T5" fmla="*/ 0 h 11"/>
                  <a:gd name="T6" fmla="*/ 0 w 15"/>
                  <a:gd name="T7" fmla="*/ 10 h 11"/>
                  <a:gd name="T8" fmla="*/ 11 w 15"/>
                  <a:gd name="T9" fmla="*/ 11 h 11"/>
                  <a:gd name="T10" fmla="*/ 15 w 15"/>
                  <a:gd name="T11" fmla="*/ 4 h 11"/>
                  <a:gd name="T12" fmla="*/ 9 w 15"/>
                  <a:gd name="T13" fmla="*/ 11 h 11"/>
                  <a:gd name="T14" fmla="*/ 0 60000 65536"/>
                  <a:gd name="T15" fmla="*/ 0 60000 65536"/>
                  <a:gd name="T16" fmla="*/ 0 60000 65536"/>
                  <a:gd name="T17" fmla="*/ 0 60000 65536"/>
                  <a:gd name="T18" fmla="*/ 0 60000 65536"/>
                  <a:gd name="T19" fmla="*/ 0 60000 65536"/>
                  <a:gd name="T20" fmla="*/ 0 60000 65536"/>
                  <a:gd name="T21" fmla="*/ 0 w 15"/>
                  <a:gd name="T22" fmla="*/ 0 h 11"/>
                  <a:gd name="T23" fmla="*/ 15 w 15"/>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1">
                    <a:moveTo>
                      <a:pt x="9" y="11"/>
                    </a:moveTo>
                    <a:lnTo>
                      <a:pt x="13" y="4"/>
                    </a:lnTo>
                    <a:lnTo>
                      <a:pt x="3" y="0"/>
                    </a:lnTo>
                    <a:lnTo>
                      <a:pt x="0" y="10"/>
                    </a:lnTo>
                    <a:lnTo>
                      <a:pt x="11" y="11"/>
                    </a:lnTo>
                    <a:lnTo>
                      <a:pt x="15" y="4"/>
                    </a:lnTo>
                    <a:lnTo>
                      <a:pt x="9" y="11"/>
                    </a:lnTo>
                    <a:close/>
                  </a:path>
                </a:pathLst>
              </a:custGeom>
              <a:solidFill>
                <a:srgbClr val="000000"/>
              </a:solidFill>
              <a:ln w="9525">
                <a:noFill/>
                <a:round/>
                <a:headEnd/>
                <a:tailEnd/>
              </a:ln>
            </p:spPr>
            <p:txBody>
              <a:bodyPr/>
              <a:lstStyle/>
              <a:p>
                <a:endParaRPr lang="pt-BR"/>
              </a:p>
            </p:txBody>
          </p:sp>
          <p:sp>
            <p:nvSpPr>
              <p:cNvPr id="22295" name="Freeform 297"/>
              <p:cNvSpPr>
                <a:spLocks/>
              </p:cNvSpPr>
              <p:nvPr/>
            </p:nvSpPr>
            <p:spPr bwMode="auto">
              <a:xfrm>
                <a:off x="4547" y="3550"/>
                <a:ext cx="65" cy="38"/>
              </a:xfrm>
              <a:custGeom>
                <a:avLst/>
                <a:gdLst>
                  <a:gd name="T0" fmla="*/ 0 w 65"/>
                  <a:gd name="T1" fmla="*/ 8 h 38"/>
                  <a:gd name="T2" fmla="*/ 59 w 65"/>
                  <a:gd name="T3" fmla="*/ 38 h 38"/>
                  <a:gd name="T4" fmla="*/ 65 w 65"/>
                  <a:gd name="T5" fmla="*/ 31 h 38"/>
                  <a:gd name="T6" fmla="*/ 8 w 65"/>
                  <a:gd name="T7" fmla="*/ 0 h 38"/>
                  <a:gd name="T8" fmla="*/ 6 w 65"/>
                  <a:gd name="T9" fmla="*/ 0 h 38"/>
                  <a:gd name="T10" fmla="*/ 0 w 65"/>
                  <a:gd name="T11" fmla="*/ 8 h 38"/>
                  <a:gd name="T12" fmla="*/ 0 60000 65536"/>
                  <a:gd name="T13" fmla="*/ 0 60000 65536"/>
                  <a:gd name="T14" fmla="*/ 0 60000 65536"/>
                  <a:gd name="T15" fmla="*/ 0 60000 65536"/>
                  <a:gd name="T16" fmla="*/ 0 60000 65536"/>
                  <a:gd name="T17" fmla="*/ 0 60000 65536"/>
                  <a:gd name="T18" fmla="*/ 0 w 65"/>
                  <a:gd name="T19" fmla="*/ 0 h 38"/>
                  <a:gd name="T20" fmla="*/ 65 w 65"/>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65" h="38">
                    <a:moveTo>
                      <a:pt x="0" y="8"/>
                    </a:moveTo>
                    <a:lnTo>
                      <a:pt x="59" y="38"/>
                    </a:lnTo>
                    <a:lnTo>
                      <a:pt x="65" y="31"/>
                    </a:lnTo>
                    <a:lnTo>
                      <a:pt x="8" y="0"/>
                    </a:lnTo>
                    <a:lnTo>
                      <a:pt x="6" y="0"/>
                    </a:lnTo>
                    <a:lnTo>
                      <a:pt x="0" y="8"/>
                    </a:lnTo>
                    <a:close/>
                  </a:path>
                </a:pathLst>
              </a:custGeom>
              <a:solidFill>
                <a:srgbClr val="000000"/>
              </a:solidFill>
              <a:ln w="9525">
                <a:noFill/>
                <a:round/>
                <a:headEnd/>
                <a:tailEnd/>
              </a:ln>
            </p:spPr>
            <p:txBody>
              <a:bodyPr/>
              <a:lstStyle/>
              <a:p>
                <a:endParaRPr lang="pt-BR"/>
              </a:p>
            </p:txBody>
          </p:sp>
          <p:sp>
            <p:nvSpPr>
              <p:cNvPr id="22296" name="Freeform 298"/>
              <p:cNvSpPr>
                <a:spLocks/>
              </p:cNvSpPr>
              <p:nvPr/>
            </p:nvSpPr>
            <p:spPr bwMode="auto">
              <a:xfrm>
                <a:off x="4488" y="3520"/>
                <a:ext cx="65" cy="38"/>
              </a:xfrm>
              <a:custGeom>
                <a:avLst/>
                <a:gdLst>
                  <a:gd name="T0" fmla="*/ 0 w 65"/>
                  <a:gd name="T1" fmla="*/ 4 h 38"/>
                  <a:gd name="T2" fmla="*/ 6 w 65"/>
                  <a:gd name="T3" fmla="*/ 10 h 38"/>
                  <a:gd name="T4" fmla="*/ 16 w 65"/>
                  <a:gd name="T5" fmla="*/ 15 h 38"/>
                  <a:gd name="T6" fmla="*/ 25 w 65"/>
                  <a:gd name="T7" fmla="*/ 21 h 38"/>
                  <a:gd name="T8" fmla="*/ 35 w 65"/>
                  <a:gd name="T9" fmla="*/ 27 h 38"/>
                  <a:gd name="T10" fmla="*/ 44 w 65"/>
                  <a:gd name="T11" fmla="*/ 30 h 38"/>
                  <a:gd name="T12" fmla="*/ 52 w 65"/>
                  <a:gd name="T13" fmla="*/ 34 h 38"/>
                  <a:gd name="T14" fmla="*/ 57 w 65"/>
                  <a:gd name="T15" fmla="*/ 38 h 38"/>
                  <a:gd name="T16" fmla="*/ 59 w 65"/>
                  <a:gd name="T17" fmla="*/ 38 h 38"/>
                  <a:gd name="T18" fmla="*/ 65 w 65"/>
                  <a:gd name="T19" fmla="*/ 30 h 38"/>
                  <a:gd name="T20" fmla="*/ 63 w 65"/>
                  <a:gd name="T21" fmla="*/ 30 h 38"/>
                  <a:gd name="T22" fmla="*/ 57 w 65"/>
                  <a:gd name="T23" fmla="*/ 29 h 38"/>
                  <a:gd name="T24" fmla="*/ 50 w 65"/>
                  <a:gd name="T25" fmla="*/ 23 h 38"/>
                  <a:gd name="T26" fmla="*/ 42 w 65"/>
                  <a:gd name="T27" fmla="*/ 19 h 38"/>
                  <a:gd name="T28" fmla="*/ 33 w 65"/>
                  <a:gd name="T29" fmla="*/ 15 h 38"/>
                  <a:gd name="T30" fmla="*/ 23 w 65"/>
                  <a:gd name="T31" fmla="*/ 10 h 38"/>
                  <a:gd name="T32" fmla="*/ 16 w 65"/>
                  <a:gd name="T33" fmla="*/ 4 h 38"/>
                  <a:gd name="T34" fmla="*/ 12 w 65"/>
                  <a:gd name="T35" fmla="*/ 0 h 38"/>
                  <a:gd name="T36" fmla="*/ 0 w 65"/>
                  <a:gd name="T37" fmla="*/ 4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
                  <a:gd name="T58" fmla="*/ 0 h 38"/>
                  <a:gd name="T59" fmla="*/ 65 w 65"/>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 h="38">
                    <a:moveTo>
                      <a:pt x="0" y="4"/>
                    </a:moveTo>
                    <a:lnTo>
                      <a:pt x="6" y="10"/>
                    </a:lnTo>
                    <a:lnTo>
                      <a:pt x="16" y="15"/>
                    </a:lnTo>
                    <a:lnTo>
                      <a:pt x="25" y="21"/>
                    </a:lnTo>
                    <a:lnTo>
                      <a:pt x="35" y="27"/>
                    </a:lnTo>
                    <a:lnTo>
                      <a:pt x="44" y="30"/>
                    </a:lnTo>
                    <a:lnTo>
                      <a:pt x="52" y="34"/>
                    </a:lnTo>
                    <a:lnTo>
                      <a:pt x="57" y="38"/>
                    </a:lnTo>
                    <a:lnTo>
                      <a:pt x="59" y="38"/>
                    </a:lnTo>
                    <a:lnTo>
                      <a:pt x="65" y="30"/>
                    </a:lnTo>
                    <a:lnTo>
                      <a:pt x="63" y="30"/>
                    </a:lnTo>
                    <a:lnTo>
                      <a:pt x="57" y="29"/>
                    </a:lnTo>
                    <a:lnTo>
                      <a:pt x="50" y="23"/>
                    </a:lnTo>
                    <a:lnTo>
                      <a:pt x="42" y="19"/>
                    </a:lnTo>
                    <a:lnTo>
                      <a:pt x="33" y="15"/>
                    </a:lnTo>
                    <a:lnTo>
                      <a:pt x="23" y="10"/>
                    </a:lnTo>
                    <a:lnTo>
                      <a:pt x="16" y="4"/>
                    </a:lnTo>
                    <a:lnTo>
                      <a:pt x="12" y="0"/>
                    </a:lnTo>
                    <a:lnTo>
                      <a:pt x="0" y="4"/>
                    </a:lnTo>
                    <a:close/>
                  </a:path>
                </a:pathLst>
              </a:custGeom>
              <a:solidFill>
                <a:srgbClr val="000000"/>
              </a:solidFill>
              <a:ln w="9525">
                <a:noFill/>
                <a:round/>
                <a:headEnd/>
                <a:tailEnd/>
              </a:ln>
            </p:spPr>
            <p:txBody>
              <a:bodyPr/>
              <a:lstStyle/>
              <a:p>
                <a:endParaRPr lang="pt-BR"/>
              </a:p>
            </p:txBody>
          </p:sp>
          <p:sp>
            <p:nvSpPr>
              <p:cNvPr id="22297" name="Freeform 299"/>
              <p:cNvSpPr>
                <a:spLocks/>
              </p:cNvSpPr>
              <p:nvPr/>
            </p:nvSpPr>
            <p:spPr bwMode="auto">
              <a:xfrm>
                <a:off x="4439" y="3435"/>
                <a:ext cx="61" cy="89"/>
              </a:xfrm>
              <a:custGeom>
                <a:avLst/>
                <a:gdLst>
                  <a:gd name="T0" fmla="*/ 6 w 61"/>
                  <a:gd name="T1" fmla="*/ 0 h 89"/>
                  <a:gd name="T2" fmla="*/ 0 w 61"/>
                  <a:gd name="T3" fmla="*/ 5 h 89"/>
                  <a:gd name="T4" fmla="*/ 2 w 61"/>
                  <a:gd name="T5" fmla="*/ 9 h 89"/>
                  <a:gd name="T6" fmla="*/ 6 w 61"/>
                  <a:gd name="T7" fmla="*/ 17 h 89"/>
                  <a:gd name="T8" fmla="*/ 13 w 61"/>
                  <a:gd name="T9" fmla="*/ 28 h 89"/>
                  <a:gd name="T10" fmla="*/ 21 w 61"/>
                  <a:gd name="T11" fmla="*/ 41 h 89"/>
                  <a:gd name="T12" fmla="*/ 30 w 61"/>
                  <a:gd name="T13" fmla="*/ 57 h 89"/>
                  <a:gd name="T14" fmla="*/ 38 w 61"/>
                  <a:gd name="T15" fmla="*/ 70 h 89"/>
                  <a:gd name="T16" fmla="*/ 44 w 61"/>
                  <a:gd name="T17" fmla="*/ 79 h 89"/>
                  <a:gd name="T18" fmla="*/ 49 w 61"/>
                  <a:gd name="T19" fmla="*/ 89 h 89"/>
                  <a:gd name="T20" fmla="*/ 61 w 61"/>
                  <a:gd name="T21" fmla="*/ 85 h 89"/>
                  <a:gd name="T22" fmla="*/ 55 w 61"/>
                  <a:gd name="T23" fmla="*/ 78 h 89"/>
                  <a:gd name="T24" fmla="*/ 48 w 61"/>
                  <a:gd name="T25" fmla="*/ 66 h 89"/>
                  <a:gd name="T26" fmla="*/ 40 w 61"/>
                  <a:gd name="T27" fmla="*/ 53 h 89"/>
                  <a:gd name="T28" fmla="*/ 30 w 61"/>
                  <a:gd name="T29" fmla="*/ 38 h 89"/>
                  <a:gd name="T30" fmla="*/ 23 w 61"/>
                  <a:gd name="T31" fmla="*/ 24 h 89"/>
                  <a:gd name="T32" fmla="*/ 15 w 61"/>
                  <a:gd name="T33" fmla="*/ 13 h 89"/>
                  <a:gd name="T34" fmla="*/ 11 w 61"/>
                  <a:gd name="T35" fmla="*/ 5 h 89"/>
                  <a:gd name="T36" fmla="*/ 11 w 61"/>
                  <a:gd name="T37" fmla="*/ 2 h 89"/>
                  <a:gd name="T38" fmla="*/ 6 w 61"/>
                  <a:gd name="T39" fmla="*/ 9 h 89"/>
                  <a:gd name="T40" fmla="*/ 6 w 61"/>
                  <a:gd name="T41" fmla="*/ 0 h 8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1"/>
                  <a:gd name="T64" fmla="*/ 0 h 89"/>
                  <a:gd name="T65" fmla="*/ 61 w 61"/>
                  <a:gd name="T66" fmla="*/ 89 h 8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1" h="89">
                    <a:moveTo>
                      <a:pt x="6" y="0"/>
                    </a:moveTo>
                    <a:lnTo>
                      <a:pt x="0" y="5"/>
                    </a:lnTo>
                    <a:lnTo>
                      <a:pt x="2" y="9"/>
                    </a:lnTo>
                    <a:lnTo>
                      <a:pt x="6" y="17"/>
                    </a:lnTo>
                    <a:lnTo>
                      <a:pt x="13" y="28"/>
                    </a:lnTo>
                    <a:lnTo>
                      <a:pt x="21" y="41"/>
                    </a:lnTo>
                    <a:lnTo>
                      <a:pt x="30" y="57"/>
                    </a:lnTo>
                    <a:lnTo>
                      <a:pt x="38" y="70"/>
                    </a:lnTo>
                    <a:lnTo>
                      <a:pt x="44" y="79"/>
                    </a:lnTo>
                    <a:lnTo>
                      <a:pt x="49" y="89"/>
                    </a:lnTo>
                    <a:lnTo>
                      <a:pt x="61" y="85"/>
                    </a:lnTo>
                    <a:lnTo>
                      <a:pt x="55" y="78"/>
                    </a:lnTo>
                    <a:lnTo>
                      <a:pt x="48" y="66"/>
                    </a:lnTo>
                    <a:lnTo>
                      <a:pt x="40" y="53"/>
                    </a:lnTo>
                    <a:lnTo>
                      <a:pt x="30" y="38"/>
                    </a:lnTo>
                    <a:lnTo>
                      <a:pt x="23" y="24"/>
                    </a:lnTo>
                    <a:lnTo>
                      <a:pt x="15" y="13"/>
                    </a:lnTo>
                    <a:lnTo>
                      <a:pt x="11" y="5"/>
                    </a:lnTo>
                    <a:lnTo>
                      <a:pt x="11" y="2"/>
                    </a:lnTo>
                    <a:lnTo>
                      <a:pt x="6" y="9"/>
                    </a:lnTo>
                    <a:lnTo>
                      <a:pt x="6" y="0"/>
                    </a:lnTo>
                    <a:close/>
                  </a:path>
                </a:pathLst>
              </a:custGeom>
              <a:solidFill>
                <a:srgbClr val="000000"/>
              </a:solidFill>
              <a:ln w="9525">
                <a:noFill/>
                <a:round/>
                <a:headEnd/>
                <a:tailEnd/>
              </a:ln>
            </p:spPr>
            <p:txBody>
              <a:bodyPr/>
              <a:lstStyle/>
              <a:p>
                <a:endParaRPr lang="pt-BR"/>
              </a:p>
            </p:txBody>
          </p:sp>
          <p:sp>
            <p:nvSpPr>
              <p:cNvPr id="22298" name="Freeform 300"/>
              <p:cNvSpPr>
                <a:spLocks/>
              </p:cNvSpPr>
              <p:nvPr/>
            </p:nvSpPr>
            <p:spPr bwMode="auto">
              <a:xfrm>
                <a:off x="4445" y="3429"/>
                <a:ext cx="119" cy="15"/>
              </a:xfrm>
              <a:custGeom>
                <a:avLst/>
                <a:gdLst>
                  <a:gd name="T0" fmla="*/ 116 w 119"/>
                  <a:gd name="T1" fmla="*/ 0 h 15"/>
                  <a:gd name="T2" fmla="*/ 100 w 119"/>
                  <a:gd name="T3" fmla="*/ 4 h 15"/>
                  <a:gd name="T4" fmla="*/ 81 w 119"/>
                  <a:gd name="T5" fmla="*/ 6 h 15"/>
                  <a:gd name="T6" fmla="*/ 61 w 119"/>
                  <a:gd name="T7" fmla="*/ 6 h 15"/>
                  <a:gd name="T8" fmla="*/ 43 w 119"/>
                  <a:gd name="T9" fmla="*/ 6 h 15"/>
                  <a:gd name="T10" fmla="*/ 24 w 119"/>
                  <a:gd name="T11" fmla="*/ 6 h 15"/>
                  <a:gd name="T12" fmla="*/ 11 w 119"/>
                  <a:gd name="T13" fmla="*/ 6 h 15"/>
                  <a:gd name="T14" fmla="*/ 4 w 119"/>
                  <a:gd name="T15" fmla="*/ 6 h 15"/>
                  <a:gd name="T16" fmla="*/ 0 w 119"/>
                  <a:gd name="T17" fmla="*/ 6 h 15"/>
                  <a:gd name="T18" fmla="*/ 0 w 119"/>
                  <a:gd name="T19" fmla="*/ 15 h 15"/>
                  <a:gd name="T20" fmla="*/ 2 w 119"/>
                  <a:gd name="T21" fmla="*/ 15 h 15"/>
                  <a:gd name="T22" fmla="*/ 11 w 119"/>
                  <a:gd name="T23" fmla="*/ 15 h 15"/>
                  <a:gd name="T24" fmla="*/ 24 w 119"/>
                  <a:gd name="T25" fmla="*/ 15 h 15"/>
                  <a:gd name="T26" fmla="*/ 43 w 119"/>
                  <a:gd name="T27" fmla="*/ 15 h 15"/>
                  <a:gd name="T28" fmla="*/ 62 w 119"/>
                  <a:gd name="T29" fmla="*/ 15 h 15"/>
                  <a:gd name="T30" fmla="*/ 81 w 119"/>
                  <a:gd name="T31" fmla="*/ 15 h 15"/>
                  <a:gd name="T32" fmla="*/ 100 w 119"/>
                  <a:gd name="T33" fmla="*/ 11 h 15"/>
                  <a:gd name="T34" fmla="*/ 119 w 119"/>
                  <a:gd name="T35" fmla="*/ 10 h 15"/>
                  <a:gd name="T36" fmla="*/ 116 w 119"/>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9"/>
                  <a:gd name="T58" fmla="*/ 0 h 15"/>
                  <a:gd name="T59" fmla="*/ 119 w 119"/>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9" h="15">
                    <a:moveTo>
                      <a:pt x="116" y="0"/>
                    </a:moveTo>
                    <a:lnTo>
                      <a:pt x="100" y="4"/>
                    </a:lnTo>
                    <a:lnTo>
                      <a:pt x="81" y="6"/>
                    </a:lnTo>
                    <a:lnTo>
                      <a:pt x="61" y="6"/>
                    </a:lnTo>
                    <a:lnTo>
                      <a:pt x="43" y="6"/>
                    </a:lnTo>
                    <a:lnTo>
                      <a:pt x="24" y="6"/>
                    </a:lnTo>
                    <a:lnTo>
                      <a:pt x="11" y="6"/>
                    </a:lnTo>
                    <a:lnTo>
                      <a:pt x="4" y="6"/>
                    </a:lnTo>
                    <a:lnTo>
                      <a:pt x="0" y="6"/>
                    </a:lnTo>
                    <a:lnTo>
                      <a:pt x="0" y="15"/>
                    </a:lnTo>
                    <a:lnTo>
                      <a:pt x="2" y="15"/>
                    </a:lnTo>
                    <a:lnTo>
                      <a:pt x="11" y="15"/>
                    </a:lnTo>
                    <a:lnTo>
                      <a:pt x="24" y="15"/>
                    </a:lnTo>
                    <a:lnTo>
                      <a:pt x="43" y="15"/>
                    </a:lnTo>
                    <a:lnTo>
                      <a:pt x="62" y="15"/>
                    </a:lnTo>
                    <a:lnTo>
                      <a:pt x="81" y="15"/>
                    </a:lnTo>
                    <a:lnTo>
                      <a:pt x="100" y="11"/>
                    </a:lnTo>
                    <a:lnTo>
                      <a:pt x="119" y="10"/>
                    </a:lnTo>
                    <a:lnTo>
                      <a:pt x="116" y="0"/>
                    </a:lnTo>
                    <a:close/>
                  </a:path>
                </a:pathLst>
              </a:custGeom>
              <a:solidFill>
                <a:srgbClr val="000000"/>
              </a:solidFill>
              <a:ln w="9525">
                <a:noFill/>
                <a:round/>
                <a:headEnd/>
                <a:tailEnd/>
              </a:ln>
            </p:spPr>
            <p:txBody>
              <a:bodyPr/>
              <a:lstStyle/>
              <a:p>
                <a:endParaRPr lang="pt-BR"/>
              </a:p>
            </p:txBody>
          </p:sp>
          <p:sp>
            <p:nvSpPr>
              <p:cNvPr id="22299" name="Freeform 301"/>
              <p:cNvSpPr>
                <a:spLocks/>
              </p:cNvSpPr>
              <p:nvPr/>
            </p:nvSpPr>
            <p:spPr bwMode="auto">
              <a:xfrm>
                <a:off x="4561" y="3420"/>
                <a:ext cx="60" cy="19"/>
              </a:xfrm>
              <a:custGeom>
                <a:avLst/>
                <a:gdLst>
                  <a:gd name="T0" fmla="*/ 53 w 60"/>
                  <a:gd name="T1" fmla="*/ 0 h 19"/>
                  <a:gd name="T2" fmla="*/ 55 w 60"/>
                  <a:gd name="T3" fmla="*/ 0 h 19"/>
                  <a:gd name="T4" fmla="*/ 53 w 60"/>
                  <a:gd name="T5" fmla="*/ 0 h 19"/>
                  <a:gd name="T6" fmla="*/ 51 w 60"/>
                  <a:gd name="T7" fmla="*/ 0 h 19"/>
                  <a:gd name="T8" fmla="*/ 49 w 60"/>
                  <a:gd name="T9" fmla="*/ 0 h 19"/>
                  <a:gd name="T10" fmla="*/ 43 w 60"/>
                  <a:gd name="T11" fmla="*/ 1 h 19"/>
                  <a:gd name="T12" fmla="*/ 36 w 60"/>
                  <a:gd name="T13" fmla="*/ 3 h 19"/>
                  <a:gd name="T14" fmla="*/ 28 w 60"/>
                  <a:gd name="T15" fmla="*/ 5 h 19"/>
                  <a:gd name="T16" fmla="*/ 15 w 60"/>
                  <a:gd name="T17" fmla="*/ 7 h 19"/>
                  <a:gd name="T18" fmla="*/ 0 w 60"/>
                  <a:gd name="T19" fmla="*/ 9 h 19"/>
                  <a:gd name="T20" fmla="*/ 3 w 60"/>
                  <a:gd name="T21" fmla="*/ 19 h 19"/>
                  <a:gd name="T22" fmla="*/ 17 w 60"/>
                  <a:gd name="T23" fmla="*/ 15 h 19"/>
                  <a:gd name="T24" fmla="*/ 30 w 60"/>
                  <a:gd name="T25" fmla="*/ 13 h 19"/>
                  <a:gd name="T26" fmla="*/ 39 w 60"/>
                  <a:gd name="T27" fmla="*/ 11 h 19"/>
                  <a:gd name="T28" fmla="*/ 47 w 60"/>
                  <a:gd name="T29" fmla="*/ 9 h 19"/>
                  <a:gd name="T30" fmla="*/ 53 w 60"/>
                  <a:gd name="T31" fmla="*/ 9 h 19"/>
                  <a:gd name="T32" fmla="*/ 55 w 60"/>
                  <a:gd name="T33" fmla="*/ 7 h 19"/>
                  <a:gd name="T34" fmla="*/ 56 w 60"/>
                  <a:gd name="T35" fmla="*/ 7 h 19"/>
                  <a:gd name="T36" fmla="*/ 58 w 60"/>
                  <a:gd name="T37" fmla="*/ 7 h 19"/>
                  <a:gd name="T38" fmla="*/ 60 w 60"/>
                  <a:gd name="T39" fmla="*/ 5 h 19"/>
                  <a:gd name="T40" fmla="*/ 53 w 60"/>
                  <a:gd name="T41" fmla="*/ 0 h 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0"/>
                  <a:gd name="T64" fmla="*/ 0 h 19"/>
                  <a:gd name="T65" fmla="*/ 60 w 60"/>
                  <a:gd name="T66" fmla="*/ 19 h 1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0" h="19">
                    <a:moveTo>
                      <a:pt x="53" y="0"/>
                    </a:moveTo>
                    <a:lnTo>
                      <a:pt x="55" y="0"/>
                    </a:lnTo>
                    <a:lnTo>
                      <a:pt x="53" y="0"/>
                    </a:lnTo>
                    <a:lnTo>
                      <a:pt x="51" y="0"/>
                    </a:lnTo>
                    <a:lnTo>
                      <a:pt x="49" y="0"/>
                    </a:lnTo>
                    <a:lnTo>
                      <a:pt x="43" y="1"/>
                    </a:lnTo>
                    <a:lnTo>
                      <a:pt x="36" y="3"/>
                    </a:lnTo>
                    <a:lnTo>
                      <a:pt x="28" y="5"/>
                    </a:lnTo>
                    <a:lnTo>
                      <a:pt x="15" y="7"/>
                    </a:lnTo>
                    <a:lnTo>
                      <a:pt x="0" y="9"/>
                    </a:lnTo>
                    <a:lnTo>
                      <a:pt x="3" y="19"/>
                    </a:lnTo>
                    <a:lnTo>
                      <a:pt x="17" y="15"/>
                    </a:lnTo>
                    <a:lnTo>
                      <a:pt x="30" y="13"/>
                    </a:lnTo>
                    <a:lnTo>
                      <a:pt x="39" y="11"/>
                    </a:lnTo>
                    <a:lnTo>
                      <a:pt x="47" y="9"/>
                    </a:lnTo>
                    <a:lnTo>
                      <a:pt x="53" y="9"/>
                    </a:lnTo>
                    <a:lnTo>
                      <a:pt x="55" y="7"/>
                    </a:lnTo>
                    <a:lnTo>
                      <a:pt x="56" y="7"/>
                    </a:lnTo>
                    <a:lnTo>
                      <a:pt x="58" y="7"/>
                    </a:lnTo>
                    <a:lnTo>
                      <a:pt x="60" y="5"/>
                    </a:lnTo>
                    <a:lnTo>
                      <a:pt x="53" y="0"/>
                    </a:lnTo>
                    <a:close/>
                  </a:path>
                </a:pathLst>
              </a:custGeom>
              <a:solidFill>
                <a:srgbClr val="000000"/>
              </a:solidFill>
              <a:ln w="9525">
                <a:noFill/>
                <a:round/>
                <a:headEnd/>
                <a:tailEnd/>
              </a:ln>
            </p:spPr>
            <p:txBody>
              <a:bodyPr/>
              <a:lstStyle/>
              <a:p>
                <a:endParaRPr lang="pt-BR"/>
              </a:p>
            </p:txBody>
          </p:sp>
          <p:sp>
            <p:nvSpPr>
              <p:cNvPr id="22300" name="Freeform 302"/>
              <p:cNvSpPr>
                <a:spLocks/>
              </p:cNvSpPr>
              <p:nvPr/>
            </p:nvSpPr>
            <p:spPr bwMode="auto">
              <a:xfrm>
                <a:off x="4614" y="3353"/>
                <a:ext cx="125" cy="72"/>
              </a:xfrm>
              <a:custGeom>
                <a:avLst/>
                <a:gdLst>
                  <a:gd name="T0" fmla="*/ 125 w 125"/>
                  <a:gd name="T1" fmla="*/ 6 h 72"/>
                  <a:gd name="T2" fmla="*/ 115 w 125"/>
                  <a:gd name="T3" fmla="*/ 4 h 72"/>
                  <a:gd name="T4" fmla="*/ 0 w 125"/>
                  <a:gd name="T5" fmla="*/ 67 h 72"/>
                  <a:gd name="T6" fmla="*/ 7 w 125"/>
                  <a:gd name="T7" fmla="*/ 72 h 72"/>
                  <a:gd name="T8" fmla="*/ 123 w 125"/>
                  <a:gd name="T9" fmla="*/ 11 h 72"/>
                  <a:gd name="T10" fmla="*/ 115 w 125"/>
                  <a:gd name="T11" fmla="*/ 8 h 72"/>
                  <a:gd name="T12" fmla="*/ 125 w 125"/>
                  <a:gd name="T13" fmla="*/ 6 h 72"/>
                  <a:gd name="T14" fmla="*/ 123 w 125"/>
                  <a:gd name="T15" fmla="*/ 0 h 72"/>
                  <a:gd name="T16" fmla="*/ 115 w 125"/>
                  <a:gd name="T17" fmla="*/ 4 h 72"/>
                  <a:gd name="T18" fmla="*/ 125 w 125"/>
                  <a:gd name="T19" fmla="*/ 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5"/>
                  <a:gd name="T31" fmla="*/ 0 h 72"/>
                  <a:gd name="T32" fmla="*/ 125 w 125"/>
                  <a:gd name="T33" fmla="*/ 72 h 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5" h="72">
                    <a:moveTo>
                      <a:pt x="125" y="6"/>
                    </a:moveTo>
                    <a:lnTo>
                      <a:pt x="115" y="4"/>
                    </a:lnTo>
                    <a:lnTo>
                      <a:pt x="0" y="67"/>
                    </a:lnTo>
                    <a:lnTo>
                      <a:pt x="7" y="72"/>
                    </a:lnTo>
                    <a:lnTo>
                      <a:pt x="123" y="11"/>
                    </a:lnTo>
                    <a:lnTo>
                      <a:pt x="115" y="8"/>
                    </a:lnTo>
                    <a:lnTo>
                      <a:pt x="125" y="6"/>
                    </a:lnTo>
                    <a:lnTo>
                      <a:pt x="123" y="0"/>
                    </a:lnTo>
                    <a:lnTo>
                      <a:pt x="115" y="4"/>
                    </a:lnTo>
                    <a:lnTo>
                      <a:pt x="125" y="6"/>
                    </a:lnTo>
                    <a:close/>
                  </a:path>
                </a:pathLst>
              </a:custGeom>
              <a:solidFill>
                <a:srgbClr val="000000"/>
              </a:solidFill>
              <a:ln w="9525">
                <a:noFill/>
                <a:round/>
                <a:headEnd/>
                <a:tailEnd/>
              </a:ln>
            </p:spPr>
            <p:txBody>
              <a:bodyPr/>
              <a:lstStyle/>
              <a:p>
                <a:endParaRPr lang="pt-BR"/>
              </a:p>
            </p:txBody>
          </p:sp>
          <p:sp>
            <p:nvSpPr>
              <p:cNvPr id="22301" name="Freeform 303"/>
              <p:cNvSpPr>
                <a:spLocks/>
              </p:cNvSpPr>
              <p:nvPr/>
            </p:nvSpPr>
            <p:spPr bwMode="auto">
              <a:xfrm>
                <a:off x="4729" y="3359"/>
                <a:ext cx="46" cy="98"/>
              </a:xfrm>
              <a:custGeom>
                <a:avLst/>
                <a:gdLst>
                  <a:gd name="T0" fmla="*/ 46 w 46"/>
                  <a:gd name="T1" fmla="*/ 95 h 98"/>
                  <a:gd name="T2" fmla="*/ 46 w 46"/>
                  <a:gd name="T3" fmla="*/ 97 h 98"/>
                  <a:gd name="T4" fmla="*/ 10 w 46"/>
                  <a:gd name="T5" fmla="*/ 0 h 98"/>
                  <a:gd name="T6" fmla="*/ 0 w 46"/>
                  <a:gd name="T7" fmla="*/ 2 h 98"/>
                  <a:gd name="T8" fmla="*/ 35 w 46"/>
                  <a:gd name="T9" fmla="*/ 98 h 98"/>
                  <a:gd name="T10" fmla="*/ 35 w 46"/>
                  <a:gd name="T11" fmla="*/ 98 h 98"/>
                  <a:gd name="T12" fmla="*/ 46 w 46"/>
                  <a:gd name="T13" fmla="*/ 95 h 98"/>
                  <a:gd name="T14" fmla="*/ 0 60000 65536"/>
                  <a:gd name="T15" fmla="*/ 0 60000 65536"/>
                  <a:gd name="T16" fmla="*/ 0 60000 65536"/>
                  <a:gd name="T17" fmla="*/ 0 60000 65536"/>
                  <a:gd name="T18" fmla="*/ 0 60000 65536"/>
                  <a:gd name="T19" fmla="*/ 0 60000 65536"/>
                  <a:gd name="T20" fmla="*/ 0 60000 65536"/>
                  <a:gd name="T21" fmla="*/ 0 w 46"/>
                  <a:gd name="T22" fmla="*/ 0 h 98"/>
                  <a:gd name="T23" fmla="*/ 46 w 46"/>
                  <a:gd name="T24" fmla="*/ 98 h 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98">
                    <a:moveTo>
                      <a:pt x="46" y="95"/>
                    </a:moveTo>
                    <a:lnTo>
                      <a:pt x="46" y="97"/>
                    </a:lnTo>
                    <a:lnTo>
                      <a:pt x="10" y="0"/>
                    </a:lnTo>
                    <a:lnTo>
                      <a:pt x="0" y="2"/>
                    </a:lnTo>
                    <a:lnTo>
                      <a:pt x="35" y="98"/>
                    </a:lnTo>
                    <a:lnTo>
                      <a:pt x="46" y="95"/>
                    </a:lnTo>
                    <a:close/>
                  </a:path>
                </a:pathLst>
              </a:custGeom>
              <a:solidFill>
                <a:srgbClr val="000000"/>
              </a:solidFill>
              <a:ln w="9525">
                <a:noFill/>
                <a:round/>
                <a:headEnd/>
                <a:tailEnd/>
              </a:ln>
            </p:spPr>
            <p:txBody>
              <a:bodyPr/>
              <a:lstStyle/>
              <a:p>
                <a:endParaRPr lang="pt-BR"/>
              </a:p>
            </p:txBody>
          </p:sp>
          <p:sp>
            <p:nvSpPr>
              <p:cNvPr id="22302" name="Freeform 304"/>
              <p:cNvSpPr>
                <a:spLocks/>
              </p:cNvSpPr>
              <p:nvPr/>
            </p:nvSpPr>
            <p:spPr bwMode="auto">
              <a:xfrm>
                <a:off x="4764" y="3454"/>
                <a:ext cx="22" cy="22"/>
              </a:xfrm>
              <a:custGeom>
                <a:avLst/>
                <a:gdLst>
                  <a:gd name="T0" fmla="*/ 21 w 22"/>
                  <a:gd name="T1" fmla="*/ 17 h 22"/>
                  <a:gd name="T2" fmla="*/ 22 w 22"/>
                  <a:gd name="T3" fmla="*/ 19 h 22"/>
                  <a:gd name="T4" fmla="*/ 11 w 22"/>
                  <a:gd name="T5" fmla="*/ 0 h 22"/>
                  <a:gd name="T6" fmla="*/ 0 w 22"/>
                  <a:gd name="T7" fmla="*/ 3 h 22"/>
                  <a:gd name="T8" fmla="*/ 11 w 22"/>
                  <a:gd name="T9" fmla="*/ 22 h 22"/>
                  <a:gd name="T10" fmla="*/ 15 w 22"/>
                  <a:gd name="T11" fmla="*/ 22 h 22"/>
                  <a:gd name="T12" fmla="*/ 21 w 22"/>
                  <a:gd name="T13" fmla="*/ 17 h 22"/>
                  <a:gd name="T14" fmla="*/ 0 60000 65536"/>
                  <a:gd name="T15" fmla="*/ 0 60000 65536"/>
                  <a:gd name="T16" fmla="*/ 0 60000 65536"/>
                  <a:gd name="T17" fmla="*/ 0 60000 65536"/>
                  <a:gd name="T18" fmla="*/ 0 60000 65536"/>
                  <a:gd name="T19" fmla="*/ 0 60000 65536"/>
                  <a:gd name="T20" fmla="*/ 0 60000 65536"/>
                  <a:gd name="T21" fmla="*/ 0 w 22"/>
                  <a:gd name="T22" fmla="*/ 0 h 22"/>
                  <a:gd name="T23" fmla="*/ 22 w 22"/>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22">
                    <a:moveTo>
                      <a:pt x="21" y="17"/>
                    </a:moveTo>
                    <a:lnTo>
                      <a:pt x="22" y="19"/>
                    </a:lnTo>
                    <a:lnTo>
                      <a:pt x="11" y="0"/>
                    </a:lnTo>
                    <a:lnTo>
                      <a:pt x="0" y="3"/>
                    </a:lnTo>
                    <a:lnTo>
                      <a:pt x="11" y="22"/>
                    </a:lnTo>
                    <a:lnTo>
                      <a:pt x="15" y="22"/>
                    </a:lnTo>
                    <a:lnTo>
                      <a:pt x="21" y="17"/>
                    </a:lnTo>
                    <a:close/>
                  </a:path>
                </a:pathLst>
              </a:custGeom>
              <a:solidFill>
                <a:srgbClr val="000000"/>
              </a:solidFill>
              <a:ln w="9525">
                <a:noFill/>
                <a:round/>
                <a:headEnd/>
                <a:tailEnd/>
              </a:ln>
            </p:spPr>
            <p:txBody>
              <a:bodyPr/>
              <a:lstStyle/>
              <a:p>
                <a:endParaRPr lang="pt-BR"/>
              </a:p>
            </p:txBody>
          </p:sp>
          <p:sp>
            <p:nvSpPr>
              <p:cNvPr id="22303" name="Freeform 305"/>
              <p:cNvSpPr>
                <a:spLocks/>
              </p:cNvSpPr>
              <p:nvPr/>
            </p:nvSpPr>
            <p:spPr bwMode="auto">
              <a:xfrm>
                <a:off x="4779" y="3471"/>
                <a:ext cx="49" cy="24"/>
              </a:xfrm>
              <a:custGeom>
                <a:avLst/>
                <a:gdLst>
                  <a:gd name="T0" fmla="*/ 42 w 49"/>
                  <a:gd name="T1" fmla="*/ 24 h 24"/>
                  <a:gd name="T2" fmla="*/ 42 w 49"/>
                  <a:gd name="T3" fmla="*/ 17 h 24"/>
                  <a:gd name="T4" fmla="*/ 6 w 49"/>
                  <a:gd name="T5" fmla="*/ 0 h 24"/>
                  <a:gd name="T6" fmla="*/ 0 w 49"/>
                  <a:gd name="T7" fmla="*/ 5 h 24"/>
                  <a:gd name="T8" fmla="*/ 36 w 49"/>
                  <a:gd name="T9" fmla="*/ 24 h 24"/>
                  <a:gd name="T10" fmla="*/ 36 w 49"/>
                  <a:gd name="T11" fmla="*/ 17 h 24"/>
                  <a:gd name="T12" fmla="*/ 42 w 49"/>
                  <a:gd name="T13" fmla="*/ 24 h 24"/>
                  <a:gd name="T14" fmla="*/ 49 w 49"/>
                  <a:gd name="T15" fmla="*/ 21 h 24"/>
                  <a:gd name="T16" fmla="*/ 42 w 49"/>
                  <a:gd name="T17" fmla="*/ 17 h 24"/>
                  <a:gd name="T18" fmla="*/ 42 w 49"/>
                  <a:gd name="T19" fmla="*/ 24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
                  <a:gd name="T31" fmla="*/ 0 h 24"/>
                  <a:gd name="T32" fmla="*/ 49 w 49"/>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24">
                    <a:moveTo>
                      <a:pt x="42" y="24"/>
                    </a:moveTo>
                    <a:lnTo>
                      <a:pt x="42" y="17"/>
                    </a:lnTo>
                    <a:lnTo>
                      <a:pt x="6" y="0"/>
                    </a:lnTo>
                    <a:lnTo>
                      <a:pt x="0" y="5"/>
                    </a:lnTo>
                    <a:lnTo>
                      <a:pt x="36" y="24"/>
                    </a:lnTo>
                    <a:lnTo>
                      <a:pt x="36" y="17"/>
                    </a:lnTo>
                    <a:lnTo>
                      <a:pt x="42" y="24"/>
                    </a:lnTo>
                    <a:lnTo>
                      <a:pt x="49" y="21"/>
                    </a:lnTo>
                    <a:lnTo>
                      <a:pt x="42" y="17"/>
                    </a:lnTo>
                    <a:lnTo>
                      <a:pt x="42" y="24"/>
                    </a:lnTo>
                    <a:close/>
                  </a:path>
                </a:pathLst>
              </a:custGeom>
              <a:solidFill>
                <a:srgbClr val="000000"/>
              </a:solidFill>
              <a:ln w="9525">
                <a:noFill/>
                <a:round/>
                <a:headEnd/>
                <a:tailEnd/>
              </a:ln>
            </p:spPr>
            <p:txBody>
              <a:bodyPr/>
              <a:lstStyle/>
              <a:p>
                <a:endParaRPr lang="pt-BR"/>
              </a:p>
            </p:txBody>
          </p:sp>
          <p:sp>
            <p:nvSpPr>
              <p:cNvPr id="22304" name="Freeform 306"/>
              <p:cNvSpPr>
                <a:spLocks/>
              </p:cNvSpPr>
              <p:nvPr/>
            </p:nvSpPr>
            <p:spPr bwMode="auto">
              <a:xfrm>
                <a:off x="4783" y="3488"/>
                <a:ext cx="38" cy="23"/>
              </a:xfrm>
              <a:custGeom>
                <a:avLst/>
                <a:gdLst>
                  <a:gd name="T0" fmla="*/ 13 w 38"/>
                  <a:gd name="T1" fmla="*/ 17 h 23"/>
                  <a:gd name="T2" fmla="*/ 9 w 38"/>
                  <a:gd name="T3" fmla="*/ 23 h 23"/>
                  <a:gd name="T4" fmla="*/ 38 w 38"/>
                  <a:gd name="T5" fmla="*/ 7 h 23"/>
                  <a:gd name="T6" fmla="*/ 32 w 38"/>
                  <a:gd name="T7" fmla="*/ 0 h 23"/>
                  <a:gd name="T8" fmla="*/ 2 w 38"/>
                  <a:gd name="T9" fmla="*/ 15 h 23"/>
                  <a:gd name="T10" fmla="*/ 0 w 38"/>
                  <a:gd name="T11" fmla="*/ 19 h 23"/>
                  <a:gd name="T12" fmla="*/ 2 w 38"/>
                  <a:gd name="T13" fmla="*/ 15 h 23"/>
                  <a:gd name="T14" fmla="*/ 0 w 38"/>
                  <a:gd name="T15" fmla="*/ 15 h 23"/>
                  <a:gd name="T16" fmla="*/ 0 w 38"/>
                  <a:gd name="T17" fmla="*/ 19 h 23"/>
                  <a:gd name="T18" fmla="*/ 13 w 38"/>
                  <a:gd name="T19" fmla="*/ 17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23"/>
                  <a:gd name="T32" fmla="*/ 38 w 38"/>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23">
                    <a:moveTo>
                      <a:pt x="13" y="17"/>
                    </a:moveTo>
                    <a:lnTo>
                      <a:pt x="9" y="23"/>
                    </a:lnTo>
                    <a:lnTo>
                      <a:pt x="38" y="7"/>
                    </a:lnTo>
                    <a:lnTo>
                      <a:pt x="32" y="0"/>
                    </a:lnTo>
                    <a:lnTo>
                      <a:pt x="2" y="15"/>
                    </a:lnTo>
                    <a:lnTo>
                      <a:pt x="0" y="19"/>
                    </a:lnTo>
                    <a:lnTo>
                      <a:pt x="2" y="15"/>
                    </a:lnTo>
                    <a:lnTo>
                      <a:pt x="0" y="15"/>
                    </a:lnTo>
                    <a:lnTo>
                      <a:pt x="0" y="19"/>
                    </a:lnTo>
                    <a:lnTo>
                      <a:pt x="13" y="17"/>
                    </a:lnTo>
                    <a:close/>
                  </a:path>
                </a:pathLst>
              </a:custGeom>
              <a:solidFill>
                <a:srgbClr val="000000"/>
              </a:solidFill>
              <a:ln w="9525">
                <a:noFill/>
                <a:round/>
                <a:headEnd/>
                <a:tailEnd/>
              </a:ln>
            </p:spPr>
            <p:txBody>
              <a:bodyPr/>
              <a:lstStyle/>
              <a:p>
                <a:endParaRPr lang="pt-BR"/>
              </a:p>
            </p:txBody>
          </p:sp>
          <p:sp>
            <p:nvSpPr>
              <p:cNvPr id="22305" name="Freeform 307"/>
              <p:cNvSpPr>
                <a:spLocks/>
              </p:cNvSpPr>
              <p:nvPr/>
            </p:nvSpPr>
            <p:spPr bwMode="auto">
              <a:xfrm>
                <a:off x="4783" y="3505"/>
                <a:ext cx="28" cy="104"/>
              </a:xfrm>
              <a:custGeom>
                <a:avLst/>
                <a:gdLst>
                  <a:gd name="T0" fmla="*/ 28 w 28"/>
                  <a:gd name="T1" fmla="*/ 104 h 104"/>
                  <a:gd name="T2" fmla="*/ 28 w 28"/>
                  <a:gd name="T3" fmla="*/ 102 h 104"/>
                  <a:gd name="T4" fmla="*/ 13 w 28"/>
                  <a:gd name="T5" fmla="*/ 0 h 104"/>
                  <a:gd name="T6" fmla="*/ 0 w 28"/>
                  <a:gd name="T7" fmla="*/ 2 h 104"/>
                  <a:gd name="T8" fmla="*/ 19 w 28"/>
                  <a:gd name="T9" fmla="*/ 104 h 104"/>
                  <a:gd name="T10" fmla="*/ 19 w 28"/>
                  <a:gd name="T11" fmla="*/ 100 h 104"/>
                  <a:gd name="T12" fmla="*/ 28 w 28"/>
                  <a:gd name="T13" fmla="*/ 104 h 104"/>
                  <a:gd name="T14" fmla="*/ 0 60000 65536"/>
                  <a:gd name="T15" fmla="*/ 0 60000 65536"/>
                  <a:gd name="T16" fmla="*/ 0 60000 65536"/>
                  <a:gd name="T17" fmla="*/ 0 60000 65536"/>
                  <a:gd name="T18" fmla="*/ 0 60000 65536"/>
                  <a:gd name="T19" fmla="*/ 0 60000 65536"/>
                  <a:gd name="T20" fmla="*/ 0 60000 65536"/>
                  <a:gd name="T21" fmla="*/ 0 w 28"/>
                  <a:gd name="T22" fmla="*/ 0 h 104"/>
                  <a:gd name="T23" fmla="*/ 28 w 28"/>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104">
                    <a:moveTo>
                      <a:pt x="28" y="104"/>
                    </a:moveTo>
                    <a:lnTo>
                      <a:pt x="28" y="102"/>
                    </a:lnTo>
                    <a:lnTo>
                      <a:pt x="13" y="0"/>
                    </a:lnTo>
                    <a:lnTo>
                      <a:pt x="0" y="2"/>
                    </a:lnTo>
                    <a:lnTo>
                      <a:pt x="19" y="104"/>
                    </a:lnTo>
                    <a:lnTo>
                      <a:pt x="19" y="100"/>
                    </a:lnTo>
                    <a:lnTo>
                      <a:pt x="28" y="104"/>
                    </a:lnTo>
                    <a:close/>
                  </a:path>
                </a:pathLst>
              </a:custGeom>
              <a:solidFill>
                <a:srgbClr val="000000"/>
              </a:solidFill>
              <a:ln w="9525">
                <a:noFill/>
                <a:round/>
                <a:headEnd/>
                <a:tailEnd/>
              </a:ln>
            </p:spPr>
            <p:txBody>
              <a:bodyPr/>
              <a:lstStyle/>
              <a:p>
                <a:endParaRPr lang="pt-BR"/>
              </a:p>
            </p:txBody>
          </p:sp>
          <p:sp>
            <p:nvSpPr>
              <p:cNvPr id="22306" name="Freeform 308"/>
              <p:cNvSpPr>
                <a:spLocks/>
              </p:cNvSpPr>
              <p:nvPr/>
            </p:nvSpPr>
            <p:spPr bwMode="auto">
              <a:xfrm>
                <a:off x="4785" y="3605"/>
                <a:ext cx="26" cy="29"/>
              </a:xfrm>
              <a:custGeom>
                <a:avLst/>
                <a:gdLst>
                  <a:gd name="T0" fmla="*/ 13 w 26"/>
                  <a:gd name="T1" fmla="*/ 29 h 29"/>
                  <a:gd name="T2" fmla="*/ 13 w 26"/>
                  <a:gd name="T3" fmla="*/ 27 h 29"/>
                  <a:gd name="T4" fmla="*/ 15 w 26"/>
                  <a:gd name="T5" fmla="*/ 23 h 29"/>
                  <a:gd name="T6" fmla="*/ 17 w 26"/>
                  <a:gd name="T7" fmla="*/ 19 h 29"/>
                  <a:gd name="T8" fmla="*/ 18 w 26"/>
                  <a:gd name="T9" fmla="*/ 16 h 29"/>
                  <a:gd name="T10" fmla="*/ 20 w 26"/>
                  <a:gd name="T11" fmla="*/ 12 h 29"/>
                  <a:gd name="T12" fmla="*/ 24 w 26"/>
                  <a:gd name="T13" fmla="*/ 8 h 29"/>
                  <a:gd name="T14" fmla="*/ 26 w 26"/>
                  <a:gd name="T15" fmla="*/ 6 h 29"/>
                  <a:gd name="T16" fmla="*/ 26 w 26"/>
                  <a:gd name="T17" fmla="*/ 4 h 29"/>
                  <a:gd name="T18" fmla="*/ 17 w 26"/>
                  <a:gd name="T19" fmla="*/ 0 h 29"/>
                  <a:gd name="T20" fmla="*/ 17 w 26"/>
                  <a:gd name="T21" fmla="*/ 2 h 29"/>
                  <a:gd name="T22" fmla="*/ 15 w 26"/>
                  <a:gd name="T23" fmla="*/ 4 h 29"/>
                  <a:gd name="T24" fmla="*/ 11 w 26"/>
                  <a:gd name="T25" fmla="*/ 8 h 29"/>
                  <a:gd name="T26" fmla="*/ 9 w 26"/>
                  <a:gd name="T27" fmla="*/ 12 h 29"/>
                  <a:gd name="T28" fmla="*/ 5 w 26"/>
                  <a:gd name="T29" fmla="*/ 16 h 29"/>
                  <a:gd name="T30" fmla="*/ 3 w 26"/>
                  <a:gd name="T31" fmla="*/ 21 h 29"/>
                  <a:gd name="T32" fmla="*/ 1 w 26"/>
                  <a:gd name="T33" fmla="*/ 25 h 29"/>
                  <a:gd name="T34" fmla="*/ 0 w 26"/>
                  <a:gd name="T35" fmla="*/ 29 h 29"/>
                  <a:gd name="T36" fmla="*/ 13 w 26"/>
                  <a:gd name="T37" fmla="*/ 29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29"/>
                  <a:gd name="T59" fmla="*/ 26 w 26"/>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29">
                    <a:moveTo>
                      <a:pt x="13" y="29"/>
                    </a:moveTo>
                    <a:lnTo>
                      <a:pt x="13" y="27"/>
                    </a:lnTo>
                    <a:lnTo>
                      <a:pt x="15" y="23"/>
                    </a:lnTo>
                    <a:lnTo>
                      <a:pt x="17" y="19"/>
                    </a:lnTo>
                    <a:lnTo>
                      <a:pt x="18" y="16"/>
                    </a:lnTo>
                    <a:lnTo>
                      <a:pt x="20" y="12"/>
                    </a:lnTo>
                    <a:lnTo>
                      <a:pt x="24" y="8"/>
                    </a:lnTo>
                    <a:lnTo>
                      <a:pt x="26" y="6"/>
                    </a:lnTo>
                    <a:lnTo>
                      <a:pt x="26" y="4"/>
                    </a:lnTo>
                    <a:lnTo>
                      <a:pt x="17" y="0"/>
                    </a:lnTo>
                    <a:lnTo>
                      <a:pt x="17" y="2"/>
                    </a:lnTo>
                    <a:lnTo>
                      <a:pt x="15" y="4"/>
                    </a:lnTo>
                    <a:lnTo>
                      <a:pt x="11" y="8"/>
                    </a:lnTo>
                    <a:lnTo>
                      <a:pt x="9" y="12"/>
                    </a:lnTo>
                    <a:lnTo>
                      <a:pt x="5" y="16"/>
                    </a:lnTo>
                    <a:lnTo>
                      <a:pt x="3" y="21"/>
                    </a:lnTo>
                    <a:lnTo>
                      <a:pt x="1" y="25"/>
                    </a:lnTo>
                    <a:lnTo>
                      <a:pt x="0" y="29"/>
                    </a:lnTo>
                    <a:lnTo>
                      <a:pt x="13" y="29"/>
                    </a:lnTo>
                    <a:close/>
                  </a:path>
                </a:pathLst>
              </a:custGeom>
              <a:solidFill>
                <a:srgbClr val="000000"/>
              </a:solidFill>
              <a:ln w="9525">
                <a:noFill/>
                <a:round/>
                <a:headEnd/>
                <a:tailEnd/>
              </a:ln>
            </p:spPr>
            <p:txBody>
              <a:bodyPr/>
              <a:lstStyle/>
              <a:p>
                <a:endParaRPr lang="pt-BR"/>
              </a:p>
            </p:txBody>
          </p:sp>
          <p:sp>
            <p:nvSpPr>
              <p:cNvPr id="22307" name="Freeform 309"/>
              <p:cNvSpPr>
                <a:spLocks/>
              </p:cNvSpPr>
              <p:nvPr/>
            </p:nvSpPr>
            <p:spPr bwMode="auto">
              <a:xfrm>
                <a:off x="4785" y="3634"/>
                <a:ext cx="20" cy="21"/>
              </a:xfrm>
              <a:custGeom>
                <a:avLst/>
                <a:gdLst>
                  <a:gd name="T0" fmla="*/ 18 w 20"/>
                  <a:gd name="T1" fmla="*/ 17 h 21"/>
                  <a:gd name="T2" fmla="*/ 20 w 20"/>
                  <a:gd name="T3" fmla="*/ 17 h 21"/>
                  <a:gd name="T4" fmla="*/ 18 w 20"/>
                  <a:gd name="T5" fmla="*/ 17 h 21"/>
                  <a:gd name="T6" fmla="*/ 18 w 20"/>
                  <a:gd name="T7" fmla="*/ 15 h 21"/>
                  <a:gd name="T8" fmla="*/ 17 w 20"/>
                  <a:gd name="T9" fmla="*/ 13 h 21"/>
                  <a:gd name="T10" fmla="*/ 17 w 20"/>
                  <a:gd name="T11" fmla="*/ 9 h 21"/>
                  <a:gd name="T12" fmla="*/ 15 w 20"/>
                  <a:gd name="T13" fmla="*/ 8 h 21"/>
                  <a:gd name="T14" fmla="*/ 13 w 20"/>
                  <a:gd name="T15" fmla="*/ 4 h 21"/>
                  <a:gd name="T16" fmla="*/ 13 w 20"/>
                  <a:gd name="T17" fmla="*/ 2 h 21"/>
                  <a:gd name="T18" fmla="*/ 13 w 20"/>
                  <a:gd name="T19" fmla="*/ 0 h 21"/>
                  <a:gd name="T20" fmla="*/ 0 w 20"/>
                  <a:gd name="T21" fmla="*/ 0 h 21"/>
                  <a:gd name="T22" fmla="*/ 1 w 20"/>
                  <a:gd name="T23" fmla="*/ 4 h 21"/>
                  <a:gd name="T24" fmla="*/ 1 w 20"/>
                  <a:gd name="T25" fmla="*/ 6 h 21"/>
                  <a:gd name="T26" fmla="*/ 3 w 20"/>
                  <a:gd name="T27" fmla="*/ 9 h 21"/>
                  <a:gd name="T28" fmla="*/ 5 w 20"/>
                  <a:gd name="T29" fmla="*/ 13 h 21"/>
                  <a:gd name="T30" fmla="*/ 5 w 20"/>
                  <a:gd name="T31" fmla="*/ 15 h 21"/>
                  <a:gd name="T32" fmla="*/ 7 w 20"/>
                  <a:gd name="T33" fmla="*/ 19 h 21"/>
                  <a:gd name="T34" fmla="*/ 9 w 20"/>
                  <a:gd name="T35" fmla="*/ 19 h 21"/>
                  <a:gd name="T36" fmla="*/ 9 w 20"/>
                  <a:gd name="T37" fmla="*/ 21 h 21"/>
                  <a:gd name="T38" fmla="*/ 18 w 20"/>
                  <a:gd name="T39" fmla="*/ 17 h 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21"/>
                  <a:gd name="T62" fmla="*/ 20 w 20"/>
                  <a:gd name="T63" fmla="*/ 21 h 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21">
                    <a:moveTo>
                      <a:pt x="18" y="17"/>
                    </a:moveTo>
                    <a:lnTo>
                      <a:pt x="20" y="17"/>
                    </a:lnTo>
                    <a:lnTo>
                      <a:pt x="18" y="17"/>
                    </a:lnTo>
                    <a:lnTo>
                      <a:pt x="18" y="15"/>
                    </a:lnTo>
                    <a:lnTo>
                      <a:pt x="17" y="13"/>
                    </a:lnTo>
                    <a:lnTo>
                      <a:pt x="17" y="9"/>
                    </a:lnTo>
                    <a:lnTo>
                      <a:pt x="15" y="8"/>
                    </a:lnTo>
                    <a:lnTo>
                      <a:pt x="13" y="4"/>
                    </a:lnTo>
                    <a:lnTo>
                      <a:pt x="13" y="2"/>
                    </a:lnTo>
                    <a:lnTo>
                      <a:pt x="13" y="0"/>
                    </a:lnTo>
                    <a:lnTo>
                      <a:pt x="0" y="0"/>
                    </a:lnTo>
                    <a:lnTo>
                      <a:pt x="1" y="4"/>
                    </a:lnTo>
                    <a:lnTo>
                      <a:pt x="1" y="6"/>
                    </a:lnTo>
                    <a:lnTo>
                      <a:pt x="3" y="9"/>
                    </a:lnTo>
                    <a:lnTo>
                      <a:pt x="5" y="13"/>
                    </a:lnTo>
                    <a:lnTo>
                      <a:pt x="5" y="15"/>
                    </a:lnTo>
                    <a:lnTo>
                      <a:pt x="7" y="19"/>
                    </a:lnTo>
                    <a:lnTo>
                      <a:pt x="9" y="19"/>
                    </a:lnTo>
                    <a:lnTo>
                      <a:pt x="9" y="21"/>
                    </a:lnTo>
                    <a:lnTo>
                      <a:pt x="18" y="17"/>
                    </a:lnTo>
                    <a:close/>
                  </a:path>
                </a:pathLst>
              </a:custGeom>
              <a:solidFill>
                <a:srgbClr val="000000"/>
              </a:solidFill>
              <a:ln w="9525">
                <a:noFill/>
                <a:round/>
                <a:headEnd/>
                <a:tailEnd/>
              </a:ln>
            </p:spPr>
            <p:txBody>
              <a:bodyPr/>
              <a:lstStyle/>
              <a:p>
                <a:endParaRPr lang="pt-BR"/>
              </a:p>
            </p:txBody>
          </p:sp>
          <p:sp>
            <p:nvSpPr>
              <p:cNvPr id="22308" name="Freeform 310"/>
              <p:cNvSpPr>
                <a:spLocks/>
              </p:cNvSpPr>
              <p:nvPr/>
            </p:nvSpPr>
            <p:spPr bwMode="auto">
              <a:xfrm>
                <a:off x="4794" y="3651"/>
                <a:ext cx="42" cy="49"/>
              </a:xfrm>
              <a:custGeom>
                <a:avLst/>
                <a:gdLst>
                  <a:gd name="T0" fmla="*/ 42 w 42"/>
                  <a:gd name="T1" fmla="*/ 44 h 49"/>
                  <a:gd name="T2" fmla="*/ 42 w 42"/>
                  <a:gd name="T3" fmla="*/ 46 h 49"/>
                  <a:gd name="T4" fmla="*/ 9 w 42"/>
                  <a:gd name="T5" fmla="*/ 0 h 49"/>
                  <a:gd name="T6" fmla="*/ 0 w 42"/>
                  <a:gd name="T7" fmla="*/ 4 h 49"/>
                  <a:gd name="T8" fmla="*/ 32 w 42"/>
                  <a:gd name="T9" fmla="*/ 49 h 49"/>
                  <a:gd name="T10" fmla="*/ 34 w 42"/>
                  <a:gd name="T11" fmla="*/ 49 h 49"/>
                  <a:gd name="T12" fmla="*/ 42 w 42"/>
                  <a:gd name="T13" fmla="*/ 44 h 49"/>
                  <a:gd name="T14" fmla="*/ 0 60000 65536"/>
                  <a:gd name="T15" fmla="*/ 0 60000 65536"/>
                  <a:gd name="T16" fmla="*/ 0 60000 65536"/>
                  <a:gd name="T17" fmla="*/ 0 60000 65536"/>
                  <a:gd name="T18" fmla="*/ 0 60000 65536"/>
                  <a:gd name="T19" fmla="*/ 0 60000 65536"/>
                  <a:gd name="T20" fmla="*/ 0 60000 65536"/>
                  <a:gd name="T21" fmla="*/ 0 w 42"/>
                  <a:gd name="T22" fmla="*/ 0 h 49"/>
                  <a:gd name="T23" fmla="*/ 42 w 42"/>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49">
                    <a:moveTo>
                      <a:pt x="42" y="44"/>
                    </a:moveTo>
                    <a:lnTo>
                      <a:pt x="42" y="46"/>
                    </a:lnTo>
                    <a:lnTo>
                      <a:pt x="9" y="0"/>
                    </a:lnTo>
                    <a:lnTo>
                      <a:pt x="0" y="4"/>
                    </a:lnTo>
                    <a:lnTo>
                      <a:pt x="32" y="49"/>
                    </a:lnTo>
                    <a:lnTo>
                      <a:pt x="34" y="49"/>
                    </a:lnTo>
                    <a:lnTo>
                      <a:pt x="42" y="44"/>
                    </a:lnTo>
                    <a:close/>
                  </a:path>
                </a:pathLst>
              </a:custGeom>
              <a:solidFill>
                <a:srgbClr val="000000"/>
              </a:solidFill>
              <a:ln w="9525">
                <a:noFill/>
                <a:round/>
                <a:headEnd/>
                <a:tailEnd/>
              </a:ln>
            </p:spPr>
            <p:txBody>
              <a:bodyPr/>
              <a:lstStyle/>
              <a:p>
                <a:endParaRPr lang="pt-BR"/>
              </a:p>
            </p:txBody>
          </p:sp>
          <p:sp>
            <p:nvSpPr>
              <p:cNvPr id="22309" name="Freeform 311"/>
              <p:cNvSpPr>
                <a:spLocks/>
              </p:cNvSpPr>
              <p:nvPr/>
            </p:nvSpPr>
            <p:spPr bwMode="auto">
              <a:xfrm>
                <a:off x="4828" y="3695"/>
                <a:ext cx="29" cy="21"/>
              </a:xfrm>
              <a:custGeom>
                <a:avLst/>
                <a:gdLst>
                  <a:gd name="T0" fmla="*/ 29 w 29"/>
                  <a:gd name="T1" fmla="*/ 17 h 21"/>
                  <a:gd name="T2" fmla="*/ 27 w 29"/>
                  <a:gd name="T3" fmla="*/ 15 h 21"/>
                  <a:gd name="T4" fmla="*/ 8 w 29"/>
                  <a:gd name="T5" fmla="*/ 0 h 21"/>
                  <a:gd name="T6" fmla="*/ 0 w 29"/>
                  <a:gd name="T7" fmla="*/ 5 h 21"/>
                  <a:gd name="T8" fmla="*/ 19 w 29"/>
                  <a:gd name="T9" fmla="*/ 21 h 21"/>
                  <a:gd name="T10" fmla="*/ 17 w 29"/>
                  <a:gd name="T11" fmla="*/ 19 h 21"/>
                  <a:gd name="T12" fmla="*/ 29 w 29"/>
                  <a:gd name="T13" fmla="*/ 17 h 21"/>
                  <a:gd name="T14" fmla="*/ 0 60000 65536"/>
                  <a:gd name="T15" fmla="*/ 0 60000 65536"/>
                  <a:gd name="T16" fmla="*/ 0 60000 65536"/>
                  <a:gd name="T17" fmla="*/ 0 60000 65536"/>
                  <a:gd name="T18" fmla="*/ 0 60000 65536"/>
                  <a:gd name="T19" fmla="*/ 0 60000 65536"/>
                  <a:gd name="T20" fmla="*/ 0 60000 65536"/>
                  <a:gd name="T21" fmla="*/ 0 w 29"/>
                  <a:gd name="T22" fmla="*/ 0 h 21"/>
                  <a:gd name="T23" fmla="*/ 29 w 29"/>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21">
                    <a:moveTo>
                      <a:pt x="29" y="17"/>
                    </a:moveTo>
                    <a:lnTo>
                      <a:pt x="27" y="15"/>
                    </a:lnTo>
                    <a:lnTo>
                      <a:pt x="8" y="0"/>
                    </a:lnTo>
                    <a:lnTo>
                      <a:pt x="0" y="5"/>
                    </a:lnTo>
                    <a:lnTo>
                      <a:pt x="19" y="21"/>
                    </a:lnTo>
                    <a:lnTo>
                      <a:pt x="17" y="19"/>
                    </a:lnTo>
                    <a:lnTo>
                      <a:pt x="29" y="17"/>
                    </a:lnTo>
                    <a:close/>
                  </a:path>
                </a:pathLst>
              </a:custGeom>
              <a:solidFill>
                <a:srgbClr val="000000"/>
              </a:solidFill>
              <a:ln w="9525">
                <a:noFill/>
                <a:round/>
                <a:headEnd/>
                <a:tailEnd/>
              </a:ln>
            </p:spPr>
            <p:txBody>
              <a:bodyPr/>
              <a:lstStyle/>
              <a:p>
                <a:endParaRPr lang="pt-BR"/>
              </a:p>
            </p:txBody>
          </p:sp>
          <p:sp>
            <p:nvSpPr>
              <p:cNvPr id="22310" name="Freeform 312"/>
              <p:cNvSpPr>
                <a:spLocks/>
              </p:cNvSpPr>
              <p:nvPr/>
            </p:nvSpPr>
            <p:spPr bwMode="auto">
              <a:xfrm>
                <a:off x="4845" y="3712"/>
                <a:ext cx="61" cy="176"/>
              </a:xfrm>
              <a:custGeom>
                <a:avLst/>
                <a:gdLst>
                  <a:gd name="T0" fmla="*/ 55 w 61"/>
                  <a:gd name="T1" fmla="*/ 176 h 176"/>
                  <a:gd name="T2" fmla="*/ 61 w 61"/>
                  <a:gd name="T3" fmla="*/ 171 h 176"/>
                  <a:gd name="T4" fmla="*/ 12 w 61"/>
                  <a:gd name="T5" fmla="*/ 0 h 176"/>
                  <a:gd name="T6" fmla="*/ 0 w 61"/>
                  <a:gd name="T7" fmla="*/ 2 h 176"/>
                  <a:gd name="T8" fmla="*/ 50 w 61"/>
                  <a:gd name="T9" fmla="*/ 172 h 176"/>
                  <a:gd name="T10" fmla="*/ 53 w 61"/>
                  <a:gd name="T11" fmla="*/ 169 h 176"/>
                  <a:gd name="T12" fmla="*/ 55 w 61"/>
                  <a:gd name="T13" fmla="*/ 176 h 176"/>
                  <a:gd name="T14" fmla="*/ 0 60000 65536"/>
                  <a:gd name="T15" fmla="*/ 0 60000 65536"/>
                  <a:gd name="T16" fmla="*/ 0 60000 65536"/>
                  <a:gd name="T17" fmla="*/ 0 60000 65536"/>
                  <a:gd name="T18" fmla="*/ 0 60000 65536"/>
                  <a:gd name="T19" fmla="*/ 0 60000 65536"/>
                  <a:gd name="T20" fmla="*/ 0 60000 65536"/>
                  <a:gd name="T21" fmla="*/ 0 w 61"/>
                  <a:gd name="T22" fmla="*/ 0 h 176"/>
                  <a:gd name="T23" fmla="*/ 61 w 61"/>
                  <a:gd name="T24" fmla="*/ 176 h 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176">
                    <a:moveTo>
                      <a:pt x="55" y="176"/>
                    </a:moveTo>
                    <a:lnTo>
                      <a:pt x="61" y="171"/>
                    </a:lnTo>
                    <a:lnTo>
                      <a:pt x="12" y="0"/>
                    </a:lnTo>
                    <a:lnTo>
                      <a:pt x="0" y="2"/>
                    </a:lnTo>
                    <a:lnTo>
                      <a:pt x="50" y="172"/>
                    </a:lnTo>
                    <a:lnTo>
                      <a:pt x="53" y="169"/>
                    </a:lnTo>
                    <a:lnTo>
                      <a:pt x="55" y="176"/>
                    </a:lnTo>
                    <a:close/>
                  </a:path>
                </a:pathLst>
              </a:custGeom>
              <a:solidFill>
                <a:srgbClr val="000000"/>
              </a:solidFill>
              <a:ln w="9525">
                <a:noFill/>
                <a:round/>
                <a:headEnd/>
                <a:tailEnd/>
              </a:ln>
            </p:spPr>
            <p:txBody>
              <a:bodyPr/>
              <a:lstStyle/>
              <a:p>
                <a:endParaRPr lang="pt-BR"/>
              </a:p>
            </p:txBody>
          </p:sp>
          <p:sp>
            <p:nvSpPr>
              <p:cNvPr id="22311" name="Freeform 313"/>
              <p:cNvSpPr>
                <a:spLocks/>
              </p:cNvSpPr>
              <p:nvPr/>
            </p:nvSpPr>
            <p:spPr bwMode="auto">
              <a:xfrm>
                <a:off x="4824" y="3881"/>
                <a:ext cx="76" cy="17"/>
              </a:xfrm>
              <a:custGeom>
                <a:avLst/>
                <a:gdLst>
                  <a:gd name="T0" fmla="*/ 0 w 76"/>
                  <a:gd name="T1" fmla="*/ 17 h 17"/>
                  <a:gd name="T2" fmla="*/ 10 w 76"/>
                  <a:gd name="T3" fmla="*/ 17 h 17"/>
                  <a:gd name="T4" fmla="*/ 19 w 76"/>
                  <a:gd name="T5" fmla="*/ 15 h 17"/>
                  <a:gd name="T6" fmla="*/ 33 w 76"/>
                  <a:gd name="T7" fmla="*/ 15 h 17"/>
                  <a:gd name="T8" fmla="*/ 46 w 76"/>
                  <a:gd name="T9" fmla="*/ 13 h 17"/>
                  <a:gd name="T10" fmla="*/ 57 w 76"/>
                  <a:gd name="T11" fmla="*/ 11 h 17"/>
                  <a:gd name="T12" fmla="*/ 67 w 76"/>
                  <a:gd name="T13" fmla="*/ 9 h 17"/>
                  <a:gd name="T14" fmla="*/ 74 w 76"/>
                  <a:gd name="T15" fmla="*/ 7 h 17"/>
                  <a:gd name="T16" fmla="*/ 76 w 76"/>
                  <a:gd name="T17" fmla="*/ 7 h 17"/>
                  <a:gd name="T18" fmla="*/ 74 w 76"/>
                  <a:gd name="T19" fmla="*/ 0 h 17"/>
                  <a:gd name="T20" fmla="*/ 72 w 76"/>
                  <a:gd name="T21" fmla="*/ 0 h 17"/>
                  <a:gd name="T22" fmla="*/ 65 w 76"/>
                  <a:gd name="T23" fmla="*/ 0 h 17"/>
                  <a:gd name="T24" fmla="*/ 55 w 76"/>
                  <a:gd name="T25" fmla="*/ 2 h 17"/>
                  <a:gd name="T26" fmla="*/ 42 w 76"/>
                  <a:gd name="T27" fmla="*/ 3 h 17"/>
                  <a:gd name="T28" fmla="*/ 29 w 76"/>
                  <a:gd name="T29" fmla="*/ 5 h 17"/>
                  <a:gd name="T30" fmla="*/ 19 w 76"/>
                  <a:gd name="T31" fmla="*/ 7 h 17"/>
                  <a:gd name="T32" fmla="*/ 8 w 76"/>
                  <a:gd name="T33" fmla="*/ 9 h 17"/>
                  <a:gd name="T34" fmla="*/ 0 w 76"/>
                  <a:gd name="T35" fmla="*/ 9 h 17"/>
                  <a:gd name="T36" fmla="*/ 0 w 76"/>
                  <a:gd name="T37" fmla="*/ 17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6"/>
                  <a:gd name="T58" fmla="*/ 0 h 17"/>
                  <a:gd name="T59" fmla="*/ 76 w 76"/>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6" h="17">
                    <a:moveTo>
                      <a:pt x="0" y="17"/>
                    </a:moveTo>
                    <a:lnTo>
                      <a:pt x="10" y="17"/>
                    </a:lnTo>
                    <a:lnTo>
                      <a:pt x="19" y="15"/>
                    </a:lnTo>
                    <a:lnTo>
                      <a:pt x="33" y="15"/>
                    </a:lnTo>
                    <a:lnTo>
                      <a:pt x="46" y="13"/>
                    </a:lnTo>
                    <a:lnTo>
                      <a:pt x="57" y="11"/>
                    </a:lnTo>
                    <a:lnTo>
                      <a:pt x="67" y="9"/>
                    </a:lnTo>
                    <a:lnTo>
                      <a:pt x="74" y="7"/>
                    </a:lnTo>
                    <a:lnTo>
                      <a:pt x="76" y="7"/>
                    </a:lnTo>
                    <a:lnTo>
                      <a:pt x="74" y="0"/>
                    </a:lnTo>
                    <a:lnTo>
                      <a:pt x="72" y="0"/>
                    </a:lnTo>
                    <a:lnTo>
                      <a:pt x="65" y="0"/>
                    </a:lnTo>
                    <a:lnTo>
                      <a:pt x="55" y="2"/>
                    </a:lnTo>
                    <a:lnTo>
                      <a:pt x="42" y="3"/>
                    </a:lnTo>
                    <a:lnTo>
                      <a:pt x="29" y="5"/>
                    </a:lnTo>
                    <a:lnTo>
                      <a:pt x="19" y="7"/>
                    </a:lnTo>
                    <a:lnTo>
                      <a:pt x="8" y="9"/>
                    </a:lnTo>
                    <a:lnTo>
                      <a:pt x="0" y="9"/>
                    </a:lnTo>
                    <a:lnTo>
                      <a:pt x="0" y="17"/>
                    </a:lnTo>
                    <a:close/>
                  </a:path>
                </a:pathLst>
              </a:custGeom>
              <a:solidFill>
                <a:srgbClr val="000000"/>
              </a:solidFill>
              <a:ln w="9525">
                <a:noFill/>
                <a:round/>
                <a:headEnd/>
                <a:tailEnd/>
              </a:ln>
            </p:spPr>
            <p:txBody>
              <a:bodyPr/>
              <a:lstStyle/>
              <a:p>
                <a:endParaRPr lang="pt-BR"/>
              </a:p>
            </p:txBody>
          </p:sp>
          <p:sp>
            <p:nvSpPr>
              <p:cNvPr id="22312" name="Freeform 314"/>
              <p:cNvSpPr>
                <a:spLocks/>
              </p:cNvSpPr>
              <p:nvPr/>
            </p:nvSpPr>
            <p:spPr bwMode="auto">
              <a:xfrm>
                <a:off x="4716" y="3884"/>
                <a:ext cx="108" cy="14"/>
              </a:xfrm>
              <a:custGeom>
                <a:avLst/>
                <a:gdLst>
                  <a:gd name="T0" fmla="*/ 0 w 108"/>
                  <a:gd name="T1" fmla="*/ 6 h 14"/>
                  <a:gd name="T2" fmla="*/ 6 w 108"/>
                  <a:gd name="T3" fmla="*/ 0 h 14"/>
                  <a:gd name="T4" fmla="*/ 10 w 108"/>
                  <a:gd name="T5" fmla="*/ 10 h 14"/>
                  <a:gd name="T6" fmla="*/ 19 w 108"/>
                  <a:gd name="T7" fmla="*/ 10 h 14"/>
                  <a:gd name="T8" fmla="*/ 32 w 108"/>
                  <a:gd name="T9" fmla="*/ 10 h 14"/>
                  <a:gd name="T10" fmla="*/ 50 w 108"/>
                  <a:gd name="T11" fmla="*/ 12 h 14"/>
                  <a:gd name="T12" fmla="*/ 69 w 108"/>
                  <a:gd name="T13" fmla="*/ 12 h 14"/>
                  <a:gd name="T14" fmla="*/ 86 w 108"/>
                  <a:gd name="T15" fmla="*/ 12 h 14"/>
                  <a:gd name="T16" fmla="*/ 99 w 108"/>
                  <a:gd name="T17" fmla="*/ 14 h 14"/>
                  <a:gd name="T18" fmla="*/ 108 w 108"/>
                  <a:gd name="T19" fmla="*/ 14 h 14"/>
                  <a:gd name="T20" fmla="*/ 108 w 108"/>
                  <a:gd name="T21" fmla="*/ 6 h 14"/>
                  <a:gd name="T22" fmla="*/ 99 w 108"/>
                  <a:gd name="T23" fmla="*/ 6 h 14"/>
                  <a:gd name="T24" fmla="*/ 86 w 108"/>
                  <a:gd name="T25" fmla="*/ 4 h 14"/>
                  <a:gd name="T26" fmla="*/ 69 w 108"/>
                  <a:gd name="T27" fmla="*/ 2 h 14"/>
                  <a:gd name="T28" fmla="*/ 51 w 108"/>
                  <a:gd name="T29" fmla="*/ 2 h 14"/>
                  <a:gd name="T30" fmla="*/ 32 w 108"/>
                  <a:gd name="T31" fmla="*/ 2 h 14"/>
                  <a:gd name="T32" fmla="*/ 19 w 108"/>
                  <a:gd name="T33" fmla="*/ 0 h 14"/>
                  <a:gd name="T34" fmla="*/ 10 w 108"/>
                  <a:gd name="T35" fmla="*/ 0 h 14"/>
                  <a:gd name="T36" fmla="*/ 6 w 108"/>
                  <a:gd name="T37" fmla="*/ 10 h 14"/>
                  <a:gd name="T38" fmla="*/ 12 w 108"/>
                  <a:gd name="T39" fmla="*/ 4 h 14"/>
                  <a:gd name="T40" fmla="*/ 6 w 108"/>
                  <a:gd name="T41" fmla="*/ 10 h 14"/>
                  <a:gd name="T42" fmla="*/ 13 w 108"/>
                  <a:gd name="T43" fmla="*/ 10 h 14"/>
                  <a:gd name="T44" fmla="*/ 12 w 108"/>
                  <a:gd name="T45" fmla="*/ 4 h 14"/>
                  <a:gd name="T46" fmla="*/ 0 w 108"/>
                  <a:gd name="T47" fmla="*/ 6 h 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08"/>
                  <a:gd name="T73" fmla="*/ 0 h 14"/>
                  <a:gd name="T74" fmla="*/ 108 w 108"/>
                  <a:gd name="T75" fmla="*/ 14 h 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08" h="14">
                    <a:moveTo>
                      <a:pt x="0" y="6"/>
                    </a:moveTo>
                    <a:lnTo>
                      <a:pt x="6" y="0"/>
                    </a:lnTo>
                    <a:lnTo>
                      <a:pt x="10" y="10"/>
                    </a:lnTo>
                    <a:lnTo>
                      <a:pt x="19" y="10"/>
                    </a:lnTo>
                    <a:lnTo>
                      <a:pt x="32" y="10"/>
                    </a:lnTo>
                    <a:lnTo>
                      <a:pt x="50" y="12"/>
                    </a:lnTo>
                    <a:lnTo>
                      <a:pt x="69" y="12"/>
                    </a:lnTo>
                    <a:lnTo>
                      <a:pt x="86" y="12"/>
                    </a:lnTo>
                    <a:lnTo>
                      <a:pt x="99" y="14"/>
                    </a:lnTo>
                    <a:lnTo>
                      <a:pt x="108" y="14"/>
                    </a:lnTo>
                    <a:lnTo>
                      <a:pt x="108" y="6"/>
                    </a:lnTo>
                    <a:lnTo>
                      <a:pt x="99" y="6"/>
                    </a:lnTo>
                    <a:lnTo>
                      <a:pt x="86" y="4"/>
                    </a:lnTo>
                    <a:lnTo>
                      <a:pt x="69" y="2"/>
                    </a:lnTo>
                    <a:lnTo>
                      <a:pt x="51" y="2"/>
                    </a:lnTo>
                    <a:lnTo>
                      <a:pt x="32" y="2"/>
                    </a:lnTo>
                    <a:lnTo>
                      <a:pt x="19" y="0"/>
                    </a:lnTo>
                    <a:lnTo>
                      <a:pt x="10" y="0"/>
                    </a:lnTo>
                    <a:lnTo>
                      <a:pt x="6" y="10"/>
                    </a:lnTo>
                    <a:lnTo>
                      <a:pt x="12" y="4"/>
                    </a:lnTo>
                    <a:lnTo>
                      <a:pt x="6" y="10"/>
                    </a:lnTo>
                    <a:lnTo>
                      <a:pt x="13" y="10"/>
                    </a:lnTo>
                    <a:lnTo>
                      <a:pt x="12" y="4"/>
                    </a:lnTo>
                    <a:lnTo>
                      <a:pt x="0" y="6"/>
                    </a:lnTo>
                    <a:close/>
                  </a:path>
                </a:pathLst>
              </a:custGeom>
              <a:solidFill>
                <a:srgbClr val="000000"/>
              </a:solidFill>
              <a:ln w="9525">
                <a:noFill/>
                <a:round/>
                <a:headEnd/>
                <a:tailEnd/>
              </a:ln>
            </p:spPr>
            <p:txBody>
              <a:bodyPr/>
              <a:lstStyle/>
              <a:p>
                <a:endParaRPr lang="pt-BR"/>
              </a:p>
            </p:txBody>
          </p:sp>
          <p:sp>
            <p:nvSpPr>
              <p:cNvPr id="22313" name="Freeform 315"/>
              <p:cNvSpPr>
                <a:spLocks/>
              </p:cNvSpPr>
              <p:nvPr/>
            </p:nvSpPr>
            <p:spPr bwMode="auto">
              <a:xfrm>
                <a:off x="4208" y="3038"/>
                <a:ext cx="5" cy="8"/>
              </a:xfrm>
              <a:custGeom>
                <a:avLst/>
                <a:gdLst>
                  <a:gd name="T0" fmla="*/ 0 w 5"/>
                  <a:gd name="T1" fmla="*/ 8 h 8"/>
                  <a:gd name="T2" fmla="*/ 1 w 5"/>
                  <a:gd name="T3" fmla="*/ 8 h 8"/>
                  <a:gd name="T4" fmla="*/ 5 w 5"/>
                  <a:gd name="T5" fmla="*/ 8 h 8"/>
                  <a:gd name="T6" fmla="*/ 5 w 5"/>
                  <a:gd name="T7" fmla="*/ 6 h 8"/>
                  <a:gd name="T8" fmla="*/ 5 w 5"/>
                  <a:gd name="T9" fmla="*/ 4 h 8"/>
                  <a:gd name="T10" fmla="*/ 5 w 5"/>
                  <a:gd name="T11" fmla="*/ 2 h 8"/>
                  <a:gd name="T12" fmla="*/ 3 w 5"/>
                  <a:gd name="T13" fmla="*/ 0 h 8"/>
                  <a:gd name="T14" fmla="*/ 1 w 5"/>
                  <a:gd name="T15" fmla="*/ 0 h 8"/>
                  <a:gd name="T16" fmla="*/ 0 w 5"/>
                  <a:gd name="T17" fmla="*/ 0 h 8"/>
                  <a:gd name="T18" fmla="*/ 0 w 5"/>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8"/>
                  <a:gd name="T32" fmla="*/ 5 w 5"/>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8">
                    <a:moveTo>
                      <a:pt x="0" y="8"/>
                    </a:moveTo>
                    <a:lnTo>
                      <a:pt x="1" y="8"/>
                    </a:lnTo>
                    <a:lnTo>
                      <a:pt x="5" y="8"/>
                    </a:lnTo>
                    <a:lnTo>
                      <a:pt x="5" y="6"/>
                    </a:lnTo>
                    <a:lnTo>
                      <a:pt x="5" y="4"/>
                    </a:lnTo>
                    <a:lnTo>
                      <a:pt x="5" y="2"/>
                    </a:lnTo>
                    <a:lnTo>
                      <a:pt x="3" y="0"/>
                    </a:lnTo>
                    <a:lnTo>
                      <a:pt x="1" y="0"/>
                    </a:lnTo>
                    <a:lnTo>
                      <a:pt x="0" y="0"/>
                    </a:lnTo>
                    <a:lnTo>
                      <a:pt x="0" y="8"/>
                    </a:lnTo>
                    <a:close/>
                  </a:path>
                </a:pathLst>
              </a:custGeom>
              <a:solidFill>
                <a:srgbClr val="000000"/>
              </a:solidFill>
              <a:ln w="9525">
                <a:noFill/>
                <a:round/>
                <a:headEnd/>
                <a:tailEnd/>
              </a:ln>
            </p:spPr>
            <p:txBody>
              <a:bodyPr/>
              <a:lstStyle/>
              <a:p>
                <a:endParaRPr lang="pt-BR"/>
              </a:p>
            </p:txBody>
          </p:sp>
          <p:sp>
            <p:nvSpPr>
              <p:cNvPr id="22314" name="Freeform 316"/>
              <p:cNvSpPr>
                <a:spLocks/>
              </p:cNvSpPr>
              <p:nvPr/>
            </p:nvSpPr>
            <p:spPr bwMode="auto">
              <a:xfrm>
                <a:off x="4008" y="3038"/>
                <a:ext cx="200" cy="55"/>
              </a:xfrm>
              <a:custGeom>
                <a:avLst/>
                <a:gdLst>
                  <a:gd name="T0" fmla="*/ 8 w 200"/>
                  <a:gd name="T1" fmla="*/ 55 h 55"/>
                  <a:gd name="T2" fmla="*/ 19 w 200"/>
                  <a:gd name="T3" fmla="*/ 49 h 55"/>
                  <a:gd name="T4" fmla="*/ 31 w 200"/>
                  <a:gd name="T5" fmla="*/ 42 h 55"/>
                  <a:gd name="T6" fmla="*/ 46 w 200"/>
                  <a:gd name="T7" fmla="*/ 36 h 55"/>
                  <a:gd name="T8" fmla="*/ 61 w 200"/>
                  <a:gd name="T9" fmla="*/ 30 h 55"/>
                  <a:gd name="T10" fmla="*/ 76 w 200"/>
                  <a:gd name="T11" fmla="*/ 27 h 55"/>
                  <a:gd name="T12" fmla="*/ 91 w 200"/>
                  <a:gd name="T13" fmla="*/ 21 h 55"/>
                  <a:gd name="T14" fmla="*/ 107 w 200"/>
                  <a:gd name="T15" fmla="*/ 17 h 55"/>
                  <a:gd name="T16" fmla="*/ 124 w 200"/>
                  <a:gd name="T17" fmla="*/ 15 h 55"/>
                  <a:gd name="T18" fmla="*/ 152 w 200"/>
                  <a:gd name="T19" fmla="*/ 11 h 55"/>
                  <a:gd name="T20" fmla="*/ 177 w 200"/>
                  <a:gd name="T21" fmla="*/ 10 h 55"/>
                  <a:gd name="T22" fmla="*/ 194 w 200"/>
                  <a:gd name="T23" fmla="*/ 8 h 55"/>
                  <a:gd name="T24" fmla="*/ 200 w 200"/>
                  <a:gd name="T25" fmla="*/ 8 h 55"/>
                  <a:gd name="T26" fmla="*/ 200 w 200"/>
                  <a:gd name="T27" fmla="*/ 0 h 55"/>
                  <a:gd name="T28" fmla="*/ 194 w 200"/>
                  <a:gd name="T29" fmla="*/ 0 h 55"/>
                  <a:gd name="T30" fmla="*/ 177 w 200"/>
                  <a:gd name="T31" fmla="*/ 0 h 55"/>
                  <a:gd name="T32" fmla="*/ 152 w 200"/>
                  <a:gd name="T33" fmla="*/ 4 h 55"/>
                  <a:gd name="T34" fmla="*/ 120 w 200"/>
                  <a:gd name="T35" fmla="*/ 8 h 55"/>
                  <a:gd name="T36" fmla="*/ 105 w 200"/>
                  <a:gd name="T37" fmla="*/ 10 h 55"/>
                  <a:gd name="T38" fmla="*/ 88 w 200"/>
                  <a:gd name="T39" fmla="*/ 13 h 55"/>
                  <a:gd name="T40" fmla="*/ 72 w 200"/>
                  <a:gd name="T41" fmla="*/ 17 h 55"/>
                  <a:gd name="T42" fmla="*/ 55 w 200"/>
                  <a:gd name="T43" fmla="*/ 23 h 55"/>
                  <a:gd name="T44" fmla="*/ 40 w 200"/>
                  <a:gd name="T45" fmla="*/ 27 h 55"/>
                  <a:gd name="T46" fmla="*/ 25 w 200"/>
                  <a:gd name="T47" fmla="*/ 34 h 55"/>
                  <a:gd name="T48" fmla="*/ 10 w 200"/>
                  <a:gd name="T49" fmla="*/ 42 h 55"/>
                  <a:gd name="T50" fmla="*/ 0 w 200"/>
                  <a:gd name="T51" fmla="*/ 49 h 55"/>
                  <a:gd name="T52" fmla="*/ 8 w 200"/>
                  <a:gd name="T53" fmla="*/ 55 h 5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0"/>
                  <a:gd name="T82" fmla="*/ 0 h 55"/>
                  <a:gd name="T83" fmla="*/ 200 w 200"/>
                  <a:gd name="T84" fmla="*/ 55 h 5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0" h="55">
                    <a:moveTo>
                      <a:pt x="8" y="55"/>
                    </a:moveTo>
                    <a:lnTo>
                      <a:pt x="19" y="49"/>
                    </a:lnTo>
                    <a:lnTo>
                      <a:pt x="31" y="42"/>
                    </a:lnTo>
                    <a:lnTo>
                      <a:pt x="46" y="36"/>
                    </a:lnTo>
                    <a:lnTo>
                      <a:pt x="61" y="30"/>
                    </a:lnTo>
                    <a:lnTo>
                      <a:pt x="76" y="27"/>
                    </a:lnTo>
                    <a:lnTo>
                      <a:pt x="91" y="21"/>
                    </a:lnTo>
                    <a:lnTo>
                      <a:pt x="107" y="17"/>
                    </a:lnTo>
                    <a:lnTo>
                      <a:pt x="124" y="15"/>
                    </a:lnTo>
                    <a:lnTo>
                      <a:pt x="152" y="11"/>
                    </a:lnTo>
                    <a:lnTo>
                      <a:pt x="177" y="10"/>
                    </a:lnTo>
                    <a:lnTo>
                      <a:pt x="194" y="8"/>
                    </a:lnTo>
                    <a:lnTo>
                      <a:pt x="200" y="8"/>
                    </a:lnTo>
                    <a:lnTo>
                      <a:pt x="200" y="0"/>
                    </a:lnTo>
                    <a:lnTo>
                      <a:pt x="194" y="0"/>
                    </a:lnTo>
                    <a:lnTo>
                      <a:pt x="177" y="0"/>
                    </a:lnTo>
                    <a:lnTo>
                      <a:pt x="152" y="4"/>
                    </a:lnTo>
                    <a:lnTo>
                      <a:pt x="120" y="8"/>
                    </a:lnTo>
                    <a:lnTo>
                      <a:pt x="105" y="10"/>
                    </a:lnTo>
                    <a:lnTo>
                      <a:pt x="88" y="13"/>
                    </a:lnTo>
                    <a:lnTo>
                      <a:pt x="72" y="17"/>
                    </a:lnTo>
                    <a:lnTo>
                      <a:pt x="55" y="23"/>
                    </a:lnTo>
                    <a:lnTo>
                      <a:pt x="40" y="27"/>
                    </a:lnTo>
                    <a:lnTo>
                      <a:pt x="25" y="34"/>
                    </a:lnTo>
                    <a:lnTo>
                      <a:pt x="10" y="42"/>
                    </a:lnTo>
                    <a:lnTo>
                      <a:pt x="0" y="49"/>
                    </a:lnTo>
                    <a:lnTo>
                      <a:pt x="8" y="55"/>
                    </a:lnTo>
                    <a:close/>
                  </a:path>
                </a:pathLst>
              </a:custGeom>
              <a:solidFill>
                <a:srgbClr val="000000"/>
              </a:solidFill>
              <a:ln w="9525">
                <a:noFill/>
                <a:round/>
                <a:headEnd/>
                <a:tailEnd/>
              </a:ln>
            </p:spPr>
            <p:txBody>
              <a:bodyPr/>
              <a:lstStyle/>
              <a:p>
                <a:endParaRPr lang="pt-BR"/>
              </a:p>
            </p:txBody>
          </p:sp>
          <p:sp>
            <p:nvSpPr>
              <p:cNvPr id="22315" name="Freeform 317"/>
              <p:cNvSpPr>
                <a:spLocks/>
              </p:cNvSpPr>
              <p:nvPr/>
            </p:nvSpPr>
            <p:spPr bwMode="auto">
              <a:xfrm>
                <a:off x="3929" y="3087"/>
                <a:ext cx="87" cy="114"/>
              </a:xfrm>
              <a:custGeom>
                <a:avLst/>
                <a:gdLst>
                  <a:gd name="T0" fmla="*/ 11 w 87"/>
                  <a:gd name="T1" fmla="*/ 114 h 114"/>
                  <a:gd name="T2" fmla="*/ 13 w 87"/>
                  <a:gd name="T3" fmla="*/ 103 h 114"/>
                  <a:gd name="T4" fmla="*/ 17 w 87"/>
                  <a:gd name="T5" fmla="*/ 92 h 114"/>
                  <a:gd name="T6" fmla="*/ 22 w 87"/>
                  <a:gd name="T7" fmla="*/ 80 h 114"/>
                  <a:gd name="T8" fmla="*/ 30 w 87"/>
                  <a:gd name="T9" fmla="*/ 67 h 114"/>
                  <a:gd name="T10" fmla="*/ 41 w 87"/>
                  <a:gd name="T11" fmla="*/ 54 h 114"/>
                  <a:gd name="T12" fmla="*/ 53 w 87"/>
                  <a:gd name="T13" fmla="*/ 40 h 114"/>
                  <a:gd name="T14" fmla="*/ 70 w 87"/>
                  <a:gd name="T15" fmla="*/ 23 h 114"/>
                  <a:gd name="T16" fmla="*/ 87 w 87"/>
                  <a:gd name="T17" fmla="*/ 6 h 114"/>
                  <a:gd name="T18" fmla="*/ 79 w 87"/>
                  <a:gd name="T19" fmla="*/ 0 h 114"/>
                  <a:gd name="T20" fmla="*/ 60 w 87"/>
                  <a:gd name="T21" fmla="*/ 19 h 114"/>
                  <a:gd name="T22" fmla="*/ 43 w 87"/>
                  <a:gd name="T23" fmla="*/ 35 h 114"/>
                  <a:gd name="T24" fmla="*/ 30 w 87"/>
                  <a:gd name="T25" fmla="*/ 50 h 114"/>
                  <a:gd name="T26" fmla="*/ 20 w 87"/>
                  <a:gd name="T27" fmla="*/ 63 h 114"/>
                  <a:gd name="T28" fmla="*/ 11 w 87"/>
                  <a:gd name="T29" fmla="*/ 76 h 114"/>
                  <a:gd name="T30" fmla="*/ 5 w 87"/>
                  <a:gd name="T31" fmla="*/ 90 h 114"/>
                  <a:gd name="T32" fmla="*/ 1 w 87"/>
                  <a:gd name="T33" fmla="*/ 101 h 114"/>
                  <a:gd name="T34" fmla="*/ 0 w 87"/>
                  <a:gd name="T35" fmla="*/ 114 h 114"/>
                  <a:gd name="T36" fmla="*/ 11 w 87"/>
                  <a:gd name="T37" fmla="*/ 114 h 1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
                  <a:gd name="T58" fmla="*/ 0 h 114"/>
                  <a:gd name="T59" fmla="*/ 87 w 87"/>
                  <a:gd name="T60" fmla="*/ 114 h 1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 h="114">
                    <a:moveTo>
                      <a:pt x="11" y="114"/>
                    </a:moveTo>
                    <a:lnTo>
                      <a:pt x="13" y="103"/>
                    </a:lnTo>
                    <a:lnTo>
                      <a:pt x="17" y="92"/>
                    </a:lnTo>
                    <a:lnTo>
                      <a:pt x="22" y="80"/>
                    </a:lnTo>
                    <a:lnTo>
                      <a:pt x="30" y="67"/>
                    </a:lnTo>
                    <a:lnTo>
                      <a:pt x="41" y="54"/>
                    </a:lnTo>
                    <a:lnTo>
                      <a:pt x="53" y="40"/>
                    </a:lnTo>
                    <a:lnTo>
                      <a:pt x="70" y="23"/>
                    </a:lnTo>
                    <a:lnTo>
                      <a:pt x="87" y="6"/>
                    </a:lnTo>
                    <a:lnTo>
                      <a:pt x="79" y="0"/>
                    </a:lnTo>
                    <a:lnTo>
                      <a:pt x="60" y="19"/>
                    </a:lnTo>
                    <a:lnTo>
                      <a:pt x="43" y="35"/>
                    </a:lnTo>
                    <a:lnTo>
                      <a:pt x="30" y="50"/>
                    </a:lnTo>
                    <a:lnTo>
                      <a:pt x="20" y="63"/>
                    </a:lnTo>
                    <a:lnTo>
                      <a:pt x="11" y="76"/>
                    </a:lnTo>
                    <a:lnTo>
                      <a:pt x="5" y="90"/>
                    </a:lnTo>
                    <a:lnTo>
                      <a:pt x="1" y="101"/>
                    </a:lnTo>
                    <a:lnTo>
                      <a:pt x="0" y="114"/>
                    </a:lnTo>
                    <a:lnTo>
                      <a:pt x="11" y="114"/>
                    </a:lnTo>
                    <a:close/>
                  </a:path>
                </a:pathLst>
              </a:custGeom>
              <a:solidFill>
                <a:srgbClr val="000000"/>
              </a:solidFill>
              <a:ln w="9525">
                <a:noFill/>
                <a:round/>
                <a:headEnd/>
                <a:tailEnd/>
              </a:ln>
            </p:spPr>
            <p:txBody>
              <a:bodyPr/>
              <a:lstStyle/>
              <a:p>
                <a:endParaRPr lang="pt-BR"/>
              </a:p>
            </p:txBody>
          </p:sp>
          <p:sp>
            <p:nvSpPr>
              <p:cNvPr id="22316" name="Freeform 318"/>
              <p:cNvSpPr>
                <a:spLocks/>
              </p:cNvSpPr>
              <p:nvPr/>
            </p:nvSpPr>
            <p:spPr bwMode="auto">
              <a:xfrm>
                <a:off x="3923" y="3201"/>
                <a:ext cx="17" cy="57"/>
              </a:xfrm>
              <a:custGeom>
                <a:avLst/>
                <a:gdLst>
                  <a:gd name="T0" fmla="*/ 9 w 17"/>
                  <a:gd name="T1" fmla="*/ 57 h 57"/>
                  <a:gd name="T2" fmla="*/ 11 w 17"/>
                  <a:gd name="T3" fmla="*/ 57 h 57"/>
                  <a:gd name="T4" fmla="*/ 11 w 17"/>
                  <a:gd name="T5" fmla="*/ 53 h 57"/>
                  <a:gd name="T6" fmla="*/ 11 w 17"/>
                  <a:gd name="T7" fmla="*/ 48 h 57"/>
                  <a:gd name="T8" fmla="*/ 13 w 17"/>
                  <a:gd name="T9" fmla="*/ 40 h 57"/>
                  <a:gd name="T10" fmla="*/ 13 w 17"/>
                  <a:gd name="T11" fmla="*/ 31 h 57"/>
                  <a:gd name="T12" fmla="*/ 15 w 17"/>
                  <a:gd name="T13" fmla="*/ 21 h 57"/>
                  <a:gd name="T14" fmla="*/ 15 w 17"/>
                  <a:gd name="T15" fmla="*/ 12 h 57"/>
                  <a:gd name="T16" fmla="*/ 17 w 17"/>
                  <a:gd name="T17" fmla="*/ 0 h 57"/>
                  <a:gd name="T18" fmla="*/ 6 w 17"/>
                  <a:gd name="T19" fmla="*/ 0 h 57"/>
                  <a:gd name="T20" fmla="*/ 4 w 17"/>
                  <a:gd name="T21" fmla="*/ 10 h 57"/>
                  <a:gd name="T22" fmla="*/ 4 w 17"/>
                  <a:gd name="T23" fmla="*/ 21 h 57"/>
                  <a:gd name="T24" fmla="*/ 2 w 17"/>
                  <a:gd name="T25" fmla="*/ 31 h 57"/>
                  <a:gd name="T26" fmla="*/ 0 w 17"/>
                  <a:gd name="T27" fmla="*/ 38 h 57"/>
                  <a:gd name="T28" fmla="*/ 0 w 17"/>
                  <a:gd name="T29" fmla="*/ 46 h 57"/>
                  <a:gd name="T30" fmla="*/ 0 w 17"/>
                  <a:gd name="T31" fmla="*/ 53 h 57"/>
                  <a:gd name="T32" fmla="*/ 0 w 17"/>
                  <a:gd name="T33" fmla="*/ 57 h 57"/>
                  <a:gd name="T34" fmla="*/ 0 w 17"/>
                  <a:gd name="T35" fmla="*/ 57 h 57"/>
                  <a:gd name="T36" fmla="*/ 9 w 17"/>
                  <a:gd name="T37" fmla="*/ 57 h 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57"/>
                  <a:gd name="T59" fmla="*/ 17 w 17"/>
                  <a:gd name="T60" fmla="*/ 57 h 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57">
                    <a:moveTo>
                      <a:pt x="9" y="57"/>
                    </a:moveTo>
                    <a:lnTo>
                      <a:pt x="11" y="57"/>
                    </a:lnTo>
                    <a:lnTo>
                      <a:pt x="11" y="53"/>
                    </a:lnTo>
                    <a:lnTo>
                      <a:pt x="11" y="48"/>
                    </a:lnTo>
                    <a:lnTo>
                      <a:pt x="13" y="40"/>
                    </a:lnTo>
                    <a:lnTo>
                      <a:pt x="13" y="31"/>
                    </a:lnTo>
                    <a:lnTo>
                      <a:pt x="15" y="21"/>
                    </a:lnTo>
                    <a:lnTo>
                      <a:pt x="15" y="12"/>
                    </a:lnTo>
                    <a:lnTo>
                      <a:pt x="17" y="0"/>
                    </a:lnTo>
                    <a:lnTo>
                      <a:pt x="6" y="0"/>
                    </a:lnTo>
                    <a:lnTo>
                      <a:pt x="4" y="10"/>
                    </a:lnTo>
                    <a:lnTo>
                      <a:pt x="4" y="21"/>
                    </a:lnTo>
                    <a:lnTo>
                      <a:pt x="2" y="31"/>
                    </a:lnTo>
                    <a:lnTo>
                      <a:pt x="0" y="38"/>
                    </a:lnTo>
                    <a:lnTo>
                      <a:pt x="0" y="46"/>
                    </a:lnTo>
                    <a:lnTo>
                      <a:pt x="0" y="53"/>
                    </a:lnTo>
                    <a:lnTo>
                      <a:pt x="0" y="57"/>
                    </a:lnTo>
                    <a:lnTo>
                      <a:pt x="9" y="57"/>
                    </a:lnTo>
                    <a:close/>
                  </a:path>
                </a:pathLst>
              </a:custGeom>
              <a:solidFill>
                <a:srgbClr val="000000"/>
              </a:solidFill>
              <a:ln w="9525">
                <a:noFill/>
                <a:round/>
                <a:headEnd/>
                <a:tailEnd/>
              </a:ln>
            </p:spPr>
            <p:txBody>
              <a:bodyPr/>
              <a:lstStyle/>
              <a:p>
                <a:endParaRPr lang="pt-BR"/>
              </a:p>
            </p:txBody>
          </p:sp>
          <p:sp>
            <p:nvSpPr>
              <p:cNvPr id="22317" name="Freeform 319"/>
              <p:cNvSpPr>
                <a:spLocks/>
              </p:cNvSpPr>
              <p:nvPr/>
            </p:nvSpPr>
            <p:spPr bwMode="auto">
              <a:xfrm>
                <a:off x="3896" y="3228"/>
                <a:ext cx="69" cy="59"/>
              </a:xfrm>
              <a:custGeom>
                <a:avLst/>
                <a:gdLst>
                  <a:gd name="T0" fmla="*/ 31 w 69"/>
                  <a:gd name="T1" fmla="*/ 59 h 59"/>
                  <a:gd name="T2" fmla="*/ 69 w 69"/>
                  <a:gd name="T3" fmla="*/ 2 h 59"/>
                  <a:gd name="T4" fmla="*/ 67 w 69"/>
                  <a:gd name="T5" fmla="*/ 4 h 59"/>
                  <a:gd name="T6" fmla="*/ 63 w 69"/>
                  <a:gd name="T7" fmla="*/ 4 h 59"/>
                  <a:gd name="T8" fmla="*/ 63 w 69"/>
                  <a:gd name="T9" fmla="*/ 4 h 59"/>
                  <a:gd name="T10" fmla="*/ 59 w 69"/>
                  <a:gd name="T11" fmla="*/ 6 h 59"/>
                  <a:gd name="T12" fmla="*/ 59 w 69"/>
                  <a:gd name="T13" fmla="*/ 6 h 59"/>
                  <a:gd name="T14" fmla="*/ 55 w 69"/>
                  <a:gd name="T15" fmla="*/ 7 h 59"/>
                  <a:gd name="T16" fmla="*/ 53 w 69"/>
                  <a:gd name="T17" fmla="*/ 7 h 59"/>
                  <a:gd name="T18" fmla="*/ 52 w 69"/>
                  <a:gd name="T19" fmla="*/ 7 h 59"/>
                  <a:gd name="T20" fmla="*/ 48 w 69"/>
                  <a:gd name="T21" fmla="*/ 7 h 59"/>
                  <a:gd name="T22" fmla="*/ 48 w 69"/>
                  <a:gd name="T23" fmla="*/ 7 h 59"/>
                  <a:gd name="T24" fmla="*/ 44 w 69"/>
                  <a:gd name="T25" fmla="*/ 7 h 59"/>
                  <a:gd name="T26" fmla="*/ 42 w 69"/>
                  <a:gd name="T27" fmla="*/ 7 h 59"/>
                  <a:gd name="T28" fmla="*/ 40 w 69"/>
                  <a:gd name="T29" fmla="*/ 7 h 59"/>
                  <a:gd name="T30" fmla="*/ 38 w 69"/>
                  <a:gd name="T31" fmla="*/ 7 h 59"/>
                  <a:gd name="T32" fmla="*/ 36 w 69"/>
                  <a:gd name="T33" fmla="*/ 7 h 59"/>
                  <a:gd name="T34" fmla="*/ 33 w 69"/>
                  <a:gd name="T35" fmla="*/ 7 h 59"/>
                  <a:gd name="T36" fmla="*/ 33 w 69"/>
                  <a:gd name="T37" fmla="*/ 7 h 59"/>
                  <a:gd name="T38" fmla="*/ 29 w 69"/>
                  <a:gd name="T39" fmla="*/ 7 h 59"/>
                  <a:gd name="T40" fmla="*/ 27 w 69"/>
                  <a:gd name="T41" fmla="*/ 7 h 59"/>
                  <a:gd name="T42" fmla="*/ 25 w 69"/>
                  <a:gd name="T43" fmla="*/ 7 h 59"/>
                  <a:gd name="T44" fmla="*/ 23 w 69"/>
                  <a:gd name="T45" fmla="*/ 7 h 59"/>
                  <a:gd name="T46" fmla="*/ 21 w 69"/>
                  <a:gd name="T47" fmla="*/ 7 h 59"/>
                  <a:gd name="T48" fmla="*/ 19 w 69"/>
                  <a:gd name="T49" fmla="*/ 7 h 59"/>
                  <a:gd name="T50" fmla="*/ 17 w 69"/>
                  <a:gd name="T51" fmla="*/ 6 h 59"/>
                  <a:gd name="T52" fmla="*/ 15 w 69"/>
                  <a:gd name="T53" fmla="*/ 6 h 59"/>
                  <a:gd name="T54" fmla="*/ 14 w 69"/>
                  <a:gd name="T55" fmla="*/ 4 h 59"/>
                  <a:gd name="T56" fmla="*/ 10 w 69"/>
                  <a:gd name="T57" fmla="*/ 4 h 59"/>
                  <a:gd name="T58" fmla="*/ 8 w 69"/>
                  <a:gd name="T59" fmla="*/ 4 h 59"/>
                  <a:gd name="T60" fmla="*/ 6 w 69"/>
                  <a:gd name="T61" fmla="*/ 2 h 59"/>
                  <a:gd name="T62" fmla="*/ 4 w 69"/>
                  <a:gd name="T63" fmla="*/ 2 h 59"/>
                  <a:gd name="T64" fmla="*/ 2 w 69"/>
                  <a:gd name="T65" fmla="*/ 2 h 59"/>
                  <a:gd name="T66" fmla="*/ 0 w 69"/>
                  <a:gd name="T67" fmla="*/ 0 h 59"/>
                  <a:gd name="T68" fmla="*/ 31 w 69"/>
                  <a:gd name="T69" fmla="*/ 59 h 5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
                  <a:gd name="T106" fmla="*/ 0 h 59"/>
                  <a:gd name="T107" fmla="*/ 69 w 69"/>
                  <a:gd name="T108" fmla="*/ 59 h 5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 h="59">
                    <a:moveTo>
                      <a:pt x="31" y="59"/>
                    </a:moveTo>
                    <a:lnTo>
                      <a:pt x="69" y="2"/>
                    </a:lnTo>
                    <a:lnTo>
                      <a:pt x="67" y="4"/>
                    </a:lnTo>
                    <a:lnTo>
                      <a:pt x="63" y="4"/>
                    </a:lnTo>
                    <a:lnTo>
                      <a:pt x="59" y="6"/>
                    </a:lnTo>
                    <a:lnTo>
                      <a:pt x="55" y="7"/>
                    </a:lnTo>
                    <a:lnTo>
                      <a:pt x="53" y="7"/>
                    </a:lnTo>
                    <a:lnTo>
                      <a:pt x="52" y="7"/>
                    </a:lnTo>
                    <a:lnTo>
                      <a:pt x="48" y="7"/>
                    </a:lnTo>
                    <a:lnTo>
                      <a:pt x="44" y="7"/>
                    </a:lnTo>
                    <a:lnTo>
                      <a:pt x="42" y="7"/>
                    </a:lnTo>
                    <a:lnTo>
                      <a:pt x="40" y="7"/>
                    </a:lnTo>
                    <a:lnTo>
                      <a:pt x="38" y="7"/>
                    </a:lnTo>
                    <a:lnTo>
                      <a:pt x="36" y="7"/>
                    </a:lnTo>
                    <a:lnTo>
                      <a:pt x="33" y="7"/>
                    </a:lnTo>
                    <a:lnTo>
                      <a:pt x="29" y="7"/>
                    </a:lnTo>
                    <a:lnTo>
                      <a:pt x="27" y="7"/>
                    </a:lnTo>
                    <a:lnTo>
                      <a:pt x="25" y="7"/>
                    </a:lnTo>
                    <a:lnTo>
                      <a:pt x="23" y="7"/>
                    </a:lnTo>
                    <a:lnTo>
                      <a:pt x="21" y="7"/>
                    </a:lnTo>
                    <a:lnTo>
                      <a:pt x="19" y="7"/>
                    </a:lnTo>
                    <a:lnTo>
                      <a:pt x="17" y="6"/>
                    </a:lnTo>
                    <a:lnTo>
                      <a:pt x="15" y="6"/>
                    </a:lnTo>
                    <a:lnTo>
                      <a:pt x="14" y="4"/>
                    </a:lnTo>
                    <a:lnTo>
                      <a:pt x="10" y="4"/>
                    </a:lnTo>
                    <a:lnTo>
                      <a:pt x="8" y="4"/>
                    </a:lnTo>
                    <a:lnTo>
                      <a:pt x="6" y="2"/>
                    </a:lnTo>
                    <a:lnTo>
                      <a:pt x="4" y="2"/>
                    </a:lnTo>
                    <a:lnTo>
                      <a:pt x="2" y="2"/>
                    </a:lnTo>
                    <a:lnTo>
                      <a:pt x="0" y="0"/>
                    </a:lnTo>
                    <a:lnTo>
                      <a:pt x="31" y="59"/>
                    </a:lnTo>
                    <a:close/>
                  </a:path>
                </a:pathLst>
              </a:custGeom>
              <a:solidFill>
                <a:srgbClr val="000000"/>
              </a:solidFill>
              <a:ln w="9525">
                <a:noFill/>
                <a:round/>
                <a:headEnd/>
                <a:tailEnd/>
              </a:ln>
            </p:spPr>
            <p:txBody>
              <a:bodyPr/>
              <a:lstStyle/>
              <a:p>
                <a:endParaRPr lang="pt-BR"/>
              </a:p>
            </p:txBody>
          </p:sp>
          <p:sp>
            <p:nvSpPr>
              <p:cNvPr id="22318" name="Freeform 320"/>
              <p:cNvSpPr>
                <a:spLocks/>
              </p:cNvSpPr>
              <p:nvPr/>
            </p:nvSpPr>
            <p:spPr bwMode="auto">
              <a:xfrm>
                <a:off x="3923" y="3258"/>
                <a:ext cx="9" cy="4"/>
              </a:xfrm>
              <a:custGeom>
                <a:avLst/>
                <a:gdLst>
                  <a:gd name="T0" fmla="*/ 0 w 9"/>
                  <a:gd name="T1" fmla="*/ 0 h 4"/>
                  <a:gd name="T2" fmla="*/ 0 w 9"/>
                  <a:gd name="T3" fmla="*/ 2 h 4"/>
                  <a:gd name="T4" fmla="*/ 0 w 9"/>
                  <a:gd name="T5" fmla="*/ 4 h 4"/>
                  <a:gd name="T6" fmla="*/ 4 w 9"/>
                  <a:gd name="T7" fmla="*/ 4 h 4"/>
                  <a:gd name="T8" fmla="*/ 6 w 9"/>
                  <a:gd name="T9" fmla="*/ 4 h 4"/>
                  <a:gd name="T10" fmla="*/ 7 w 9"/>
                  <a:gd name="T11" fmla="*/ 4 h 4"/>
                  <a:gd name="T12" fmla="*/ 9 w 9"/>
                  <a:gd name="T13" fmla="*/ 4 h 4"/>
                  <a:gd name="T14" fmla="*/ 9 w 9"/>
                  <a:gd name="T15" fmla="*/ 2 h 4"/>
                  <a:gd name="T16" fmla="*/ 9 w 9"/>
                  <a:gd name="T17" fmla="*/ 0 h 4"/>
                  <a:gd name="T18" fmla="*/ 0 w 9"/>
                  <a:gd name="T19" fmla="*/ 0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4"/>
                  <a:gd name="T32" fmla="*/ 9 w 9"/>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4">
                    <a:moveTo>
                      <a:pt x="0" y="0"/>
                    </a:moveTo>
                    <a:lnTo>
                      <a:pt x="0" y="2"/>
                    </a:lnTo>
                    <a:lnTo>
                      <a:pt x="0" y="4"/>
                    </a:lnTo>
                    <a:lnTo>
                      <a:pt x="4" y="4"/>
                    </a:lnTo>
                    <a:lnTo>
                      <a:pt x="6" y="4"/>
                    </a:lnTo>
                    <a:lnTo>
                      <a:pt x="7" y="4"/>
                    </a:lnTo>
                    <a:lnTo>
                      <a:pt x="9" y="4"/>
                    </a:lnTo>
                    <a:lnTo>
                      <a:pt x="9" y="2"/>
                    </a:lnTo>
                    <a:lnTo>
                      <a:pt x="9" y="0"/>
                    </a:lnTo>
                    <a:lnTo>
                      <a:pt x="0" y="0"/>
                    </a:lnTo>
                    <a:close/>
                  </a:path>
                </a:pathLst>
              </a:custGeom>
              <a:solidFill>
                <a:srgbClr val="000000"/>
              </a:solidFill>
              <a:ln w="9525">
                <a:noFill/>
                <a:round/>
                <a:headEnd/>
                <a:tailEnd/>
              </a:ln>
            </p:spPr>
            <p:txBody>
              <a:bodyPr/>
              <a:lstStyle/>
              <a:p>
                <a:endParaRPr lang="pt-BR"/>
              </a:p>
            </p:txBody>
          </p:sp>
          <p:sp>
            <p:nvSpPr>
              <p:cNvPr id="22319" name="Freeform 321"/>
              <p:cNvSpPr>
                <a:spLocks/>
              </p:cNvSpPr>
              <p:nvPr/>
            </p:nvSpPr>
            <p:spPr bwMode="auto">
              <a:xfrm>
                <a:off x="4356" y="3106"/>
                <a:ext cx="87" cy="46"/>
              </a:xfrm>
              <a:custGeom>
                <a:avLst/>
                <a:gdLst>
                  <a:gd name="T0" fmla="*/ 87 w 87"/>
                  <a:gd name="T1" fmla="*/ 46 h 46"/>
                  <a:gd name="T2" fmla="*/ 0 w 87"/>
                  <a:gd name="T3" fmla="*/ 44 h 46"/>
                  <a:gd name="T4" fmla="*/ 1 w 87"/>
                  <a:gd name="T5" fmla="*/ 44 h 46"/>
                  <a:gd name="T6" fmla="*/ 3 w 87"/>
                  <a:gd name="T7" fmla="*/ 44 h 46"/>
                  <a:gd name="T8" fmla="*/ 5 w 87"/>
                  <a:gd name="T9" fmla="*/ 42 h 46"/>
                  <a:gd name="T10" fmla="*/ 7 w 87"/>
                  <a:gd name="T11" fmla="*/ 40 h 46"/>
                  <a:gd name="T12" fmla="*/ 9 w 87"/>
                  <a:gd name="T13" fmla="*/ 38 h 46"/>
                  <a:gd name="T14" fmla="*/ 9 w 87"/>
                  <a:gd name="T15" fmla="*/ 38 h 46"/>
                  <a:gd name="T16" fmla="*/ 11 w 87"/>
                  <a:gd name="T17" fmla="*/ 36 h 46"/>
                  <a:gd name="T18" fmla="*/ 13 w 87"/>
                  <a:gd name="T19" fmla="*/ 36 h 46"/>
                  <a:gd name="T20" fmla="*/ 13 w 87"/>
                  <a:gd name="T21" fmla="*/ 35 h 46"/>
                  <a:gd name="T22" fmla="*/ 15 w 87"/>
                  <a:gd name="T23" fmla="*/ 33 h 46"/>
                  <a:gd name="T24" fmla="*/ 17 w 87"/>
                  <a:gd name="T25" fmla="*/ 33 h 46"/>
                  <a:gd name="T26" fmla="*/ 19 w 87"/>
                  <a:gd name="T27" fmla="*/ 31 h 46"/>
                  <a:gd name="T28" fmla="*/ 19 w 87"/>
                  <a:gd name="T29" fmla="*/ 29 h 46"/>
                  <a:gd name="T30" fmla="*/ 19 w 87"/>
                  <a:gd name="T31" fmla="*/ 29 h 46"/>
                  <a:gd name="T32" fmla="*/ 20 w 87"/>
                  <a:gd name="T33" fmla="*/ 25 h 46"/>
                  <a:gd name="T34" fmla="*/ 22 w 87"/>
                  <a:gd name="T35" fmla="*/ 25 h 46"/>
                  <a:gd name="T36" fmla="*/ 22 w 87"/>
                  <a:gd name="T37" fmla="*/ 25 h 46"/>
                  <a:gd name="T38" fmla="*/ 22 w 87"/>
                  <a:gd name="T39" fmla="*/ 21 h 46"/>
                  <a:gd name="T40" fmla="*/ 22 w 87"/>
                  <a:gd name="T41" fmla="*/ 21 h 46"/>
                  <a:gd name="T42" fmla="*/ 24 w 87"/>
                  <a:gd name="T43" fmla="*/ 19 h 46"/>
                  <a:gd name="T44" fmla="*/ 24 w 87"/>
                  <a:gd name="T45" fmla="*/ 17 h 46"/>
                  <a:gd name="T46" fmla="*/ 26 w 87"/>
                  <a:gd name="T47" fmla="*/ 16 h 46"/>
                  <a:gd name="T48" fmla="*/ 26 w 87"/>
                  <a:gd name="T49" fmla="*/ 16 h 46"/>
                  <a:gd name="T50" fmla="*/ 26 w 87"/>
                  <a:gd name="T51" fmla="*/ 14 h 46"/>
                  <a:gd name="T52" fmla="*/ 28 w 87"/>
                  <a:gd name="T53" fmla="*/ 10 h 46"/>
                  <a:gd name="T54" fmla="*/ 28 w 87"/>
                  <a:gd name="T55" fmla="*/ 10 h 46"/>
                  <a:gd name="T56" fmla="*/ 28 w 87"/>
                  <a:gd name="T57" fmla="*/ 8 h 46"/>
                  <a:gd name="T58" fmla="*/ 28 w 87"/>
                  <a:gd name="T59" fmla="*/ 6 h 46"/>
                  <a:gd name="T60" fmla="*/ 28 w 87"/>
                  <a:gd name="T61" fmla="*/ 4 h 46"/>
                  <a:gd name="T62" fmla="*/ 28 w 87"/>
                  <a:gd name="T63" fmla="*/ 2 h 46"/>
                  <a:gd name="T64" fmla="*/ 28 w 87"/>
                  <a:gd name="T65" fmla="*/ 0 h 46"/>
                  <a:gd name="T66" fmla="*/ 28 w 87"/>
                  <a:gd name="T67" fmla="*/ 0 h 46"/>
                  <a:gd name="T68" fmla="*/ 87 w 87"/>
                  <a:gd name="T69" fmla="*/ 46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7"/>
                  <a:gd name="T106" fmla="*/ 0 h 46"/>
                  <a:gd name="T107" fmla="*/ 87 w 87"/>
                  <a:gd name="T108" fmla="*/ 46 h 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7" h="46">
                    <a:moveTo>
                      <a:pt x="87" y="46"/>
                    </a:moveTo>
                    <a:lnTo>
                      <a:pt x="0" y="44"/>
                    </a:lnTo>
                    <a:lnTo>
                      <a:pt x="1" y="44"/>
                    </a:lnTo>
                    <a:lnTo>
                      <a:pt x="3" y="44"/>
                    </a:lnTo>
                    <a:lnTo>
                      <a:pt x="5" y="42"/>
                    </a:lnTo>
                    <a:lnTo>
                      <a:pt x="7" y="40"/>
                    </a:lnTo>
                    <a:lnTo>
                      <a:pt x="9" y="38"/>
                    </a:lnTo>
                    <a:lnTo>
                      <a:pt x="11" y="36"/>
                    </a:lnTo>
                    <a:lnTo>
                      <a:pt x="13" y="36"/>
                    </a:lnTo>
                    <a:lnTo>
                      <a:pt x="13" y="35"/>
                    </a:lnTo>
                    <a:lnTo>
                      <a:pt x="15" y="33"/>
                    </a:lnTo>
                    <a:lnTo>
                      <a:pt x="17" y="33"/>
                    </a:lnTo>
                    <a:lnTo>
                      <a:pt x="19" y="31"/>
                    </a:lnTo>
                    <a:lnTo>
                      <a:pt x="19" y="29"/>
                    </a:lnTo>
                    <a:lnTo>
                      <a:pt x="20" y="25"/>
                    </a:lnTo>
                    <a:lnTo>
                      <a:pt x="22" y="25"/>
                    </a:lnTo>
                    <a:lnTo>
                      <a:pt x="22" y="21"/>
                    </a:lnTo>
                    <a:lnTo>
                      <a:pt x="24" y="19"/>
                    </a:lnTo>
                    <a:lnTo>
                      <a:pt x="24" y="17"/>
                    </a:lnTo>
                    <a:lnTo>
                      <a:pt x="26" y="16"/>
                    </a:lnTo>
                    <a:lnTo>
                      <a:pt x="26" y="14"/>
                    </a:lnTo>
                    <a:lnTo>
                      <a:pt x="28" y="10"/>
                    </a:lnTo>
                    <a:lnTo>
                      <a:pt x="28" y="8"/>
                    </a:lnTo>
                    <a:lnTo>
                      <a:pt x="28" y="6"/>
                    </a:lnTo>
                    <a:lnTo>
                      <a:pt x="28" y="4"/>
                    </a:lnTo>
                    <a:lnTo>
                      <a:pt x="28" y="2"/>
                    </a:lnTo>
                    <a:lnTo>
                      <a:pt x="28" y="0"/>
                    </a:lnTo>
                    <a:lnTo>
                      <a:pt x="87" y="46"/>
                    </a:lnTo>
                    <a:close/>
                  </a:path>
                </a:pathLst>
              </a:custGeom>
              <a:solidFill>
                <a:srgbClr val="000000"/>
              </a:solidFill>
              <a:ln w="9525">
                <a:noFill/>
                <a:round/>
                <a:headEnd/>
                <a:tailEnd/>
              </a:ln>
            </p:spPr>
            <p:txBody>
              <a:bodyPr/>
              <a:lstStyle/>
              <a:p>
                <a:endParaRPr lang="pt-BR"/>
              </a:p>
            </p:txBody>
          </p:sp>
          <p:sp>
            <p:nvSpPr>
              <p:cNvPr id="22320" name="Freeform 322"/>
              <p:cNvSpPr>
                <a:spLocks/>
              </p:cNvSpPr>
              <p:nvPr/>
            </p:nvSpPr>
            <p:spPr bwMode="auto">
              <a:xfrm>
                <a:off x="4403" y="3137"/>
                <a:ext cx="10" cy="7"/>
              </a:xfrm>
              <a:custGeom>
                <a:avLst/>
                <a:gdLst>
                  <a:gd name="T0" fmla="*/ 0 w 10"/>
                  <a:gd name="T1" fmla="*/ 7 h 7"/>
                  <a:gd name="T2" fmla="*/ 2 w 10"/>
                  <a:gd name="T3" fmla="*/ 7 h 7"/>
                  <a:gd name="T4" fmla="*/ 6 w 10"/>
                  <a:gd name="T5" fmla="*/ 7 h 7"/>
                  <a:gd name="T6" fmla="*/ 6 w 10"/>
                  <a:gd name="T7" fmla="*/ 5 h 7"/>
                  <a:gd name="T8" fmla="*/ 8 w 10"/>
                  <a:gd name="T9" fmla="*/ 5 h 7"/>
                  <a:gd name="T10" fmla="*/ 10 w 10"/>
                  <a:gd name="T11" fmla="*/ 4 h 7"/>
                  <a:gd name="T12" fmla="*/ 8 w 10"/>
                  <a:gd name="T13" fmla="*/ 2 h 7"/>
                  <a:gd name="T14" fmla="*/ 8 w 10"/>
                  <a:gd name="T15" fmla="*/ 2 h 7"/>
                  <a:gd name="T16" fmla="*/ 6 w 10"/>
                  <a:gd name="T17" fmla="*/ 0 h 7"/>
                  <a:gd name="T18" fmla="*/ 0 w 10"/>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7"/>
                  <a:gd name="T32" fmla="*/ 10 w 10"/>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7">
                    <a:moveTo>
                      <a:pt x="0" y="7"/>
                    </a:moveTo>
                    <a:lnTo>
                      <a:pt x="2" y="7"/>
                    </a:lnTo>
                    <a:lnTo>
                      <a:pt x="6" y="7"/>
                    </a:lnTo>
                    <a:lnTo>
                      <a:pt x="6" y="5"/>
                    </a:lnTo>
                    <a:lnTo>
                      <a:pt x="8" y="5"/>
                    </a:lnTo>
                    <a:lnTo>
                      <a:pt x="10" y="4"/>
                    </a:lnTo>
                    <a:lnTo>
                      <a:pt x="8" y="2"/>
                    </a:lnTo>
                    <a:lnTo>
                      <a:pt x="6" y="0"/>
                    </a:lnTo>
                    <a:lnTo>
                      <a:pt x="0" y="7"/>
                    </a:lnTo>
                    <a:close/>
                  </a:path>
                </a:pathLst>
              </a:custGeom>
              <a:solidFill>
                <a:srgbClr val="000000"/>
              </a:solidFill>
              <a:ln w="9525">
                <a:noFill/>
                <a:round/>
                <a:headEnd/>
                <a:tailEnd/>
              </a:ln>
            </p:spPr>
            <p:txBody>
              <a:bodyPr/>
              <a:lstStyle/>
              <a:p>
                <a:endParaRPr lang="pt-BR"/>
              </a:p>
            </p:txBody>
          </p:sp>
          <p:sp>
            <p:nvSpPr>
              <p:cNvPr id="22321" name="Freeform 323"/>
              <p:cNvSpPr>
                <a:spLocks/>
              </p:cNvSpPr>
              <p:nvPr/>
            </p:nvSpPr>
            <p:spPr bwMode="auto">
              <a:xfrm>
                <a:off x="4401" y="3135"/>
                <a:ext cx="8" cy="9"/>
              </a:xfrm>
              <a:custGeom>
                <a:avLst/>
                <a:gdLst>
                  <a:gd name="T0" fmla="*/ 0 w 8"/>
                  <a:gd name="T1" fmla="*/ 7 h 9"/>
                  <a:gd name="T2" fmla="*/ 0 w 8"/>
                  <a:gd name="T3" fmla="*/ 9 h 9"/>
                  <a:gd name="T4" fmla="*/ 2 w 8"/>
                  <a:gd name="T5" fmla="*/ 9 h 9"/>
                  <a:gd name="T6" fmla="*/ 8 w 8"/>
                  <a:gd name="T7" fmla="*/ 2 h 9"/>
                  <a:gd name="T8" fmla="*/ 6 w 8"/>
                  <a:gd name="T9" fmla="*/ 0 h 9"/>
                  <a:gd name="T10" fmla="*/ 0 w 8"/>
                  <a:gd name="T11" fmla="*/ 7 h 9"/>
                  <a:gd name="T12" fmla="*/ 0 60000 65536"/>
                  <a:gd name="T13" fmla="*/ 0 60000 65536"/>
                  <a:gd name="T14" fmla="*/ 0 60000 65536"/>
                  <a:gd name="T15" fmla="*/ 0 60000 65536"/>
                  <a:gd name="T16" fmla="*/ 0 60000 65536"/>
                  <a:gd name="T17" fmla="*/ 0 60000 65536"/>
                  <a:gd name="T18" fmla="*/ 0 w 8"/>
                  <a:gd name="T19" fmla="*/ 0 h 9"/>
                  <a:gd name="T20" fmla="*/ 8 w 8"/>
                  <a:gd name="T21" fmla="*/ 9 h 9"/>
                </a:gdLst>
                <a:ahLst/>
                <a:cxnLst>
                  <a:cxn ang="T12">
                    <a:pos x="T0" y="T1"/>
                  </a:cxn>
                  <a:cxn ang="T13">
                    <a:pos x="T2" y="T3"/>
                  </a:cxn>
                  <a:cxn ang="T14">
                    <a:pos x="T4" y="T5"/>
                  </a:cxn>
                  <a:cxn ang="T15">
                    <a:pos x="T6" y="T7"/>
                  </a:cxn>
                  <a:cxn ang="T16">
                    <a:pos x="T8" y="T9"/>
                  </a:cxn>
                  <a:cxn ang="T17">
                    <a:pos x="T10" y="T11"/>
                  </a:cxn>
                </a:cxnLst>
                <a:rect l="T18" t="T19" r="T20" b="T21"/>
                <a:pathLst>
                  <a:path w="8" h="9">
                    <a:moveTo>
                      <a:pt x="0" y="7"/>
                    </a:moveTo>
                    <a:lnTo>
                      <a:pt x="0" y="9"/>
                    </a:lnTo>
                    <a:lnTo>
                      <a:pt x="2" y="9"/>
                    </a:lnTo>
                    <a:lnTo>
                      <a:pt x="8" y="2"/>
                    </a:lnTo>
                    <a:lnTo>
                      <a:pt x="6" y="0"/>
                    </a:lnTo>
                    <a:lnTo>
                      <a:pt x="0" y="7"/>
                    </a:lnTo>
                    <a:close/>
                  </a:path>
                </a:pathLst>
              </a:custGeom>
              <a:solidFill>
                <a:srgbClr val="000000"/>
              </a:solidFill>
              <a:ln w="9525">
                <a:noFill/>
                <a:round/>
                <a:headEnd/>
                <a:tailEnd/>
              </a:ln>
            </p:spPr>
            <p:txBody>
              <a:bodyPr/>
              <a:lstStyle/>
              <a:p>
                <a:endParaRPr lang="pt-BR"/>
              </a:p>
            </p:txBody>
          </p:sp>
          <p:sp>
            <p:nvSpPr>
              <p:cNvPr id="22322" name="Freeform 324"/>
              <p:cNvSpPr>
                <a:spLocks/>
              </p:cNvSpPr>
              <p:nvPr/>
            </p:nvSpPr>
            <p:spPr bwMode="auto">
              <a:xfrm>
                <a:off x="4295" y="3078"/>
                <a:ext cx="112" cy="64"/>
              </a:xfrm>
              <a:custGeom>
                <a:avLst/>
                <a:gdLst>
                  <a:gd name="T0" fmla="*/ 0 w 112"/>
                  <a:gd name="T1" fmla="*/ 6 h 64"/>
                  <a:gd name="T2" fmla="*/ 23 w 112"/>
                  <a:gd name="T3" fmla="*/ 21 h 64"/>
                  <a:gd name="T4" fmla="*/ 42 w 112"/>
                  <a:gd name="T5" fmla="*/ 34 h 64"/>
                  <a:gd name="T6" fmla="*/ 61 w 112"/>
                  <a:gd name="T7" fmla="*/ 44 h 64"/>
                  <a:gd name="T8" fmla="*/ 76 w 112"/>
                  <a:gd name="T9" fmla="*/ 53 h 64"/>
                  <a:gd name="T10" fmla="*/ 89 w 112"/>
                  <a:gd name="T11" fmla="*/ 57 h 64"/>
                  <a:gd name="T12" fmla="*/ 99 w 112"/>
                  <a:gd name="T13" fmla="*/ 63 h 64"/>
                  <a:gd name="T14" fmla="*/ 104 w 112"/>
                  <a:gd name="T15" fmla="*/ 64 h 64"/>
                  <a:gd name="T16" fmla="*/ 106 w 112"/>
                  <a:gd name="T17" fmla="*/ 64 h 64"/>
                  <a:gd name="T18" fmla="*/ 112 w 112"/>
                  <a:gd name="T19" fmla="*/ 57 h 64"/>
                  <a:gd name="T20" fmla="*/ 108 w 112"/>
                  <a:gd name="T21" fmla="*/ 57 h 64"/>
                  <a:gd name="T22" fmla="*/ 104 w 112"/>
                  <a:gd name="T23" fmla="*/ 55 h 64"/>
                  <a:gd name="T24" fmla="*/ 93 w 112"/>
                  <a:gd name="T25" fmla="*/ 51 h 64"/>
                  <a:gd name="T26" fmla="*/ 81 w 112"/>
                  <a:gd name="T27" fmla="*/ 45 h 64"/>
                  <a:gd name="T28" fmla="*/ 66 w 112"/>
                  <a:gd name="T29" fmla="*/ 38 h 64"/>
                  <a:gd name="T30" fmla="*/ 51 w 112"/>
                  <a:gd name="T31" fmla="*/ 28 h 64"/>
                  <a:gd name="T32" fmla="*/ 30 w 112"/>
                  <a:gd name="T33" fmla="*/ 15 h 64"/>
                  <a:gd name="T34" fmla="*/ 7 w 112"/>
                  <a:gd name="T35" fmla="*/ 0 h 64"/>
                  <a:gd name="T36" fmla="*/ 0 w 112"/>
                  <a:gd name="T37" fmla="*/ 6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2"/>
                  <a:gd name="T58" fmla="*/ 0 h 64"/>
                  <a:gd name="T59" fmla="*/ 112 w 112"/>
                  <a:gd name="T60" fmla="*/ 64 h 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2" h="64">
                    <a:moveTo>
                      <a:pt x="0" y="6"/>
                    </a:moveTo>
                    <a:lnTo>
                      <a:pt x="23" y="21"/>
                    </a:lnTo>
                    <a:lnTo>
                      <a:pt x="42" y="34"/>
                    </a:lnTo>
                    <a:lnTo>
                      <a:pt x="61" y="44"/>
                    </a:lnTo>
                    <a:lnTo>
                      <a:pt x="76" y="53"/>
                    </a:lnTo>
                    <a:lnTo>
                      <a:pt x="89" y="57"/>
                    </a:lnTo>
                    <a:lnTo>
                      <a:pt x="99" y="63"/>
                    </a:lnTo>
                    <a:lnTo>
                      <a:pt x="104" y="64"/>
                    </a:lnTo>
                    <a:lnTo>
                      <a:pt x="106" y="64"/>
                    </a:lnTo>
                    <a:lnTo>
                      <a:pt x="112" y="57"/>
                    </a:lnTo>
                    <a:lnTo>
                      <a:pt x="108" y="57"/>
                    </a:lnTo>
                    <a:lnTo>
                      <a:pt x="104" y="55"/>
                    </a:lnTo>
                    <a:lnTo>
                      <a:pt x="93" y="51"/>
                    </a:lnTo>
                    <a:lnTo>
                      <a:pt x="81" y="45"/>
                    </a:lnTo>
                    <a:lnTo>
                      <a:pt x="66" y="38"/>
                    </a:lnTo>
                    <a:lnTo>
                      <a:pt x="51" y="28"/>
                    </a:lnTo>
                    <a:lnTo>
                      <a:pt x="30" y="15"/>
                    </a:lnTo>
                    <a:lnTo>
                      <a:pt x="7" y="0"/>
                    </a:lnTo>
                    <a:lnTo>
                      <a:pt x="0" y="6"/>
                    </a:lnTo>
                    <a:close/>
                  </a:path>
                </a:pathLst>
              </a:custGeom>
              <a:solidFill>
                <a:srgbClr val="000000"/>
              </a:solidFill>
              <a:ln w="9525">
                <a:noFill/>
                <a:round/>
                <a:headEnd/>
                <a:tailEnd/>
              </a:ln>
            </p:spPr>
            <p:txBody>
              <a:bodyPr/>
              <a:lstStyle/>
              <a:p>
                <a:endParaRPr lang="pt-BR"/>
              </a:p>
            </p:txBody>
          </p:sp>
          <p:sp>
            <p:nvSpPr>
              <p:cNvPr id="22323" name="Freeform 325"/>
              <p:cNvSpPr>
                <a:spLocks/>
              </p:cNvSpPr>
              <p:nvPr/>
            </p:nvSpPr>
            <p:spPr bwMode="auto">
              <a:xfrm>
                <a:off x="4234" y="3036"/>
                <a:ext cx="68" cy="48"/>
              </a:xfrm>
              <a:custGeom>
                <a:avLst/>
                <a:gdLst>
                  <a:gd name="T0" fmla="*/ 6 w 68"/>
                  <a:gd name="T1" fmla="*/ 4 h 48"/>
                  <a:gd name="T2" fmla="*/ 0 w 68"/>
                  <a:gd name="T3" fmla="*/ 6 h 48"/>
                  <a:gd name="T4" fmla="*/ 2 w 68"/>
                  <a:gd name="T5" fmla="*/ 6 h 48"/>
                  <a:gd name="T6" fmla="*/ 4 w 68"/>
                  <a:gd name="T7" fmla="*/ 10 h 48"/>
                  <a:gd name="T8" fmla="*/ 10 w 68"/>
                  <a:gd name="T9" fmla="*/ 12 h 48"/>
                  <a:gd name="T10" fmla="*/ 17 w 68"/>
                  <a:gd name="T11" fmla="*/ 17 h 48"/>
                  <a:gd name="T12" fmla="*/ 27 w 68"/>
                  <a:gd name="T13" fmla="*/ 23 h 48"/>
                  <a:gd name="T14" fmla="*/ 40 w 68"/>
                  <a:gd name="T15" fmla="*/ 34 h 48"/>
                  <a:gd name="T16" fmla="*/ 61 w 68"/>
                  <a:gd name="T17" fmla="*/ 48 h 48"/>
                  <a:gd name="T18" fmla="*/ 68 w 68"/>
                  <a:gd name="T19" fmla="*/ 42 h 48"/>
                  <a:gd name="T20" fmla="*/ 49 w 68"/>
                  <a:gd name="T21" fmla="*/ 29 h 48"/>
                  <a:gd name="T22" fmla="*/ 34 w 68"/>
                  <a:gd name="T23" fmla="*/ 17 h 48"/>
                  <a:gd name="T24" fmla="*/ 25 w 68"/>
                  <a:gd name="T25" fmla="*/ 10 h 48"/>
                  <a:gd name="T26" fmla="*/ 17 w 68"/>
                  <a:gd name="T27" fmla="*/ 6 h 48"/>
                  <a:gd name="T28" fmla="*/ 12 w 68"/>
                  <a:gd name="T29" fmla="*/ 2 h 48"/>
                  <a:gd name="T30" fmla="*/ 12 w 68"/>
                  <a:gd name="T31" fmla="*/ 0 h 48"/>
                  <a:gd name="T32" fmla="*/ 10 w 68"/>
                  <a:gd name="T33" fmla="*/ 0 h 48"/>
                  <a:gd name="T34" fmla="*/ 6 w 68"/>
                  <a:gd name="T35" fmla="*/ 4 h 4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8"/>
                  <a:gd name="T55" fmla="*/ 0 h 48"/>
                  <a:gd name="T56" fmla="*/ 68 w 68"/>
                  <a:gd name="T57" fmla="*/ 48 h 4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8" h="48">
                    <a:moveTo>
                      <a:pt x="6" y="4"/>
                    </a:moveTo>
                    <a:lnTo>
                      <a:pt x="0" y="6"/>
                    </a:lnTo>
                    <a:lnTo>
                      <a:pt x="2" y="6"/>
                    </a:lnTo>
                    <a:lnTo>
                      <a:pt x="4" y="10"/>
                    </a:lnTo>
                    <a:lnTo>
                      <a:pt x="10" y="12"/>
                    </a:lnTo>
                    <a:lnTo>
                      <a:pt x="17" y="17"/>
                    </a:lnTo>
                    <a:lnTo>
                      <a:pt x="27" y="23"/>
                    </a:lnTo>
                    <a:lnTo>
                      <a:pt x="40" y="34"/>
                    </a:lnTo>
                    <a:lnTo>
                      <a:pt x="61" y="48"/>
                    </a:lnTo>
                    <a:lnTo>
                      <a:pt x="68" y="42"/>
                    </a:lnTo>
                    <a:lnTo>
                      <a:pt x="49" y="29"/>
                    </a:lnTo>
                    <a:lnTo>
                      <a:pt x="34" y="17"/>
                    </a:lnTo>
                    <a:lnTo>
                      <a:pt x="25" y="10"/>
                    </a:lnTo>
                    <a:lnTo>
                      <a:pt x="17" y="6"/>
                    </a:lnTo>
                    <a:lnTo>
                      <a:pt x="12" y="2"/>
                    </a:lnTo>
                    <a:lnTo>
                      <a:pt x="12" y="0"/>
                    </a:lnTo>
                    <a:lnTo>
                      <a:pt x="10" y="0"/>
                    </a:lnTo>
                    <a:lnTo>
                      <a:pt x="6" y="4"/>
                    </a:lnTo>
                    <a:close/>
                  </a:path>
                </a:pathLst>
              </a:custGeom>
              <a:solidFill>
                <a:srgbClr val="000000"/>
              </a:solidFill>
              <a:ln w="9525">
                <a:noFill/>
                <a:round/>
                <a:headEnd/>
                <a:tailEnd/>
              </a:ln>
            </p:spPr>
            <p:txBody>
              <a:bodyPr/>
              <a:lstStyle/>
              <a:p>
                <a:endParaRPr lang="pt-BR"/>
              </a:p>
            </p:txBody>
          </p:sp>
          <p:sp>
            <p:nvSpPr>
              <p:cNvPr id="22324" name="Freeform 326"/>
              <p:cNvSpPr>
                <a:spLocks/>
              </p:cNvSpPr>
              <p:nvPr/>
            </p:nvSpPr>
            <p:spPr bwMode="auto">
              <a:xfrm>
                <a:off x="4234" y="3034"/>
                <a:ext cx="10" cy="8"/>
              </a:xfrm>
              <a:custGeom>
                <a:avLst/>
                <a:gdLst>
                  <a:gd name="T0" fmla="*/ 10 w 10"/>
                  <a:gd name="T1" fmla="*/ 2 h 8"/>
                  <a:gd name="T2" fmla="*/ 6 w 10"/>
                  <a:gd name="T3" fmla="*/ 2 h 8"/>
                  <a:gd name="T4" fmla="*/ 6 w 10"/>
                  <a:gd name="T5" fmla="*/ 0 h 8"/>
                  <a:gd name="T6" fmla="*/ 2 w 10"/>
                  <a:gd name="T7" fmla="*/ 2 h 8"/>
                  <a:gd name="T8" fmla="*/ 0 w 10"/>
                  <a:gd name="T9" fmla="*/ 2 h 8"/>
                  <a:gd name="T10" fmla="*/ 0 w 10"/>
                  <a:gd name="T11" fmla="*/ 4 h 8"/>
                  <a:gd name="T12" fmla="*/ 0 w 10"/>
                  <a:gd name="T13" fmla="*/ 4 h 8"/>
                  <a:gd name="T14" fmla="*/ 0 w 10"/>
                  <a:gd name="T15" fmla="*/ 6 h 8"/>
                  <a:gd name="T16" fmla="*/ 0 w 10"/>
                  <a:gd name="T17" fmla="*/ 8 h 8"/>
                  <a:gd name="T18" fmla="*/ 10 w 10"/>
                  <a:gd name="T19" fmla="*/ 2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8"/>
                  <a:gd name="T32" fmla="*/ 10 w 10"/>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8">
                    <a:moveTo>
                      <a:pt x="10" y="2"/>
                    </a:moveTo>
                    <a:lnTo>
                      <a:pt x="6" y="2"/>
                    </a:lnTo>
                    <a:lnTo>
                      <a:pt x="6" y="0"/>
                    </a:lnTo>
                    <a:lnTo>
                      <a:pt x="2" y="2"/>
                    </a:lnTo>
                    <a:lnTo>
                      <a:pt x="0" y="2"/>
                    </a:lnTo>
                    <a:lnTo>
                      <a:pt x="0" y="4"/>
                    </a:lnTo>
                    <a:lnTo>
                      <a:pt x="0" y="6"/>
                    </a:lnTo>
                    <a:lnTo>
                      <a:pt x="0" y="8"/>
                    </a:lnTo>
                    <a:lnTo>
                      <a:pt x="10" y="2"/>
                    </a:lnTo>
                    <a:close/>
                  </a:path>
                </a:pathLst>
              </a:custGeom>
              <a:solidFill>
                <a:srgbClr val="000000"/>
              </a:solidFill>
              <a:ln w="9525">
                <a:noFill/>
                <a:round/>
                <a:headEnd/>
                <a:tailEnd/>
              </a:ln>
            </p:spPr>
            <p:txBody>
              <a:bodyPr/>
              <a:lstStyle/>
              <a:p>
                <a:endParaRPr lang="pt-BR"/>
              </a:p>
            </p:txBody>
          </p:sp>
          <p:sp>
            <p:nvSpPr>
              <p:cNvPr id="22325" name="Freeform 327"/>
              <p:cNvSpPr>
                <a:spLocks/>
              </p:cNvSpPr>
              <p:nvPr/>
            </p:nvSpPr>
            <p:spPr bwMode="auto">
              <a:xfrm>
                <a:off x="3875" y="3036"/>
                <a:ext cx="76" cy="63"/>
              </a:xfrm>
              <a:custGeom>
                <a:avLst/>
                <a:gdLst>
                  <a:gd name="T0" fmla="*/ 0 w 76"/>
                  <a:gd name="T1" fmla="*/ 63 h 63"/>
                  <a:gd name="T2" fmla="*/ 21 w 76"/>
                  <a:gd name="T3" fmla="*/ 0 h 63"/>
                  <a:gd name="T4" fmla="*/ 21 w 76"/>
                  <a:gd name="T5" fmla="*/ 2 h 63"/>
                  <a:gd name="T6" fmla="*/ 23 w 76"/>
                  <a:gd name="T7" fmla="*/ 4 h 63"/>
                  <a:gd name="T8" fmla="*/ 25 w 76"/>
                  <a:gd name="T9" fmla="*/ 6 h 63"/>
                  <a:gd name="T10" fmla="*/ 25 w 76"/>
                  <a:gd name="T11" fmla="*/ 6 h 63"/>
                  <a:gd name="T12" fmla="*/ 27 w 76"/>
                  <a:gd name="T13" fmla="*/ 8 h 63"/>
                  <a:gd name="T14" fmla="*/ 29 w 76"/>
                  <a:gd name="T15" fmla="*/ 10 h 63"/>
                  <a:gd name="T16" fmla="*/ 29 w 76"/>
                  <a:gd name="T17" fmla="*/ 10 h 63"/>
                  <a:gd name="T18" fmla="*/ 31 w 76"/>
                  <a:gd name="T19" fmla="*/ 12 h 63"/>
                  <a:gd name="T20" fmla="*/ 33 w 76"/>
                  <a:gd name="T21" fmla="*/ 13 h 63"/>
                  <a:gd name="T22" fmla="*/ 35 w 76"/>
                  <a:gd name="T23" fmla="*/ 13 h 63"/>
                  <a:gd name="T24" fmla="*/ 35 w 76"/>
                  <a:gd name="T25" fmla="*/ 15 h 63"/>
                  <a:gd name="T26" fmla="*/ 36 w 76"/>
                  <a:gd name="T27" fmla="*/ 17 h 63"/>
                  <a:gd name="T28" fmla="*/ 38 w 76"/>
                  <a:gd name="T29" fmla="*/ 17 h 63"/>
                  <a:gd name="T30" fmla="*/ 40 w 76"/>
                  <a:gd name="T31" fmla="*/ 19 h 63"/>
                  <a:gd name="T32" fmla="*/ 42 w 76"/>
                  <a:gd name="T33" fmla="*/ 19 h 63"/>
                  <a:gd name="T34" fmla="*/ 44 w 76"/>
                  <a:gd name="T35" fmla="*/ 21 h 63"/>
                  <a:gd name="T36" fmla="*/ 44 w 76"/>
                  <a:gd name="T37" fmla="*/ 21 h 63"/>
                  <a:gd name="T38" fmla="*/ 48 w 76"/>
                  <a:gd name="T39" fmla="*/ 23 h 63"/>
                  <a:gd name="T40" fmla="*/ 48 w 76"/>
                  <a:gd name="T41" fmla="*/ 23 h 63"/>
                  <a:gd name="T42" fmla="*/ 50 w 76"/>
                  <a:gd name="T43" fmla="*/ 23 h 63"/>
                  <a:gd name="T44" fmla="*/ 54 w 76"/>
                  <a:gd name="T45" fmla="*/ 25 h 63"/>
                  <a:gd name="T46" fmla="*/ 54 w 76"/>
                  <a:gd name="T47" fmla="*/ 25 h 63"/>
                  <a:gd name="T48" fmla="*/ 55 w 76"/>
                  <a:gd name="T49" fmla="*/ 25 h 63"/>
                  <a:gd name="T50" fmla="*/ 57 w 76"/>
                  <a:gd name="T51" fmla="*/ 27 h 63"/>
                  <a:gd name="T52" fmla="*/ 59 w 76"/>
                  <a:gd name="T53" fmla="*/ 29 h 63"/>
                  <a:gd name="T54" fmla="*/ 63 w 76"/>
                  <a:gd name="T55" fmla="*/ 29 h 63"/>
                  <a:gd name="T56" fmla="*/ 65 w 76"/>
                  <a:gd name="T57" fmla="*/ 29 h 63"/>
                  <a:gd name="T58" fmla="*/ 67 w 76"/>
                  <a:gd name="T59" fmla="*/ 29 h 63"/>
                  <a:gd name="T60" fmla="*/ 69 w 76"/>
                  <a:gd name="T61" fmla="*/ 29 h 63"/>
                  <a:gd name="T62" fmla="*/ 71 w 76"/>
                  <a:gd name="T63" fmla="*/ 29 h 63"/>
                  <a:gd name="T64" fmla="*/ 74 w 76"/>
                  <a:gd name="T65" fmla="*/ 29 h 63"/>
                  <a:gd name="T66" fmla="*/ 76 w 76"/>
                  <a:gd name="T67" fmla="*/ 31 h 63"/>
                  <a:gd name="T68" fmla="*/ 0 w 76"/>
                  <a:gd name="T69" fmla="*/ 63 h 6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63"/>
                  <a:gd name="T107" fmla="*/ 76 w 76"/>
                  <a:gd name="T108" fmla="*/ 63 h 6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63">
                    <a:moveTo>
                      <a:pt x="0" y="63"/>
                    </a:moveTo>
                    <a:lnTo>
                      <a:pt x="21" y="0"/>
                    </a:lnTo>
                    <a:lnTo>
                      <a:pt x="21" y="2"/>
                    </a:lnTo>
                    <a:lnTo>
                      <a:pt x="23" y="4"/>
                    </a:lnTo>
                    <a:lnTo>
                      <a:pt x="25" y="6"/>
                    </a:lnTo>
                    <a:lnTo>
                      <a:pt x="27" y="8"/>
                    </a:lnTo>
                    <a:lnTo>
                      <a:pt x="29" y="10"/>
                    </a:lnTo>
                    <a:lnTo>
                      <a:pt x="31" y="12"/>
                    </a:lnTo>
                    <a:lnTo>
                      <a:pt x="33" y="13"/>
                    </a:lnTo>
                    <a:lnTo>
                      <a:pt x="35" y="13"/>
                    </a:lnTo>
                    <a:lnTo>
                      <a:pt x="35" y="15"/>
                    </a:lnTo>
                    <a:lnTo>
                      <a:pt x="36" y="17"/>
                    </a:lnTo>
                    <a:lnTo>
                      <a:pt x="38" y="17"/>
                    </a:lnTo>
                    <a:lnTo>
                      <a:pt x="40" y="19"/>
                    </a:lnTo>
                    <a:lnTo>
                      <a:pt x="42" y="19"/>
                    </a:lnTo>
                    <a:lnTo>
                      <a:pt x="44" y="21"/>
                    </a:lnTo>
                    <a:lnTo>
                      <a:pt x="48" y="23"/>
                    </a:lnTo>
                    <a:lnTo>
                      <a:pt x="50" y="23"/>
                    </a:lnTo>
                    <a:lnTo>
                      <a:pt x="54" y="25"/>
                    </a:lnTo>
                    <a:lnTo>
                      <a:pt x="55" y="25"/>
                    </a:lnTo>
                    <a:lnTo>
                      <a:pt x="57" y="27"/>
                    </a:lnTo>
                    <a:lnTo>
                      <a:pt x="59" y="29"/>
                    </a:lnTo>
                    <a:lnTo>
                      <a:pt x="63" y="29"/>
                    </a:lnTo>
                    <a:lnTo>
                      <a:pt x="65" y="29"/>
                    </a:lnTo>
                    <a:lnTo>
                      <a:pt x="67" y="29"/>
                    </a:lnTo>
                    <a:lnTo>
                      <a:pt x="69" y="29"/>
                    </a:lnTo>
                    <a:lnTo>
                      <a:pt x="71" y="29"/>
                    </a:lnTo>
                    <a:lnTo>
                      <a:pt x="74" y="29"/>
                    </a:lnTo>
                    <a:lnTo>
                      <a:pt x="76" y="31"/>
                    </a:lnTo>
                    <a:lnTo>
                      <a:pt x="0" y="63"/>
                    </a:lnTo>
                    <a:close/>
                  </a:path>
                </a:pathLst>
              </a:custGeom>
              <a:solidFill>
                <a:srgbClr val="000000"/>
              </a:solidFill>
              <a:ln w="9525">
                <a:noFill/>
                <a:round/>
                <a:headEnd/>
                <a:tailEnd/>
              </a:ln>
            </p:spPr>
            <p:txBody>
              <a:bodyPr/>
              <a:lstStyle/>
              <a:p>
                <a:endParaRPr lang="pt-BR"/>
              </a:p>
            </p:txBody>
          </p:sp>
          <p:sp>
            <p:nvSpPr>
              <p:cNvPr id="22326" name="Freeform 328"/>
              <p:cNvSpPr>
                <a:spLocks/>
              </p:cNvSpPr>
              <p:nvPr/>
            </p:nvSpPr>
            <p:spPr bwMode="auto">
              <a:xfrm>
                <a:off x="3894" y="3072"/>
                <a:ext cx="10" cy="6"/>
              </a:xfrm>
              <a:custGeom>
                <a:avLst/>
                <a:gdLst>
                  <a:gd name="T0" fmla="*/ 0 w 10"/>
                  <a:gd name="T1" fmla="*/ 0 h 6"/>
                  <a:gd name="T2" fmla="*/ 0 w 10"/>
                  <a:gd name="T3" fmla="*/ 2 h 6"/>
                  <a:gd name="T4" fmla="*/ 0 w 10"/>
                  <a:gd name="T5" fmla="*/ 4 h 6"/>
                  <a:gd name="T6" fmla="*/ 0 w 10"/>
                  <a:gd name="T7" fmla="*/ 4 h 6"/>
                  <a:gd name="T8" fmla="*/ 2 w 10"/>
                  <a:gd name="T9" fmla="*/ 6 h 6"/>
                  <a:gd name="T10" fmla="*/ 4 w 10"/>
                  <a:gd name="T11" fmla="*/ 6 h 6"/>
                  <a:gd name="T12" fmla="*/ 6 w 10"/>
                  <a:gd name="T13" fmla="*/ 6 h 6"/>
                  <a:gd name="T14" fmla="*/ 10 w 10"/>
                  <a:gd name="T15" fmla="*/ 6 h 6"/>
                  <a:gd name="T16" fmla="*/ 10 w 10"/>
                  <a:gd name="T17" fmla="*/ 6 h 6"/>
                  <a:gd name="T18" fmla="*/ 0 w 10"/>
                  <a:gd name="T19" fmla="*/ 0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6"/>
                  <a:gd name="T32" fmla="*/ 10 w 10"/>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6">
                    <a:moveTo>
                      <a:pt x="0" y="0"/>
                    </a:moveTo>
                    <a:lnTo>
                      <a:pt x="0" y="2"/>
                    </a:lnTo>
                    <a:lnTo>
                      <a:pt x="0" y="4"/>
                    </a:lnTo>
                    <a:lnTo>
                      <a:pt x="2" y="6"/>
                    </a:lnTo>
                    <a:lnTo>
                      <a:pt x="4" y="6"/>
                    </a:lnTo>
                    <a:lnTo>
                      <a:pt x="6" y="6"/>
                    </a:lnTo>
                    <a:lnTo>
                      <a:pt x="10" y="6"/>
                    </a:lnTo>
                    <a:lnTo>
                      <a:pt x="0" y="0"/>
                    </a:lnTo>
                    <a:close/>
                  </a:path>
                </a:pathLst>
              </a:custGeom>
              <a:solidFill>
                <a:srgbClr val="000000"/>
              </a:solidFill>
              <a:ln w="9525">
                <a:noFill/>
                <a:round/>
                <a:headEnd/>
                <a:tailEnd/>
              </a:ln>
            </p:spPr>
            <p:txBody>
              <a:bodyPr/>
              <a:lstStyle/>
              <a:p>
                <a:endParaRPr lang="pt-BR"/>
              </a:p>
            </p:txBody>
          </p:sp>
          <p:sp>
            <p:nvSpPr>
              <p:cNvPr id="22327" name="Freeform 329"/>
              <p:cNvSpPr>
                <a:spLocks/>
              </p:cNvSpPr>
              <p:nvPr/>
            </p:nvSpPr>
            <p:spPr bwMode="auto">
              <a:xfrm>
                <a:off x="3894" y="3017"/>
                <a:ext cx="65" cy="61"/>
              </a:xfrm>
              <a:custGeom>
                <a:avLst/>
                <a:gdLst>
                  <a:gd name="T0" fmla="*/ 57 w 65"/>
                  <a:gd name="T1" fmla="*/ 0 h 61"/>
                  <a:gd name="T2" fmla="*/ 0 w 65"/>
                  <a:gd name="T3" fmla="*/ 55 h 61"/>
                  <a:gd name="T4" fmla="*/ 10 w 65"/>
                  <a:gd name="T5" fmla="*/ 61 h 61"/>
                  <a:gd name="T6" fmla="*/ 65 w 65"/>
                  <a:gd name="T7" fmla="*/ 4 h 61"/>
                  <a:gd name="T8" fmla="*/ 65 w 65"/>
                  <a:gd name="T9" fmla="*/ 6 h 61"/>
                  <a:gd name="T10" fmla="*/ 57 w 65"/>
                  <a:gd name="T11" fmla="*/ 0 h 61"/>
                  <a:gd name="T12" fmla="*/ 0 60000 65536"/>
                  <a:gd name="T13" fmla="*/ 0 60000 65536"/>
                  <a:gd name="T14" fmla="*/ 0 60000 65536"/>
                  <a:gd name="T15" fmla="*/ 0 60000 65536"/>
                  <a:gd name="T16" fmla="*/ 0 60000 65536"/>
                  <a:gd name="T17" fmla="*/ 0 60000 65536"/>
                  <a:gd name="T18" fmla="*/ 0 w 65"/>
                  <a:gd name="T19" fmla="*/ 0 h 61"/>
                  <a:gd name="T20" fmla="*/ 65 w 65"/>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5" h="61">
                    <a:moveTo>
                      <a:pt x="57" y="0"/>
                    </a:moveTo>
                    <a:lnTo>
                      <a:pt x="0" y="55"/>
                    </a:lnTo>
                    <a:lnTo>
                      <a:pt x="10" y="61"/>
                    </a:lnTo>
                    <a:lnTo>
                      <a:pt x="65" y="4"/>
                    </a:lnTo>
                    <a:lnTo>
                      <a:pt x="65" y="6"/>
                    </a:lnTo>
                    <a:lnTo>
                      <a:pt x="57" y="0"/>
                    </a:lnTo>
                    <a:close/>
                  </a:path>
                </a:pathLst>
              </a:custGeom>
              <a:solidFill>
                <a:srgbClr val="000000"/>
              </a:solidFill>
              <a:ln w="9525">
                <a:noFill/>
                <a:round/>
                <a:headEnd/>
                <a:tailEnd/>
              </a:ln>
            </p:spPr>
            <p:txBody>
              <a:bodyPr/>
              <a:lstStyle/>
              <a:p>
                <a:endParaRPr lang="pt-BR"/>
              </a:p>
            </p:txBody>
          </p:sp>
          <p:sp>
            <p:nvSpPr>
              <p:cNvPr id="22328" name="Freeform 330"/>
              <p:cNvSpPr>
                <a:spLocks/>
              </p:cNvSpPr>
              <p:nvPr/>
            </p:nvSpPr>
            <p:spPr bwMode="auto">
              <a:xfrm>
                <a:off x="3951" y="2905"/>
                <a:ext cx="179" cy="118"/>
              </a:xfrm>
              <a:custGeom>
                <a:avLst/>
                <a:gdLst>
                  <a:gd name="T0" fmla="*/ 177 w 179"/>
                  <a:gd name="T1" fmla="*/ 0 h 118"/>
                  <a:gd name="T2" fmla="*/ 164 w 179"/>
                  <a:gd name="T3" fmla="*/ 2 h 118"/>
                  <a:gd name="T4" fmla="*/ 150 w 179"/>
                  <a:gd name="T5" fmla="*/ 8 h 118"/>
                  <a:gd name="T6" fmla="*/ 137 w 179"/>
                  <a:gd name="T7" fmla="*/ 15 h 118"/>
                  <a:gd name="T8" fmla="*/ 124 w 179"/>
                  <a:gd name="T9" fmla="*/ 21 h 118"/>
                  <a:gd name="T10" fmla="*/ 93 w 179"/>
                  <a:gd name="T11" fmla="*/ 40 h 118"/>
                  <a:gd name="T12" fmla="*/ 65 w 179"/>
                  <a:gd name="T13" fmla="*/ 59 h 118"/>
                  <a:gd name="T14" fmla="*/ 40 w 179"/>
                  <a:gd name="T15" fmla="*/ 78 h 118"/>
                  <a:gd name="T16" fmla="*/ 19 w 179"/>
                  <a:gd name="T17" fmla="*/ 95 h 118"/>
                  <a:gd name="T18" fmla="*/ 6 w 179"/>
                  <a:gd name="T19" fmla="*/ 107 h 118"/>
                  <a:gd name="T20" fmla="*/ 0 w 179"/>
                  <a:gd name="T21" fmla="*/ 112 h 118"/>
                  <a:gd name="T22" fmla="*/ 8 w 179"/>
                  <a:gd name="T23" fmla="*/ 118 h 118"/>
                  <a:gd name="T24" fmla="*/ 14 w 179"/>
                  <a:gd name="T25" fmla="*/ 112 h 118"/>
                  <a:gd name="T26" fmla="*/ 29 w 179"/>
                  <a:gd name="T27" fmla="*/ 101 h 118"/>
                  <a:gd name="T28" fmla="*/ 48 w 179"/>
                  <a:gd name="T29" fmla="*/ 86 h 118"/>
                  <a:gd name="T30" fmla="*/ 72 w 179"/>
                  <a:gd name="T31" fmla="*/ 67 h 118"/>
                  <a:gd name="T32" fmla="*/ 101 w 179"/>
                  <a:gd name="T33" fmla="*/ 48 h 118"/>
                  <a:gd name="T34" fmla="*/ 129 w 179"/>
                  <a:gd name="T35" fmla="*/ 29 h 118"/>
                  <a:gd name="T36" fmla="*/ 143 w 179"/>
                  <a:gd name="T37" fmla="*/ 21 h 118"/>
                  <a:gd name="T38" fmla="*/ 156 w 179"/>
                  <a:gd name="T39" fmla="*/ 15 h 118"/>
                  <a:gd name="T40" fmla="*/ 167 w 179"/>
                  <a:gd name="T41" fmla="*/ 12 h 118"/>
                  <a:gd name="T42" fmla="*/ 179 w 179"/>
                  <a:gd name="T43" fmla="*/ 8 h 118"/>
                  <a:gd name="T44" fmla="*/ 177 w 179"/>
                  <a:gd name="T45" fmla="*/ 0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9"/>
                  <a:gd name="T70" fmla="*/ 0 h 118"/>
                  <a:gd name="T71" fmla="*/ 179 w 179"/>
                  <a:gd name="T72" fmla="*/ 118 h 1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9" h="118">
                    <a:moveTo>
                      <a:pt x="177" y="0"/>
                    </a:moveTo>
                    <a:lnTo>
                      <a:pt x="164" y="2"/>
                    </a:lnTo>
                    <a:lnTo>
                      <a:pt x="150" y="8"/>
                    </a:lnTo>
                    <a:lnTo>
                      <a:pt x="137" y="15"/>
                    </a:lnTo>
                    <a:lnTo>
                      <a:pt x="124" y="21"/>
                    </a:lnTo>
                    <a:lnTo>
                      <a:pt x="93" y="40"/>
                    </a:lnTo>
                    <a:lnTo>
                      <a:pt x="65" y="59"/>
                    </a:lnTo>
                    <a:lnTo>
                      <a:pt x="40" y="78"/>
                    </a:lnTo>
                    <a:lnTo>
                      <a:pt x="19" y="95"/>
                    </a:lnTo>
                    <a:lnTo>
                      <a:pt x="6" y="107"/>
                    </a:lnTo>
                    <a:lnTo>
                      <a:pt x="0" y="112"/>
                    </a:lnTo>
                    <a:lnTo>
                      <a:pt x="8" y="118"/>
                    </a:lnTo>
                    <a:lnTo>
                      <a:pt x="14" y="112"/>
                    </a:lnTo>
                    <a:lnTo>
                      <a:pt x="29" y="101"/>
                    </a:lnTo>
                    <a:lnTo>
                      <a:pt x="48" y="86"/>
                    </a:lnTo>
                    <a:lnTo>
                      <a:pt x="72" y="67"/>
                    </a:lnTo>
                    <a:lnTo>
                      <a:pt x="101" y="48"/>
                    </a:lnTo>
                    <a:lnTo>
                      <a:pt x="129" y="29"/>
                    </a:lnTo>
                    <a:lnTo>
                      <a:pt x="143" y="21"/>
                    </a:lnTo>
                    <a:lnTo>
                      <a:pt x="156" y="15"/>
                    </a:lnTo>
                    <a:lnTo>
                      <a:pt x="167" y="12"/>
                    </a:lnTo>
                    <a:lnTo>
                      <a:pt x="179" y="8"/>
                    </a:lnTo>
                    <a:lnTo>
                      <a:pt x="177" y="0"/>
                    </a:lnTo>
                    <a:close/>
                  </a:path>
                </a:pathLst>
              </a:custGeom>
              <a:solidFill>
                <a:srgbClr val="000000"/>
              </a:solidFill>
              <a:ln w="9525">
                <a:noFill/>
                <a:round/>
                <a:headEnd/>
                <a:tailEnd/>
              </a:ln>
            </p:spPr>
            <p:txBody>
              <a:bodyPr/>
              <a:lstStyle/>
              <a:p>
                <a:endParaRPr lang="pt-BR"/>
              </a:p>
            </p:txBody>
          </p:sp>
          <p:sp>
            <p:nvSpPr>
              <p:cNvPr id="22329" name="Freeform 331"/>
              <p:cNvSpPr>
                <a:spLocks/>
              </p:cNvSpPr>
              <p:nvPr/>
            </p:nvSpPr>
            <p:spPr bwMode="auto">
              <a:xfrm>
                <a:off x="4128" y="2896"/>
                <a:ext cx="252" cy="55"/>
              </a:xfrm>
              <a:custGeom>
                <a:avLst/>
                <a:gdLst>
                  <a:gd name="T0" fmla="*/ 252 w 252"/>
                  <a:gd name="T1" fmla="*/ 49 h 55"/>
                  <a:gd name="T2" fmla="*/ 235 w 252"/>
                  <a:gd name="T3" fmla="*/ 38 h 55"/>
                  <a:gd name="T4" fmla="*/ 218 w 252"/>
                  <a:gd name="T5" fmla="*/ 28 h 55"/>
                  <a:gd name="T6" fmla="*/ 199 w 252"/>
                  <a:gd name="T7" fmla="*/ 21 h 55"/>
                  <a:gd name="T8" fmla="*/ 180 w 252"/>
                  <a:gd name="T9" fmla="*/ 13 h 55"/>
                  <a:gd name="T10" fmla="*/ 165 w 252"/>
                  <a:gd name="T11" fmla="*/ 9 h 55"/>
                  <a:gd name="T12" fmla="*/ 146 w 252"/>
                  <a:gd name="T13" fmla="*/ 5 h 55"/>
                  <a:gd name="T14" fmla="*/ 129 w 252"/>
                  <a:gd name="T15" fmla="*/ 2 h 55"/>
                  <a:gd name="T16" fmla="*/ 112 w 252"/>
                  <a:gd name="T17" fmla="*/ 2 h 55"/>
                  <a:gd name="T18" fmla="*/ 97 w 252"/>
                  <a:gd name="T19" fmla="*/ 0 h 55"/>
                  <a:gd name="T20" fmla="*/ 80 w 252"/>
                  <a:gd name="T21" fmla="*/ 0 h 55"/>
                  <a:gd name="T22" fmla="*/ 64 w 252"/>
                  <a:gd name="T23" fmla="*/ 2 h 55"/>
                  <a:gd name="T24" fmla="*/ 51 w 252"/>
                  <a:gd name="T25" fmla="*/ 2 h 55"/>
                  <a:gd name="T26" fmla="*/ 23 w 252"/>
                  <a:gd name="T27" fmla="*/ 5 h 55"/>
                  <a:gd name="T28" fmla="*/ 0 w 252"/>
                  <a:gd name="T29" fmla="*/ 9 h 55"/>
                  <a:gd name="T30" fmla="*/ 2 w 252"/>
                  <a:gd name="T31" fmla="*/ 17 h 55"/>
                  <a:gd name="T32" fmla="*/ 25 w 252"/>
                  <a:gd name="T33" fmla="*/ 13 h 55"/>
                  <a:gd name="T34" fmla="*/ 51 w 252"/>
                  <a:gd name="T35" fmla="*/ 9 h 55"/>
                  <a:gd name="T36" fmla="*/ 66 w 252"/>
                  <a:gd name="T37" fmla="*/ 9 h 55"/>
                  <a:gd name="T38" fmla="*/ 80 w 252"/>
                  <a:gd name="T39" fmla="*/ 7 h 55"/>
                  <a:gd name="T40" fmla="*/ 97 w 252"/>
                  <a:gd name="T41" fmla="*/ 7 h 55"/>
                  <a:gd name="T42" fmla="*/ 112 w 252"/>
                  <a:gd name="T43" fmla="*/ 9 h 55"/>
                  <a:gd name="T44" fmla="*/ 127 w 252"/>
                  <a:gd name="T45" fmla="*/ 11 h 55"/>
                  <a:gd name="T46" fmla="*/ 144 w 252"/>
                  <a:gd name="T47" fmla="*/ 13 h 55"/>
                  <a:gd name="T48" fmla="*/ 161 w 252"/>
                  <a:gd name="T49" fmla="*/ 17 h 55"/>
                  <a:gd name="T50" fmla="*/ 176 w 252"/>
                  <a:gd name="T51" fmla="*/ 23 h 55"/>
                  <a:gd name="T52" fmla="*/ 193 w 252"/>
                  <a:gd name="T53" fmla="*/ 28 h 55"/>
                  <a:gd name="T54" fmla="*/ 212 w 252"/>
                  <a:gd name="T55" fmla="*/ 36 h 55"/>
                  <a:gd name="T56" fmla="*/ 228 w 252"/>
                  <a:gd name="T57" fmla="*/ 43 h 55"/>
                  <a:gd name="T58" fmla="*/ 245 w 252"/>
                  <a:gd name="T59" fmla="*/ 55 h 55"/>
                  <a:gd name="T60" fmla="*/ 252 w 252"/>
                  <a:gd name="T61" fmla="*/ 49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52"/>
                  <a:gd name="T94" fmla="*/ 0 h 55"/>
                  <a:gd name="T95" fmla="*/ 252 w 252"/>
                  <a:gd name="T96" fmla="*/ 55 h 5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52" h="55">
                    <a:moveTo>
                      <a:pt x="252" y="49"/>
                    </a:moveTo>
                    <a:lnTo>
                      <a:pt x="235" y="38"/>
                    </a:lnTo>
                    <a:lnTo>
                      <a:pt x="218" y="28"/>
                    </a:lnTo>
                    <a:lnTo>
                      <a:pt x="199" y="21"/>
                    </a:lnTo>
                    <a:lnTo>
                      <a:pt x="180" y="13"/>
                    </a:lnTo>
                    <a:lnTo>
                      <a:pt x="165" y="9"/>
                    </a:lnTo>
                    <a:lnTo>
                      <a:pt x="146" y="5"/>
                    </a:lnTo>
                    <a:lnTo>
                      <a:pt x="129" y="2"/>
                    </a:lnTo>
                    <a:lnTo>
                      <a:pt x="112" y="2"/>
                    </a:lnTo>
                    <a:lnTo>
                      <a:pt x="97" y="0"/>
                    </a:lnTo>
                    <a:lnTo>
                      <a:pt x="80" y="0"/>
                    </a:lnTo>
                    <a:lnTo>
                      <a:pt x="64" y="2"/>
                    </a:lnTo>
                    <a:lnTo>
                      <a:pt x="51" y="2"/>
                    </a:lnTo>
                    <a:lnTo>
                      <a:pt x="23" y="5"/>
                    </a:lnTo>
                    <a:lnTo>
                      <a:pt x="0" y="9"/>
                    </a:lnTo>
                    <a:lnTo>
                      <a:pt x="2" y="17"/>
                    </a:lnTo>
                    <a:lnTo>
                      <a:pt x="25" y="13"/>
                    </a:lnTo>
                    <a:lnTo>
                      <a:pt x="51" y="9"/>
                    </a:lnTo>
                    <a:lnTo>
                      <a:pt x="66" y="9"/>
                    </a:lnTo>
                    <a:lnTo>
                      <a:pt x="80" y="7"/>
                    </a:lnTo>
                    <a:lnTo>
                      <a:pt x="97" y="7"/>
                    </a:lnTo>
                    <a:lnTo>
                      <a:pt x="112" y="9"/>
                    </a:lnTo>
                    <a:lnTo>
                      <a:pt x="127" y="11"/>
                    </a:lnTo>
                    <a:lnTo>
                      <a:pt x="144" y="13"/>
                    </a:lnTo>
                    <a:lnTo>
                      <a:pt x="161" y="17"/>
                    </a:lnTo>
                    <a:lnTo>
                      <a:pt x="176" y="23"/>
                    </a:lnTo>
                    <a:lnTo>
                      <a:pt x="193" y="28"/>
                    </a:lnTo>
                    <a:lnTo>
                      <a:pt x="212" y="36"/>
                    </a:lnTo>
                    <a:lnTo>
                      <a:pt x="228" y="43"/>
                    </a:lnTo>
                    <a:lnTo>
                      <a:pt x="245" y="55"/>
                    </a:lnTo>
                    <a:lnTo>
                      <a:pt x="252" y="49"/>
                    </a:lnTo>
                    <a:close/>
                  </a:path>
                </a:pathLst>
              </a:custGeom>
              <a:solidFill>
                <a:srgbClr val="000000"/>
              </a:solidFill>
              <a:ln w="9525">
                <a:noFill/>
                <a:round/>
                <a:headEnd/>
                <a:tailEnd/>
              </a:ln>
            </p:spPr>
            <p:txBody>
              <a:bodyPr/>
              <a:lstStyle/>
              <a:p>
                <a:endParaRPr lang="pt-BR"/>
              </a:p>
            </p:txBody>
          </p:sp>
          <p:sp>
            <p:nvSpPr>
              <p:cNvPr id="22330" name="Freeform 332"/>
              <p:cNvSpPr>
                <a:spLocks/>
              </p:cNvSpPr>
              <p:nvPr/>
            </p:nvSpPr>
            <p:spPr bwMode="auto">
              <a:xfrm>
                <a:off x="4373" y="2945"/>
                <a:ext cx="201" cy="186"/>
              </a:xfrm>
              <a:custGeom>
                <a:avLst/>
                <a:gdLst>
                  <a:gd name="T0" fmla="*/ 201 w 201"/>
                  <a:gd name="T1" fmla="*/ 180 h 186"/>
                  <a:gd name="T2" fmla="*/ 195 w 201"/>
                  <a:gd name="T3" fmla="*/ 177 h 186"/>
                  <a:gd name="T4" fmla="*/ 184 w 201"/>
                  <a:gd name="T5" fmla="*/ 161 h 186"/>
                  <a:gd name="T6" fmla="*/ 163 w 201"/>
                  <a:gd name="T7" fmla="*/ 139 h 186"/>
                  <a:gd name="T8" fmla="*/ 138 w 201"/>
                  <a:gd name="T9" fmla="*/ 114 h 186"/>
                  <a:gd name="T10" fmla="*/ 110 w 201"/>
                  <a:gd name="T11" fmla="*/ 84 h 186"/>
                  <a:gd name="T12" fmla="*/ 77 w 201"/>
                  <a:gd name="T13" fmla="*/ 53 h 186"/>
                  <a:gd name="T14" fmla="*/ 60 w 201"/>
                  <a:gd name="T15" fmla="*/ 38 h 186"/>
                  <a:gd name="T16" fmla="*/ 41 w 201"/>
                  <a:gd name="T17" fmla="*/ 25 h 186"/>
                  <a:gd name="T18" fmla="*/ 26 w 201"/>
                  <a:gd name="T19" fmla="*/ 12 h 186"/>
                  <a:gd name="T20" fmla="*/ 7 w 201"/>
                  <a:gd name="T21" fmla="*/ 0 h 186"/>
                  <a:gd name="T22" fmla="*/ 0 w 201"/>
                  <a:gd name="T23" fmla="*/ 6 h 186"/>
                  <a:gd name="T24" fmla="*/ 17 w 201"/>
                  <a:gd name="T25" fmla="*/ 17 h 186"/>
                  <a:gd name="T26" fmla="*/ 34 w 201"/>
                  <a:gd name="T27" fmla="*/ 30 h 186"/>
                  <a:gd name="T28" fmla="*/ 51 w 201"/>
                  <a:gd name="T29" fmla="*/ 44 h 186"/>
                  <a:gd name="T30" fmla="*/ 68 w 201"/>
                  <a:gd name="T31" fmla="*/ 59 h 186"/>
                  <a:gd name="T32" fmla="*/ 100 w 201"/>
                  <a:gd name="T33" fmla="*/ 89 h 186"/>
                  <a:gd name="T34" fmla="*/ 129 w 201"/>
                  <a:gd name="T35" fmla="*/ 118 h 186"/>
                  <a:gd name="T36" fmla="*/ 155 w 201"/>
                  <a:gd name="T37" fmla="*/ 144 h 186"/>
                  <a:gd name="T38" fmla="*/ 174 w 201"/>
                  <a:gd name="T39" fmla="*/ 165 h 186"/>
                  <a:gd name="T40" fmla="*/ 186 w 201"/>
                  <a:gd name="T41" fmla="*/ 180 h 186"/>
                  <a:gd name="T42" fmla="*/ 191 w 201"/>
                  <a:gd name="T43" fmla="*/ 186 h 186"/>
                  <a:gd name="T44" fmla="*/ 201 w 201"/>
                  <a:gd name="T45" fmla="*/ 180 h 18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01"/>
                  <a:gd name="T70" fmla="*/ 0 h 186"/>
                  <a:gd name="T71" fmla="*/ 201 w 201"/>
                  <a:gd name="T72" fmla="*/ 186 h 18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01" h="186">
                    <a:moveTo>
                      <a:pt x="201" y="180"/>
                    </a:moveTo>
                    <a:lnTo>
                      <a:pt x="195" y="177"/>
                    </a:lnTo>
                    <a:lnTo>
                      <a:pt x="184" y="161"/>
                    </a:lnTo>
                    <a:lnTo>
                      <a:pt x="163" y="139"/>
                    </a:lnTo>
                    <a:lnTo>
                      <a:pt x="138" y="114"/>
                    </a:lnTo>
                    <a:lnTo>
                      <a:pt x="110" y="84"/>
                    </a:lnTo>
                    <a:lnTo>
                      <a:pt x="77" y="53"/>
                    </a:lnTo>
                    <a:lnTo>
                      <a:pt x="60" y="38"/>
                    </a:lnTo>
                    <a:lnTo>
                      <a:pt x="41" y="25"/>
                    </a:lnTo>
                    <a:lnTo>
                      <a:pt x="26" y="12"/>
                    </a:lnTo>
                    <a:lnTo>
                      <a:pt x="7" y="0"/>
                    </a:lnTo>
                    <a:lnTo>
                      <a:pt x="0" y="6"/>
                    </a:lnTo>
                    <a:lnTo>
                      <a:pt x="17" y="17"/>
                    </a:lnTo>
                    <a:lnTo>
                      <a:pt x="34" y="30"/>
                    </a:lnTo>
                    <a:lnTo>
                      <a:pt x="51" y="44"/>
                    </a:lnTo>
                    <a:lnTo>
                      <a:pt x="68" y="59"/>
                    </a:lnTo>
                    <a:lnTo>
                      <a:pt x="100" y="89"/>
                    </a:lnTo>
                    <a:lnTo>
                      <a:pt x="129" y="118"/>
                    </a:lnTo>
                    <a:lnTo>
                      <a:pt x="155" y="144"/>
                    </a:lnTo>
                    <a:lnTo>
                      <a:pt x="174" y="165"/>
                    </a:lnTo>
                    <a:lnTo>
                      <a:pt x="186" y="180"/>
                    </a:lnTo>
                    <a:lnTo>
                      <a:pt x="191" y="186"/>
                    </a:lnTo>
                    <a:lnTo>
                      <a:pt x="201" y="180"/>
                    </a:lnTo>
                    <a:close/>
                  </a:path>
                </a:pathLst>
              </a:custGeom>
              <a:solidFill>
                <a:srgbClr val="000000"/>
              </a:solidFill>
              <a:ln w="9525">
                <a:noFill/>
                <a:round/>
                <a:headEnd/>
                <a:tailEnd/>
              </a:ln>
            </p:spPr>
            <p:txBody>
              <a:bodyPr/>
              <a:lstStyle/>
              <a:p>
                <a:endParaRPr lang="pt-BR"/>
              </a:p>
            </p:txBody>
          </p:sp>
          <p:sp>
            <p:nvSpPr>
              <p:cNvPr id="22331" name="Freeform 333"/>
              <p:cNvSpPr>
                <a:spLocks/>
              </p:cNvSpPr>
              <p:nvPr/>
            </p:nvSpPr>
            <p:spPr bwMode="auto">
              <a:xfrm>
                <a:off x="4564" y="3125"/>
                <a:ext cx="10" cy="8"/>
              </a:xfrm>
              <a:custGeom>
                <a:avLst/>
                <a:gdLst>
                  <a:gd name="T0" fmla="*/ 0 w 10"/>
                  <a:gd name="T1" fmla="*/ 6 h 8"/>
                  <a:gd name="T2" fmla="*/ 0 w 10"/>
                  <a:gd name="T3" fmla="*/ 6 h 8"/>
                  <a:gd name="T4" fmla="*/ 4 w 10"/>
                  <a:gd name="T5" fmla="*/ 8 h 8"/>
                  <a:gd name="T6" fmla="*/ 4 w 10"/>
                  <a:gd name="T7" fmla="*/ 8 h 8"/>
                  <a:gd name="T8" fmla="*/ 8 w 10"/>
                  <a:gd name="T9" fmla="*/ 6 h 8"/>
                  <a:gd name="T10" fmla="*/ 10 w 10"/>
                  <a:gd name="T11" fmla="*/ 6 h 8"/>
                  <a:gd name="T12" fmla="*/ 10 w 10"/>
                  <a:gd name="T13" fmla="*/ 6 h 8"/>
                  <a:gd name="T14" fmla="*/ 10 w 10"/>
                  <a:gd name="T15" fmla="*/ 2 h 8"/>
                  <a:gd name="T16" fmla="*/ 10 w 10"/>
                  <a:gd name="T17" fmla="*/ 0 h 8"/>
                  <a:gd name="T18" fmla="*/ 0 w 10"/>
                  <a:gd name="T19" fmla="*/ 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8"/>
                  <a:gd name="T32" fmla="*/ 10 w 10"/>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8">
                    <a:moveTo>
                      <a:pt x="0" y="6"/>
                    </a:moveTo>
                    <a:lnTo>
                      <a:pt x="0" y="6"/>
                    </a:lnTo>
                    <a:lnTo>
                      <a:pt x="4" y="8"/>
                    </a:lnTo>
                    <a:lnTo>
                      <a:pt x="8" y="6"/>
                    </a:lnTo>
                    <a:lnTo>
                      <a:pt x="10" y="6"/>
                    </a:lnTo>
                    <a:lnTo>
                      <a:pt x="10" y="2"/>
                    </a:lnTo>
                    <a:lnTo>
                      <a:pt x="10" y="0"/>
                    </a:lnTo>
                    <a:lnTo>
                      <a:pt x="0" y="6"/>
                    </a:lnTo>
                    <a:close/>
                  </a:path>
                </a:pathLst>
              </a:custGeom>
              <a:solidFill>
                <a:srgbClr val="000000"/>
              </a:solidFill>
              <a:ln w="9525">
                <a:noFill/>
                <a:round/>
                <a:headEnd/>
                <a:tailEnd/>
              </a:ln>
            </p:spPr>
            <p:txBody>
              <a:bodyPr/>
              <a:lstStyle/>
              <a:p>
                <a:endParaRPr lang="pt-BR"/>
              </a:p>
            </p:txBody>
          </p:sp>
          <p:sp>
            <p:nvSpPr>
              <p:cNvPr id="22332" name="Freeform 334"/>
              <p:cNvSpPr>
                <a:spLocks/>
              </p:cNvSpPr>
              <p:nvPr/>
            </p:nvSpPr>
            <p:spPr bwMode="auto">
              <a:xfrm>
                <a:off x="4466" y="3099"/>
                <a:ext cx="89" cy="47"/>
              </a:xfrm>
              <a:custGeom>
                <a:avLst/>
                <a:gdLst>
                  <a:gd name="T0" fmla="*/ 89 w 89"/>
                  <a:gd name="T1" fmla="*/ 47 h 47"/>
                  <a:gd name="T2" fmla="*/ 0 w 89"/>
                  <a:gd name="T3" fmla="*/ 47 h 47"/>
                  <a:gd name="T4" fmla="*/ 2 w 89"/>
                  <a:gd name="T5" fmla="*/ 45 h 47"/>
                  <a:gd name="T6" fmla="*/ 3 w 89"/>
                  <a:gd name="T7" fmla="*/ 43 h 47"/>
                  <a:gd name="T8" fmla="*/ 5 w 89"/>
                  <a:gd name="T9" fmla="*/ 43 h 47"/>
                  <a:gd name="T10" fmla="*/ 7 w 89"/>
                  <a:gd name="T11" fmla="*/ 42 h 47"/>
                  <a:gd name="T12" fmla="*/ 7 w 89"/>
                  <a:gd name="T13" fmla="*/ 42 h 47"/>
                  <a:gd name="T14" fmla="*/ 9 w 89"/>
                  <a:gd name="T15" fmla="*/ 40 h 47"/>
                  <a:gd name="T16" fmla="*/ 11 w 89"/>
                  <a:gd name="T17" fmla="*/ 38 h 47"/>
                  <a:gd name="T18" fmla="*/ 13 w 89"/>
                  <a:gd name="T19" fmla="*/ 36 h 47"/>
                  <a:gd name="T20" fmla="*/ 13 w 89"/>
                  <a:gd name="T21" fmla="*/ 36 h 47"/>
                  <a:gd name="T22" fmla="*/ 15 w 89"/>
                  <a:gd name="T23" fmla="*/ 34 h 47"/>
                  <a:gd name="T24" fmla="*/ 17 w 89"/>
                  <a:gd name="T25" fmla="*/ 32 h 47"/>
                  <a:gd name="T26" fmla="*/ 17 w 89"/>
                  <a:gd name="T27" fmla="*/ 32 h 47"/>
                  <a:gd name="T28" fmla="*/ 19 w 89"/>
                  <a:gd name="T29" fmla="*/ 30 h 47"/>
                  <a:gd name="T30" fmla="*/ 19 w 89"/>
                  <a:gd name="T31" fmla="*/ 28 h 47"/>
                  <a:gd name="T32" fmla="*/ 21 w 89"/>
                  <a:gd name="T33" fmla="*/ 28 h 47"/>
                  <a:gd name="T34" fmla="*/ 22 w 89"/>
                  <a:gd name="T35" fmla="*/ 26 h 47"/>
                  <a:gd name="T36" fmla="*/ 22 w 89"/>
                  <a:gd name="T37" fmla="*/ 24 h 47"/>
                  <a:gd name="T38" fmla="*/ 22 w 89"/>
                  <a:gd name="T39" fmla="*/ 23 h 47"/>
                  <a:gd name="T40" fmla="*/ 22 w 89"/>
                  <a:gd name="T41" fmla="*/ 23 h 47"/>
                  <a:gd name="T42" fmla="*/ 24 w 89"/>
                  <a:gd name="T43" fmla="*/ 21 h 47"/>
                  <a:gd name="T44" fmla="*/ 24 w 89"/>
                  <a:gd name="T45" fmla="*/ 19 h 47"/>
                  <a:gd name="T46" fmla="*/ 26 w 89"/>
                  <a:gd name="T47" fmla="*/ 17 h 47"/>
                  <a:gd name="T48" fmla="*/ 26 w 89"/>
                  <a:gd name="T49" fmla="*/ 17 h 47"/>
                  <a:gd name="T50" fmla="*/ 26 w 89"/>
                  <a:gd name="T51" fmla="*/ 13 h 47"/>
                  <a:gd name="T52" fmla="*/ 26 w 89"/>
                  <a:gd name="T53" fmla="*/ 11 h 47"/>
                  <a:gd name="T54" fmla="*/ 28 w 89"/>
                  <a:gd name="T55" fmla="*/ 11 h 47"/>
                  <a:gd name="T56" fmla="*/ 28 w 89"/>
                  <a:gd name="T57" fmla="*/ 9 h 47"/>
                  <a:gd name="T58" fmla="*/ 28 w 89"/>
                  <a:gd name="T59" fmla="*/ 7 h 47"/>
                  <a:gd name="T60" fmla="*/ 28 w 89"/>
                  <a:gd name="T61" fmla="*/ 6 h 47"/>
                  <a:gd name="T62" fmla="*/ 28 w 89"/>
                  <a:gd name="T63" fmla="*/ 4 h 47"/>
                  <a:gd name="T64" fmla="*/ 28 w 89"/>
                  <a:gd name="T65" fmla="*/ 2 h 47"/>
                  <a:gd name="T66" fmla="*/ 28 w 89"/>
                  <a:gd name="T67" fmla="*/ 0 h 47"/>
                  <a:gd name="T68" fmla="*/ 89 w 89"/>
                  <a:gd name="T69" fmla="*/ 47 h 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7"/>
                  <a:gd name="T107" fmla="*/ 89 w 89"/>
                  <a:gd name="T108" fmla="*/ 47 h 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7">
                    <a:moveTo>
                      <a:pt x="89" y="47"/>
                    </a:moveTo>
                    <a:lnTo>
                      <a:pt x="0" y="47"/>
                    </a:lnTo>
                    <a:lnTo>
                      <a:pt x="2" y="45"/>
                    </a:lnTo>
                    <a:lnTo>
                      <a:pt x="3" y="43"/>
                    </a:lnTo>
                    <a:lnTo>
                      <a:pt x="5" y="43"/>
                    </a:lnTo>
                    <a:lnTo>
                      <a:pt x="7" y="42"/>
                    </a:lnTo>
                    <a:lnTo>
                      <a:pt x="9" y="40"/>
                    </a:lnTo>
                    <a:lnTo>
                      <a:pt x="11" y="38"/>
                    </a:lnTo>
                    <a:lnTo>
                      <a:pt x="13" y="36"/>
                    </a:lnTo>
                    <a:lnTo>
                      <a:pt x="15" y="34"/>
                    </a:lnTo>
                    <a:lnTo>
                      <a:pt x="17" y="32"/>
                    </a:lnTo>
                    <a:lnTo>
                      <a:pt x="19" y="30"/>
                    </a:lnTo>
                    <a:lnTo>
                      <a:pt x="19" y="28"/>
                    </a:lnTo>
                    <a:lnTo>
                      <a:pt x="21" y="28"/>
                    </a:lnTo>
                    <a:lnTo>
                      <a:pt x="22" y="26"/>
                    </a:lnTo>
                    <a:lnTo>
                      <a:pt x="22" y="24"/>
                    </a:lnTo>
                    <a:lnTo>
                      <a:pt x="22" y="23"/>
                    </a:lnTo>
                    <a:lnTo>
                      <a:pt x="24" y="21"/>
                    </a:lnTo>
                    <a:lnTo>
                      <a:pt x="24" y="19"/>
                    </a:lnTo>
                    <a:lnTo>
                      <a:pt x="26" y="17"/>
                    </a:lnTo>
                    <a:lnTo>
                      <a:pt x="26" y="13"/>
                    </a:lnTo>
                    <a:lnTo>
                      <a:pt x="26" y="11"/>
                    </a:lnTo>
                    <a:lnTo>
                      <a:pt x="28" y="11"/>
                    </a:lnTo>
                    <a:lnTo>
                      <a:pt x="28" y="9"/>
                    </a:lnTo>
                    <a:lnTo>
                      <a:pt x="28" y="7"/>
                    </a:lnTo>
                    <a:lnTo>
                      <a:pt x="28" y="6"/>
                    </a:lnTo>
                    <a:lnTo>
                      <a:pt x="28" y="4"/>
                    </a:lnTo>
                    <a:lnTo>
                      <a:pt x="28" y="2"/>
                    </a:lnTo>
                    <a:lnTo>
                      <a:pt x="28" y="0"/>
                    </a:lnTo>
                    <a:lnTo>
                      <a:pt x="89" y="47"/>
                    </a:lnTo>
                    <a:close/>
                  </a:path>
                </a:pathLst>
              </a:custGeom>
              <a:solidFill>
                <a:srgbClr val="000000"/>
              </a:solidFill>
              <a:ln w="9525">
                <a:noFill/>
                <a:round/>
                <a:headEnd/>
                <a:tailEnd/>
              </a:ln>
            </p:spPr>
            <p:txBody>
              <a:bodyPr/>
              <a:lstStyle/>
              <a:p>
                <a:endParaRPr lang="pt-BR"/>
              </a:p>
            </p:txBody>
          </p:sp>
          <p:sp>
            <p:nvSpPr>
              <p:cNvPr id="22333" name="Freeform 335"/>
              <p:cNvSpPr>
                <a:spLocks/>
              </p:cNvSpPr>
              <p:nvPr/>
            </p:nvSpPr>
            <p:spPr bwMode="auto">
              <a:xfrm>
                <a:off x="4515" y="3131"/>
                <a:ext cx="8" cy="8"/>
              </a:xfrm>
              <a:custGeom>
                <a:avLst/>
                <a:gdLst>
                  <a:gd name="T0" fmla="*/ 0 w 8"/>
                  <a:gd name="T1" fmla="*/ 8 h 8"/>
                  <a:gd name="T2" fmla="*/ 2 w 8"/>
                  <a:gd name="T3" fmla="*/ 8 h 8"/>
                  <a:gd name="T4" fmla="*/ 4 w 8"/>
                  <a:gd name="T5" fmla="*/ 8 h 8"/>
                  <a:gd name="T6" fmla="*/ 6 w 8"/>
                  <a:gd name="T7" fmla="*/ 6 h 8"/>
                  <a:gd name="T8" fmla="*/ 6 w 8"/>
                  <a:gd name="T9" fmla="*/ 4 h 8"/>
                  <a:gd name="T10" fmla="*/ 8 w 8"/>
                  <a:gd name="T11" fmla="*/ 4 h 8"/>
                  <a:gd name="T12" fmla="*/ 8 w 8"/>
                  <a:gd name="T13" fmla="*/ 2 h 8"/>
                  <a:gd name="T14" fmla="*/ 6 w 8"/>
                  <a:gd name="T15" fmla="*/ 0 h 8"/>
                  <a:gd name="T16" fmla="*/ 4 w 8"/>
                  <a:gd name="T17" fmla="*/ 0 h 8"/>
                  <a:gd name="T18" fmla="*/ 0 w 8"/>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8"/>
                  <a:gd name="T32" fmla="*/ 8 w 8"/>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8">
                    <a:moveTo>
                      <a:pt x="0" y="8"/>
                    </a:moveTo>
                    <a:lnTo>
                      <a:pt x="2" y="8"/>
                    </a:lnTo>
                    <a:lnTo>
                      <a:pt x="4" y="8"/>
                    </a:lnTo>
                    <a:lnTo>
                      <a:pt x="6" y="6"/>
                    </a:lnTo>
                    <a:lnTo>
                      <a:pt x="6" y="4"/>
                    </a:lnTo>
                    <a:lnTo>
                      <a:pt x="8" y="4"/>
                    </a:lnTo>
                    <a:lnTo>
                      <a:pt x="8" y="2"/>
                    </a:lnTo>
                    <a:lnTo>
                      <a:pt x="6" y="0"/>
                    </a:lnTo>
                    <a:lnTo>
                      <a:pt x="4" y="0"/>
                    </a:lnTo>
                    <a:lnTo>
                      <a:pt x="0" y="8"/>
                    </a:lnTo>
                    <a:close/>
                  </a:path>
                </a:pathLst>
              </a:custGeom>
              <a:solidFill>
                <a:srgbClr val="000000"/>
              </a:solidFill>
              <a:ln w="9525">
                <a:noFill/>
                <a:round/>
                <a:headEnd/>
                <a:tailEnd/>
              </a:ln>
            </p:spPr>
            <p:txBody>
              <a:bodyPr/>
              <a:lstStyle/>
              <a:p>
                <a:endParaRPr lang="pt-BR"/>
              </a:p>
            </p:txBody>
          </p:sp>
          <p:sp>
            <p:nvSpPr>
              <p:cNvPr id="22334" name="Freeform 336"/>
              <p:cNvSpPr>
                <a:spLocks/>
              </p:cNvSpPr>
              <p:nvPr/>
            </p:nvSpPr>
            <p:spPr bwMode="auto">
              <a:xfrm>
                <a:off x="4388" y="3084"/>
                <a:ext cx="131" cy="55"/>
              </a:xfrm>
              <a:custGeom>
                <a:avLst/>
                <a:gdLst>
                  <a:gd name="T0" fmla="*/ 0 w 131"/>
                  <a:gd name="T1" fmla="*/ 7 h 55"/>
                  <a:gd name="T2" fmla="*/ 19 w 131"/>
                  <a:gd name="T3" fmla="*/ 15 h 55"/>
                  <a:gd name="T4" fmla="*/ 40 w 131"/>
                  <a:gd name="T5" fmla="*/ 22 h 55"/>
                  <a:gd name="T6" fmla="*/ 61 w 131"/>
                  <a:gd name="T7" fmla="*/ 32 h 55"/>
                  <a:gd name="T8" fmla="*/ 80 w 131"/>
                  <a:gd name="T9" fmla="*/ 38 h 55"/>
                  <a:gd name="T10" fmla="*/ 99 w 131"/>
                  <a:gd name="T11" fmla="*/ 45 h 55"/>
                  <a:gd name="T12" fmla="*/ 112 w 131"/>
                  <a:gd name="T13" fmla="*/ 51 h 55"/>
                  <a:gd name="T14" fmla="*/ 121 w 131"/>
                  <a:gd name="T15" fmla="*/ 53 h 55"/>
                  <a:gd name="T16" fmla="*/ 127 w 131"/>
                  <a:gd name="T17" fmla="*/ 55 h 55"/>
                  <a:gd name="T18" fmla="*/ 131 w 131"/>
                  <a:gd name="T19" fmla="*/ 47 h 55"/>
                  <a:gd name="T20" fmla="*/ 127 w 131"/>
                  <a:gd name="T21" fmla="*/ 45 h 55"/>
                  <a:gd name="T22" fmla="*/ 118 w 131"/>
                  <a:gd name="T23" fmla="*/ 41 h 55"/>
                  <a:gd name="T24" fmla="*/ 102 w 131"/>
                  <a:gd name="T25" fmla="*/ 38 h 55"/>
                  <a:gd name="T26" fmla="*/ 85 w 131"/>
                  <a:gd name="T27" fmla="*/ 32 h 55"/>
                  <a:gd name="T28" fmla="*/ 64 w 131"/>
                  <a:gd name="T29" fmla="*/ 24 h 55"/>
                  <a:gd name="T30" fmla="*/ 45 w 131"/>
                  <a:gd name="T31" fmla="*/ 15 h 55"/>
                  <a:gd name="T32" fmla="*/ 25 w 131"/>
                  <a:gd name="T33" fmla="*/ 7 h 55"/>
                  <a:gd name="T34" fmla="*/ 7 w 131"/>
                  <a:gd name="T35" fmla="*/ 0 h 55"/>
                  <a:gd name="T36" fmla="*/ 0 w 131"/>
                  <a:gd name="T37" fmla="*/ 7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1"/>
                  <a:gd name="T58" fmla="*/ 0 h 55"/>
                  <a:gd name="T59" fmla="*/ 131 w 13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1" h="55">
                    <a:moveTo>
                      <a:pt x="0" y="7"/>
                    </a:moveTo>
                    <a:lnTo>
                      <a:pt x="19" y="15"/>
                    </a:lnTo>
                    <a:lnTo>
                      <a:pt x="40" y="22"/>
                    </a:lnTo>
                    <a:lnTo>
                      <a:pt x="61" y="32"/>
                    </a:lnTo>
                    <a:lnTo>
                      <a:pt x="80" y="38"/>
                    </a:lnTo>
                    <a:lnTo>
                      <a:pt x="99" y="45"/>
                    </a:lnTo>
                    <a:lnTo>
                      <a:pt x="112" y="51"/>
                    </a:lnTo>
                    <a:lnTo>
                      <a:pt x="121" y="53"/>
                    </a:lnTo>
                    <a:lnTo>
                      <a:pt x="127" y="55"/>
                    </a:lnTo>
                    <a:lnTo>
                      <a:pt x="131" y="47"/>
                    </a:lnTo>
                    <a:lnTo>
                      <a:pt x="127" y="45"/>
                    </a:lnTo>
                    <a:lnTo>
                      <a:pt x="118" y="41"/>
                    </a:lnTo>
                    <a:lnTo>
                      <a:pt x="102" y="38"/>
                    </a:lnTo>
                    <a:lnTo>
                      <a:pt x="85" y="32"/>
                    </a:lnTo>
                    <a:lnTo>
                      <a:pt x="64" y="24"/>
                    </a:lnTo>
                    <a:lnTo>
                      <a:pt x="45" y="15"/>
                    </a:lnTo>
                    <a:lnTo>
                      <a:pt x="25" y="7"/>
                    </a:lnTo>
                    <a:lnTo>
                      <a:pt x="7" y="0"/>
                    </a:lnTo>
                    <a:lnTo>
                      <a:pt x="0" y="7"/>
                    </a:lnTo>
                    <a:close/>
                  </a:path>
                </a:pathLst>
              </a:custGeom>
              <a:solidFill>
                <a:srgbClr val="000000"/>
              </a:solidFill>
              <a:ln w="9525">
                <a:noFill/>
                <a:round/>
                <a:headEnd/>
                <a:tailEnd/>
              </a:ln>
            </p:spPr>
            <p:txBody>
              <a:bodyPr/>
              <a:lstStyle/>
              <a:p>
                <a:endParaRPr lang="pt-BR"/>
              </a:p>
            </p:txBody>
          </p:sp>
          <p:sp>
            <p:nvSpPr>
              <p:cNvPr id="22335" name="Freeform 337"/>
              <p:cNvSpPr>
                <a:spLocks/>
              </p:cNvSpPr>
              <p:nvPr/>
            </p:nvSpPr>
            <p:spPr bwMode="auto">
              <a:xfrm>
                <a:off x="4261" y="3025"/>
                <a:ext cx="134" cy="66"/>
              </a:xfrm>
              <a:custGeom>
                <a:avLst/>
                <a:gdLst>
                  <a:gd name="T0" fmla="*/ 0 w 134"/>
                  <a:gd name="T1" fmla="*/ 6 h 66"/>
                  <a:gd name="T2" fmla="*/ 3 w 134"/>
                  <a:gd name="T3" fmla="*/ 9 h 66"/>
                  <a:gd name="T4" fmla="*/ 13 w 134"/>
                  <a:gd name="T5" fmla="*/ 13 h 66"/>
                  <a:gd name="T6" fmla="*/ 28 w 134"/>
                  <a:gd name="T7" fmla="*/ 21 h 66"/>
                  <a:gd name="T8" fmla="*/ 47 w 134"/>
                  <a:gd name="T9" fmla="*/ 28 h 66"/>
                  <a:gd name="T10" fmla="*/ 70 w 134"/>
                  <a:gd name="T11" fmla="*/ 38 h 66"/>
                  <a:gd name="T12" fmla="*/ 89 w 134"/>
                  <a:gd name="T13" fmla="*/ 47 h 66"/>
                  <a:gd name="T14" fmla="*/ 110 w 134"/>
                  <a:gd name="T15" fmla="*/ 57 h 66"/>
                  <a:gd name="T16" fmla="*/ 127 w 134"/>
                  <a:gd name="T17" fmla="*/ 66 h 66"/>
                  <a:gd name="T18" fmla="*/ 134 w 134"/>
                  <a:gd name="T19" fmla="*/ 59 h 66"/>
                  <a:gd name="T20" fmla="*/ 117 w 134"/>
                  <a:gd name="T21" fmla="*/ 49 h 66"/>
                  <a:gd name="T22" fmla="*/ 96 w 134"/>
                  <a:gd name="T23" fmla="*/ 40 h 66"/>
                  <a:gd name="T24" fmla="*/ 74 w 134"/>
                  <a:gd name="T25" fmla="*/ 30 h 66"/>
                  <a:gd name="T26" fmla="*/ 53 w 134"/>
                  <a:gd name="T27" fmla="*/ 21 h 66"/>
                  <a:gd name="T28" fmla="*/ 34 w 134"/>
                  <a:gd name="T29" fmla="*/ 13 h 66"/>
                  <a:gd name="T30" fmla="*/ 19 w 134"/>
                  <a:gd name="T31" fmla="*/ 6 h 66"/>
                  <a:gd name="T32" fmla="*/ 9 w 134"/>
                  <a:gd name="T33" fmla="*/ 0 h 66"/>
                  <a:gd name="T34" fmla="*/ 3 w 134"/>
                  <a:gd name="T35" fmla="*/ 0 h 66"/>
                  <a:gd name="T36" fmla="*/ 0 w 134"/>
                  <a:gd name="T37" fmla="*/ 6 h 6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4"/>
                  <a:gd name="T58" fmla="*/ 0 h 66"/>
                  <a:gd name="T59" fmla="*/ 134 w 134"/>
                  <a:gd name="T60" fmla="*/ 66 h 6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4" h="66">
                    <a:moveTo>
                      <a:pt x="0" y="6"/>
                    </a:moveTo>
                    <a:lnTo>
                      <a:pt x="3" y="9"/>
                    </a:lnTo>
                    <a:lnTo>
                      <a:pt x="13" y="13"/>
                    </a:lnTo>
                    <a:lnTo>
                      <a:pt x="28" y="21"/>
                    </a:lnTo>
                    <a:lnTo>
                      <a:pt x="47" y="28"/>
                    </a:lnTo>
                    <a:lnTo>
                      <a:pt x="70" y="38"/>
                    </a:lnTo>
                    <a:lnTo>
                      <a:pt x="89" y="47"/>
                    </a:lnTo>
                    <a:lnTo>
                      <a:pt x="110" y="57"/>
                    </a:lnTo>
                    <a:lnTo>
                      <a:pt x="127" y="66"/>
                    </a:lnTo>
                    <a:lnTo>
                      <a:pt x="134" y="59"/>
                    </a:lnTo>
                    <a:lnTo>
                      <a:pt x="117" y="49"/>
                    </a:lnTo>
                    <a:lnTo>
                      <a:pt x="96" y="40"/>
                    </a:lnTo>
                    <a:lnTo>
                      <a:pt x="74" y="30"/>
                    </a:lnTo>
                    <a:lnTo>
                      <a:pt x="53" y="21"/>
                    </a:lnTo>
                    <a:lnTo>
                      <a:pt x="34" y="13"/>
                    </a:lnTo>
                    <a:lnTo>
                      <a:pt x="19" y="6"/>
                    </a:lnTo>
                    <a:lnTo>
                      <a:pt x="9" y="0"/>
                    </a:lnTo>
                    <a:lnTo>
                      <a:pt x="3" y="0"/>
                    </a:lnTo>
                    <a:lnTo>
                      <a:pt x="0" y="6"/>
                    </a:lnTo>
                    <a:close/>
                  </a:path>
                </a:pathLst>
              </a:custGeom>
              <a:solidFill>
                <a:srgbClr val="000000"/>
              </a:solidFill>
              <a:ln w="9525">
                <a:noFill/>
                <a:round/>
                <a:headEnd/>
                <a:tailEnd/>
              </a:ln>
            </p:spPr>
            <p:txBody>
              <a:bodyPr/>
              <a:lstStyle/>
              <a:p>
                <a:endParaRPr lang="pt-BR"/>
              </a:p>
            </p:txBody>
          </p:sp>
          <p:sp>
            <p:nvSpPr>
              <p:cNvPr id="22336" name="Freeform 338"/>
              <p:cNvSpPr>
                <a:spLocks/>
              </p:cNvSpPr>
              <p:nvPr/>
            </p:nvSpPr>
            <p:spPr bwMode="auto">
              <a:xfrm>
                <a:off x="4257" y="3023"/>
                <a:ext cx="7" cy="8"/>
              </a:xfrm>
              <a:custGeom>
                <a:avLst/>
                <a:gdLst>
                  <a:gd name="T0" fmla="*/ 7 w 7"/>
                  <a:gd name="T1" fmla="*/ 2 h 8"/>
                  <a:gd name="T2" fmla="*/ 6 w 7"/>
                  <a:gd name="T3" fmla="*/ 0 h 8"/>
                  <a:gd name="T4" fmla="*/ 4 w 7"/>
                  <a:gd name="T5" fmla="*/ 0 h 8"/>
                  <a:gd name="T6" fmla="*/ 2 w 7"/>
                  <a:gd name="T7" fmla="*/ 2 h 8"/>
                  <a:gd name="T8" fmla="*/ 0 w 7"/>
                  <a:gd name="T9" fmla="*/ 2 h 8"/>
                  <a:gd name="T10" fmla="*/ 0 w 7"/>
                  <a:gd name="T11" fmla="*/ 4 h 8"/>
                  <a:gd name="T12" fmla="*/ 0 w 7"/>
                  <a:gd name="T13" fmla="*/ 6 h 8"/>
                  <a:gd name="T14" fmla="*/ 0 w 7"/>
                  <a:gd name="T15" fmla="*/ 8 h 8"/>
                  <a:gd name="T16" fmla="*/ 4 w 7"/>
                  <a:gd name="T17" fmla="*/ 8 h 8"/>
                  <a:gd name="T18" fmla="*/ 7 w 7"/>
                  <a:gd name="T19" fmla="*/ 2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8"/>
                  <a:gd name="T32" fmla="*/ 7 w 7"/>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8">
                    <a:moveTo>
                      <a:pt x="7" y="2"/>
                    </a:moveTo>
                    <a:lnTo>
                      <a:pt x="6" y="0"/>
                    </a:lnTo>
                    <a:lnTo>
                      <a:pt x="4" y="0"/>
                    </a:lnTo>
                    <a:lnTo>
                      <a:pt x="2" y="2"/>
                    </a:lnTo>
                    <a:lnTo>
                      <a:pt x="0" y="2"/>
                    </a:lnTo>
                    <a:lnTo>
                      <a:pt x="0" y="4"/>
                    </a:lnTo>
                    <a:lnTo>
                      <a:pt x="0" y="6"/>
                    </a:lnTo>
                    <a:lnTo>
                      <a:pt x="0" y="8"/>
                    </a:lnTo>
                    <a:lnTo>
                      <a:pt x="4" y="8"/>
                    </a:lnTo>
                    <a:lnTo>
                      <a:pt x="7" y="2"/>
                    </a:lnTo>
                    <a:close/>
                  </a:path>
                </a:pathLst>
              </a:custGeom>
              <a:solidFill>
                <a:srgbClr val="000000"/>
              </a:solidFill>
              <a:ln w="9525">
                <a:noFill/>
                <a:round/>
                <a:headEnd/>
                <a:tailEnd/>
              </a:ln>
            </p:spPr>
            <p:txBody>
              <a:bodyPr/>
              <a:lstStyle/>
              <a:p>
                <a:endParaRPr lang="pt-BR"/>
              </a:p>
            </p:txBody>
          </p:sp>
          <p:sp>
            <p:nvSpPr>
              <p:cNvPr id="22337" name="Freeform 339"/>
              <p:cNvSpPr>
                <a:spLocks/>
              </p:cNvSpPr>
              <p:nvPr/>
            </p:nvSpPr>
            <p:spPr bwMode="auto">
              <a:xfrm>
                <a:off x="3767" y="2964"/>
                <a:ext cx="65" cy="65"/>
              </a:xfrm>
              <a:custGeom>
                <a:avLst/>
                <a:gdLst>
                  <a:gd name="T0" fmla="*/ 4 w 65"/>
                  <a:gd name="T1" fmla="*/ 65 h 65"/>
                  <a:gd name="T2" fmla="*/ 0 w 65"/>
                  <a:gd name="T3" fmla="*/ 0 h 65"/>
                  <a:gd name="T4" fmla="*/ 2 w 65"/>
                  <a:gd name="T5" fmla="*/ 2 h 65"/>
                  <a:gd name="T6" fmla="*/ 2 w 65"/>
                  <a:gd name="T7" fmla="*/ 4 h 65"/>
                  <a:gd name="T8" fmla="*/ 6 w 65"/>
                  <a:gd name="T9" fmla="*/ 4 h 65"/>
                  <a:gd name="T10" fmla="*/ 8 w 65"/>
                  <a:gd name="T11" fmla="*/ 6 h 65"/>
                  <a:gd name="T12" fmla="*/ 8 w 65"/>
                  <a:gd name="T13" fmla="*/ 6 h 65"/>
                  <a:gd name="T14" fmla="*/ 10 w 65"/>
                  <a:gd name="T15" fmla="*/ 8 h 65"/>
                  <a:gd name="T16" fmla="*/ 14 w 65"/>
                  <a:gd name="T17" fmla="*/ 8 h 65"/>
                  <a:gd name="T18" fmla="*/ 14 w 65"/>
                  <a:gd name="T19" fmla="*/ 10 h 65"/>
                  <a:gd name="T20" fmla="*/ 15 w 65"/>
                  <a:gd name="T21" fmla="*/ 10 h 65"/>
                  <a:gd name="T22" fmla="*/ 19 w 65"/>
                  <a:gd name="T23" fmla="*/ 11 h 65"/>
                  <a:gd name="T24" fmla="*/ 19 w 65"/>
                  <a:gd name="T25" fmla="*/ 11 h 65"/>
                  <a:gd name="T26" fmla="*/ 21 w 65"/>
                  <a:gd name="T27" fmla="*/ 13 h 65"/>
                  <a:gd name="T28" fmla="*/ 23 w 65"/>
                  <a:gd name="T29" fmla="*/ 13 h 65"/>
                  <a:gd name="T30" fmla="*/ 25 w 65"/>
                  <a:gd name="T31" fmla="*/ 15 h 65"/>
                  <a:gd name="T32" fmla="*/ 29 w 65"/>
                  <a:gd name="T33" fmla="*/ 15 h 65"/>
                  <a:gd name="T34" fmla="*/ 29 w 65"/>
                  <a:gd name="T35" fmla="*/ 15 h 65"/>
                  <a:gd name="T36" fmla="*/ 33 w 65"/>
                  <a:gd name="T37" fmla="*/ 15 h 65"/>
                  <a:gd name="T38" fmla="*/ 33 w 65"/>
                  <a:gd name="T39" fmla="*/ 15 h 65"/>
                  <a:gd name="T40" fmla="*/ 34 w 65"/>
                  <a:gd name="T41" fmla="*/ 17 h 65"/>
                  <a:gd name="T42" fmla="*/ 38 w 65"/>
                  <a:gd name="T43" fmla="*/ 17 h 65"/>
                  <a:gd name="T44" fmla="*/ 40 w 65"/>
                  <a:gd name="T45" fmla="*/ 17 h 65"/>
                  <a:gd name="T46" fmla="*/ 42 w 65"/>
                  <a:gd name="T47" fmla="*/ 19 h 65"/>
                  <a:gd name="T48" fmla="*/ 44 w 65"/>
                  <a:gd name="T49" fmla="*/ 19 h 65"/>
                  <a:gd name="T50" fmla="*/ 46 w 65"/>
                  <a:gd name="T51" fmla="*/ 19 h 65"/>
                  <a:gd name="T52" fmla="*/ 48 w 65"/>
                  <a:gd name="T53" fmla="*/ 19 h 65"/>
                  <a:gd name="T54" fmla="*/ 50 w 65"/>
                  <a:gd name="T55" fmla="*/ 19 h 65"/>
                  <a:gd name="T56" fmla="*/ 51 w 65"/>
                  <a:gd name="T57" fmla="*/ 19 h 65"/>
                  <a:gd name="T58" fmla="*/ 55 w 65"/>
                  <a:gd name="T59" fmla="*/ 19 h 65"/>
                  <a:gd name="T60" fmla="*/ 57 w 65"/>
                  <a:gd name="T61" fmla="*/ 19 h 65"/>
                  <a:gd name="T62" fmla="*/ 59 w 65"/>
                  <a:gd name="T63" fmla="*/ 19 h 65"/>
                  <a:gd name="T64" fmla="*/ 61 w 65"/>
                  <a:gd name="T65" fmla="*/ 19 h 65"/>
                  <a:gd name="T66" fmla="*/ 65 w 65"/>
                  <a:gd name="T67" fmla="*/ 19 h 65"/>
                  <a:gd name="T68" fmla="*/ 4 w 65"/>
                  <a:gd name="T69" fmla="*/ 65 h 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5"/>
                  <a:gd name="T106" fmla="*/ 0 h 65"/>
                  <a:gd name="T107" fmla="*/ 65 w 65"/>
                  <a:gd name="T108" fmla="*/ 65 h 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5" h="65">
                    <a:moveTo>
                      <a:pt x="4" y="65"/>
                    </a:moveTo>
                    <a:lnTo>
                      <a:pt x="0" y="0"/>
                    </a:lnTo>
                    <a:lnTo>
                      <a:pt x="2" y="2"/>
                    </a:lnTo>
                    <a:lnTo>
                      <a:pt x="2" y="4"/>
                    </a:lnTo>
                    <a:lnTo>
                      <a:pt x="6" y="4"/>
                    </a:lnTo>
                    <a:lnTo>
                      <a:pt x="8" y="6"/>
                    </a:lnTo>
                    <a:lnTo>
                      <a:pt x="10" y="8"/>
                    </a:lnTo>
                    <a:lnTo>
                      <a:pt x="14" y="8"/>
                    </a:lnTo>
                    <a:lnTo>
                      <a:pt x="14" y="10"/>
                    </a:lnTo>
                    <a:lnTo>
                      <a:pt x="15" y="10"/>
                    </a:lnTo>
                    <a:lnTo>
                      <a:pt x="19" y="11"/>
                    </a:lnTo>
                    <a:lnTo>
                      <a:pt x="21" y="13"/>
                    </a:lnTo>
                    <a:lnTo>
                      <a:pt x="23" y="13"/>
                    </a:lnTo>
                    <a:lnTo>
                      <a:pt x="25" y="15"/>
                    </a:lnTo>
                    <a:lnTo>
                      <a:pt x="29" y="15"/>
                    </a:lnTo>
                    <a:lnTo>
                      <a:pt x="33" y="15"/>
                    </a:lnTo>
                    <a:lnTo>
                      <a:pt x="34" y="17"/>
                    </a:lnTo>
                    <a:lnTo>
                      <a:pt x="38" y="17"/>
                    </a:lnTo>
                    <a:lnTo>
                      <a:pt x="40" y="17"/>
                    </a:lnTo>
                    <a:lnTo>
                      <a:pt x="42" y="19"/>
                    </a:lnTo>
                    <a:lnTo>
                      <a:pt x="44" y="19"/>
                    </a:lnTo>
                    <a:lnTo>
                      <a:pt x="46" y="19"/>
                    </a:lnTo>
                    <a:lnTo>
                      <a:pt x="48" y="19"/>
                    </a:lnTo>
                    <a:lnTo>
                      <a:pt x="50" y="19"/>
                    </a:lnTo>
                    <a:lnTo>
                      <a:pt x="51" y="19"/>
                    </a:lnTo>
                    <a:lnTo>
                      <a:pt x="55" y="19"/>
                    </a:lnTo>
                    <a:lnTo>
                      <a:pt x="57" y="19"/>
                    </a:lnTo>
                    <a:lnTo>
                      <a:pt x="59" y="19"/>
                    </a:lnTo>
                    <a:lnTo>
                      <a:pt x="61" y="19"/>
                    </a:lnTo>
                    <a:lnTo>
                      <a:pt x="65" y="19"/>
                    </a:lnTo>
                    <a:lnTo>
                      <a:pt x="4" y="65"/>
                    </a:lnTo>
                    <a:close/>
                  </a:path>
                </a:pathLst>
              </a:custGeom>
              <a:solidFill>
                <a:srgbClr val="000000"/>
              </a:solidFill>
              <a:ln w="9525">
                <a:noFill/>
                <a:round/>
                <a:headEnd/>
                <a:tailEnd/>
              </a:ln>
            </p:spPr>
            <p:txBody>
              <a:bodyPr/>
              <a:lstStyle/>
              <a:p>
                <a:endParaRPr lang="pt-BR"/>
              </a:p>
            </p:txBody>
          </p:sp>
          <p:sp>
            <p:nvSpPr>
              <p:cNvPr id="22338" name="Freeform 340"/>
              <p:cNvSpPr>
                <a:spLocks/>
              </p:cNvSpPr>
              <p:nvPr/>
            </p:nvSpPr>
            <p:spPr bwMode="auto">
              <a:xfrm>
                <a:off x="3781" y="2998"/>
                <a:ext cx="9" cy="8"/>
              </a:xfrm>
              <a:custGeom>
                <a:avLst/>
                <a:gdLst>
                  <a:gd name="T0" fmla="*/ 0 w 9"/>
                  <a:gd name="T1" fmla="*/ 0 h 8"/>
                  <a:gd name="T2" fmla="*/ 0 w 9"/>
                  <a:gd name="T3" fmla="*/ 4 h 8"/>
                  <a:gd name="T4" fmla="*/ 0 w 9"/>
                  <a:gd name="T5" fmla="*/ 4 h 8"/>
                  <a:gd name="T6" fmla="*/ 0 w 9"/>
                  <a:gd name="T7" fmla="*/ 6 h 8"/>
                  <a:gd name="T8" fmla="*/ 1 w 9"/>
                  <a:gd name="T9" fmla="*/ 6 h 8"/>
                  <a:gd name="T10" fmla="*/ 5 w 9"/>
                  <a:gd name="T11" fmla="*/ 8 h 8"/>
                  <a:gd name="T12" fmla="*/ 7 w 9"/>
                  <a:gd name="T13" fmla="*/ 6 h 8"/>
                  <a:gd name="T14" fmla="*/ 9 w 9"/>
                  <a:gd name="T15" fmla="*/ 6 h 8"/>
                  <a:gd name="T16" fmla="*/ 9 w 9"/>
                  <a:gd name="T17" fmla="*/ 4 h 8"/>
                  <a:gd name="T18" fmla="*/ 0 w 9"/>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8"/>
                  <a:gd name="T32" fmla="*/ 9 w 9"/>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8">
                    <a:moveTo>
                      <a:pt x="0" y="0"/>
                    </a:moveTo>
                    <a:lnTo>
                      <a:pt x="0" y="4"/>
                    </a:lnTo>
                    <a:lnTo>
                      <a:pt x="0" y="6"/>
                    </a:lnTo>
                    <a:lnTo>
                      <a:pt x="1" y="6"/>
                    </a:lnTo>
                    <a:lnTo>
                      <a:pt x="5" y="8"/>
                    </a:lnTo>
                    <a:lnTo>
                      <a:pt x="7" y="6"/>
                    </a:lnTo>
                    <a:lnTo>
                      <a:pt x="9" y="6"/>
                    </a:lnTo>
                    <a:lnTo>
                      <a:pt x="9" y="4"/>
                    </a:lnTo>
                    <a:lnTo>
                      <a:pt x="0" y="0"/>
                    </a:lnTo>
                    <a:close/>
                  </a:path>
                </a:pathLst>
              </a:custGeom>
              <a:solidFill>
                <a:srgbClr val="000000"/>
              </a:solidFill>
              <a:ln w="9525">
                <a:noFill/>
                <a:round/>
                <a:headEnd/>
                <a:tailEnd/>
              </a:ln>
            </p:spPr>
            <p:txBody>
              <a:bodyPr/>
              <a:lstStyle/>
              <a:p>
                <a:endParaRPr lang="pt-BR"/>
              </a:p>
            </p:txBody>
          </p:sp>
          <p:sp>
            <p:nvSpPr>
              <p:cNvPr id="22339" name="Freeform 341"/>
              <p:cNvSpPr>
                <a:spLocks/>
              </p:cNvSpPr>
              <p:nvPr/>
            </p:nvSpPr>
            <p:spPr bwMode="auto">
              <a:xfrm>
                <a:off x="3781" y="2907"/>
                <a:ext cx="112" cy="95"/>
              </a:xfrm>
              <a:custGeom>
                <a:avLst/>
                <a:gdLst>
                  <a:gd name="T0" fmla="*/ 108 w 112"/>
                  <a:gd name="T1" fmla="*/ 0 h 95"/>
                  <a:gd name="T2" fmla="*/ 94 w 112"/>
                  <a:gd name="T3" fmla="*/ 6 h 95"/>
                  <a:gd name="T4" fmla="*/ 81 w 112"/>
                  <a:gd name="T5" fmla="*/ 10 h 95"/>
                  <a:gd name="T6" fmla="*/ 70 w 112"/>
                  <a:gd name="T7" fmla="*/ 15 h 95"/>
                  <a:gd name="T8" fmla="*/ 58 w 112"/>
                  <a:gd name="T9" fmla="*/ 23 h 95"/>
                  <a:gd name="T10" fmla="*/ 49 w 112"/>
                  <a:gd name="T11" fmla="*/ 31 h 95"/>
                  <a:gd name="T12" fmla="*/ 41 w 112"/>
                  <a:gd name="T13" fmla="*/ 38 h 95"/>
                  <a:gd name="T14" fmla="*/ 34 w 112"/>
                  <a:gd name="T15" fmla="*/ 46 h 95"/>
                  <a:gd name="T16" fmla="*/ 26 w 112"/>
                  <a:gd name="T17" fmla="*/ 53 h 95"/>
                  <a:gd name="T18" fmla="*/ 15 w 112"/>
                  <a:gd name="T19" fmla="*/ 68 h 95"/>
                  <a:gd name="T20" fmla="*/ 5 w 112"/>
                  <a:gd name="T21" fmla="*/ 80 h 95"/>
                  <a:gd name="T22" fmla="*/ 0 w 112"/>
                  <a:gd name="T23" fmla="*/ 89 h 95"/>
                  <a:gd name="T24" fmla="*/ 0 w 112"/>
                  <a:gd name="T25" fmla="*/ 91 h 95"/>
                  <a:gd name="T26" fmla="*/ 9 w 112"/>
                  <a:gd name="T27" fmla="*/ 95 h 95"/>
                  <a:gd name="T28" fmla="*/ 11 w 112"/>
                  <a:gd name="T29" fmla="*/ 91 h 95"/>
                  <a:gd name="T30" fmla="*/ 17 w 112"/>
                  <a:gd name="T31" fmla="*/ 84 h 95"/>
                  <a:gd name="T32" fmla="*/ 24 w 112"/>
                  <a:gd name="T33" fmla="*/ 72 h 95"/>
                  <a:gd name="T34" fmla="*/ 36 w 112"/>
                  <a:gd name="T35" fmla="*/ 57 h 95"/>
                  <a:gd name="T36" fmla="*/ 43 w 112"/>
                  <a:gd name="T37" fmla="*/ 51 h 95"/>
                  <a:gd name="T38" fmla="*/ 51 w 112"/>
                  <a:gd name="T39" fmla="*/ 44 h 95"/>
                  <a:gd name="T40" fmla="*/ 58 w 112"/>
                  <a:gd name="T41" fmla="*/ 36 h 95"/>
                  <a:gd name="T42" fmla="*/ 68 w 112"/>
                  <a:gd name="T43" fmla="*/ 29 h 95"/>
                  <a:gd name="T44" fmla="*/ 77 w 112"/>
                  <a:gd name="T45" fmla="*/ 23 h 95"/>
                  <a:gd name="T46" fmla="*/ 89 w 112"/>
                  <a:gd name="T47" fmla="*/ 17 h 95"/>
                  <a:gd name="T48" fmla="*/ 100 w 112"/>
                  <a:gd name="T49" fmla="*/ 12 h 95"/>
                  <a:gd name="T50" fmla="*/ 112 w 112"/>
                  <a:gd name="T51" fmla="*/ 10 h 95"/>
                  <a:gd name="T52" fmla="*/ 108 w 112"/>
                  <a:gd name="T53" fmla="*/ 0 h 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2"/>
                  <a:gd name="T82" fmla="*/ 0 h 95"/>
                  <a:gd name="T83" fmla="*/ 112 w 112"/>
                  <a:gd name="T84" fmla="*/ 95 h 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2" h="95">
                    <a:moveTo>
                      <a:pt x="108" y="0"/>
                    </a:moveTo>
                    <a:lnTo>
                      <a:pt x="94" y="6"/>
                    </a:lnTo>
                    <a:lnTo>
                      <a:pt x="81" y="10"/>
                    </a:lnTo>
                    <a:lnTo>
                      <a:pt x="70" y="15"/>
                    </a:lnTo>
                    <a:lnTo>
                      <a:pt x="58" y="23"/>
                    </a:lnTo>
                    <a:lnTo>
                      <a:pt x="49" y="31"/>
                    </a:lnTo>
                    <a:lnTo>
                      <a:pt x="41" y="38"/>
                    </a:lnTo>
                    <a:lnTo>
                      <a:pt x="34" y="46"/>
                    </a:lnTo>
                    <a:lnTo>
                      <a:pt x="26" y="53"/>
                    </a:lnTo>
                    <a:lnTo>
                      <a:pt x="15" y="68"/>
                    </a:lnTo>
                    <a:lnTo>
                      <a:pt x="5" y="80"/>
                    </a:lnTo>
                    <a:lnTo>
                      <a:pt x="0" y="89"/>
                    </a:lnTo>
                    <a:lnTo>
                      <a:pt x="0" y="91"/>
                    </a:lnTo>
                    <a:lnTo>
                      <a:pt x="9" y="95"/>
                    </a:lnTo>
                    <a:lnTo>
                      <a:pt x="11" y="91"/>
                    </a:lnTo>
                    <a:lnTo>
                      <a:pt x="17" y="84"/>
                    </a:lnTo>
                    <a:lnTo>
                      <a:pt x="24" y="72"/>
                    </a:lnTo>
                    <a:lnTo>
                      <a:pt x="36" y="57"/>
                    </a:lnTo>
                    <a:lnTo>
                      <a:pt x="43" y="51"/>
                    </a:lnTo>
                    <a:lnTo>
                      <a:pt x="51" y="44"/>
                    </a:lnTo>
                    <a:lnTo>
                      <a:pt x="58" y="36"/>
                    </a:lnTo>
                    <a:lnTo>
                      <a:pt x="68" y="29"/>
                    </a:lnTo>
                    <a:lnTo>
                      <a:pt x="77" y="23"/>
                    </a:lnTo>
                    <a:lnTo>
                      <a:pt x="89" y="17"/>
                    </a:lnTo>
                    <a:lnTo>
                      <a:pt x="100" y="12"/>
                    </a:lnTo>
                    <a:lnTo>
                      <a:pt x="112" y="10"/>
                    </a:lnTo>
                    <a:lnTo>
                      <a:pt x="108" y="0"/>
                    </a:lnTo>
                    <a:close/>
                  </a:path>
                </a:pathLst>
              </a:custGeom>
              <a:solidFill>
                <a:srgbClr val="000000"/>
              </a:solidFill>
              <a:ln w="9525">
                <a:noFill/>
                <a:round/>
                <a:headEnd/>
                <a:tailEnd/>
              </a:ln>
            </p:spPr>
            <p:txBody>
              <a:bodyPr/>
              <a:lstStyle/>
              <a:p>
                <a:endParaRPr lang="pt-BR"/>
              </a:p>
            </p:txBody>
          </p:sp>
          <p:sp>
            <p:nvSpPr>
              <p:cNvPr id="22340" name="Freeform 342"/>
              <p:cNvSpPr>
                <a:spLocks/>
              </p:cNvSpPr>
              <p:nvPr/>
            </p:nvSpPr>
            <p:spPr bwMode="auto">
              <a:xfrm>
                <a:off x="3889" y="2894"/>
                <a:ext cx="161" cy="30"/>
              </a:xfrm>
              <a:custGeom>
                <a:avLst/>
                <a:gdLst>
                  <a:gd name="T0" fmla="*/ 161 w 161"/>
                  <a:gd name="T1" fmla="*/ 25 h 30"/>
                  <a:gd name="T2" fmla="*/ 138 w 161"/>
                  <a:gd name="T3" fmla="*/ 13 h 30"/>
                  <a:gd name="T4" fmla="*/ 121 w 161"/>
                  <a:gd name="T5" fmla="*/ 7 h 30"/>
                  <a:gd name="T6" fmla="*/ 112 w 161"/>
                  <a:gd name="T7" fmla="*/ 4 h 30"/>
                  <a:gd name="T8" fmla="*/ 104 w 161"/>
                  <a:gd name="T9" fmla="*/ 4 h 30"/>
                  <a:gd name="T10" fmla="*/ 95 w 161"/>
                  <a:gd name="T11" fmla="*/ 0 h 30"/>
                  <a:gd name="T12" fmla="*/ 85 w 161"/>
                  <a:gd name="T13" fmla="*/ 0 h 30"/>
                  <a:gd name="T14" fmla="*/ 66 w 161"/>
                  <a:gd name="T15" fmla="*/ 0 h 30"/>
                  <a:gd name="T16" fmla="*/ 43 w 161"/>
                  <a:gd name="T17" fmla="*/ 4 h 30"/>
                  <a:gd name="T18" fmla="*/ 22 w 161"/>
                  <a:gd name="T19" fmla="*/ 7 h 30"/>
                  <a:gd name="T20" fmla="*/ 0 w 161"/>
                  <a:gd name="T21" fmla="*/ 13 h 30"/>
                  <a:gd name="T22" fmla="*/ 4 w 161"/>
                  <a:gd name="T23" fmla="*/ 23 h 30"/>
                  <a:gd name="T24" fmla="*/ 26 w 161"/>
                  <a:gd name="T25" fmla="*/ 15 h 30"/>
                  <a:gd name="T26" fmla="*/ 47 w 161"/>
                  <a:gd name="T27" fmla="*/ 11 h 30"/>
                  <a:gd name="T28" fmla="*/ 66 w 161"/>
                  <a:gd name="T29" fmla="*/ 9 h 30"/>
                  <a:gd name="T30" fmla="*/ 85 w 161"/>
                  <a:gd name="T31" fmla="*/ 9 h 30"/>
                  <a:gd name="T32" fmla="*/ 93 w 161"/>
                  <a:gd name="T33" fmla="*/ 9 h 30"/>
                  <a:gd name="T34" fmla="*/ 100 w 161"/>
                  <a:gd name="T35" fmla="*/ 11 h 30"/>
                  <a:gd name="T36" fmla="*/ 108 w 161"/>
                  <a:gd name="T37" fmla="*/ 11 h 30"/>
                  <a:gd name="T38" fmla="*/ 115 w 161"/>
                  <a:gd name="T39" fmla="*/ 15 h 30"/>
                  <a:gd name="T40" fmla="*/ 134 w 161"/>
                  <a:gd name="T41" fmla="*/ 21 h 30"/>
                  <a:gd name="T42" fmla="*/ 152 w 161"/>
                  <a:gd name="T43" fmla="*/ 30 h 30"/>
                  <a:gd name="T44" fmla="*/ 161 w 161"/>
                  <a:gd name="T45" fmla="*/ 25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1"/>
                  <a:gd name="T70" fmla="*/ 0 h 30"/>
                  <a:gd name="T71" fmla="*/ 161 w 161"/>
                  <a:gd name="T72" fmla="*/ 30 h 3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1" h="30">
                    <a:moveTo>
                      <a:pt x="161" y="25"/>
                    </a:moveTo>
                    <a:lnTo>
                      <a:pt x="138" y="13"/>
                    </a:lnTo>
                    <a:lnTo>
                      <a:pt x="121" y="7"/>
                    </a:lnTo>
                    <a:lnTo>
                      <a:pt x="112" y="4"/>
                    </a:lnTo>
                    <a:lnTo>
                      <a:pt x="104" y="4"/>
                    </a:lnTo>
                    <a:lnTo>
                      <a:pt x="95" y="0"/>
                    </a:lnTo>
                    <a:lnTo>
                      <a:pt x="85" y="0"/>
                    </a:lnTo>
                    <a:lnTo>
                      <a:pt x="66" y="0"/>
                    </a:lnTo>
                    <a:lnTo>
                      <a:pt x="43" y="4"/>
                    </a:lnTo>
                    <a:lnTo>
                      <a:pt x="22" y="7"/>
                    </a:lnTo>
                    <a:lnTo>
                      <a:pt x="0" y="13"/>
                    </a:lnTo>
                    <a:lnTo>
                      <a:pt x="4" y="23"/>
                    </a:lnTo>
                    <a:lnTo>
                      <a:pt x="26" y="15"/>
                    </a:lnTo>
                    <a:lnTo>
                      <a:pt x="47" y="11"/>
                    </a:lnTo>
                    <a:lnTo>
                      <a:pt x="66" y="9"/>
                    </a:lnTo>
                    <a:lnTo>
                      <a:pt x="85" y="9"/>
                    </a:lnTo>
                    <a:lnTo>
                      <a:pt x="93" y="9"/>
                    </a:lnTo>
                    <a:lnTo>
                      <a:pt x="100" y="11"/>
                    </a:lnTo>
                    <a:lnTo>
                      <a:pt x="108" y="11"/>
                    </a:lnTo>
                    <a:lnTo>
                      <a:pt x="115" y="15"/>
                    </a:lnTo>
                    <a:lnTo>
                      <a:pt x="134" y="21"/>
                    </a:lnTo>
                    <a:lnTo>
                      <a:pt x="152" y="30"/>
                    </a:lnTo>
                    <a:lnTo>
                      <a:pt x="161" y="25"/>
                    </a:lnTo>
                    <a:close/>
                  </a:path>
                </a:pathLst>
              </a:custGeom>
              <a:solidFill>
                <a:srgbClr val="000000"/>
              </a:solidFill>
              <a:ln w="9525">
                <a:noFill/>
                <a:round/>
                <a:headEnd/>
                <a:tailEnd/>
              </a:ln>
            </p:spPr>
            <p:txBody>
              <a:bodyPr/>
              <a:lstStyle/>
              <a:p>
                <a:endParaRPr lang="pt-BR"/>
              </a:p>
            </p:txBody>
          </p:sp>
          <p:sp>
            <p:nvSpPr>
              <p:cNvPr id="22341" name="Freeform 343"/>
              <p:cNvSpPr>
                <a:spLocks/>
              </p:cNvSpPr>
              <p:nvPr/>
            </p:nvSpPr>
            <p:spPr bwMode="auto">
              <a:xfrm>
                <a:off x="4041" y="2919"/>
                <a:ext cx="163" cy="106"/>
              </a:xfrm>
              <a:custGeom>
                <a:avLst/>
                <a:gdLst>
                  <a:gd name="T0" fmla="*/ 163 w 163"/>
                  <a:gd name="T1" fmla="*/ 100 h 106"/>
                  <a:gd name="T2" fmla="*/ 157 w 163"/>
                  <a:gd name="T3" fmla="*/ 98 h 106"/>
                  <a:gd name="T4" fmla="*/ 146 w 163"/>
                  <a:gd name="T5" fmla="*/ 89 h 106"/>
                  <a:gd name="T6" fmla="*/ 129 w 163"/>
                  <a:gd name="T7" fmla="*/ 75 h 106"/>
                  <a:gd name="T8" fmla="*/ 104 w 163"/>
                  <a:gd name="T9" fmla="*/ 60 h 106"/>
                  <a:gd name="T10" fmla="*/ 79 w 163"/>
                  <a:gd name="T11" fmla="*/ 45 h 106"/>
                  <a:gd name="T12" fmla="*/ 53 w 163"/>
                  <a:gd name="T13" fmla="*/ 28 h 106"/>
                  <a:gd name="T14" fmla="*/ 30 w 163"/>
                  <a:gd name="T15" fmla="*/ 13 h 106"/>
                  <a:gd name="T16" fmla="*/ 9 w 163"/>
                  <a:gd name="T17" fmla="*/ 0 h 106"/>
                  <a:gd name="T18" fmla="*/ 0 w 163"/>
                  <a:gd name="T19" fmla="*/ 5 h 106"/>
                  <a:gd name="T20" fmla="*/ 22 w 163"/>
                  <a:gd name="T21" fmla="*/ 19 h 106"/>
                  <a:gd name="T22" fmla="*/ 47 w 163"/>
                  <a:gd name="T23" fmla="*/ 34 h 106"/>
                  <a:gd name="T24" fmla="*/ 72 w 163"/>
                  <a:gd name="T25" fmla="*/ 51 h 106"/>
                  <a:gd name="T26" fmla="*/ 98 w 163"/>
                  <a:gd name="T27" fmla="*/ 68 h 106"/>
                  <a:gd name="T28" fmla="*/ 119 w 163"/>
                  <a:gd name="T29" fmla="*/ 83 h 106"/>
                  <a:gd name="T30" fmla="*/ 138 w 163"/>
                  <a:gd name="T31" fmla="*/ 94 h 106"/>
                  <a:gd name="T32" fmla="*/ 151 w 163"/>
                  <a:gd name="T33" fmla="*/ 104 h 106"/>
                  <a:gd name="T34" fmla="*/ 155 w 163"/>
                  <a:gd name="T35" fmla="*/ 106 h 106"/>
                  <a:gd name="T36" fmla="*/ 163 w 163"/>
                  <a:gd name="T37" fmla="*/ 100 h 10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3"/>
                  <a:gd name="T58" fmla="*/ 0 h 106"/>
                  <a:gd name="T59" fmla="*/ 163 w 163"/>
                  <a:gd name="T60" fmla="*/ 106 h 10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3" h="106">
                    <a:moveTo>
                      <a:pt x="163" y="100"/>
                    </a:moveTo>
                    <a:lnTo>
                      <a:pt x="157" y="98"/>
                    </a:lnTo>
                    <a:lnTo>
                      <a:pt x="146" y="89"/>
                    </a:lnTo>
                    <a:lnTo>
                      <a:pt x="129" y="75"/>
                    </a:lnTo>
                    <a:lnTo>
                      <a:pt x="104" y="60"/>
                    </a:lnTo>
                    <a:lnTo>
                      <a:pt x="79" y="45"/>
                    </a:lnTo>
                    <a:lnTo>
                      <a:pt x="53" y="28"/>
                    </a:lnTo>
                    <a:lnTo>
                      <a:pt x="30" y="13"/>
                    </a:lnTo>
                    <a:lnTo>
                      <a:pt x="9" y="0"/>
                    </a:lnTo>
                    <a:lnTo>
                      <a:pt x="0" y="5"/>
                    </a:lnTo>
                    <a:lnTo>
                      <a:pt x="22" y="19"/>
                    </a:lnTo>
                    <a:lnTo>
                      <a:pt x="47" y="34"/>
                    </a:lnTo>
                    <a:lnTo>
                      <a:pt x="72" y="51"/>
                    </a:lnTo>
                    <a:lnTo>
                      <a:pt x="98" y="68"/>
                    </a:lnTo>
                    <a:lnTo>
                      <a:pt x="119" y="83"/>
                    </a:lnTo>
                    <a:lnTo>
                      <a:pt x="138" y="94"/>
                    </a:lnTo>
                    <a:lnTo>
                      <a:pt x="151" y="104"/>
                    </a:lnTo>
                    <a:lnTo>
                      <a:pt x="155" y="106"/>
                    </a:lnTo>
                    <a:lnTo>
                      <a:pt x="163" y="100"/>
                    </a:lnTo>
                    <a:close/>
                  </a:path>
                </a:pathLst>
              </a:custGeom>
              <a:solidFill>
                <a:srgbClr val="000000"/>
              </a:solidFill>
              <a:ln w="9525">
                <a:noFill/>
                <a:round/>
                <a:headEnd/>
                <a:tailEnd/>
              </a:ln>
            </p:spPr>
            <p:txBody>
              <a:bodyPr/>
              <a:lstStyle/>
              <a:p>
                <a:endParaRPr lang="pt-BR"/>
              </a:p>
            </p:txBody>
          </p:sp>
          <p:sp>
            <p:nvSpPr>
              <p:cNvPr id="22342" name="Freeform 344"/>
              <p:cNvSpPr>
                <a:spLocks/>
              </p:cNvSpPr>
              <p:nvPr/>
            </p:nvSpPr>
            <p:spPr bwMode="auto">
              <a:xfrm>
                <a:off x="4196" y="3019"/>
                <a:ext cx="10" cy="8"/>
              </a:xfrm>
              <a:custGeom>
                <a:avLst/>
                <a:gdLst>
                  <a:gd name="T0" fmla="*/ 0 w 10"/>
                  <a:gd name="T1" fmla="*/ 6 h 8"/>
                  <a:gd name="T2" fmla="*/ 2 w 10"/>
                  <a:gd name="T3" fmla="*/ 8 h 8"/>
                  <a:gd name="T4" fmla="*/ 4 w 10"/>
                  <a:gd name="T5" fmla="*/ 8 h 8"/>
                  <a:gd name="T6" fmla="*/ 8 w 10"/>
                  <a:gd name="T7" fmla="*/ 6 h 8"/>
                  <a:gd name="T8" fmla="*/ 8 w 10"/>
                  <a:gd name="T9" fmla="*/ 6 h 8"/>
                  <a:gd name="T10" fmla="*/ 10 w 10"/>
                  <a:gd name="T11" fmla="*/ 4 h 8"/>
                  <a:gd name="T12" fmla="*/ 10 w 10"/>
                  <a:gd name="T13" fmla="*/ 4 h 8"/>
                  <a:gd name="T14" fmla="*/ 10 w 10"/>
                  <a:gd name="T15" fmla="*/ 2 h 8"/>
                  <a:gd name="T16" fmla="*/ 8 w 10"/>
                  <a:gd name="T17" fmla="*/ 0 h 8"/>
                  <a:gd name="T18" fmla="*/ 0 w 10"/>
                  <a:gd name="T19" fmla="*/ 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8"/>
                  <a:gd name="T32" fmla="*/ 10 w 10"/>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8">
                    <a:moveTo>
                      <a:pt x="0" y="6"/>
                    </a:moveTo>
                    <a:lnTo>
                      <a:pt x="2" y="8"/>
                    </a:lnTo>
                    <a:lnTo>
                      <a:pt x="4" y="8"/>
                    </a:lnTo>
                    <a:lnTo>
                      <a:pt x="8" y="6"/>
                    </a:lnTo>
                    <a:lnTo>
                      <a:pt x="10" y="4"/>
                    </a:lnTo>
                    <a:lnTo>
                      <a:pt x="10" y="2"/>
                    </a:lnTo>
                    <a:lnTo>
                      <a:pt x="8" y="0"/>
                    </a:lnTo>
                    <a:lnTo>
                      <a:pt x="0" y="6"/>
                    </a:lnTo>
                    <a:close/>
                  </a:path>
                </a:pathLst>
              </a:custGeom>
              <a:solidFill>
                <a:srgbClr val="000000"/>
              </a:solidFill>
              <a:ln w="9525">
                <a:noFill/>
                <a:round/>
                <a:headEnd/>
                <a:tailEnd/>
              </a:ln>
            </p:spPr>
            <p:txBody>
              <a:bodyPr/>
              <a:lstStyle/>
              <a:p>
                <a:endParaRPr lang="pt-BR"/>
              </a:p>
            </p:txBody>
          </p:sp>
          <p:sp>
            <p:nvSpPr>
              <p:cNvPr id="22343" name="Freeform 345"/>
              <p:cNvSpPr>
                <a:spLocks/>
              </p:cNvSpPr>
              <p:nvPr/>
            </p:nvSpPr>
            <p:spPr bwMode="auto">
              <a:xfrm>
                <a:off x="3752" y="2854"/>
                <a:ext cx="82" cy="59"/>
              </a:xfrm>
              <a:custGeom>
                <a:avLst/>
                <a:gdLst>
                  <a:gd name="T0" fmla="*/ 0 w 82"/>
                  <a:gd name="T1" fmla="*/ 59 h 59"/>
                  <a:gd name="T2" fmla="*/ 36 w 82"/>
                  <a:gd name="T3" fmla="*/ 0 h 59"/>
                  <a:gd name="T4" fmla="*/ 36 w 82"/>
                  <a:gd name="T5" fmla="*/ 2 h 59"/>
                  <a:gd name="T6" fmla="*/ 38 w 82"/>
                  <a:gd name="T7" fmla="*/ 4 h 59"/>
                  <a:gd name="T8" fmla="*/ 38 w 82"/>
                  <a:gd name="T9" fmla="*/ 6 h 59"/>
                  <a:gd name="T10" fmla="*/ 38 w 82"/>
                  <a:gd name="T11" fmla="*/ 8 h 59"/>
                  <a:gd name="T12" fmla="*/ 38 w 82"/>
                  <a:gd name="T13" fmla="*/ 10 h 59"/>
                  <a:gd name="T14" fmla="*/ 40 w 82"/>
                  <a:gd name="T15" fmla="*/ 11 h 59"/>
                  <a:gd name="T16" fmla="*/ 42 w 82"/>
                  <a:gd name="T17" fmla="*/ 11 h 59"/>
                  <a:gd name="T18" fmla="*/ 44 w 82"/>
                  <a:gd name="T19" fmla="*/ 13 h 59"/>
                  <a:gd name="T20" fmla="*/ 44 w 82"/>
                  <a:gd name="T21" fmla="*/ 15 h 59"/>
                  <a:gd name="T22" fmla="*/ 44 w 82"/>
                  <a:gd name="T23" fmla="*/ 15 h 59"/>
                  <a:gd name="T24" fmla="*/ 46 w 82"/>
                  <a:gd name="T25" fmla="*/ 17 h 59"/>
                  <a:gd name="T26" fmla="*/ 48 w 82"/>
                  <a:gd name="T27" fmla="*/ 19 h 59"/>
                  <a:gd name="T28" fmla="*/ 48 w 82"/>
                  <a:gd name="T29" fmla="*/ 21 h 59"/>
                  <a:gd name="T30" fmla="*/ 49 w 82"/>
                  <a:gd name="T31" fmla="*/ 21 h 59"/>
                  <a:gd name="T32" fmla="*/ 51 w 82"/>
                  <a:gd name="T33" fmla="*/ 23 h 59"/>
                  <a:gd name="T34" fmla="*/ 53 w 82"/>
                  <a:gd name="T35" fmla="*/ 25 h 59"/>
                  <a:gd name="T36" fmla="*/ 53 w 82"/>
                  <a:gd name="T37" fmla="*/ 25 h 59"/>
                  <a:gd name="T38" fmla="*/ 55 w 82"/>
                  <a:gd name="T39" fmla="*/ 25 h 59"/>
                  <a:gd name="T40" fmla="*/ 57 w 82"/>
                  <a:gd name="T41" fmla="*/ 27 h 59"/>
                  <a:gd name="T42" fmla="*/ 57 w 82"/>
                  <a:gd name="T43" fmla="*/ 28 h 59"/>
                  <a:gd name="T44" fmla="*/ 61 w 82"/>
                  <a:gd name="T45" fmla="*/ 28 h 59"/>
                  <a:gd name="T46" fmla="*/ 63 w 82"/>
                  <a:gd name="T47" fmla="*/ 30 h 59"/>
                  <a:gd name="T48" fmla="*/ 63 w 82"/>
                  <a:gd name="T49" fmla="*/ 30 h 59"/>
                  <a:gd name="T50" fmla="*/ 65 w 82"/>
                  <a:gd name="T51" fmla="*/ 32 h 59"/>
                  <a:gd name="T52" fmla="*/ 66 w 82"/>
                  <a:gd name="T53" fmla="*/ 32 h 59"/>
                  <a:gd name="T54" fmla="*/ 68 w 82"/>
                  <a:gd name="T55" fmla="*/ 34 h 59"/>
                  <a:gd name="T56" fmla="*/ 72 w 82"/>
                  <a:gd name="T57" fmla="*/ 34 h 59"/>
                  <a:gd name="T58" fmla="*/ 72 w 82"/>
                  <a:gd name="T59" fmla="*/ 34 h 59"/>
                  <a:gd name="T60" fmla="*/ 76 w 82"/>
                  <a:gd name="T61" fmla="*/ 36 h 59"/>
                  <a:gd name="T62" fmla="*/ 76 w 82"/>
                  <a:gd name="T63" fmla="*/ 36 h 59"/>
                  <a:gd name="T64" fmla="*/ 80 w 82"/>
                  <a:gd name="T65" fmla="*/ 36 h 59"/>
                  <a:gd name="T66" fmla="*/ 82 w 82"/>
                  <a:gd name="T67" fmla="*/ 38 h 59"/>
                  <a:gd name="T68" fmla="*/ 0 w 82"/>
                  <a:gd name="T69" fmla="*/ 59 h 5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2"/>
                  <a:gd name="T106" fmla="*/ 0 h 59"/>
                  <a:gd name="T107" fmla="*/ 82 w 82"/>
                  <a:gd name="T108" fmla="*/ 59 h 5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2" h="59">
                    <a:moveTo>
                      <a:pt x="0" y="59"/>
                    </a:moveTo>
                    <a:lnTo>
                      <a:pt x="36" y="0"/>
                    </a:lnTo>
                    <a:lnTo>
                      <a:pt x="36" y="2"/>
                    </a:lnTo>
                    <a:lnTo>
                      <a:pt x="38" y="4"/>
                    </a:lnTo>
                    <a:lnTo>
                      <a:pt x="38" y="6"/>
                    </a:lnTo>
                    <a:lnTo>
                      <a:pt x="38" y="8"/>
                    </a:lnTo>
                    <a:lnTo>
                      <a:pt x="38" y="10"/>
                    </a:lnTo>
                    <a:lnTo>
                      <a:pt x="40" y="11"/>
                    </a:lnTo>
                    <a:lnTo>
                      <a:pt x="42" y="11"/>
                    </a:lnTo>
                    <a:lnTo>
                      <a:pt x="44" y="13"/>
                    </a:lnTo>
                    <a:lnTo>
                      <a:pt x="44" y="15"/>
                    </a:lnTo>
                    <a:lnTo>
                      <a:pt x="46" y="17"/>
                    </a:lnTo>
                    <a:lnTo>
                      <a:pt x="48" y="19"/>
                    </a:lnTo>
                    <a:lnTo>
                      <a:pt x="48" y="21"/>
                    </a:lnTo>
                    <a:lnTo>
                      <a:pt x="49" y="21"/>
                    </a:lnTo>
                    <a:lnTo>
                      <a:pt x="51" y="23"/>
                    </a:lnTo>
                    <a:lnTo>
                      <a:pt x="53" y="25"/>
                    </a:lnTo>
                    <a:lnTo>
                      <a:pt x="55" y="25"/>
                    </a:lnTo>
                    <a:lnTo>
                      <a:pt x="57" y="27"/>
                    </a:lnTo>
                    <a:lnTo>
                      <a:pt x="57" y="28"/>
                    </a:lnTo>
                    <a:lnTo>
                      <a:pt x="61" y="28"/>
                    </a:lnTo>
                    <a:lnTo>
                      <a:pt x="63" y="30"/>
                    </a:lnTo>
                    <a:lnTo>
                      <a:pt x="65" y="32"/>
                    </a:lnTo>
                    <a:lnTo>
                      <a:pt x="66" y="32"/>
                    </a:lnTo>
                    <a:lnTo>
                      <a:pt x="68" y="34"/>
                    </a:lnTo>
                    <a:lnTo>
                      <a:pt x="72" y="34"/>
                    </a:lnTo>
                    <a:lnTo>
                      <a:pt x="76" y="36"/>
                    </a:lnTo>
                    <a:lnTo>
                      <a:pt x="80" y="36"/>
                    </a:lnTo>
                    <a:lnTo>
                      <a:pt x="82" y="38"/>
                    </a:lnTo>
                    <a:lnTo>
                      <a:pt x="0" y="59"/>
                    </a:lnTo>
                    <a:close/>
                  </a:path>
                </a:pathLst>
              </a:custGeom>
              <a:solidFill>
                <a:srgbClr val="000000"/>
              </a:solidFill>
              <a:ln w="9525">
                <a:noFill/>
                <a:round/>
                <a:headEnd/>
                <a:tailEnd/>
              </a:ln>
            </p:spPr>
            <p:txBody>
              <a:bodyPr/>
              <a:lstStyle/>
              <a:p>
                <a:endParaRPr lang="pt-BR"/>
              </a:p>
            </p:txBody>
          </p:sp>
          <p:sp>
            <p:nvSpPr>
              <p:cNvPr id="22344" name="Freeform 346"/>
              <p:cNvSpPr>
                <a:spLocks/>
              </p:cNvSpPr>
              <p:nvPr/>
            </p:nvSpPr>
            <p:spPr bwMode="auto">
              <a:xfrm>
                <a:off x="3775" y="2890"/>
                <a:ext cx="11" cy="8"/>
              </a:xfrm>
              <a:custGeom>
                <a:avLst/>
                <a:gdLst>
                  <a:gd name="T0" fmla="*/ 2 w 11"/>
                  <a:gd name="T1" fmla="*/ 0 h 8"/>
                  <a:gd name="T2" fmla="*/ 0 w 11"/>
                  <a:gd name="T3" fmla="*/ 2 h 8"/>
                  <a:gd name="T4" fmla="*/ 0 w 11"/>
                  <a:gd name="T5" fmla="*/ 4 h 8"/>
                  <a:gd name="T6" fmla="*/ 0 w 11"/>
                  <a:gd name="T7" fmla="*/ 4 h 8"/>
                  <a:gd name="T8" fmla="*/ 2 w 11"/>
                  <a:gd name="T9" fmla="*/ 6 h 8"/>
                  <a:gd name="T10" fmla="*/ 4 w 11"/>
                  <a:gd name="T11" fmla="*/ 8 h 8"/>
                  <a:gd name="T12" fmla="*/ 6 w 11"/>
                  <a:gd name="T13" fmla="*/ 8 h 8"/>
                  <a:gd name="T14" fmla="*/ 7 w 11"/>
                  <a:gd name="T15" fmla="*/ 8 h 8"/>
                  <a:gd name="T16" fmla="*/ 11 w 11"/>
                  <a:gd name="T17" fmla="*/ 6 h 8"/>
                  <a:gd name="T18" fmla="*/ 2 w 11"/>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2" y="0"/>
                    </a:moveTo>
                    <a:lnTo>
                      <a:pt x="0" y="2"/>
                    </a:lnTo>
                    <a:lnTo>
                      <a:pt x="0" y="4"/>
                    </a:lnTo>
                    <a:lnTo>
                      <a:pt x="2" y="6"/>
                    </a:lnTo>
                    <a:lnTo>
                      <a:pt x="4" y="8"/>
                    </a:lnTo>
                    <a:lnTo>
                      <a:pt x="6" y="8"/>
                    </a:lnTo>
                    <a:lnTo>
                      <a:pt x="7" y="8"/>
                    </a:lnTo>
                    <a:lnTo>
                      <a:pt x="11" y="6"/>
                    </a:lnTo>
                    <a:lnTo>
                      <a:pt x="2" y="0"/>
                    </a:lnTo>
                    <a:close/>
                  </a:path>
                </a:pathLst>
              </a:custGeom>
              <a:solidFill>
                <a:srgbClr val="000000"/>
              </a:solidFill>
              <a:ln w="9525">
                <a:noFill/>
                <a:round/>
                <a:headEnd/>
                <a:tailEnd/>
              </a:ln>
            </p:spPr>
            <p:txBody>
              <a:bodyPr/>
              <a:lstStyle/>
              <a:p>
                <a:endParaRPr lang="pt-BR"/>
              </a:p>
            </p:txBody>
          </p:sp>
          <p:sp>
            <p:nvSpPr>
              <p:cNvPr id="22345" name="Freeform 347"/>
              <p:cNvSpPr>
                <a:spLocks/>
              </p:cNvSpPr>
              <p:nvPr/>
            </p:nvSpPr>
            <p:spPr bwMode="auto">
              <a:xfrm>
                <a:off x="3777" y="2867"/>
                <a:ext cx="127" cy="29"/>
              </a:xfrm>
              <a:custGeom>
                <a:avLst/>
                <a:gdLst>
                  <a:gd name="T0" fmla="*/ 127 w 127"/>
                  <a:gd name="T1" fmla="*/ 4 h 29"/>
                  <a:gd name="T2" fmla="*/ 114 w 127"/>
                  <a:gd name="T3" fmla="*/ 2 h 29"/>
                  <a:gd name="T4" fmla="*/ 98 w 127"/>
                  <a:gd name="T5" fmla="*/ 0 h 29"/>
                  <a:gd name="T6" fmla="*/ 87 w 127"/>
                  <a:gd name="T7" fmla="*/ 0 h 29"/>
                  <a:gd name="T8" fmla="*/ 76 w 127"/>
                  <a:gd name="T9" fmla="*/ 0 h 29"/>
                  <a:gd name="T10" fmla="*/ 64 w 127"/>
                  <a:gd name="T11" fmla="*/ 2 h 29"/>
                  <a:gd name="T12" fmla="*/ 53 w 127"/>
                  <a:gd name="T13" fmla="*/ 4 h 29"/>
                  <a:gd name="T14" fmla="*/ 43 w 127"/>
                  <a:gd name="T15" fmla="*/ 6 h 29"/>
                  <a:gd name="T16" fmla="*/ 36 w 127"/>
                  <a:gd name="T17" fmla="*/ 8 h 29"/>
                  <a:gd name="T18" fmla="*/ 21 w 127"/>
                  <a:gd name="T19" fmla="*/ 12 h 29"/>
                  <a:gd name="T20" fmla="*/ 9 w 127"/>
                  <a:gd name="T21" fmla="*/ 17 h 29"/>
                  <a:gd name="T22" fmla="*/ 4 w 127"/>
                  <a:gd name="T23" fmla="*/ 21 h 29"/>
                  <a:gd name="T24" fmla="*/ 0 w 127"/>
                  <a:gd name="T25" fmla="*/ 23 h 29"/>
                  <a:gd name="T26" fmla="*/ 9 w 127"/>
                  <a:gd name="T27" fmla="*/ 29 h 29"/>
                  <a:gd name="T28" fmla="*/ 9 w 127"/>
                  <a:gd name="T29" fmla="*/ 27 h 29"/>
                  <a:gd name="T30" fmla="*/ 17 w 127"/>
                  <a:gd name="T31" fmla="*/ 25 h 29"/>
                  <a:gd name="T32" fmla="*/ 26 w 127"/>
                  <a:gd name="T33" fmla="*/ 19 h 29"/>
                  <a:gd name="T34" fmla="*/ 40 w 127"/>
                  <a:gd name="T35" fmla="*/ 15 h 29"/>
                  <a:gd name="T36" fmla="*/ 47 w 127"/>
                  <a:gd name="T37" fmla="*/ 14 h 29"/>
                  <a:gd name="T38" fmla="*/ 57 w 127"/>
                  <a:gd name="T39" fmla="*/ 12 h 29"/>
                  <a:gd name="T40" fmla="*/ 66 w 127"/>
                  <a:gd name="T41" fmla="*/ 10 h 29"/>
                  <a:gd name="T42" fmla="*/ 76 w 127"/>
                  <a:gd name="T43" fmla="*/ 8 h 29"/>
                  <a:gd name="T44" fmla="*/ 87 w 127"/>
                  <a:gd name="T45" fmla="*/ 8 h 29"/>
                  <a:gd name="T46" fmla="*/ 98 w 127"/>
                  <a:gd name="T47" fmla="*/ 10 h 29"/>
                  <a:gd name="T48" fmla="*/ 110 w 127"/>
                  <a:gd name="T49" fmla="*/ 12 h 29"/>
                  <a:gd name="T50" fmla="*/ 123 w 127"/>
                  <a:gd name="T51" fmla="*/ 12 h 29"/>
                  <a:gd name="T52" fmla="*/ 127 w 127"/>
                  <a:gd name="T53" fmla="*/ 4 h 2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7"/>
                  <a:gd name="T82" fmla="*/ 0 h 29"/>
                  <a:gd name="T83" fmla="*/ 127 w 127"/>
                  <a:gd name="T84" fmla="*/ 29 h 2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7" h="29">
                    <a:moveTo>
                      <a:pt x="127" y="4"/>
                    </a:moveTo>
                    <a:lnTo>
                      <a:pt x="114" y="2"/>
                    </a:lnTo>
                    <a:lnTo>
                      <a:pt x="98" y="0"/>
                    </a:lnTo>
                    <a:lnTo>
                      <a:pt x="87" y="0"/>
                    </a:lnTo>
                    <a:lnTo>
                      <a:pt x="76" y="0"/>
                    </a:lnTo>
                    <a:lnTo>
                      <a:pt x="64" y="2"/>
                    </a:lnTo>
                    <a:lnTo>
                      <a:pt x="53" y="4"/>
                    </a:lnTo>
                    <a:lnTo>
                      <a:pt x="43" y="6"/>
                    </a:lnTo>
                    <a:lnTo>
                      <a:pt x="36" y="8"/>
                    </a:lnTo>
                    <a:lnTo>
                      <a:pt x="21" y="12"/>
                    </a:lnTo>
                    <a:lnTo>
                      <a:pt x="9" y="17"/>
                    </a:lnTo>
                    <a:lnTo>
                      <a:pt x="4" y="21"/>
                    </a:lnTo>
                    <a:lnTo>
                      <a:pt x="0" y="23"/>
                    </a:lnTo>
                    <a:lnTo>
                      <a:pt x="9" y="29"/>
                    </a:lnTo>
                    <a:lnTo>
                      <a:pt x="9" y="27"/>
                    </a:lnTo>
                    <a:lnTo>
                      <a:pt x="17" y="25"/>
                    </a:lnTo>
                    <a:lnTo>
                      <a:pt x="26" y="19"/>
                    </a:lnTo>
                    <a:lnTo>
                      <a:pt x="40" y="15"/>
                    </a:lnTo>
                    <a:lnTo>
                      <a:pt x="47" y="14"/>
                    </a:lnTo>
                    <a:lnTo>
                      <a:pt x="57" y="12"/>
                    </a:lnTo>
                    <a:lnTo>
                      <a:pt x="66" y="10"/>
                    </a:lnTo>
                    <a:lnTo>
                      <a:pt x="76" y="8"/>
                    </a:lnTo>
                    <a:lnTo>
                      <a:pt x="87" y="8"/>
                    </a:lnTo>
                    <a:lnTo>
                      <a:pt x="98" y="10"/>
                    </a:lnTo>
                    <a:lnTo>
                      <a:pt x="110" y="12"/>
                    </a:lnTo>
                    <a:lnTo>
                      <a:pt x="123" y="12"/>
                    </a:lnTo>
                    <a:lnTo>
                      <a:pt x="127" y="4"/>
                    </a:lnTo>
                    <a:close/>
                  </a:path>
                </a:pathLst>
              </a:custGeom>
              <a:solidFill>
                <a:srgbClr val="000000"/>
              </a:solidFill>
              <a:ln w="9525">
                <a:noFill/>
                <a:round/>
                <a:headEnd/>
                <a:tailEnd/>
              </a:ln>
            </p:spPr>
            <p:txBody>
              <a:bodyPr/>
              <a:lstStyle/>
              <a:p>
                <a:endParaRPr lang="pt-BR"/>
              </a:p>
            </p:txBody>
          </p:sp>
          <p:sp>
            <p:nvSpPr>
              <p:cNvPr id="22346" name="Freeform 348"/>
              <p:cNvSpPr>
                <a:spLocks/>
              </p:cNvSpPr>
              <p:nvPr/>
            </p:nvSpPr>
            <p:spPr bwMode="auto">
              <a:xfrm>
                <a:off x="3900" y="2871"/>
                <a:ext cx="101" cy="34"/>
              </a:xfrm>
              <a:custGeom>
                <a:avLst/>
                <a:gdLst>
                  <a:gd name="T0" fmla="*/ 101 w 101"/>
                  <a:gd name="T1" fmla="*/ 27 h 34"/>
                  <a:gd name="T2" fmla="*/ 99 w 101"/>
                  <a:gd name="T3" fmla="*/ 27 h 34"/>
                  <a:gd name="T4" fmla="*/ 95 w 101"/>
                  <a:gd name="T5" fmla="*/ 25 h 34"/>
                  <a:gd name="T6" fmla="*/ 89 w 101"/>
                  <a:gd name="T7" fmla="*/ 23 h 34"/>
                  <a:gd name="T8" fmla="*/ 80 w 101"/>
                  <a:gd name="T9" fmla="*/ 19 h 34"/>
                  <a:gd name="T10" fmla="*/ 65 w 101"/>
                  <a:gd name="T11" fmla="*/ 15 h 34"/>
                  <a:gd name="T12" fmla="*/ 49 w 101"/>
                  <a:gd name="T13" fmla="*/ 11 h 34"/>
                  <a:gd name="T14" fmla="*/ 29 w 101"/>
                  <a:gd name="T15" fmla="*/ 8 h 34"/>
                  <a:gd name="T16" fmla="*/ 4 w 101"/>
                  <a:gd name="T17" fmla="*/ 0 h 34"/>
                  <a:gd name="T18" fmla="*/ 0 w 101"/>
                  <a:gd name="T19" fmla="*/ 8 h 34"/>
                  <a:gd name="T20" fmla="*/ 23 w 101"/>
                  <a:gd name="T21" fmla="*/ 15 h 34"/>
                  <a:gd name="T22" fmla="*/ 44 w 101"/>
                  <a:gd name="T23" fmla="*/ 19 h 34"/>
                  <a:gd name="T24" fmla="*/ 61 w 101"/>
                  <a:gd name="T25" fmla="*/ 23 h 34"/>
                  <a:gd name="T26" fmla="*/ 76 w 101"/>
                  <a:gd name="T27" fmla="*/ 27 h 34"/>
                  <a:gd name="T28" fmla="*/ 86 w 101"/>
                  <a:gd name="T29" fmla="*/ 30 h 34"/>
                  <a:gd name="T30" fmla="*/ 91 w 101"/>
                  <a:gd name="T31" fmla="*/ 32 h 34"/>
                  <a:gd name="T32" fmla="*/ 95 w 101"/>
                  <a:gd name="T33" fmla="*/ 34 h 34"/>
                  <a:gd name="T34" fmla="*/ 95 w 101"/>
                  <a:gd name="T35" fmla="*/ 34 h 34"/>
                  <a:gd name="T36" fmla="*/ 101 w 101"/>
                  <a:gd name="T37" fmla="*/ 27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1"/>
                  <a:gd name="T58" fmla="*/ 0 h 34"/>
                  <a:gd name="T59" fmla="*/ 101 w 101"/>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1" h="34">
                    <a:moveTo>
                      <a:pt x="101" y="27"/>
                    </a:moveTo>
                    <a:lnTo>
                      <a:pt x="99" y="27"/>
                    </a:lnTo>
                    <a:lnTo>
                      <a:pt x="95" y="25"/>
                    </a:lnTo>
                    <a:lnTo>
                      <a:pt x="89" y="23"/>
                    </a:lnTo>
                    <a:lnTo>
                      <a:pt x="80" y="19"/>
                    </a:lnTo>
                    <a:lnTo>
                      <a:pt x="65" y="15"/>
                    </a:lnTo>
                    <a:lnTo>
                      <a:pt x="49" y="11"/>
                    </a:lnTo>
                    <a:lnTo>
                      <a:pt x="29" y="8"/>
                    </a:lnTo>
                    <a:lnTo>
                      <a:pt x="4" y="0"/>
                    </a:lnTo>
                    <a:lnTo>
                      <a:pt x="0" y="8"/>
                    </a:lnTo>
                    <a:lnTo>
                      <a:pt x="23" y="15"/>
                    </a:lnTo>
                    <a:lnTo>
                      <a:pt x="44" y="19"/>
                    </a:lnTo>
                    <a:lnTo>
                      <a:pt x="61" y="23"/>
                    </a:lnTo>
                    <a:lnTo>
                      <a:pt x="76" y="27"/>
                    </a:lnTo>
                    <a:lnTo>
                      <a:pt x="86" y="30"/>
                    </a:lnTo>
                    <a:lnTo>
                      <a:pt x="91" y="32"/>
                    </a:lnTo>
                    <a:lnTo>
                      <a:pt x="95" y="34"/>
                    </a:lnTo>
                    <a:lnTo>
                      <a:pt x="101" y="27"/>
                    </a:lnTo>
                    <a:close/>
                  </a:path>
                </a:pathLst>
              </a:custGeom>
              <a:solidFill>
                <a:srgbClr val="000000"/>
              </a:solidFill>
              <a:ln w="9525">
                <a:noFill/>
                <a:round/>
                <a:headEnd/>
                <a:tailEnd/>
              </a:ln>
            </p:spPr>
            <p:txBody>
              <a:bodyPr/>
              <a:lstStyle/>
              <a:p>
                <a:endParaRPr lang="pt-BR"/>
              </a:p>
            </p:txBody>
          </p:sp>
          <p:sp>
            <p:nvSpPr>
              <p:cNvPr id="22347" name="Freeform 349"/>
              <p:cNvSpPr>
                <a:spLocks/>
              </p:cNvSpPr>
              <p:nvPr/>
            </p:nvSpPr>
            <p:spPr bwMode="auto">
              <a:xfrm>
                <a:off x="3995" y="2898"/>
                <a:ext cx="9" cy="7"/>
              </a:xfrm>
              <a:custGeom>
                <a:avLst/>
                <a:gdLst>
                  <a:gd name="T0" fmla="*/ 0 w 9"/>
                  <a:gd name="T1" fmla="*/ 7 h 7"/>
                  <a:gd name="T2" fmla="*/ 4 w 9"/>
                  <a:gd name="T3" fmla="*/ 7 h 7"/>
                  <a:gd name="T4" fmla="*/ 4 w 9"/>
                  <a:gd name="T5" fmla="*/ 7 h 7"/>
                  <a:gd name="T6" fmla="*/ 8 w 9"/>
                  <a:gd name="T7" fmla="*/ 7 h 7"/>
                  <a:gd name="T8" fmla="*/ 9 w 9"/>
                  <a:gd name="T9" fmla="*/ 5 h 7"/>
                  <a:gd name="T10" fmla="*/ 9 w 9"/>
                  <a:gd name="T11" fmla="*/ 3 h 7"/>
                  <a:gd name="T12" fmla="*/ 9 w 9"/>
                  <a:gd name="T13" fmla="*/ 3 h 7"/>
                  <a:gd name="T14" fmla="*/ 8 w 9"/>
                  <a:gd name="T15" fmla="*/ 0 h 7"/>
                  <a:gd name="T16" fmla="*/ 6 w 9"/>
                  <a:gd name="T17" fmla="*/ 0 h 7"/>
                  <a:gd name="T18" fmla="*/ 0 w 9"/>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7"/>
                  <a:gd name="T32" fmla="*/ 9 w 9"/>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7">
                    <a:moveTo>
                      <a:pt x="0" y="7"/>
                    </a:moveTo>
                    <a:lnTo>
                      <a:pt x="4" y="7"/>
                    </a:lnTo>
                    <a:lnTo>
                      <a:pt x="8" y="7"/>
                    </a:lnTo>
                    <a:lnTo>
                      <a:pt x="9" y="5"/>
                    </a:lnTo>
                    <a:lnTo>
                      <a:pt x="9" y="3"/>
                    </a:lnTo>
                    <a:lnTo>
                      <a:pt x="8" y="0"/>
                    </a:lnTo>
                    <a:lnTo>
                      <a:pt x="6" y="0"/>
                    </a:lnTo>
                    <a:lnTo>
                      <a:pt x="0" y="7"/>
                    </a:lnTo>
                    <a:close/>
                  </a:path>
                </a:pathLst>
              </a:custGeom>
              <a:solidFill>
                <a:srgbClr val="000000"/>
              </a:solidFill>
              <a:ln w="9525">
                <a:noFill/>
                <a:round/>
                <a:headEnd/>
                <a:tailEnd/>
              </a:ln>
            </p:spPr>
            <p:txBody>
              <a:bodyPr/>
              <a:lstStyle/>
              <a:p>
                <a:endParaRPr lang="pt-BR"/>
              </a:p>
            </p:txBody>
          </p:sp>
          <p:sp>
            <p:nvSpPr>
              <p:cNvPr id="22348" name="Freeform 350"/>
              <p:cNvSpPr>
                <a:spLocks/>
              </p:cNvSpPr>
              <p:nvPr/>
            </p:nvSpPr>
            <p:spPr bwMode="auto">
              <a:xfrm>
                <a:off x="4209" y="3017"/>
                <a:ext cx="12" cy="6"/>
              </a:xfrm>
              <a:custGeom>
                <a:avLst/>
                <a:gdLst>
                  <a:gd name="T0" fmla="*/ 0 w 12"/>
                  <a:gd name="T1" fmla="*/ 4 h 6"/>
                  <a:gd name="T2" fmla="*/ 4 w 12"/>
                  <a:gd name="T3" fmla="*/ 6 h 6"/>
                  <a:gd name="T4" fmla="*/ 4 w 12"/>
                  <a:gd name="T5" fmla="*/ 6 h 6"/>
                  <a:gd name="T6" fmla="*/ 8 w 12"/>
                  <a:gd name="T7" fmla="*/ 6 h 6"/>
                  <a:gd name="T8" fmla="*/ 10 w 12"/>
                  <a:gd name="T9" fmla="*/ 6 h 6"/>
                  <a:gd name="T10" fmla="*/ 10 w 12"/>
                  <a:gd name="T11" fmla="*/ 4 h 6"/>
                  <a:gd name="T12" fmla="*/ 12 w 12"/>
                  <a:gd name="T13" fmla="*/ 4 h 6"/>
                  <a:gd name="T14" fmla="*/ 12 w 12"/>
                  <a:gd name="T15" fmla="*/ 2 h 6"/>
                  <a:gd name="T16" fmla="*/ 12 w 12"/>
                  <a:gd name="T17" fmla="*/ 0 h 6"/>
                  <a:gd name="T18" fmla="*/ 0 w 12"/>
                  <a:gd name="T19" fmla="*/ 4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6"/>
                  <a:gd name="T32" fmla="*/ 12 w 12"/>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6">
                    <a:moveTo>
                      <a:pt x="0" y="4"/>
                    </a:moveTo>
                    <a:lnTo>
                      <a:pt x="4" y="6"/>
                    </a:lnTo>
                    <a:lnTo>
                      <a:pt x="8" y="6"/>
                    </a:lnTo>
                    <a:lnTo>
                      <a:pt x="10" y="6"/>
                    </a:lnTo>
                    <a:lnTo>
                      <a:pt x="10" y="4"/>
                    </a:lnTo>
                    <a:lnTo>
                      <a:pt x="12" y="4"/>
                    </a:lnTo>
                    <a:lnTo>
                      <a:pt x="12" y="2"/>
                    </a:lnTo>
                    <a:lnTo>
                      <a:pt x="12" y="0"/>
                    </a:lnTo>
                    <a:lnTo>
                      <a:pt x="0" y="4"/>
                    </a:lnTo>
                    <a:close/>
                  </a:path>
                </a:pathLst>
              </a:custGeom>
              <a:solidFill>
                <a:srgbClr val="000000"/>
              </a:solidFill>
              <a:ln w="9525">
                <a:noFill/>
                <a:round/>
                <a:headEnd/>
                <a:tailEnd/>
              </a:ln>
            </p:spPr>
            <p:txBody>
              <a:bodyPr/>
              <a:lstStyle/>
              <a:p>
                <a:endParaRPr lang="pt-BR"/>
              </a:p>
            </p:txBody>
          </p:sp>
          <p:sp>
            <p:nvSpPr>
              <p:cNvPr id="22349" name="Freeform 351"/>
              <p:cNvSpPr>
                <a:spLocks/>
              </p:cNvSpPr>
              <p:nvPr/>
            </p:nvSpPr>
            <p:spPr bwMode="auto">
              <a:xfrm>
                <a:off x="4132" y="2871"/>
                <a:ext cx="89" cy="150"/>
              </a:xfrm>
              <a:custGeom>
                <a:avLst/>
                <a:gdLst>
                  <a:gd name="T0" fmla="*/ 0 w 89"/>
                  <a:gd name="T1" fmla="*/ 0 h 150"/>
                  <a:gd name="T2" fmla="*/ 2 w 89"/>
                  <a:gd name="T3" fmla="*/ 11 h 150"/>
                  <a:gd name="T4" fmla="*/ 5 w 89"/>
                  <a:gd name="T5" fmla="*/ 23 h 150"/>
                  <a:gd name="T6" fmla="*/ 9 w 89"/>
                  <a:gd name="T7" fmla="*/ 36 h 150"/>
                  <a:gd name="T8" fmla="*/ 15 w 89"/>
                  <a:gd name="T9" fmla="*/ 49 h 150"/>
                  <a:gd name="T10" fmla="*/ 28 w 89"/>
                  <a:gd name="T11" fmla="*/ 74 h 150"/>
                  <a:gd name="T12" fmla="*/ 41 w 89"/>
                  <a:gd name="T13" fmla="*/ 99 h 150"/>
                  <a:gd name="T14" fmla="*/ 55 w 89"/>
                  <a:gd name="T15" fmla="*/ 120 h 150"/>
                  <a:gd name="T16" fmla="*/ 66 w 89"/>
                  <a:gd name="T17" fmla="*/ 135 h 150"/>
                  <a:gd name="T18" fmla="*/ 76 w 89"/>
                  <a:gd name="T19" fmla="*/ 146 h 150"/>
                  <a:gd name="T20" fmla="*/ 77 w 89"/>
                  <a:gd name="T21" fmla="*/ 150 h 150"/>
                  <a:gd name="T22" fmla="*/ 89 w 89"/>
                  <a:gd name="T23" fmla="*/ 146 h 150"/>
                  <a:gd name="T24" fmla="*/ 85 w 89"/>
                  <a:gd name="T25" fmla="*/ 142 h 150"/>
                  <a:gd name="T26" fmla="*/ 76 w 89"/>
                  <a:gd name="T27" fmla="*/ 131 h 150"/>
                  <a:gd name="T28" fmla="*/ 66 w 89"/>
                  <a:gd name="T29" fmla="*/ 116 h 150"/>
                  <a:gd name="T30" fmla="*/ 53 w 89"/>
                  <a:gd name="T31" fmla="*/ 95 h 150"/>
                  <a:gd name="T32" fmla="*/ 38 w 89"/>
                  <a:gd name="T33" fmla="*/ 72 h 150"/>
                  <a:gd name="T34" fmla="*/ 26 w 89"/>
                  <a:gd name="T35" fmla="*/ 48 h 150"/>
                  <a:gd name="T36" fmla="*/ 21 w 89"/>
                  <a:gd name="T37" fmla="*/ 34 h 150"/>
                  <a:gd name="T38" fmla="*/ 17 w 89"/>
                  <a:gd name="T39" fmla="*/ 23 h 150"/>
                  <a:gd name="T40" fmla="*/ 13 w 89"/>
                  <a:gd name="T41" fmla="*/ 11 h 150"/>
                  <a:gd name="T42" fmla="*/ 13 w 89"/>
                  <a:gd name="T43" fmla="*/ 0 h 150"/>
                  <a:gd name="T44" fmla="*/ 0 w 89"/>
                  <a:gd name="T45" fmla="*/ 0 h 15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9"/>
                  <a:gd name="T70" fmla="*/ 0 h 150"/>
                  <a:gd name="T71" fmla="*/ 89 w 89"/>
                  <a:gd name="T72" fmla="*/ 150 h 15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9" h="150">
                    <a:moveTo>
                      <a:pt x="0" y="0"/>
                    </a:moveTo>
                    <a:lnTo>
                      <a:pt x="2" y="11"/>
                    </a:lnTo>
                    <a:lnTo>
                      <a:pt x="5" y="23"/>
                    </a:lnTo>
                    <a:lnTo>
                      <a:pt x="9" y="36"/>
                    </a:lnTo>
                    <a:lnTo>
                      <a:pt x="15" y="49"/>
                    </a:lnTo>
                    <a:lnTo>
                      <a:pt x="28" y="74"/>
                    </a:lnTo>
                    <a:lnTo>
                      <a:pt x="41" y="99"/>
                    </a:lnTo>
                    <a:lnTo>
                      <a:pt x="55" y="120"/>
                    </a:lnTo>
                    <a:lnTo>
                      <a:pt x="66" y="135"/>
                    </a:lnTo>
                    <a:lnTo>
                      <a:pt x="76" y="146"/>
                    </a:lnTo>
                    <a:lnTo>
                      <a:pt x="77" y="150"/>
                    </a:lnTo>
                    <a:lnTo>
                      <a:pt x="89" y="146"/>
                    </a:lnTo>
                    <a:lnTo>
                      <a:pt x="85" y="142"/>
                    </a:lnTo>
                    <a:lnTo>
                      <a:pt x="76" y="131"/>
                    </a:lnTo>
                    <a:lnTo>
                      <a:pt x="66" y="116"/>
                    </a:lnTo>
                    <a:lnTo>
                      <a:pt x="53" y="95"/>
                    </a:lnTo>
                    <a:lnTo>
                      <a:pt x="38" y="72"/>
                    </a:lnTo>
                    <a:lnTo>
                      <a:pt x="26" y="48"/>
                    </a:lnTo>
                    <a:lnTo>
                      <a:pt x="21" y="34"/>
                    </a:lnTo>
                    <a:lnTo>
                      <a:pt x="17" y="23"/>
                    </a:lnTo>
                    <a:lnTo>
                      <a:pt x="13" y="11"/>
                    </a:lnTo>
                    <a:lnTo>
                      <a:pt x="13" y="0"/>
                    </a:lnTo>
                    <a:lnTo>
                      <a:pt x="0" y="0"/>
                    </a:lnTo>
                    <a:close/>
                  </a:path>
                </a:pathLst>
              </a:custGeom>
              <a:solidFill>
                <a:srgbClr val="000000"/>
              </a:solidFill>
              <a:ln w="9525">
                <a:noFill/>
                <a:round/>
                <a:headEnd/>
                <a:tailEnd/>
              </a:ln>
            </p:spPr>
            <p:txBody>
              <a:bodyPr/>
              <a:lstStyle/>
              <a:p>
                <a:endParaRPr lang="pt-BR"/>
              </a:p>
            </p:txBody>
          </p:sp>
          <p:sp>
            <p:nvSpPr>
              <p:cNvPr id="22350" name="Freeform 352"/>
              <p:cNvSpPr>
                <a:spLocks/>
              </p:cNvSpPr>
              <p:nvPr/>
            </p:nvSpPr>
            <p:spPr bwMode="auto">
              <a:xfrm>
                <a:off x="4132" y="2727"/>
                <a:ext cx="53" cy="144"/>
              </a:xfrm>
              <a:custGeom>
                <a:avLst/>
                <a:gdLst>
                  <a:gd name="T0" fmla="*/ 45 w 53"/>
                  <a:gd name="T1" fmla="*/ 0 h 144"/>
                  <a:gd name="T2" fmla="*/ 38 w 53"/>
                  <a:gd name="T3" fmla="*/ 6 h 144"/>
                  <a:gd name="T4" fmla="*/ 32 w 53"/>
                  <a:gd name="T5" fmla="*/ 11 h 144"/>
                  <a:gd name="T6" fmla="*/ 24 w 53"/>
                  <a:gd name="T7" fmla="*/ 19 h 144"/>
                  <a:gd name="T8" fmla="*/ 21 w 53"/>
                  <a:gd name="T9" fmla="*/ 25 h 144"/>
                  <a:gd name="T10" fmla="*/ 17 w 53"/>
                  <a:gd name="T11" fmla="*/ 34 h 144"/>
                  <a:gd name="T12" fmla="*/ 13 w 53"/>
                  <a:gd name="T13" fmla="*/ 42 h 144"/>
                  <a:gd name="T14" fmla="*/ 7 w 53"/>
                  <a:gd name="T15" fmla="*/ 49 h 144"/>
                  <a:gd name="T16" fmla="*/ 5 w 53"/>
                  <a:gd name="T17" fmla="*/ 59 h 144"/>
                  <a:gd name="T18" fmla="*/ 2 w 53"/>
                  <a:gd name="T19" fmla="*/ 78 h 144"/>
                  <a:gd name="T20" fmla="*/ 0 w 53"/>
                  <a:gd name="T21" fmla="*/ 100 h 144"/>
                  <a:gd name="T22" fmla="*/ 0 w 53"/>
                  <a:gd name="T23" fmla="*/ 121 h 144"/>
                  <a:gd name="T24" fmla="*/ 0 w 53"/>
                  <a:gd name="T25" fmla="*/ 144 h 144"/>
                  <a:gd name="T26" fmla="*/ 13 w 53"/>
                  <a:gd name="T27" fmla="*/ 144 h 144"/>
                  <a:gd name="T28" fmla="*/ 11 w 53"/>
                  <a:gd name="T29" fmla="*/ 121 h 144"/>
                  <a:gd name="T30" fmla="*/ 11 w 53"/>
                  <a:gd name="T31" fmla="*/ 100 h 144"/>
                  <a:gd name="T32" fmla="*/ 13 w 53"/>
                  <a:gd name="T33" fmla="*/ 80 h 144"/>
                  <a:gd name="T34" fmla="*/ 19 w 53"/>
                  <a:gd name="T35" fmla="*/ 61 h 144"/>
                  <a:gd name="T36" fmla="*/ 19 w 53"/>
                  <a:gd name="T37" fmla="*/ 51 h 144"/>
                  <a:gd name="T38" fmla="*/ 24 w 53"/>
                  <a:gd name="T39" fmla="*/ 44 h 144"/>
                  <a:gd name="T40" fmla="*/ 26 w 53"/>
                  <a:gd name="T41" fmla="*/ 36 h 144"/>
                  <a:gd name="T42" fmla="*/ 30 w 53"/>
                  <a:gd name="T43" fmla="*/ 28 h 144"/>
                  <a:gd name="T44" fmla="*/ 36 w 53"/>
                  <a:gd name="T45" fmla="*/ 23 h 144"/>
                  <a:gd name="T46" fmla="*/ 39 w 53"/>
                  <a:gd name="T47" fmla="*/ 15 h 144"/>
                  <a:gd name="T48" fmla="*/ 47 w 53"/>
                  <a:gd name="T49" fmla="*/ 11 h 144"/>
                  <a:gd name="T50" fmla="*/ 53 w 53"/>
                  <a:gd name="T51" fmla="*/ 6 h 144"/>
                  <a:gd name="T52" fmla="*/ 45 w 53"/>
                  <a:gd name="T53" fmla="*/ 0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3"/>
                  <a:gd name="T82" fmla="*/ 0 h 144"/>
                  <a:gd name="T83" fmla="*/ 53 w 53"/>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3" h="144">
                    <a:moveTo>
                      <a:pt x="45" y="0"/>
                    </a:moveTo>
                    <a:lnTo>
                      <a:pt x="38" y="6"/>
                    </a:lnTo>
                    <a:lnTo>
                      <a:pt x="32" y="11"/>
                    </a:lnTo>
                    <a:lnTo>
                      <a:pt x="24" y="19"/>
                    </a:lnTo>
                    <a:lnTo>
                      <a:pt x="21" y="25"/>
                    </a:lnTo>
                    <a:lnTo>
                      <a:pt x="17" y="34"/>
                    </a:lnTo>
                    <a:lnTo>
                      <a:pt x="13" y="42"/>
                    </a:lnTo>
                    <a:lnTo>
                      <a:pt x="7" y="49"/>
                    </a:lnTo>
                    <a:lnTo>
                      <a:pt x="5" y="59"/>
                    </a:lnTo>
                    <a:lnTo>
                      <a:pt x="2" y="78"/>
                    </a:lnTo>
                    <a:lnTo>
                      <a:pt x="0" y="100"/>
                    </a:lnTo>
                    <a:lnTo>
                      <a:pt x="0" y="121"/>
                    </a:lnTo>
                    <a:lnTo>
                      <a:pt x="0" y="144"/>
                    </a:lnTo>
                    <a:lnTo>
                      <a:pt x="13" y="144"/>
                    </a:lnTo>
                    <a:lnTo>
                      <a:pt x="11" y="121"/>
                    </a:lnTo>
                    <a:lnTo>
                      <a:pt x="11" y="100"/>
                    </a:lnTo>
                    <a:lnTo>
                      <a:pt x="13" y="80"/>
                    </a:lnTo>
                    <a:lnTo>
                      <a:pt x="19" y="61"/>
                    </a:lnTo>
                    <a:lnTo>
                      <a:pt x="19" y="51"/>
                    </a:lnTo>
                    <a:lnTo>
                      <a:pt x="24" y="44"/>
                    </a:lnTo>
                    <a:lnTo>
                      <a:pt x="26" y="36"/>
                    </a:lnTo>
                    <a:lnTo>
                      <a:pt x="30" y="28"/>
                    </a:lnTo>
                    <a:lnTo>
                      <a:pt x="36" y="23"/>
                    </a:lnTo>
                    <a:lnTo>
                      <a:pt x="39" y="15"/>
                    </a:lnTo>
                    <a:lnTo>
                      <a:pt x="47" y="11"/>
                    </a:lnTo>
                    <a:lnTo>
                      <a:pt x="53" y="6"/>
                    </a:lnTo>
                    <a:lnTo>
                      <a:pt x="45" y="0"/>
                    </a:lnTo>
                    <a:close/>
                  </a:path>
                </a:pathLst>
              </a:custGeom>
              <a:solidFill>
                <a:srgbClr val="000000"/>
              </a:solidFill>
              <a:ln w="9525">
                <a:noFill/>
                <a:round/>
                <a:headEnd/>
                <a:tailEnd/>
              </a:ln>
            </p:spPr>
            <p:txBody>
              <a:bodyPr/>
              <a:lstStyle/>
              <a:p>
                <a:endParaRPr lang="pt-BR"/>
              </a:p>
            </p:txBody>
          </p:sp>
          <p:sp>
            <p:nvSpPr>
              <p:cNvPr id="22351" name="Freeform 353"/>
              <p:cNvSpPr>
                <a:spLocks/>
              </p:cNvSpPr>
              <p:nvPr/>
            </p:nvSpPr>
            <p:spPr bwMode="auto">
              <a:xfrm>
                <a:off x="4177" y="2685"/>
                <a:ext cx="105" cy="48"/>
              </a:xfrm>
              <a:custGeom>
                <a:avLst/>
                <a:gdLst>
                  <a:gd name="T0" fmla="*/ 101 w 105"/>
                  <a:gd name="T1" fmla="*/ 0 h 48"/>
                  <a:gd name="T2" fmla="*/ 87 w 105"/>
                  <a:gd name="T3" fmla="*/ 4 h 48"/>
                  <a:gd name="T4" fmla="*/ 74 w 105"/>
                  <a:gd name="T5" fmla="*/ 6 h 48"/>
                  <a:gd name="T6" fmla="*/ 61 w 105"/>
                  <a:gd name="T7" fmla="*/ 12 h 48"/>
                  <a:gd name="T8" fmla="*/ 50 w 105"/>
                  <a:gd name="T9" fmla="*/ 15 h 48"/>
                  <a:gd name="T10" fmla="*/ 38 w 105"/>
                  <a:gd name="T11" fmla="*/ 19 h 48"/>
                  <a:gd name="T12" fmla="*/ 27 w 105"/>
                  <a:gd name="T13" fmla="*/ 27 h 48"/>
                  <a:gd name="T14" fmla="*/ 13 w 105"/>
                  <a:gd name="T15" fmla="*/ 34 h 48"/>
                  <a:gd name="T16" fmla="*/ 0 w 105"/>
                  <a:gd name="T17" fmla="*/ 42 h 48"/>
                  <a:gd name="T18" fmla="*/ 8 w 105"/>
                  <a:gd name="T19" fmla="*/ 48 h 48"/>
                  <a:gd name="T20" fmla="*/ 21 w 105"/>
                  <a:gd name="T21" fmla="*/ 40 h 48"/>
                  <a:gd name="T22" fmla="*/ 32 w 105"/>
                  <a:gd name="T23" fmla="*/ 32 h 48"/>
                  <a:gd name="T24" fmla="*/ 44 w 105"/>
                  <a:gd name="T25" fmla="*/ 27 h 48"/>
                  <a:gd name="T26" fmla="*/ 55 w 105"/>
                  <a:gd name="T27" fmla="*/ 23 h 48"/>
                  <a:gd name="T28" fmla="*/ 67 w 105"/>
                  <a:gd name="T29" fmla="*/ 19 h 48"/>
                  <a:gd name="T30" fmla="*/ 78 w 105"/>
                  <a:gd name="T31" fmla="*/ 13 h 48"/>
                  <a:gd name="T32" fmla="*/ 91 w 105"/>
                  <a:gd name="T33" fmla="*/ 10 h 48"/>
                  <a:gd name="T34" fmla="*/ 105 w 105"/>
                  <a:gd name="T35" fmla="*/ 8 h 48"/>
                  <a:gd name="T36" fmla="*/ 101 w 105"/>
                  <a:gd name="T37" fmla="*/ 0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5"/>
                  <a:gd name="T58" fmla="*/ 0 h 48"/>
                  <a:gd name="T59" fmla="*/ 105 w 105"/>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5" h="48">
                    <a:moveTo>
                      <a:pt x="101" y="0"/>
                    </a:moveTo>
                    <a:lnTo>
                      <a:pt x="87" y="4"/>
                    </a:lnTo>
                    <a:lnTo>
                      <a:pt x="74" y="6"/>
                    </a:lnTo>
                    <a:lnTo>
                      <a:pt x="61" y="12"/>
                    </a:lnTo>
                    <a:lnTo>
                      <a:pt x="50" y="15"/>
                    </a:lnTo>
                    <a:lnTo>
                      <a:pt x="38" y="19"/>
                    </a:lnTo>
                    <a:lnTo>
                      <a:pt x="27" y="27"/>
                    </a:lnTo>
                    <a:lnTo>
                      <a:pt x="13" y="34"/>
                    </a:lnTo>
                    <a:lnTo>
                      <a:pt x="0" y="42"/>
                    </a:lnTo>
                    <a:lnTo>
                      <a:pt x="8" y="48"/>
                    </a:lnTo>
                    <a:lnTo>
                      <a:pt x="21" y="40"/>
                    </a:lnTo>
                    <a:lnTo>
                      <a:pt x="32" y="32"/>
                    </a:lnTo>
                    <a:lnTo>
                      <a:pt x="44" y="27"/>
                    </a:lnTo>
                    <a:lnTo>
                      <a:pt x="55" y="23"/>
                    </a:lnTo>
                    <a:lnTo>
                      <a:pt x="67" y="19"/>
                    </a:lnTo>
                    <a:lnTo>
                      <a:pt x="78" y="13"/>
                    </a:lnTo>
                    <a:lnTo>
                      <a:pt x="91" y="10"/>
                    </a:lnTo>
                    <a:lnTo>
                      <a:pt x="105" y="8"/>
                    </a:lnTo>
                    <a:lnTo>
                      <a:pt x="101" y="0"/>
                    </a:lnTo>
                    <a:close/>
                  </a:path>
                </a:pathLst>
              </a:custGeom>
              <a:solidFill>
                <a:srgbClr val="000000"/>
              </a:solidFill>
              <a:ln w="9525">
                <a:noFill/>
                <a:round/>
                <a:headEnd/>
                <a:tailEnd/>
              </a:ln>
            </p:spPr>
            <p:txBody>
              <a:bodyPr/>
              <a:lstStyle/>
              <a:p>
                <a:endParaRPr lang="pt-BR"/>
              </a:p>
            </p:txBody>
          </p:sp>
          <p:sp>
            <p:nvSpPr>
              <p:cNvPr id="22352" name="Freeform 354"/>
              <p:cNvSpPr>
                <a:spLocks/>
              </p:cNvSpPr>
              <p:nvPr/>
            </p:nvSpPr>
            <p:spPr bwMode="auto">
              <a:xfrm>
                <a:off x="4278" y="2666"/>
                <a:ext cx="64" cy="27"/>
              </a:xfrm>
              <a:custGeom>
                <a:avLst/>
                <a:gdLst>
                  <a:gd name="T0" fmla="*/ 59 w 64"/>
                  <a:gd name="T1" fmla="*/ 0 h 27"/>
                  <a:gd name="T2" fmla="*/ 57 w 64"/>
                  <a:gd name="T3" fmla="*/ 0 h 27"/>
                  <a:gd name="T4" fmla="*/ 51 w 64"/>
                  <a:gd name="T5" fmla="*/ 2 h 27"/>
                  <a:gd name="T6" fmla="*/ 45 w 64"/>
                  <a:gd name="T7" fmla="*/ 4 h 27"/>
                  <a:gd name="T8" fmla="*/ 36 w 64"/>
                  <a:gd name="T9" fmla="*/ 8 h 27"/>
                  <a:gd name="T10" fmla="*/ 24 w 64"/>
                  <a:gd name="T11" fmla="*/ 12 h 27"/>
                  <a:gd name="T12" fmla="*/ 15 w 64"/>
                  <a:gd name="T13" fmla="*/ 13 h 27"/>
                  <a:gd name="T14" fmla="*/ 0 w 64"/>
                  <a:gd name="T15" fmla="*/ 19 h 27"/>
                  <a:gd name="T16" fmla="*/ 4 w 64"/>
                  <a:gd name="T17" fmla="*/ 27 h 27"/>
                  <a:gd name="T18" fmla="*/ 17 w 64"/>
                  <a:gd name="T19" fmla="*/ 23 h 27"/>
                  <a:gd name="T20" fmla="*/ 30 w 64"/>
                  <a:gd name="T21" fmla="*/ 19 h 27"/>
                  <a:gd name="T22" fmla="*/ 42 w 64"/>
                  <a:gd name="T23" fmla="*/ 15 h 27"/>
                  <a:gd name="T24" fmla="*/ 49 w 64"/>
                  <a:gd name="T25" fmla="*/ 13 h 27"/>
                  <a:gd name="T26" fmla="*/ 57 w 64"/>
                  <a:gd name="T27" fmla="*/ 10 h 27"/>
                  <a:gd name="T28" fmla="*/ 62 w 64"/>
                  <a:gd name="T29" fmla="*/ 10 h 27"/>
                  <a:gd name="T30" fmla="*/ 64 w 64"/>
                  <a:gd name="T31" fmla="*/ 8 h 27"/>
                  <a:gd name="T32" fmla="*/ 64 w 64"/>
                  <a:gd name="T33" fmla="*/ 8 h 27"/>
                  <a:gd name="T34" fmla="*/ 59 w 64"/>
                  <a:gd name="T35" fmla="*/ 0 h 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27"/>
                  <a:gd name="T56" fmla="*/ 64 w 64"/>
                  <a:gd name="T57" fmla="*/ 27 h 2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27">
                    <a:moveTo>
                      <a:pt x="59" y="0"/>
                    </a:moveTo>
                    <a:lnTo>
                      <a:pt x="57" y="0"/>
                    </a:lnTo>
                    <a:lnTo>
                      <a:pt x="51" y="2"/>
                    </a:lnTo>
                    <a:lnTo>
                      <a:pt x="45" y="4"/>
                    </a:lnTo>
                    <a:lnTo>
                      <a:pt x="36" y="8"/>
                    </a:lnTo>
                    <a:lnTo>
                      <a:pt x="24" y="12"/>
                    </a:lnTo>
                    <a:lnTo>
                      <a:pt x="15" y="13"/>
                    </a:lnTo>
                    <a:lnTo>
                      <a:pt x="0" y="19"/>
                    </a:lnTo>
                    <a:lnTo>
                      <a:pt x="4" y="27"/>
                    </a:lnTo>
                    <a:lnTo>
                      <a:pt x="17" y="23"/>
                    </a:lnTo>
                    <a:lnTo>
                      <a:pt x="30" y="19"/>
                    </a:lnTo>
                    <a:lnTo>
                      <a:pt x="42" y="15"/>
                    </a:lnTo>
                    <a:lnTo>
                      <a:pt x="49" y="13"/>
                    </a:lnTo>
                    <a:lnTo>
                      <a:pt x="57" y="10"/>
                    </a:lnTo>
                    <a:lnTo>
                      <a:pt x="62" y="10"/>
                    </a:lnTo>
                    <a:lnTo>
                      <a:pt x="64" y="8"/>
                    </a:lnTo>
                    <a:lnTo>
                      <a:pt x="59" y="0"/>
                    </a:lnTo>
                    <a:close/>
                  </a:path>
                </a:pathLst>
              </a:custGeom>
              <a:solidFill>
                <a:srgbClr val="000000"/>
              </a:solidFill>
              <a:ln w="9525">
                <a:noFill/>
                <a:round/>
                <a:headEnd/>
                <a:tailEnd/>
              </a:ln>
            </p:spPr>
            <p:txBody>
              <a:bodyPr/>
              <a:lstStyle/>
              <a:p>
                <a:endParaRPr lang="pt-BR"/>
              </a:p>
            </p:txBody>
          </p:sp>
          <p:sp>
            <p:nvSpPr>
              <p:cNvPr id="22353" name="Freeform 355"/>
              <p:cNvSpPr>
                <a:spLocks/>
              </p:cNvSpPr>
              <p:nvPr/>
            </p:nvSpPr>
            <p:spPr bwMode="auto">
              <a:xfrm>
                <a:off x="4289" y="2655"/>
                <a:ext cx="86" cy="51"/>
              </a:xfrm>
              <a:custGeom>
                <a:avLst/>
                <a:gdLst>
                  <a:gd name="T0" fmla="*/ 86 w 86"/>
                  <a:gd name="T1" fmla="*/ 0 h 51"/>
                  <a:gd name="T2" fmla="*/ 0 w 86"/>
                  <a:gd name="T3" fmla="*/ 7 h 51"/>
                  <a:gd name="T4" fmla="*/ 0 w 86"/>
                  <a:gd name="T5" fmla="*/ 9 h 51"/>
                  <a:gd name="T6" fmla="*/ 4 w 86"/>
                  <a:gd name="T7" fmla="*/ 9 h 51"/>
                  <a:gd name="T8" fmla="*/ 4 w 86"/>
                  <a:gd name="T9" fmla="*/ 11 h 51"/>
                  <a:gd name="T10" fmla="*/ 6 w 86"/>
                  <a:gd name="T11" fmla="*/ 11 h 51"/>
                  <a:gd name="T12" fmla="*/ 8 w 86"/>
                  <a:gd name="T13" fmla="*/ 13 h 51"/>
                  <a:gd name="T14" fmla="*/ 10 w 86"/>
                  <a:gd name="T15" fmla="*/ 13 h 51"/>
                  <a:gd name="T16" fmla="*/ 12 w 86"/>
                  <a:gd name="T17" fmla="*/ 15 h 51"/>
                  <a:gd name="T18" fmla="*/ 13 w 86"/>
                  <a:gd name="T19" fmla="*/ 15 h 51"/>
                  <a:gd name="T20" fmla="*/ 13 w 86"/>
                  <a:gd name="T21" fmla="*/ 19 h 51"/>
                  <a:gd name="T22" fmla="*/ 15 w 86"/>
                  <a:gd name="T23" fmla="*/ 19 h 51"/>
                  <a:gd name="T24" fmla="*/ 17 w 86"/>
                  <a:gd name="T25" fmla="*/ 21 h 51"/>
                  <a:gd name="T26" fmla="*/ 19 w 86"/>
                  <a:gd name="T27" fmla="*/ 21 h 51"/>
                  <a:gd name="T28" fmla="*/ 19 w 86"/>
                  <a:gd name="T29" fmla="*/ 23 h 51"/>
                  <a:gd name="T30" fmla="*/ 21 w 86"/>
                  <a:gd name="T31" fmla="*/ 24 h 51"/>
                  <a:gd name="T32" fmla="*/ 23 w 86"/>
                  <a:gd name="T33" fmla="*/ 24 h 51"/>
                  <a:gd name="T34" fmla="*/ 25 w 86"/>
                  <a:gd name="T35" fmla="*/ 26 h 51"/>
                  <a:gd name="T36" fmla="*/ 25 w 86"/>
                  <a:gd name="T37" fmla="*/ 28 h 51"/>
                  <a:gd name="T38" fmla="*/ 25 w 86"/>
                  <a:gd name="T39" fmla="*/ 30 h 51"/>
                  <a:gd name="T40" fmla="*/ 27 w 86"/>
                  <a:gd name="T41" fmla="*/ 30 h 51"/>
                  <a:gd name="T42" fmla="*/ 29 w 86"/>
                  <a:gd name="T43" fmla="*/ 32 h 51"/>
                  <a:gd name="T44" fmla="*/ 29 w 86"/>
                  <a:gd name="T45" fmla="*/ 34 h 51"/>
                  <a:gd name="T46" fmla="*/ 31 w 86"/>
                  <a:gd name="T47" fmla="*/ 34 h 51"/>
                  <a:gd name="T48" fmla="*/ 31 w 86"/>
                  <a:gd name="T49" fmla="*/ 36 h 51"/>
                  <a:gd name="T50" fmla="*/ 31 w 86"/>
                  <a:gd name="T51" fmla="*/ 38 h 51"/>
                  <a:gd name="T52" fmla="*/ 31 w 86"/>
                  <a:gd name="T53" fmla="*/ 40 h 51"/>
                  <a:gd name="T54" fmla="*/ 32 w 86"/>
                  <a:gd name="T55" fmla="*/ 42 h 51"/>
                  <a:gd name="T56" fmla="*/ 32 w 86"/>
                  <a:gd name="T57" fmla="*/ 42 h 51"/>
                  <a:gd name="T58" fmla="*/ 32 w 86"/>
                  <a:gd name="T59" fmla="*/ 43 h 51"/>
                  <a:gd name="T60" fmla="*/ 34 w 86"/>
                  <a:gd name="T61" fmla="*/ 45 h 51"/>
                  <a:gd name="T62" fmla="*/ 34 w 86"/>
                  <a:gd name="T63" fmla="*/ 47 h 51"/>
                  <a:gd name="T64" fmla="*/ 34 w 86"/>
                  <a:gd name="T65" fmla="*/ 49 h 51"/>
                  <a:gd name="T66" fmla="*/ 34 w 86"/>
                  <a:gd name="T67" fmla="*/ 51 h 51"/>
                  <a:gd name="T68" fmla="*/ 86 w 86"/>
                  <a:gd name="T69" fmla="*/ 0 h 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
                  <a:gd name="T106" fmla="*/ 0 h 51"/>
                  <a:gd name="T107" fmla="*/ 86 w 86"/>
                  <a:gd name="T108" fmla="*/ 51 h 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 h="51">
                    <a:moveTo>
                      <a:pt x="86" y="0"/>
                    </a:moveTo>
                    <a:lnTo>
                      <a:pt x="0" y="7"/>
                    </a:lnTo>
                    <a:lnTo>
                      <a:pt x="0" y="9"/>
                    </a:lnTo>
                    <a:lnTo>
                      <a:pt x="4" y="9"/>
                    </a:lnTo>
                    <a:lnTo>
                      <a:pt x="4" y="11"/>
                    </a:lnTo>
                    <a:lnTo>
                      <a:pt x="6" y="11"/>
                    </a:lnTo>
                    <a:lnTo>
                      <a:pt x="8" y="13"/>
                    </a:lnTo>
                    <a:lnTo>
                      <a:pt x="10" y="13"/>
                    </a:lnTo>
                    <a:lnTo>
                      <a:pt x="12" y="15"/>
                    </a:lnTo>
                    <a:lnTo>
                      <a:pt x="13" y="15"/>
                    </a:lnTo>
                    <a:lnTo>
                      <a:pt x="13" y="19"/>
                    </a:lnTo>
                    <a:lnTo>
                      <a:pt x="15" y="19"/>
                    </a:lnTo>
                    <a:lnTo>
                      <a:pt x="17" y="21"/>
                    </a:lnTo>
                    <a:lnTo>
                      <a:pt x="19" y="21"/>
                    </a:lnTo>
                    <a:lnTo>
                      <a:pt x="19" y="23"/>
                    </a:lnTo>
                    <a:lnTo>
                      <a:pt x="21" y="24"/>
                    </a:lnTo>
                    <a:lnTo>
                      <a:pt x="23" y="24"/>
                    </a:lnTo>
                    <a:lnTo>
                      <a:pt x="25" y="26"/>
                    </a:lnTo>
                    <a:lnTo>
                      <a:pt x="25" y="28"/>
                    </a:lnTo>
                    <a:lnTo>
                      <a:pt x="25" y="30"/>
                    </a:lnTo>
                    <a:lnTo>
                      <a:pt x="27" y="30"/>
                    </a:lnTo>
                    <a:lnTo>
                      <a:pt x="29" y="32"/>
                    </a:lnTo>
                    <a:lnTo>
                      <a:pt x="29" y="34"/>
                    </a:lnTo>
                    <a:lnTo>
                      <a:pt x="31" y="34"/>
                    </a:lnTo>
                    <a:lnTo>
                      <a:pt x="31" y="36"/>
                    </a:lnTo>
                    <a:lnTo>
                      <a:pt x="31" y="38"/>
                    </a:lnTo>
                    <a:lnTo>
                      <a:pt x="31" y="40"/>
                    </a:lnTo>
                    <a:lnTo>
                      <a:pt x="32" y="42"/>
                    </a:lnTo>
                    <a:lnTo>
                      <a:pt x="32" y="43"/>
                    </a:lnTo>
                    <a:lnTo>
                      <a:pt x="34" y="45"/>
                    </a:lnTo>
                    <a:lnTo>
                      <a:pt x="34" y="47"/>
                    </a:lnTo>
                    <a:lnTo>
                      <a:pt x="34" y="49"/>
                    </a:lnTo>
                    <a:lnTo>
                      <a:pt x="34" y="51"/>
                    </a:lnTo>
                    <a:lnTo>
                      <a:pt x="86" y="0"/>
                    </a:lnTo>
                    <a:close/>
                  </a:path>
                </a:pathLst>
              </a:custGeom>
              <a:solidFill>
                <a:srgbClr val="000000"/>
              </a:solidFill>
              <a:ln w="9525">
                <a:noFill/>
                <a:round/>
                <a:headEnd/>
                <a:tailEnd/>
              </a:ln>
            </p:spPr>
            <p:txBody>
              <a:bodyPr/>
              <a:lstStyle/>
              <a:p>
                <a:endParaRPr lang="pt-BR"/>
              </a:p>
            </p:txBody>
          </p:sp>
          <p:sp>
            <p:nvSpPr>
              <p:cNvPr id="22354" name="Freeform 356"/>
              <p:cNvSpPr>
                <a:spLocks/>
              </p:cNvSpPr>
              <p:nvPr/>
            </p:nvSpPr>
            <p:spPr bwMode="auto">
              <a:xfrm>
                <a:off x="4337" y="2664"/>
                <a:ext cx="9" cy="10"/>
              </a:xfrm>
              <a:custGeom>
                <a:avLst/>
                <a:gdLst>
                  <a:gd name="T0" fmla="*/ 5 w 9"/>
                  <a:gd name="T1" fmla="*/ 10 h 10"/>
                  <a:gd name="T2" fmla="*/ 9 w 9"/>
                  <a:gd name="T3" fmla="*/ 8 h 10"/>
                  <a:gd name="T4" fmla="*/ 9 w 9"/>
                  <a:gd name="T5" fmla="*/ 6 h 10"/>
                  <a:gd name="T6" fmla="*/ 9 w 9"/>
                  <a:gd name="T7" fmla="*/ 4 h 10"/>
                  <a:gd name="T8" fmla="*/ 9 w 9"/>
                  <a:gd name="T9" fmla="*/ 2 h 10"/>
                  <a:gd name="T10" fmla="*/ 7 w 9"/>
                  <a:gd name="T11" fmla="*/ 2 h 10"/>
                  <a:gd name="T12" fmla="*/ 5 w 9"/>
                  <a:gd name="T13" fmla="*/ 2 h 10"/>
                  <a:gd name="T14" fmla="*/ 3 w 9"/>
                  <a:gd name="T15" fmla="*/ 0 h 10"/>
                  <a:gd name="T16" fmla="*/ 0 w 9"/>
                  <a:gd name="T17" fmla="*/ 2 h 10"/>
                  <a:gd name="T18" fmla="*/ 5 w 9"/>
                  <a:gd name="T19" fmla="*/ 1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10"/>
                  <a:gd name="T32" fmla="*/ 9 w 9"/>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10">
                    <a:moveTo>
                      <a:pt x="5" y="10"/>
                    </a:moveTo>
                    <a:lnTo>
                      <a:pt x="9" y="8"/>
                    </a:lnTo>
                    <a:lnTo>
                      <a:pt x="9" y="6"/>
                    </a:lnTo>
                    <a:lnTo>
                      <a:pt x="9" y="4"/>
                    </a:lnTo>
                    <a:lnTo>
                      <a:pt x="9" y="2"/>
                    </a:lnTo>
                    <a:lnTo>
                      <a:pt x="7" y="2"/>
                    </a:lnTo>
                    <a:lnTo>
                      <a:pt x="5" y="2"/>
                    </a:lnTo>
                    <a:lnTo>
                      <a:pt x="3" y="0"/>
                    </a:lnTo>
                    <a:lnTo>
                      <a:pt x="0" y="2"/>
                    </a:lnTo>
                    <a:lnTo>
                      <a:pt x="5" y="10"/>
                    </a:lnTo>
                    <a:close/>
                  </a:path>
                </a:pathLst>
              </a:custGeom>
              <a:solidFill>
                <a:srgbClr val="000000"/>
              </a:solidFill>
              <a:ln w="9525">
                <a:noFill/>
                <a:round/>
                <a:headEnd/>
                <a:tailEnd/>
              </a:ln>
            </p:spPr>
            <p:txBody>
              <a:bodyPr/>
              <a:lstStyle/>
              <a:p>
                <a:endParaRPr lang="pt-BR"/>
              </a:p>
            </p:txBody>
          </p:sp>
          <p:sp>
            <p:nvSpPr>
              <p:cNvPr id="22355" name="Freeform 357"/>
              <p:cNvSpPr>
                <a:spLocks/>
              </p:cNvSpPr>
              <p:nvPr/>
            </p:nvSpPr>
            <p:spPr bwMode="auto">
              <a:xfrm>
                <a:off x="4230" y="3021"/>
                <a:ext cx="10" cy="6"/>
              </a:xfrm>
              <a:custGeom>
                <a:avLst/>
                <a:gdLst>
                  <a:gd name="T0" fmla="*/ 0 w 10"/>
                  <a:gd name="T1" fmla="*/ 4 h 6"/>
                  <a:gd name="T2" fmla="*/ 0 w 10"/>
                  <a:gd name="T3" fmla="*/ 6 h 6"/>
                  <a:gd name="T4" fmla="*/ 4 w 10"/>
                  <a:gd name="T5" fmla="*/ 6 h 6"/>
                  <a:gd name="T6" fmla="*/ 4 w 10"/>
                  <a:gd name="T7" fmla="*/ 6 h 6"/>
                  <a:gd name="T8" fmla="*/ 8 w 10"/>
                  <a:gd name="T9" fmla="*/ 6 h 6"/>
                  <a:gd name="T10" fmla="*/ 10 w 10"/>
                  <a:gd name="T11" fmla="*/ 6 h 6"/>
                  <a:gd name="T12" fmla="*/ 10 w 10"/>
                  <a:gd name="T13" fmla="*/ 4 h 6"/>
                  <a:gd name="T14" fmla="*/ 10 w 10"/>
                  <a:gd name="T15" fmla="*/ 2 h 6"/>
                  <a:gd name="T16" fmla="*/ 10 w 10"/>
                  <a:gd name="T17" fmla="*/ 0 h 6"/>
                  <a:gd name="T18" fmla="*/ 0 w 10"/>
                  <a:gd name="T19" fmla="*/ 4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6"/>
                  <a:gd name="T32" fmla="*/ 10 w 10"/>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6">
                    <a:moveTo>
                      <a:pt x="0" y="4"/>
                    </a:moveTo>
                    <a:lnTo>
                      <a:pt x="0" y="6"/>
                    </a:lnTo>
                    <a:lnTo>
                      <a:pt x="4" y="6"/>
                    </a:lnTo>
                    <a:lnTo>
                      <a:pt x="8" y="6"/>
                    </a:lnTo>
                    <a:lnTo>
                      <a:pt x="10" y="6"/>
                    </a:lnTo>
                    <a:lnTo>
                      <a:pt x="10" y="4"/>
                    </a:lnTo>
                    <a:lnTo>
                      <a:pt x="10" y="2"/>
                    </a:lnTo>
                    <a:lnTo>
                      <a:pt x="10" y="0"/>
                    </a:lnTo>
                    <a:lnTo>
                      <a:pt x="0" y="4"/>
                    </a:lnTo>
                    <a:close/>
                  </a:path>
                </a:pathLst>
              </a:custGeom>
              <a:solidFill>
                <a:srgbClr val="000000"/>
              </a:solidFill>
              <a:ln w="9525">
                <a:noFill/>
                <a:round/>
                <a:headEnd/>
                <a:tailEnd/>
              </a:ln>
            </p:spPr>
            <p:txBody>
              <a:bodyPr/>
              <a:lstStyle/>
              <a:p>
                <a:endParaRPr lang="pt-BR"/>
              </a:p>
            </p:txBody>
          </p:sp>
          <p:sp>
            <p:nvSpPr>
              <p:cNvPr id="22356" name="Freeform 358"/>
              <p:cNvSpPr>
                <a:spLocks/>
              </p:cNvSpPr>
              <p:nvPr/>
            </p:nvSpPr>
            <p:spPr bwMode="auto">
              <a:xfrm>
                <a:off x="4219" y="2901"/>
                <a:ext cx="42" cy="124"/>
              </a:xfrm>
              <a:custGeom>
                <a:avLst/>
                <a:gdLst>
                  <a:gd name="T0" fmla="*/ 32 w 42"/>
                  <a:gd name="T1" fmla="*/ 0 h 124"/>
                  <a:gd name="T2" fmla="*/ 23 w 42"/>
                  <a:gd name="T3" fmla="*/ 12 h 124"/>
                  <a:gd name="T4" fmla="*/ 15 w 42"/>
                  <a:gd name="T5" fmla="*/ 25 h 124"/>
                  <a:gd name="T6" fmla="*/ 11 w 42"/>
                  <a:gd name="T7" fmla="*/ 38 h 124"/>
                  <a:gd name="T8" fmla="*/ 6 w 42"/>
                  <a:gd name="T9" fmla="*/ 50 h 124"/>
                  <a:gd name="T10" fmla="*/ 2 w 42"/>
                  <a:gd name="T11" fmla="*/ 59 h 124"/>
                  <a:gd name="T12" fmla="*/ 0 w 42"/>
                  <a:gd name="T13" fmla="*/ 71 h 124"/>
                  <a:gd name="T14" fmla="*/ 0 w 42"/>
                  <a:gd name="T15" fmla="*/ 80 h 124"/>
                  <a:gd name="T16" fmla="*/ 0 w 42"/>
                  <a:gd name="T17" fmla="*/ 88 h 124"/>
                  <a:gd name="T18" fmla="*/ 4 w 42"/>
                  <a:gd name="T19" fmla="*/ 103 h 124"/>
                  <a:gd name="T20" fmla="*/ 6 w 42"/>
                  <a:gd name="T21" fmla="*/ 114 h 124"/>
                  <a:gd name="T22" fmla="*/ 9 w 42"/>
                  <a:gd name="T23" fmla="*/ 122 h 124"/>
                  <a:gd name="T24" fmla="*/ 11 w 42"/>
                  <a:gd name="T25" fmla="*/ 124 h 124"/>
                  <a:gd name="T26" fmla="*/ 21 w 42"/>
                  <a:gd name="T27" fmla="*/ 120 h 124"/>
                  <a:gd name="T28" fmla="*/ 21 w 42"/>
                  <a:gd name="T29" fmla="*/ 118 h 124"/>
                  <a:gd name="T30" fmla="*/ 17 w 42"/>
                  <a:gd name="T31" fmla="*/ 112 h 124"/>
                  <a:gd name="T32" fmla="*/ 15 w 42"/>
                  <a:gd name="T33" fmla="*/ 103 h 124"/>
                  <a:gd name="T34" fmla="*/ 11 w 42"/>
                  <a:gd name="T35" fmla="*/ 88 h 124"/>
                  <a:gd name="T36" fmla="*/ 11 w 42"/>
                  <a:gd name="T37" fmla="*/ 80 h 124"/>
                  <a:gd name="T38" fmla="*/ 13 w 42"/>
                  <a:gd name="T39" fmla="*/ 71 h 124"/>
                  <a:gd name="T40" fmla="*/ 15 w 42"/>
                  <a:gd name="T41" fmla="*/ 61 h 124"/>
                  <a:gd name="T42" fmla="*/ 17 w 42"/>
                  <a:gd name="T43" fmla="*/ 52 h 124"/>
                  <a:gd name="T44" fmla="*/ 21 w 42"/>
                  <a:gd name="T45" fmla="*/ 40 h 124"/>
                  <a:gd name="T46" fmla="*/ 27 w 42"/>
                  <a:gd name="T47" fmla="*/ 29 h 124"/>
                  <a:gd name="T48" fmla="*/ 34 w 42"/>
                  <a:gd name="T49" fmla="*/ 18 h 124"/>
                  <a:gd name="T50" fmla="*/ 42 w 42"/>
                  <a:gd name="T51" fmla="*/ 4 h 124"/>
                  <a:gd name="T52" fmla="*/ 32 w 42"/>
                  <a:gd name="T53" fmla="*/ 0 h 12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2"/>
                  <a:gd name="T82" fmla="*/ 0 h 124"/>
                  <a:gd name="T83" fmla="*/ 42 w 42"/>
                  <a:gd name="T84" fmla="*/ 124 h 12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2" h="124">
                    <a:moveTo>
                      <a:pt x="32" y="0"/>
                    </a:moveTo>
                    <a:lnTo>
                      <a:pt x="23" y="12"/>
                    </a:lnTo>
                    <a:lnTo>
                      <a:pt x="15" y="25"/>
                    </a:lnTo>
                    <a:lnTo>
                      <a:pt x="11" y="38"/>
                    </a:lnTo>
                    <a:lnTo>
                      <a:pt x="6" y="50"/>
                    </a:lnTo>
                    <a:lnTo>
                      <a:pt x="2" y="59"/>
                    </a:lnTo>
                    <a:lnTo>
                      <a:pt x="0" y="71"/>
                    </a:lnTo>
                    <a:lnTo>
                      <a:pt x="0" y="80"/>
                    </a:lnTo>
                    <a:lnTo>
                      <a:pt x="0" y="88"/>
                    </a:lnTo>
                    <a:lnTo>
                      <a:pt x="4" y="103"/>
                    </a:lnTo>
                    <a:lnTo>
                      <a:pt x="6" y="114"/>
                    </a:lnTo>
                    <a:lnTo>
                      <a:pt x="9" y="122"/>
                    </a:lnTo>
                    <a:lnTo>
                      <a:pt x="11" y="124"/>
                    </a:lnTo>
                    <a:lnTo>
                      <a:pt x="21" y="120"/>
                    </a:lnTo>
                    <a:lnTo>
                      <a:pt x="21" y="118"/>
                    </a:lnTo>
                    <a:lnTo>
                      <a:pt x="17" y="112"/>
                    </a:lnTo>
                    <a:lnTo>
                      <a:pt x="15" y="103"/>
                    </a:lnTo>
                    <a:lnTo>
                      <a:pt x="11" y="88"/>
                    </a:lnTo>
                    <a:lnTo>
                      <a:pt x="11" y="80"/>
                    </a:lnTo>
                    <a:lnTo>
                      <a:pt x="13" y="71"/>
                    </a:lnTo>
                    <a:lnTo>
                      <a:pt x="15" y="61"/>
                    </a:lnTo>
                    <a:lnTo>
                      <a:pt x="17" y="52"/>
                    </a:lnTo>
                    <a:lnTo>
                      <a:pt x="21" y="40"/>
                    </a:lnTo>
                    <a:lnTo>
                      <a:pt x="27" y="29"/>
                    </a:lnTo>
                    <a:lnTo>
                      <a:pt x="34" y="18"/>
                    </a:lnTo>
                    <a:lnTo>
                      <a:pt x="42" y="4"/>
                    </a:lnTo>
                    <a:lnTo>
                      <a:pt x="32" y="0"/>
                    </a:lnTo>
                    <a:close/>
                  </a:path>
                </a:pathLst>
              </a:custGeom>
              <a:solidFill>
                <a:srgbClr val="000000"/>
              </a:solidFill>
              <a:ln w="9525">
                <a:noFill/>
                <a:round/>
                <a:headEnd/>
                <a:tailEnd/>
              </a:ln>
            </p:spPr>
            <p:txBody>
              <a:bodyPr/>
              <a:lstStyle/>
              <a:p>
                <a:endParaRPr lang="pt-BR"/>
              </a:p>
            </p:txBody>
          </p:sp>
          <p:sp>
            <p:nvSpPr>
              <p:cNvPr id="22357" name="Freeform 359"/>
              <p:cNvSpPr>
                <a:spLocks/>
              </p:cNvSpPr>
              <p:nvPr/>
            </p:nvSpPr>
            <p:spPr bwMode="auto">
              <a:xfrm>
                <a:off x="4251" y="2771"/>
                <a:ext cx="222" cy="134"/>
              </a:xfrm>
              <a:custGeom>
                <a:avLst/>
                <a:gdLst>
                  <a:gd name="T0" fmla="*/ 222 w 222"/>
                  <a:gd name="T1" fmla="*/ 0 h 134"/>
                  <a:gd name="T2" fmla="*/ 203 w 222"/>
                  <a:gd name="T3" fmla="*/ 0 h 134"/>
                  <a:gd name="T4" fmla="*/ 188 w 222"/>
                  <a:gd name="T5" fmla="*/ 3 h 134"/>
                  <a:gd name="T6" fmla="*/ 171 w 222"/>
                  <a:gd name="T7" fmla="*/ 7 h 134"/>
                  <a:gd name="T8" fmla="*/ 154 w 222"/>
                  <a:gd name="T9" fmla="*/ 11 h 134"/>
                  <a:gd name="T10" fmla="*/ 139 w 222"/>
                  <a:gd name="T11" fmla="*/ 17 h 134"/>
                  <a:gd name="T12" fmla="*/ 124 w 222"/>
                  <a:gd name="T13" fmla="*/ 22 h 134"/>
                  <a:gd name="T14" fmla="*/ 108 w 222"/>
                  <a:gd name="T15" fmla="*/ 32 h 134"/>
                  <a:gd name="T16" fmla="*/ 95 w 222"/>
                  <a:gd name="T17" fmla="*/ 39 h 134"/>
                  <a:gd name="T18" fmla="*/ 82 w 222"/>
                  <a:gd name="T19" fmla="*/ 49 h 134"/>
                  <a:gd name="T20" fmla="*/ 69 w 222"/>
                  <a:gd name="T21" fmla="*/ 58 h 134"/>
                  <a:gd name="T22" fmla="*/ 57 w 222"/>
                  <a:gd name="T23" fmla="*/ 70 h 134"/>
                  <a:gd name="T24" fmla="*/ 44 w 222"/>
                  <a:gd name="T25" fmla="*/ 81 h 134"/>
                  <a:gd name="T26" fmla="*/ 21 w 222"/>
                  <a:gd name="T27" fmla="*/ 104 h 134"/>
                  <a:gd name="T28" fmla="*/ 0 w 222"/>
                  <a:gd name="T29" fmla="*/ 130 h 134"/>
                  <a:gd name="T30" fmla="*/ 10 w 222"/>
                  <a:gd name="T31" fmla="*/ 134 h 134"/>
                  <a:gd name="T32" fmla="*/ 31 w 222"/>
                  <a:gd name="T33" fmla="*/ 108 h 134"/>
                  <a:gd name="T34" fmla="*/ 53 w 222"/>
                  <a:gd name="T35" fmla="*/ 85 h 134"/>
                  <a:gd name="T36" fmla="*/ 65 w 222"/>
                  <a:gd name="T37" fmla="*/ 75 h 134"/>
                  <a:gd name="T38" fmla="*/ 78 w 222"/>
                  <a:gd name="T39" fmla="*/ 64 h 134"/>
                  <a:gd name="T40" fmla="*/ 89 w 222"/>
                  <a:gd name="T41" fmla="*/ 55 h 134"/>
                  <a:gd name="T42" fmla="*/ 105 w 222"/>
                  <a:gd name="T43" fmla="*/ 45 h 134"/>
                  <a:gd name="T44" fmla="*/ 116 w 222"/>
                  <a:gd name="T45" fmla="*/ 37 h 134"/>
                  <a:gd name="T46" fmla="*/ 129 w 222"/>
                  <a:gd name="T47" fmla="*/ 30 h 134"/>
                  <a:gd name="T48" fmla="*/ 144 w 222"/>
                  <a:gd name="T49" fmla="*/ 24 h 134"/>
                  <a:gd name="T50" fmla="*/ 158 w 222"/>
                  <a:gd name="T51" fmla="*/ 19 h 134"/>
                  <a:gd name="T52" fmla="*/ 175 w 222"/>
                  <a:gd name="T53" fmla="*/ 15 h 134"/>
                  <a:gd name="T54" fmla="*/ 190 w 222"/>
                  <a:gd name="T55" fmla="*/ 11 h 134"/>
                  <a:gd name="T56" fmla="*/ 207 w 222"/>
                  <a:gd name="T57" fmla="*/ 9 h 134"/>
                  <a:gd name="T58" fmla="*/ 222 w 222"/>
                  <a:gd name="T59" fmla="*/ 7 h 134"/>
                  <a:gd name="T60" fmla="*/ 222 w 222"/>
                  <a:gd name="T61" fmla="*/ 0 h 13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2"/>
                  <a:gd name="T94" fmla="*/ 0 h 134"/>
                  <a:gd name="T95" fmla="*/ 222 w 222"/>
                  <a:gd name="T96" fmla="*/ 134 h 13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2" h="134">
                    <a:moveTo>
                      <a:pt x="222" y="0"/>
                    </a:moveTo>
                    <a:lnTo>
                      <a:pt x="203" y="0"/>
                    </a:lnTo>
                    <a:lnTo>
                      <a:pt x="188" y="3"/>
                    </a:lnTo>
                    <a:lnTo>
                      <a:pt x="171" y="7"/>
                    </a:lnTo>
                    <a:lnTo>
                      <a:pt x="154" y="11"/>
                    </a:lnTo>
                    <a:lnTo>
                      <a:pt x="139" y="17"/>
                    </a:lnTo>
                    <a:lnTo>
                      <a:pt x="124" y="22"/>
                    </a:lnTo>
                    <a:lnTo>
                      <a:pt x="108" y="32"/>
                    </a:lnTo>
                    <a:lnTo>
                      <a:pt x="95" y="39"/>
                    </a:lnTo>
                    <a:lnTo>
                      <a:pt x="82" y="49"/>
                    </a:lnTo>
                    <a:lnTo>
                      <a:pt x="69" y="58"/>
                    </a:lnTo>
                    <a:lnTo>
                      <a:pt x="57" y="70"/>
                    </a:lnTo>
                    <a:lnTo>
                      <a:pt x="44" y="81"/>
                    </a:lnTo>
                    <a:lnTo>
                      <a:pt x="21" y="104"/>
                    </a:lnTo>
                    <a:lnTo>
                      <a:pt x="0" y="130"/>
                    </a:lnTo>
                    <a:lnTo>
                      <a:pt x="10" y="134"/>
                    </a:lnTo>
                    <a:lnTo>
                      <a:pt x="31" y="108"/>
                    </a:lnTo>
                    <a:lnTo>
                      <a:pt x="53" y="85"/>
                    </a:lnTo>
                    <a:lnTo>
                      <a:pt x="65" y="75"/>
                    </a:lnTo>
                    <a:lnTo>
                      <a:pt x="78" y="64"/>
                    </a:lnTo>
                    <a:lnTo>
                      <a:pt x="89" y="55"/>
                    </a:lnTo>
                    <a:lnTo>
                      <a:pt x="105" y="45"/>
                    </a:lnTo>
                    <a:lnTo>
                      <a:pt x="116" y="37"/>
                    </a:lnTo>
                    <a:lnTo>
                      <a:pt x="129" y="30"/>
                    </a:lnTo>
                    <a:lnTo>
                      <a:pt x="144" y="24"/>
                    </a:lnTo>
                    <a:lnTo>
                      <a:pt x="158" y="19"/>
                    </a:lnTo>
                    <a:lnTo>
                      <a:pt x="175" y="15"/>
                    </a:lnTo>
                    <a:lnTo>
                      <a:pt x="190" y="11"/>
                    </a:lnTo>
                    <a:lnTo>
                      <a:pt x="207" y="9"/>
                    </a:lnTo>
                    <a:lnTo>
                      <a:pt x="222" y="7"/>
                    </a:lnTo>
                    <a:lnTo>
                      <a:pt x="222" y="0"/>
                    </a:lnTo>
                    <a:close/>
                  </a:path>
                </a:pathLst>
              </a:custGeom>
              <a:solidFill>
                <a:srgbClr val="000000"/>
              </a:solidFill>
              <a:ln w="9525">
                <a:noFill/>
                <a:round/>
                <a:headEnd/>
                <a:tailEnd/>
              </a:ln>
            </p:spPr>
            <p:txBody>
              <a:bodyPr/>
              <a:lstStyle/>
              <a:p>
                <a:endParaRPr lang="pt-BR"/>
              </a:p>
            </p:txBody>
          </p:sp>
          <p:sp>
            <p:nvSpPr>
              <p:cNvPr id="22358" name="Freeform 360"/>
              <p:cNvSpPr>
                <a:spLocks/>
              </p:cNvSpPr>
              <p:nvPr/>
            </p:nvSpPr>
            <p:spPr bwMode="auto">
              <a:xfrm>
                <a:off x="4473" y="2771"/>
                <a:ext cx="272" cy="74"/>
              </a:xfrm>
              <a:custGeom>
                <a:avLst/>
                <a:gdLst>
                  <a:gd name="T0" fmla="*/ 272 w 272"/>
                  <a:gd name="T1" fmla="*/ 66 h 74"/>
                  <a:gd name="T2" fmla="*/ 253 w 272"/>
                  <a:gd name="T3" fmla="*/ 56 h 74"/>
                  <a:gd name="T4" fmla="*/ 237 w 272"/>
                  <a:gd name="T5" fmla="*/ 47 h 74"/>
                  <a:gd name="T6" fmla="*/ 220 w 272"/>
                  <a:gd name="T7" fmla="*/ 39 h 74"/>
                  <a:gd name="T8" fmla="*/ 203 w 272"/>
                  <a:gd name="T9" fmla="*/ 32 h 74"/>
                  <a:gd name="T10" fmla="*/ 186 w 272"/>
                  <a:gd name="T11" fmla="*/ 26 h 74"/>
                  <a:gd name="T12" fmla="*/ 171 w 272"/>
                  <a:gd name="T13" fmla="*/ 19 h 74"/>
                  <a:gd name="T14" fmla="*/ 154 w 272"/>
                  <a:gd name="T15" fmla="*/ 15 h 74"/>
                  <a:gd name="T16" fmla="*/ 137 w 272"/>
                  <a:gd name="T17" fmla="*/ 11 h 74"/>
                  <a:gd name="T18" fmla="*/ 122 w 272"/>
                  <a:gd name="T19" fmla="*/ 7 h 74"/>
                  <a:gd name="T20" fmla="*/ 105 w 272"/>
                  <a:gd name="T21" fmla="*/ 3 h 74"/>
                  <a:gd name="T22" fmla="*/ 86 w 272"/>
                  <a:gd name="T23" fmla="*/ 3 h 74"/>
                  <a:gd name="T24" fmla="*/ 70 w 272"/>
                  <a:gd name="T25" fmla="*/ 0 h 74"/>
                  <a:gd name="T26" fmla="*/ 36 w 272"/>
                  <a:gd name="T27" fmla="*/ 0 h 74"/>
                  <a:gd name="T28" fmla="*/ 0 w 272"/>
                  <a:gd name="T29" fmla="*/ 0 h 74"/>
                  <a:gd name="T30" fmla="*/ 0 w 272"/>
                  <a:gd name="T31" fmla="*/ 7 h 74"/>
                  <a:gd name="T32" fmla="*/ 36 w 272"/>
                  <a:gd name="T33" fmla="*/ 7 h 74"/>
                  <a:gd name="T34" fmla="*/ 69 w 272"/>
                  <a:gd name="T35" fmla="*/ 9 h 74"/>
                  <a:gd name="T36" fmla="*/ 86 w 272"/>
                  <a:gd name="T37" fmla="*/ 11 h 74"/>
                  <a:gd name="T38" fmla="*/ 101 w 272"/>
                  <a:gd name="T39" fmla="*/ 13 h 74"/>
                  <a:gd name="T40" fmla="*/ 118 w 272"/>
                  <a:gd name="T41" fmla="*/ 15 h 74"/>
                  <a:gd name="T42" fmla="*/ 135 w 272"/>
                  <a:gd name="T43" fmla="*/ 19 h 74"/>
                  <a:gd name="T44" fmla="*/ 150 w 272"/>
                  <a:gd name="T45" fmla="*/ 22 h 74"/>
                  <a:gd name="T46" fmla="*/ 167 w 272"/>
                  <a:gd name="T47" fmla="*/ 28 h 74"/>
                  <a:gd name="T48" fmla="*/ 181 w 272"/>
                  <a:gd name="T49" fmla="*/ 32 h 74"/>
                  <a:gd name="T50" fmla="*/ 198 w 272"/>
                  <a:gd name="T51" fmla="*/ 39 h 74"/>
                  <a:gd name="T52" fmla="*/ 215 w 272"/>
                  <a:gd name="T53" fmla="*/ 47 h 74"/>
                  <a:gd name="T54" fmla="*/ 230 w 272"/>
                  <a:gd name="T55" fmla="*/ 55 h 74"/>
                  <a:gd name="T56" fmla="*/ 247 w 272"/>
                  <a:gd name="T57" fmla="*/ 64 h 74"/>
                  <a:gd name="T58" fmla="*/ 262 w 272"/>
                  <a:gd name="T59" fmla="*/ 74 h 74"/>
                  <a:gd name="T60" fmla="*/ 272 w 272"/>
                  <a:gd name="T61" fmla="*/ 66 h 7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2"/>
                  <a:gd name="T94" fmla="*/ 0 h 74"/>
                  <a:gd name="T95" fmla="*/ 272 w 272"/>
                  <a:gd name="T96" fmla="*/ 74 h 7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2" h="74">
                    <a:moveTo>
                      <a:pt x="272" y="66"/>
                    </a:moveTo>
                    <a:lnTo>
                      <a:pt x="253" y="56"/>
                    </a:lnTo>
                    <a:lnTo>
                      <a:pt x="237" y="47"/>
                    </a:lnTo>
                    <a:lnTo>
                      <a:pt x="220" y="39"/>
                    </a:lnTo>
                    <a:lnTo>
                      <a:pt x="203" y="32"/>
                    </a:lnTo>
                    <a:lnTo>
                      <a:pt x="186" y="26"/>
                    </a:lnTo>
                    <a:lnTo>
                      <a:pt x="171" y="19"/>
                    </a:lnTo>
                    <a:lnTo>
                      <a:pt x="154" y="15"/>
                    </a:lnTo>
                    <a:lnTo>
                      <a:pt x="137" y="11"/>
                    </a:lnTo>
                    <a:lnTo>
                      <a:pt x="122" y="7"/>
                    </a:lnTo>
                    <a:lnTo>
                      <a:pt x="105" y="3"/>
                    </a:lnTo>
                    <a:lnTo>
                      <a:pt x="86" y="3"/>
                    </a:lnTo>
                    <a:lnTo>
                      <a:pt x="70" y="0"/>
                    </a:lnTo>
                    <a:lnTo>
                      <a:pt x="36" y="0"/>
                    </a:lnTo>
                    <a:lnTo>
                      <a:pt x="0" y="0"/>
                    </a:lnTo>
                    <a:lnTo>
                      <a:pt x="0" y="7"/>
                    </a:lnTo>
                    <a:lnTo>
                      <a:pt x="36" y="7"/>
                    </a:lnTo>
                    <a:lnTo>
                      <a:pt x="69" y="9"/>
                    </a:lnTo>
                    <a:lnTo>
                      <a:pt x="86" y="11"/>
                    </a:lnTo>
                    <a:lnTo>
                      <a:pt x="101" y="13"/>
                    </a:lnTo>
                    <a:lnTo>
                      <a:pt x="118" y="15"/>
                    </a:lnTo>
                    <a:lnTo>
                      <a:pt x="135" y="19"/>
                    </a:lnTo>
                    <a:lnTo>
                      <a:pt x="150" y="22"/>
                    </a:lnTo>
                    <a:lnTo>
                      <a:pt x="167" y="28"/>
                    </a:lnTo>
                    <a:lnTo>
                      <a:pt x="181" y="32"/>
                    </a:lnTo>
                    <a:lnTo>
                      <a:pt x="198" y="39"/>
                    </a:lnTo>
                    <a:lnTo>
                      <a:pt x="215" y="47"/>
                    </a:lnTo>
                    <a:lnTo>
                      <a:pt x="230" y="55"/>
                    </a:lnTo>
                    <a:lnTo>
                      <a:pt x="247" y="64"/>
                    </a:lnTo>
                    <a:lnTo>
                      <a:pt x="262" y="74"/>
                    </a:lnTo>
                    <a:lnTo>
                      <a:pt x="272" y="66"/>
                    </a:lnTo>
                    <a:close/>
                  </a:path>
                </a:pathLst>
              </a:custGeom>
              <a:solidFill>
                <a:srgbClr val="000000"/>
              </a:solidFill>
              <a:ln w="9525">
                <a:noFill/>
                <a:round/>
                <a:headEnd/>
                <a:tailEnd/>
              </a:ln>
            </p:spPr>
            <p:txBody>
              <a:bodyPr/>
              <a:lstStyle/>
              <a:p>
                <a:endParaRPr lang="pt-BR"/>
              </a:p>
            </p:txBody>
          </p:sp>
          <p:sp>
            <p:nvSpPr>
              <p:cNvPr id="22359" name="Freeform 361"/>
              <p:cNvSpPr>
                <a:spLocks/>
              </p:cNvSpPr>
              <p:nvPr/>
            </p:nvSpPr>
            <p:spPr bwMode="auto">
              <a:xfrm>
                <a:off x="4735" y="2837"/>
                <a:ext cx="253" cy="161"/>
              </a:xfrm>
              <a:custGeom>
                <a:avLst/>
                <a:gdLst>
                  <a:gd name="T0" fmla="*/ 253 w 253"/>
                  <a:gd name="T1" fmla="*/ 156 h 161"/>
                  <a:gd name="T2" fmla="*/ 247 w 253"/>
                  <a:gd name="T3" fmla="*/ 152 h 161"/>
                  <a:gd name="T4" fmla="*/ 228 w 253"/>
                  <a:gd name="T5" fmla="*/ 140 h 161"/>
                  <a:gd name="T6" fmla="*/ 199 w 253"/>
                  <a:gd name="T7" fmla="*/ 123 h 161"/>
                  <a:gd name="T8" fmla="*/ 165 w 253"/>
                  <a:gd name="T9" fmla="*/ 99 h 161"/>
                  <a:gd name="T10" fmla="*/ 124 w 253"/>
                  <a:gd name="T11" fmla="*/ 74 h 161"/>
                  <a:gd name="T12" fmla="*/ 84 w 253"/>
                  <a:gd name="T13" fmla="*/ 49 h 161"/>
                  <a:gd name="T14" fmla="*/ 44 w 253"/>
                  <a:gd name="T15" fmla="*/ 23 h 161"/>
                  <a:gd name="T16" fmla="*/ 10 w 253"/>
                  <a:gd name="T17" fmla="*/ 0 h 161"/>
                  <a:gd name="T18" fmla="*/ 0 w 253"/>
                  <a:gd name="T19" fmla="*/ 8 h 161"/>
                  <a:gd name="T20" fmla="*/ 36 w 253"/>
                  <a:gd name="T21" fmla="*/ 30 h 161"/>
                  <a:gd name="T22" fmla="*/ 76 w 253"/>
                  <a:gd name="T23" fmla="*/ 55 h 161"/>
                  <a:gd name="T24" fmla="*/ 118 w 253"/>
                  <a:gd name="T25" fmla="*/ 82 h 161"/>
                  <a:gd name="T26" fmla="*/ 156 w 253"/>
                  <a:gd name="T27" fmla="*/ 106 h 161"/>
                  <a:gd name="T28" fmla="*/ 192 w 253"/>
                  <a:gd name="T29" fmla="*/ 127 h 161"/>
                  <a:gd name="T30" fmla="*/ 218 w 253"/>
                  <a:gd name="T31" fmla="*/ 146 h 161"/>
                  <a:gd name="T32" fmla="*/ 239 w 253"/>
                  <a:gd name="T33" fmla="*/ 157 h 161"/>
                  <a:gd name="T34" fmla="*/ 247 w 253"/>
                  <a:gd name="T35" fmla="*/ 161 h 161"/>
                  <a:gd name="T36" fmla="*/ 253 w 253"/>
                  <a:gd name="T37" fmla="*/ 156 h 1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3"/>
                  <a:gd name="T58" fmla="*/ 0 h 161"/>
                  <a:gd name="T59" fmla="*/ 253 w 253"/>
                  <a:gd name="T60" fmla="*/ 161 h 1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3" h="161">
                    <a:moveTo>
                      <a:pt x="253" y="156"/>
                    </a:moveTo>
                    <a:lnTo>
                      <a:pt x="247" y="152"/>
                    </a:lnTo>
                    <a:lnTo>
                      <a:pt x="228" y="140"/>
                    </a:lnTo>
                    <a:lnTo>
                      <a:pt x="199" y="123"/>
                    </a:lnTo>
                    <a:lnTo>
                      <a:pt x="165" y="99"/>
                    </a:lnTo>
                    <a:lnTo>
                      <a:pt x="124" y="74"/>
                    </a:lnTo>
                    <a:lnTo>
                      <a:pt x="84" y="49"/>
                    </a:lnTo>
                    <a:lnTo>
                      <a:pt x="44" y="23"/>
                    </a:lnTo>
                    <a:lnTo>
                      <a:pt x="10" y="0"/>
                    </a:lnTo>
                    <a:lnTo>
                      <a:pt x="0" y="8"/>
                    </a:lnTo>
                    <a:lnTo>
                      <a:pt x="36" y="30"/>
                    </a:lnTo>
                    <a:lnTo>
                      <a:pt x="76" y="55"/>
                    </a:lnTo>
                    <a:lnTo>
                      <a:pt x="118" y="82"/>
                    </a:lnTo>
                    <a:lnTo>
                      <a:pt x="156" y="106"/>
                    </a:lnTo>
                    <a:lnTo>
                      <a:pt x="192" y="127"/>
                    </a:lnTo>
                    <a:lnTo>
                      <a:pt x="218" y="146"/>
                    </a:lnTo>
                    <a:lnTo>
                      <a:pt x="239" y="157"/>
                    </a:lnTo>
                    <a:lnTo>
                      <a:pt x="247" y="161"/>
                    </a:lnTo>
                    <a:lnTo>
                      <a:pt x="253" y="156"/>
                    </a:lnTo>
                    <a:close/>
                  </a:path>
                </a:pathLst>
              </a:custGeom>
              <a:solidFill>
                <a:srgbClr val="000000"/>
              </a:solidFill>
              <a:ln w="9525">
                <a:noFill/>
                <a:round/>
                <a:headEnd/>
                <a:tailEnd/>
              </a:ln>
            </p:spPr>
            <p:txBody>
              <a:bodyPr/>
              <a:lstStyle/>
              <a:p>
                <a:endParaRPr lang="pt-BR"/>
              </a:p>
            </p:txBody>
          </p:sp>
          <p:sp>
            <p:nvSpPr>
              <p:cNvPr id="22360" name="Freeform 362"/>
              <p:cNvSpPr>
                <a:spLocks/>
              </p:cNvSpPr>
              <p:nvPr/>
            </p:nvSpPr>
            <p:spPr bwMode="auto">
              <a:xfrm>
                <a:off x="4931" y="2958"/>
                <a:ext cx="83" cy="59"/>
              </a:xfrm>
              <a:custGeom>
                <a:avLst/>
                <a:gdLst>
                  <a:gd name="T0" fmla="*/ 83 w 83"/>
                  <a:gd name="T1" fmla="*/ 59 h 59"/>
                  <a:gd name="T2" fmla="*/ 45 w 83"/>
                  <a:gd name="T3" fmla="*/ 0 h 59"/>
                  <a:gd name="T4" fmla="*/ 45 w 83"/>
                  <a:gd name="T5" fmla="*/ 2 h 59"/>
                  <a:gd name="T6" fmla="*/ 45 w 83"/>
                  <a:gd name="T7" fmla="*/ 4 h 59"/>
                  <a:gd name="T8" fmla="*/ 45 w 83"/>
                  <a:gd name="T9" fmla="*/ 6 h 59"/>
                  <a:gd name="T10" fmla="*/ 43 w 83"/>
                  <a:gd name="T11" fmla="*/ 6 h 59"/>
                  <a:gd name="T12" fmla="*/ 43 w 83"/>
                  <a:gd name="T13" fmla="*/ 8 h 59"/>
                  <a:gd name="T14" fmla="*/ 41 w 83"/>
                  <a:gd name="T15" fmla="*/ 10 h 59"/>
                  <a:gd name="T16" fmla="*/ 39 w 83"/>
                  <a:gd name="T17" fmla="*/ 12 h 59"/>
                  <a:gd name="T18" fmla="*/ 39 w 83"/>
                  <a:gd name="T19" fmla="*/ 14 h 59"/>
                  <a:gd name="T20" fmla="*/ 39 w 83"/>
                  <a:gd name="T21" fmla="*/ 14 h 59"/>
                  <a:gd name="T22" fmla="*/ 38 w 83"/>
                  <a:gd name="T23" fmla="*/ 16 h 59"/>
                  <a:gd name="T24" fmla="*/ 36 w 83"/>
                  <a:gd name="T25" fmla="*/ 17 h 59"/>
                  <a:gd name="T26" fmla="*/ 34 w 83"/>
                  <a:gd name="T27" fmla="*/ 17 h 59"/>
                  <a:gd name="T28" fmla="*/ 34 w 83"/>
                  <a:gd name="T29" fmla="*/ 21 h 59"/>
                  <a:gd name="T30" fmla="*/ 32 w 83"/>
                  <a:gd name="T31" fmla="*/ 21 h 59"/>
                  <a:gd name="T32" fmla="*/ 30 w 83"/>
                  <a:gd name="T33" fmla="*/ 21 h 59"/>
                  <a:gd name="T34" fmla="*/ 28 w 83"/>
                  <a:gd name="T35" fmla="*/ 23 h 59"/>
                  <a:gd name="T36" fmla="*/ 28 w 83"/>
                  <a:gd name="T37" fmla="*/ 25 h 59"/>
                  <a:gd name="T38" fmla="*/ 26 w 83"/>
                  <a:gd name="T39" fmla="*/ 25 h 59"/>
                  <a:gd name="T40" fmla="*/ 24 w 83"/>
                  <a:gd name="T41" fmla="*/ 27 h 59"/>
                  <a:gd name="T42" fmla="*/ 22 w 83"/>
                  <a:gd name="T43" fmla="*/ 29 h 59"/>
                  <a:gd name="T44" fmla="*/ 22 w 83"/>
                  <a:gd name="T45" fmla="*/ 29 h 59"/>
                  <a:gd name="T46" fmla="*/ 21 w 83"/>
                  <a:gd name="T47" fmla="*/ 31 h 59"/>
                  <a:gd name="T48" fmla="*/ 17 w 83"/>
                  <a:gd name="T49" fmla="*/ 31 h 59"/>
                  <a:gd name="T50" fmla="*/ 17 w 83"/>
                  <a:gd name="T51" fmla="*/ 33 h 59"/>
                  <a:gd name="T52" fmla="*/ 15 w 83"/>
                  <a:gd name="T53" fmla="*/ 33 h 59"/>
                  <a:gd name="T54" fmla="*/ 13 w 83"/>
                  <a:gd name="T55" fmla="*/ 33 h 59"/>
                  <a:gd name="T56" fmla="*/ 11 w 83"/>
                  <a:gd name="T57" fmla="*/ 35 h 59"/>
                  <a:gd name="T58" fmla="*/ 7 w 83"/>
                  <a:gd name="T59" fmla="*/ 35 h 59"/>
                  <a:gd name="T60" fmla="*/ 7 w 83"/>
                  <a:gd name="T61" fmla="*/ 36 h 59"/>
                  <a:gd name="T62" fmla="*/ 3 w 83"/>
                  <a:gd name="T63" fmla="*/ 36 h 59"/>
                  <a:gd name="T64" fmla="*/ 3 w 83"/>
                  <a:gd name="T65" fmla="*/ 36 h 59"/>
                  <a:gd name="T66" fmla="*/ 0 w 83"/>
                  <a:gd name="T67" fmla="*/ 38 h 59"/>
                  <a:gd name="T68" fmla="*/ 83 w 83"/>
                  <a:gd name="T69" fmla="*/ 59 h 5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3"/>
                  <a:gd name="T106" fmla="*/ 0 h 59"/>
                  <a:gd name="T107" fmla="*/ 83 w 83"/>
                  <a:gd name="T108" fmla="*/ 59 h 5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3" h="59">
                    <a:moveTo>
                      <a:pt x="83" y="59"/>
                    </a:moveTo>
                    <a:lnTo>
                      <a:pt x="45" y="0"/>
                    </a:lnTo>
                    <a:lnTo>
                      <a:pt x="45" y="2"/>
                    </a:lnTo>
                    <a:lnTo>
                      <a:pt x="45" y="4"/>
                    </a:lnTo>
                    <a:lnTo>
                      <a:pt x="45" y="6"/>
                    </a:lnTo>
                    <a:lnTo>
                      <a:pt x="43" y="6"/>
                    </a:lnTo>
                    <a:lnTo>
                      <a:pt x="43" y="8"/>
                    </a:lnTo>
                    <a:lnTo>
                      <a:pt x="41" y="10"/>
                    </a:lnTo>
                    <a:lnTo>
                      <a:pt x="39" y="12"/>
                    </a:lnTo>
                    <a:lnTo>
                      <a:pt x="39" y="14"/>
                    </a:lnTo>
                    <a:lnTo>
                      <a:pt x="38" y="16"/>
                    </a:lnTo>
                    <a:lnTo>
                      <a:pt x="36" y="17"/>
                    </a:lnTo>
                    <a:lnTo>
                      <a:pt x="34" y="17"/>
                    </a:lnTo>
                    <a:lnTo>
                      <a:pt x="34" y="21"/>
                    </a:lnTo>
                    <a:lnTo>
                      <a:pt x="32" y="21"/>
                    </a:lnTo>
                    <a:lnTo>
                      <a:pt x="30" y="21"/>
                    </a:lnTo>
                    <a:lnTo>
                      <a:pt x="28" y="23"/>
                    </a:lnTo>
                    <a:lnTo>
                      <a:pt x="28" y="25"/>
                    </a:lnTo>
                    <a:lnTo>
                      <a:pt x="26" y="25"/>
                    </a:lnTo>
                    <a:lnTo>
                      <a:pt x="24" y="27"/>
                    </a:lnTo>
                    <a:lnTo>
                      <a:pt x="22" y="29"/>
                    </a:lnTo>
                    <a:lnTo>
                      <a:pt x="21" y="31"/>
                    </a:lnTo>
                    <a:lnTo>
                      <a:pt x="17" y="31"/>
                    </a:lnTo>
                    <a:lnTo>
                      <a:pt x="17" y="33"/>
                    </a:lnTo>
                    <a:lnTo>
                      <a:pt x="15" y="33"/>
                    </a:lnTo>
                    <a:lnTo>
                      <a:pt x="13" y="33"/>
                    </a:lnTo>
                    <a:lnTo>
                      <a:pt x="11" y="35"/>
                    </a:lnTo>
                    <a:lnTo>
                      <a:pt x="7" y="35"/>
                    </a:lnTo>
                    <a:lnTo>
                      <a:pt x="7" y="36"/>
                    </a:lnTo>
                    <a:lnTo>
                      <a:pt x="3" y="36"/>
                    </a:lnTo>
                    <a:lnTo>
                      <a:pt x="0" y="38"/>
                    </a:lnTo>
                    <a:lnTo>
                      <a:pt x="83" y="59"/>
                    </a:lnTo>
                    <a:close/>
                  </a:path>
                </a:pathLst>
              </a:custGeom>
              <a:solidFill>
                <a:srgbClr val="000000"/>
              </a:solidFill>
              <a:ln w="9525">
                <a:noFill/>
                <a:round/>
                <a:headEnd/>
                <a:tailEnd/>
              </a:ln>
            </p:spPr>
            <p:txBody>
              <a:bodyPr/>
              <a:lstStyle/>
              <a:p>
                <a:endParaRPr lang="pt-BR"/>
              </a:p>
            </p:txBody>
          </p:sp>
          <p:sp>
            <p:nvSpPr>
              <p:cNvPr id="22361" name="Freeform 363"/>
              <p:cNvSpPr>
                <a:spLocks/>
              </p:cNvSpPr>
              <p:nvPr/>
            </p:nvSpPr>
            <p:spPr bwMode="auto">
              <a:xfrm>
                <a:off x="4982" y="2993"/>
                <a:ext cx="9" cy="9"/>
              </a:xfrm>
              <a:custGeom>
                <a:avLst/>
                <a:gdLst>
                  <a:gd name="T0" fmla="*/ 0 w 9"/>
                  <a:gd name="T1" fmla="*/ 5 h 9"/>
                  <a:gd name="T2" fmla="*/ 0 w 9"/>
                  <a:gd name="T3" fmla="*/ 7 h 9"/>
                  <a:gd name="T4" fmla="*/ 4 w 9"/>
                  <a:gd name="T5" fmla="*/ 9 h 9"/>
                  <a:gd name="T6" fmla="*/ 4 w 9"/>
                  <a:gd name="T7" fmla="*/ 7 h 9"/>
                  <a:gd name="T8" fmla="*/ 7 w 9"/>
                  <a:gd name="T9" fmla="*/ 5 h 9"/>
                  <a:gd name="T10" fmla="*/ 7 w 9"/>
                  <a:gd name="T11" fmla="*/ 5 h 9"/>
                  <a:gd name="T12" fmla="*/ 9 w 9"/>
                  <a:gd name="T13" fmla="*/ 3 h 9"/>
                  <a:gd name="T14" fmla="*/ 7 w 9"/>
                  <a:gd name="T15" fmla="*/ 1 h 9"/>
                  <a:gd name="T16" fmla="*/ 6 w 9"/>
                  <a:gd name="T17" fmla="*/ 0 h 9"/>
                  <a:gd name="T18" fmla="*/ 0 w 9"/>
                  <a:gd name="T19" fmla="*/ 5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9"/>
                  <a:gd name="T32" fmla="*/ 9 w 9"/>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9">
                    <a:moveTo>
                      <a:pt x="0" y="5"/>
                    </a:moveTo>
                    <a:lnTo>
                      <a:pt x="0" y="7"/>
                    </a:lnTo>
                    <a:lnTo>
                      <a:pt x="4" y="9"/>
                    </a:lnTo>
                    <a:lnTo>
                      <a:pt x="4" y="7"/>
                    </a:lnTo>
                    <a:lnTo>
                      <a:pt x="7" y="5"/>
                    </a:lnTo>
                    <a:lnTo>
                      <a:pt x="9" y="3"/>
                    </a:lnTo>
                    <a:lnTo>
                      <a:pt x="7" y="1"/>
                    </a:lnTo>
                    <a:lnTo>
                      <a:pt x="6" y="0"/>
                    </a:lnTo>
                    <a:lnTo>
                      <a:pt x="0" y="5"/>
                    </a:lnTo>
                    <a:close/>
                  </a:path>
                </a:pathLst>
              </a:custGeom>
              <a:solidFill>
                <a:srgbClr val="000000"/>
              </a:solidFill>
              <a:ln w="9525">
                <a:noFill/>
                <a:round/>
                <a:headEnd/>
                <a:tailEnd/>
              </a:ln>
            </p:spPr>
            <p:txBody>
              <a:bodyPr/>
              <a:lstStyle/>
              <a:p>
                <a:endParaRPr lang="pt-BR"/>
              </a:p>
            </p:txBody>
          </p:sp>
          <p:sp>
            <p:nvSpPr>
              <p:cNvPr id="22362" name="Freeform 364"/>
              <p:cNvSpPr>
                <a:spLocks/>
              </p:cNvSpPr>
              <p:nvPr/>
            </p:nvSpPr>
            <p:spPr bwMode="auto">
              <a:xfrm>
                <a:off x="4405" y="2782"/>
                <a:ext cx="9" cy="8"/>
              </a:xfrm>
              <a:custGeom>
                <a:avLst/>
                <a:gdLst>
                  <a:gd name="T0" fmla="*/ 4 w 9"/>
                  <a:gd name="T1" fmla="*/ 0 h 8"/>
                  <a:gd name="T2" fmla="*/ 2 w 9"/>
                  <a:gd name="T3" fmla="*/ 0 h 8"/>
                  <a:gd name="T4" fmla="*/ 0 w 9"/>
                  <a:gd name="T5" fmla="*/ 2 h 8"/>
                  <a:gd name="T6" fmla="*/ 0 w 9"/>
                  <a:gd name="T7" fmla="*/ 4 h 8"/>
                  <a:gd name="T8" fmla="*/ 2 w 9"/>
                  <a:gd name="T9" fmla="*/ 4 h 8"/>
                  <a:gd name="T10" fmla="*/ 4 w 9"/>
                  <a:gd name="T11" fmla="*/ 6 h 8"/>
                  <a:gd name="T12" fmla="*/ 6 w 9"/>
                  <a:gd name="T13" fmla="*/ 8 h 8"/>
                  <a:gd name="T14" fmla="*/ 8 w 9"/>
                  <a:gd name="T15" fmla="*/ 8 h 8"/>
                  <a:gd name="T16" fmla="*/ 9 w 9"/>
                  <a:gd name="T17" fmla="*/ 6 h 8"/>
                  <a:gd name="T18" fmla="*/ 4 w 9"/>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8"/>
                  <a:gd name="T32" fmla="*/ 9 w 9"/>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8">
                    <a:moveTo>
                      <a:pt x="4" y="0"/>
                    </a:moveTo>
                    <a:lnTo>
                      <a:pt x="2" y="0"/>
                    </a:lnTo>
                    <a:lnTo>
                      <a:pt x="0" y="2"/>
                    </a:lnTo>
                    <a:lnTo>
                      <a:pt x="0" y="4"/>
                    </a:lnTo>
                    <a:lnTo>
                      <a:pt x="2" y="4"/>
                    </a:lnTo>
                    <a:lnTo>
                      <a:pt x="4" y="6"/>
                    </a:lnTo>
                    <a:lnTo>
                      <a:pt x="6" y="8"/>
                    </a:lnTo>
                    <a:lnTo>
                      <a:pt x="8" y="8"/>
                    </a:lnTo>
                    <a:lnTo>
                      <a:pt x="9" y="6"/>
                    </a:lnTo>
                    <a:lnTo>
                      <a:pt x="4" y="0"/>
                    </a:lnTo>
                    <a:close/>
                  </a:path>
                </a:pathLst>
              </a:custGeom>
              <a:solidFill>
                <a:srgbClr val="000000"/>
              </a:solidFill>
              <a:ln w="9525">
                <a:noFill/>
                <a:round/>
                <a:headEnd/>
                <a:tailEnd/>
              </a:ln>
            </p:spPr>
            <p:txBody>
              <a:bodyPr/>
              <a:lstStyle/>
              <a:p>
                <a:endParaRPr lang="pt-BR"/>
              </a:p>
            </p:txBody>
          </p:sp>
          <p:sp>
            <p:nvSpPr>
              <p:cNvPr id="22363" name="Freeform 365"/>
              <p:cNvSpPr>
                <a:spLocks/>
              </p:cNvSpPr>
              <p:nvPr/>
            </p:nvSpPr>
            <p:spPr bwMode="auto">
              <a:xfrm>
                <a:off x="4409" y="2752"/>
                <a:ext cx="207" cy="36"/>
              </a:xfrm>
              <a:custGeom>
                <a:avLst/>
                <a:gdLst>
                  <a:gd name="T0" fmla="*/ 207 w 207"/>
                  <a:gd name="T1" fmla="*/ 1 h 36"/>
                  <a:gd name="T2" fmla="*/ 180 w 207"/>
                  <a:gd name="T3" fmla="*/ 0 h 36"/>
                  <a:gd name="T4" fmla="*/ 159 w 207"/>
                  <a:gd name="T5" fmla="*/ 0 h 36"/>
                  <a:gd name="T6" fmla="*/ 136 w 207"/>
                  <a:gd name="T7" fmla="*/ 0 h 36"/>
                  <a:gd name="T8" fmla="*/ 117 w 207"/>
                  <a:gd name="T9" fmla="*/ 0 h 36"/>
                  <a:gd name="T10" fmla="*/ 100 w 207"/>
                  <a:gd name="T11" fmla="*/ 1 h 36"/>
                  <a:gd name="T12" fmla="*/ 81 w 207"/>
                  <a:gd name="T13" fmla="*/ 3 h 36"/>
                  <a:gd name="T14" fmla="*/ 66 w 207"/>
                  <a:gd name="T15" fmla="*/ 7 h 36"/>
                  <a:gd name="T16" fmla="*/ 53 w 207"/>
                  <a:gd name="T17" fmla="*/ 9 h 36"/>
                  <a:gd name="T18" fmla="*/ 30 w 207"/>
                  <a:gd name="T19" fmla="*/ 17 h 36"/>
                  <a:gd name="T20" fmla="*/ 13 w 207"/>
                  <a:gd name="T21" fmla="*/ 22 h 36"/>
                  <a:gd name="T22" fmla="*/ 4 w 207"/>
                  <a:gd name="T23" fmla="*/ 28 h 36"/>
                  <a:gd name="T24" fmla="*/ 0 w 207"/>
                  <a:gd name="T25" fmla="*/ 30 h 36"/>
                  <a:gd name="T26" fmla="*/ 5 w 207"/>
                  <a:gd name="T27" fmla="*/ 36 h 36"/>
                  <a:gd name="T28" fmla="*/ 9 w 207"/>
                  <a:gd name="T29" fmla="*/ 34 h 36"/>
                  <a:gd name="T30" fmla="*/ 19 w 207"/>
                  <a:gd name="T31" fmla="*/ 30 h 36"/>
                  <a:gd name="T32" fmla="*/ 36 w 207"/>
                  <a:gd name="T33" fmla="*/ 22 h 36"/>
                  <a:gd name="T34" fmla="*/ 57 w 207"/>
                  <a:gd name="T35" fmla="*/ 19 h 36"/>
                  <a:gd name="T36" fmla="*/ 70 w 207"/>
                  <a:gd name="T37" fmla="*/ 15 h 36"/>
                  <a:gd name="T38" fmla="*/ 85 w 207"/>
                  <a:gd name="T39" fmla="*/ 13 h 36"/>
                  <a:gd name="T40" fmla="*/ 100 w 207"/>
                  <a:gd name="T41" fmla="*/ 11 h 36"/>
                  <a:gd name="T42" fmla="*/ 119 w 207"/>
                  <a:gd name="T43" fmla="*/ 9 h 36"/>
                  <a:gd name="T44" fmla="*/ 138 w 207"/>
                  <a:gd name="T45" fmla="*/ 7 h 36"/>
                  <a:gd name="T46" fmla="*/ 159 w 207"/>
                  <a:gd name="T47" fmla="*/ 7 h 36"/>
                  <a:gd name="T48" fmla="*/ 180 w 207"/>
                  <a:gd name="T49" fmla="*/ 9 h 36"/>
                  <a:gd name="T50" fmla="*/ 203 w 207"/>
                  <a:gd name="T51" fmla="*/ 11 h 36"/>
                  <a:gd name="T52" fmla="*/ 207 w 207"/>
                  <a:gd name="T53" fmla="*/ 1 h 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7"/>
                  <a:gd name="T82" fmla="*/ 0 h 36"/>
                  <a:gd name="T83" fmla="*/ 207 w 207"/>
                  <a:gd name="T84" fmla="*/ 36 h 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7" h="36">
                    <a:moveTo>
                      <a:pt x="207" y="1"/>
                    </a:moveTo>
                    <a:lnTo>
                      <a:pt x="180" y="0"/>
                    </a:lnTo>
                    <a:lnTo>
                      <a:pt x="159" y="0"/>
                    </a:lnTo>
                    <a:lnTo>
                      <a:pt x="136" y="0"/>
                    </a:lnTo>
                    <a:lnTo>
                      <a:pt x="117" y="0"/>
                    </a:lnTo>
                    <a:lnTo>
                      <a:pt x="100" y="1"/>
                    </a:lnTo>
                    <a:lnTo>
                      <a:pt x="81" y="3"/>
                    </a:lnTo>
                    <a:lnTo>
                      <a:pt x="66" y="7"/>
                    </a:lnTo>
                    <a:lnTo>
                      <a:pt x="53" y="9"/>
                    </a:lnTo>
                    <a:lnTo>
                      <a:pt x="30" y="17"/>
                    </a:lnTo>
                    <a:lnTo>
                      <a:pt x="13" y="22"/>
                    </a:lnTo>
                    <a:lnTo>
                      <a:pt x="4" y="28"/>
                    </a:lnTo>
                    <a:lnTo>
                      <a:pt x="0" y="30"/>
                    </a:lnTo>
                    <a:lnTo>
                      <a:pt x="5" y="36"/>
                    </a:lnTo>
                    <a:lnTo>
                      <a:pt x="9" y="34"/>
                    </a:lnTo>
                    <a:lnTo>
                      <a:pt x="19" y="30"/>
                    </a:lnTo>
                    <a:lnTo>
                      <a:pt x="36" y="22"/>
                    </a:lnTo>
                    <a:lnTo>
                      <a:pt x="57" y="19"/>
                    </a:lnTo>
                    <a:lnTo>
                      <a:pt x="70" y="15"/>
                    </a:lnTo>
                    <a:lnTo>
                      <a:pt x="85" y="13"/>
                    </a:lnTo>
                    <a:lnTo>
                      <a:pt x="100" y="11"/>
                    </a:lnTo>
                    <a:lnTo>
                      <a:pt x="119" y="9"/>
                    </a:lnTo>
                    <a:lnTo>
                      <a:pt x="138" y="7"/>
                    </a:lnTo>
                    <a:lnTo>
                      <a:pt x="159" y="7"/>
                    </a:lnTo>
                    <a:lnTo>
                      <a:pt x="180" y="9"/>
                    </a:lnTo>
                    <a:lnTo>
                      <a:pt x="203" y="11"/>
                    </a:lnTo>
                    <a:lnTo>
                      <a:pt x="207" y="1"/>
                    </a:lnTo>
                    <a:close/>
                  </a:path>
                </a:pathLst>
              </a:custGeom>
              <a:solidFill>
                <a:srgbClr val="000000"/>
              </a:solidFill>
              <a:ln w="9525">
                <a:noFill/>
                <a:round/>
                <a:headEnd/>
                <a:tailEnd/>
              </a:ln>
            </p:spPr>
            <p:txBody>
              <a:bodyPr/>
              <a:lstStyle/>
              <a:p>
                <a:endParaRPr lang="pt-BR"/>
              </a:p>
            </p:txBody>
          </p:sp>
          <p:sp>
            <p:nvSpPr>
              <p:cNvPr id="22364" name="Freeform 366"/>
              <p:cNvSpPr>
                <a:spLocks/>
              </p:cNvSpPr>
              <p:nvPr/>
            </p:nvSpPr>
            <p:spPr bwMode="auto">
              <a:xfrm>
                <a:off x="4612" y="2753"/>
                <a:ext cx="176" cy="37"/>
              </a:xfrm>
              <a:custGeom>
                <a:avLst/>
                <a:gdLst>
                  <a:gd name="T0" fmla="*/ 176 w 176"/>
                  <a:gd name="T1" fmla="*/ 27 h 37"/>
                  <a:gd name="T2" fmla="*/ 167 w 176"/>
                  <a:gd name="T3" fmla="*/ 25 h 37"/>
                  <a:gd name="T4" fmla="*/ 155 w 176"/>
                  <a:gd name="T5" fmla="*/ 23 h 37"/>
                  <a:gd name="T6" fmla="*/ 142 w 176"/>
                  <a:gd name="T7" fmla="*/ 21 h 37"/>
                  <a:gd name="T8" fmla="*/ 127 w 176"/>
                  <a:gd name="T9" fmla="*/ 18 h 37"/>
                  <a:gd name="T10" fmla="*/ 108 w 176"/>
                  <a:gd name="T11" fmla="*/ 16 h 37"/>
                  <a:gd name="T12" fmla="*/ 81 w 176"/>
                  <a:gd name="T13" fmla="*/ 12 h 37"/>
                  <a:gd name="T14" fmla="*/ 47 w 176"/>
                  <a:gd name="T15" fmla="*/ 8 h 37"/>
                  <a:gd name="T16" fmla="*/ 4 w 176"/>
                  <a:gd name="T17" fmla="*/ 0 h 37"/>
                  <a:gd name="T18" fmla="*/ 0 w 176"/>
                  <a:gd name="T19" fmla="*/ 10 h 37"/>
                  <a:gd name="T20" fmla="*/ 43 w 176"/>
                  <a:gd name="T21" fmla="*/ 16 h 37"/>
                  <a:gd name="T22" fmla="*/ 78 w 176"/>
                  <a:gd name="T23" fmla="*/ 19 h 37"/>
                  <a:gd name="T24" fmla="*/ 104 w 176"/>
                  <a:gd name="T25" fmla="*/ 23 h 37"/>
                  <a:gd name="T26" fmla="*/ 125 w 176"/>
                  <a:gd name="T27" fmla="*/ 27 h 37"/>
                  <a:gd name="T28" fmla="*/ 140 w 176"/>
                  <a:gd name="T29" fmla="*/ 29 h 37"/>
                  <a:gd name="T30" fmla="*/ 152 w 176"/>
                  <a:gd name="T31" fmla="*/ 31 h 37"/>
                  <a:gd name="T32" fmla="*/ 163 w 176"/>
                  <a:gd name="T33" fmla="*/ 33 h 37"/>
                  <a:gd name="T34" fmla="*/ 173 w 176"/>
                  <a:gd name="T35" fmla="*/ 37 h 37"/>
                  <a:gd name="T36" fmla="*/ 176 w 176"/>
                  <a:gd name="T37" fmla="*/ 27 h 3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6"/>
                  <a:gd name="T58" fmla="*/ 0 h 37"/>
                  <a:gd name="T59" fmla="*/ 176 w 176"/>
                  <a:gd name="T60" fmla="*/ 37 h 3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6" h="37">
                    <a:moveTo>
                      <a:pt x="176" y="27"/>
                    </a:moveTo>
                    <a:lnTo>
                      <a:pt x="167" y="25"/>
                    </a:lnTo>
                    <a:lnTo>
                      <a:pt x="155" y="23"/>
                    </a:lnTo>
                    <a:lnTo>
                      <a:pt x="142" y="21"/>
                    </a:lnTo>
                    <a:lnTo>
                      <a:pt x="127" y="18"/>
                    </a:lnTo>
                    <a:lnTo>
                      <a:pt x="108" y="16"/>
                    </a:lnTo>
                    <a:lnTo>
                      <a:pt x="81" y="12"/>
                    </a:lnTo>
                    <a:lnTo>
                      <a:pt x="47" y="8"/>
                    </a:lnTo>
                    <a:lnTo>
                      <a:pt x="4" y="0"/>
                    </a:lnTo>
                    <a:lnTo>
                      <a:pt x="0" y="10"/>
                    </a:lnTo>
                    <a:lnTo>
                      <a:pt x="43" y="16"/>
                    </a:lnTo>
                    <a:lnTo>
                      <a:pt x="78" y="19"/>
                    </a:lnTo>
                    <a:lnTo>
                      <a:pt x="104" y="23"/>
                    </a:lnTo>
                    <a:lnTo>
                      <a:pt x="125" y="27"/>
                    </a:lnTo>
                    <a:lnTo>
                      <a:pt x="140" y="29"/>
                    </a:lnTo>
                    <a:lnTo>
                      <a:pt x="152" y="31"/>
                    </a:lnTo>
                    <a:lnTo>
                      <a:pt x="163" y="33"/>
                    </a:lnTo>
                    <a:lnTo>
                      <a:pt x="173" y="37"/>
                    </a:lnTo>
                    <a:lnTo>
                      <a:pt x="176" y="27"/>
                    </a:lnTo>
                    <a:close/>
                  </a:path>
                </a:pathLst>
              </a:custGeom>
              <a:solidFill>
                <a:srgbClr val="000000"/>
              </a:solidFill>
              <a:ln w="9525">
                <a:noFill/>
                <a:round/>
                <a:headEnd/>
                <a:tailEnd/>
              </a:ln>
            </p:spPr>
            <p:txBody>
              <a:bodyPr/>
              <a:lstStyle/>
              <a:p>
                <a:endParaRPr lang="pt-BR"/>
              </a:p>
            </p:txBody>
          </p:sp>
          <p:sp>
            <p:nvSpPr>
              <p:cNvPr id="22365" name="Freeform 367"/>
              <p:cNvSpPr>
                <a:spLocks/>
              </p:cNvSpPr>
              <p:nvPr/>
            </p:nvSpPr>
            <p:spPr bwMode="auto">
              <a:xfrm>
                <a:off x="4785" y="2780"/>
                <a:ext cx="134" cy="44"/>
              </a:xfrm>
              <a:custGeom>
                <a:avLst/>
                <a:gdLst>
                  <a:gd name="T0" fmla="*/ 134 w 134"/>
                  <a:gd name="T1" fmla="*/ 36 h 44"/>
                  <a:gd name="T2" fmla="*/ 129 w 134"/>
                  <a:gd name="T3" fmla="*/ 34 h 44"/>
                  <a:gd name="T4" fmla="*/ 117 w 134"/>
                  <a:gd name="T5" fmla="*/ 30 h 44"/>
                  <a:gd name="T6" fmla="*/ 100 w 134"/>
                  <a:gd name="T7" fmla="*/ 25 h 44"/>
                  <a:gd name="T8" fmla="*/ 79 w 134"/>
                  <a:gd name="T9" fmla="*/ 21 h 44"/>
                  <a:gd name="T10" fmla="*/ 56 w 134"/>
                  <a:gd name="T11" fmla="*/ 13 h 44"/>
                  <a:gd name="T12" fmla="*/ 36 w 134"/>
                  <a:gd name="T13" fmla="*/ 10 h 44"/>
                  <a:gd name="T14" fmla="*/ 17 w 134"/>
                  <a:gd name="T15" fmla="*/ 4 h 44"/>
                  <a:gd name="T16" fmla="*/ 3 w 134"/>
                  <a:gd name="T17" fmla="*/ 0 h 44"/>
                  <a:gd name="T18" fmla="*/ 0 w 134"/>
                  <a:gd name="T19" fmla="*/ 10 h 44"/>
                  <a:gd name="T20" fmla="*/ 13 w 134"/>
                  <a:gd name="T21" fmla="*/ 11 h 44"/>
                  <a:gd name="T22" fmla="*/ 30 w 134"/>
                  <a:gd name="T23" fmla="*/ 17 h 44"/>
                  <a:gd name="T24" fmla="*/ 53 w 134"/>
                  <a:gd name="T25" fmla="*/ 21 h 44"/>
                  <a:gd name="T26" fmla="*/ 74 w 134"/>
                  <a:gd name="T27" fmla="*/ 28 h 44"/>
                  <a:gd name="T28" fmla="*/ 94 w 134"/>
                  <a:gd name="T29" fmla="*/ 32 h 44"/>
                  <a:gd name="T30" fmla="*/ 113 w 134"/>
                  <a:gd name="T31" fmla="*/ 38 h 44"/>
                  <a:gd name="T32" fmla="*/ 125 w 134"/>
                  <a:gd name="T33" fmla="*/ 42 h 44"/>
                  <a:gd name="T34" fmla="*/ 130 w 134"/>
                  <a:gd name="T35" fmla="*/ 44 h 44"/>
                  <a:gd name="T36" fmla="*/ 134 w 134"/>
                  <a:gd name="T37" fmla="*/ 36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4"/>
                  <a:gd name="T58" fmla="*/ 0 h 44"/>
                  <a:gd name="T59" fmla="*/ 134 w 134"/>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4" h="44">
                    <a:moveTo>
                      <a:pt x="134" y="36"/>
                    </a:moveTo>
                    <a:lnTo>
                      <a:pt x="129" y="34"/>
                    </a:lnTo>
                    <a:lnTo>
                      <a:pt x="117" y="30"/>
                    </a:lnTo>
                    <a:lnTo>
                      <a:pt x="100" y="25"/>
                    </a:lnTo>
                    <a:lnTo>
                      <a:pt x="79" y="21"/>
                    </a:lnTo>
                    <a:lnTo>
                      <a:pt x="56" y="13"/>
                    </a:lnTo>
                    <a:lnTo>
                      <a:pt x="36" y="10"/>
                    </a:lnTo>
                    <a:lnTo>
                      <a:pt x="17" y="4"/>
                    </a:lnTo>
                    <a:lnTo>
                      <a:pt x="3" y="0"/>
                    </a:lnTo>
                    <a:lnTo>
                      <a:pt x="0" y="10"/>
                    </a:lnTo>
                    <a:lnTo>
                      <a:pt x="13" y="11"/>
                    </a:lnTo>
                    <a:lnTo>
                      <a:pt x="30" y="17"/>
                    </a:lnTo>
                    <a:lnTo>
                      <a:pt x="53" y="21"/>
                    </a:lnTo>
                    <a:lnTo>
                      <a:pt x="74" y="28"/>
                    </a:lnTo>
                    <a:lnTo>
                      <a:pt x="94" y="32"/>
                    </a:lnTo>
                    <a:lnTo>
                      <a:pt x="113" y="38"/>
                    </a:lnTo>
                    <a:lnTo>
                      <a:pt x="125" y="42"/>
                    </a:lnTo>
                    <a:lnTo>
                      <a:pt x="130" y="44"/>
                    </a:lnTo>
                    <a:lnTo>
                      <a:pt x="134" y="36"/>
                    </a:lnTo>
                    <a:close/>
                  </a:path>
                </a:pathLst>
              </a:custGeom>
              <a:solidFill>
                <a:srgbClr val="000000"/>
              </a:solidFill>
              <a:ln w="9525">
                <a:noFill/>
                <a:round/>
                <a:headEnd/>
                <a:tailEnd/>
              </a:ln>
            </p:spPr>
            <p:txBody>
              <a:bodyPr/>
              <a:lstStyle/>
              <a:p>
                <a:endParaRPr lang="pt-BR"/>
              </a:p>
            </p:txBody>
          </p:sp>
          <p:sp>
            <p:nvSpPr>
              <p:cNvPr id="22366" name="Freeform 368"/>
              <p:cNvSpPr>
                <a:spLocks/>
              </p:cNvSpPr>
              <p:nvPr/>
            </p:nvSpPr>
            <p:spPr bwMode="auto">
              <a:xfrm>
                <a:off x="4866" y="2786"/>
                <a:ext cx="87" cy="47"/>
              </a:xfrm>
              <a:custGeom>
                <a:avLst/>
                <a:gdLst>
                  <a:gd name="T0" fmla="*/ 87 w 87"/>
                  <a:gd name="T1" fmla="*/ 45 h 47"/>
                  <a:gd name="T2" fmla="*/ 25 w 87"/>
                  <a:gd name="T3" fmla="*/ 0 h 47"/>
                  <a:gd name="T4" fmla="*/ 27 w 87"/>
                  <a:gd name="T5" fmla="*/ 2 h 47"/>
                  <a:gd name="T6" fmla="*/ 27 w 87"/>
                  <a:gd name="T7" fmla="*/ 4 h 47"/>
                  <a:gd name="T8" fmla="*/ 27 w 87"/>
                  <a:gd name="T9" fmla="*/ 4 h 47"/>
                  <a:gd name="T10" fmla="*/ 27 w 87"/>
                  <a:gd name="T11" fmla="*/ 7 h 47"/>
                  <a:gd name="T12" fmla="*/ 27 w 87"/>
                  <a:gd name="T13" fmla="*/ 7 h 47"/>
                  <a:gd name="T14" fmla="*/ 27 w 87"/>
                  <a:gd name="T15" fmla="*/ 9 h 47"/>
                  <a:gd name="T16" fmla="*/ 25 w 87"/>
                  <a:gd name="T17" fmla="*/ 11 h 47"/>
                  <a:gd name="T18" fmla="*/ 25 w 87"/>
                  <a:gd name="T19" fmla="*/ 13 h 47"/>
                  <a:gd name="T20" fmla="*/ 25 w 87"/>
                  <a:gd name="T21" fmla="*/ 15 h 47"/>
                  <a:gd name="T22" fmla="*/ 25 w 87"/>
                  <a:gd name="T23" fmla="*/ 17 h 47"/>
                  <a:gd name="T24" fmla="*/ 25 w 87"/>
                  <a:gd name="T25" fmla="*/ 17 h 47"/>
                  <a:gd name="T26" fmla="*/ 25 w 87"/>
                  <a:gd name="T27" fmla="*/ 19 h 47"/>
                  <a:gd name="T28" fmla="*/ 25 w 87"/>
                  <a:gd name="T29" fmla="*/ 21 h 47"/>
                  <a:gd name="T30" fmla="*/ 23 w 87"/>
                  <a:gd name="T31" fmla="*/ 22 h 47"/>
                  <a:gd name="T32" fmla="*/ 23 w 87"/>
                  <a:gd name="T33" fmla="*/ 22 h 47"/>
                  <a:gd name="T34" fmla="*/ 21 w 87"/>
                  <a:gd name="T35" fmla="*/ 26 h 47"/>
                  <a:gd name="T36" fmla="*/ 19 w 87"/>
                  <a:gd name="T37" fmla="*/ 26 h 47"/>
                  <a:gd name="T38" fmla="*/ 19 w 87"/>
                  <a:gd name="T39" fmla="*/ 28 h 47"/>
                  <a:gd name="T40" fmla="*/ 19 w 87"/>
                  <a:gd name="T41" fmla="*/ 30 h 47"/>
                  <a:gd name="T42" fmla="*/ 17 w 87"/>
                  <a:gd name="T43" fmla="*/ 30 h 47"/>
                  <a:gd name="T44" fmla="*/ 17 w 87"/>
                  <a:gd name="T45" fmla="*/ 32 h 47"/>
                  <a:gd name="T46" fmla="*/ 15 w 87"/>
                  <a:gd name="T47" fmla="*/ 34 h 47"/>
                  <a:gd name="T48" fmla="*/ 13 w 87"/>
                  <a:gd name="T49" fmla="*/ 34 h 47"/>
                  <a:gd name="T50" fmla="*/ 13 w 87"/>
                  <a:gd name="T51" fmla="*/ 36 h 47"/>
                  <a:gd name="T52" fmla="*/ 11 w 87"/>
                  <a:gd name="T53" fmla="*/ 38 h 47"/>
                  <a:gd name="T54" fmla="*/ 10 w 87"/>
                  <a:gd name="T55" fmla="*/ 38 h 47"/>
                  <a:gd name="T56" fmla="*/ 10 w 87"/>
                  <a:gd name="T57" fmla="*/ 41 h 47"/>
                  <a:gd name="T58" fmla="*/ 8 w 87"/>
                  <a:gd name="T59" fmla="*/ 41 h 47"/>
                  <a:gd name="T60" fmla="*/ 6 w 87"/>
                  <a:gd name="T61" fmla="*/ 41 h 47"/>
                  <a:gd name="T62" fmla="*/ 4 w 87"/>
                  <a:gd name="T63" fmla="*/ 43 h 47"/>
                  <a:gd name="T64" fmla="*/ 2 w 87"/>
                  <a:gd name="T65" fmla="*/ 45 h 47"/>
                  <a:gd name="T66" fmla="*/ 0 w 87"/>
                  <a:gd name="T67" fmla="*/ 47 h 47"/>
                  <a:gd name="T68" fmla="*/ 87 w 87"/>
                  <a:gd name="T69" fmla="*/ 45 h 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7"/>
                  <a:gd name="T106" fmla="*/ 0 h 47"/>
                  <a:gd name="T107" fmla="*/ 87 w 87"/>
                  <a:gd name="T108" fmla="*/ 47 h 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7" h="47">
                    <a:moveTo>
                      <a:pt x="87" y="45"/>
                    </a:moveTo>
                    <a:lnTo>
                      <a:pt x="25" y="0"/>
                    </a:lnTo>
                    <a:lnTo>
                      <a:pt x="27" y="2"/>
                    </a:lnTo>
                    <a:lnTo>
                      <a:pt x="27" y="4"/>
                    </a:lnTo>
                    <a:lnTo>
                      <a:pt x="27" y="7"/>
                    </a:lnTo>
                    <a:lnTo>
                      <a:pt x="27" y="9"/>
                    </a:lnTo>
                    <a:lnTo>
                      <a:pt x="25" y="11"/>
                    </a:lnTo>
                    <a:lnTo>
                      <a:pt x="25" y="13"/>
                    </a:lnTo>
                    <a:lnTo>
                      <a:pt x="25" y="15"/>
                    </a:lnTo>
                    <a:lnTo>
                      <a:pt x="25" y="17"/>
                    </a:lnTo>
                    <a:lnTo>
                      <a:pt x="25" y="19"/>
                    </a:lnTo>
                    <a:lnTo>
                      <a:pt x="25" y="21"/>
                    </a:lnTo>
                    <a:lnTo>
                      <a:pt x="23" y="22"/>
                    </a:lnTo>
                    <a:lnTo>
                      <a:pt x="21" y="26"/>
                    </a:lnTo>
                    <a:lnTo>
                      <a:pt x="19" y="26"/>
                    </a:lnTo>
                    <a:lnTo>
                      <a:pt x="19" y="28"/>
                    </a:lnTo>
                    <a:lnTo>
                      <a:pt x="19" y="30"/>
                    </a:lnTo>
                    <a:lnTo>
                      <a:pt x="17" y="30"/>
                    </a:lnTo>
                    <a:lnTo>
                      <a:pt x="17" y="32"/>
                    </a:lnTo>
                    <a:lnTo>
                      <a:pt x="15" y="34"/>
                    </a:lnTo>
                    <a:lnTo>
                      <a:pt x="13" y="34"/>
                    </a:lnTo>
                    <a:lnTo>
                      <a:pt x="13" y="36"/>
                    </a:lnTo>
                    <a:lnTo>
                      <a:pt x="11" y="38"/>
                    </a:lnTo>
                    <a:lnTo>
                      <a:pt x="10" y="38"/>
                    </a:lnTo>
                    <a:lnTo>
                      <a:pt x="10" y="41"/>
                    </a:lnTo>
                    <a:lnTo>
                      <a:pt x="8" y="41"/>
                    </a:lnTo>
                    <a:lnTo>
                      <a:pt x="6" y="41"/>
                    </a:lnTo>
                    <a:lnTo>
                      <a:pt x="4" y="43"/>
                    </a:lnTo>
                    <a:lnTo>
                      <a:pt x="2" y="45"/>
                    </a:lnTo>
                    <a:lnTo>
                      <a:pt x="0" y="47"/>
                    </a:lnTo>
                    <a:lnTo>
                      <a:pt x="87" y="45"/>
                    </a:lnTo>
                    <a:close/>
                  </a:path>
                </a:pathLst>
              </a:custGeom>
              <a:solidFill>
                <a:srgbClr val="000000"/>
              </a:solidFill>
              <a:ln w="9525">
                <a:noFill/>
                <a:round/>
                <a:headEnd/>
                <a:tailEnd/>
              </a:ln>
            </p:spPr>
            <p:txBody>
              <a:bodyPr/>
              <a:lstStyle/>
              <a:p>
                <a:endParaRPr lang="pt-BR"/>
              </a:p>
            </p:txBody>
          </p:sp>
          <p:sp>
            <p:nvSpPr>
              <p:cNvPr id="22367" name="Freeform 369"/>
              <p:cNvSpPr>
                <a:spLocks/>
              </p:cNvSpPr>
              <p:nvPr/>
            </p:nvSpPr>
            <p:spPr bwMode="auto">
              <a:xfrm>
                <a:off x="4915" y="2816"/>
                <a:ext cx="6" cy="8"/>
              </a:xfrm>
              <a:custGeom>
                <a:avLst/>
                <a:gdLst>
                  <a:gd name="T0" fmla="*/ 0 w 6"/>
                  <a:gd name="T1" fmla="*/ 8 h 8"/>
                  <a:gd name="T2" fmla="*/ 0 w 6"/>
                  <a:gd name="T3" fmla="*/ 8 h 8"/>
                  <a:gd name="T4" fmla="*/ 4 w 6"/>
                  <a:gd name="T5" fmla="*/ 8 h 8"/>
                  <a:gd name="T6" fmla="*/ 4 w 6"/>
                  <a:gd name="T7" fmla="*/ 6 h 8"/>
                  <a:gd name="T8" fmla="*/ 6 w 6"/>
                  <a:gd name="T9" fmla="*/ 6 h 8"/>
                  <a:gd name="T10" fmla="*/ 6 w 6"/>
                  <a:gd name="T11" fmla="*/ 4 h 8"/>
                  <a:gd name="T12" fmla="*/ 6 w 6"/>
                  <a:gd name="T13" fmla="*/ 2 h 8"/>
                  <a:gd name="T14" fmla="*/ 4 w 6"/>
                  <a:gd name="T15" fmla="*/ 0 h 8"/>
                  <a:gd name="T16" fmla="*/ 4 w 6"/>
                  <a:gd name="T17" fmla="*/ 0 h 8"/>
                  <a:gd name="T18" fmla="*/ 0 w 6"/>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8"/>
                  <a:gd name="T32" fmla="*/ 6 w 6"/>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8">
                    <a:moveTo>
                      <a:pt x="0" y="8"/>
                    </a:moveTo>
                    <a:lnTo>
                      <a:pt x="0" y="8"/>
                    </a:lnTo>
                    <a:lnTo>
                      <a:pt x="4" y="8"/>
                    </a:lnTo>
                    <a:lnTo>
                      <a:pt x="4" y="6"/>
                    </a:lnTo>
                    <a:lnTo>
                      <a:pt x="6" y="6"/>
                    </a:lnTo>
                    <a:lnTo>
                      <a:pt x="6" y="4"/>
                    </a:lnTo>
                    <a:lnTo>
                      <a:pt x="6" y="2"/>
                    </a:lnTo>
                    <a:lnTo>
                      <a:pt x="4" y="0"/>
                    </a:lnTo>
                    <a:lnTo>
                      <a:pt x="0" y="8"/>
                    </a:lnTo>
                    <a:close/>
                  </a:path>
                </a:pathLst>
              </a:custGeom>
              <a:solidFill>
                <a:srgbClr val="000000"/>
              </a:solidFill>
              <a:ln w="9525">
                <a:noFill/>
                <a:round/>
                <a:headEnd/>
                <a:tailEnd/>
              </a:ln>
            </p:spPr>
            <p:txBody>
              <a:bodyPr/>
              <a:lstStyle/>
              <a:p>
                <a:endParaRPr lang="pt-BR"/>
              </a:p>
            </p:txBody>
          </p:sp>
          <p:sp>
            <p:nvSpPr>
              <p:cNvPr id="22368" name="Freeform 370"/>
              <p:cNvSpPr>
                <a:spLocks/>
              </p:cNvSpPr>
              <p:nvPr/>
            </p:nvSpPr>
            <p:spPr bwMode="auto">
              <a:xfrm>
                <a:off x="4591" y="3123"/>
                <a:ext cx="11" cy="8"/>
              </a:xfrm>
              <a:custGeom>
                <a:avLst/>
                <a:gdLst>
                  <a:gd name="T0" fmla="*/ 0 w 11"/>
                  <a:gd name="T1" fmla="*/ 4 h 8"/>
                  <a:gd name="T2" fmla="*/ 2 w 11"/>
                  <a:gd name="T3" fmla="*/ 6 h 8"/>
                  <a:gd name="T4" fmla="*/ 4 w 11"/>
                  <a:gd name="T5" fmla="*/ 8 h 8"/>
                  <a:gd name="T6" fmla="*/ 6 w 11"/>
                  <a:gd name="T7" fmla="*/ 8 h 8"/>
                  <a:gd name="T8" fmla="*/ 8 w 11"/>
                  <a:gd name="T9" fmla="*/ 6 h 8"/>
                  <a:gd name="T10" fmla="*/ 9 w 11"/>
                  <a:gd name="T11" fmla="*/ 4 h 8"/>
                  <a:gd name="T12" fmla="*/ 9 w 11"/>
                  <a:gd name="T13" fmla="*/ 4 h 8"/>
                  <a:gd name="T14" fmla="*/ 11 w 11"/>
                  <a:gd name="T15" fmla="*/ 2 h 8"/>
                  <a:gd name="T16" fmla="*/ 9 w 11"/>
                  <a:gd name="T17" fmla="*/ 0 h 8"/>
                  <a:gd name="T18" fmla="*/ 0 w 11"/>
                  <a:gd name="T19" fmla="*/ 4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0" y="4"/>
                    </a:moveTo>
                    <a:lnTo>
                      <a:pt x="2" y="6"/>
                    </a:lnTo>
                    <a:lnTo>
                      <a:pt x="4" y="8"/>
                    </a:lnTo>
                    <a:lnTo>
                      <a:pt x="6" y="8"/>
                    </a:lnTo>
                    <a:lnTo>
                      <a:pt x="8" y="6"/>
                    </a:lnTo>
                    <a:lnTo>
                      <a:pt x="9" y="4"/>
                    </a:lnTo>
                    <a:lnTo>
                      <a:pt x="11" y="2"/>
                    </a:lnTo>
                    <a:lnTo>
                      <a:pt x="9" y="0"/>
                    </a:lnTo>
                    <a:lnTo>
                      <a:pt x="0" y="4"/>
                    </a:lnTo>
                    <a:close/>
                  </a:path>
                </a:pathLst>
              </a:custGeom>
              <a:solidFill>
                <a:srgbClr val="000000"/>
              </a:solidFill>
              <a:ln w="9525">
                <a:noFill/>
                <a:round/>
                <a:headEnd/>
                <a:tailEnd/>
              </a:ln>
            </p:spPr>
            <p:txBody>
              <a:bodyPr/>
              <a:lstStyle/>
              <a:p>
                <a:endParaRPr lang="pt-BR"/>
              </a:p>
            </p:txBody>
          </p:sp>
          <p:sp>
            <p:nvSpPr>
              <p:cNvPr id="22369" name="Freeform 371"/>
              <p:cNvSpPr>
                <a:spLocks/>
              </p:cNvSpPr>
              <p:nvPr/>
            </p:nvSpPr>
            <p:spPr bwMode="auto">
              <a:xfrm>
                <a:off x="4509" y="2953"/>
                <a:ext cx="91" cy="174"/>
              </a:xfrm>
              <a:custGeom>
                <a:avLst/>
                <a:gdLst>
                  <a:gd name="T0" fmla="*/ 0 w 91"/>
                  <a:gd name="T1" fmla="*/ 0 h 174"/>
                  <a:gd name="T2" fmla="*/ 0 w 91"/>
                  <a:gd name="T3" fmla="*/ 11 h 174"/>
                  <a:gd name="T4" fmla="*/ 4 w 91"/>
                  <a:gd name="T5" fmla="*/ 24 h 174"/>
                  <a:gd name="T6" fmla="*/ 8 w 91"/>
                  <a:gd name="T7" fmla="*/ 38 h 174"/>
                  <a:gd name="T8" fmla="*/ 14 w 91"/>
                  <a:gd name="T9" fmla="*/ 53 h 174"/>
                  <a:gd name="T10" fmla="*/ 27 w 91"/>
                  <a:gd name="T11" fmla="*/ 81 h 174"/>
                  <a:gd name="T12" fmla="*/ 40 w 91"/>
                  <a:gd name="T13" fmla="*/ 110 h 174"/>
                  <a:gd name="T14" fmla="*/ 55 w 91"/>
                  <a:gd name="T15" fmla="*/ 134 h 174"/>
                  <a:gd name="T16" fmla="*/ 69 w 91"/>
                  <a:gd name="T17" fmla="*/ 155 h 174"/>
                  <a:gd name="T18" fmla="*/ 78 w 91"/>
                  <a:gd name="T19" fmla="*/ 169 h 174"/>
                  <a:gd name="T20" fmla="*/ 82 w 91"/>
                  <a:gd name="T21" fmla="*/ 174 h 174"/>
                  <a:gd name="T22" fmla="*/ 91 w 91"/>
                  <a:gd name="T23" fmla="*/ 170 h 174"/>
                  <a:gd name="T24" fmla="*/ 90 w 91"/>
                  <a:gd name="T25" fmla="*/ 167 h 174"/>
                  <a:gd name="T26" fmla="*/ 80 w 91"/>
                  <a:gd name="T27" fmla="*/ 152 h 174"/>
                  <a:gd name="T28" fmla="*/ 67 w 91"/>
                  <a:gd name="T29" fmla="*/ 131 h 174"/>
                  <a:gd name="T30" fmla="*/ 52 w 91"/>
                  <a:gd name="T31" fmla="*/ 106 h 174"/>
                  <a:gd name="T32" fmla="*/ 36 w 91"/>
                  <a:gd name="T33" fmla="*/ 78 h 174"/>
                  <a:gd name="T34" fmla="*/ 23 w 91"/>
                  <a:gd name="T35" fmla="*/ 51 h 174"/>
                  <a:gd name="T36" fmla="*/ 19 w 91"/>
                  <a:gd name="T37" fmla="*/ 36 h 174"/>
                  <a:gd name="T38" fmla="*/ 15 w 91"/>
                  <a:gd name="T39" fmla="*/ 22 h 174"/>
                  <a:gd name="T40" fmla="*/ 12 w 91"/>
                  <a:gd name="T41" fmla="*/ 11 h 174"/>
                  <a:gd name="T42" fmla="*/ 12 w 91"/>
                  <a:gd name="T43" fmla="*/ 0 h 174"/>
                  <a:gd name="T44" fmla="*/ 0 w 91"/>
                  <a:gd name="T45" fmla="*/ 0 h 1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1"/>
                  <a:gd name="T70" fmla="*/ 0 h 174"/>
                  <a:gd name="T71" fmla="*/ 91 w 91"/>
                  <a:gd name="T72" fmla="*/ 174 h 17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1" h="174">
                    <a:moveTo>
                      <a:pt x="0" y="0"/>
                    </a:moveTo>
                    <a:lnTo>
                      <a:pt x="0" y="11"/>
                    </a:lnTo>
                    <a:lnTo>
                      <a:pt x="4" y="24"/>
                    </a:lnTo>
                    <a:lnTo>
                      <a:pt x="8" y="38"/>
                    </a:lnTo>
                    <a:lnTo>
                      <a:pt x="14" y="53"/>
                    </a:lnTo>
                    <a:lnTo>
                      <a:pt x="27" y="81"/>
                    </a:lnTo>
                    <a:lnTo>
                      <a:pt x="40" y="110"/>
                    </a:lnTo>
                    <a:lnTo>
                      <a:pt x="55" y="134"/>
                    </a:lnTo>
                    <a:lnTo>
                      <a:pt x="69" y="155"/>
                    </a:lnTo>
                    <a:lnTo>
                      <a:pt x="78" y="169"/>
                    </a:lnTo>
                    <a:lnTo>
                      <a:pt x="82" y="174"/>
                    </a:lnTo>
                    <a:lnTo>
                      <a:pt x="91" y="170"/>
                    </a:lnTo>
                    <a:lnTo>
                      <a:pt x="90" y="167"/>
                    </a:lnTo>
                    <a:lnTo>
                      <a:pt x="80" y="152"/>
                    </a:lnTo>
                    <a:lnTo>
                      <a:pt x="67" y="131"/>
                    </a:lnTo>
                    <a:lnTo>
                      <a:pt x="52" y="106"/>
                    </a:lnTo>
                    <a:lnTo>
                      <a:pt x="36" y="78"/>
                    </a:lnTo>
                    <a:lnTo>
                      <a:pt x="23" y="51"/>
                    </a:lnTo>
                    <a:lnTo>
                      <a:pt x="19" y="36"/>
                    </a:lnTo>
                    <a:lnTo>
                      <a:pt x="15" y="22"/>
                    </a:lnTo>
                    <a:lnTo>
                      <a:pt x="12" y="11"/>
                    </a:lnTo>
                    <a:lnTo>
                      <a:pt x="12" y="0"/>
                    </a:lnTo>
                    <a:lnTo>
                      <a:pt x="0" y="0"/>
                    </a:lnTo>
                    <a:close/>
                  </a:path>
                </a:pathLst>
              </a:custGeom>
              <a:solidFill>
                <a:srgbClr val="000000"/>
              </a:solidFill>
              <a:ln w="9525">
                <a:noFill/>
                <a:round/>
                <a:headEnd/>
                <a:tailEnd/>
              </a:ln>
            </p:spPr>
            <p:txBody>
              <a:bodyPr/>
              <a:lstStyle/>
              <a:p>
                <a:endParaRPr lang="pt-BR"/>
              </a:p>
            </p:txBody>
          </p:sp>
          <p:sp>
            <p:nvSpPr>
              <p:cNvPr id="22370" name="Freeform 372"/>
              <p:cNvSpPr>
                <a:spLocks/>
              </p:cNvSpPr>
              <p:nvPr/>
            </p:nvSpPr>
            <p:spPr bwMode="auto">
              <a:xfrm>
                <a:off x="4509" y="2799"/>
                <a:ext cx="59" cy="154"/>
              </a:xfrm>
              <a:custGeom>
                <a:avLst/>
                <a:gdLst>
                  <a:gd name="T0" fmla="*/ 50 w 59"/>
                  <a:gd name="T1" fmla="*/ 0 h 154"/>
                  <a:gd name="T2" fmla="*/ 36 w 59"/>
                  <a:gd name="T3" fmla="*/ 17 h 154"/>
                  <a:gd name="T4" fmla="*/ 27 w 59"/>
                  <a:gd name="T5" fmla="*/ 34 h 154"/>
                  <a:gd name="T6" fmla="*/ 17 w 59"/>
                  <a:gd name="T7" fmla="*/ 53 h 154"/>
                  <a:gd name="T8" fmla="*/ 10 w 59"/>
                  <a:gd name="T9" fmla="*/ 72 h 154"/>
                  <a:gd name="T10" fmla="*/ 6 w 59"/>
                  <a:gd name="T11" fmla="*/ 91 h 154"/>
                  <a:gd name="T12" fmla="*/ 2 w 59"/>
                  <a:gd name="T13" fmla="*/ 110 h 154"/>
                  <a:gd name="T14" fmla="*/ 0 w 59"/>
                  <a:gd name="T15" fmla="*/ 133 h 154"/>
                  <a:gd name="T16" fmla="*/ 0 w 59"/>
                  <a:gd name="T17" fmla="*/ 154 h 154"/>
                  <a:gd name="T18" fmla="*/ 12 w 59"/>
                  <a:gd name="T19" fmla="*/ 154 h 154"/>
                  <a:gd name="T20" fmla="*/ 12 w 59"/>
                  <a:gd name="T21" fmla="*/ 133 h 154"/>
                  <a:gd name="T22" fmla="*/ 14 w 59"/>
                  <a:gd name="T23" fmla="*/ 112 h 154"/>
                  <a:gd name="T24" fmla="*/ 17 w 59"/>
                  <a:gd name="T25" fmla="*/ 93 h 154"/>
                  <a:gd name="T26" fmla="*/ 21 w 59"/>
                  <a:gd name="T27" fmla="*/ 74 h 154"/>
                  <a:gd name="T28" fmla="*/ 27 w 59"/>
                  <a:gd name="T29" fmla="*/ 55 h 154"/>
                  <a:gd name="T30" fmla="*/ 36 w 59"/>
                  <a:gd name="T31" fmla="*/ 38 h 154"/>
                  <a:gd name="T32" fmla="*/ 46 w 59"/>
                  <a:gd name="T33" fmla="*/ 21 h 154"/>
                  <a:gd name="T34" fmla="*/ 59 w 59"/>
                  <a:gd name="T35" fmla="*/ 4 h 154"/>
                  <a:gd name="T36" fmla="*/ 50 w 59"/>
                  <a:gd name="T37" fmla="*/ 0 h 1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154"/>
                  <a:gd name="T59" fmla="*/ 59 w 59"/>
                  <a:gd name="T60" fmla="*/ 154 h 1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154">
                    <a:moveTo>
                      <a:pt x="50" y="0"/>
                    </a:moveTo>
                    <a:lnTo>
                      <a:pt x="36" y="17"/>
                    </a:lnTo>
                    <a:lnTo>
                      <a:pt x="27" y="34"/>
                    </a:lnTo>
                    <a:lnTo>
                      <a:pt x="17" y="53"/>
                    </a:lnTo>
                    <a:lnTo>
                      <a:pt x="10" y="72"/>
                    </a:lnTo>
                    <a:lnTo>
                      <a:pt x="6" y="91"/>
                    </a:lnTo>
                    <a:lnTo>
                      <a:pt x="2" y="110"/>
                    </a:lnTo>
                    <a:lnTo>
                      <a:pt x="0" y="133"/>
                    </a:lnTo>
                    <a:lnTo>
                      <a:pt x="0" y="154"/>
                    </a:lnTo>
                    <a:lnTo>
                      <a:pt x="12" y="154"/>
                    </a:lnTo>
                    <a:lnTo>
                      <a:pt x="12" y="133"/>
                    </a:lnTo>
                    <a:lnTo>
                      <a:pt x="14" y="112"/>
                    </a:lnTo>
                    <a:lnTo>
                      <a:pt x="17" y="93"/>
                    </a:lnTo>
                    <a:lnTo>
                      <a:pt x="21" y="74"/>
                    </a:lnTo>
                    <a:lnTo>
                      <a:pt x="27" y="55"/>
                    </a:lnTo>
                    <a:lnTo>
                      <a:pt x="36" y="38"/>
                    </a:lnTo>
                    <a:lnTo>
                      <a:pt x="46" y="21"/>
                    </a:lnTo>
                    <a:lnTo>
                      <a:pt x="59" y="4"/>
                    </a:lnTo>
                    <a:lnTo>
                      <a:pt x="50" y="0"/>
                    </a:lnTo>
                    <a:close/>
                  </a:path>
                </a:pathLst>
              </a:custGeom>
              <a:solidFill>
                <a:srgbClr val="000000"/>
              </a:solidFill>
              <a:ln w="9525">
                <a:noFill/>
                <a:round/>
                <a:headEnd/>
                <a:tailEnd/>
              </a:ln>
            </p:spPr>
            <p:txBody>
              <a:bodyPr/>
              <a:lstStyle/>
              <a:p>
                <a:endParaRPr lang="pt-BR"/>
              </a:p>
            </p:txBody>
          </p:sp>
          <p:sp>
            <p:nvSpPr>
              <p:cNvPr id="22371" name="Freeform 373"/>
              <p:cNvSpPr>
                <a:spLocks/>
              </p:cNvSpPr>
              <p:nvPr/>
            </p:nvSpPr>
            <p:spPr bwMode="auto">
              <a:xfrm>
                <a:off x="4559" y="2717"/>
                <a:ext cx="104" cy="86"/>
              </a:xfrm>
              <a:custGeom>
                <a:avLst/>
                <a:gdLst>
                  <a:gd name="T0" fmla="*/ 98 w 104"/>
                  <a:gd name="T1" fmla="*/ 0 h 86"/>
                  <a:gd name="T2" fmla="*/ 87 w 104"/>
                  <a:gd name="T3" fmla="*/ 6 h 86"/>
                  <a:gd name="T4" fmla="*/ 76 w 104"/>
                  <a:gd name="T5" fmla="*/ 14 h 86"/>
                  <a:gd name="T6" fmla="*/ 66 w 104"/>
                  <a:gd name="T7" fmla="*/ 21 h 86"/>
                  <a:gd name="T8" fmla="*/ 53 w 104"/>
                  <a:gd name="T9" fmla="*/ 31 h 86"/>
                  <a:gd name="T10" fmla="*/ 41 w 104"/>
                  <a:gd name="T11" fmla="*/ 42 h 86"/>
                  <a:gd name="T12" fmla="*/ 30 w 104"/>
                  <a:gd name="T13" fmla="*/ 54 h 86"/>
                  <a:gd name="T14" fmla="*/ 15 w 104"/>
                  <a:gd name="T15" fmla="*/ 67 h 86"/>
                  <a:gd name="T16" fmla="*/ 0 w 104"/>
                  <a:gd name="T17" fmla="*/ 82 h 86"/>
                  <a:gd name="T18" fmla="*/ 9 w 104"/>
                  <a:gd name="T19" fmla="*/ 86 h 86"/>
                  <a:gd name="T20" fmla="*/ 24 w 104"/>
                  <a:gd name="T21" fmla="*/ 73 h 86"/>
                  <a:gd name="T22" fmla="*/ 40 w 104"/>
                  <a:gd name="T23" fmla="*/ 57 h 86"/>
                  <a:gd name="T24" fmla="*/ 51 w 104"/>
                  <a:gd name="T25" fmla="*/ 46 h 86"/>
                  <a:gd name="T26" fmla="*/ 62 w 104"/>
                  <a:gd name="T27" fmla="*/ 36 h 86"/>
                  <a:gd name="T28" fmla="*/ 74 w 104"/>
                  <a:gd name="T29" fmla="*/ 27 h 86"/>
                  <a:gd name="T30" fmla="*/ 83 w 104"/>
                  <a:gd name="T31" fmla="*/ 19 h 86"/>
                  <a:gd name="T32" fmla="*/ 95 w 104"/>
                  <a:gd name="T33" fmla="*/ 14 h 86"/>
                  <a:gd name="T34" fmla="*/ 104 w 104"/>
                  <a:gd name="T35" fmla="*/ 6 h 86"/>
                  <a:gd name="T36" fmla="*/ 98 w 104"/>
                  <a:gd name="T37" fmla="*/ 0 h 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4"/>
                  <a:gd name="T58" fmla="*/ 0 h 86"/>
                  <a:gd name="T59" fmla="*/ 104 w 104"/>
                  <a:gd name="T60" fmla="*/ 86 h 8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4" h="86">
                    <a:moveTo>
                      <a:pt x="98" y="0"/>
                    </a:moveTo>
                    <a:lnTo>
                      <a:pt x="87" y="6"/>
                    </a:lnTo>
                    <a:lnTo>
                      <a:pt x="76" y="14"/>
                    </a:lnTo>
                    <a:lnTo>
                      <a:pt x="66" y="21"/>
                    </a:lnTo>
                    <a:lnTo>
                      <a:pt x="53" y="31"/>
                    </a:lnTo>
                    <a:lnTo>
                      <a:pt x="41" y="42"/>
                    </a:lnTo>
                    <a:lnTo>
                      <a:pt x="30" y="54"/>
                    </a:lnTo>
                    <a:lnTo>
                      <a:pt x="15" y="67"/>
                    </a:lnTo>
                    <a:lnTo>
                      <a:pt x="0" y="82"/>
                    </a:lnTo>
                    <a:lnTo>
                      <a:pt x="9" y="86"/>
                    </a:lnTo>
                    <a:lnTo>
                      <a:pt x="24" y="73"/>
                    </a:lnTo>
                    <a:lnTo>
                      <a:pt x="40" y="57"/>
                    </a:lnTo>
                    <a:lnTo>
                      <a:pt x="51" y="46"/>
                    </a:lnTo>
                    <a:lnTo>
                      <a:pt x="62" y="36"/>
                    </a:lnTo>
                    <a:lnTo>
                      <a:pt x="74" y="27"/>
                    </a:lnTo>
                    <a:lnTo>
                      <a:pt x="83" y="19"/>
                    </a:lnTo>
                    <a:lnTo>
                      <a:pt x="95" y="14"/>
                    </a:lnTo>
                    <a:lnTo>
                      <a:pt x="104" y="6"/>
                    </a:lnTo>
                    <a:lnTo>
                      <a:pt x="98" y="0"/>
                    </a:lnTo>
                    <a:close/>
                  </a:path>
                </a:pathLst>
              </a:custGeom>
              <a:solidFill>
                <a:srgbClr val="000000"/>
              </a:solidFill>
              <a:ln w="9525">
                <a:noFill/>
                <a:round/>
                <a:headEnd/>
                <a:tailEnd/>
              </a:ln>
            </p:spPr>
            <p:txBody>
              <a:bodyPr/>
              <a:lstStyle/>
              <a:p>
                <a:endParaRPr lang="pt-BR"/>
              </a:p>
            </p:txBody>
          </p:sp>
          <p:sp>
            <p:nvSpPr>
              <p:cNvPr id="22372" name="Freeform 374"/>
              <p:cNvSpPr>
                <a:spLocks/>
              </p:cNvSpPr>
              <p:nvPr/>
            </p:nvSpPr>
            <p:spPr bwMode="auto">
              <a:xfrm>
                <a:off x="4657" y="2689"/>
                <a:ext cx="63" cy="34"/>
              </a:xfrm>
              <a:custGeom>
                <a:avLst/>
                <a:gdLst>
                  <a:gd name="T0" fmla="*/ 59 w 63"/>
                  <a:gd name="T1" fmla="*/ 0 h 34"/>
                  <a:gd name="T2" fmla="*/ 57 w 63"/>
                  <a:gd name="T3" fmla="*/ 0 h 34"/>
                  <a:gd name="T4" fmla="*/ 53 w 63"/>
                  <a:gd name="T5" fmla="*/ 2 h 34"/>
                  <a:gd name="T6" fmla="*/ 48 w 63"/>
                  <a:gd name="T7" fmla="*/ 4 h 34"/>
                  <a:gd name="T8" fmla="*/ 40 w 63"/>
                  <a:gd name="T9" fmla="*/ 8 h 34"/>
                  <a:gd name="T10" fmla="*/ 31 w 63"/>
                  <a:gd name="T11" fmla="*/ 11 h 34"/>
                  <a:gd name="T12" fmla="*/ 21 w 63"/>
                  <a:gd name="T13" fmla="*/ 17 h 34"/>
                  <a:gd name="T14" fmla="*/ 10 w 63"/>
                  <a:gd name="T15" fmla="*/ 23 h 34"/>
                  <a:gd name="T16" fmla="*/ 0 w 63"/>
                  <a:gd name="T17" fmla="*/ 28 h 34"/>
                  <a:gd name="T18" fmla="*/ 6 w 63"/>
                  <a:gd name="T19" fmla="*/ 34 h 34"/>
                  <a:gd name="T20" fmla="*/ 17 w 63"/>
                  <a:gd name="T21" fmla="*/ 28 h 34"/>
                  <a:gd name="T22" fmla="*/ 27 w 63"/>
                  <a:gd name="T23" fmla="*/ 25 h 34"/>
                  <a:gd name="T24" fmla="*/ 38 w 63"/>
                  <a:gd name="T25" fmla="*/ 19 h 34"/>
                  <a:gd name="T26" fmla="*/ 46 w 63"/>
                  <a:gd name="T27" fmla="*/ 15 h 34"/>
                  <a:gd name="T28" fmla="*/ 53 w 63"/>
                  <a:gd name="T29" fmla="*/ 11 h 34"/>
                  <a:gd name="T30" fmla="*/ 59 w 63"/>
                  <a:gd name="T31" fmla="*/ 9 h 34"/>
                  <a:gd name="T32" fmla="*/ 63 w 63"/>
                  <a:gd name="T33" fmla="*/ 8 h 34"/>
                  <a:gd name="T34" fmla="*/ 59 w 63"/>
                  <a:gd name="T35" fmla="*/ 0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3"/>
                  <a:gd name="T55" fmla="*/ 0 h 34"/>
                  <a:gd name="T56" fmla="*/ 63 w 63"/>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3" h="34">
                    <a:moveTo>
                      <a:pt x="59" y="0"/>
                    </a:moveTo>
                    <a:lnTo>
                      <a:pt x="57" y="0"/>
                    </a:lnTo>
                    <a:lnTo>
                      <a:pt x="53" y="2"/>
                    </a:lnTo>
                    <a:lnTo>
                      <a:pt x="48" y="4"/>
                    </a:lnTo>
                    <a:lnTo>
                      <a:pt x="40" y="8"/>
                    </a:lnTo>
                    <a:lnTo>
                      <a:pt x="31" y="11"/>
                    </a:lnTo>
                    <a:lnTo>
                      <a:pt x="21" y="17"/>
                    </a:lnTo>
                    <a:lnTo>
                      <a:pt x="10" y="23"/>
                    </a:lnTo>
                    <a:lnTo>
                      <a:pt x="0" y="28"/>
                    </a:lnTo>
                    <a:lnTo>
                      <a:pt x="6" y="34"/>
                    </a:lnTo>
                    <a:lnTo>
                      <a:pt x="17" y="28"/>
                    </a:lnTo>
                    <a:lnTo>
                      <a:pt x="27" y="25"/>
                    </a:lnTo>
                    <a:lnTo>
                      <a:pt x="38" y="19"/>
                    </a:lnTo>
                    <a:lnTo>
                      <a:pt x="46" y="15"/>
                    </a:lnTo>
                    <a:lnTo>
                      <a:pt x="53" y="11"/>
                    </a:lnTo>
                    <a:lnTo>
                      <a:pt x="59" y="9"/>
                    </a:lnTo>
                    <a:lnTo>
                      <a:pt x="63" y="8"/>
                    </a:lnTo>
                    <a:lnTo>
                      <a:pt x="59" y="0"/>
                    </a:lnTo>
                    <a:close/>
                  </a:path>
                </a:pathLst>
              </a:custGeom>
              <a:solidFill>
                <a:srgbClr val="000000"/>
              </a:solidFill>
              <a:ln w="9525">
                <a:noFill/>
                <a:round/>
                <a:headEnd/>
                <a:tailEnd/>
              </a:ln>
            </p:spPr>
            <p:txBody>
              <a:bodyPr/>
              <a:lstStyle/>
              <a:p>
                <a:endParaRPr lang="pt-BR"/>
              </a:p>
            </p:txBody>
          </p:sp>
          <p:sp>
            <p:nvSpPr>
              <p:cNvPr id="22373" name="Freeform 375"/>
              <p:cNvSpPr>
                <a:spLocks/>
              </p:cNvSpPr>
              <p:nvPr/>
            </p:nvSpPr>
            <p:spPr bwMode="auto">
              <a:xfrm>
                <a:off x="4667" y="2678"/>
                <a:ext cx="85" cy="49"/>
              </a:xfrm>
              <a:custGeom>
                <a:avLst/>
                <a:gdLst>
                  <a:gd name="T0" fmla="*/ 85 w 85"/>
                  <a:gd name="T1" fmla="*/ 0 h 49"/>
                  <a:gd name="T2" fmla="*/ 0 w 85"/>
                  <a:gd name="T3" fmla="*/ 7 h 49"/>
                  <a:gd name="T4" fmla="*/ 2 w 85"/>
                  <a:gd name="T5" fmla="*/ 9 h 49"/>
                  <a:gd name="T6" fmla="*/ 4 w 85"/>
                  <a:gd name="T7" fmla="*/ 11 h 49"/>
                  <a:gd name="T8" fmla="*/ 6 w 85"/>
                  <a:gd name="T9" fmla="*/ 11 h 49"/>
                  <a:gd name="T10" fmla="*/ 7 w 85"/>
                  <a:gd name="T11" fmla="*/ 11 h 49"/>
                  <a:gd name="T12" fmla="*/ 7 w 85"/>
                  <a:gd name="T13" fmla="*/ 13 h 49"/>
                  <a:gd name="T14" fmla="*/ 11 w 85"/>
                  <a:gd name="T15" fmla="*/ 15 h 49"/>
                  <a:gd name="T16" fmla="*/ 11 w 85"/>
                  <a:gd name="T17" fmla="*/ 15 h 49"/>
                  <a:gd name="T18" fmla="*/ 13 w 85"/>
                  <a:gd name="T19" fmla="*/ 17 h 49"/>
                  <a:gd name="T20" fmla="*/ 15 w 85"/>
                  <a:gd name="T21" fmla="*/ 17 h 49"/>
                  <a:gd name="T22" fmla="*/ 17 w 85"/>
                  <a:gd name="T23" fmla="*/ 19 h 49"/>
                  <a:gd name="T24" fmla="*/ 17 w 85"/>
                  <a:gd name="T25" fmla="*/ 19 h 49"/>
                  <a:gd name="T26" fmla="*/ 19 w 85"/>
                  <a:gd name="T27" fmla="*/ 20 h 49"/>
                  <a:gd name="T28" fmla="*/ 21 w 85"/>
                  <a:gd name="T29" fmla="*/ 22 h 49"/>
                  <a:gd name="T30" fmla="*/ 23 w 85"/>
                  <a:gd name="T31" fmla="*/ 22 h 49"/>
                  <a:gd name="T32" fmla="*/ 23 w 85"/>
                  <a:gd name="T33" fmla="*/ 24 h 49"/>
                  <a:gd name="T34" fmla="*/ 25 w 85"/>
                  <a:gd name="T35" fmla="*/ 26 h 49"/>
                  <a:gd name="T36" fmla="*/ 26 w 85"/>
                  <a:gd name="T37" fmla="*/ 26 h 49"/>
                  <a:gd name="T38" fmla="*/ 26 w 85"/>
                  <a:gd name="T39" fmla="*/ 30 h 49"/>
                  <a:gd name="T40" fmla="*/ 28 w 85"/>
                  <a:gd name="T41" fmla="*/ 30 h 49"/>
                  <a:gd name="T42" fmla="*/ 28 w 85"/>
                  <a:gd name="T43" fmla="*/ 30 h 49"/>
                  <a:gd name="T44" fmla="*/ 28 w 85"/>
                  <a:gd name="T45" fmla="*/ 34 h 49"/>
                  <a:gd name="T46" fmla="*/ 30 w 85"/>
                  <a:gd name="T47" fmla="*/ 34 h 49"/>
                  <a:gd name="T48" fmla="*/ 30 w 85"/>
                  <a:gd name="T49" fmla="*/ 36 h 49"/>
                  <a:gd name="T50" fmla="*/ 32 w 85"/>
                  <a:gd name="T51" fmla="*/ 38 h 49"/>
                  <a:gd name="T52" fmla="*/ 32 w 85"/>
                  <a:gd name="T53" fmla="*/ 39 h 49"/>
                  <a:gd name="T54" fmla="*/ 34 w 85"/>
                  <a:gd name="T55" fmla="*/ 39 h 49"/>
                  <a:gd name="T56" fmla="*/ 34 w 85"/>
                  <a:gd name="T57" fmla="*/ 41 h 49"/>
                  <a:gd name="T58" fmla="*/ 34 w 85"/>
                  <a:gd name="T59" fmla="*/ 45 h 49"/>
                  <a:gd name="T60" fmla="*/ 34 w 85"/>
                  <a:gd name="T61" fmla="*/ 45 h 49"/>
                  <a:gd name="T62" fmla="*/ 34 w 85"/>
                  <a:gd name="T63" fmla="*/ 47 h 49"/>
                  <a:gd name="T64" fmla="*/ 34 w 85"/>
                  <a:gd name="T65" fmla="*/ 49 h 49"/>
                  <a:gd name="T66" fmla="*/ 34 w 85"/>
                  <a:gd name="T67" fmla="*/ 49 h 49"/>
                  <a:gd name="T68" fmla="*/ 85 w 85"/>
                  <a:gd name="T69" fmla="*/ 0 h 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5"/>
                  <a:gd name="T106" fmla="*/ 0 h 49"/>
                  <a:gd name="T107" fmla="*/ 85 w 85"/>
                  <a:gd name="T108" fmla="*/ 49 h 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5" h="49">
                    <a:moveTo>
                      <a:pt x="85" y="0"/>
                    </a:moveTo>
                    <a:lnTo>
                      <a:pt x="0" y="7"/>
                    </a:lnTo>
                    <a:lnTo>
                      <a:pt x="2" y="9"/>
                    </a:lnTo>
                    <a:lnTo>
                      <a:pt x="4" y="11"/>
                    </a:lnTo>
                    <a:lnTo>
                      <a:pt x="6" y="11"/>
                    </a:lnTo>
                    <a:lnTo>
                      <a:pt x="7" y="11"/>
                    </a:lnTo>
                    <a:lnTo>
                      <a:pt x="7" y="13"/>
                    </a:lnTo>
                    <a:lnTo>
                      <a:pt x="11" y="15"/>
                    </a:lnTo>
                    <a:lnTo>
                      <a:pt x="13" y="17"/>
                    </a:lnTo>
                    <a:lnTo>
                      <a:pt x="15" y="17"/>
                    </a:lnTo>
                    <a:lnTo>
                      <a:pt x="17" y="19"/>
                    </a:lnTo>
                    <a:lnTo>
                      <a:pt x="19" y="20"/>
                    </a:lnTo>
                    <a:lnTo>
                      <a:pt x="21" y="22"/>
                    </a:lnTo>
                    <a:lnTo>
                      <a:pt x="23" y="22"/>
                    </a:lnTo>
                    <a:lnTo>
                      <a:pt x="23" y="24"/>
                    </a:lnTo>
                    <a:lnTo>
                      <a:pt x="25" y="26"/>
                    </a:lnTo>
                    <a:lnTo>
                      <a:pt x="26" y="26"/>
                    </a:lnTo>
                    <a:lnTo>
                      <a:pt x="26" y="30"/>
                    </a:lnTo>
                    <a:lnTo>
                      <a:pt x="28" y="30"/>
                    </a:lnTo>
                    <a:lnTo>
                      <a:pt x="28" y="34"/>
                    </a:lnTo>
                    <a:lnTo>
                      <a:pt x="30" y="34"/>
                    </a:lnTo>
                    <a:lnTo>
                      <a:pt x="30" y="36"/>
                    </a:lnTo>
                    <a:lnTo>
                      <a:pt x="32" y="38"/>
                    </a:lnTo>
                    <a:lnTo>
                      <a:pt x="32" y="39"/>
                    </a:lnTo>
                    <a:lnTo>
                      <a:pt x="34" y="39"/>
                    </a:lnTo>
                    <a:lnTo>
                      <a:pt x="34" y="41"/>
                    </a:lnTo>
                    <a:lnTo>
                      <a:pt x="34" y="45"/>
                    </a:lnTo>
                    <a:lnTo>
                      <a:pt x="34" y="47"/>
                    </a:lnTo>
                    <a:lnTo>
                      <a:pt x="34" y="49"/>
                    </a:lnTo>
                    <a:lnTo>
                      <a:pt x="85" y="0"/>
                    </a:lnTo>
                    <a:close/>
                  </a:path>
                </a:pathLst>
              </a:custGeom>
              <a:solidFill>
                <a:srgbClr val="000000"/>
              </a:solidFill>
              <a:ln w="9525">
                <a:noFill/>
                <a:round/>
                <a:headEnd/>
                <a:tailEnd/>
              </a:ln>
            </p:spPr>
            <p:txBody>
              <a:bodyPr/>
              <a:lstStyle/>
              <a:p>
                <a:endParaRPr lang="pt-BR"/>
              </a:p>
            </p:txBody>
          </p:sp>
          <p:sp>
            <p:nvSpPr>
              <p:cNvPr id="22374" name="Freeform 376"/>
              <p:cNvSpPr>
                <a:spLocks/>
              </p:cNvSpPr>
              <p:nvPr/>
            </p:nvSpPr>
            <p:spPr bwMode="auto">
              <a:xfrm>
                <a:off x="4716" y="2689"/>
                <a:ext cx="8" cy="8"/>
              </a:xfrm>
              <a:custGeom>
                <a:avLst/>
                <a:gdLst>
                  <a:gd name="T0" fmla="*/ 4 w 8"/>
                  <a:gd name="T1" fmla="*/ 8 h 8"/>
                  <a:gd name="T2" fmla="*/ 8 w 8"/>
                  <a:gd name="T3" fmla="*/ 6 h 8"/>
                  <a:gd name="T4" fmla="*/ 8 w 8"/>
                  <a:gd name="T5" fmla="*/ 4 h 8"/>
                  <a:gd name="T6" fmla="*/ 8 w 8"/>
                  <a:gd name="T7" fmla="*/ 2 h 8"/>
                  <a:gd name="T8" fmla="*/ 8 w 8"/>
                  <a:gd name="T9" fmla="*/ 0 h 8"/>
                  <a:gd name="T10" fmla="*/ 6 w 8"/>
                  <a:gd name="T11" fmla="*/ 0 h 8"/>
                  <a:gd name="T12" fmla="*/ 4 w 8"/>
                  <a:gd name="T13" fmla="*/ 0 h 8"/>
                  <a:gd name="T14" fmla="*/ 2 w 8"/>
                  <a:gd name="T15" fmla="*/ 0 h 8"/>
                  <a:gd name="T16" fmla="*/ 0 w 8"/>
                  <a:gd name="T17" fmla="*/ 0 h 8"/>
                  <a:gd name="T18" fmla="*/ 4 w 8"/>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8"/>
                  <a:gd name="T32" fmla="*/ 8 w 8"/>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8">
                    <a:moveTo>
                      <a:pt x="4" y="8"/>
                    </a:moveTo>
                    <a:lnTo>
                      <a:pt x="8" y="6"/>
                    </a:lnTo>
                    <a:lnTo>
                      <a:pt x="8" y="4"/>
                    </a:lnTo>
                    <a:lnTo>
                      <a:pt x="8" y="2"/>
                    </a:lnTo>
                    <a:lnTo>
                      <a:pt x="8" y="0"/>
                    </a:lnTo>
                    <a:lnTo>
                      <a:pt x="6" y="0"/>
                    </a:lnTo>
                    <a:lnTo>
                      <a:pt x="4" y="0"/>
                    </a:lnTo>
                    <a:lnTo>
                      <a:pt x="2" y="0"/>
                    </a:lnTo>
                    <a:lnTo>
                      <a:pt x="0" y="0"/>
                    </a:lnTo>
                    <a:lnTo>
                      <a:pt x="4" y="8"/>
                    </a:lnTo>
                    <a:close/>
                  </a:path>
                </a:pathLst>
              </a:custGeom>
              <a:solidFill>
                <a:srgbClr val="000000"/>
              </a:solidFill>
              <a:ln w="9525">
                <a:noFill/>
                <a:round/>
                <a:headEnd/>
                <a:tailEnd/>
              </a:ln>
            </p:spPr>
            <p:txBody>
              <a:bodyPr/>
              <a:lstStyle/>
              <a:p>
                <a:endParaRPr lang="pt-BR"/>
              </a:p>
            </p:txBody>
          </p:sp>
          <p:sp>
            <p:nvSpPr>
              <p:cNvPr id="22375" name="Freeform 377"/>
              <p:cNvSpPr>
                <a:spLocks/>
              </p:cNvSpPr>
              <p:nvPr/>
            </p:nvSpPr>
            <p:spPr bwMode="auto">
              <a:xfrm>
                <a:off x="4523" y="2856"/>
                <a:ext cx="11" cy="6"/>
              </a:xfrm>
              <a:custGeom>
                <a:avLst/>
                <a:gdLst>
                  <a:gd name="T0" fmla="*/ 0 w 11"/>
                  <a:gd name="T1" fmla="*/ 4 h 6"/>
                  <a:gd name="T2" fmla="*/ 1 w 11"/>
                  <a:gd name="T3" fmla="*/ 4 h 6"/>
                  <a:gd name="T4" fmla="*/ 3 w 11"/>
                  <a:gd name="T5" fmla="*/ 6 h 6"/>
                  <a:gd name="T6" fmla="*/ 5 w 11"/>
                  <a:gd name="T7" fmla="*/ 6 h 6"/>
                  <a:gd name="T8" fmla="*/ 7 w 11"/>
                  <a:gd name="T9" fmla="*/ 6 h 6"/>
                  <a:gd name="T10" fmla="*/ 9 w 11"/>
                  <a:gd name="T11" fmla="*/ 4 h 6"/>
                  <a:gd name="T12" fmla="*/ 11 w 11"/>
                  <a:gd name="T13" fmla="*/ 4 h 6"/>
                  <a:gd name="T14" fmla="*/ 11 w 11"/>
                  <a:gd name="T15" fmla="*/ 4 h 6"/>
                  <a:gd name="T16" fmla="*/ 11 w 11"/>
                  <a:gd name="T17" fmla="*/ 0 h 6"/>
                  <a:gd name="T18" fmla="*/ 0 w 11"/>
                  <a:gd name="T19" fmla="*/ 4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6"/>
                  <a:gd name="T32" fmla="*/ 11 w 11"/>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6">
                    <a:moveTo>
                      <a:pt x="0" y="4"/>
                    </a:moveTo>
                    <a:lnTo>
                      <a:pt x="1" y="4"/>
                    </a:lnTo>
                    <a:lnTo>
                      <a:pt x="3" y="6"/>
                    </a:lnTo>
                    <a:lnTo>
                      <a:pt x="5" y="6"/>
                    </a:lnTo>
                    <a:lnTo>
                      <a:pt x="7" y="6"/>
                    </a:lnTo>
                    <a:lnTo>
                      <a:pt x="9" y="4"/>
                    </a:lnTo>
                    <a:lnTo>
                      <a:pt x="11" y="4"/>
                    </a:lnTo>
                    <a:lnTo>
                      <a:pt x="11" y="0"/>
                    </a:lnTo>
                    <a:lnTo>
                      <a:pt x="0" y="4"/>
                    </a:lnTo>
                    <a:close/>
                  </a:path>
                </a:pathLst>
              </a:custGeom>
              <a:solidFill>
                <a:srgbClr val="000000"/>
              </a:solidFill>
              <a:ln w="9525">
                <a:noFill/>
                <a:round/>
                <a:headEnd/>
                <a:tailEnd/>
              </a:ln>
            </p:spPr>
            <p:txBody>
              <a:bodyPr/>
              <a:lstStyle/>
              <a:p>
                <a:endParaRPr lang="pt-BR"/>
              </a:p>
            </p:txBody>
          </p:sp>
          <p:sp>
            <p:nvSpPr>
              <p:cNvPr id="22376" name="Freeform 378"/>
              <p:cNvSpPr>
                <a:spLocks/>
              </p:cNvSpPr>
              <p:nvPr/>
            </p:nvSpPr>
            <p:spPr bwMode="auto">
              <a:xfrm>
                <a:off x="4502" y="2752"/>
                <a:ext cx="32" cy="108"/>
              </a:xfrm>
              <a:custGeom>
                <a:avLst/>
                <a:gdLst>
                  <a:gd name="T0" fmla="*/ 2 w 32"/>
                  <a:gd name="T1" fmla="*/ 0 h 108"/>
                  <a:gd name="T2" fmla="*/ 0 w 32"/>
                  <a:gd name="T3" fmla="*/ 19 h 108"/>
                  <a:gd name="T4" fmla="*/ 2 w 32"/>
                  <a:gd name="T5" fmla="*/ 36 h 108"/>
                  <a:gd name="T6" fmla="*/ 4 w 32"/>
                  <a:gd name="T7" fmla="*/ 53 h 108"/>
                  <a:gd name="T8" fmla="*/ 7 w 32"/>
                  <a:gd name="T9" fmla="*/ 70 h 108"/>
                  <a:gd name="T10" fmla="*/ 13 w 32"/>
                  <a:gd name="T11" fmla="*/ 85 h 108"/>
                  <a:gd name="T12" fmla="*/ 17 w 32"/>
                  <a:gd name="T13" fmla="*/ 96 h 108"/>
                  <a:gd name="T14" fmla="*/ 19 w 32"/>
                  <a:gd name="T15" fmla="*/ 104 h 108"/>
                  <a:gd name="T16" fmla="*/ 21 w 32"/>
                  <a:gd name="T17" fmla="*/ 108 h 108"/>
                  <a:gd name="T18" fmla="*/ 32 w 32"/>
                  <a:gd name="T19" fmla="*/ 104 h 108"/>
                  <a:gd name="T20" fmla="*/ 30 w 32"/>
                  <a:gd name="T21" fmla="*/ 102 h 108"/>
                  <a:gd name="T22" fmla="*/ 28 w 32"/>
                  <a:gd name="T23" fmla="*/ 94 h 108"/>
                  <a:gd name="T24" fmla="*/ 24 w 32"/>
                  <a:gd name="T25" fmla="*/ 83 h 108"/>
                  <a:gd name="T26" fmla="*/ 21 w 32"/>
                  <a:gd name="T27" fmla="*/ 68 h 108"/>
                  <a:gd name="T28" fmla="*/ 17 w 32"/>
                  <a:gd name="T29" fmla="*/ 53 h 108"/>
                  <a:gd name="T30" fmla="*/ 13 w 32"/>
                  <a:gd name="T31" fmla="*/ 36 h 108"/>
                  <a:gd name="T32" fmla="*/ 13 w 32"/>
                  <a:gd name="T33" fmla="*/ 19 h 108"/>
                  <a:gd name="T34" fmla="*/ 13 w 32"/>
                  <a:gd name="T35" fmla="*/ 0 h 108"/>
                  <a:gd name="T36" fmla="*/ 2 w 32"/>
                  <a:gd name="T37" fmla="*/ 0 h 10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108"/>
                  <a:gd name="T59" fmla="*/ 32 w 32"/>
                  <a:gd name="T60" fmla="*/ 108 h 10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108">
                    <a:moveTo>
                      <a:pt x="2" y="0"/>
                    </a:moveTo>
                    <a:lnTo>
                      <a:pt x="0" y="19"/>
                    </a:lnTo>
                    <a:lnTo>
                      <a:pt x="2" y="36"/>
                    </a:lnTo>
                    <a:lnTo>
                      <a:pt x="4" y="53"/>
                    </a:lnTo>
                    <a:lnTo>
                      <a:pt x="7" y="70"/>
                    </a:lnTo>
                    <a:lnTo>
                      <a:pt x="13" y="85"/>
                    </a:lnTo>
                    <a:lnTo>
                      <a:pt x="17" y="96"/>
                    </a:lnTo>
                    <a:lnTo>
                      <a:pt x="19" y="104"/>
                    </a:lnTo>
                    <a:lnTo>
                      <a:pt x="21" y="108"/>
                    </a:lnTo>
                    <a:lnTo>
                      <a:pt x="32" y="104"/>
                    </a:lnTo>
                    <a:lnTo>
                      <a:pt x="30" y="102"/>
                    </a:lnTo>
                    <a:lnTo>
                      <a:pt x="28" y="94"/>
                    </a:lnTo>
                    <a:lnTo>
                      <a:pt x="24" y="83"/>
                    </a:lnTo>
                    <a:lnTo>
                      <a:pt x="21" y="68"/>
                    </a:lnTo>
                    <a:lnTo>
                      <a:pt x="17" y="53"/>
                    </a:lnTo>
                    <a:lnTo>
                      <a:pt x="13" y="36"/>
                    </a:lnTo>
                    <a:lnTo>
                      <a:pt x="13" y="19"/>
                    </a:lnTo>
                    <a:lnTo>
                      <a:pt x="13" y="0"/>
                    </a:lnTo>
                    <a:lnTo>
                      <a:pt x="2" y="0"/>
                    </a:lnTo>
                    <a:close/>
                  </a:path>
                </a:pathLst>
              </a:custGeom>
              <a:solidFill>
                <a:srgbClr val="000000"/>
              </a:solidFill>
              <a:ln w="9525">
                <a:noFill/>
                <a:round/>
                <a:headEnd/>
                <a:tailEnd/>
              </a:ln>
            </p:spPr>
            <p:txBody>
              <a:bodyPr/>
              <a:lstStyle/>
              <a:p>
                <a:endParaRPr lang="pt-BR"/>
              </a:p>
            </p:txBody>
          </p:sp>
          <p:sp>
            <p:nvSpPr>
              <p:cNvPr id="22377" name="Freeform 379"/>
              <p:cNvSpPr>
                <a:spLocks/>
              </p:cNvSpPr>
              <p:nvPr/>
            </p:nvSpPr>
            <p:spPr bwMode="auto">
              <a:xfrm>
                <a:off x="4504" y="2689"/>
                <a:ext cx="22" cy="63"/>
              </a:xfrm>
              <a:custGeom>
                <a:avLst/>
                <a:gdLst>
                  <a:gd name="T0" fmla="*/ 11 w 22"/>
                  <a:gd name="T1" fmla="*/ 0 h 63"/>
                  <a:gd name="T2" fmla="*/ 11 w 22"/>
                  <a:gd name="T3" fmla="*/ 0 h 63"/>
                  <a:gd name="T4" fmla="*/ 11 w 22"/>
                  <a:gd name="T5" fmla="*/ 2 h 63"/>
                  <a:gd name="T6" fmla="*/ 11 w 22"/>
                  <a:gd name="T7" fmla="*/ 4 h 63"/>
                  <a:gd name="T8" fmla="*/ 9 w 22"/>
                  <a:gd name="T9" fmla="*/ 8 h 63"/>
                  <a:gd name="T10" fmla="*/ 7 w 22"/>
                  <a:gd name="T11" fmla="*/ 15 h 63"/>
                  <a:gd name="T12" fmla="*/ 5 w 22"/>
                  <a:gd name="T13" fmla="*/ 23 h 63"/>
                  <a:gd name="T14" fmla="*/ 3 w 22"/>
                  <a:gd name="T15" fmla="*/ 34 h 63"/>
                  <a:gd name="T16" fmla="*/ 0 w 22"/>
                  <a:gd name="T17" fmla="*/ 45 h 63"/>
                  <a:gd name="T18" fmla="*/ 0 w 22"/>
                  <a:gd name="T19" fmla="*/ 63 h 63"/>
                  <a:gd name="T20" fmla="*/ 11 w 22"/>
                  <a:gd name="T21" fmla="*/ 63 h 63"/>
                  <a:gd name="T22" fmla="*/ 13 w 22"/>
                  <a:gd name="T23" fmla="*/ 47 h 63"/>
                  <a:gd name="T24" fmla="*/ 15 w 22"/>
                  <a:gd name="T25" fmla="*/ 34 h 63"/>
                  <a:gd name="T26" fmla="*/ 17 w 22"/>
                  <a:gd name="T27" fmla="*/ 25 h 63"/>
                  <a:gd name="T28" fmla="*/ 19 w 22"/>
                  <a:gd name="T29" fmla="*/ 15 h 63"/>
                  <a:gd name="T30" fmla="*/ 20 w 22"/>
                  <a:gd name="T31" fmla="*/ 9 h 63"/>
                  <a:gd name="T32" fmla="*/ 22 w 22"/>
                  <a:gd name="T33" fmla="*/ 6 h 63"/>
                  <a:gd name="T34" fmla="*/ 22 w 22"/>
                  <a:gd name="T35" fmla="*/ 4 h 63"/>
                  <a:gd name="T36" fmla="*/ 22 w 22"/>
                  <a:gd name="T37" fmla="*/ 4 h 63"/>
                  <a:gd name="T38" fmla="*/ 11 w 22"/>
                  <a:gd name="T39" fmla="*/ 0 h 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63"/>
                  <a:gd name="T62" fmla="*/ 22 w 22"/>
                  <a:gd name="T63" fmla="*/ 63 h 6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63">
                    <a:moveTo>
                      <a:pt x="11" y="0"/>
                    </a:moveTo>
                    <a:lnTo>
                      <a:pt x="11" y="0"/>
                    </a:lnTo>
                    <a:lnTo>
                      <a:pt x="11" y="2"/>
                    </a:lnTo>
                    <a:lnTo>
                      <a:pt x="11" y="4"/>
                    </a:lnTo>
                    <a:lnTo>
                      <a:pt x="9" y="8"/>
                    </a:lnTo>
                    <a:lnTo>
                      <a:pt x="7" y="15"/>
                    </a:lnTo>
                    <a:lnTo>
                      <a:pt x="5" y="23"/>
                    </a:lnTo>
                    <a:lnTo>
                      <a:pt x="3" y="34"/>
                    </a:lnTo>
                    <a:lnTo>
                      <a:pt x="0" y="45"/>
                    </a:lnTo>
                    <a:lnTo>
                      <a:pt x="0" y="63"/>
                    </a:lnTo>
                    <a:lnTo>
                      <a:pt x="11" y="63"/>
                    </a:lnTo>
                    <a:lnTo>
                      <a:pt x="13" y="47"/>
                    </a:lnTo>
                    <a:lnTo>
                      <a:pt x="15" y="34"/>
                    </a:lnTo>
                    <a:lnTo>
                      <a:pt x="17" y="25"/>
                    </a:lnTo>
                    <a:lnTo>
                      <a:pt x="19" y="15"/>
                    </a:lnTo>
                    <a:lnTo>
                      <a:pt x="20" y="9"/>
                    </a:lnTo>
                    <a:lnTo>
                      <a:pt x="22" y="6"/>
                    </a:lnTo>
                    <a:lnTo>
                      <a:pt x="22" y="4"/>
                    </a:lnTo>
                    <a:lnTo>
                      <a:pt x="11" y="0"/>
                    </a:lnTo>
                    <a:close/>
                  </a:path>
                </a:pathLst>
              </a:custGeom>
              <a:solidFill>
                <a:srgbClr val="000000"/>
              </a:solidFill>
              <a:ln w="9525">
                <a:noFill/>
                <a:round/>
                <a:headEnd/>
                <a:tailEnd/>
              </a:ln>
            </p:spPr>
            <p:txBody>
              <a:bodyPr/>
              <a:lstStyle/>
              <a:p>
                <a:endParaRPr lang="pt-BR"/>
              </a:p>
            </p:txBody>
          </p:sp>
          <p:sp>
            <p:nvSpPr>
              <p:cNvPr id="22378" name="Freeform 380"/>
              <p:cNvSpPr>
                <a:spLocks/>
              </p:cNvSpPr>
              <p:nvPr/>
            </p:nvSpPr>
            <p:spPr bwMode="auto">
              <a:xfrm>
                <a:off x="4515" y="2676"/>
                <a:ext cx="21" cy="17"/>
              </a:xfrm>
              <a:custGeom>
                <a:avLst/>
                <a:gdLst>
                  <a:gd name="T0" fmla="*/ 15 w 21"/>
                  <a:gd name="T1" fmla="*/ 2 h 17"/>
                  <a:gd name="T2" fmla="*/ 11 w 21"/>
                  <a:gd name="T3" fmla="*/ 0 h 17"/>
                  <a:gd name="T4" fmla="*/ 0 w 21"/>
                  <a:gd name="T5" fmla="*/ 13 h 17"/>
                  <a:gd name="T6" fmla="*/ 11 w 21"/>
                  <a:gd name="T7" fmla="*/ 17 h 17"/>
                  <a:gd name="T8" fmla="*/ 21 w 21"/>
                  <a:gd name="T9" fmla="*/ 3 h 17"/>
                  <a:gd name="T10" fmla="*/ 15 w 21"/>
                  <a:gd name="T11" fmla="*/ 2 h 17"/>
                  <a:gd name="T12" fmla="*/ 0 60000 65536"/>
                  <a:gd name="T13" fmla="*/ 0 60000 65536"/>
                  <a:gd name="T14" fmla="*/ 0 60000 65536"/>
                  <a:gd name="T15" fmla="*/ 0 60000 65536"/>
                  <a:gd name="T16" fmla="*/ 0 60000 65536"/>
                  <a:gd name="T17" fmla="*/ 0 60000 65536"/>
                  <a:gd name="T18" fmla="*/ 0 w 21"/>
                  <a:gd name="T19" fmla="*/ 0 h 17"/>
                  <a:gd name="T20" fmla="*/ 21 w 21"/>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1" h="17">
                    <a:moveTo>
                      <a:pt x="15" y="2"/>
                    </a:moveTo>
                    <a:lnTo>
                      <a:pt x="11" y="0"/>
                    </a:lnTo>
                    <a:lnTo>
                      <a:pt x="0" y="13"/>
                    </a:lnTo>
                    <a:lnTo>
                      <a:pt x="11" y="17"/>
                    </a:lnTo>
                    <a:lnTo>
                      <a:pt x="21" y="3"/>
                    </a:lnTo>
                    <a:lnTo>
                      <a:pt x="15" y="2"/>
                    </a:lnTo>
                    <a:close/>
                  </a:path>
                </a:pathLst>
              </a:custGeom>
              <a:solidFill>
                <a:srgbClr val="000000"/>
              </a:solidFill>
              <a:ln w="9525">
                <a:noFill/>
                <a:round/>
                <a:headEnd/>
                <a:tailEnd/>
              </a:ln>
            </p:spPr>
            <p:txBody>
              <a:bodyPr/>
              <a:lstStyle/>
              <a:p>
                <a:endParaRPr lang="pt-BR"/>
              </a:p>
            </p:txBody>
          </p:sp>
          <p:sp>
            <p:nvSpPr>
              <p:cNvPr id="22379" name="Freeform 381"/>
              <p:cNvSpPr>
                <a:spLocks/>
              </p:cNvSpPr>
              <p:nvPr/>
            </p:nvSpPr>
            <p:spPr bwMode="auto">
              <a:xfrm>
                <a:off x="4481" y="2651"/>
                <a:ext cx="68" cy="65"/>
              </a:xfrm>
              <a:custGeom>
                <a:avLst/>
                <a:gdLst>
                  <a:gd name="T0" fmla="*/ 68 w 68"/>
                  <a:gd name="T1" fmla="*/ 0 h 65"/>
                  <a:gd name="T2" fmla="*/ 0 w 68"/>
                  <a:gd name="T3" fmla="*/ 40 h 65"/>
                  <a:gd name="T4" fmla="*/ 2 w 68"/>
                  <a:gd name="T5" fmla="*/ 40 h 65"/>
                  <a:gd name="T6" fmla="*/ 4 w 68"/>
                  <a:gd name="T7" fmla="*/ 40 h 65"/>
                  <a:gd name="T8" fmla="*/ 7 w 68"/>
                  <a:gd name="T9" fmla="*/ 42 h 65"/>
                  <a:gd name="T10" fmla="*/ 7 w 68"/>
                  <a:gd name="T11" fmla="*/ 42 h 65"/>
                  <a:gd name="T12" fmla="*/ 11 w 68"/>
                  <a:gd name="T13" fmla="*/ 42 h 65"/>
                  <a:gd name="T14" fmla="*/ 13 w 68"/>
                  <a:gd name="T15" fmla="*/ 42 h 65"/>
                  <a:gd name="T16" fmla="*/ 15 w 68"/>
                  <a:gd name="T17" fmla="*/ 42 h 65"/>
                  <a:gd name="T18" fmla="*/ 19 w 68"/>
                  <a:gd name="T19" fmla="*/ 42 h 65"/>
                  <a:gd name="T20" fmla="*/ 19 w 68"/>
                  <a:gd name="T21" fmla="*/ 44 h 65"/>
                  <a:gd name="T22" fmla="*/ 23 w 68"/>
                  <a:gd name="T23" fmla="*/ 44 h 65"/>
                  <a:gd name="T24" fmla="*/ 23 w 68"/>
                  <a:gd name="T25" fmla="*/ 44 h 65"/>
                  <a:gd name="T26" fmla="*/ 26 w 68"/>
                  <a:gd name="T27" fmla="*/ 44 h 65"/>
                  <a:gd name="T28" fmla="*/ 28 w 68"/>
                  <a:gd name="T29" fmla="*/ 46 h 65"/>
                  <a:gd name="T30" fmla="*/ 30 w 68"/>
                  <a:gd name="T31" fmla="*/ 46 h 65"/>
                  <a:gd name="T32" fmla="*/ 32 w 68"/>
                  <a:gd name="T33" fmla="*/ 46 h 65"/>
                  <a:gd name="T34" fmla="*/ 34 w 68"/>
                  <a:gd name="T35" fmla="*/ 47 h 65"/>
                  <a:gd name="T36" fmla="*/ 36 w 68"/>
                  <a:gd name="T37" fmla="*/ 47 h 65"/>
                  <a:gd name="T38" fmla="*/ 38 w 68"/>
                  <a:gd name="T39" fmla="*/ 47 h 65"/>
                  <a:gd name="T40" fmla="*/ 40 w 68"/>
                  <a:gd name="T41" fmla="*/ 49 h 65"/>
                  <a:gd name="T42" fmla="*/ 42 w 68"/>
                  <a:gd name="T43" fmla="*/ 49 h 65"/>
                  <a:gd name="T44" fmla="*/ 43 w 68"/>
                  <a:gd name="T45" fmla="*/ 51 h 65"/>
                  <a:gd name="T46" fmla="*/ 45 w 68"/>
                  <a:gd name="T47" fmla="*/ 53 h 65"/>
                  <a:gd name="T48" fmla="*/ 45 w 68"/>
                  <a:gd name="T49" fmla="*/ 53 h 65"/>
                  <a:gd name="T50" fmla="*/ 49 w 68"/>
                  <a:gd name="T51" fmla="*/ 53 h 65"/>
                  <a:gd name="T52" fmla="*/ 49 w 68"/>
                  <a:gd name="T53" fmla="*/ 55 h 65"/>
                  <a:gd name="T54" fmla="*/ 51 w 68"/>
                  <a:gd name="T55" fmla="*/ 57 h 65"/>
                  <a:gd name="T56" fmla="*/ 53 w 68"/>
                  <a:gd name="T57" fmla="*/ 57 h 65"/>
                  <a:gd name="T58" fmla="*/ 55 w 68"/>
                  <a:gd name="T59" fmla="*/ 59 h 65"/>
                  <a:gd name="T60" fmla="*/ 55 w 68"/>
                  <a:gd name="T61" fmla="*/ 61 h 65"/>
                  <a:gd name="T62" fmla="*/ 57 w 68"/>
                  <a:gd name="T63" fmla="*/ 63 h 65"/>
                  <a:gd name="T64" fmla="*/ 59 w 68"/>
                  <a:gd name="T65" fmla="*/ 63 h 65"/>
                  <a:gd name="T66" fmla="*/ 59 w 68"/>
                  <a:gd name="T67" fmla="*/ 65 h 65"/>
                  <a:gd name="T68" fmla="*/ 68 w 68"/>
                  <a:gd name="T69" fmla="*/ 0 h 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8"/>
                  <a:gd name="T106" fmla="*/ 0 h 65"/>
                  <a:gd name="T107" fmla="*/ 68 w 68"/>
                  <a:gd name="T108" fmla="*/ 65 h 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8" h="65">
                    <a:moveTo>
                      <a:pt x="68" y="0"/>
                    </a:moveTo>
                    <a:lnTo>
                      <a:pt x="0" y="40"/>
                    </a:lnTo>
                    <a:lnTo>
                      <a:pt x="2" y="40"/>
                    </a:lnTo>
                    <a:lnTo>
                      <a:pt x="4" y="40"/>
                    </a:lnTo>
                    <a:lnTo>
                      <a:pt x="7" y="42"/>
                    </a:lnTo>
                    <a:lnTo>
                      <a:pt x="11" y="42"/>
                    </a:lnTo>
                    <a:lnTo>
                      <a:pt x="13" y="42"/>
                    </a:lnTo>
                    <a:lnTo>
                      <a:pt x="15" y="42"/>
                    </a:lnTo>
                    <a:lnTo>
                      <a:pt x="19" y="42"/>
                    </a:lnTo>
                    <a:lnTo>
                      <a:pt x="19" y="44"/>
                    </a:lnTo>
                    <a:lnTo>
                      <a:pt x="23" y="44"/>
                    </a:lnTo>
                    <a:lnTo>
                      <a:pt x="26" y="44"/>
                    </a:lnTo>
                    <a:lnTo>
                      <a:pt x="28" y="46"/>
                    </a:lnTo>
                    <a:lnTo>
                      <a:pt x="30" y="46"/>
                    </a:lnTo>
                    <a:lnTo>
                      <a:pt x="32" y="46"/>
                    </a:lnTo>
                    <a:lnTo>
                      <a:pt x="34" y="47"/>
                    </a:lnTo>
                    <a:lnTo>
                      <a:pt x="36" y="47"/>
                    </a:lnTo>
                    <a:lnTo>
                      <a:pt x="38" y="47"/>
                    </a:lnTo>
                    <a:lnTo>
                      <a:pt x="40" y="49"/>
                    </a:lnTo>
                    <a:lnTo>
                      <a:pt x="42" y="49"/>
                    </a:lnTo>
                    <a:lnTo>
                      <a:pt x="43" y="51"/>
                    </a:lnTo>
                    <a:lnTo>
                      <a:pt x="45" y="53"/>
                    </a:lnTo>
                    <a:lnTo>
                      <a:pt x="49" y="53"/>
                    </a:lnTo>
                    <a:lnTo>
                      <a:pt x="49" y="55"/>
                    </a:lnTo>
                    <a:lnTo>
                      <a:pt x="51" y="57"/>
                    </a:lnTo>
                    <a:lnTo>
                      <a:pt x="53" y="57"/>
                    </a:lnTo>
                    <a:lnTo>
                      <a:pt x="55" y="59"/>
                    </a:lnTo>
                    <a:lnTo>
                      <a:pt x="55" y="61"/>
                    </a:lnTo>
                    <a:lnTo>
                      <a:pt x="57" y="63"/>
                    </a:lnTo>
                    <a:lnTo>
                      <a:pt x="59" y="63"/>
                    </a:lnTo>
                    <a:lnTo>
                      <a:pt x="59" y="65"/>
                    </a:lnTo>
                    <a:lnTo>
                      <a:pt x="68" y="0"/>
                    </a:lnTo>
                    <a:close/>
                  </a:path>
                </a:pathLst>
              </a:custGeom>
              <a:solidFill>
                <a:srgbClr val="000000"/>
              </a:solidFill>
              <a:ln w="9525">
                <a:noFill/>
                <a:round/>
                <a:headEnd/>
                <a:tailEnd/>
              </a:ln>
            </p:spPr>
            <p:txBody>
              <a:bodyPr/>
              <a:lstStyle/>
              <a:p>
                <a:endParaRPr lang="pt-BR"/>
              </a:p>
            </p:txBody>
          </p:sp>
          <p:sp>
            <p:nvSpPr>
              <p:cNvPr id="22380" name="Freeform 382"/>
              <p:cNvSpPr>
                <a:spLocks/>
              </p:cNvSpPr>
              <p:nvPr/>
            </p:nvSpPr>
            <p:spPr bwMode="auto">
              <a:xfrm>
                <a:off x="4526" y="2674"/>
                <a:ext cx="10" cy="5"/>
              </a:xfrm>
              <a:custGeom>
                <a:avLst/>
                <a:gdLst>
                  <a:gd name="T0" fmla="*/ 10 w 10"/>
                  <a:gd name="T1" fmla="*/ 5 h 5"/>
                  <a:gd name="T2" fmla="*/ 10 w 10"/>
                  <a:gd name="T3" fmla="*/ 4 h 5"/>
                  <a:gd name="T4" fmla="*/ 10 w 10"/>
                  <a:gd name="T5" fmla="*/ 4 h 5"/>
                  <a:gd name="T6" fmla="*/ 10 w 10"/>
                  <a:gd name="T7" fmla="*/ 2 h 5"/>
                  <a:gd name="T8" fmla="*/ 8 w 10"/>
                  <a:gd name="T9" fmla="*/ 0 h 5"/>
                  <a:gd name="T10" fmla="*/ 4 w 10"/>
                  <a:gd name="T11" fmla="*/ 0 h 5"/>
                  <a:gd name="T12" fmla="*/ 4 w 10"/>
                  <a:gd name="T13" fmla="*/ 0 h 5"/>
                  <a:gd name="T14" fmla="*/ 0 w 10"/>
                  <a:gd name="T15" fmla="*/ 2 h 5"/>
                  <a:gd name="T16" fmla="*/ 0 w 10"/>
                  <a:gd name="T17" fmla="*/ 2 h 5"/>
                  <a:gd name="T18" fmla="*/ 10 w 10"/>
                  <a:gd name="T19" fmla="*/ 5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5"/>
                  <a:gd name="T32" fmla="*/ 10 w 10"/>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5">
                    <a:moveTo>
                      <a:pt x="10" y="5"/>
                    </a:moveTo>
                    <a:lnTo>
                      <a:pt x="10" y="4"/>
                    </a:lnTo>
                    <a:lnTo>
                      <a:pt x="10" y="2"/>
                    </a:lnTo>
                    <a:lnTo>
                      <a:pt x="8" y="0"/>
                    </a:lnTo>
                    <a:lnTo>
                      <a:pt x="4" y="0"/>
                    </a:lnTo>
                    <a:lnTo>
                      <a:pt x="0" y="2"/>
                    </a:lnTo>
                    <a:lnTo>
                      <a:pt x="10" y="5"/>
                    </a:lnTo>
                    <a:close/>
                  </a:path>
                </a:pathLst>
              </a:custGeom>
              <a:solidFill>
                <a:srgbClr val="000000"/>
              </a:solidFill>
              <a:ln w="9525">
                <a:noFill/>
                <a:round/>
                <a:headEnd/>
                <a:tailEnd/>
              </a:ln>
            </p:spPr>
            <p:txBody>
              <a:bodyPr/>
              <a:lstStyle/>
              <a:p>
                <a:endParaRPr lang="pt-BR"/>
              </a:p>
            </p:txBody>
          </p:sp>
          <p:sp>
            <p:nvSpPr>
              <p:cNvPr id="22381" name="Freeform 383"/>
              <p:cNvSpPr>
                <a:spLocks/>
              </p:cNvSpPr>
              <p:nvPr/>
            </p:nvSpPr>
            <p:spPr bwMode="auto">
              <a:xfrm>
                <a:off x="3906" y="2693"/>
                <a:ext cx="81" cy="49"/>
              </a:xfrm>
              <a:custGeom>
                <a:avLst/>
                <a:gdLst>
                  <a:gd name="T0" fmla="*/ 0 w 81"/>
                  <a:gd name="T1" fmla="*/ 23 h 49"/>
                  <a:gd name="T2" fmla="*/ 81 w 81"/>
                  <a:gd name="T3" fmla="*/ 0 h 49"/>
                  <a:gd name="T4" fmla="*/ 80 w 81"/>
                  <a:gd name="T5" fmla="*/ 2 h 49"/>
                  <a:gd name="T6" fmla="*/ 80 w 81"/>
                  <a:gd name="T7" fmla="*/ 4 h 49"/>
                  <a:gd name="T8" fmla="*/ 80 w 81"/>
                  <a:gd name="T9" fmla="*/ 4 h 49"/>
                  <a:gd name="T10" fmla="*/ 78 w 81"/>
                  <a:gd name="T11" fmla="*/ 5 h 49"/>
                  <a:gd name="T12" fmla="*/ 76 w 81"/>
                  <a:gd name="T13" fmla="*/ 7 h 49"/>
                  <a:gd name="T14" fmla="*/ 76 w 81"/>
                  <a:gd name="T15" fmla="*/ 9 h 49"/>
                  <a:gd name="T16" fmla="*/ 74 w 81"/>
                  <a:gd name="T17" fmla="*/ 11 h 49"/>
                  <a:gd name="T18" fmla="*/ 74 w 81"/>
                  <a:gd name="T19" fmla="*/ 11 h 49"/>
                  <a:gd name="T20" fmla="*/ 74 w 81"/>
                  <a:gd name="T21" fmla="*/ 13 h 49"/>
                  <a:gd name="T22" fmla="*/ 74 w 81"/>
                  <a:gd name="T23" fmla="*/ 15 h 49"/>
                  <a:gd name="T24" fmla="*/ 74 w 81"/>
                  <a:gd name="T25" fmla="*/ 15 h 49"/>
                  <a:gd name="T26" fmla="*/ 72 w 81"/>
                  <a:gd name="T27" fmla="*/ 19 h 49"/>
                  <a:gd name="T28" fmla="*/ 72 w 81"/>
                  <a:gd name="T29" fmla="*/ 21 h 49"/>
                  <a:gd name="T30" fmla="*/ 72 w 81"/>
                  <a:gd name="T31" fmla="*/ 21 h 49"/>
                  <a:gd name="T32" fmla="*/ 72 w 81"/>
                  <a:gd name="T33" fmla="*/ 23 h 49"/>
                  <a:gd name="T34" fmla="*/ 72 w 81"/>
                  <a:gd name="T35" fmla="*/ 24 h 49"/>
                  <a:gd name="T36" fmla="*/ 72 w 81"/>
                  <a:gd name="T37" fmla="*/ 26 h 49"/>
                  <a:gd name="T38" fmla="*/ 72 w 81"/>
                  <a:gd name="T39" fmla="*/ 26 h 49"/>
                  <a:gd name="T40" fmla="*/ 72 w 81"/>
                  <a:gd name="T41" fmla="*/ 30 h 49"/>
                  <a:gd name="T42" fmla="*/ 72 w 81"/>
                  <a:gd name="T43" fmla="*/ 30 h 49"/>
                  <a:gd name="T44" fmla="*/ 72 w 81"/>
                  <a:gd name="T45" fmla="*/ 32 h 49"/>
                  <a:gd name="T46" fmla="*/ 72 w 81"/>
                  <a:gd name="T47" fmla="*/ 34 h 49"/>
                  <a:gd name="T48" fmla="*/ 72 w 81"/>
                  <a:gd name="T49" fmla="*/ 34 h 49"/>
                  <a:gd name="T50" fmla="*/ 74 w 81"/>
                  <a:gd name="T51" fmla="*/ 38 h 49"/>
                  <a:gd name="T52" fmla="*/ 74 w 81"/>
                  <a:gd name="T53" fmla="*/ 38 h 49"/>
                  <a:gd name="T54" fmla="*/ 74 w 81"/>
                  <a:gd name="T55" fmla="*/ 40 h 49"/>
                  <a:gd name="T56" fmla="*/ 74 w 81"/>
                  <a:gd name="T57" fmla="*/ 41 h 49"/>
                  <a:gd name="T58" fmla="*/ 74 w 81"/>
                  <a:gd name="T59" fmla="*/ 43 h 49"/>
                  <a:gd name="T60" fmla="*/ 76 w 81"/>
                  <a:gd name="T61" fmla="*/ 45 h 49"/>
                  <a:gd name="T62" fmla="*/ 76 w 81"/>
                  <a:gd name="T63" fmla="*/ 45 h 49"/>
                  <a:gd name="T64" fmla="*/ 78 w 81"/>
                  <a:gd name="T65" fmla="*/ 49 h 49"/>
                  <a:gd name="T66" fmla="*/ 80 w 81"/>
                  <a:gd name="T67" fmla="*/ 49 h 49"/>
                  <a:gd name="T68" fmla="*/ 0 w 81"/>
                  <a:gd name="T69" fmla="*/ 23 h 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1"/>
                  <a:gd name="T106" fmla="*/ 0 h 49"/>
                  <a:gd name="T107" fmla="*/ 81 w 81"/>
                  <a:gd name="T108" fmla="*/ 49 h 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1" h="49">
                    <a:moveTo>
                      <a:pt x="0" y="23"/>
                    </a:moveTo>
                    <a:lnTo>
                      <a:pt x="81" y="0"/>
                    </a:lnTo>
                    <a:lnTo>
                      <a:pt x="80" y="2"/>
                    </a:lnTo>
                    <a:lnTo>
                      <a:pt x="80" y="4"/>
                    </a:lnTo>
                    <a:lnTo>
                      <a:pt x="78" y="5"/>
                    </a:lnTo>
                    <a:lnTo>
                      <a:pt x="76" y="7"/>
                    </a:lnTo>
                    <a:lnTo>
                      <a:pt x="76" y="9"/>
                    </a:lnTo>
                    <a:lnTo>
                      <a:pt x="74" y="11"/>
                    </a:lnTo>
                    <a:lnTo>
                      <a:pt x="74" y="13"/>
                    </a:lnTo>
                    <a:lnTo>
                      <a:pt x="74" y="15"/>
                    </a:lnTo>
                    <a:lnTo>
                      <a:pt x="72" y="19"/>
                    </a:lnTo>
                    <a:lnTo>
                      <a:pt x="72" y="21"/>
                    </a:lnTo>
                    <a:lnTo>
                      <a:pt x="72" y="23"/>
                    </a:lnTo>
                    <a:lnTo>
                      <a:pt x="72" y="24"/>
                    </a:lnTo>
                    <a:lnTo>
                      <a:pt x="72" y="26"/>
                    </a:lnTo>
                    <a:lnTo>
                      <a:pt x="72" y="30"/>
                    </a:lnTo>
                    <a:lnTo>
                      <a:pt x="72" y="32"/>
                    </a:lnTo>
                    <a:lnTo>
                      <a:pt x="72" y="34"/>
                    </a:lnTo>
                    <a:lnTo>
                      <a:pt x="74" y="38"/>
                    </a:lnTo>
                    <a:lnTo>
                      <a:pt x="74" y="40"/>
                    </a:lnTo>
                    <a:lnTo>
                      <a:pt x="74" y="41"/>
                    </a:lnTo>
                    <a:lnTo>
                      <a:pt x="74" y="43"/>
                    </a:lnTo>
                    <a:lnTo>
                      <a:pt x="76" y="45"/>
                    </a:lnTo>
                    <a:lnTo>
                      <a:pt x="78" y="49"/>
                    </a:lnTo>
                    <a:lnTo>
                      <a:pt x="80" y="49"/>
                    </a:lnTo>
                    <a:lnTo>
                      <a:pt x="0" y="23"/>
                    </a:lnTo>
                    <a:close/>
                  </a:path>
                </a:pathLst>
              </a:custGeom>
              <a:solidFill>
                <a:srgbClr val="000000"/>
              </a:solidFill>
              <a:ln w="9525">
                <a:noFill/>
                <a:round/>
                <a:headEnd/>
                <a:tailEnd/>
              </a:ln>
            </p:spPr>
            <p:txBody>
              <a:bodyPr/>
              <a:lstStyle/>
              <a:p>
                <a:endParaRPr lang="pt-BR"/>
              </a:p>
            </p:txBody>
          </p:sp>
          <p:sp>
            <p:nvSpPr>
              <p:cNvPr id="22382" name="Freeform 384"/>
              <p:cNvSpPr>
                <a:spLocks/>
              </p:cNvSpPr>
              <p:nvPr/>
            </p:nvSpPr>
            <p:spPr bwMode="auto">
              <a:xfrm>
                <a:off x="3940" y="2712"/>
                <a:ext cx="6" cy="7"/>
              </a:xfrm>
              <a:custGeom>
                <a:avLst/>
                <a:gdLst>
                  <a:gd name="T0" fmla="*/ 6 w 6"/>
                  <a:gd name="T1" fmla="*/ 0 h 7"/>
                  <a:gd name="T2" fmla="*/ 4 w 6"/>
                  <a:gd name="T3" fmla="*/ 0 h 7"/>
                  <a:gd name="T4" fmla="*/ 2 w 6"/>
                  <a:gd name="T5" fmla="*/ 2 h 7"/>
                  <a:gd name="T6" fmla="*/ 0 w 6"/>
                  <a:gd name="T7" fmla="*/ 2 h 7"/>
                  <a:gd name="T8" fmla="*/ 0 w 6"/>
                  <a:gd name="T9" fmla="*/ 4 h 7"/>
                  <a:gd name="T10" fmla="*/ 0 w 6"/>
                  <a:gd name="T11" fmla="*/ 5 h 7"/>
                  <a:gd name="T12" fmla="*/ 2 w 6"/>
                  <a:gd name="T13" fmla="*/ 7 h 7"/>
                  <a:gd name="T14" fmla="*/ 4 w 6"/>
                  <a:gd name="T15" fmla="*/ 7 h 7"/>
                  <a:gd name="T16" fmla="*/ 6 w 6"/>
                  <a:gd name="T17" fmla="*/ 7 h 7"/>
                  <a:gd name="T18" fmla="*/ 6 w 6"/>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7"/>
                  <a:gd name="T32" fmla="*/ 6 w 6"/>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7">
                    <a:moveTo>
                      <a:pt x="6" y="0"/>
                    </a:moveTo>
                    <a:lnTo>
                      <a:pt x="4" y="0"/>
                    </a:lnTo>
                    <a:lnTo>
                      <a:pt x="2" y="2"/>
                    </a:lnTo>
                    <a:lnTo>
                      <a:pt x="0" y="2"/>
                    </a:lnTo>
                    <a:lnTo>
                      <a:pt x="0" y="4"/>
                    </a:lnTo>
                    <a:lnTo>
                      <a:pt x="0" y="5"/>
                    </a:lnTo>
                    <a:lnTo>
                      <a:pt x="2" y="7"/>
                    </a:lnTo>
                    <a:lnTo>
                      <a:pt x="4" y="7"/>
                    </a:lnTo>
                    <a:lnTo>
                      <a:pt x="6" y="7"/>
                    </a:lnTo>
                    <a:lnTo>
                      <a:pt x="6" y="0"/>
                    </a:lnTo>
                    <a:close/>
                  </a:path>
                </a:pathLst>
              </a:custGeom>
              <a:solidFill>
                <a:srgbClr val="000000"/>
              </a:solidFill>
              <a:ln w="9525">
                <a:noFill/>
                <a:round/>
                <a:headEnd/>
                <a:tailEnd/>
              </a:ln>
            </p:spPr>
            <p:txBody>
              <a:bodyPr/>
              <a:lstStyle/>
              <a:p>
                <a:endParaRPr lang="pt-BR"/>
              </a:p>
            </p:txBody>
          </p:sp>
          <p:sp>
            <p:nvSpPr>
              <p:cNvPr id="22383" name="Freeform 385"/>
              <p:cNvSpPr>
                <a:spLocks/>
              </p:cNvSpPr>
              <p:nvPr/>
            </p:nvSpPr>
            <p:spPr bwMode="auto">
              <a:xfrm>
                <a:off x="3946" y="2712"/>
                <a:ext cx="79" cy="22"/>
              </a:xfrm>
              <a:custGeom>
                <a:avLst/>
                <a:gdLst>
                  <a:gd name="T0" fmla="*/ 79 w 79"/>
                  <a:gd name="T1" fmla="*/ 15 h 22"/>
                  <a:gd name="T2" fmla="*/ 66 w 79"/>
                  <a:gd name="T3" fmla="*/ 11 h 22"/>
                  <a:gd name="T4" fmla="*/ 51 w 79"/>
                  <a:gd name="T5" fmla="*/ 7 h 22"/>
                  <a:gd name="T6" fmla="*/ 40 w 79"/>
                  <a:gd name="T7" fmla="*/ 4 h 22"/>
                  <a:gd name="T8" fmla="*/ 26 w 79"/>
                  <a:gd name="T9" fmla="*/ 2 h 22"/>
                  <a:gd name="T10" fmla="*/ 15 w 79"/>
                  <a:gd name="T11" fmla="*/ 2 h 22"/>
                  <a:gd name="T12" fmla="*/ 9 w 79"/>
                  <a:gd name="T13" fmla="*/ 0 h 22"/>
                  <a:gd name="T14" fmla="*/ 3 w 79"/>
                  <a:gd name="T15" fmla="*/ 0 h 22"/>
                  <a:gd name="T16" fmla="*/ 0 w 79"/>
                  <a:gd name="T17" fmla="*/ 0 h 22"/>
                  <a:gd name="T18" fmla="*/ 0 w 79"/>
                  <a:gd name="T19" fmla="*/ 7 h 22"/>
                  <a:gd name="T20" fmla="*/ 2 w 79"/>
                  <a:gd name="T21" fmla="*/ 7 h 22"/>
                  <a:gd name="T22" fmla="*/ 7 w 79"/>
                  <a:gd name="T23" fmla="*/ 9 h 22"/>
                  <a:gd name="T24" fmla="*/ 13 w 79"/>
                  <a:gd name="T25" fmla="*/ 9 h 22"/>
                  <a:gd name="T26" fmla="*/ 24 w 79"/>
                  <a:gd name="T27" fmla="*/ 11 h 22"/>
                  <a:gd name="T28" fmla="*/ 36 w 79"/>
                  <a:gd name="T29" fmla="*/ 11 h 22"/>
                  <a:gd name="T30" fmla="*/ 49 w 79"/>
                  <a:gd name="T31" fmla="*/ 15 h 22"/>
                  <a:gd name="T32" fmla="*/ 62 w 79"/>
                  <a:gd name="T33" fmla="*/ 19 h 22"/>
                  <a:gd name="T34" fmla="*/ 76 w 79"/>
                  <a:gd name="T35" fmla="*/ 22 h 22"/>
                  <a:gd name="T36" fmla="*/ 79 w 79"/>
                  <a:gd name="T37" fmla="*/ 15 h 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9"/>
                  <a:gd name="T58" fmla="*/ 0 h 22"/>
                  <a:gd name="T59" fmla="*/ 79 w 79"/>
                  <a:gd name="T60" fmla="*/ 22 h 2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9" h="22">
                    <a:moveTo>
                      <a:pt x="79" y="15"/>
                    </a:moveTo>
                    <a:lnTo>
                      <a:pt x="66" y="11"/>
                    </a:lnTo>
                    <a:lnTo>
                      <a:pt x="51" y="7"/>
                    </a:lnTo>
                    <a:lnTo>
                      <a:pt x="40" y="4"/>
                    </a:lnTo>
                    <a:lnTo>
                      <a:pt x="26" y="2"/>
                    </a:lnTo>
                    <a:lnTo>
                      <a:pt x="15" y="2"/>
                    </a:lnTo>
                    <a:lnTo>
                      <a:pt x="9" y="0"/>
                    </a:lnTo>
                    <a:lnTo>
                      <a:pt x="3" y="0"/>
                    </a:lnTo>
                    <a:lnTo>
                      <a:pt x="0" y="0"/>
                    </a:lnTo>
                    <a:lnTo>
                      <a:pt x="0" y="7"/>
                    </a:lnTo>
                    <a:lnTo>
                      <a:pt x="2" y="7"/>
                    </a:lnTo>
                    <a:lnTo>
                      <a:pt x="7" y="9"/>
                    </a:lnTo>
                    <a:lnTo>
                      <a:pt x="13" y="9"/>
                    </a:lnTo>
                    <a:lnTo>
                      <a:pt x="24" y="11"/>
                    </a:lnTo>
                    <a:lnTo>
                      <a:pt x="36" y="11"/>
                    </a:lnTo>
                    <a:lnTo>
                      <a:pt x="49" y="15"/>
                    </a:lnTo>
                    <a:lnTo>
                      <a:pt x="62" y="19"/>
                    </a:lnTo>
                    <a:lnTo>
                      <a:pt x="76" y="22"/>
                    </a:lnTo>
                    <a:lnTo>
                      <a:pt x="79" y="15"/>
                    </a:lnTo>
                    <a:close/>
                  </a:path>
                </a:pathLst>
              </a:custGeom>
              <a:solidFill>
                <a:srgbClr val="000000"/>
              </a:solidFill>
              <a:ln w="9525">
                <a:noFill/>
                <a:round/>
                <a:headEnd/>
                <a:tailEnd/>
              </a:ln>
            </p:spPr>
            <p:txBody>
              <a:bodyPr/>
              <a:lstStyle/>
              <a:p>
                <a:endParaRPr lang="pt-BR"/>
              </a:p>
            </p:txBody>
          </p:sp>
          <p:sp>
            <p:nvSpPr>
              <p:cNvPr id="22384" name="Freeform 386"/>
              <p:cNvSpPr>
                <a:spLocks/>
              </p:cNvSpPr>
              <p:nvPr/>
            </p:nvSpPr>
            <p:spPr bwMode="auto">
              <a:xfrm>
                <a:off x="4022" y="2727"/>
                <a:ext cx="93" cy="66"/>
              </a:xfrm>
              <a:custGeom>
                <a:avLst/>
                <a:gdLst>
                  <a:gd name="T0" fmla="*/ 93 w 93"/>
                  <a:gd name="T1" fmla="*/ 63 h 66"/>
                  <a:gd name="T2" fmla="*/ 85 w 93"/>
                  <a:gd name="T3" fmla="*/ 53 h 66"/>
                  <a:gd name="T4" fmla="*/ 75 w 93"/>
                  <a:gd name="T5" fmla="*/ 44 h 66"/>
                  <a:gd name="T6" fmla="*/ 66 w 93"/>
                  <a:gd name="T7" fmla="*/ 34 h 66"/>
                  <a:gd name="T8" fmla="*/ 55 w 93"/>
                  <a:gd name="T9" fmla="*/ 25 h 66"/>
                  <a:gd name="T10" fmla="*/ 43 w 93"/>
                  <a:gd name="T11" fmla="*/ 19 h 66"/>
                  <a:gd name="T12" fmla="*/ 32 w 93"/>
                  <a:gd name="T13" fmla="*/ 11 h 66"/>
                  <a:gd name="T14" fmla="*/ 17 w 93"/>
                  <a:gd name="T15" fmla="*/ 6 h 66"/>
                  <a:gd name="T16" fmla="*/ 3 w 93"/>
                  <a:gd name="T17" fmla="*/ 0 h 66"/>
                  <a:gd name="T18" fmla="*/ 0 w 93"/>
                  <a:gd name="T19" fmla="*/ 7 h 66"/>
                  <a:gd name="T20" fmla="*/ 11 w 93"/>
                  <a:gd name="T21" fmla="*/ 11 h 66"/>
                  <a:gd name="T22" fmla="*/ 24 w 93"/>
                  <a:gd name="T23" fmla="*/ 19 h 66"/>
                  <a:gd name="T24" fmla="*/ 38 w 93"/>
                  <a:gd name="T25" fmla="*/ 25 h 66"/>
                  <a:gd name="T26" fmla="*/ 49 w 93"/>
                  <a:gd name="T27" fmla="*/ 32 h 66"/>
                  <a:gd name="T28" fmla="*/ 58 w 93"/>
                  <a:gd name="T29" fmla="*/ 40 h 66"/>
                  <a:gd name="T30" fmla="*/ 68 w 93"/>
                  <a:gd name="T31" fmla="*/ 47 h 66"/>
                  <a:gd name="T32" fmla="*/ 75 w 93"/>
                  <a:gd name="T33" fmla="*/ 57 h 66"/>
                  <a:gd name="T34" fmla="*/ 83 w 93"/>
                  <a:gd name="T35" fmla="*/ 66 h 66"/>
                  <a:gd name="T36" fmla="*/ 93 w 93"/>
                  <a:gd name="T37" fmla="*/ 63 h 6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3"/>
                  <a:gd name="T58" fmla="*/ 0 h 66"/>
                  <a:gd name="T59" fmla="*/ 93 w 93"/>
                  <a:gd name="T60" fmla="*/ 66 h 6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3" h="66">
                    <a:moveTo>
                      <a:pt x="93" y="63"/>
                    </a:moveTo>
                    <a:lnTo>
                      <a:pt x="85" y="53"/>
                    </a:lnTo>
                    <a:lnTo>
                      <a:pt x="75" y="44"/>
                    </a:lnTo>
                    <a:lnTo>
                      <a:pt x="66" y="34"/>
                    </a:lnTo>
                    <a:lnTo>
                      <a:pt x="55" y="25"/>
                    </a:lnTo>
                    <a:lnTo>
                      <a:pt x="43" y="19"/>
                    </a:lnTo>
                    <a:lnTo>
                      <a:pt x="32" y="11"/>
                    </a:lnTo>
                    <a:lnTo>
                      <a:pt x="17" y="6"/>
                    </a:lnTo>
                    <a:lnTo>
                      <a:pt x="3" y="0"/>
                    </a:lnTo>
                    <a:lnTo>
                      <a:pt x="0" y="7"/>
                    </a:lnTo>
                    <a:lnTo>
                      <a:pt x="11" y="11"/>
                    </a:lnTo>
                    <a:lnTo>
                      <a:pt x="24" y="19"/>
                    </a:lnTo>
                    <a:lnTo>
                      <a:pt x="38" y="25"/>
                    </a:lnTo>
                    <a:lnTo>
                      <a:pt x="49" y="32"/>
                    </a:lnTo>
                    <a:lnTo>
                      <a:pt x="58" y="40"/>
                    </a:lnTo>
                    <a:lnTo>
                      <a:pt x="68" y="47"/>
                    </a:lnTo>
                    <a:lnTo>
                      <a:pt x="75" y="57"/>
                    </a:lnTo>
                    <a:lnTo>
                      <a:pt x="83" y="66"/>
                    </a:lnTo>
                    <a:lnTo>
                      <a:pt x="93" y="63"/>
                    </a:lnTo>
                    <a:close/>
                  </a:path>
                </a:pathLst>
              </a:custGeom>
              <a:solidFill>
                <a:srgbClr val="000000"/>
              </a:solidFill>
              <a:ln w="9525">
                <a:noFill/>
                <a:round/>
                <a:headEnd/>
                <a:tailEnd/>
              </a:ln>
            </p:spPr>
            <p:txBody>
              <a:bodyPr/>
              <a:lstStyle/>
              <a:p>
                <a:endParaRPr lang="pt-BR"/>
              </a:p>
            </p:txBody>
          </p:sp>
          <p:sp>
            <p:nvSpPr>
              <p:cNvPr id="22385" name="Freeform 387"/>
              <p:cNvSpPr>
                <a:spLocks/>
              </p:cNvSpPr>
              <p:nvPr/>
            </p:nvSpPr>
            <p:spPr bwMode="auto">
              <a:xfrm>
                <a:off x="4105" y="2790"/>
                <a:ext cx="36" cy="37"/>
              </a:xfrm>
              <a:custGeom>
                <a:avLst/>
                <a:gdLst>
                  <a:gd name="T0" fmla="*/ 36 w 36"/>
                  <a:gd name="T1" fmla="*/ 36 h 37"/>
                  <a:gd name="T2" fmla="*/ 36 w 36"/>
                  <a:gd name="T3" fmla="*/ 34 h 37"/>
                  <a:gd name="T4" fmla="*/ 34 w 36"/>
                  <a:gd name="T5" fmla="*/ 34 h 37"/>
                  <a:gd name="T6" fmla="*/ 34 w 36"/>
                  <a:gd name="T7" fmla="*/ 30 h 37"/>
                  <a:gd name="T8" fmla="*/ 32 w 36"/>
                  <a:gd name="T9" fmla="*/ 28 h 37"/>
                  <a:gd name="T10" fmla="*/ 29 w 36"/>
                  <a:gd name="T11" fmla="*/ 22 h 37"/>
                  <a:gd name="T12" fmla="*/ 23 w 36"/>
                  <a:gd name="T13" fmla="*/ 17 h 37"/>
                  <a:gd name="T14" fmla="*/ 19 w 36"/>
                  <a:gd name="T15" fmla="*/ 9 h 37"/>
                  <a:gd name="T16" fmla="*/ 10 w 36"/>
                  <a:gd name="T17" fmla="*/ 0 h 37"/>
                  <a:gd name="T18" fmla="*/ 0 w 36"/>
                  <a:gd name="T19" fmla="*/ 3 h 37"/>
                  <a:gd name="T20" fmla="*/ 8 w 36"/>
                  <a:gd name="T21" fmla="*/ 13 h 37"/>
                  <a:gd name="T22" fmla="*/ 13 w 36"/>
                  <a:gd name="T23" fmla="*/ 20 h 37"/>
                  <a:gd name="T24" fmla="*/ 19 w 36"/>
                  <a:gd name="T25" fmla="*/ 26 h 37"/>
                  <a:gd name="T26" fmla="*/ 21 w 36"/>
                  <a:gd name="T27" fmla="*/ 30 h 37"/>
                  <a:gd name="T28" fmla="*/ 23 w 36"/>
                  <a:gd name="T29" fmla="*/ 34 h 37"/>
                  <a:gd name="T30" fmla="*/ 25 w 36"/>
                  <a:gd name="T31" fmla="*/ 37 h 37"/>
                  <a:gd name="T32" fmla="*/ 25 w 36"/>
                  <a:gd name="T33" fmla="*/ 37 h 37"/>
                  <a:gd name="T34" fmla="*/ 36 w 36"/>
                  <a:gd name="T35" fmla="*/ 36 h 3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6"/>
                  <a:gd name="T55" fmla="*/ 0 h 37"/>
                  <a:gd name="T56" fmla="*/ 36 w 36"/>
                  <a:gd name="T57" fmla="*/ 37 h 3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6" h="37">
                    <a:moveTo>
                      <a:pt x="36" y="36"/>
                    </a:moveTo>
                    <a:lnTo>
                      <a:pt x="36" y="34"/>
                    </a:lnTo>
                    <a:lnTo>
                      <a:pt x="34" y="34"/>
                    </a:lnTo>
                    <a:lnTo>
                      <a:pt x="34" y="30"/>
                    </a:lnTo>
                    <a:lnTo>
                      <a:pt x="32" y="28"/>
                    </a:lnTo>
                    <a:lnTo>
                      <a:pt x="29" y="22"/>
                    </a:lnTo>
                    <a:lnTo>
                      <a:pt x="23" y="17"/>
                    </a:lnTo>
                    <a:lnTo>
                      <a:pt x="19" y="9"/>
                    </a:lnTo>
                    <a:lnTo>
                      <a:pt x="10" y="0"/>
                    </a:lnTo>
                    <a:lnTo>
                      <a:pt x="0" y="3"/>
                    </a:lnTo>
                    <a:lnTo>
                      <a:pt x="8" y="13"/>
                    </a:lnTo>
                    <a:lnTo>
                      <a:pt x="13" y="20"/>
                    </a:lnTo>
                    <a:lnTo>
                      <a:pt x="19" y="26"/>
                    </a:lnTo>
                    <a:lnTo>
                      <a:pt x="21" y="30"/>
                    </a:lnTo>
                    <a:lnTo>
                      <a:pt x="23" y="34"/>
                    </a:lnTo>
                    <a:lnTo>
                      <a:pt x="25" y="37"/>
                    </a:lnTo>
                    <a:lnTo>
                      <a:pt x="36" y="36"/>
                    </a:lnTo>
                    <a:close/>
                  </a:path>
                </a:pathLst>
              </a:custGeom>
              <a:solidFill>
                <a:srgbClr val="000000"/>
              </a:solidFill>
              <a:ln w="9525">
                <a:noFill/>
                <a:round/>
                <a:headEnd/>
                <a:tailEnd/>
              </a:ln>
            </p:spPr>
            <p:txBody>
              <a:bodyPr/>
              <a:lstStyle/>
              <a:p>
                <a:endParaRPr lang="pt-BR"/>
              </a:p>
            </p:txBody>
          </p:sp>
          <p:sp>
            <p:nvSpPr>
              <p:cNvPr id="22386" name="Freeform 388"/>
              <p:cNvSpPr>
                <a:spLocks/>
              </p:cNvSpPr>
              <p:nvPr/>
            </p:nvSpPr>
            <p:spPr bwMode="auto">
              <a:xfrm>
                <a:off x="4130" y="2826"/>
                <a:ext cx="11" cy="5"/>
              </a:xfrm>
              <a:custGeom>
                <a:avLst/>
                <a:gdLst>
                  <a:gd name="T0" fmla="*/ 0 w 11"/>
                  <a:gd name="T1" fmla="*/ 1 h 5"/>
                  <a:gd name="T2" fmla="*/ 2 w 11"/>
                  <a:gd name="T3" fmla="*/ 3 h 5"/>
                  <a:gd name="T4" fmla="*/ 4 w 11"/>
                  <a:gd name="T5" fmla="*/ 5 h 5"/>
                  <a:gd name="T6" fmla="*/ 5 w 11"/>
                  <a:gd name="T7" fmla="*/ 5 h 5"/>
                  <a:gd name="T8" fmla="*/ 9 w 11"/>
                  <a:gd name="T9" fmla="*/ 5 h 5"/>
                  <a:gd name="T10" fmla="*/ 9 w 11"/>
                  <a:gd name="T11" fmla="*/ 3 h 5"/>
                  <a:gd name="T12" fmla="*/ 11 w 11"/>
                  <a:gd name="T13" fmla="*/ 1 h 5"/>
                  <a:gd name="T14" fmla="*/ 11 w 11"/>
                  <a:gd name="T15" fmla="*/ 1 h 5"/>
                  <a:gd name="T16" fmla="*/ 11 w 11"/>
                  <a:gd name="T17" fmla="*/ 0 h 5"/>
                  <a:gd name="T18" fmla="*/ 0 w 11"/>
                  <a:gd name="T19" fmla="*/ 1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5"/>
                  <a:gd name="T32" fmla="*/ 11 w 11"/>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5">
                    <a:moveTo>
                      <a:pt x="0" y="1"/>
                    </a:moveTo>
                    <a:lnTo>
                      <a:pt x="2" y="3"/>
                    </a:lnTo>
                    <a:lnTo>
                      <a:pt x="4" y="5"/>
                    </a:lnTo>
                    <a:lnTo>
                      <a:pt x="5" y="5"/>
                    </a:lnTo>
                    <a:lnTo>
                      <a:pt x="9" y="5"/>
                    </a:lnTo>
                    <a:lnTo>
                      <a:pt x="9" y="3"/>
                    </a:lnTo>
                    <a:lnTo>
                      <a:pt x="11" y="1"/>
                    </a:lnTo>
                    <a:lnTo>
                      <a:pt x="11" y="0"/>
                    </a:lnTo>
                    <a:lnTo>
                      <a:pt x="0" y="1"/>
                    </a:lnTo>
                    <a:close/>
                  </a:path>
                </a:pathLst>
              </a:custGeom>
              <a:solidFill>
                <a:srgbClr val="000000"/>
              </a:solidFill>
              <a:ln w="9525">
                <a:noFill/>
                <a:round/>
                <a:headEnd/>
                <a:tailEnd/>
              </a:ln>
            </p:spPr>
            <p:txBody>
              <a:bodyPr/>
              <a:lstStyle/>
              <a:p>
                <a:endParaRPr lang="pt-BR"/>
              </a:p>
            </p:txBody>
          </p:sp>
          <p:sp>
            <p:nvSpPr>
              <p:cNvPr id="22387" name="Freeform 389"/>
              <p:cNvSpPr>
                <a:spLocks/>
              </p:cNvSpPr>
              <p:nvPr/>
            </p:nvSpPr>
            <p:spPr bwMode="auto">
              <a:xfrm>
                <a:off x="4173" y="3004"/>
                <a:ext cx="103" cy="59"/>
              </a:xfrm>
              <a:custGeom>
                <a:avLst/>
                <a:gdLst>
                  <a:gd name="T0" fmla="*/ 52 w 103"/>
                  <a:gd name="T1" fmla="*/ 0 h 59"/>
                  <a:gd name="T2" fmla="*/ 61 w 103"/>
                  <a:gd name="T3" fmla="*/ 2 h 59"/>
                  <a:gd name="T4" fmla="*/ 73 w 103"/>
                  <a:gd name="T5" fmla="*/ 2 h 59"/>
                  <a:gd name="T6" fmla="*/ 82 w 103"/>
                  <a:gd name="T7" fmla="*/ 6 h 59"/>
                  <a:gd name="T8" fmla="*/ 88 w 103"/>
                  <a:gd name="T9" fmla="*/ 8 h 59"/>
                  <a:gd name="T10" fmla="*/ 95 w 103"/>
                  <a:gd name="T11" fmla="*/ 13 h 59"/>
                  <a:gd name="T12" fmla="*/ 99 w 103"/>
                  <a:gd name="T13" fmla="*/ 19 h 59"/>
                  <a:gd name="T14" fmla="*/ 103 w 103"/>
                  <a:gd name="T15" fmla="*/ 23 h 59"/>
                  <a:gd name="T16" fmla="*/ 103 w 103"/>
                  <a:gd name="T17" fmla="*/ 30 h 59"/>
                  <a:gd name="T18" fmla="*/ 103 w 103"/>
                  <a:gd name="T19" fmla="*/ 36 h 59"/>
                  <a:gd name="T20" fmla="*/ 99 w 103"/>
                  <a:gd name="T21" fmla="*/ 42 h 59"/>
                  <a:gd name="T22" fmla="*/ 95 w 103"/>
                  <a:gd name="T23" fmla="*/ 45 h 59"/>
                  <a:gd name="T24" fmla="*/ 88 w 103"/>
                  <a:gd name="T25" fmla="*/ 49 h 59"/>
                  <a:gd name="T26" fmla="*/ 82 w 103"/>
                  <a:gd name="T27" fmla="*/ 53 h 59"/>
                  <a:gd name="T28" fmla="*/ 73 w 103"/>
                  <a:gd name="T29" fmla="*/ 55 h 59"/>
                  <a:gd name="T30" fmla="*/ 61 w 103"/>
                  <a:gd name="T31" fmla="*/ 57 h 59"/>
                  <a:gd name="T32" fmla="*/ 52 w 103"/>
                  <a:gd name="T33" fmla="*/ 59 h 59"/>
                  <a:gd name="T34" fmla="*/ 40 w 103"/>
                  <a:gd name="T35" fmla="*/ 57 h 59"/>
                  <a:gd name="T36" fmla="*/ 31 w 103"/>
                  <a:gd name="T37" fmla="*/ 55 h 59"/>
                  <a:gd name="T38" fmla="*/ 21 w 103"/>
                  <a:gd name="T39" fmla="*/ 53 h 59"/>
                  <a:gd name="T40" fmla="*/ 16 w 103"/>
                  <a:gd name="T41" fmla="*/ 49 h 59"/>
                  <a:gd name="T42" fmla="*/ 8 w 103"/>
                  <a:gd name="T43" fmla="*/ 45 h 59"/>
                  <a:gd name="T44" fmla="*/ 4 w 103"/>
                  <a:gd name="T45" fmla="*/ 42 h 59"/>
                  <a:gd name="T46" fmla="*/ 0 w 103"/>
                  <a:gd name="T47" fmla="*/ 36 h 59"/>
                  <a:gd name="T48" fmla="*/ 0 w 103"/>
                  <a:gd name="T49" fmla="*/ 30 h 59"/>
                  <a:gd name="T50" fmla="*/ 0 w 103"/>
                  <a:gd name="T51" fmla="*/ 23 h 59"/>
                  <a:gd name="T52" fmla="*/ 4 w 103"/>
                  <a:gd name="T53" fmla="*/ 19 h 59"/>
                  <a:gd name="T54" fmla="*/ 8 w 103"/>
                  <a:gd name="T55" fmla="*/ 13 h 59"/>
                  <a:gd name="T56" fmla="*/ 16 w 103"/>
                  <a:gd name="T57" fmla="*/ 8 h 59"/>
                  <a:gd name="T58" fmla="*/ 21 w 103"/>
                  <a:gd name="T59" fmla="*/ 6 h 59"/>
                  <a:gd name="T60" fmla="*/ 31 w 103"/>
                  <a:gd name="T61" fmla="*/ 2 h 59"/>
                  <a:gd name="T62" fmla="*/ 40 w 103"/>
                  <a:gd name="T63" fmla="*/ 2 h 59"/>
                  <a:gd name="T64" fmla="*/ 52 w 103"/>
                  <a:gd name="T65" fmla="*/ 0 h 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3"/>
                  <a:gd name="T100" fmla="*/ 0 h 59"/>
                  <a:gd name="T101" fmla="*/ 103 w 103"/>
                  <a:gd name="T102" fmla="*/ 59 h 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3" h="59">
                    <a:moveTo>
                      <a:pt x="52" y="0"/>
                    </a:moveTo>
                    <a:lnTo>
                      <a:pt x="61" y="2"/>
                    </a:lnTo>
                    <a:lnTo>
                      <a:pt x="73" y="2"/>
                    </a:lnTo>
                    <a:lnTo>
                      <a:pt x="82" y="6"/>
                    </a:lnTo>
                    <a:lnTo>
                      <a:pt x="88" y="8"/>
                    </a:lnTo>
                    <a:lnTo>
                      <a:pt x="95" y="13"/>
                    </a:lnTo>
                    <a:lnTo>
                      <a:pt x="99" y="19"/>
                    </a:lnTo>
                    <a:lnTo>
                      <a:pt x="103" y="23"/>
                    </a:lnTo>
                    <a:lnTo>
                      <a:pt x="103" y="30"/>
                    </a:lnTo>
                    <a:lnTo>
                      <a:pt x="103" y="36"/>
                    </a:lnTo>
                    <a:lnTo>
                      <a:pt x="99" y="42"/>
                    </a:lnTo>
                    <a:lnTo>
                      <a:pt x="95" y="45"/>
                    </a:lnTo>
                    <a:lnTo>
                      <a:pt x="88" y="49"/>
                    </a:lnTo>
                    <a:lnTo>
                      <a:pt x="82" y="53"/>
                    </a:lnTo>
                    <a:lnTo>
                      <a:pt x="73" y="55"/>
                    </a:lnTo>
                    <a:lnTo>
                      <a:pt x="61" y="57"/>
                    </a:lnTo>
                    <a:lnTo>
                      <a:pt x="52" y="59"/>
                    </a:lnTo>
                    <a:lnTo>
                      <a:pt x="40" y="57"/>
                    </a:lnTo>
                    <a:lnTo>
                      <a:pt x="31" y="55"/>
                    </a:lnTo>
                    <a:lnTo>
                      <a:pt x="21" y="53"/>
                    </a:lnTo>
                    <a:lnTo>
                      <a:pt x="16" y="49"/>
                    </a:lnTo>
                    <a:lnTo>
                      <a:pt x="8" y="45"/>
                    </a:lnTo>
                    <a:lnTo>
                      <a:pt x="4" y="42"/>
                    </a:lnTo>
                    <a:lnTo>
                      <a:pt x="0" y="36"/>
                    </a:lnTo>
                    <a:lnTo>
                      <a:pt x="0" y="30"/>
                    </a:lnTo>
                    <a:lnTo>
                      <a:pt x="0" y="23"/>
                    </a:lnTo>
                    <a:lnTo>
                      <a:pt x="4" y="19"/>
                    </a:lnTo>
                    <a:lnTo>
                      <a:pt x="8" y="13"/>
                    </a:lnTo>
                    <a:lnTo>
                      <a:pt x="16" y="8"/>
                    </a:lnTo>
                    <a:lnTo>
                      <a:pt x="21" y="6"/>
                    </a:lnTo>
                    <a:lnTo>
                      <a:pt x="31" y="2"/>
                    </a:lnTo>
                    <a:lnTo>
                      <a:pt x="40" y="2"/>
                    </a:lnTo>
                    <a:lnTo>
                      <a:pt x="52" y="0"/>
                    </a:lnTo>
                    <a:close/>
                  </a:path>
                </a:pathLst>
              </a:custGeom>
              <a:solidFill>
                <a:srgbClr val="000000"/>
              </a:solidFill>
              <a:ln w="9525">
                <a:noFill/>
                <a:round/>
                <a:headEnd/>
                <a:tailEnd/>
              </a:ln>
            </p:spPr>
            <p:txBody>
              <a:bodyPr/>
              <a:lstStyle/>
              <a:p>
                <a:endParaRPr lang="pt-BR"/>
              </a:p>
            </p:txBody>
          </p:sp>
          <p:sp>
            <p:nvSpPr>
              <p:cNvPr id="22388" name="Freeform 390"/>
              <p:cNvSpPr>
                <a:spLocks/>
              </p:cNvSpPr>
              <p:nvPr/>
            </p:nvSpPr>
            <p:spPr bwMode="auto">
              <a:xfrm>
                <a:off x="3471" y="2476"/>
                <a:ext cx="2023" cy="923"/>
              </a:xfrm>
              <a:custGeom>
                <a:avLst/>
                <a:gdLst>
                  <a:gd name="T0" fmla="*/ 820 w 2023"/>
                  <a:gd name="T1" fmla="*/ 904 h 923"/>
                  <a:gd name="T2" fmla="*/ 737 w 2023"/>
                  <a:gd name="T3" fmla="*/ 852 h 923"/>
                  <a:gd name="T4" fmla="*/ 731 w 2023"/>
                  <a:gd name="T5" fmla="*/ 803 h 923"/>
                  <a:gd name="T6" fmla="*/ 775 w 2023"/>
                  <a:gd name="T7" fmla="*/ 706 h 923"/>
                  <a:gd name="T8" fmla="*/ 763 w 2023"/>
                  <a:gd name="T9" fmla="*/ 697 h 923"/>
                  <a:gd name="T10" fmla="*/ 626 w 2023"/>
                  <a:gd name="T11" fmla="*/ 782 h 923"/>
                  <a:gd name="T12" fmla="*/ 456 w 2023"/>
                  <a:gd name="T13" fmla="*/ 807 h 923"/>
                  <a:gd name="T14" fmla="*/ 308 w 2023"/>
                  <a:gd name="T15" fmla="*/ 771 h 923"/>
                  <a:gd name="T16" fmla="*/ 264 w 2023"/>
                  <a:gd name="T17" fmla="*/ 758 h 923"/>
                  <a:gd name="T18" fmla="*/ 188 w 2023"/>
                  <a:gd name="T19" fmla="*/ 748 h 923"/>
                  <a:gd name="T20" fmla="*/ 135 w 2023"/>
                  <a:gd name="T21" fmla="*/ 695 h 923"/>
                  <a:gd name="T22" fmla="*/ 70 w 2023"/>
                  <a:gd name="T23" fmla="*/ 651 h 923"/>
                  <a:gd name="T24" fmla="*/ 34 w 2023"/>
                  <a:gd name="T25" fmla="*/ 589 h 923"/>
                  <a:gd name="T26" fmla="*/ 44 w 2023"/>
                  <a:gd name="T27" fmla="*/ 555 h 923"/>
                  <a:gd name="T28" fmla="*/ 8 w 2023"/>
                  <a:gd name="T29" fmla="*/ 477 h 923"/>
                  <a:gd name="T30" fmla="*/ 40 w 2023"/>
                  <a:gd name="T31" fmla="*/ 391 h 923"/>
                  <a:gd name="T32" fmla="*/ 87 w 2023"/>
                  <a:gd name="T33" fmla="*/ 342 h 923"/>
                  <a:gd name="T34" fmla="*/ 118 w 2023"/>
                  <a:gd name="T35" fmla="*/ 258 h 923"/>
                  <a:gd name="T36" fmla="*/ 264 w 2023"/>
                  <a:gd name="T37" fmla="*/ 171 h 923"/>
                  <a:gd name="T38" fmla="*/ 408 w 2023"/>
                  <a:gd name="T39" fmla="*/ 90 h 923"/>
                  <a:gd name="T40" fmla="*/ 505 w 2023"/>
                  <a:gd name="T41" fmla="*/ 76 h 923"/>
                  <a:gd name="T42" fmla="*/ 552 w 2023"/>
                  <a:gd name="T43" fmla="*/ 80 h 923"/>
                  <a:gd name="T44" fmla="*/ 647 w 2023"/>
                  <a:gd name="T45" fmla="*/ 38 h 923"/>
                  <a:gd name="T46" fmla="*/ 769 w 2023"/>
                  <a:gd name="T47" fmla="*/ 48 h 923"/>
                  <a:gd name="T48" fmla="*/ 926 w 2023"/>
                  <a:gd name="T49" fmla="*/ 17 h 923"/>
                  <a:gd name="T50" fmla="*/ 1008 w 2023"/>
                  <a:gd name="T51" fmla="*/ 4 h 923"/>
                  <a:gd name="T52" fmla="*/ 1120 w 2023"/>
                  <a:gd name="T53" fmla="*/ 40 h 923"/>
                  <a:gd name="T54" fmla="*/ 1293 w 2023"/>
                  <a:gd name="T55" fmla="*/ 57 h 923"/>
                  <a:gd name="T56" fmla="*/ 1359 w 2023"/>
                  <a:gd name="T57" fmla="*/ 73 h 923"/>
                  <a:gd name="T58" fmla="*/ 1414 w 2023"/>
                  <a:gd name="T59" fmla="*/ 147 h 923"/>
                  <a:gd name="T60" fmla="*/ 1530 w 2023"/>
                  <a:gd name="T61" fmla="*/ 150 h 923"/>
                  <a:gd name="T62" fmla="*/ 1615 w 2023"/>
                  <a:gd name="T63" fmla="*/ 154 h 923"/>
                  <a:gd name="T64" fmla="*/ 1720 w 2023"/>
                  <a:gd name="T65" fmla="*/ 258 h 923"/>
                  <a:gd name="T66" fmla="*/ 1704 w 2023"/>
                  <a:gd name="T67" fmla="*/ 304 h 923"/>
                  <a:gd name="T68" fmla="*/ 1767 w 2023"/>
                  <a:gd name="T69" fmla="*/ 315 h 923"/>
                  <a:gd name="T70" fmla="*/ 1820 w 2023"/>
                  <a:gd name="T71" fmla="*/ 361 h 923"/>
                  <a:gd name="T72" fmla="*/ 1830 w 2023"/>
                  <a:gd name="T73" fmla="*/ 395 h 923"/>
                  <a:gd name="T74" fmla="*/ 1890 w 2023"/>
                  <a:gd name="T75" fmla="*/ 431 h 923"/>
                  <a:gd name="T76" fmla="*/ 1944 w 2023"/>
                  <a:gd name="T77" fmla="*/ 511 h 923"/>
                  <a:gd name="T78" fmla="*/ 1925 w 2023"/>
                  <a:gd name="T79" fmla="*/ 551 h 923"/>
                  <a:gd name="T80" fmla="*/ 1993 w 2023"/>
                  <a:gd name="T81" fmla="*/ 570 h 923"/>
                  <a:gd name="T82" fmla="*/ 2023 w 2023"/>
                  <a:gd name="T83" fmla="*/ 621 h 923"/>
                  <a:gd name="T84" fmla="*/ 1980 w 2023"/>
                  <a:gd name="T85" fmla="*/ 676 h 923"/>
                  <a:gd name="T86" fmla="*/ 1993 w 2023"/>
                  <a:gd name="T87" fmla="*/ 699 h 923"/>
                  <a:gd name="T88" fmla="*/ 1949 w 2023"/>
                  <a:gd name="T89" fmla="*/ 767 h 923"/>
                  <a:gd name="T90" fmla="*/ 2008 w 2023"/>
                  <a:gd name="T91" fmla="*/ 822 h 923"/>
                  <a:gd name="T92" fmla="*/ 1985 w 2023"/>
                  <a:gd name="T93" fmla="*/ 904 h 923"/>
                  <a:gd name="T94" fmla="*/ 1923 w 2023"/>
                  <a:gd name="T95" fmla="*/ 923 h 923"/>
                  <a:gd name="T96" fmla="*/ 1818 w 2023"/>
                  <a:gd name="T97" fmla="*/ 875 h 923"/>
                  <a:gd name="T98" fmla="*/ 1752 w 2023"/>
                  <a:gd name="T99" fmla="*/ 816 h 923"/>
                  <a:gd name="T100" fmla="*/ 1701 w 2023"/>
                  <a:gd name="T101" fmla="*/ 782 h 923"/>
                  <a:gd name="T102" fmla="*/ 1653 w 2023"/>
                  <a:gd name="T103" fmla="*/ 763 h 923"/>
                  <a:gd name="T104" fmla="*/ 1610 w 2023"/>
                  <a:gd name="T105" fmla="*/ 733 h 923"/>
                  <a:gd name="T106" fmla="*/ 1456 w 2023"/>
                  <a:gd name="T107" fmla="*/ 678 h 923"/>
                  <a:gd name="T108" fmla="*/ 1357 w 2023"/>
                  <a:gd name="T109" fmla="*/ 689 h 923"/>
                  <a:gd name="T110" fmla="*/ 1257 w 2023"/>
                  <a:gd name="T111" fmla="*/ 780 h 923"/>
                  <a:gd name="T112" fmla="*/ 1224 w 2023"/>
                  <a:gd name="T113" fmla="*/ 830 h 923"/>
                  <a:gd name="T114" fmla="*/ 1078 w 2023"/>
                  <a:gd name="T115" fmla="*/ 907 h 923"/>
                  <a:gd name="T116" fmla="*/ 979 w 2023"/>
                  <a:gd name="T117" fmla="*/ 919 h 9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023"/>
                  <a:gd name="T178" fmla="*/ 0 h 923"/>
                  <a:gd name="T179" fmla="*/ 2023 w 2023"/>
                  <a:gd name="T180" fmla="*/ 923 h 9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023" h="923">
                    <a:moveTo>
                      <a:pt x="938" y="915"/>
                    </a:moveTo>
                    <a:lnTo>
                      <a:pt x="856" y="904"/>
                    </a:lnTo>
                    <a:lnTo>
                      <a:pt x="854" y="904"/>
                    </a:lnTo>
                    <a:lnTo>
                      <a:pt x="849" y="904"/>
                    </a:lnTo>
                    <a:lnTo>
                      <a:pt x="843" y="904"/>
                    </a:lnTo>
                    <a:lnTo>
                      <a:pt x="835" y="904"/>
                    </a:lnTo>
                    <a:lnTo>
                      <a:pt x="828" y="904"/>
                    </a:lnTo>
                    <a:lnTo>
                      <a:pt x="820" y="904"/>
                    </a:lnTo>
                    <a:lnTo>
                      <a:pt x="812" y="902"/>
                    </a:lnTo>
                    <a:lnTo>
                      <a:pt x="807" y="900"/>
                    </a:lnTo>
                    <a:lnTo>
                      <a:pt x="799" y="896"/>
                    </a:lnTo>
                    <a:lnTo>
                      <a:pt x="790" y="890"/>
                    </a:lnTo>
                    <a:lnTo>
                      <a:pt x="776" y="881"/>
                    </a:lnTo>
                    <a:lnTo>
                      <a:pt x="761" y="871"/>
                    </a:lnTo>
                    <a:lnTo>
                      <a:pt x="748" y="860"/>
                    </a:lnTo>
                    <a:lnTo>
                      <a:pt x="737" y="852"/>
                    </a:lnTo>
                    <a:lnTo>
                      <a:pt x="733" y="847"/>
                    </a:lnTo>
                    <a:lnTo>
                      <a:pt x="729" y="843"/>
                    </a:lnTo>
                    <a:lnTo>
                      <a:pt x="727" y="839"/>
                    </a:lnTo>
                    <a:lnTo>
                      <a:pt x="727" y="837"/>
                    </a:lnTo>
                    <a:lnTo>
                      <a:pt x="727" y="830"/>
                    </a:lnTo>
                    <a:lnTo>
                      <a:pt x="729" y="822"/>
                    </a:lnTo>
                    <a:lnTo>
                      <a:pt x="729" y="814"/>
                    </a:lnTo>
                    <a:lnTo>
                      <a:pt x="731" y="803"/>
                    </a:lnTo>
                    <a:lnTo>
                      <a:pt x="733" y="790"/>
                    </a:lnTo>
                    <a:lnTo>
                      <a:pt x="737" y="778"/>
                    </a:lnTo>
                    <a:lnTo>
                      <a:pt x="740" y="765"/>
                    </a:lnTo>
                    <a:lnTo>
                      <a:pt x="746" y="754"/>
                    </a:lnTo>
                    <a:lnTo>
                      <a:pt x="754" y="740"/>
                    </a:lnTo>
                    <a:lnTo>
                      <a:pt x="759" y="729"/>
                    </a:lnTo>
                    <a:lnTo>
                      <a:pt x="767" y="718"/>
                    </a:lnTo>
                    <a:lnTo>
                      <a:pt x="775" y="706"/>
                    </a:lnTo>
                    <a:lnTo>
                      <a:pt x="780" y="697"/>
                    </a:lnTo>
                    <a:lnTo>
                      <a:pt x="784" y="691"/>
                    </a:lnTo>
                    <a:lnTo>
                      <a:pt x="790" y="687"/>
                    </a:lnTo>
                    <a:lnTo>
                      <a:pt x="790" y="685"/>
                    </a:lnTo>
                    <a:lnTo>
                      <a:pt x="788" y="685"/>
                    </a:lnTo>
                    <a:lnTo>
                      <a:pt x="782" y="687"/>
                    </a:lnTo>
                    <a:lnTo>
                      <a:pt x="775" y="693"/>
                    </a:lnTo>
                    <a:lnTo>
                      <a:pt x="763" y="697"/>
                    </a:lnTo>
                    <a:lnTo>
                      <a:pt x="750" y="704"/>
                    </a:lnTo>
                    <a:lnTo>
                      <a:pt x="735" y="714"/>
                    </a:lnTo>
                    <a:lnTo>
                      <a:pt x="718" y="725"/>
                    </a:lnTo>
                    <a:lnTo>
                      <a:pt x="699" y="739"/>
                    </a:lnTo>
                    <a:lnTo>
                      <a:pt x="682" y="752"/>
                    </a:lnTo>
                    <a:lnTo>
                      <a:pt x="663" y="763"/>
                    </a:lnTo>
                    <a:lnTo>
                      <a:pt x="644" y="775"/>
                    </a:lnTo>
                    <a:lnTo>
                      <a:pt x="626" y="782"/>
                    </a:lnTo>
                    <a:lnTo>
                      <a:pt x="609" y="792"/>
                    </a:lnTo>
                    <a:lnTo>
                      <a:pt x="590" y="797"/>
                    </a:lnTo>
                    <a:lnTo>
                      <a:pt x="573" y="801"/>
                    </a:lnTo>
                    <a:lnTo>
                      <a:pt x="554" y="803"/>
                    </a:lnTo>
                    <a:lnTo>
                      <a:pt x="533" y="805"/>
                    </a:lnTo>
                    <a:lnTo>
                      <a:pt x="509" y="805"/>
                    </a:lnTo>
                    <a:lnTo>
                      <a:pt x="484" y="807"/>
                    </a:lnTo>
                    <a:lnTo>
                      <a:pt x="456" y="807"/>
                    </a:lnTo>
                    <a:lnTo>
                      <a:pt x="429" y="805"/>
                    </a:lnTo>
                    <a:lnTo>
                      <a:pt x="404" y="805"/>
                    </a:lnTo>
                    <a:lnTo>
                      <a:pt x="384" y="803"/>
                    </a:lnTo>
                    <a:lnTo>
                      <a:pt x="366" y="799"/>
                    </a:lnTo>
                    <a:lnTo>
                      <a:pt x="353" y="794"/>
                    </a:lnTo>
                    <a:lnTo>
                      <a:pt x="338" y="788"/>
                    </a:lnTo>
                    <a:lnTo>
                      <a:pt x="323" y="780"/>
                    </a:lnTo>
                    <a:lnTo>
                      <a:pt x="308" y="771"/>
                    </a:lnTo>
                    <a:lnTo>
                      <a:pt x="292" y="763"/>
                    </a:lnTo>
                    <a:lnTo>
                      <a:pt x="283" y="758"/>
                    </a:lnTo>
                    <a:lnTo>
                      <a:pt x="275" y="752"/>
                    </a:lnTo>
                    <a:lnTo>
                      <a:pt x="272" y="752"/>
                    </a:lnTo>
                    <a:lnTo>
                      <a:pt x="270" y="754"/>
                    </a:lnTo>
                    <a:lnTo>
                      <a:pt x="268" y="756"/>
                    </a:lnTo>
                    <a:lnTo>
                      <a:pt x="264" y="758"/>
                    </a:lnTo>
                    <a:lnTo>
                      <a:pt x="260" y="759"/>
                    </a:lnTo>
                    <a:lnTo>
                      <a:pt x="254" y="759"/>
                    </a:lnTo>
                    <a:lnTo>
                      <a:pt x="249" y="759"/>
                    </a:lnTo>
                    <a:lnTo>
                      <a:pt x="239" y="758"/>
                    </a:lnTo>
                    <a:lnTo>
                      <a:pt x="228" y="756"/>
                    </a:lnTo>
                    <a:lnTo>
                      <a:pt x="215" y="754"/>
                    </a:lnTo>
                    <a:lnTo>
                      <a:pt x="201" y="750"/>
                    </a:lnTo>
                    <a:lnTo>
                      <a:pt x="188" y="748"/>
                    </a:lnTo>
                    <a:lnTo>
                      <a:pt x="177" y="744"/>
                    </a:lnTo>
                    <a:lnTo>
                      <a:pt x="169" y="740"/>
                    </a:lnTo>
                    <a:lnTo>
                      <a:pt x="163" y="739"/>
                    </a:lnTo>
                    <a:lnTo>
                      <a:pt x="158" y="733"/>
                    </a:lnTo>
                    <a:lnTo>
                      <a:pt x="154" y="725"/>
                    </a:lnTo>
                    <a:lnTo>
                      <a:pt x="148" y="716"/>
                    </a:lnTo>
                    <a:lnTo>
                      <a:pt x="141" y="704"/>
                    </a:lnTo>
                    <a:lnTo>
                      <a:pt x="135" y="695"/>
                    </a:lnTo>
                    <a:lnTo>
                      <a:pt x="127" y="685"/>
                    </a:lnTo>
                    <a:lnTo>
                      <a:pt x="118" y="678"/>
                    </a:lnTo>
                    <a:lnTo>
                      <a:pt x="112" y="674"/>
                    </a:lnTo>
                    <a:lnTo>
                      <a:pt x="105" y="668"/>
                    </a:lnTo>
                    <a:lnTo>
                      <a:pt x="97" y="665"/>
                    </a:lnTo>
                    <a:lnTo>
                      <a:pt x="87" y="661"/>
                    </a:lnTo>
                    <a:lnTo>
                      <a:pt x="78" y="657"/>
                    </a:lnTo>
                    <a:lnTo>
                      <a:pt x="70" y="651"/>
                    </a:lnTo>
                    <a:lnTo>
                      <a:pt x="63" y="646"/>
                    </a:lnTo>
                    <a:lnTo>
                      <a:pt x="55" y="640"/>
                    </a:lnTo>
                    <a:lnTo>
                      <a:pt x="51" y="634"/>
                    </a:lnTo>
                    <a:lnTo>
                      <a:pt x="48" y="627"/>
                    </a:lnTo>
                    <a:lnTo>
                      <a:pt x="44" y="617"/>
                    </a:lnTo>
                    <a:lnTo>
                      <a:pt x="40" y="608"/>
                    </a:lnTo>
                    <a:lnTo>
                      <a:pt x="36" y="598"/>
                    </a:lnTo>
                    <a:lnTo>
                      <a:pt x="34" y="589"/>
                    </a:lnTo>
                    <a:lnTo>
                      <a:pt x="34" y="581"/>
                    </a:lnTo>
                    <a:lnTo>
                      <a:pt x="34" y="573"/>
                    </a:lnTo>
                    <a:lnTo>
                      <a:pt x="36" y="570"/>
                    </a:lnTo>
                    <a:lnTo>
                      <a:pt x="38" y="568"/>
                    </a:lnTo>
                    <a:lnTo>
                      <a:pt x="40" y="564"/>
                    </a:lnTo>
                    <a:lnTo>
                      <a:pt x="42" y="562"/>
                    </a:lnTo>
                    <a:lnTo>
                      <a:pt x="44" y="558"/>
                    </a:lnTo>
                    <a:lnTo>
                      <a:pt x="44" y="555"/>
                    </a:lnTo>
                    <a:lnTo>
                      <a:pt x="46" y="555"/>
                    </a:lnTo>
                    <a:lnTo>
                      <a:pt x="46" y="553"/>
                    </a:lnTo>
                    <a:lnTo>
                      <a:pt x="46" y="551"/>
                    </a:lnTo>
                    <a:lnTo>
                      <a:pt x="44" y="547"/>
                    </a:lnTo>
                    <a:lnTo>
                      <a:pt x="36" y="536"/>
                    </a:lnTo>
                    <a:lnTo>
                      <a:pt x="27" y="518"/>
                    </a:lnTo>
                    <a:lnTo>
                      <a:pt x="17" y="499"/>
                    </a:lnTo>
                    <a:lnTo>
                      <a:pt x="8" y="477"/>
                    </a:lnTo>
                    <a:lnTo>
                      <a:pt x="2" y="456"/>
                    </a:lnTo>
                    <a:lnTo>
                      <a:pt x="0" y="446"/>
                    </a:lnTo>
                    <a:lnTo>
                      <a:pt x="0" y="437"/>
                    </a:lnTo>
                    <a:lnTo>
                      <a:pt x="2" y="429"/>
                    </a:lnTo>
                    <a:lnTo>
                      <a:pt x="4" y="422"/>
                    </a:lnTo>
                    <a:lnTo>
                      <a:pt x="15" y="412"/>
                    </a:lnTo>
                    <a:lnTo>
                      <a:pt x="29" y="401"/>
                    </a:lnTo>
                    <a:lnTo>
                      <a:pt x="40" y="391"/>
                    </a:lnTo>
                    <a:lnTo>
                      <a:pt x="53" y="384"/>
                    </a:lnTo>
                    <a:lnTo>
                      <a:pt x="67" y="376"/>
                    </a:lnTo>
                    <a:lnTo>
                      <a:pt x="78" y="372"/>
                    </a:lnTo>
                    <a:lnTo>
                      <a:pt x="84" y="369"/>
                    </a:lnTo>
                    <a:lnTo>
                      <a:pt x="87" y="367"/>
                    </a:lnTo>
                    <a:lnTo>
                      <a:pt x="87" y="363"/>
                    </a:lnTo>
                    <a:lnTo>
                      <a:pt x="86" y="355"/>
                    </a:lnTo>
                    <a:lnTo>
                      <a:pt x="87" y="342"/>
                    </a:lnTo>
                    <a:lnTo>
                      <a:pt x="87" y="327"/>
                    </a:lnTo>
                    <a:lnTo>
                      <a:pt x="89" y="310"/>
                    </a:lnTo>
                    <a:lnTo>
                      <a:pt x="91" y="295"/>
                    </a:lnTo>
                    <a:lnTo>
                      <a:pt x="95" y="287"/>
                    </a:lnTo>
                    <a:lnTo>
                      <a:pt x="99" y="279"/>
                    </a:lnTo>
                    <a:lnTo>
                      <a:pt x="103" y="274"/>
                    </a:lnTo>
                    <a:lnTo>
                      <a:pt x="108" y="268"/>
                    </a:lnTo>
                    <a:lnTo>
                      <a:pt x="118" y="258"/>
                    </a:lnTo>
                    <a:lnTo>
                      <a:pt x="131" y="247"/>
                    </a:lnTo>
                    <a:lnTo>
                      <a:pt x="146" y="238"/>
                    </a:lnTo>
                    <a:lnTo>
                      <a:pt x="163" y="226"/>
                    </a:lnTo>
                    <a:lnTo>
                      <a:pt x="182" y="215"/>
                    </a:lnTo>
                    <a:lnTo>
                      <a:pt x="201" y="203"/>
                    </a:lnTo>
                    <a:lnTo>
                      <a:pt x="222" y="192"/>
                    </a:lnTo>
                    <a:lnTo>
                      <a:pt x="243" y="183"/>
                    </a:lnTo>
                    <a:lnTo>
                      <a:pt x="264" y="171"/>
                    </a:lnTo>
                    <a:lnTo>
                      <a:pt x="285" y="158"/>
                    </a:lnTo>
                    <a:lnTo>
                      <a:pt x="308" y="143"/>
                    </a:lnTo>
                    <a:lnTo>
                      <a:pt x="329" y="129"/>
                    </a:lnTo>
                    <a:lnTo>
                      <a:pt x="347" y="118"/>
                    </a:lnTo>
                    <a:lnTo>
                      <a:pt x="366" y="107"/>
                    </a:lnTo>
                    <a:lnTo>
                      <a:pt x="384" y="97"/>
                    </a:lnTo>
                    <a:lnTo>
                      <a:pt x="395" y="91"/>
                    </a:lnTo>
                    <a:lnTo>
                      <a:pt x="408" y="90"/>
                    </a:lnTo>
                    <a:lnTo>
                      <a:pt x="420" y="86"/>
                    </a:lnTo>
                    <a:lnTo>
                      <a:pt x="431" y="84"/>
                    </a:lnTo>
                    <a:lnTo>
                      <a:pt x="442" y="80"/>
                    </a:lnTo>
                    <a:lnTo>
                      <a:pt x="454" y="76"/>
                    </a:lnTo>
                    <a:lnTo>
                      <a:pt x="467" y="76"/>
                    </a:lnTo>
                    <a:lnTo>
                      <a:pt x="478" y="76"/>
                    </a:lnTo>
                    <a:lnTo>
                      <a:pt x="494" y="76"/>
                    </a:lnTo>
                    <a:lnTo>
                      <a:pt x="505" y="76"/>
                    </a:lnTo>
                    <a:lnTo>
                      <a:pt x="516" y="78"/>
                    </a:lnTo>
                    <a:lnTo>
                      <a:pt x="526" y="80"/>
                    </a:lnTo>
                    <a:lnTo>
                      <a:pt x="533" y="80"/>
                    </a:lnTo>
                    <a:lnTo>
                      <a:pt x="541" y="80"/>
                    </a:lnTo>
                    <a:lnTo>
                      <a:pt x="545" y="80"/>
                    </a:lnTo>
                    <a:lnTo>
                      <a:pt x="547" y="80"/>
                    </a:lnTo>
                    <a:lnTo>
                      <a:pt x="549" y="80"/>
                    </a:lnTo>
                    <a:lnTo>
                      <a:pt x="552" y="80"/>
                    </a:lnTo>
                    <a:lnTo>
                      <a:pt x="562" y="74"/>
                    </a:lnTo>
                    <a:lnTo>
                      <a:pt x="573" y="67"/>
                    </a:lnTo>
                    <a:lnTo>
                      <a:pt x="590" y="57"/>
                    </a:lnTo>
                    <a:lnTo>
                      <a:pt x="607" y="50"/>
                    </a:lnTo>
                    <a:lnTo>
                      <a:pt x="625" y="42"/>
                    </a:lnTo>
                    <a:lnTo>
                      <a:pt x="632" y="40"/>
                    </a:lnTo>
                    <a:lnTo>
                      <a:pt x="640" y="38"/>
                    </a:lnTo>
                    <a:lnTo>
                      <a:pt x="647" y="38"/>
                    </a:lnTo>
                    <a:lnTo>
                      <a:pt x="653" y="38"/>
                    </a:lnTo>
                    <a:lnTo>
                      <a:pt x="666" y="38"/>
                    </a:lnTo>
                    <a:lnTo>
                      <a:pt x="682" y="38"/>
                    </a:lnTo>
                    <a:lnTo>
                      <a:pt x="699" y="42"/>
                    </a:lnTo>
                    <a:lnTo>
                      <a:pt x="714" y="44"/>
                    </a:lnTo>
                    <a:lnTo>
                      <a:pt x="733" y="46"/>
                    </a:lnTo>
                    <a:lnTo>
                      <a:pt x="750" y="48"/>
                    </a:lnTo>
                    <a:lnTo>
                      <a:pt x="769" y="48"/>
                    </a:lnTo>
                    <a:lnTo>
                      <a:pt x="784" y="48"/>
                    </a:lnTo>
                    <a:lnTo>
                      <a:pt x="801" y="46"/>
                    </a:lnTo>
                    <a:lnTo>
                      <a:pt x="820" y="42"/>
                    </a:lnTo>
                    <a:lnTo>
                      <a:pt x="843" y="38"/>
                    </a:lnTo>
                    <a:lnTo>
                      <a:pt x="864" y="33"/>
                    </a:lnTo>
                    <a:lnTo>
                      <a:pt x="886" y="27"/>
                    </a:lnTo>
                    <a:lnTo>
                      <a:pt x="907" y="21"/>
                    </a:lnTo>
                    <a:lnTo>
                      <a:pt x="926" y="17"/>
                    </a:lnTo>
                    <a:lnTo>
                      <a:pt x="943" y="14"/>
                    </a:lnTo>
                    <a:lnTo>
                      <a:pt x="955" y="10"/>
                    </a:lnTo>
                    <a:lnTo>
                      <a:pt x="966" y="6"/>
                    </a:lnTo>
                    <a:lnTo>
                      <a:pt x="974" y="4"/>
                    </a:lnTo>
                    <a:lnTo>
                      <a:pt x="983" y="2"/>
                    </a:lnTo>
                    <a:lnTo>
                      <a:pt x="991" y="0"/>
                    </a:lnTo>
                    <a:lnTo>
                      <a:pt x="998" y="2"/>
                    </a:lnTo>
                    <a:lnTo>
                      <a:pt x="1008" y="4"/>
                    </a:lnTo>
                    <a:lnTo>
                      <a:pt x="1017" y="6"/>
                    </a:lnTo>
                    <a:lnTo>
                      <a:pt x="1033" y="12"/>
                    </a:lnTo>
                    <a:lnTo>
                      <a:pt x="1048" y="17"/>
                    </a:lnTo>
                    <a:lnTo>
                      <a:pt x="1063" y="21"/>
                    </a:lnTo>
                    <a:lnTo>
                      <a:pt x="1078" y="27"/>
                    </a:lnTo>
                    <a:lnTo>
                      <a:pt x="1093" y="33"/>
                    </a:lnTo>
                    <a:lnTo>
                      <a:pt x="1107" y="38"/>
                    </a:lnTo>
                    <a:lnTo>
                      <a:pt x="1120" y="40"/>
                    </a:lnTo>
                    <a:lnTo>
                      <a:pt x="1131" y="42"/>
                    </a:lnTo>
                    <a:lnTo>
                      <a:pt x="1146" y="44"/>
                    </a:lnTo>
                    <a:lnTo>
                      <a:pt x="1169" y="46"/>
                    </a:lnTo>
                    <a:lnTo>
                      <a:pt x="1198" y="50"/>
                    </a:lnTo>
                    <a:lnTo>
                      <a:pt x="1226" y="52"/>
                    </a:lnTo>
                    <a:lnTo>
                      <a:pt x="1255" y="55"/>
                    </a:lnTo>
                    <a:lnTo>
                      <a:pt x="1277" y="57"/>
                    </a:lnTo>
                    <a:lnTo>
                      <a:pt x="1293" y="57"/>
                    </a:lnTo>
                    <a:lnTo>
                      <a:pt x="1300" y="59"/>
                    </a:lnTo>
                    <a:lnTo>
                      <a:pt x="1302" y="59"/>
                    </a:lnTo>
                    <a:lnTo>
                      <a:pt x="1308" y="61"/>
                    </a:lnTo>
                    <a:lnTo>
                      <a:pt x="1317" y="61"/>
                    </a:lnTo>
                    <a:lnTo>
                      <a:pt x="1329" y="63"/>
                    </a:lnTo>
                    <a:lnTo>
                      <a:pt x="1340" y="67"/>
                    </a:lnTo>
                    <a:lnTo>
                      <a:pt x="1350" y="69"/>
                    </a:lnTo>
                    <a:lnTo>
                      <a:pt x="1359" y="73"/>
                    </a:lnTo>
                    <a:lnTo>
                      <a:pt x="1363" y="78"/>
                    </a:lnTo>
                    <a:lnTo>
                      <a:pt x="1369" y="84"/>
                    </a:lnTo>
                    <a:lnTo>
                      <a:pt x="1374" y="95"/>
                    </a:lnTo>
                    <a:lnTo>
                      <a:pt x="1382" y="107"/>
                    </a:lnTo>
                    <a:lnTo>
                      <a:pt x="1389" y="118"/>
                    </a:lnTo>
                    <a:lnTo>
                      <a:pt x="1399" y="131"/>
                    </a:lnTo>
                    <a:lnTo>
                      <a:pt x="1408" y="141"/>
                    </a:lnTo>
                    <a:lnTo>
                      <a:pt x="1414" y="147"/>
                    </a:lnTo>
                    <a:lnTo>
                      <a:pt x="1418" y="148"/>
                    </a:lnTo>
                    <a:lnTo>
                      <a:pt x="1424" y="150"/>
                    </a:lnTo>
                    <a:lnTo>
                      <a:pt x="1429" y="152"/>
                    </a:lnTo>
                    <a:lnTo>
                      <a:pt x="1441" y="154"/>
                    </a:lnTo>
                    <a:lnTo>
                      <a:pt x="1460" y="152"/>
                    </a:lnTo>
                    <a:lnTo>
                      <a:pt x="1482" y="152"/>
                    </a:lnTo>
                    <a:lnTo>
                      <a:pt x="1505" y="150"/>
                    </a:lnTo>
                    <a:lnTo>
                      <a:pt x="1530" y="150"/>
                    </a:lnTo>
                    <a:lnTo>
                      <a:pt x="1551" y="148"/>
                    </a:lnTo>
                    <a:lnTo>
                      <a:pt x="1568" y="147"/>
                    </a:lnTo>
                    <a:lnTo>
                      <a:pt x="1579" y="147"/>
                    </a:lnTo>
                    <a:lnTo>
                      <a:pt x="1585" y="147"/>
                    </a:lnTo>
                    <a:lnTo>
                      <a:pt x="1591" y="147"/>
                    </a:lnTo>
                    <a:lnTo>
                      <a:pt x="1598" y="147"/>
                    </a:lnTo>
                    <a:lnTo>
                      <a:pt x="1606" y="150"/>
                    </a:lnTo>
                    <a:lnTo>
                      <a:pt x="1615" y="154"/>
                    </a:lnTo>
                    <a:lnTo>
                      <a:pt x="1625" y="162"/>
                    </a:lnTo>
                    <a:lnTo>
                      <a:pt x="1638" y="173"/>
                    </a:lnTo>
                    <a:lnTo>
                      <a:pt x="1657" y="190"/>
                    </a:lnTo>
                    <a:lnTo>
                      <a:pt x="1676" y="209"/>
                    </a:lnTo>
                    <a:lnTo>
                      <a:pt x="1691" y="222"/>
                    </a:lnTo>
                    <a:lnTo>
                      <a:pt x="1704" y="238"/>
                    </a:lnTo>
                    <a:lnTo>
                      <a:pt x="1714" y="247"/>
                    </a:lnTo>
                    <a:lnTo>
                      <a:pt x="1720" y="258"/>
                    </a:lnTo>
                    <a:lnTo>
                      <a:pt x="1723" y="266"/>
                    </a:lnTo>
                    <a:lnTo>
                      <a:pt x="1723" y="274"/>
                    </a:lnTo>
                    <a:lnTo>
                      <a:pt x="1722" y="279"/>
                    </a:lnTo>
                    <a:lnTo>
                      <a:pt x="1720" y="285"/>
                    </a:lnTo>
                    <a:lnTo>
                      <a:pt x="1714" y="289"/>
                    </a:lnTo>
                    <a:lnTo>
                      <a:pt x="1712" y="295"/>
                    </a:lnTo>
                    <a:lnTo>
                      <a:pt x="1710" y="298"/>
                    </a:lnTo>
                    <a:lnTo>
                      <a:pt x="1704" y="304"/>
                    </a:lnTo>
                    <a:lnTo>
                      <a:pt x="1704" y="306"/>
                    </a:lnTo>
                    <a:lnTo>
                      <a:pt x="1703" y="308"/>
                    </a:lnTo>
                    <a:lnTo>
                      <a:pt x="1701" y="310"/>
                    </a:lnTo>
                    <a:lnTo>
                      <a:pt x="1704" y="310"/>
                    </a:lnTo>
                    <a:lnTo>
                      <a:pt x="1716" y="310"/>
                    </a:lnTo>
                    <a:lnTo>
                      <a:pt x="1729" y="310"/>
                    </a:lnTo>
                    <a:lnTo>
                      <a:pt x="1748" y="314"/>
                    </a:lnTo>
                    <a:lnTo>
                      <a:pt x="1767" y="315"/>
                    </a:lnTo>
                    <a:lnTo>
                      <a:pt x="1784" y="319"/>
                    </a:lnTo>
                    <a:lnTo>
                      <a:pt x="1792" y="321"/>
                    </a:lnTo>
                    <a:lnTo>
                      <a:pt x="1799" y="325"/>
                    </a:lnTo>
                    <a:lnTo>
                      <a:pt x="1805" y="327"/>
                    </a:lnTo>
                    <a:lnTo>
                      <a:pt x="1809" y="332"/>
                    </a:lnTo>
                    <a:lnTo>
                      <a:pt x="1815" y="340"/>
                    </a:lnTo>
                    <a:lnTo>
                      <a:pt x="1818" y="351"/>
                    </a:lnTo>
                    <a:lnTo>
                      <a:pt x="1820" y="361"/>
                    </a:lnTo>
                    <a:lnTo>
                      <a:pt x="1822" y="370"/>
                    </a:lnTo>
                    <a:lnTo>
                      <a:pt x="1822" y="380"/>
                    </a:lnTo>
                    <a:lnTo>
                      <a:pt x="1822" y="388"/>
                    </a:lnTo>
                    <a:lnTo>
                      <a:pt x="1822" y="393"/>
                    </a:lnTo>
                    <a:lnTo>
                      <a:pt x="1820" y="395"/>
                    </a:lnTo>
                    <a:lnTo>
                      <a:pt x="1822" y="395"/>
                    </a:lnTo>
                    <a:lnTo>
                      <a:pt x="1826" y="395"/>
                    </a:lnTo>
                    <a:lnTo>
                      <a:pt x="1830" y="395"/>
                    </a:lnTo>
                    <a:lnTo>
                      <a:pt x="1837" y="395"/>
                    </a:lnTo>
                    <a:lnTo>
                      <a:pt x="1843" y="395"/>
                    </a:lnTo>
                    <a:lnTo>
                      <a:pt x="1851" y="397"/>
                    </a:lnTo>
                    <a:lnTo>
                      <a:pt x="1856" y="399"/>
                    </a:lnTo>
                    <a:lnTo>
                      <a:pt x="1862" y="403"/>
                    </a:lnTo>
                    <a:lnTo>
                      <a:pt x="1870" y="408"/>
                    </a:lnTo>
                    <a:lnTo>
                      <a:pt x="1879" y="418"/>
                    </a:lnTo>
                    <a:lnTo>
                      <a:pt x="1890" y="431"/>
                    </a:lnTo>
                    <a:lnTo>
                      <a:pt x="1900" y="444"/>
                    </a:lnTo>
                    <a:lnTo>
                      <a:pt x="1913" y="460"/>
                    </a:lnTo>
                    <a:lnTo>
                      <a:pt x="1923" y="471"/>
                    </a:lnTo>
                    <a:lnTo>
                      <a:pt x="1930" y="482"/>
                    </a:lnTo>
                    <a:lnTo>
                      <a:pt x="1936" y="490"/>
                    </a:lnTo>
                    <a:lnTo>
                      <a:pt x="1938" y="496"/>
                    </a:lnTo>
                    <a:lnTo>
                      <a:pt x="1942" y="503"/>
                    </a:lnTo>
                    <a:lnTo>
                      <a:pt x="1944" y="511"/>
                    </a:lnTo>
                    <a:lnTo>
                      <a:pt x="1944" y="517"/>
                    </a:lnTo>
                    <a:lnTo>
                      <a:pt x="1945" y="522"/>
                    </a:lnTo>
                    <a:lnTo>
                      <a:pt x="1945" y="528"/>
                    </a:lnTo>
                    <a:lnTo>
                      <a:pt x="1945" y="532"/>
                    </a:lnTo>
                    <a:lnTo>
                      <a:pt x="1945" y="534"/>
                    </a:lnTo>
                    <a:lnTo>
                      <a:pt x="1915" y="551"/>
                    </a:lnTo>
                    <a:lnTo>
                      <a:pt x="1919" y="551"/>
                    </a:lnTo>
                    <a:lnTo>
                      <a:pt x="1925" y="551"/>
                    </a:lnTo>
                    <a:lnTo>
                      <a:pt x="1936" y="553"/>
                    </a:lnTo>
                    <a:lnTo>
                      <a:pt x="1949" y="555"/>
                    </a:lnTo>
                    <a:lnTo>
                      <a:pt x="1961" y="555"/>
                    </a:lnTo>
                    <a:lnTo>
                      <a:pt x="1974" y="558"/>
                    </a:lnTo>
                    <a:lnTo>
                      <a:pt x="1980" y="560"/>
                    </a:lnTo>
                    <a:lnTo>
                      <a:pt x="1985" y="562"/>
                    </a:lnTo>
                    <a:lnTo>
                      <a:pt x="1989" y="566"/>
                    </a:lnTo>
                    <a:lnTo>
                      <a:pt x="1993" y="570"/>
                    </a:lnTo>
                    <a:lnTo>
                      <a:pt x="1999" y="573"/>
                    </a:lnTo>
                    <a:lnTo>
                      <a:pt x="2004" y="581"/>
                    </a:lnTo>
                    <a:lnTo>
                      <a:pt x="2008" y="589"/>
                    </a:lnTo>
                    <a:lnTo>
                      <a:pt x="2014" y="592"/>
                    </a:lnTo>
                    <a:lnTo>
                      <a:pt x="2018" y="600"/>
                    </a:lnTo>
                    <a:lnTo>
                      <a:pt x="2021" y="608"/>
                    </a:lnTo>
                    <a:lnTo>
                      <a:pt x="2023" y="613"/>
                    </a:lnTo>
                    <a:lnTo>
                      <a:pt x="2023" y="621"/>
                    </a:lnTo>
                    <a:lnTo>
                      <a:pt x="2020" y="629"/>
                    </a:lnTo>
                    <a:lnTo>
                      <a:pt x="2014" y="636"/>
                    </a:lnTo>
                    <a:lnTo>
                      <a:pt x="2008" y="647"/>
                    </a:lnTo>
                    <a:lnTo>
                      <a:pt x="2001" y="655"/>
                    </a:lnTo>
                    <a:lnTo>
                      <a:pt x="1993" y="665"/>
                    </a:lnTo>
                    <a:lnTo>
                      <a:pt x="1985" y="670"/>
                    </a:lnTo>
                    <a:lnTo>
                      <a:pt x="1982" y="674"/>
                    </a:lnTo>
                    <a:lnTo>
                      <a:pt x="1980" y="676"/>
                    </a:lnTo>
                    <a:lnTo>
                      <a:pt x="1980" y="678"/>
                    </a:lnTo>
                    <a:lnTo>
                      <a:pt x="1983" y="678"/>
                    </a:lnTo>
                    <a:lnTo>
                      <a:pt x="1985" y="678"/>
                    </a:lnTo>
                    <a:lnTo>
                      <a:pt x="1989" y="682"/>
                    </a:lnTo>
                    <a:lnTo>
                      <a:pt x="1991" y="684"/>
                    </a:lnTo>
                    <a:lnTo>
                      <a:pt x="1993" y="687"/>
                    </a:lnTo>
                    <a:lnTo>
                      <a:pt x="1995" y="693"/>
                    </a:lnTo>
                    <a:lnTo>
                      <a:pt x="1993" y="699"/>
                    </a:lnTo>
                    <a:lnTo>
                      <a:pt x="1989" y="706"/>
                    </a:lnTo>
                    <a:lnTo>
                      <a:pt x="1983" y="716"/>
                    </a:lnTo>
                    <a:lnTo>
                      <a:pt x="1976" y="727"/>
                    </a:lnTo>
                    <a:lnTo>
                      <a:pt x="1970" y="739"/>
                    </a:lnTo>
                    <a:lnTo>
                      <a:pt x="1961" y="750"/>
                    </a:lnTo>
                    <a:lnTo>
                      <a:pt x="1955" y="758"/>
                    </a:lnTo>
                    <a:lnTo>
                      <a:pt x="1951" y="763"/>
                    </a:lnTo>
                    <a:lnTo>
                      <a:pt x="1949" y="767"/>
                    </a:lnTo>
                    <a:lnTo>
                      <a:pt x="1953" y="769"/>
                    </a:lnTo>
                    <a:lnTo>
                      <a:pt x="1961" y="773"/>
                    </a:lnTo>
                    <a:lnTo>
                      <a:pt x="1974" y="782"/>
                    </a:lnTo>
                    <a:lnTo>
                      <a:pt x="1985" y="794"/>
                    </a:lnTo>
                    <a:lnTo>
                      <a:pt x="1993" y="801"/>
                    </a:lnTo>
                    <a:lnTo>
                      <a:pt x="1999" y="807"/>
                    </a:lnTo>
                    <a:lnTo>
                      <a:pt x="2004" y="814"/>
                    </a:lnTo>
                    <a:lnTo>
                      <a:pt x="2008" y="822"/>
                    </a:lnTo>
                    <a:lnTo>
                      <a:pt x="2012" y="830"/>
                    </a:lnTo>
                    <a:lnTo>
                      <a:pt x="2014" y="837"/>
                    </a:lnTo>
                    <a:lnTo>
                      <a:pt x="2014" y="845"/>
                    </a:lnTo>
                    <a:lnTo>
                      <a:pt x="2010" y="854"/>
                    </a:lnTo>
                    <a:lnTo>
                      <a:pt x="2004" y="868"/>
                    </a:lnTo>
                    <a:lnTo>
                      <a:pt x="1997" y="883"/>
                    </a:lnTo>
                    <a:lnTo>
                      <a:pt x="1989" y="894"/>
                    </a:lnTo>
                    <a:lnTo>
                      <a:pt x="1985" y="904"/>
                    </a:lnTo>
                    <a:lnTo>
                      <a:pt x="1978" y="911"/>
                    </a:lnTo>
                    <a:lnTo>
                      <a:pt x="1970" y="915"/>
                    </a:lnTo>
                    <a:lnTo>
                      <a:pt x="1964" y="921"/>
                    </a:lnTo>
                    <a:lnTo>
                      <a:pt x="1959" y="921"/>
                    </a:lnTo>
                    <a:lnTo>
                      <a:pt x="1953" y="921"/>
                    </a:lnTo>
                    <a:lnTo>
                      <a:pt x="1944" y="921"/>
                    </a:lnTo>
                    <a:lnTo>
                      <a:pt x="1932" y="923"/>
                    </a:lnTo>
                    <a:lnTo>
                      <a:pt x="1923" y="923"/>
                    </a:lnTo>
                    <a:lnTo>
                      <a:pt x="1909" y="923"/>
                    </a:lnTo>
                    <a:lnTo>
                      <a:pt x="1900" y="921"/>
                    </a:lnTo>
                    <a:lnTo>
                      <a:pt x="1890" y="921"/>
                    </a:lnTo>
                    <a:lnTo>
                      <a:pt x="1883" y="917"/>
                    </a:lnTo>
                    <a:lnTo>
                      <a:pt x="1873" y="911"/>
                    </a:lnTo>
                    <a:lnTo>
                      <a:pt x="1858" y="902"/>
                    </a:lnTo>
                    <a:lnTo>
                      <a:pt x="1837" y="888"/>
                    </a:lnTo>
                    <a:lnTo>
                      <a:pt x="1818" y="875"/>
                    </a:lnTo>
                    <a:lnTo>
                      <a:pt x="1801" y="864"/>
                    </a:lnTo>
                    <a:lnTo>
                      <a:pt x="1784" y="852"/>
                    </a:lnTo>
                    <a:lnTo>
                      <a:pt x="1775" y="845"/>
                    </a:lnTo>
                    <a:lnTo>
                      <a:pt x="1769" y="843"/>
                    </a:lnTo>
                    <a:lnTo>
                      <a:pt x="1769" y="839"/>
                    </a:lnTo>
                    <a:lnTo>
                      <a:pt x="1763" y="835"/>
                    </a:lnTo>
                    <a:lnTo>
                      <a:pt x="1758" y="826"/>
                    </a:lnTo>
                    <a:lnTo>
                      <a:pt x="1752" y="816"/>
                    </a:lnTo>
                    <a:lnTo>
                      <a:pt x="1742" y="805"/>
                    </a:lnTo>
                    <a:lnTo>
                      <a:pt x="1733" y="797"/>
                    </a:lnTo>
                    <a:lnTo>
                      <a:pt x="1729" y="794"/>
                    </a:lnTo>
                    <a:lnTo>
                      <a:pt x="1727" y="790"/>
                    </a:lnTo>
                    <a:lnTo>
                      <a:pt x="1723" y="788"/>
                    </a:lnTo>
                    <a:lnTo>
                      <a:pt x="1720" y="786"/>
                    </a:lnTo>
                    <a:lnTo>
                      <a:pt x="1710" y="784"/>
                    </a:lnTo>
                    <a:lnTo>
                      <a:pt x="1701" y="782"/>
                    </a:lnTo>
                    <a:lnTo>
                      <a:pt x="1689" y="778"/>
                    </a:lnTo>
                    <a:lnTo>
                      <a:pt x="1680" y="775"/>
                    </a:lnTo>
                    <a:lnTo>
                      <a:pt x="1668" y="771"/>
                    </a:lnTo>
                    <a:lnTo>
                      <a:pt x="1661" y="769"/>
                    </a:lnTo>
                    <a:lnTo>
                      <a:pt x="1653" y="767"/>
                    </a:lnTo>
                    <a:lnTo>
                      <a:pt x="1653" y="765"/>
                    </a:lnTo>
                    <a:lnTo>
                      <a:pt x="1653" y="763"/>
                    </a:lnTo>
                    <a:lnTo>
                      <a:pt x="1653" y="761"/>
                    </a:lnTo>
                    <a:lnTo>
                      <a:pt x="1651" y="759"/>
                    </a:lnTo>
                    <a:lnTo>
                      <a:pt x="1649" y="756"/>
                    </a:lnTo>
                    <a:lnTo>
                      <a:pt x="1648" y="752"/>
                    </a:lnTo>
                    <a:lnTo>
                      <a:pt x="1644" y="748"/>
                    </a:lnTo>
                    <a:lnTo>
                      <a:pt x="1640" y="744"/>
                    </a:lnTo>
                    <a:lnTo>
                      <a:pt x="1629" y="740"/>
                    </a:lnTo>
                    <a:lnTo>
                      <a:pt x="1610" y="733"/>
                    </a:lnTo>
                    <a:lnTo>
                      <a:pt x="1585" y="722"/>
                    </a:lnTo>
                    <a:lnTo>
                      <a:pt x="1558" y="708"/>
                    </a:lnTo>
                    <a:lnTo>
                      <a:pt x="1530" y="697"/>
                    </a:lnTo>
                    <a:lnTo>
                      <a:pt x="1505" y="687"/>
                    </a:lnTo>
                    <a:lnTo>
                      <a:pt x="1488" y="682"/>
                    </a:lnTo>
                    <a:lnTo>
                      <a:pt x="1477" y="678"/>
                    </a:lnTo>
                    <a:lnTo>
                      <a:pt x="1467" y="678"/>
                    </a:lnTo>
                    <a:lnTo>
                      <a:pt x="1456" y="678"/>
                    </a:lnTo>
                    <a:lnTo>
                      <a:pt x="1443" y="678"/>
                    </a:lnTo>
                    <a:lnTo>
                      <a:pt x="1425" y="678"/>
                    </a:lnTo>
                    <a:lnTo>
                      <a:pt x="1410" y="678"/>
                    </a:lnTo>
                    <a:lnTo>
                      <a:pt x="1395" y="678"/>
                    </a:lnTo>
                    <a:lnTo>
                      <a:pt x="1382" y="680"/>
                    </a:lnTo>
                    <a:lnTo>
                      <a:pt x="1374" y="682"/>
                    </a:lnTo>
                    <a:lnTo>
                      <a:pt x="1367" y="685"/>
                    </a:lnTo>
                    <a:lnTo>
                      <a:pt x="1357" y="689"/>
                    </a:lnTo>
                    <a:lnTo>
                      <a:pt x="1344" y="695"/>
                    </a:lnTo>
                    <a:lnTo>
                      <a:pt x="1332" y="703"/>
                    </a:lnTo>
                    <a:lnTo>
                      <a:pt x="1319" y="712"/>
                    </a:lnTo>
                    <a:lnTo>
                      <a:pt x="1304" y="722"/>
                    </a:lnTo>
                    <a:lnTo>
                      <a:pt x="1291" y="735"/>
                    </a:lnTo>
                    <a:lnTo>
                      <a:pt x="1277" y="752"/>
                    </a:lnTo>
                    <a:lnTo>
                      <a:pt x="1264" y="767"/>
                    </a:lnTo>
                    <a:lnTo>
                      <a:pt x="1257" y="780"/>
                    </a:lnTo>
                    <a:lnTo>
                      <a:pt x="1249" y="792"/>
                    </a:lnTo>
                    <a:lnTo>
                      <a:pt x="1245" y="801"/>
                    </a:lnTo>
                    <a:lnTo>
                      <a:pt x="1243" y="809"/>
                    </a:lnTo>
                    <a:lnTo>
                      <a:pt x="1241" y="814"/>
                    </a:lnTo>
                    <a:lnTo>
                      <a:pt x="1241" y="818"/>
                    </a:lnTo>
                    <a:lnTo>
                      <a:pt x="1238" y="822"/>
                    </a:lnTo>
                    <a:lnTo>
                      <a:pt x="1224" y="830"/>
                    </a:lnTo>
                    <a:lnTo>
                      <a:pt x="1207" y="841"/>
                    </a:lnTo>
                    <a:lnTo>
                      <a:pt x="1184" y="854"/>
                    </a:lnTo>
                    <a:lnTo>
                      <a:pt x="1162" y="870"/>
                    </a:lnTo>
                    <a:lnTo>
                      <a:pt x="1139" y="883"/>
                    </a:lnTo>
                    <a:lnTo>
                      <a:pt x="1120" y="894"/>
                    </a:lnTo>
                    <a:lnTo>
                      <a:pt x="1107" y="900"/>
                    </a:lnTo>
                    <a:lnTo>
                      <a:pt x="1093" y="904"/>
                    </a:lnTo>
                    <a:lnTo>
                      <a:pt x="1078" y="907"/>
                    </a:lnTo>
                    <a:lnTo>
                      <a:pt x="1059" y="911"/>
                    </a:lnTo>
                    <a:lnTo>
                      <a:pt x="1044" y="915"/>
                    </a:lnTo>
                    <a:lnTo>
                      <a:pt x="1027" y="915"/>
                    </a:lnTo>
                    <a:lnTo>
                      <a:pt x="1012" y="917"/>
                    </a:lnTo>
                    <a:lnTo>
                      <a:pt x="1000" y="919"/>
                    </a:lnTo>
                    <a:lnTo>
                      <a:pt x="993" y="919"/>
                    </a:lnTo>
                    <a:lnTo>
                      <a:pt x="987" y="919"/>
                    </a:lnTo>
                    <a:lnTo>
                      <a:pt x="979" y="919"/>
                    </a:lnTo>
                    <a:lnTo>
                      <a:pt x="970" y="919"/>
                    </a:lnTo>
                    <a:lnTo>
                      <a:pt x="960" y="917"/>
                    </a:lnTo>
                    <a:lnTo>
                      <a:pt x="951" y="915"/>
                    </a:lnTo>
                    <a:lnTo>
                      <a:pt x="943" y="915"/>
                    </a:lnTo>
                    <a:lnTo>
                      <a:pt x="938" y="915"/>
                    </a:lnTo>
                    <a:close/>
                  </a:path>
                </a:pathLst>
              </a:custGeom>
              <a:solidFill>
                <a:srgbClr val="98CDB6"/>
              </a:solidFill>
              <a:ln w="9525">
                <a:noFill/>
                <a:round/>
                <a:headEnd/>
                <a:tailEnd/>
              </a:ln>
            </p:spPr>
            <p:txBody>
              <a:bodyPr/>
              <a:lstStyle/>
              <a:p>
                <a:endParaRPr lang="pt-BR"/>
              </a:p>
            </p:txBody>
          </p:sp>
          <p:sp>
            <p:nvSpPr>
              <p:cNvPr id="22389" name="Freeform 391"/>
              <p:cNvSpPr>
                <a:spLocks/>
              </p:cNvSpPr>
              <p:nvPr/>
            </p:nvSpPr>
            <p:spPr bwMode="auto">
              <a:xfrm>
                <a:off x="4325" y="3376"/>
                <a:ext cx="84" cy="19"/>
              </a:xfrm>
              <a:custGeom>
                <a:avLst/>
                <a:gdLst>
                  <a:gd name="T0" fmla="*/ 2 w 84"/>
                  <a:gd name="T1" fmla="*/ 7 h 19"/>
                  <a:gd name="T2" fmla="*/ 0 w 84"/>
                  <a:gd name="T3" fmla="*/ 7 h 19"/>
                  <a:gd name="T4" fmla="*/ 82 w 84"/>
                  <a:gd name="T5" fmla="*/ 19 h 19"/>
                  <a:gd name="T6" fmla="*/ 84 w 84"/>
                  <a:gd name="T7" fmla="*/ 11 h 19"/>
                  <a:gd name="T8" fmla="*/ 2 w 84"/>
                  <a:gd name="T9" fmla="*/ 0 h 19"/>
                  <a:gd name="T10" fmla="*/ 0 w 84"/>
                  <a:gd name="T11" fmla="*/ 0 h 19"/>
                  <a:gd name="T12" fmla="*/ 2 w 84"/>
                  <a:gd name="T13" fmla="*/ 7 h 19"/>
                  <a:gd name="T14" fmla="*/ 0 60000 65536"/>
                  <a:gd name="T15" fmla="*/ 0 60000 65536"/>
                  <a:gd name="T16" fmla="*/ 0 60000 65536"/>
                  <a:gd name="T17" fmla="*/ 0 60000 65536"/>
                  <a:gd name="T18" fmla="*/ 0 60000 65536"/>
                  <a:gd name="T19" fmla="*/ 0 60000 65536"/>
                  <a:gd name="T20" fmla="*/ 0 60000 65536"/>
                  <a:gd name="T21" fmla="*/ 0 w 84"/>
                  <a:gd name="T22" fmla="*/ 0 h 19"/>
                  <a:gd name="T23" fmla="*/ 84 w 84"/>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4" h="19">
                    <a:moveTo>
                      <a:pt x="2" y="7"/>
                    </a:moveTo>
                    <a:lnTo>
                      <a:pt x="0" y="7"/>
                    </a:lnTo>
                    <a:lnTo>
                      <a:pt x="82" y="19"/>
                    </a:lnTo>
                    <a:lnTo>
                      <a:pt x="84" y="11"/>
                    </a:lnTo>
                    <a:lnTo>
                      <a:pt x="2" y="0"/>
                    </a:lnTo>
                    <a:lnTo>
                      <a:pt x="0" y="0"/>
                    </a:lnTo>
                    <a:lnTo>
                      <a:pt x="2" y="7"/>
                    </a:lnTo>
                    <a:close/>
                  </a:path>
                </a:pathLst>
              </a:custGeom>
              <a:solidFill>
                <a:srgbClr val="000000"/>
              </a:solidFill>
              <a:ln w="9525">
                <a:noFill/>
                <a:round/>
                <a:headEnd/>
                <a:tailEnd/>
              </a:ln>
            </p:spPr>
            <p:txBody>
              <a:bodyPr/>
              <a:lstStyle/>
              <a:p>
                <a:endParaRPr lang="pt-BR"/>
              </a:p>
            </p:txBody>
          </p:sp>
          <p:sp>
            <p:nvSpPr>
              <p:cNvPr id="22390" name="Freeform 392"/>
              <p:cNvSpPr>
                <a:spLocks/>
              </p:cNvSpPr>
              <p:nvPr/>
            </p:nvSpPr>
            <p:spPr bwMode="auto">
              <a:xfrm>
                <a:off x="4274" y="3372"/>
                <a:ext cx="53" cy="11"/>
              </a:xfrm>
              <a:custGeom>
                <a:avLst/>
                <a:gdLst>
                  <a:gd name="T0" fmla="*/ 0 w 53"/>
                  <a:gd name="T1" fmla="*/ 8 h 11"/>
                  <a:gd name="T2" fmla="*/ 8 w 53"/>
                  <a:gd name="T3" fmla="*/ 10 h 11"/>
                  <a:gd name="T4" fmla="*/ 15 w 53"/>
                  <a:gd name="T5" fmla="*/ 11 h 11"/>
                  <a:gd name="T6" fmla="*/ 25 w 53"/>
                  <a:gd name="T7" fmla="*/ 11 h 11"/>
                  <a:gd name="T8" fmla="*/ 32 w 53"/>
                  <a:gd name="T9" fmla="*/ 11 h 11"/>
                  <a:gd name="T10" fmla="*/ 40 w 53"/>
                  <a:gd name="T11" fmla="*/ 11 h 11"/>
                  <a:gd name="T12" fmla="*/ 47 w 53"/>
                  <a:gd name="T13" fmla="*/ 11 h 11"/>
                  <a:gd name="T14" fmla="*/ 51 w 53"/>
                  <a:gd name="T15" fmla="*/ 11 h 11"/>
                  <a:gd name="T16" fmla="*/ 53 w 53"/>
                  <a:gd name="T17" fmla="*/ 11 h 11"/>
                  <a:gd name="T18" fmla="*/ 51 w 53"/>
                  <a:gd name="T19" fmla="*/ 4 h 11"/>
                  <a:gd name="T20" fmla="*/ 51 w 53"/>
                  <a:gd name="T21" fmla="*/ 4 h 11"/>
                  <a:gd name="T22" fmla="*/ 46 w 53"/>
                  <a:gd name="T23" fmla="*/ 4 h 11"/>
                  <a:gd name="T24" fmla="*/ 40 w 53"/>
                  <a:gd name="T25" fmla="*/ 4 h 11"/>
                  <a:gd name="T26" fmla="*/ 34 w 53"/>
                  <a:gd name="T27" fmla="*/ 4 h 11"/>
                  <a:gd name="T28" fmla="*/ 25 w 53"/>
                  <a:gd name="T29" fmla="*/ 4 h 11"/>
                  <a:gd name="T30" fmla="*/ 17 w 53"/>
                  <a:gd name="T31" fmla="*/ 4 h 11"/>
                  <a:gd name="T32" fmla="*/ 11 w 53"/>
                  <a:gd name="T33" fmla="*/ 2 h 11"/>
                  <a:gd name="T34" fmla="*/ 6 w 53"/>
                  <a:gd name="T35" fmla="*/ 0 h 11"/>
                  <a:gd name="T36" fmla="*/ 0 w 53"/>
                  <a:gd name="T37" fmla="*/ 8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
                  <a:gd name="T58" fmla="*/ 0 h 11"/>
                  <a:gd name="T59" fmla="*/ 53 w 53"/>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 h="11">
                    <a:moveTo>
                      <a:pt x="0" y="8"/>
                    </a:moveTo>
                    <a:lnTo>
                      <a:pt x="8" y="10"/>
                    </a:lnTo>
                    <a:lnTo>
                      <a:pt x="15" y="11"/>
                    </a:lnTo>
                    <a:lnTo>
                      <a:pt x="25" y="11"/>
                    </a:lnTo>
                    <a:lnTo>
                      <a:pt x="32" y="11"/>
                    </a:lnTo>
                    <a:lnTo>
                      <a:pt x="40" y="11"/>
                    </a:lnTo>
                    <a:lnTo>
                      <a:pt x="47" y="11"/>
                    </a:lnTo>
                    <a:lnTo>
                      <a:pt x="51" y="11"/>
                    </a:lnTo>
                    <a:lnTo>
                      <a:pt x="53" y="11"/>
                    </a:lnTo>
                    <a:lnTo>
                      <a:pt x="51" y="4"/>
                    </a:lnTo>
                    <a:lnTo>
                      <a:pt x="46" y="4"/>
                    </a:lnTo>
                    <a:lnTo>
                      <a:pt x="40" y="4"/>
                    </a:lnTo>
                    <a:lnTo>
                      <a:pt x="34" y="4"/>
                    </a:lnTo>
                    <a:lnTo>
                      <a:pt x="25" y="4"/>
                    </a:lnTo>
                    <a:lnTo>
                      <a:pt x="17" y="4"/>
                    </a:lnTo>
                    <a:lnTo>
                      <a:pt x="11" y="2"/>
                    </a:lnTo>
                    <a:lnTo>
                      <a:pt x="6" y="0"/>
                    </a:lnTo>
                    <a:lnTo>
                      <a:pt x="0" y="8"/>
                    </a:lnTo>
                    <a:close/>
                  </a:path>
                </a:pathLst>
              </a:custGeom>
              <a:solidFill>
                <a:srgbClr val="000000"/>
              </a:solidFill>
              <a:ln w="9525">
                <a:noFill/>
                <a:round/>
                <a:headEnd/>
                <a:tailEnd/>
              </a:ln>
            </p:spPr>
            <p:txBody>
              <a:bodyPr/>
              <a:lstStyle/>
              <a:p>
                <a:endParaRPr lang="pt-BR"/>
              </a:p>
            </p:txBody>
          </p:sp>
          <p:sp>
            <p:nvSpPr>
              <p:cNvPr id="22391" name="Freeform 393"/>
              <p:cNvSpPr>
                <a:spLocks/>
              </p:cNvSpPr>
              <p:nvPr/>
            </p:nvSpPr>
            <p:spPr bwMode="auto">
              <a:xfrm>
                <a:off x="4194" y="3313"/>
                <a:ext cx="86" cy="67"/>
              </a:xfrm>
              <a:custGeom>
                <a:avLst/>
                <a:gdLst>
                  <a:gd name="T0" fmla="*/ 0 w 86"/>
                  <a:gd name="T1" fmla="*/ 0 h 67"/>
                  <a:gd name="T2" fmla="*/ 0 w 86"/>
                  <a:gd name="T3" fmla="*/ 4 h 67"/>
                  <a:gd name="T4" fmla="*/ 2 w 86"/>
                  <a:gd name="T5" fmla="*/ 8 h 67"/>
                  <a:gd name="T6" fmla="*/ 4 w 86"/>
                  <a:gd name="T7" fmla="*/ 12 h 67"/>
                  <a:gd name="T8" fmla="*/ 10 w 86"/>
                  <a:gd name="T9" fmla="*/ 17 h 67"/>
                  <a:gd name="T10" fmla="*/ 21 w 86"/>
                  <a:gd name="T11" fmla="*/ 27 h 67"/>
                  <a:gd name="T12" fmla="*/ 34 w 86"/>
                  <a:gd name="T13" fmla="*/ 36 h 67"/>
                  <a:gd name="T14" fmla="*/ 50 w 86"/>
                  <a:gd name="T15" fmla="*/ 48 h 67"/>
                  <a:gd name="T16" fmla="*/ 61 w 86"/>
                  <a:gd name="T17" fmla="*/ 55 h 67"/>
                  <a:gd name="T18" fmla="*/ 74 w 86"/>
                  <a:gd name="T19" fmla="*/ 63 h 67"/>
                  <a:gd name="T20" fmla="*/ 80 w 86"/>
                  <a:gd name="T21" fmla="*/ 67 h 67"/>
                  <a:gd name="T22" fmla="*/ 86 w 86"/>
                  <a:gd name="T23" fmla="*/ 59 h 67"/>
                  <a:gd name="T24" fmla="*/ 80 w 86"/>
                  <a:gd name="T25" fmla="*/ 55 h 67"/>
                  <a:gd name="T26" fmla="*/ 70 w 86"/>
                  <a:gd name="T27" fmla="*/ 50 h 67"/>
                  <a:gd name="T28" fmla="*/ 57 w 86"/>
                  <a:gd name="T29" fmla="*/ 40 h 67"/>
                  <a:gd name="T30" fmla="*/ 42 w 86"/>
                  <a:gd name="T31" fmla="*/ 31 h 67"/>
                  <a:gd name="T32" fmla="*/ 31 w 86"/>
                  <a:gd name="T33" fmla="*/ 21 h 67"/>
                  <a:gd name="T34" fmla="*/ 19 w 86"/>
                  <a:gd name="T35" fmla="*/ 12 h 67"/>
                  <a:gd name="T36" fmla="*/ 14 w 86"/>
                  <a:gd name="T37" fmla="*/ 8 h 67"/>
                  <a:gd name="T38" fmla="*/ 12 w 86"/>
                  <a:gd name="T39" fmla="*/ 4 h 67"/>
                  <a:gd name="T40" fmla="*/ 10 w 86"/>
                  <a:gd name="T41" fmla="*/ 2 h 67"/>
                  <a:gd name="T42" fmla="*/ 10 w 86"/>
                  <a:gd name="T43" fmla="*/ 0 h 67"/>
                  <a:gd name="T44" fmla="*/ 0 w 86"/>
                  <a:gd name="T45" fmla="*/ 0 h 6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6"/>
                  <a:gd name="T70" fmla="*/ 0 h 67"/>
                  <a:gd name="T71" fmla="*/ 86 w 86"/>
                  <a:gd name="T72" fmla="*/ 67 h 6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6" h="67">
                    <a:moveTo>
                      <a:pt x="0" y="0"/>
                    </a:moveTo>
                    <a:lnTo>
                      <a:pt x="0" y="4"/>
                    </a:lnTo>
                    <a:lnTo>
                      <a:pt x="2" y="8"/>
                    </a:lnTo>
                    <a:lnTo>
                      <a:pt x="4" y="12"/>
                    </a:lnTo>
                    <a:lnTo>
                      <a:pt x="10" y="17"/>
                    </a:lnTo>
                    <a:lnTo>
                      <a:pt x="21" y="27"/>
                    </a:lnTo>
                    <a:lnTo>
                      <a:pt x="34" y="36"/>
                    </a:lnTo>
                    <a:lnTo>
                      <a:pt x="50" y="48"/>
                    </a:lnTo>
                    <a:lnTo>
                      <a:pt x="61" y="55"/>
                    </a:lnTo>
                    <a:lnTo>
                      <a:pt x="74" y="63"/>
                    </a:lnTo>
                    <a:lnTo>
                      <a:pt x="80" y="67"/>
                    </a:lnTo>
                    <a:lnTo>
                      <a:pt x="86" y="59"/>
                    </a:lnTo>
                    <a:lnTo>
                      <a:pt x="80" y="55"/>
                    </a:lnTo>
                    <a:lnTo>
                      <a:pt x="70" y="50"/>
                    </a:lnTo>
                    <a:lnTo>
                      <a:pt x="57" y="40"/>
                    </a:lnTo>
                    <a:lnTo>
                      <a:pt x="42" y="31"/>
                    </a:lnTo>
                    <a:lnTo>
                      <a:pt x="31" y="21"/>
                    </a:lnTo>
                    <a:lnTo>
                      <a:pt x="19" y="12"/>
                    </a:lnTo>
                    <a:lnTo>
                      <a:pt x="14" y="8"/>
                    </a:lnTo>
                    <a:lnTo>
                      <a:pt x="12" y="4"/>
                    </a:lnTo>
                    <a:lnTo>
                      <a:pt x="10" y="2"/>
                    </a:lnTo>
                    <a:lnTo>
                      <a:pt x="10" y="0"/>
                    </a:lnTo>
                    <a:lnTo>
                      <a:pt x="0" y="0"/>
                    </a:lnTo>
                    <a:close/>
                  </a:path>
                </a:pathLst>
              </a:custGeom>
              <a:solidFill>
                <a:srgbClr val="000000"/>
              </a:solidFill>
              <a:ln w="9525">
                <a:noFill/>
                <a:round/>
                <a:headEnd/>
                <a:tailEnd/>
              </a:ln>
            </p:spPr>
            <p:txBody>
              <a:bodyPr/>
              <a:lstStyle/>
              <a:p>
                <a:endParaRPr lang="pt-BR"/>
              </a:p>
            </p:txBody>
          </p:sp>
          <p:sp>
            <p:nvSpPr>
              <p:cNvPr id="22392" name="Freeform 394"/>
              <p:cNvSpPr>
                <a:spLocks/>
              </p:cNvSpPr>
              <p:nvPr/>
            </p:nvSpPr>
            <p:spPr bwMode="auto">
              <a:xfrm>
                <a:off x="4194" y="3228"/>
                <a:ext cx="29" cy="85"/>
              </a:xfrm>
              <a:custGeom>
                <a:avLst/>
                <a:gdLst>
                  <a:gd name="T0" fmla="*/ 17 w 29"/>
                  <a:gd name="T1" fmla="*/ 0 h 85"/>
                  <a:gd name="T2" fmla="*/ 12 w 29"/>
                  <a:gd name="T3" fmla="*/ 11 h 85"/>
                  <a:gd name="T4" fmla="*/ 6 w 29"/>
                  <a:gd name="T5" fmla="*/ 26 h 85"/>
                  <a:gd name="T6" fmla="*/ 4 w 29"/>
                  <a:gd name="T7" fmla="*/ 38 h 85"/>
                  <a:gd name="T8" fmla="*/ 2 w 29"/>
                  <a:gd name="T9" fmla="*/ 51 h 85"/>
                  <a:gd name="T10" fmla="*/ 0 w 29"/>
                  <a:gd name="T11" fmla="*/ 62 h 85"/>
                  <a:gd name="T12" fmla="*/ 0 w 29"/>
                  <a:gd name="T13" fmla="*/ 70 h 85"/>
                  <a:gd name="T14" fmla="*/ 0 w 29"/>
                  <a:gd name="T15" fmla="*/ 78 h 85"/>
                  <a:gd name="T16" fmla="*/ 0 w 29"/>
                  <a:gd name="T17" fmla="*/ 85 h 85"/>
                  <a:gd name="T18" fmla="*/ 10 w 29"/>
                  <a:gd name="T19" fmla="*/ 85 h 85"/>
                  <a:gd name="T20" fmla="*/ 10 w 29"/>
                  <a:gd name="T21" fmla="*/ 78 h 85"/>
                  <a:gd name="T22" fmla="*/ 12 w 29"/>
                  <a:gd name="T23" fmla="*/ 72 h 85"/>
                  <a:gd name="T24" fmla="*/ 12 w 29"/>
                  <a:gd name="T25" fmla="*/ 62 h 85"/>
                  <a:gd name="T26" fmla="*/ 14 w 29"/>
                  <a:gd name="T27" fmla="*/ 51 h 85"/>
                  <a:gd name="T28" fmla="*/ 15 w 29"/>
                  <a:gd name="T29" fmla="*/ 40 h 85"/>
                  <a:gd name="T30" fmla="*/ 19 w 29"/>
                  <a:gd name="T31" fmla="*/ 26 h 85"/>
                  <a:gd name="T32" fmla="*/ 23 w 29"/>
                  <a:gd name="T33" fmla="*/ 15 h 85"/>
                  <a:gd name="T34" fmla="*/ 29 w 29"/>
                  <a:gd name="T35" fmla="*/ 2 h 85"/>
                  <a:gd name="T36" fmla="*/ 17 w 29"/>
                  <a:gd name="T37" fmla="*/ 0 h 8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
                  <a:gd name="T58" fmla="*/ 0 h 85"/>
                  <a:gd name="T59" fmla="*/ 29 w 29"/>
                  <a:gd name="T60" fmla="*/ 85 h 8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 h="85">
                    <a:moveTo>
                      <a:pt x="17" y="0"/>
                    </a:moveTo>
                    <a:lnTo>
                      <a:pt x="12" y="11"/>
                    </a:lnTo>
                    <a:lnTo>
                      <a:pt x="6" y="26"/>
                    </a:lnTo>
                    <a:lnTo>
                      <a:pt x="4" y="38"/>
                    </a:lnTo>
                    <a:lnTo>
                      <a:pt x="2" y="51"/>
                    </a:lnTo>
                    <a:lnTo>
                      <a:pt x="0" y="62"/>
                    </a:lnTo>
                    <a:lnTo>
                      <a:pt x="0" y="70"/>
                    </a:lnTo>
                    <a:lnTo>
                      <a:pt x="0" y="78"/>
                    </a:lnTo>
                    <a:lnTo>
                      <a:pt x="0" y="85"/>
                    </a:lnTo>
                    <a:lnTo>
                      <a:pt x="10" y="85"/>
                    </a:lnTo>
                    <a:lnTo>
                      <a:pt x="10" y="78"/>
                    </a:lnTo>
                    <a:lnTo>
                      <a:pt x="12" y="72"/>
                    </a:lnTo>
                    <a:lnTo>
                      <a:pt x="12" y="62"/>
                    </a:lnTo>
                    <a:lnTo>
                      <a:pt x="14" y="51"/>
                    </a:lnTo>
                    <a:lnTo>
                      <a:pt x="15" y="40"/>
                    </a:lnTo>
                    <a:lnTo>
                      <a:pt x="19" y="26"/>
                    </a:lnTo>
                    <a:lnTo>
                      <a:pt x="23" y="15"/>
                    </a:lnTo>
                    <a:lnTo>
                      <a:pt x="29" y="2"/>
                    </a:lnTo>
                    <a:lnTo>
                      <a:pt x="17" y="0"/>
                    </a:lnTo>
                    <a:close/>
                  </a:path>
                </a:pathLst>
              </a:custGeom>
              <a:solidFill>
                <a:srgbClr val="000000"/>
              </a:solidFill>
              <a:ln w="9525">
                <a:noFill/>
                <a:round/>
                <a:headEnd/>
                <a:tailEnd/>
              </a:ln>
            </p:spPr>
            <p:txBody>
              <a:bodyPr/>
              <a:lstStyle/>
              <a:p>
                <a:endParaRPr lang="pt-BR"/>
              </a:p>
            </p:txBody>
          </p:sp>
          <p:sp>
            <p:nvSpPr>
              <p:cNvPr id="22393" name="Freeform 395"/>
              <p:cNvSpPr>
                <a:spLocks/>
              </p:cNvSpPr>
              <p:nvPr/>
            </p:nvSpPr>
            <p:spPr bwMode="auto">
              <a:xfrm>
                <a:off x="4211" y="3158"/>
                <a:ext cx="53" cy="72"/>
              </a:xfrm>
              <a:custGeom>
                <a:avLst/>
                <a:gdLst>
                  <a:gd name="T0" fmla="*/ 52 w 53"/>
                  <a:gd name="T1" fmla="*/ 7 h 72"/>
                  <a:gd name="T2" fmla="*/ 44 w 53"/>
                  <a:gd name="T3" fmla="*/ 2 h 72"/>
                  <a:gd name="T4" fmla="*/ 44 w 53"/>
                  <a:gd name="T5" fmla="*/ 3 h 72"/>
                  <a:gd name="T6" fmla="*/ 40 w 53"/>
                  <a:gd name="T7" fmla="*/ 7 h 72"/>
                  <a:gd name="T8" fmla="*/ 35 w 53"/>
                  <a:gd name="T9" fmla="*/ 15 h 72"/>
                  <a:gd name="T10" fmla="*/ 29 w 53"/>
                  <a:gd name="T11" fmla="*/ 22 h 72"/>
                  <a:gd name="T12" fmla="*/ 23 w 53"/>
                  <a:gd name="T13" fmla="*/ 34 h 72"/>
                  <a:gd name="T14" fmla="*/ 14 w 53"/>
                  <a:gd name="T15" fmla="*/ 43 h 72"/>
                  <a:gd name="T16" fmla="*/ 8 w 53"/>
                  <a:gd name="T17" fmla="*/ 58 h 72"/>
                  <a:gd name="T18" fmla="*/ 0 w 53"/>
                  <a:gd name="T19" fmla="*/ 70 h 72"/>
                  <a:gd name="T20" fmla="*/ 12 w 53"/>
                  <a:gd name="T21" fmla="*/ 72 h 72"/>
                  <a:gd name="T22" fmla="*/ 19 w 53"/>
                  <a:gd name="T23" fmla="*/ 60 h 72"/>
                  <a:gd name="T24" fmla="*/ 25 w 53"/>
                  <a:gd name="T25" fmla="*/ 49 h 72"/>
                  <a:gd name="T26" fmla="*/ 33 w 53"/>
                  <a:gd name="T27" fmla="*/ 38 h 72"/>
                  <a:gd name="T28" fmla="*/ 40 w 53"/>
                  <a:gd name="T29" fmla="*/ 26 h 72"/>
                  <a:gd name="T30" fmla="*/ 44 w 53"/>
                  <a:gd name="T31" fmla="*/ 19 h 72"/>
                  <a:gd name="T32" fmla="*/ 50 w 53"/>
                  <a:gd name="T33" fmla="*/ 11 h 72"/>
                  <a:gd name="T34" fmla="*/ 53 w 53"/>
                  <a:gd name="T35" fmla="*/ 7 h 72"/>
                  <a:gd name="T36" fmla="*/ 53 w 53"/>
                  <a:gd name="T37" fmla="*/ 5 h 72"/>
                  <a:gd name="T38" fmla="*/ 48 w 53"/>
                  <a:gd name="T39" fmla="*/ 0 h 72"/>
                  <a:gd name="T40" fmla="*/ 52 w 53"/>
                  <a:gd name="T41" fmla="*/ 7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3"/>
                  <a:gd name="T64" fmla="*/ 0 h 72"/>
                  <a:gd name="T65" fmla="*/ 53 w 53"/>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3" h="72">
                    <a:moveTo>
                      <a:pt x="52" y="7"/>
                    </a:moveTo>
                    <a:lnTo>
                      <a:pt x="44" y="2"/>
                    </a:lnTo>
                    <a:lnTo>
                      <a:pt x="44" y="3"/>
                    </a:lnTo>
                    <a:lnTo>
                      <a:pt x="40" y="7"/>
                    </a:lnTo>
                    <a:lnTo>
                      <a:pt x="35" y="15"/>
                    </a:lnTo>
                    <a:lnTo>
                      <a:pt x="29" y="22"/>
                    </a:lnTo>
                    <a:lnTo>
                      <a:pt x="23" y="34"/>
                    </a:lnTo>
                    <a:lnTo>
                      <a:pt x="14" y="43"/>
                    </a:lnTo>
                    <a:lnTo>
                      <a:pt x="8" y="58"/>
                    </a:lnTo>
                    <a:lnTo>
                      <a:pt x="0" y="70"/>
                    </a:lnTo>
                    <a:lnTo>
                      <a:pt x="12" y="72"/>
                    </a:lnTo>
                    <a:lnTo>
                      <a:pt x="19" y="60"/>
                    </a:lnTo>
                    <a:lnTo>
                      <a:pt x="25" y="49"/>
                    </a:lnTo>
                    <a:lnTo>
                      <a:pt x="33" y="38"/>
                    </a:lnTo>
                    <a:lnTo>
                      <a:pt x="40" y="26"/>
                    </a:lnTo>
                    <a:lnTo>
                      <a:pt x="44" y="19"/>
                    </a:lnTo>
                    <a:lnTo>
                      <a:pt x="50" y="11"/>
                    </a:lnTo>
                    <a:lnTo>
                      <a:pt x="53" y="7"/>
                    </a:lnTo>
                    <a:lnTo>
                      <a:pt x="53" y="5"/>
                    </a:lnTo>
                    <a:lnTo>
                      <a:pt x="48" y="0"/>
                    </a:lnTo>
                    <a:lnTo>
                      <a:pt x="52" y="7"/>
                    </a:lnTo>
                    <a:close/>
                  </a:path>
                </a:pathLst>
              </a:custGeom>
              <a:solidFill>
                <a:srgbClr val="000000"/>
              </a:solidFill>
              <a:ln w="9525">
                <a:noFill/>
                <a:round/>
                <a:headEnd/>
                <a:tailEnd/>
              </a:ln>
            </p:spPr>
            <p:txBody>
              <a:bodyPr/>
              <a:lstStyle/>
              <a:p>
                <a:endParaRPr lang="pt-BR"/>
              </a:p>
            </p:txBody>
          </p:sp>
          <p:sp>
            <p:nvSpPr>
              <p:cNvPr id="22394" name="Freeform 396"/>
              <p:cNvSpPr>
                <a:spLocks/>
              </p:cNvSpPr>
              <p:nvPr/>
            </p:nvSpPr>
            <p:spPr bwMode="auto">
              <a:xfrm>
                <a:off x="4166" y="3158"/>
                <a:ext cx="97" cy="58"/>
              </a:xfrm>
              <a:custGeom>
                <a:avLst/>
                <a:gdLst>
                  <a:gd name="T0" fmla="*/ 9 w 97"/>
                  <a:gd name="T1" fmla="*/ 58 h 58"/>
                  <a:gd name="T2" fmla="*/ 28 w 97"/>
                  <a:gd name="T3" fmla="*/ 45 h 58"/>
                  <a:gd name="T4" fmla="*/ 43 w 97"/>
                  <a:gd name="T5" fmla="*/ 34 h 58"/>
                  <a:gd name="T6" fmla="*/ 59 w 97"/>
                  <a:gd name="T7" fmla="*/ 24 h 58"/>
                  <a:gd name="T8" fmla="*/ 72 w 97"/>
                  <a:gd name="T9" fmla="*/ 19 h 58"/>
                  <a:gd name="T10" fmla="*/ 83 w 97"/>
                  <a:gd name="T11" fmla="*/ 13 h 58"/>
                  <a:gd name="T12" fmla="*/ 89 w 97"/>
                  <a:gd name="T13" fmla="*/ 11 h 58"/>
                  <a:gd name="T14" fmla="*/ 95 w 97"/>
                  <a:gd name="T15" fmla="*/ 7 h 58"/>
                  <a:gd name="T16" fmla="*/ 97 w 97"/>
                  <a:gd name="T17" fmla="*/ 7 h 58"/>
                  <a:gd name="T18" fmla="*/ 93 w 97"/>
                  <a:gd name="T19" fmla="*/ 0 h 58"/>
                  <a:gd name="T20" fmla="*/ 89 w 97"/>
                  <a:gd name="T21" fmla="*/ 2 h 58"/>
                  <a:gd name="T22" fmla="*/ 85 w 97"/>
                  <a:gd name="T23" fmla="*/ 3 h 58"/>
                  <a:gd name="T24" fmla="*/ 76 w 97"/>
                  <a:gd name="T25" fmla="*/ 5 h 58"/>
                  <a:gd name="T26" fmla="*/ 64 w 97"/>
                  <a:gd name="T27" fmla="*/ 11 h 58"/>
                  <a:gd name="T28" fmla="*/ 53 w 97"/>
                  <a:gd name="T29" fmla="*/ 19 h 58"/>
                  <a:gd name="T30" fmla="*/ 36 w 97"/>
                  <a:gd name="T31" fmla="*/ 28 h 58"/>
                  <a:gd name="T32" fmla="*/ 19 w 97"/>
                  <a:gd name="T33" fmla="*/ 40 h 58"/>
                  <a:gd name="T34" fmla="*/ 0 w 97"/>
                  <a:gd name="T35" fmla="*/ 53 h 58"/>
                  <a:gd name="T36" fmla="*/ 9 w 97"/>
                  <a:gd name="T37" fmla="*/ 58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7"/>
                  <a:gd name="T58" fmla="*/ 0 h 58"/>
                  <a:gd name="T59" fmla="*/ 97 w 97"/>
                  <a:gd name="T60" fmla="*/ 58 h 5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7" h="58">
                    <a:moveTo>
                      <a:pt x="9" y="58"/>
                    </a:moveTo>
                    <a:lnTo>
                      <a:pt x="28" y="45"/>
                    </a:lnTo>
                    <a:lnTo>
                      <a:pt x="43" y="34"/>
                    </a:lnTo>
                    <a:lnTo>
                      <a:pt x="59" y="24"/>
                    </a:lnTo>
                    <a:lnTo>
                      <a:pt x="72" y="19"/>
                    </a:lnTo>
                    <a:lnTo>
                      <a:pt x="83" y="13"/>
                    </a:lnTo>
                    <a:lnTo>
                      <a:pt x="89" y="11"/>
                    </a:lnTo>
                    <a:lnTo>
                      <a:pt x="95" y="7"/>
                    </a:lnTo>
                    <a:lnTo>
                      <a:pt x="97" y="7"/>
                    </a:lnTo>
                    <a:lnTo>
                      <a:pt x="93" y="0"/>
                    </a:lnTo>
                    <a:lnTo>
                      <a:pt x="89" y="2"/>
                    </a:lnTo>
                    <a:lnTo>
                      <a:pt x="85" y="3"/>
                    </a:lnTo>
                    <a:lnTo>
                      <a:pt x="76" y="5"/>
                    </a:lnTo>
                    <a:lnTo>
                      <a:pt x="64" y="11"/>
                    </a:lnTo>
                    <a:lnTo>
                      <a:pt x="53" y="19"/>
                    </a:lnTo>
                    <a:lnTo>
                      <a:pt x="36" y="28"/>
                    </a:lnTo>
                    <a:lnTo>
                      <a:pt x="19" y="40"/>
                    </a:lnTo>
                    <a:lnTo>
                      <a:pt x="0" y="53"/>
                    </a:lnTo>
                    <a:lnTo>
                      <a:pt x="9" y="58"/>
                    </a:lnTo>
                    <a:close/>
                  </a:path>
                </a:pathLst>
              </a:custGeom>
              <a:solidFill>
                <a:srgbClr val="000000"/>
              </a:solidFill>
              <a:ln w="9525">
                <a:noFill/>
                <a:round/>
                <a:headEnd/>
                <a:tailEnd/>
              </a:ln>
            </p:spPr>
            <p:txBody>
              <a:bodyPr/>
              <a:lstStyle/>
              <a:p>
                <a:endParaRPr lang="pt-BR"/>
              </a:p>
            </p:txBody>
          </p:sp>
          <p:sp>
            <p:nvSpPr>
              <p:cNvPr id="22395" name="Freeform 397"/>
              <p:cNvSpPr>
                <a:spLocks/>
              </p:cNvSpPr>
              <p:nvPr/>
            </p:nvSpPr>
            <p:spPr bwMode="auto">
              <a:xfrm>
                <a:off x="4023" y="3211"/>
                <a:ext cx="152" cy="72"/>
              </a:xfrm>
              <a:custGeom>
                <a:avLst/>
                <a:gdLst>
                  <a:gd name="T0" fmla="*/ 2 w 152"/>
                  <a:gd name="T1" fmla="*/ 72 h 72"/>
                  <a:gd name="T2" fmla="*/ 21 w 152"/>
                  <a:gd name="T3" fmla="*/ 70 h 72"/>
                  <a:gd name="T4" fmla="*/ 40 w 152"/>
                  <a:gd name="T5" fmla="*/ 66 h 72"/>
                  <a:gd name="T6" fmla="*/ 59 w 152"/>
                  <a:gd name="T7" fmla="*/ 61 h 72"/>
                  <a:gd name="T8" fmla="*/ 76 w 152"/>
                  <a:gd name="T9" fmla="*/ 53 h 72"/>
                  <a:gd name="T10" fmla="*/ 95 w 152"/>
                  <a:gd name="T11" fmla="*/ 43 h 72"/>
                  <a:gd name="T12" fmla="*/ 114 w 152"/>
                  <a:gd name="T13" fmla="*/ 32 h 72"/>
                  <a:gd name="T14" fmla="*/ 133 w 152"/>
                  <a:gd name="T15" fmla="*/ 21 h 72"/>
                  <a:gd name="T16" fmla="*/ 152 w 152"/>
                  <a:gd name="T17" fmla="*/ 5 h 72"/>
                  <a:gd name="T18" fmla="*/ 143 w 152"/>
                  <a:gd name="T19" fmla="*/ 0 h 72"/>
                  <a:gd name="T20" fmla="*/ 126 w 152"/>
                  <a:gd name="T21" fmla="*/ 15 h 72"/>
                  <a:gd name="T22" fmla="*/ 105 w 152"/>
                  <a:gd name="T23" fmla="*/ 26 h 72"/>
                  <a:gd name="T24" fmla="*/ 88 w 152"/>
                  <a:gd name="T25" fmla="*/ 36 h 72"/>
                  <a:gd name="T26" fmla="*/ 71 w 152"/>
                  <a:gd name="T27" fmla="*/ 45 h 72"/>
                  <a:gd name="T28" fmla="*/ 54 w 152"/>
                  <a:gd name="T29" fmla="*/ 53 h 72"/>
                  <a:gd name="T30" fmla="*/ 37 w 152"/>
                  <a:gd name="T31" fmla="*/ 59 h 72"/>
                  <a:gd name="T32" fmla="*/ 19 w 152"/>
                  <a:gd name="T33" fmla="*/ 62 h 72"/>
                  <a:gd name="T34" fmla="*/ 0 w 152"/>
                  <a:gd name="T35" fmla="*/ 64 h 72"/>
                  <a:gd name="T36" fmla="*/ 2 w 152"/>
                  <a:gd name="T37" fmla="*/ 72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2"/>
                  <a:gd name="T58" fmla="*/ 0 h 72"/>
                  <a:gd name="T59" fmla="*/ 152 w 152"/>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2" h="72">
                    <a:moveTo>
                      <a:pt x="2" y="72"/>
                    </a:moveTo>
                    <a:lnTo>
                      <a:pt x="21" y="70"/>
                    </a:lnTo>
                    <a:lnTo>
                      <a:pt x="40" y="66"/>
                    </a:lnTo>
                    <a:lnTo>
                      <a:pt x="59" y="61"/>
                    </a:lnTo>
                    <a:lnTo>
                      <a:pt x="76" y="53"/>
                    </a:lnTo>
                    <a:lnTo>
                      <a:pt x="95" y="43"/>
                    </a:lnTo>
                    <a:lnTo>
                      <a:pt x="114" y="32"/>
                    </a:lnTo>
                    <a:lnTo>
                      <a:pt x="133" y="21"/>
                    </a:lnTo>
                    <a:lnTo>
                      <a:pt x="152" y="5"/>
                    </a:lnTo>
                    <a:lnTo>
                      <a:pt x="143" y="0"/>
                    </a:lnTo>
                    <a:lnTo>
                      <a:pt x="126" y="15"/>
                    </a:lnTo>
                    <a:lnTo>
                      <a:pt x="105" y="26"/>
                    </a:lnTo>
                    <a:lnTo>
                      <a:pt x="88" y="36"/>
                    </a:lnTo>
                    <a:lnTo>
                      <a:pt x="71" y="45"/>
                    </a:lnTo>
                    <a:lnTo>
                      <a:pt x="54" y="53"/>
                    </a:lnTo>
                    <a:lnTo>
                      <a:pt x="37" y="59"/>
                    </a:lnTo>
                    <a:lnTo>
                      <a:pt x="19" y="62"/>
                    </a:lnTo>
                    <a:lnTo>
                      <a:pt x="0" y="64"/>
                    </a:lnTo>
                    <a:lnTo>
                      <a:pt x="2" y="72"/>
                    </a:lnTo>
                    <a:close/>
                  </a:path>
                </a:pathLst>
              </a:custGeom>
              <a:solidFill>
                <a:srgbClr val="000000"/>
              </a:solidFill>
              <a:ln w="9525">
                <a:noFill/>
                <a:round/>
                <a:headEnd/>
                <a:tailEnd/>
              </a:ln>
            </p:spPr>
            <p:txBody>
              <a:bodyPr/>
              <a:lstStyle/>
              <a:p>
                <a:endParaRPr lang="pt-BR"/>
              </a:p>
            </p:txBody>
          </p:sp>
          <p:sp>
            <p:nvSpPr>
              <p:cNvPr id="22396" name="Freeform 398"/>
              <p:cNvSpPr>
                <a:spLocks/>
              </p:cNvSpPr>
              <p:nvPr/>
            </p:nvSpPr>
            <p:spPr bwMode="auto">
              <a:xfrm>
                <a:off x="3837" y="3272"/>
                <a:ext cx="188" cy="15"/>
              </a:xfrm>
              <a:custGeom>
                <a:avLst/>
                <a:gdLst>
                  <a:gd name="T0" fmla="*/ 0 w 188"/>
                  <a:gd name="T1" fmla="*/ 7 h 15"/>
                  <a:gd name="T2" fmla="*/ 18 w 188"/>
                  <a:gd name="T3" fmla="*/ 11 h 15"/>
                  <a:gd name="T4" fmla="*/ 38 w 188"/>
                  <a:gd name="T5" fmla="*/ 13 h 15"/>
                  <a:gd name="T6" fmla="*/ 63 w 188"/>
                  <a:gd name="T7" fmla="*/ 13 h 15"/>
                  <a:gd name="T8" fmla="*/ 90 w 188"/>
                  <a:gd name="T9" fmla="*/ 15 h 15"/>
                  <a:gd name="T10" fmla="*/ 118 w 188"/>
                  <a:gd name="T11" fmla="*/ 15 h 15"/>
                  <a:gd name="T12" fmla="*/ 143 w 188"/>
                  <a:gd name="T13" fmla="*/ 13 h 15"/>
                  <a:gd name="T14" fmla="*/ 167 w 188"/>
                  <a:gd name="T15" fmla="*/ 13 h 15"/>
                  <a:gd name="T16" fmla="*/ 188 w 188"/>
                  <a:gd name="T17" fmla="*/ 11 h 15"/>
                  <a:gd name="T18" fmla="*/ 186 w 188"/>
                  <a:gd name="T19" fmla="*/ 3 h 15"/>
                  <a:gd name="T20" fmla="*/ 167 w 188"/>
                  <a:gd name="T21" fmla="*/ 5 h 15"/>
                  <a:gd name="T22" fmla="*/ 143 w 188"/>
                  <a:gd name="T23" fmla="*/ 5 h 15"/>
                  <a:gd name="T24" fmla="*/ 118 w 188"/>
                  <a:gd name="T25" fmla="*/ 5 h 15"/>
                  <a:gd name="T26" fmla="*/ 90 w 188"/>
                  <a:gd name="T27" fmla="*/ 7 h 15"/>
                  <a:gd name="T28" fmla="*/ 63 w 188"/>
                  <a:gd name="T29" fmla="*/ 5 h 15"/>
                  <a:gd name="T30" fmla="*/ 40 w 188"/>
                  <a:gd name="T31" fmla="*/ 5 h 15"/>
                  <a:gd name="T32" fmla="*/ 19 w 188"/>
                  <a:gd name="T33" fmla="*/ 3 h 15"/>
                  <a:gd name="T34" fmla="*/ 2 w 188"/>
                  <a:gd name="T35" fmla="*/ 0 h 15"/>
                  <a:gd name="T36" fmla="*/ 0 w 188"/>
                  <a:gd name="T37" fmla="*/ 7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8"/>
                  <a:gd name="T58" fmla="*/ 0 h 15"/>
                  <a:gd name="T59" fmla="*/ 188 w 188"/>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8" h="15">
                    <a:moveTo>
                      <a:pt x="0" y="7"/>
                    </a:moveTo>
                    <a:lnTo>
                      <a:pt x="18" y="11"/>
                    </a:lnTo>
                    <a:lnTo>
                      <a:pt x="38" y="13"/>
                    </a:lnTo>
                    <a:lnTo>
                      <a:pt x="63" y="13"/>
                    </a:lnTo>
                    <a:lnTo>
                      <a:pt x="90" y="15"/>
                    </a:lnTo>
                    <a:lnTo>
                      <a:pt x="118" y="15"/>
                    </a:lnTo>
                    <a:lnTo>
                      <a:pt x="143" y="13"/>
                    </a:lnTo>
                    <a:lnTo>
                      <a:pt x="167" y="13"/>
                    </a:lnTo>
                    <a:lnTo>
                      <a:pt x="188" y="11"/>
                    </a:lnTo>
                    <a:lnTo>
                      <a:pt x="186" y="3"/>
                    </a:lnTo>
                    <a:lnTo>
                      <a:pt x="167" y="5"/>
                    </a:lnTo>
                    <a:lnTo>
                      <a:pt x="143" y="5"/>
                    </a:lnTo>
                    <a:lnTo>
                      <a:pt x="118" y="5"/>
                    </a:lnTo>
                    <a:lnTo>
                      <a:pt x="90" y="7"/>
                    </a:lnTo>
                    <a:lnTo>
                      <a:pt x="63" y="5"/>
                    </a:lnTo>
                    <a:lnTo>
                      <a:pt x="40" y="5"/>
                    </a:lnTo>
                    <a:lnTo>
                      <a:pt x="19" y="3"/>
                    </a:lnTo>
                    <a:lnTo>
                      <a:pt x="2" y="0"/>
                    </a:lnTo>
                    <a:lnTo>
                      <a:pt x="0" y="7"/>
                    </a:lnTo>
                    <a:close/>
                  </a:path>
                </a:pathLst>
              </a:custGeom>
              <a:solidFill>
                <a:srgbClr val="000000"/>
              </a:solidFill>
              <a:ln w="9525">
                <a:noFill/>
                <a:round/>
                <a:headEnd/>
                <a:tailEnd/>
              </a:ln>
            </p:spPr>
            <p:txBody>
              <a:bodyPr/>
              <a:lstStyle/>
              <a:p>
                <a:endParaRPr lang="pt-BR"/>
              </a:p>
            </p:txBody>
          </p:sp>
          <p:sp>
            <p:nvSpPr>
              <p:cNvPr id="22397" name="Freeform 399"/>
              <p:cNvSpPr>
                <a:spLocks/>
              </p:cNvSpPr>
              <p:nvPr/>
            </p:nvSpPr>
            <p:spPr bwMode="auto">
              <a:xfrm>
                <a:off x="3739" y="3224"/>
                <a:ext cx="100" cy="55"/>
              </a:xfrm>
              <a:custGeom>
                <a:avLst/>
                <a:gdLst>
                  <a:gd name="T0" fmla="*/ 9 w 100"/>
                  <a:gd name="T1" fmla="*/ 4 h 55"/>
                  <a:gd name="T2" fmla="*/ 0 w 100"/>
                  <a:gd name="T3" fmla="*/ 6 h 55"/>
                  <a:gd name="T4" fmla="*/ 4 w 100"/>
                  <a:gd name="T5" fmla="*/ 8 h 55"/>
                  <a:gd name="T6" fmla="*/ 11 w 100"/>
                  <a:gd name="T7" fmla="*/ 11 h 55"/>
                  <a:gd name="T8" fmla="*/ 23 w 100"/>
                  <a:gd name="T9" fmla="*/ 19 h 55"/>
                  <a:gd name="T10" fmla="*/ 36 w 100"/>
                  <a:gd name="T11" fmla="*/ 27 h 55"/>
                  <a:gd name="T12" fmla="*/ 51 w 100"/>
                  <a:gd name="T13" fmla="*/ 34 h 55"/>
                  <a:gd name="T14" fmla="*/ 66 w 100"/>
                  <a:gd name="T15" fmla="*/ 44 h 55"/>
                  <a:gd name="T16" fmla="*/ 83 w 100"/>
                  <a:gd name="T17" fmla="*/ 51 h 55"/>
                  <a:gd name="T18" fmla="*/ 98 w 100"/>
                  <a:gd name="T19" fmla="*/ 55 h 55"/>
                  <a:gd name="T20" fmla="*/ 100 w 100"/>
                  <a:gd name="T21" fmla="*/ 48 h 55"/>
                  <a:gd name="T22" fmla="*/ 87 w 100"/>
                  <a:gd name="T23" fmla="*/ 44 h 55"/>
                  <a:gd name="T24" fmla="*/ 74 w 100"/>
                  <a:gd name="T25" fmla="*/ 36 h 55"/>
                  <a:gd name="T26" fmla="*/ 57 w 100"/>
                  <a:gd name="T27" fmla="*/ 29 h 55"/>
                  <a:gd name="T28" fmla="*/ 42 w 100"/>
                  <a:gd name="T29" fmla="*/ 21 h 55"/>
                  <a:gd name="T30" fmla="*/ 30 w 100"/>
                  <a:gd name="T31" fmla="*/ 11 h 55"/>
                  <a:gd name="T32" fmla="*/ 19 w 100"/>
                  <a:gd name="T33" fmla="*/ 6 h 55"/>
                  <a:gd name="T34" fmla="*/ 11 w 100"/>
                  <a:gd name="T35" fmla="*/ 2 h 55"/>
                  <a:gd name="T36" fmla="*/ 9 w 100"/>
                  <a:gd name="T37" fmla="*/ 0 h 55"/>
                  <a:gd name="T38" fmla="*/ 0 w 100"/>
                  <a:gd name="T39" fmla="*/ 2 h 55"/>
                  <a:gd name="T40" fmla="*/ 9 w 100"/>
                  <a:gd name="T41" fmla="*/ 4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0"/>
                  <a:gd name="T64" fmla="*/ 0 h 55"/>
                  <a:gd name="T65" fmla="*/ 100 w 100"/>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0" h="55">
                    <a:moveTo>
                      <a:pt x="9" y="4"/>
                    </a:moveTo>
                    <a:lnTo>
                      <a:pt x="0" y="6"/>
                    </a:lnTo>
                    <a:lnTo>
                      <a:pt x="4" y="8"/>
                    </a:lnTo>
                    <a:lnTo>
                      <a:pt x="11" y="11"/>
                    </a:lnTo>
                    <a:lnTo>
                      <a:pt x="23" y="19"/>
                    </a:lnTo>
                    <a:lnTo>
                      <a:pt x="36" y="27"/>
                    </a:lnTo>
                    <a:lnTo>
                      <a:pt x="51" y="34"/>
                    </a:lnTo>
                    <a:lnTo>
                      <a:pt x="66" y="44"/>
                    </a:lnTo>
                    <a:lnTo>
                      <a:pt x="83" y="51"/>
                    </a:lnTo>
                    <a:lnTo>
                      <a:pt x="98" y="55"/>
                    </a:lnTo>
                    <a:lnTo>
                      <a:pt x="100" y="48"/>
                    </a:lnTo>
                    <a:lnTo>
                      <a:pt x="87" y="44"/>
                    </a:lnTo>
                    <a:lnTo>
                      <a:pt x="74" y="36"/>
                    </a:lnTo>
                    <a:lnTo>
                      <a:pt x="57" y="29"/>
                    </a:lnTo>
                    <a:lnTo>
                      <a:pt x="42" y="21"/>
                    </a:lnTo>
                    <a:lnTo>
                      <a:pt x="30" y="11"/>
                    </a:lnTo>
                    <a:lnTo>
                      <a:pt x="19" y="6"/>
                    </a:lnTo>
                    <a:lnTo>
                      <a:pt x="11" y="2"/>
                    </a:lnTo>
                    <a:lnTo>
                      <a:pt x="9" y="0"/>
                    </a:lnTo>
                    <a:lnTo>
                      <a:pt x="0" y="2"/>
                    </a:lnTo>
                    <a:lnTo>
                      <a:pt x="9" y="4"/>
                    </a:lnTo>
                    <a:close/>
                  </a:path>
                </a:pathLst>
              </a:custGeom>
              <a:solidFill>
                <a:srgbClr val="000000"/>
              </a:solidFill>
              <a:ln w="9525">
                <a:noFill/>
                <a:round/>
                <a:headEnd/>
                <a:tailEnd/>
              </a:ln>
            </p:spPr>
            <p:txBody>
              <a:bodyPr/>
              <a:lstStyle/>
              <a:p>
                <a:endParaRPr lang="pt-BR"/>
              </a:p>
            </p:txBody>
          </p:sp>
          <p:sp>
            <p:nvSpPr>
              <p:cNvPr id="22398" name="Freeform 400"/>
              <p:cNvSpPr>
                <a:spLocks/>
              </p:cNvSpPr>
              <p:nvPr/>
            </p:nvSpPr>
            <p:spPr bwMode="auto">
              <a:xfrm>
                <a:off x="3718" y="3226"/>
                <a:ext cx="30" cy="13"/>
              </a:xfrm>
              <a:custGeom>
                <a:avLst/>
                <a:gdLst>
                  <a:gd name="T0" fmla="*/ 0 w 30"/>
                  <a:gd name="T1" fmla="*/ 13 h 13"/>
                  <a:gd name="T2" fmla="*/ 7 w 30"/>
                  <a:gd name="T3" fmla="*/ 13 h 13"/>
                  <a:gd name="T4" fmla="*/ 15 w 30"/>
                  <a:gd name="T5" fmla="*/ 13 h 13"/>
                  <a:gd name="T6" fmla="*/ 21 w 30"/>
                  <a:gd name="T7" fmla="*/ 11 h 13"/>
                  <a:gd name="T8" fmla="*/ 25 w 30"/>
                  <a:gd name="T9" fmla="*/ 9 h 13"/>
                  <a:gd name="T10" fmla="*/ 26 w 30"/>
                  <a:gd name="T11" fmla="*/ 8 h 13"/>
                  <a:gd name="T12" fmla="*/ 30 w 30"/>
                  <a:gd name="T13" fmla="*/ 6 h 13"/>
                  <a:gd name="T14" fmla="*/ 30 w 30"/>
                  <a:gd name="T15" fmla="*/ 4 h 13"/>
                  <a:gd name="T16" fmla="*/ 30 w 30"/>
                  <a:gd name="T17" fmla="*/ 2 h 13"/>
                  <a:gd name="T18" fmla="*/ 21 w 30"/>
                  <a:gd name="T19" fmla="*/ 0 h 13"/>
                  <a:gd name="T20" fmla="*/ 21 w 30"/>
                  <a:gd name="T21" fmla="*/ 0 h 13"/>
                  <a:gd name="T22" fmla="*/ 19 w 30"/>
                  <a:gd name="T23" fmla="*/ 2 h 13"/>
                  <a:gd name="T24" fmla="*/ 17 w 30"/>
                  <a:gd name="T25" fmla="*/ 4 h 13"/>
                  <a:gd name="T26" fmla="*/ 15 w 30"/>
                  <a:gd name="T27" fmla="*/ 4 h 13"/>
                  <a:gd name="T28" fmla="*/ 11 w 30"/>
                  <a:gd name="T29" fmla="*/ 4 h 13"/>
                  <a:gd name="T30" fmla="*/ 7 w 30"/>
                  <a:gd name="T31" fmla="*/ 6 h 13"/>
                  <a:gd name="T32" fmla="*/ 2 w 30"/>
                  <a:gd name="T33" fmla="*/ 4 h 13"/>
                  <a:gd name="T34" fmla="*/ 0 w 30"/>
                  <a:gd name="T35" fmla="*/ 13 h 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
                  <a:gd name="T55" fmla="*/ 0 h 13"/>
                  <a:gd name="T56" fmla="*/ 30 w 30"/>
                  <a:gd name="T57" fmla="*/ 13 h 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 h="13">
                    <a:moveTo>
                      <a:pt x="0" y="13"/>
                    </a:moveTo>
                    <a:lnTo>
                      <a:pt x="7" y="13"/>
                    </a:lnTo>
                    <a:lnTo>
                      <a:pt x="15" y="13"/>
                    </a:lnTo>
                    <a:lnTo>
                      <a:pt x="21" y="11"/>
                    </a:lnTo>
                    <a:lnTo>
                      <a:pt x="25" y="9"/>
                    </a:lnTo>
                    <a:lnTo>
                      <a:pt x="26" y="8"/>
                    </a:lnTo>
                    <a:lnTo>
                      <a:pt x="30" y="6"/>
                    </a:lnTo>
                    <a:lnTo>
                      <a:pt x="30" y="4"/>
                    </a:lnTo>
                    <a:lnTo>
                      <a:pt x="30" y="2"/>
                    </a:lnTo>
                    <a:lnTo>
                      <a:pt x="21" y="0"/>
                    </a:lnTo>
                    <a:lnTo>
                      <a:pt x="19" y="2"/>
                    </a:lnTo>
                    <a:lnTo>
                      <a:pt x="17" y="4"/>
                    </a:lnTo>
                    <a:lnTo>
                      <a:pt x="15" y="4"/>
                    </a:lnTo>
                    <a:lnTo>
                      <a:pt x="11" y="4"/>
                    </a:lnTo>
                    <a:lnTo>
                      <a:pt x="7" y="6"/>
                    </a:lnTo>
                    <a:lnTo>
                      <a:pt x="2" y="4"/>
                    </a:lnTo>
                    <a:lnTo>
                      <a:pt x="0" y="13"/>
                    </a:lnTo>
                    <a:close/>
                  </a:path>
                </a:pathLst>
              </a:custGeom>
              <a:solidFill>
                <a:srgbClr val="000000"/>
              </a:solidFill>
              <a:ln w="9525">
                <a:noFill/>
                <a:round/>
                <a:headEnd/>
                <a:tailEnd/>
              </a:ln>
            </p:spPr>
            <p:txBody>
              <a:bodyPr/>
              <a:lstStyle/>
              <a:p>
                <a:endParaRPr lang="pt-BR"/>
              </a:p>
            </p:txBody>
          </p:sp>
          <p:sp>
            <p:nvSpPr>
              <p:cNvPr id="22399" name="Freeform 401"/>
              <p:cNvSpPr>
                <a:spLocks/>
              </p:cNvSpPr>
              <p:nvPr/>
            </p:nvSpPr>
            <p:spPr bwMode="auto">
              <a:xfrm>
                <a:off x="3629" y="3211"/>
                <a:ext cx="91" cy="28"/>
              </a:xfrm>
              <a:custGeom>
                <a:avLst/>
                <a:gdLst>
                  <a:gd name="T0" fmla="*/ 0 w 91"/>
                  <a:gd name="T1" fmla="*/ 5 h 28"/>
                  <a:gd name="T2" fmla="*/ 7 w 91"/>
                  <a:gd name="T3" fmla="*/ 9 h 28"/>
                  <a:gd name="T4" fmla="*/ 17 w 91"/>
                  <a:gd name="T5" fmla="*/ 13 h 28"/>
                  <a:gd name="T6" fmla="*/ 28 w 91"/>
                  <a:gd name="T7" fmla="*/ 17 h 28"/>
                  <a:gd name="T8" fmla="*/ 41 w 91"/>
                  <a:gd name="T9" fmla="*/ 19 h 28"/>
                  <a:gd name="T10" fmla="*/ 57 w 91"/>
                  <a:gd name="T11" fmla="*/ 23 h 28"/>
                  <a:gd name="T12" fmla="*/ 68 w 91"/>
                  <a:gd name="T13" fmla="*/ 24 h 28"/>
                  <a:gd name="T14" fmla="*/ 79 w 91"/>
                  <a:gd name="T15" fmla="*/ 26 h 28"/>
                  <a:gd name="T16" fmla="*/ 89 w 91"/>
                  <a:gd name="T17" fmla="*/ 28 h 28"/>
                  <a:gd name="T18" fmla="*/ 91 w 91"/>
                  <a:gd name="T19" fmla="*/ 19 h 28"/>
                  <a:gd name="T20" fmla="*/ 81 w 91"/>
                  <a:gd name="T21" fmla="*/ 19 h 28"/>
                  <a:gd name="T22" fmla="*/ 72 w 91"/>
                  <a:gd name="T23" fmla="*/ 17 h 28"/>
                  <a:gd name="T24" fmla="*/ 59 w 91"/>
                  <a:gd name="T25" fmla="*/ 13 h 28"/>
                  <a:gd name="T26" fmla="*/ 45 w 91"/>
                  <a:gd name="T27" fmla="*/ 11 h 28"/>
                  <a:gd name="T28" fmla="*/ 32 w 91"/>
                  <a:gd name="T29" fmla="*/ 9 h 28"/>
                  <a:gd name="T30" fmla="*/ 22 w 91"/>
                  <a:gd name="T31" fmla="*/ 5 h 28"/>
                  <a:gd name="T32" fmla="*/ 15 w 91"/>
                  <a:gd name="T33" fmla="*/ 4 h 28"/>
                  <a:gd name="T34" fmla="*/ 9 w 91"/>
                  <a:gd name="T35" fmla="*/ 0 h 28"/>
                  <a:gd name="T36" fmla="*/ 0 w 91"/>
                  <a:gd name="T37" fmla="*/ 5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
                  <a:gd name="T58" fmla="*/ 0 h 28"/>
                  <a:gd name="T59" fmla="*/ 91 w 91"/>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 h="28">
                    <a:moveTo>
                      <a:pt x="0" y="5"/>
                    </a:moveTo>
                    <a:lnTo>
                      <a:pt x="7" y="9"/>
                    </a:lnTo>
                    <a:lnTo>
                      <a:pt x="17" y="13"/>
                    </a:lnTo>
                    <a:lnTo>
                      <a:pt x="28" y="17"/>
                    </a:lnTo>
                    <a:lnTo>
                      <a:pt x="41" y="19"/>
                    </a:lnTo>
                    <a:lnTo>
                      <a:pt x="57" y="23"/>
                    </a:lnTo>
                    <a:lnTo>
                      <a:pt x="68" y="24"/>
                    </a:lnTo>
                    <a:lnTo>
                      <a:pt x="79" y="26"/>
                    </a:lnTo>
                    <a:lnTo>
                      <a:pt x="89" y="28"/>
                    </a:lnTo>
                    <a:lnTo>
                      <a:pt x="91" y="19"/>
                    </a:lnTo>
                    <a:lnTo>
                      <a:pt x="81" y="19"/>
                    </a:lnTo>
                    <a:lnTo>
                      <a:pt x="72" y="17"/>
                    </a:lnTo>
                    <a:lnTo>
                      <a:pt x="59" y="13"/>
                    </a:lnTo>
                    <a:lnTo>
                      <a:pt x="45" y="11"/>
                    </a:lnTo>
                    <a:lnTo>
                      <a:pt x="32" y="9"/>
                    </a:lnTo>
                    <a:lnTo>
                      <a:pt x="22" y="5"/>
                    </a:lnTo>
                    <a:lnTo>
                      <a:pt x="15" y="4"/>
                    </a:lnTo>
                    <a:lnTo>
                      <a:pt x="9" y="0"/>
                    </a:lnTo>
                    <a:lnTo>
                      <a:pt x="0" y="5"/>
                    </a:lnTo>
                    <a:close/>
                  </a:path>
                </a:pathLst>
              </a:custGeom>
              <a:solidFill>
                <a:srgbClr val="000000"/>
              </a:solidFill>
              <a:ln w="9525">
                <a:noFill/>
                <a:round/>
                <a:headEnd/>
                <a:tailEnd/>
              </a:ln>
            </p:spPr>
            <p:txBody>
              <a:bodyPr/>
              <a:lstStyle/>
              <a:p>
                <a:endParaRPr lang="pt-BR"/>
              </a:p>
            </p:txBody>
          </p:sp>
          <p:sp>
            <p:nvSpPr>
              <p:cNvPr id="22400" name="Freeform 402"/>
              <p:cNvSpPr>
                <a:spLocks/>
              </p:cNvSpPr>
              <p:nvPr/>
            </p:nvSpPr>
            <p:spPr bwMode="auto">
              <a:xfrm>
                <a:off x="3579" y="3144"/>
                <a:ext cx="59" cy="72"/>
              </a:xfrm>
              <a:custGeom>
                <a:avLst/>
                <a:gdLst>
                  <a:gd name="T0" fmla="*/ 0 w 59"/>
                  <a:gd name="T1" fmla="*/ 8 h 72"/>
                  <a:gd name="T2" fmla="*/ 6 w 59"/>
                  <a:gd name="T3" fmla="*/ 12 h 72"/>
                  <a:gd name="T4" fmla="*/ 14 w 59"/>
                  <a:gd name="T5" fmla="*/ 19 h 72"/>
                  <a:gd name="T6" fmla="*/ 21 w 59"/>
                  <a:gd name="T7" fmla="*/ 29 h 72"/>
                  <a:gd name="T8" fmla="*/ 27 w 59"/>
                  <a:gd name="T9" fmla="*/ 38 h 72"/>
                  <a:gd name="T10" fmla="*/ 35 w 59"/>
                  <a:gd name="T11" fmla="*/ 50 h 72"/>
                  <a:gd name="T12" fmla="*/ 40 w 59"/>
                  <a:gd name="T13" fmla="*/ 59 h 72"/>
                  <a:gd name="T14" fmla="*/ 46 w 59"/>
                  <a:gd name="T15" fmla="*/ 67 h 72"/>
                  <a:gd name="T16" fmla="*/ 50 w 59"/>
                  <a:gd name="T17" fmla="*/ 72 h 72"/>
                  <a:gd name="T18" fmla="*/ 59 w 59"/>
                  <a:gd name="T19" fmla="*/ 67 h 72"/>
                  <a:gd name="T20" fmla="*/ 55 w 59"/>
                  <a:gd name="T21" fmla="*/ 63 h 72"/>
                  <a:gd name="T22" fmla="*/ 50 w 59"/>
                  <a:gd name="T23" fmla="*/ 55 h 72"/>
                  <a:gd name="T24" fmla="*/ 46 w 59"/>
                  <a:gd name="T25" fmla="*/ 46 h 72"/>
                  <a:gd name="T26" fmla="*/ 38 w 59"/>
                  <a:gd name="T27" fmla="*/ 35 h 72"/>
                  <a:gd name="T28" fmla="*/ 31 w 59"/>
                  <a:gd name="T29" fmla="*/ 25 h 72"/>
                  <a:gd name="T30" fmla="*/ 23 w 59"/>
                  <a:gd name="T31" fmla="*/ 16 h 72"/>
                  <a:gd name="T32" fmla="*/ 16 w 59"/>
                  <a:gd name="T33" fmla="*/ 6 h 72"/>
                  <a:gd name="T34" fmla="*/ 8 w 59"/>
                  <a:gd name="T35" fmla="*/ 0 h 72"/>
                  <a:gd name="T36" fmla="*/ 0 w 59"/>
                  <a:gd name="T37" fmla="*/ 8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72"/>
                  <a:gd name="T59" fmla="*/ 59 w 59"/>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72">
                    <a:moveTo>
                      <a:pt x="0" y="8"/>
                    </a:moveTo>
                    <a:lnTo>
                      <a:pt x="6" y="12"/>
                    </a:lnTo>
                    <a:lnTo>
                      <a:pt x="14" y="19"/>
                    </a:lnTo>
                    <a:lnTo>
                      <a:pt x="21" y="29"/>
                    </a:lnTo>
                    <a:lnTo>
                      <a:pt x="27" y="38"/>
                    </a:lnTo>
                    <a:lnTo>
                      <a:pt x="35" y="50"/>
                    </a:lnTo>
                    <a:lnTo>
                      <a:pt x="40" y="59"/>
                    </a:lnTo>
                    <a:lnTo>
                      <a:pt x="46" y="67"/>
                    </a:lnTo>
                    <a:lnTo>
                      <a:pt x="50" y="72"/>
                    </a:lnTo>
                    <a:lnTo>
                      <a:pt x="59" y="67"/>
                    </a:lnTo>
                    <a:lnTo>
                      <a:pt x="55" y="63"/>
                    </a:lnTo>
                    <a:lnTo>
                      <a:pt x="50" y="55"/>
                    </a:lnTo>
                    <a:lnTo>
                      <a:pt x="46" y="46"/>
                    </a:lnTo>
                    <a:lnTo>
                      <a:pt x="38" y="35"/>
                    </a:lnTo>
                    <a:lnTo>
                      <a:pt x="31" y="25"/>
                    </a:lnTo>
                    <a:lnTo>
                      <a:pt x="23" y="16"/>
                    </a:lnTo>
                    <a:lnTo>
                      <a:pt x="16" y="6"/>
                    </a:lnTo>
                    <a:lnTo>
                      <a:pt x="8" y="0"/>
                    </a:lnTo>
                    <a:lnTo>
                      <a:pt x="0" y="8"/>
                    </a:lnTo>
                    <a:close/>
                  </a:path>
                </a:pathLst>
              </a:custGeom>
              <a:solidFill>
                <a:srgbClr val="000000"/>
              </a:solidFill>
              <a:ln w="9525">
                <a:noFill/>
                <a:round/>
                <a:headEnd/>
                <a:tailEnd/>
              </a:ln>
            </p:spPr>
            <p:txBody>
              <a:bodyPr/>
              <a:lstStyle/>
              <a:p>
                <a:endParaRPr lang="pt-BR"/>
              </a:p>
            </p:txBody>
          </p:sp>
          <p:sp>
            <p:nvSpPr>
              <p:cNvPr id="22401" name="Freeform 403"/>
              <p:cNvSpPr>
                <a:spLocks/>
              </p:cNvSpPr>
              <p:nvPr/>
            </p:nvSpPr>
            <p:spPr bwMode="auto">
              <a:xfrm>
                <a:off x="3517" y="3108"/>
                <a:ext cx="70" cy="44"/>
              </a:xfrm>
              <a:custGeom>
                <a:avLst/>
                <a:gdLst>
                  <a:gd name="T0" fmla="*/ 0 w 70"/>
                  <a:gd name="T1" fmla="*/ 2 h 44"/>
                  <a:gd name="T2" fmla="*/ 5 w 70"/>
                  <a:gd name="T3" fmla="*/ 12 h 44"/>
                  <a:gd name="T4" fmla="*/ 13 w 70"/>
                  <a:gd name="T5" fmla="*/ 17 h 44"/>
                  <a:gd name="T6" fmla="*/ 21 w 70"/>
                  <a:gd name="T7" fmla="*/ 23 h 44"/>
                  <a:gd name="T8" fmla="*/ 28 w 70"/>
                  <a:gd name="T9" fmla="*/ 27 h 44"/>
                  <a:gd name="T10" fmla="*/ 38 w 70"/>
                  <a:gd name="T11" fmla="*/ 33 h 44"/>
                  <a:gd name="T12" fmla="*/ 47 w 70"/>
                  <a:gd name="T13" fmla="*/ 36 h 44"/>
                  <a:gd name="T14" fmla="*/ 57 w 70"/>
                  <a:gd name="T15" fmla="*/ 42 h 44"/>
                  <a:gd name="T16" fmla="*/ 62 w 70"/>
                  <a:gd name="T17" fmla="*/ 44 h 44"/>
                  <a:gd name="T18" fmla="*/ 70 w 70"/>
                  <a:gd name="T19" fmla="*/ 36 h 44"/>
                  <a:gd name="T20" fmla="*/ 62 w 70"/>
                  <a:gd name="T21" fmla="*/ 34 h 44"/>
                  <a:gd name="T22" fmla="*/ 53 w 70"/>
                  <a:gd name="T23" fmla="*/ 31 h 44"/>
                  <a:gd name="T24" fmla="*/ 45 w 70"/>
                  <a:gd name="T25" fmla="*/ 27 h 44"/>
                  <a:gd name="T26" fmla="*/ 36 w 70"/>
                  <a:gd name="T27" fmla="*/ 21 h 44"/>
                  <a:gd name="T28" fmla="*/ 26 w 70"/>
                  <a:gd name="T29" fmla="*/ 17 h 44"/>
                  <a:gd name="T30" fmla="*/ 21 w 70"/>
                  <a:gd name="T31" fmla="*/ 12 h 44"/>
                  <a:gd name="T32" fmla="*/ 15 w 70"/>
                  <a:gd name="T33" fmla="*/ 6 h 44"/>
                  <a:gd name="T34" fmla="*/ 11 w 70"/>
                  <a:gd name="T35" fmla="*/ 0 h 44"/>
                  <a:gd name="T36" fmla="*/ 0 w 70"/>
                  <a:gd name="T37" fmla="*/ 2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0"/>
                  <a:gd name="T58" fmla="*/ 0 h 44"/>
                  <a:gd name="T59" fmla="*/ 70 w 70"/>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0" h="44">
                    <a:moveTo>
                      <a:pt x="0" y="2"/>
                    </a:moveTo>
                    <a:lnTo>
                      <a:pt x="5" y="12"/>
                    </a:lnTo>
                    <a:lnTo>
                      <a:pt x="13" y="17"/>
                    </a:lnTo>
                    <a:lnTo>
                      <a:pt x="21" y="23"/>
                    </a:lnTo>
                    <a:lnTo>
                      <a:pt x="28" y="27"/>
                    </a:lnTo>
                    <a:lnTo>
                      <a:pt x="38" y="33"/>
                    </a:lnTo>
                    <a:lnTo>
                      <a:pt x="47" y="36"/>
                    </a:lnTo>
                    <a:lnTo>
                      <a:pt x="57" y="42"/>
                    </a:lnTo>
                    <a:lnTo>
                      <a:pt x="62" y="44"/>
                    </a:lnTo>
                    <a:lnTo>
                      <a:pt x="70" y="36"/>
                    </a:lnTo>
                    <a:lnTo>
                      <a:pt x="62" y="34"/>
                    </a:lnTo>
                    <a:lnTo>
                      <a:pt x="53" y="31"/>
                    </a:lnTo>
                    <a:lnTo>
                      <a:pt x="45" y="27"/>
                    </a:lnTo>
                    <a:lnTo>
                      <a:pt x="36" y="21"/>
                    </a:lnTo>
                    <a:lnTo>
                      <a:pt x="26" y="17"/>
                    </a:lnTo>
                    <a:lnTo>
                      <a:pt x="21" y="12"/>
                    </a:lnTo>
                    <a:lnTo>
                      <a:pt x="15" y="6"/>
                    </a:lnTo>
                    <a:lnTo>
                      <a:pt x="11" y="0"/>
                    </a:lnTo>
                    <a:lnTo>
                      <a:pt x="0" y="2"/>
                    </a:lnTo>
                    <a:close/>
                  </a:path>
                </a:pathLst>
              </a:custGeom>
              <a:solidFill>
                <a:srgbClr val="000000"/>
              </a:solidFill>
              <a:ln w="9525">
                <a:noFill/>
                <a:round/>
                <a:headEnd/>
                <a:tailEnd/>
              </a:ln>
            </p:spPr>
            <p:txBody>
              <a:bodyPr/>
              <a:lstStyle/>
              <a:p>
                <a:endParaRPr lang="pt-BR"/>
              </a:p>
            </p:txBody>
          </p:sp>
          <p:sp>
            <p:nvSpPr>
              <p:cNvPr id="22402" name="Freeform 404"/>
              <p:cNvSpPr>
                <a:spLocks/>
              </p:cNvSpPr>
              <p:nvPr/>
            </p:nvSpPr>
            <p:spPr bwMode="auto">
              <a:xfrm>
                <a:off x="3500" y="3044"/>
                <a:ext cx="28" cy="66"/>
              </a:xfrm>
              <a:custGeom>
                <a:avLst/>
                <a:gdLst>
                  <a:gd name="T0" fmla="*/ 2 w 28"/>
                  <a:gd name="T1" fmla="*/ 0 h 66"/>
                  <a:gd name="T2" fmla="*/ 0 w 28"/>
                  <a:gd name="T3" fmla="*/ 5 h 66"/>
                  <a:gd name="T4" fmla="*/ 0 w 28"/>
                  <a:gd name="T5" fmla="*/ 13 h 66"/>
                  <a:gd name="T6" fmla="*/ 0 w 28"/>
                  <a:gd name="T7" fmla="*/ 21 h 66"/>
                  <a:gd name="T8" fmla="*/ 2 w 28"/>
                  <a:gd name="T9" fmla="*/ 30 h 66"/>
                  <a:gd name="T10" fmla="*/ 5 w 28"/>
                  <a:gd name="T11" fmla="*/ 40 h 66"/>
                  <a:gd name="T12" fmla="*/ 9 w 28"/>
                  <a:gd name="T13" fmla="*/ 49 h 66"/>
                  <a:gd name="T14" fmla="*/ 13 w 28"/>
                  <a:gd name="T15" fmla="*/ 59 h 66"/>
                  <a:gd name="T16" fmla="*/ 17 w 28"/>
                  <a:gd name="T17" fmla="*/ 66 h 66"/>
                  <a:gd name="T18" fmla="*/ 28 w 28"/>
                  <a:gd name="T19" fmla="*/ 64 h 66"/>
                  <a:gd name="T20" fmla="*/ 24 w 28"/>
                  <a:gd name="T21" fmla="*/ 57 h 66"/>
                  <a:gd name="T22" fmla="*/ 21 w 28"/>
                  <a:gd name="T23" fmla="*/ 47 h 66"/>
                  <a:gd name="T24" fmla="*/ 17 w 28"/>
                  <a:gd name="T25" fmla="*/ 40 h 66"/>
                  <a:gd name="T26" fmla="*/ 13 w 28"/>
                  <a:gd name="T27" fmla="*/ 28 h 66"/>
                  <a:gd name="T28" fmla="*/ 11 w 28"/>
                  <a:gd name="T29" fmla="*/ 21 h 66"/>
                  <a:gd name="T30" fmla="*/ 11 w 28"/>
                  <a:gd name="T31" fmla="*/ 13 h 66"/>
                  <a:gd name="T32" fmla="*/ 11 w 28"/>
                  <a:gd name="T33" fmla="*/ 5 h 66"/>
                  <a:gd name="T34" fmla="*/ 11 w 28"/>
                  <a:gd name="T35" fmla="*/ 5 h 66"/>
                  <a:gd name="T36" fmla="*/ 2 w 28"/>
                  <a:gd name="T37" fmla="*/ 0 h 6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66"/>
                  <a:gd name="T59" fmla="*/ 28 w 28"/>
                  <a:gd name="T60" fmla="*/ 66 h 6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66">
                    <a:moveTo>
                      <a:pt x="2" y="0"/>
                    </a:moveTo>
                    <a:lnTo>
                      <a:pt x="0" y="5"/>
                    </a:lnTo>
                    <a:lnTo>
                      <a:pt x="0" y="13"/>
                    </a:lnTo>
                    <a:lnTo>
                      <a:pt x="0" y="21"/>
                    </a:lnTo>
                    <a:lnTo>
                      <a:pt x="2" y="30"/>
                    </a:lnTo>
                    <a:lnTo>
                      <a:pt x="5" y="40"/>
                    </a:lnTo>
                    <a:lnTo>
                      <a:pt x="9" y="49"/>
                    </a:lnTo>
                    <a:lnTo>
                      <a:pt x="13" y="59"/>
                    </a:lnTo>
                    <a:lnTo>
                      <a:pt x="17" y="66"/>
                    </a:lnTo>
                    <a:lnTo>
                      <a:pt x="28" y="64"/>
                    </a:lnTo>
                    <a:lnTo>
                      <a:pt x="24" y="57"/>
                    </a:lnTo>
                    <a:lnTo>
                      <a:pt x="21" y="47"/>
                    </a:lnTo>
                    <a:lnTo>
                      <a:pt x="17" y="40"/>
                    </a:lnTo>
                    <a:lnTo>
                      <a:pt x="13" y="28"/>
                    </a:lnTo>
                    <a:lnTo>
                      <a:pt x="11" y="21"/>
                    </a:lnTo>
                    <a:lnTo>
                      <a:pt x="11" y="13"/>
                    </a:lnTo>
                    <a:lnTo>
                      <a:pt x="11" y="5"/>
                    </a:lnTo>
                    <a:lnTo>
                      <a:pt x="2" y="0"/>
                    </a:lnTo>
                    <a:close/>
                  </a:path>
                </a:pathLst>
              </a:custGeom>
              <a:solidFill>
                <a:srgbClr val="000000"/>
              </a:solidFill>
              <a:ln w="9525">
                <a:noFill/>
                <a:round/>
                <a:headEnd/>
                <a:tailEnd/>
              </a:ln>
            </p:spPr>
            <p:txBody>
              <a:bodyPr/>
              <a:lstStyle/>
              <a:p>
                <a:endParaRPr lang="pt-BR"/>
              </a:p>
            </p:txBody>
          </p:sp>
          <p:sp>
            <p:nvSpPr>
              <p:cNvPr id="22403" name="Freeform 405"/>
              <p:cNvSpPr>
                <a:spLocks/>
              </p:cNvSpPr>
              <p:nvPr/>
            </p:nvSpPr>
            <p:spPr bwMode="auto">
              <a:xfrm>
                <a:off x="3502" y="3025"/>
                <a:ext cx="20" cy="24"/>
              </a:xfrm>
              <a:custGeom>
                <a:avLst/>
                <a:gdLst>
                  <a:gd name="T0" fmla="*/ 9 w 20"/>
                  <a:gd name="T1" fmla="*/ 6 h 24"/>
                  <a:gd name="T2" fmla="*/ 9 w 20"/>
                  <a:gd name="T3" fmla="*/ 2 h 24"/>
                  <a:gd name="T4" fmla="*/ 9 w 20"/>
                  <a:gd name="T5" fmla="*/ 2 h 24"/>
                  <a:gd name="T6" fmla="*/ 9 w 20"/>
                  <a:gd name="T7" fmla="*/ 4 h 24"/>
                  <a:gd name="T8" fmla="*/ 9 w 20"/>
                  <a:gd name="T9" fmla="*/ 6 h 24"/>
                  <a:gd name="T10" fmla="*/ 7 w 20"/>
                  <a:gd name="T11" fmla="*/ 7 h 24"/>
                  <a:gd name="T12" fmla="*/ 5 w 20"/>
                  <a:gd name="T13" fmla="*/ 11 h 24"/>
                  <a:gd name="T14" fmla="*/ 3 w 20"/>
                  <a:gd name="T15" fmla="*/ 13 h 24"/>
                  <a:gd name="T16" fmla="*/ 3 w 20"/>
                  <a:gd name="T17" fmla="*/ 17 h 24"/>
                  <a:gd name="T18" fmla="*/ 0 w 20"/>
                  <a:gd name="T19" fmla="*/ 19 h 24"/>
                  <a:gd name="T20" fmla="*/ 9 w 20"/>
                  <a:gd name="T21" fmla="*/ 24 h 24"/>
                  <a:gd name="T22" fmla="*/ 13 w 20"/>
                  <a:gd name="T23" fmla="*/ 21 h 24"/>
                  <a:gd name="T24" fmla="*/ 15 w 20"/>
                  <a:gd name="T25" fmla="*/ 17 h 24"/>
                  <a:gd name="T26" fmla="*/ 17 w 20"/>
                  <a:gd name="T27" fmla="*/ 13 h 24"/>
                  <a:gd name="T28" fmla="*/ 19 w 20"/>
                  <a:gd name="T29" fmla="*/ 11 h 24"/>
                  <a:gd name="T30" fmla="*/ 19 w 20"/>
                  <a:gd name="T31" fmla="*/ 7 h 24"/>
                  <a:gd name="T32" fmla="*/ 20 w 20"/>
                  <a:gd name="T33" fmla="*/ 6 h 24"/>
                  <a:gd name="T34" fmla="*/ 20 w 20"/>
                  <a:gd name="T35" fmla="*/ 4 h 24"/>
                  <a:gd name="T36" fmla="*/ 20 w 20"/>
                  <a:gd name="T37" fmla="*/ 0 h 24"/>
                  <a:gd name="T38" fmla="*/ 9 w 20"/>
                  <a:gd name="T39" fmla="*/ 6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24"/>
                  <a:gd name="T62" fmla="*/ 20 w 20"/>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24">
                    <a:moveTo>
                      <a:pt x="9" y="6"/>
                    </a:moveTo>
                    <a:lnTo>
                      <a:pt x="9" y="2"/>
                    </a:lnTo>
                    <a:lnTo>
                      <a:pt x="9" y="4"/>
                    </a:lnTo>
                    <a:lnTo>
                      <a:pt x="9" y="6"/>
                    </a:lnTo>
                    <a:lnTo>
                      <a:pt x="7" y="7"/>
                    </a:lnTo>
                    <a:lnTo>
                      <a:pt x="5" y="11"/>
                    </a:lnTo>
                    <a:lnTo>
                      <a:pt x="3" y="13"/>
                    </a:lnTo>
                    <a:lnTo>
                      <a:pt x="3" y="17"/>
                    </a:lnTo>
                    <a:lnTo>
                      <a:pt x="0" y="19"/>
                    </a:lnTo>
                    <a:lnTo>
                      <a:pt x="9" y="24"/>
                    </a:lnTo>
                    <a:lnTo>
                      <a:pt x="13" y="21"/>
                    </a:lnTo>
                    <a:lnTo>
                      <a:pt x="15" y="17"/>
                    </a:lnTo>
                    <a:lnTo>
                      <a:pt x="17" y="13"/>
                    </a:lnTo>
                    <a:lnTo>
                      <a:pt x="19" y="11"/>
                    </a:lnTo>
                    <a:lnTo>
                      <a:pt x="19" y="7"/>
                    </a:lnTo>
                    <a:lnTo>
                      <a:pt x="20" y="6"/>
                    </a:lnTo>
                    <a:lnTo>
                      <a:pt x="20" y="4"/>
                    </a:lnTo>
                    <a:lnTo>
                      <a:pt x="20" y="0"/>
                    </a:lnTo>
                    <a:lnTo>
                      <a:pt x="9" y="6"/>
                    </a:lnTo>
                    <a:close/>
                  </a:path>
                </a:pathLst>
              </a:custGeom>
              <a:solidFill>
                <a:srgbClr val="000000"/>
              </a:solidFill>
              <a:ln w="9525">
                <a:noFill/>
                <a:round/>
                <a:headEnd/>
                <a:tailEnd/>
              </a:ln>
            </p:spPr>
            <p:txBody>
              <a:bodyPr/>
              <a:lstStyle/>
              <a:p>
                <a:endParaRPr lang="pt-BR"/>
              </a:p>
            </p:txBody>
          </p:sp>
          <p:sp>
            <p:nvSpPr>
              <p:cNvPr id="22404" name="Freeform 406"/>
              <p:cNvSpPr>
                <a:spLocks/>
              </p:cNvSpPr>
              <p:nvPr/>
            </p:nvSpPr>
            <p:spPr bwMode="auto">
              <a:xfrm>
                <a:off x="3465" y="2898"/>
                <a:ext cx="57" cy="133"/>
              </a:xfrm>
              <a:custGeom>
                <a:avLst/>
                <a:gdLst>
                  <a:gd name="T0" fmla="*/ 6 w 57"/>
                  <a:gd name="T1" fmla="*/ 0 h 133"/>
                  <a:gd name="T2" fmla="*/ 2 w 57"/>
                  <a:gd name="T3" fmla="*/ 7 h 133"/>
                  <a:gd name="T4" fmla="*/ 0 w 57"/>
                  <a:gd name="T5" fmla="*/ 15 h 133"/>
                  <a:gd name="T6" fmla="*/ 0 w 57"/>
                  <a:gd name="T7" fmla="*/ 24 h 133"/>
                  <a:gd name="T8" fmla="*/ 2 w 57"/>
                  <a:gd name="T9" fmla="*/ 36 h 133"/>
                  <a:gd name="T10" fmla="*/ 8 w 57"/>
                  <a:gd name="T11" fmla="*/ 57 h 133"/>
                  <a:gd name="T12" fmla="*/ 18 w 57"/>
                  <a:gd name="T13" fmla="*/ 77 h 133"/>
                  <a:gd name="T14" fmla="*/ 27 w 57"/>
                  <a:gd name="T15" fmla="*/ 98 h 133"/>
                  <a:gd name="T16" fmla="*/ 37 w 57"/>
                  <a:gd name="T17" fmla="*/ 115 h 133"/>
                  <a:gd name="T18" fmla="*/ 44 w 57"/>
                  <a:gd name="T19" fmla="*/ 127 h 133"/>
                  <a:gd name="T20" fmla="*/ 46 w 57"/>
                  <a:gd name="T21" fmla="*/ 133 h 133"/>
                  <a:gd name="T22" fmla="*/ 57 w 57"/>
                  <a:gd name="T23" fmla="*/ 127 h 133"/>
                  <a:gd name="T24" fmla="*/ 56 w 57"/>
                  <a:gd name="T25" fmla="*/ 123 h 133"/>
                  <a:gd name="T26" fmla="*/ 48 w 57"/>
                  <a:gd name="T27" fmla="*/ 112 h 133"/>
                  <a:gd name="T28" fmla="*/ 38 w 57"/>
                  <a:gd name="T29" fmla="*/ 95 h 133"/>
                  <a:gd name="T30" fmla="*/ 29 w 57"/>
                  <a:gd name="T31" fmla="*/ 76 h 133"/>
                  <a:gd name="T32" fmla="*/ 18 w 57"/>
                  <a:gd name="T33" fmla="*/ 55 h 133"/>
                  <a:gd name="T34" fmla="*/ 14 w 57"/>
                  <a:gd name="T35" fmla="*/ 34 h 133"/>
                  <a:gd name="T36" fmla="*/ 12 w 57"/>
                  <a:gd name="T37" fmla="*/ 24 h 133"/>
                  <a:gd name="T38" fmla="*/ 12 w 57"/>
                  <a:gd name="T39" fmla="*/ 15 h 133"/>
                  <a:gd name="T40" fmla="*/ 14 w 57"/>
                  <a:gd name="T41" fmla="*/ 9 h 133"/>
                  <a:gd name="T42" fmla="*/ 16 w 57"/>
                  <a:gd name="T43" fmla="*/ 3 h 133"/>
                  <a:gd name="T44" fmla="*/ 6 w 57"/>
                  <a:gd name="T45" fmla="*/ 0 h 13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133"/>
                  <a:gd name="T71" fmla="*/ 57 w 57"/>
                  <a:gd name="T72" fmla="*/ 133 h 13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133">
                    <a:moveTo>
                      <a:pt x="6" y="0"/>
                    </a:moveTo>
                    <a:lnTo>
                      <a:pt x="2" y="7"/>
                    </a:lnTo>
                    <a:lnTo>
                      <a:pt x="0" y="15"/>
                    </a:lnTo>
                    <a:lnTo>
                      <a:pt x="0" y="24"/>
                    </a:lnTo>
                    <a:lnTo>
                      <a:pt x="2" y="36"/>
                    </a:lnTo>
                    <a:lnTo>
                      <a:pt x="8" y="57"/>
                    </a:lnTo>
                    <a:lnTo>
                      <a:pt x="18" y="77"/>
                    </a:lnTo>
                    <a:lnTo>
                      <a:pt x="27" y="98"/>
                    </a:lnTo>
                    <a:lnTo>
                      <a:pt x="37" y="115"/>
                    </a:lnTo>
                    <a:lnTo>
                      <a:pt x="44" y="127"/>
                    </a:lnTo>
                    <a:lnTo>
                      <a:pt x="46" y="133"/>
                    </a:lnTo>
                    <a:lnTo>
                      <a:pt x="57" y="127"/>
                    </a:lnTo>
                    <a:lnTo>
                      <a:pt x="56" y="123"/>
                    </a:lnTo>
                    <a:lnTo>
                      <a:pt x="48" y="112"/>
                    </a:lnTo>
                    <a:lnTo>
                      <a:pt x="38" y="95"/>
                    </a:lnTo>
                    <a:lnTo>
                      <a:pt x="29" y="76"/>
                    </a:lnTo>
                    <a:lnTo>
                      <a:pt x="18" y="55"/>
                    </a:lnTo>
                    <a:lnTo>
                      <a:pt x="14" y="34"/>
                    </a:lnTo>
                    <a:lnTo>
                      <a:pt x="12" y="24"/>
                    </a:lnTo>
                    <a:lnTo>
                      <a:pt x="12" y="15"/>
                    </a:lnTo>
                    <a:lnTo>
                      <a:pt x="14" y="9"/>
                    </a:lnTo>
                    <a:lnTo>
                      <a:pt x="16" y="3"/>
                    </a:lnTo>
                    <a:lnTo>
                      <a:pt x="6" y="0"/>
                    </a:lnTo>
                    <a:close/>
                  </a:path>
                </a:pathLst>
              </a:custGeom>
              <a:solidFill>
                <a:srgbClr val="000000"/>
              </a:solidFill>
              <a:ln w="9525">
                <a:noFill/>
                <a:round/>
                <a:headEnd/>
                <a:tailEnd/>
              </a:ln>
            </p:spPr>
            <p:txBody>
              <a:bodyPr/>
              <a:lstStyle/>
              <a:p>
                <a:endParaRPr lang="pt-BR"/>
              </a:p>
            </p:txBody>
          </p:sp>
          <p:sp>
            <p:nvSpPr>
              <p:cNvPr id="22405" name="Freeform 407"/>
              <p:cNvSpPr>
                <a:spLocks/>
              </p:cNvSpPr>
              <p:nvPr/>
            </p:nvSpPr>
            <p:spPr bwMode="auto">
              <a:xfrm>
                <a:off x="3471" y="2839"/>
                <a:ext cx="91" cy="62"/>
              </a:xfrm>
              <a:custGeom>
                <a:avLst/>
                <a:gdLst>
                  <a:gd name="T0" fmla="*/ 82 w 91"/>
                  <a:gd name="T1" fmla="*/ 6 h 62"/>
                  <a:gd name="T2" fmla="*/ 84 w 91"/>
                  <a:gd name="T3" fmla="*/ 0 h 62"/>
                  <a:gd name="T4" fmla="*/ 82 w 91"/>
                  <a:gd name="T5" fmla="*/ 2 h 62"/>
                  <a:gd name="T6" fmla="*/ 74 w 91"/>
                  <a:gd name="T7" fmla="*/ 6 h 62"/>
                  <a:gd name="T8" fmla="*/ 63 w 91"/>
                  <a:gd name="T9" fmla="*/ 9 h 62"/>
                  <a:gd name="T10" fmla="*/ 51 w 91"/>
                  <a:gd name="T11" fmla="*/ 17 h 62"/>
                  <a:gd name="T12" fmla="*/ 38 w 91"/>
                  <a:gd name="T13" fmla="*/ 25 h 62"/>
                  <a:gd name="T14" fmla="*/ 23 w 91"/>
                  <a:gd name="T15" fmla="*/ 36 h 62"/>
                  <a:gd name="T16" fmla="*/ 10 w 91"/>
                  <a:gd name="T17" fmla="*/ 45 h 62"/>
                  <a:gd name="T18" fmla="*/ 0 w 91"/>
                  <a:gd name="T19" fmla="*/ 59 h 62"/>
                  <a:gd name="T20" fmla="*/ 10 w 91"/>
                  <a:gd name="T21" fmla="*/ 62 h 62"/>
                  <a:gd name="T22" fmla="*/ 19 w 91"/>
                  <a:gd name="T23" fmla="*/ 51 h 62"/>
                  <a:gd name="T24" fmla="*/ 32 w 91"/>
                  <a:gd name="T25" fmla="*/ 40 h 62"/>
                  <a:gd name="T26" fmla="*/ 44 w 91"/>
                  <a:gd name="T27" fmla="*/ 32 h 62"/>
                  <a:gd name="T28" fmla="*/ 59 w 91"/>
                  <a:gd name="T29" fmla="*/ 25 h 62"/>
                  <a:gd name="T30" fmla="*/ 70 w 91"/>
                  <a:gd name="T31" fmla="*/ 17 h 62"/>
                  <a:gd name="T32" fmla="*/ 80 w 91"/>
                  <a:gd name="T33" fmla="*/ 11 h 62"/>
                  <a:gd name="T34" fmla="*/ 87 w 91"/>
                  <a:gd name="T35" fmla="*/ 9 h 62"/>
                  <a:gd name="T36" fmla="*/ 89 w 91"/>
                  <a:gd name="T37" fmla="*/ 7 h 62"/>
                  <a:gd name="T38" fmla="*/ 91 w 91"/>
                  <a:gd name="T39" fmla="*/ 4 h 62"/>
                  <a:gd name="T40" fmla="*/ 82 w 91"/>
                  <a:gd name="T41" fmla="*/ 6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1"/>
                  <a:gd name="T64" fmla="*/ 0 h 62"/>
                  <a:gd name="T65" fmla="*/ 91 w 91"/>
                  <a:gd name="T66" fmla="*/ 62 h 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1" h="62">
                    <a:moveTo>
                      <a:pt x="82" y="6"/>
                    </a:moveTo>
                    <a:lnTo>
                      <a:pt x="84" y="0"/>
                    </a:lnTo>
                    <a:lnTo>
                      <a:pt x="82" y="2"/>
                    </a:lnTo>
                    <a:lnTo>
                      <a:pt x="74" y="6"/>
                    </a:lnTo>
                    <a:lnTo>
                      <a:pt x="63" y="9"/>
                    </a:lnTo>
                    <a:lnTo>
                      <a:pt x="51" y="17"/>
                    </a:lnTo>
                    <a:lnTo>
                      <a:pt x="38" y="25"/>
                    </a:lnTo>
                    <a:lnTo>
                      <a:pt x="23" y="36"/>
                    </a:lnTo>
                    <a:lnTo>
                      <a:pt x="10" y="45"/>
                    </a:lnTo>
                    <a:lnTo>
                      <a:pt x="0" y="59"/>
                    </a:lnTo>
                    <a:lnTo>
                      <a:pt x="10" y="62"/>
                    </a:lnTo>
                    <a:lnTo>
                      <a:pt x="19" y="51"/>
                    </a:lnTo>
                    <a:lnTo>
                      <a:pt x="32" y="40"/>
                    </a:lnTo>
                    <a:lnTo>
                      <a:pt x="44" y="32"/>
                    </a:lnTo>
                    <a:lnTo>
                      <a:pt x="59" y="25"/>
                    </a:lnTo>
                    <a:lnTo>
                      <a:pt x="70" y="17"/>
                    </a:lnTo>
                    <a:lnTo>
                      <a:pt x="80" y="11"/>
                    </a:lnTo>
                    <a:lnTo>
                      <a:pt x="87" y="9"/>
                    </a:lnTo>
                    <a:lnTo>
                      <a:pt x="89" y="7"/>
                    </a:lnTo>
                    <a:lnTo>
                      <a:pt x="91" y="4"/>
                    </a:lnTo>
                    <a:lnTo>
                      <a:pt x="82" y="6"/>
                    </a:lnTo>
                    <a:close/>
                  </a:path>
                </a:pathLst>
              </a:custGeom>
              <a:solidFill>
                <a:srgbClr val="000000"/>
              </a:solidFill>
              <a:ln w="9525">
                <a:noFill/>
                <a:round/>
                <a:headEnd/>
                <a:tailEnd/>
              </a:ln>
            </p:spPr>
            <p:txBody>
              <a:bodyPr/>
              <a:lstStyle/>
              <a:p>
                <a:endParaRPr lang="pt-BR"/>
              </a:p>
            </p:txBody>
          </p:sp>
          <p:sp>
            <p:nvSpPr>
              <p:cNvPr id="22406" name="Freeform 408"/>
              <p:cNvSpPr>
                <a:spLocks/>
              </p:cNvSpPr>
              <p:nvPr/>
            </p:nvSpPr>
            <p:spPr bwMode="auto">
              <a:xfrm>
                <a:off x="3551" y="2742"/>
                <a:ext cx="32" cy="103"/>
              </a:xfrm>
              <a:custGeom>
                <a:avLst/>
                <a:gdLst>
                  <a:gd name="T0" fmla="*/ 23 w 32"/>
                  <a:gd name="T1" fmla="*/ 0 h 103"/>
                  <a:gd name="T2" fmla="*/ 17 w 32"/>
                  <a:gd name="T3" fmla="*/ 6 h 103"/>
                  <a:gd name="T4" fmla="*/ 13 w 32"/>
                  <a:gd name="T5" fmla="*/ 11 h 103"/>
                  <a:gd name="T6" fmla="*/ 9 w 32"/>
                  <a:gd name="T7" fmla="*/ 19 h 103"/>
                  <a:gd name="T8" fmla="*/ 7 w 32"/>
                  <a:gd name="T9" fmla="*/ 29 h 103"/>
                  <a:gd name="T10" fmla="*/ 4 w 32"/>
                  <a:gd name="T11" fmla="*/ 44 h 103"/>
                  <a:gd name="T12" fmla="*/ 2 w 32"/>
                  <a:gd name="T13" fmla="*/ 61 h 103"/>
                  <a:gd name="T14" fmla="*/ 0 w 32"/>
                  <a:gd name="T15" fmla="*/ 76 h 103"/>
                  <a:gd name="T16" fmla="*/ 0 w 32"/>
                  <a:gd name="T17" fmla="*/ 89 h 103"/>
                  <a:gd name="T18" fmla="*/ 0 w 32"/>
                  <a:gd name="T19" fmla="*/ 97 h 103"/>
                  <a:gd name="T20" fmla="*/ 2 w 32"/>
                  <a:gd name="T21" fmla="*/ 103 h 103"/>
                  <a:gd name="T22" fmla="*/ 11 w 32"/>
                  <a:gd name="T23" fmla="*/ 101 h 103"/>
                  <a:gd name="T24" fmla="*/ 11 w 32"/>
                  <a:gd name="T25" fmla="*/ 97 h 103"/>
                  <a:gd name="T26" fmla="*/ 11 w 32"/>
                  <a:gd name="T27" fmla="*/ 89 h 103"/>
                  <a:gd name="T28" fmla="*/ 11 w 32"/>
                  <a:gd name="T29" fmla="*/ 76 h 103"/>
                  <a:gd name="T30" fmla="*/ 11 w 32"/>
                  <a:gd name="T31" fmla="*/ 61 h 103"/>
                  <a:gd name="T32" fmla="*/ 15 w 32"/>
                  <a:gd name="T33" fmla="*/ 46 h 103"/>
                  <a:gd name="T34" fmla="*/ 19 w 32"/>
                  <a:gd name="T35" fmla="*/ 29 h 103"/>
                  <a:gd name="T36" fmla="*/ 21 w 32"/>
                  <a:gd name="T37" fmla="*/ 23 h 103"/>
                  <a:gd name="T38" fmla="*/ 23 w 32"/>
                  <a:gd name="T39" fmla="*/ 15 h 103"/>
                  <a:gd name="T40" fmla="*/ 28 w 32"/>
                  <a:gd name="T41" fmla="*/ 10 h 103"/>
                  <a:gd name="T42" fmla="*/ 32 w 32"/>
                  <a:gd name="T43" fmla="*/ 4 h 103"/>
                  <a:gd name="T44" fmla="*/ 23 w 32"/>
                  <a:gd name="T45" fmla="*/ 0 h 10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
                  <a:gd name="T70" fmla="*/ 0 h 103"/>
                  <a:gd name="T71" fmla="*/ 32 w 32"/>
                  <a:gd name="T72" fmla="*/ 103 h 10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 h="103">
                    <a:moveTo>
                      <a:pt x="23" y="0"/>
                    </a:moveTo>
                    <a:lnTo>
                      <a:pt x="17" y="6"/>
                    </a:lnTo>
                    <a:lnTo>
                      <a:pt x="13" y="11"/>
                    </a:lnTo>
                    <a:lnTo>
                      <a:pt x="9" y="19"/>
                    </a:lnTo>
                    <a:lnTo>
                      <a:pt x="7" y="29"/>
                    </a:lnTo>
                    <a:lnTo>
                      <a:pt x="4" y="44"/>
                    </a:lnTo>
                    <a:lnTo>
                      <a:pt x="2" y="61"/>
                    </a:lnTo>
                    <a:lnTo>
                      <a:pt x="0" y="76"/>
                    </a:lnTo>
                    <a:lnTo>
                      <a:pt x="0" y="89"/>
                    </a:lnTo>
                    <a:lnTo>
                      <a:pt x="0" y="97"/>
                    </a:lnTo>
                    <a:lnTo>
                      <a:pt x="2" y="103"/>
                    </a:lnTo>
                    <a:lnTo>
                      <a:pt x="11" y="101"/>
                    </a:lnTo>
                    <a:lnTo>
                      <a:pt x="11" y="97"/>
                    </a:lnTo>
                    <a:lnTo>
                      <a:pt x="11" y="89"/>
                    </a:lnTo>
                    <a:lnTo>
                      <a:pt x="11" y="76"/>
                    </a:lnTo>
                    <a:lnTo>
                      <a:pt x="11" y="61"/>
                    </a:lnTo>
                    <a:lnTo>
                      <a:pt x="15" y="46"/>
                    </a:lnTo>
                    <a:lnTo>
                      <a:pt x="19" y="29"/>
                    </a:lnTo>
                    <a:lnTo>
                      <a:pt x="21" y="23"/>
                    </a:lnTo>
                    <a:lnTo>
                      <a:pt x="23" y="15"/>
                    </a:lnTo>
                    <a:lnTo>
                      <a:pt x="28" y="10"/>
                    </a:lnTo>
                    <a:lnTo>
                      <a:pt x="32" y="4"/>
                    </a:lnTo>
                    <a:lnTo>
                      <a:pt x="23" y="0"/>
                    </a:lnTo>
                    <a:close/>
                  </a:path>
                </a:pathLst>
              </a:custGeom>
              <a:solidFill>
                <a:srgbClr val="000000"/>
              </a:solidFill>
              <a:ln w="9525">
                <a:noFill/>
                <a:round/>
                <a:headEnd/>
                <a:tailEnd/>
              </a:ln>
            </p:spPr>
            <p:txBody>
              <a:bodyPr/>
              <a:lstStyle/>
              <a:p>
                <a:endParaRPr lang="pt-BR"/>
              </a:p>
            </p:txBody>
          </p:sp>
          <p:sp>
            <p:nvSpPr>
              <p:cNvPr id="22407" name="Freeform 409"/>
              <p:cNvSpPr>
                <a:spLocks/>
              </p:cNvSpPr>
              <p:nvPr/>
            </p:nvSpPr>
            <p:spPr bwMode="auto">
              <a:xfrm>
                <a:off x="3574" y="2655"/>
                <a:ext cx="142" cy="91"/>
              </a:xfrm>
              <a:custGeom>
                <a:avLst/>
                <a:gdLst>
                  <a:gd name="T0" fmla="*/ 136 w 142"/>
                  <a:gd name="T1" fmla="*/ 0 h 91"/>
                  <a:gd name="T2" fmla="*/ 115 w 142"/>
                  <a:gd name="T3" fmla="*/ 11 h 91"/>
                  <a:gd name="T4" fmla="*/ 95 w 142"/>
                  <a:gd name="T5" fmla="*/ 23 h 91"/>
                  <a:gd name="T6" fmla="*/ 74 w 142"/>
                  <a:gd name="T7" fmla="*/ 34 h 91"/>
                  <a:gd name="T8" fmla="*/ 57 w 142"/>
                  <a:gd name="T9" fmla="*/ 43 h 91"/>
                  <a:gd name="T10" fmla="*/ 40 w 142"/>
                  <a:gd name="T11" fmla="*/ 55 h 91"/>
                  <a:gd name="T12" fmla="*/ 24 w 142"/>
                  <a:gd name="T13" fmla="*/ 66 h 91"/>
                  <a:gd name="T14" fmla="*/ 9 w 142"/>
                  <a:gd name="T15" fmla="*/ 76 h 91"/>
                  <a:gd name="T16" fmla="*/ 0 w 142"/>
                  <a:gd name="T17" fmla="*/ 87 h 91"/>
                  <a:gd name="T18" fmla="*/ 9 w 142"/>
                  <a:gd name="T19" fmla="*/ 91 h 91"/>
                  <a:gd name="T20" fmla="*/ 21 w 142"/>
                  <a:gd name="T21" fmla="*/ 81 h 91"/>
                  <a:gd name="T22" fmla="*/ 32 w 142"/>
                  <a:gd name="T23" fmla="*/ 72 h 91"/>
                  <a:gd name="T24" fmla="*/ 47 w 142"/>
                  <a:gd name="T25" fmla="*/ 61 h 91"/>
                  <a:gd name="T26" fmla="*/ 64 w 142"/>
                  <a:gd name="T27" fmla="*/ 49 h 91"/>
                  <a:gd name="T28" fmla="*/ 81 w 142"/>
                  <a:gd name="T29" fmla="*/ 40 h 91"/>
                  <a:gd name="T30" fmla="*/ 100 w 142"/>
                  <a:gd name="T31" fmla="*/ 28 h 91"/>
                  <a:gd name="T32" fmla="*/ 121 w 142"/>
                  <a:gd name="T33" fmla="*/ 17 h 91"/>
                  <a:gd name="T34" fmla="*/ 142 w 142"/>
                  <a:gd name="T35" fmla="*/ 7 h 91"/>
                  <a:gd name="T36" fmla="*/ 136 w 142"/>
                  <a:gd name="T37" fmla="*/ 0 h 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2"/>
                  <a:gd name="T58" fmla="*/ 0 h 91"/>
                  <a:gd name="T59" fmla="*/ 142 w 142"/>
                  <a:gd name="T60" fmla="*/ 91 h 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2" h="91">
                    <a:moveTo>
                      <a:pt x="136" y="0"/>
                    </a:moveTo>
                    <a:lnTo>
                      <a:pt x="115" y="11"/>
                    </a:lnTo>
                    <a:lnTo>
                      <a:pt x="95" y="23"/>
                    </a:lnTo>
                    <a:lnTo>
                      <a:pt x="74" y="34"/>
                    </a:lnTo>
                    <a:lnTo>
                      <a:pt x="57" y="43"/>
                    </a:lnTo>
                    <a:lnTo>
                      <a:pt x="40" y="55"/>
                    </a:lnTo>
                    <a:lnTo>
                      <a:pt x="24" y="66"/>
                    </a:lnTo>
                    <a:lnTo>
                      <a:pt x="9" y="76"/>
                    </a:lnTo>
                    <a:lnTo>
                      <a:pt x="0" y="87"/>
                    </a:lnTo>
                    <a:lnTo>
                      <a:pt x="9" y="91"/>
                    </a:lnTo>
                    <a:lnTo>
                      <a:pt x="21" y="81"/>
                    </a:lnTo>
                    <a:lnTo>
                      <a:pt x="32" y="72"/>
                    </a:lnTo>
                    <a:lnTo>
                      <a:pt x="47" y="61"/>
                    </a:lnTo>
                    <a:lnTo>
                      <a:pt x="64" y="49"/>
                    </a:lnTo>
                    <a:lnTo>
                      <a:pt x="81" y="40"/>
                    </a:lnTo>
                    <a:lnTo>
                      <a:pt x="100" y="28"/>
                    </a:lnTo>
                    <a:lnTo>
                      <a:pt x="121" y="17"/>
                    </a:lnTo>
                    <a:lnTo>
                      <a:pt x="142" y="7"/>
                    </a:lnTo>
                    <a:lnTo>
                      <a:pt x="136" y="0"/>
                    </a:lnTo>
                    <a:close/>
                  </a:path>
                </a:pathLst>
              </a:custGeom>
              <a:solidFill>
                <a:srgbClr val="000000"/>
              </a:solidFill>
              <a:ln w="9525">
                <a:noFill/>
                <a:round/>
                <a:headEnd/>
                <a:tailEnd/>
              </a:ln>
            </p:spPr>
            <p:txBody>
              <a:bodyPr/>
              <a:lstStyle/>
              <a:p>
                <a:endParaRPr lang="pt-BR"/>
              </a:p>
            </p:txBody>
          </p:sp>
          <p:sp>
            <p:nvSpPr>
              <p:cNvPr id="22408" name="Freeform 410"/>
              <p:cNvSpPr>
                <a:spLocks/>
              </p:cNvSpPr>
              <p:nvPr/>
            </p:nvSpPr>
            <p:spPr bwMode="auto">
              <a:xfrm>
                <a:off x="3710" y="2564"/>
                <a:ext cx="160" cy="98"/>
              </a:xfrm>
              <a:custGeom>
                <a:avLst/>
                <a:gdLst>
                  <a:gd name="T0" fmla="*/ 154 w 160"/>
                  <a:gd name="T1" fmla="*/ 0 h 98"/>
                  <a:gd name="T2" fmla="*/ 141 w 160"/>
                  <a:gd name="T3" fmla="*/ 7 h 98"/>
                  <a:gd name="T4" fmla="*/ 124 w 160"/>
                  <a:gd name="T5" fmla="*/ 15 h 98"/>
                  <a:gd name="T6" fmla="*/ 105 w 160"/>
                  <a:gd name="T7" fmla="*/ 26 h 98"/>
                  <a:gd name="T8" fmla="*/ 86 w 160"/>
                  <a:gd name="T9" fmla="*/ 40 h 98"/>
                  <a:gd name="T10" fmla="*/ 65 w 160"/>
                  <a:gd name="T11" fmla="*/ 53 h 98"/>
                  <a:gd name="T12" fmla="*/ 44 w 160"/>
                  <a:gd name="T13" fmla="*/ 66 h 98"/>
                  <a:gd name="T14" fmla="*/ 21 w 160"/>
                  <a:gd name="T15" fmla="*/ 79 h 98"/>
                  <a:gd name="T16" fmla="*/ 0 w 160"/>
                  <a:gd name="T17" fmla="*/ 91 h 98"/>
                  <a:gd name="T18" fmla="*/ 6 w 160"/>
                  <a:gd name="T19" fmla="*/ 98 h 98"/>
                  <a:gd name="T20" fmla="*/ 29 w 160"/>
                  <a:gd name="T21" fmla="*/ 85 h 98"/>
                  <a:gd name="T22" fmla="*/ 50 w 160"/>
                  <a:gd name="T23" fmla="*/ 74 h 98"/>
                  <a:gd name="T24" fmla="*/ 72 w 160"/>
                  <a:gd name="T25" fmla="*/ 59 h 98"/>
                  <a:gd name="T26" fmla="*/ 93 w 160"/>
                  <a:gd name="T27" fmla="*/ 45 h 98"/>
                  <a:gd name="T28" fmla="*/ 114 w 160"/>
                  <a:gd name="T29" fmla="*/ 32 h 98"/>
                  <a:gd name="T30" fmla="*/ 131 w 160"/>
                  <a:gd name="T31" fmla="*/ 21 h 98"/>
                  <a:gd name="T32" fmla="*/ 146 w 160"/>
                  <a:gd name="T33" fmla="*/ 13 h 98"/>
                  <a:gd name="T34" fmla="*/ 160 w 160"/>
                  <a:gd name="T35" fmla="*/ 9 h 98"/>
                  <a:gd name="T36" fmla="*/ 154 w 160"/>
                  <a:gd name="T37" fmla="*/ 0 h 9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0"/>
                  <a:gd name="T58" fmla="*/ 0 h 98"/>
                  <a:gd name="T59" fmla="*/ 160 w 160"/>
                  <a:gd name="T60" fmla="*/ 98 h 9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0" h="98">
                    <a:moveTo>
                      <a:pt x="154" y="0"/>
                    </a:moveTo>
                    <a:lnTo>
                      <a:pt x="141" y="7"/>
                    </a:lnTo>
                    <a:lnTo>
                      <a:pt x="124" y="15"/>
                    </a:lnTo>
                    <a:lnTo>
                      <a:pt x="105" y="26"/>
                    </a:lnTo>
                    <a:lnTo>
                      <a:pt x="86" y="40"/>
                    </a:lnTo>
                    <a:lnTo>
                      <a:pt x="65" y="53"/>
                    </a:lnTo>
                    <a:lnTo>
                      <a:pt x="44" y="66"/>
                    </a:lnTo>
                    <a:lnTo>
                      <a:pt x="21" y="79"/>
                    </a:lnTo>
                    <a:lnTo>
                      <a:pt x="0" y="91"/>
                    </a:lnTo>
                    <a:lnTo>
                      <a:pt x="6" y="98"/>
                    </a:lnTo>
                    <a:lnTo>
                      <a:pt x="29" y="85"/>
                    </a:lnTo>
                    <a:lnTo>
                      <a:pt x="50" y="74"/>
                    </a:lnTo>
                    <a:lnTo>
                      <a:pt x="72" y="59"/>
                    </a:lnTo>
                    <a:lnTo>
                      <a:pt x="93" y="45"/>
                    </a:lnTo>
                    <a:lnTo>
                      <a:pt x="114" y="32"/>
                    </a:lnTo>
                    <a:lnTo>
                      <a:pt x="131" y="21"/>
                    </a:lnTo>
                    <a:lnTo>
                      <a:pt x="146" y="13"/>
                    </a:lnTo>
                    <a:lnTo>
                      <a:pt x="160" y="9"/>
                    </a:lnTo>
                    <a:lnTo>
                      <a:pt x="154" y="0"/>
                    </a:lnTo>
                    <a:close/>
                  </a:path>
                </a:pathLst>
              </a:custGeom>
              <a:solidFill>
                <a:srgbClr val="000000"/>
              </a:solidFill>
              <a:ln w="9525">
                <a:noFill/>
                <a:round/>
                <a:headEnd/>
                <a:tailEnd/>
              </a:ln>
            </p:spPr>
            <p:txBody>
              <a:bodyPr/>
              <a:lstStyle/>
              <a:p>
                <a:endParaRPr lang="pt-BR"/>
              </a:p>
            </p:txBody>
          </p:sp>
          <p:sp>
            <p:nvSpPr>
              <p:cNvPr id="22409" name="Freeform 411"/>
              <p:cNvSpPr>
                <a:spLocks/>
              </p:cNvSpPr>
              <p:nvPr/>
            </p:nvSpPr>
            <p:spPr bwMode="auto">
              <a:xfrm>
                <a:off x="3864" y="2547"/>
                <a:ext cx="101" cy="26"/>
              </a:xfrm>
              <a:custGeom>
                <a:avLst/>
                <a:gdLst>
                  <a:gd name="T0" fmla="*/ 101 w 101"/>
                  <a:gd name="T1" fmla="*/ 2 h 26"/>
                  <a:gd name="T2" fmla="*/ 85 w 101"/>
                  <a:gd name="T3" fmla="*/ 0 h 26"/>
                  <a:gd name="T4" fmla="*/ 74 w 101"/>
                  <a:gd name="T5" fmla="*/ 2 h 26"/>
                  <a:gd name="T6" fmla="*/ 59 w 101"/>
                  <a:gd name="T7" fmla="*/ 2 h 26"/>
                  <a:gd name="T8" fmla="*/ 47 w 101"/>
                  <a:gd name="T9" fmla="*/ 5 h 26"/>
                  <a:gd name="T10" fmla="*/ 36 w 101"/>
                  <a:gd name="T11" fmla="*/ 9 h 26"/>
                  <a:gd name="T12" fmla="*/ 25 w 101"/>
                  <a:gd name="T13" fmla="*/ 11 h 26"/>
                  <a:gd name="T14" fmla="*/ 11 w 101"/>
                  <a:gd name="T15" fmla="*/ 15 h 26"/>
                  <a:gd name="T16" fmla="*/ 0 w 101"/>
                  <a:gd name="T17" fmla="*/ 17 h 26"/>
                  <a:gd name="T18" fmla="*/ 6 w 101"/>
                  <a:gd name="T19" fmla="*/ 26 h 26"/>
                  <a:gd name="T20" fmla="*/ 17 w 101"/>
                  <a:gd name="T21" fmla="*/ 22 h 26"/>
                  <a:gd name="T22" fmla="*/ 29 w 101"/>
                  <a:gd name="T23" fmla="*/ 19 h 26"/>
                  <a:gd name="T24" fmla="*/ 40 w 101"/>
                  <a:gd name="T25" fmla="*/ 17 h 26"/>
                  <a:gd name="T26" fmla="*/ 51 w 101"/>
                  <a:gd name="T27" fmla="*/ 13 h 26"/>
                  <a:gd name="T28" fmla="*/ 63 w 101"/>
                  <a:gd name="T29" fmla="*/ 9 h 26"/>
                  <a:gd name="T30" fmla="*/ 74 w 101"/>
                  <a:gd name="T31" fmla="*/ 9 h 26"/>
                  <a:gd name="T32" fmla="*/ 85 w 101"/>
                  <a:gd name="T33" fmla="*/ 9 h 26"/>
                  <a:gd name="T34" fmla="*/ 99 w 101"/>
                  <a:gd name="T35" fmla="*/ 9 h 26"/>
                  <a:gd name="T36" fmla="*/ 101 w 101"/>
                  <a:gd name="T37" fmla="*/ 2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1"/>
                  <a:gd name="T58" fmla="*/ 0 h 26"/>
                  <a:gd name="T59" fmla="*/ 101 w 101"/>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1" h="26">
                    <a:moveTo>
                      <a:pt x="101" y="2"/>
                    </a:moveTo>
                    <a:lnTo>
                      <a:pt x="85" y="0"/>
                    </a:lnTo>
                    <a:lnTo>
                      <a:pt x="74" y="2"/>
                    </a:lnTo>
                    <a:lnTo>
                      <a:pt x="59" y="2"/>
                    </a:lnTo>
                    <a:lnTo>
                      <a:pt x="47" y="5"/>
                    </a:lnTo>
                    <a:lnTo>
                      <a:pt x="36" y="9"/>
                    </a:lnTo>
                    <a:lnTo>
                      <a:pt x="25" y="11"/>
                    </a:lnTo>
                    <a:lnTo>
                      <a:pt x="11" y="15"/>
                    </a:lnTo>
                    <a:lnTo>
                      <a:pt x="0" y="17"/>
                    </a:lnTo>
                    <a:lnTo>
                      <a:pt x="6" y="26"/>
                    </a:lnTo>
                    <a:lnTo>
                      <a:pt x="17" y="22"/>
                    </a:lnTo>
                    <a:lnTo>
                      <a:pt x="29" y="19"/>
                    </a:lnTo>
                    <a:lnTo>
                      <a:pt x="40" y="17"/>
                    </a:lnTo>
                    <a:lnTo>
                      <a:pt x="51" y="13"/>
                    </a:lnTo>
                    <a:lnTo>
                      <a:pt x="63" y="9"/>
                    </a:lnTo>
                    <a:lnTo>
                      <a:pt x="74" y="9"/>
                    </a:lnTo>
                    <a:lnTo>
                      <a:pt x="85" y="9"/>
                    </a:lnTo>
                    <a:lnTo>
                      <a:pt x="99" y="9"/>
                    </a:lnTo>
                    <a:lnTo>
                      <a:pt x="101" y="2"/>
                    </a:lnTo>
                    <a:close/>
                  </a:path>
                </a:pathLst>
              </a:custGeom>
              <a:solidFill>
                <a:srgbClr val="000000"/>
              </a:solidFill>
              <a:ln w="9525">
                <a:noFill/>
                <a:round/>
                <a:headEnd/>
                <a:tailEnd/>
              </a:ln>
            </p:spPr>
            <p:txBody>
              <a:bodyPr/>
              <a:lstStyle/>
              <a:p>
                <a:endParaRPr lang="pt-BR"/>
              </a:p>
            </p:txBody>
          </p:sp>
          <p:sp>
            <p:nvSpPr>
              <p:cNvPr id="22410" name="Freeform 412"/>
              <p:cNvSpPr>
                <a:spLocks/>
              </p:cNvSpPr>
              <p:nvPr/>
            </p:nvSpPr>
            <p:spPr bwMode="auto">
              <a:xfrm>
                <a:off x="3963" y="2549"/>
                <a:ext cx="60" cy="13"/>
              </a:xfrm>
              <a:custGeom>
                <a:avLst/>
                <a:gdLst>
                  <a:gd name="T0" fmla="*/ 53 w 60"/>
                  <a:gd name="T1" fmla="*/ 5 h 13"/>
                  <a:gd name="T2" fmla="*/ 57 w 60"/>
                  <a:gd name="T3" fmla="*/ 3 h 13"/>
                  <a:gd name="T4" fmla="*/ 55 w 60"/>
                  <a:gd name="T5" fmla="*/ 3 h 13"/>
                  <a:gd name="T6" fmla="*/ 49 w 60"/>
                  <a:gd name="T7" fmla="*/ 3 h 13"/>
                  <a:gd name="T8" fmla="*/ 43 w 60"/>
                  <a:gd name="T9" fmla="*/ 3 h 13"/>
                  <a:gd name="T10" fmla="*/ 36 w 60"/>
                  <a:gd name="T11" fmla="*/ 3 h 13"/>
                  <a:gd name="T12" fmla="*/ 26 w 60"/>
                  <a:gd name="T13" fmla="*/ 1 h 13"/>
                  <a:gd name="T14" fmla="*/ 15 w 60"/>
                  <a:gd name="T15" fmla="*/ 0 h 13"/>
                  <a:gd name="T16" fmla="*/ 2 w 60"/>
                  <a:gd name="T17" fmla="*/ 0 h 13"/>
                  <a:gd name="T18" fmla="*/ 0 w 60"/>
                  <a:gd name="T19" fmla="*/ 7 h 13"/>
                  <a:gd name="T20" fmla="*/ 13 w 60"/>
                  <a:gd name="T21" fmla="*/ 7 h 13"/>
                  <a:gd name="T22" fmla="*/ 24 w 60"/>
                  <a:gd name="T23" fmla="*/ 9 h 13"/>
                  <a:gd name="T24" fmla="*/ 34 w 60"/>
                  <a:gd name="T25" fmla="*/ 11 h 13"/>
                  <a:gd name="T26" fmla="*/ 41 w 60"/>
                  <a:gd name="T27" fmla="*/ 11 h 13"/>
                  <a:gd name="T28" fmla="*/ 47 w 60"/>
                  <a:gd name="T29" fmla="*/ 13 h 13"/>
                  <a:gd name="T30" fmla="*/ 53 w 60"/>
                  <a:gd name="T31" fmla="*/ 13 h 13"/>
                  <a:gd name="T32" fmla="*/ 55 w 60"/>
                  <a:gd name="T33" fmla="*/ 13 h 13"/>
                  <a:gd name="T34" fmla="*/ 60 w 60"/>
                  <a:gd name="T35" fmla="*/ 11 h 13"/>
                  <a:gd name="T36" fmla="*/ 53 w 60"/>
                  <a:gd name="T37" fmla="*/ 5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
                  <a:gd name="T58" fmla="*/ 0 h 13"/>
                  <a:gd name="T59" fmla="*/ 60 w 60"/>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 h="13">
                    <a:moveTo>
                      <a:pt x="53" y="5"/>
                    </a:moveTo>
                    <a:lnTo>
                      <a:pt x="57" y="3"/>
                    </a:lnTo>
                    <a:lnTo>
                      <a:pt x="55" y="3"/>
                    </a:lnTo>
                    <a:lnTo>
                      <a:pt x="49" y="3"/>
                    </a:lnTo>
                    <a:lnTo>
                      <a:pt x="43" y="3"/>
                    </a:lnTo>
                    <a:lnTo>
                      <a:pt x="36" y="3"/>
                    </a:lnTo>
                    <a:lnTo>
                      <a:pt x="26" y="1"/>
                    </a:lnTo>
                    <a:lnTo>
                      <a:pt x="15" y="0"/>
                    </a:lnTo>
                    <a:lnTo>
                      <a:pt x="2" y="0"/>
                    </a:lnTo>
                    <a:lnTo>
                      <a:pt x="0" y="7"/>
                    </a:lnTo>
                    <a:lnTo>
                      <a:pt x="13" y="7"/>
                    </a:lnTo>
                    <a:lnTo>
                      <a:pt x="24" y="9"/>
                    </a:lnTo>
                    <a:lnTo>
                      <a:pt x="34" y="11"/>
                    </a:lnTo>
                    <a:lnTo>
                      <a:pt x="41" y="11"/>
                    </a:lnTo>
                    <a:lnTo>
                      <a:pt x="47" y="13"/>
                    </a:lnTo>
                    <a:lnTo>
                      <a:pt x="53" y="13"/>
                    </a:lnTo>
                    <a:lnTo>
                      <a:pt x="55" y="13"/>
                    </a:lnTo>
                    <a:lnTo>
                      <a:pt x="60" y="11"/>
                    </a:lnTo>
                    <a:lnTo>
                      <a:pt x="53" y="5"/>
                    </a:lnTo>
                    <a:close/>
                  </a:path>
                </a:pathLst>
              </a:custGeom>
              <a:solidFill>
                <a:srgbClr val="000000"/>
              </a:solidFill>
              <a:ln w="9525">
                <a:noFill/>
                <a:round/>
                <a:headEnd/>
                <a:tailEnd/>
              </a:ln>
            </p:spPr>
            <p:txBody>
              <a:bodyPr/>
              <a:lstStyle/>
              <a:p>
                <a:endParaRPr lang="pt-BR"/>
              </a:p>
            </p:txBody>
          </p:sp>
          <p:sp>
            <p:nvSpPr>
              <p:cNvPr id="22411" name="Freeform 413"/>
              <p:cNvSpPr>
                <a:spLocks/>
              </p:cNvSpPr>
              <p:nvPr/>
            </p:nvSpPr>
            <p:spPr bwMode="auto">
              <a:xfrm>
                <a:off x="4016" y="2509"/>
                <a:ext cx="108" cy="51"/>
              </a:xfrm>
              <a:custGeom>
                <a:avLst/>
                <a:gdLst>
                  <a:gd name="T0" fmla="*/ 108 w 108"/>
                  <a:gd name="T1" fmla="*/ 0 h 51"/>
                  <a:gd name="T2" fmla="*/ 102 w 108"/>
                  <a:gd name="T3" fmla="*/ 0 h 51"/>
                  <a:gd name="T4" fmla="*/ 93 w 108"/>
                  <a:gd name="T5" fmla="*/ 2 h 51"/>
                  <a:gd name="T6" fmla="*/ 85 w 108"/>
                  <a:gd name="T7" fmla="*/ 3 h 51"/>
                  <a:gd name="T8" fmla="*/ 78 w 108"/>
                  <a:gd name="T9" fmla="*/ 5 h 51"/>
                  <a:gd name="T10" fmla="*/ 59 w 108"/>
                  <a:gd name="T11" fmla="*/ 13 h 51"/>
                  <a:gd name="T12" fmla="*/ 42 w 108"/>
                  <a:gd name="T13" fmla="*/ 22 h 51"/>
                  <a:gd name="T14" fmla="*/ 26 w 108"/>
                  <a:gd name="T15" fmla="*/ 30 h 51"/>
                  <a:gd name="T16" fmla="*/ 11 w 108"/>
                  <a:gd name="T17" fmla="*/ 38 h 51"/>
                  <a:gd name="T18" fmla="*/ 4 w 108"/>
                  <a:gd name="T19" fmla="*/ 43 h 51"/>
                  <a:gd name="T20" fmla="*/ 0 w 108"/>
                  <a:gd name="T21" fmla="*/ 45 h 51"/>
                  <a:gd name="T22" fmla="*/ 7 w 108"/>
                  <a:gd name="T23" fmla="*/ 51 h 51"/>
                  <a:gd name="T24" fmla="*/ 11 w 108"/>
                  <a:gd name="T25" fmla="*/ 49 h 51"/>
                  <a:gd name="T26" fmla="*/ 19 w 108"/>
                  <a:gd name="T27" fmla="*/ 43 h 51"/>
                  <a:gd name="T28" fmla="*/ 32 w 108"/>
                  <a:gd name="T29" fmla="*/ 38 h 51"/>
                  <a:gd name="T30" fmla="*/ 49 w 108"/>
                  <a:gd name="T31" fmla="*/ 28 h 51"/>
                  <a:gd name="T32" fmla="*/ 64 w 108"/>
                  <a:gd name="T33" fmla="*/ 21 h 51"/>
                  <a:gd name="T34" fmla="*/ 83 w 108"/>
                  <a:gd name="T35" fmla="*/ 15 h 51"/>
                  <a:gd name="T36" fmla="*/ 89 w 108"/>
                  <a:gd name="T37" fmla="*/ 11 h 51"/>
                  <a:gd name="T38" fmla="*/ 97 w 108"/>
                  <a:gd name="T39" fmla="*/ 9 h 51"/>
                  <a:gd name="T40" fmla="*/ 102 w 108"/>
                  <a:gd name="T41" fmla="*/ 9 h 51"/>
                  <a:gd name="T42" fmla="*/ 108 w 108"/>
                  <a:gd name="T43" fmla="*/ 9 h 51"/>
                  <a:gd name="T44" fmla="*/ 108 w 108"/>
                  <a:gd name="T45" fmla="*/ 0 h 5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8"/>
                  <a:gd name="T70" fmla="*/ 0 h 51"/>
                  <a:gd name="T71" fmla="*/ 108 w 108"/>
                  <a:gd name="T72" fmla="*/ 51 h 5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8" h="51">
                    <a:moveTo>
                      <a:pt x="108" y="0"/>
                    </a:moveTo>
                    <a:lnTo>
                      <a:pt x="102" y="0"/>
                    </a:lnTo>
                    <a:lnTo>
                      <a:pt x="93" y="2"/>
                    </a:lnTo>
                    <a:lnTo>
                      <a:pt x="85" y="3"/>
                    </a:lnTo>
                    <a:lnTo>
                      <a:pt x="78" y="5"/>
                    </a:lnTo>
                    <a:lnTo>
                      <a:pt x="59" y="13"/>
                    </a:lnTo>
                    <a:lnTo>
                      <a:pt x="42" y="22"/>
                    </a:lnTo>
                    <a:lnTo>
                      <a:pt x="26" y="30"/>
                    </a:lnTo>
                    <a:lnTo>
                      <a:pt x="11" y="38"/>
                    </a:lnTo>
                    <a:lnTo>
                      <a:pt x="4" y="43"/>
                    </a:lnTo>
                    <a:lnTo>
                      <a:pt x="0" y="45"/>
                    </a:lnTo>
                    <a:lnTo>
                      <a:pt x="7" y="51"/>
                    </a:lnTo>
                    <a:lnTo>
                      <a:pt x="11" y="49"/>
                    </a:lnTo>
                    <a:lnTo>
                      <a:pt x="19" y="43"/>
                    </a:lnTo>
                    <a:lnTo>
                      <a:pt x="32" y="38"/>
                    </a:lnTo>
                    <a:lnTo>
                      <a:pt x="49" y="28"/>
                    </a:lnTo>
                    <a:lnTo>
                      <a:pt x="64" y="21"/>
                    </a:lnTo>
                    <a:lnTo>
                      <a:pt x="83" y="15"/>
                    </a:lnTo>
                    <a:lnTo>
                      <a:pt x="89" y="11"/>
                    </a:lnTo>
                    <a:lnTo>
                      <a:pt x="97" y="9"/>
                    </a:lnTo>
                    <a:lnTo>
                      <a:pt x="102" y="9"/>
                    </a:lnTo>
                    <a:lnTo>
                      <a:pt x="108" y="9"/>
                    </a:lnTo>
                    <a:lnTo>
                      <a:pt x="108" y="0"/>
                    </a:lnTo>
                    <a:close/>
                  </a:path>
                </a:pathLst>
              </a:custGeom>
              <a:solidFill>
                <a:srgbClr val="000000"/>
              </a:solidFill>
              <a:ln w="9525">
                <a:noFill/>
                <a:round/>
                <a:headEnd/>
                <a:tailEnd/>
              </a:ln>
            </p:spPr>
            <p:txBody>
              <a:bodyPr/>
              <a:lstStyle/>
              <a:p>
                <a:endParaRPr lang="pt-BR"/>
              </a:p>
            </p:txBody>
          </p:sp>
          <p:sp>
            <p:nvSpPr>
              <p:cNvPr id="22412" name="Freeform 414"/>
              <p:cNvSpPr>
                <a:spLocks/>
              </p:cNvSpPr>
              <p:nvPr/>
            </p:nvSpPr>
            <p:spPr bwMode="auto">
              <a:xfrm>
                <a:off x="4124" y="2509"/>
                <a:ext cx="131" cy="19"/>
              </a:xfrm>
              <a:custGeom>
                <a:avLst/>
                <a:gdLst>
                  <a:gd name="T0" fmla="*/ 131 w 131"/>
                  <a:gd name="T1" fmla="*/ 11 h 19"/>
                  <a:gd name="T2" fmla="*/ 116 w 131"/>
                  <a:gd name="T3" fmla="*/ 11 h 19"/>
                  <a:gd name="T4" fmla="*/ 99 w 131"/>
                  <a:gd name="T5" fmla="*/ 9 h 19"/>
                  <a:gd name="T6" fmla="*/ 80 w 131"/>
                  <a:gd name="T7" fmla="*/ 9 h 19"/>
                  <a:gd name="T8" fmla="*/ 63 w 131"/>
                  <a:gd name="T9" fmla="*/ 7 h 19"/>
                  <a:gd name="T10" fmla="*/ 46 w 131"/>
                  <a:gd name="T11" fmla="*/ 5 h 19"/>
                  <a:gd name="T12" fmla="*/ 30 w 131"/>
                  <a:gd name="T13" fmla="*/ 2 h 19"/>
                  <a:gd name="T14" fmla="*/ 15 w 131"/>
                  <a:gd name="T15" fmla="*/ 2 h 19"/>
                  <a:gd name="T16" fmla="*/ 0 w 131"/>
                  <a:gd name="T17" fmla="*/ 0 h 19"/>
                  <a:gd name="T18" fmla="*/ 0 w 131"/>
                  <a:gd name="T19" fmla="*/ 9 h 19"/>
                  <a:gd name="T20" fmla="*/ 13 w 131"/>
                  <a:gd name="T21" fmla="*/ 9 h 19"/>
                  <a:gd name="T22" fmla="*/ 27 w 131"/>
                  <a:gd name="T23" fmla="*/ 11 h 19"/>
                  <a:gd name="T24" fmla="*/ 44 w 131"/>
                  <a:gd name="T25" fmla="*/ 13 h 19"/>
                  <a:gd name="T26" fmla="*/ 61 w 131"/>
                  <a:gd name="T27" fmla="*/ 15 h 19"/>
                  <a:gd name="T28" fmla="*/ 80 w 131"/>
                  <a:gd name="T29" fmla="*/ 17 h 19"/>
                  <a:gd name="T30" fmla="*/ 97 w 131"/>
                  <a:gd name="T31" fmla="*/ 19 h 19"/>
                  <a:gd name="T32" fmla="*/ 116 w 131"/>
                  <a:gd name="T33" fmla="*/ 19 h 19"/>
                  <a:gd name="T34" fmla="*/ 131 w 131"/>
                  <a:gd name="T35" fmla="*/ 19 h 19"/>
                  <a:gd name="T36" fmla="*/ 131 w 131"/>
                  <a:gd name="T37" fmla="*/ 11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1"/>
                  <a:gd name="T58" fmla="*/ 0 h 19"/>
                  <a:gd name="T59" fmla="*/ 131 w 131"/>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1" h="19">
                    <a:moveTo>
                      <a:pt x="131" y="11"/>
                    </a:moveTo>
                    <a:lnTo>
                      <a:pt x="116" y="11"/>
                    </a:lnTo>
                    <a:lnTo>
                      <a:pt x="99" y="9"/>
                    </a:lnTo>
                    <a:lnTo>
                      <a:pt x="80" y="9"/>
                    </a:lnTo>
                    <a:lnTo>
                      <a:pt x="63" y="7"/>
                    </a:lnTo>
                    <a:lnTo>
                      <a:pt x="46" y="5"/>
                    </a:lnTo>
                    <a:lnTo>
                      <a:pt x="30" y="2"/>
                    </a:lnTo>
                    <a:lnTo>
                      <a:pt x="15" y="2"/>
                    </a:lnTo>
                    <a:lnTo>
                      <a:pt x="0" y="0"/>
                    </a:lnTo>
                    <a:lnTo>
                      <a:pt x="0" y="9"/>
                    </a:lnTo>
                    <a:lnTo>
                      <a:pt x="13" y="9"/>
                    </a:lnTo>
                    <a:lnTo>
                      <a:pt x="27" y="11"/>
                    </a:lnTo>
                    <a:lnTo>
                      <a:pt x="44" y="13"/>
                    </a:lnTo>
                    <a:lnTo>
                      <a:pt x="61" y="15"/>
                    </a:lnTo>
                    <a:lnTo>
                      <a:pt x="80" y="17"/>
                    </a:lnTo>
                    <a:lnTo>
                      <a:pt x="97" y="19"/>
                    </a:lnTo>
                    <a:lnTo>
                      <a:pt x="116" y="19"/>
                    </a:lnTo>
                    <a:lnTo>
                      <a:pt x="131" y="19"/>
                    </a:lnTo>
                    <a:lnTo>
                      <a:pt x="131" y="11"/>
                    </a:lnTo>
                    <a:close/>
                  </a:path>
                </a:pathLst>
              </a:custGeom>
              <a:solidFill>
                <a:srgbClr val="000000"/>
              </a:solidFill>
              <a:ln w="9525">
                <a:noFill/>
                <a:round/>
                <a:headEnd/>
                <a:tailEnd/>
              </a:ln>
            </p:spPr>
            <p:txBody>
              <a:bodyPr/>
              <a:lstStyle/>
              <a:p>
                <a:endParaRPr lang="pt-BR"/>
              </a:p>
            </p:txBody>
          </p:sp>
          <p:sp>
            <p:nvSpPr>
              <p:cNvPr id="22413" name="Freeform 415"/>
              <p:cNvSpPr>
                <a:spLocks/>
              </p:cNvSpPr>
              <p:nvPr/>
            </p:nvSpPr>
            <p:spPr bwMode="auto">
              <a:xfrm>
                <a:off x="4255" y="2486"/>
                <a:ext cx="159" cy="42"/>
              </a:xfrm>
              <a:custGeom>
                <a:avLst/>
                <a:gdLst>
                  <a:gd name="T0" fmla="*/ 156 w 159"/>
                  <a:gd name="T1" fmla="*/ 0 h 42"/>
                  <a:gd name="T2" fmla="*/ 140 w 159"/>
                  <a:gd name="T3" fmla="*/ 4 h 42"/>
                  <a:gd name="T4" fmla="*/ 121 w 159"/>
                  <a:gd name="T5" fmla="*/ 7 h 42"/>
                  <a:gd name="T6" fmla="*/ 101 w 159"/>
                  <a:gd name="T7" fmla="*/ 13 h 42"/>
                  <a:gd name="T8" fmla="*/ 80 w 159"/>
                  <a:gd name="T9" fmla="*/ 19 h 42"/>
                  <a:gd name="T10" fmla="*/ 57 w 159"/>
                  <a:gd name="T11" fmla="*/ 25 h 42"/>
                  <a:gd name="T12" fmla="*/ 34 w 159"/>
                  <a:gd name="T13" fmla="*/ 28 h 42"/>
                  <a:gd name="T14" fmla="*/ 15 w 159"/>
                  <a:gd name="T15" fmla="*/ 32 h 42"/>
                  <a:gd name="T16" fmla="*/ 0 w 159"/>
                  <a:gd name="T17" fmla="*/ 34 h 42"/>
                  <a:gd name="T18" fmla="*/ 0 w 159"/>
                  <a:gd name="T19" fmla="*/ 42 h 42"/>
                  <a:gd name="T20" fmla="*/ 19 w 159"/>
                  <a:gd name="T21" fmla="*/ 40 h 42"/>
                  <a:gd name="T22" fmla="*/ 38 w 159"/>
                  <a:gd name="T23" fmla="*/ 38 h 42"/>
                  <a:gd name="T24" fmla="*/ 59 w 159"/>
                  <a:gd name="T25" fmla="*/ 32 h 42"/>
                  <a:gd name="T26" fmla="*/ 82 w 159"/>
                  <a:gd name="T27" fmla="*/ 28 h 42"/>
                  <a:gd name="T28" fmla="*/ 104 w 159"/>
                  <a:gd name="T29" fmla="*/ 21 h 42"/>
                  <a:gd name="T30" fmla="*/ 125 w 159"/>
                  <a:gd name="T31" fmla="*/ 17 h 42"/>
                  <a:gd name="T32" fmla="*/ 144 w 159"/>
                  <a:gd name="T33" fmla="*/ 11 h 42"/>
                  <a:gd name="T34" fmla="*/ 159 w 159"/>
                  <a:gd name="T35" fmla="*/ 7 h 42"/>
                  <a:gd name="T36" fmla="*/ 156 w 159"/>
                  <a:gd name="T37" fmla="*/ 0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9"/>
                  <a:gd name="T58" fmla="*/ 0 h 42"/>
                  <a:gd name="T59" fmla="*/ 159 w 159"/>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9" h="42">
                    <a:moveTo>
                      <a:pt x="156" y="0"/>
                    </a:moveTo>
                    <a:lnTo>
                      <a:pt x="140" y="4"/>
                    </a:lnTo>
                    <a:lnTo>
                      <a:pt x="121" y="7"/>
                    </a:lnTo>
                    <a:lnTo>
                      <a:pt x="101" y="13"/>
                    </a:lnTo>
                    <a:lnTo>
                      <a:pt x="80" y="19"/>
                    </a:lnTo>
                    <a:lnTo>
                      <a:pt x="57" y="25"/>
                    </a:lnTo>
                    <a:lnTo>
                      <a:pt x="34" y="28"/>
                    </a:lnTo>
                    <a:lnTo>
                      <a:pt x="15" y="32"/>
                    </a:lnTo>
                    <a:lnTo>
                      <a:pt x="0" y="34"/>
                    </a:lnTo>
                    <a:lnTo>
                      <a:pt x="0" y="42"/>
                    </a:lnTo>
                    <a:lnTo>
                      <a:pt x="19" y="40"/>
                    </a:lnTo>
                    <a:lnTo>
                      <a:pt x="38" y="38"/>
                    </a:lnTo>
                    <a:lnTo>
                      <a:pt x="59" y="32"/>
                    </a:lnTo>
                    <a:lnTo>
                      <a:pt x="82" y="28"/>
                    </a:lnTo>
                    <a:lnTo>
                      <a:pt x="104" y="21"/>
                    </a:lnTo>
                    <a:lnTo>
                      <a:pt x="125" y="17"/>
                    </a:lnTo>
                    <a:lnTo>
                      <a:pt x="144" y="11"/>
                    </a:lnTo>
                    <a:lnTo>
                      <a:pt x="159" y="7"/>
                    </a:lnTo>
                    <a:lnTo>
                      <a:pt x="156" y="0"/>
                    </a:lnTo>
                    <a:close/>
                  </a:path>
                </a:pathLst>
              </a:custGeom>
              <a:solidFill>
                <a:srgbClr val="000000"/>
              </a:solidFill>
              <a:ln w="9525">
                <a:noFill/>
                <a:round/>
                <a:headEnd/>
                <a:tailEnd/>
              </a:ln>
            </p:spPr>
            <p:txBody>
              <a:bodyPr/>
              <a:lstStyle/>
              <a:p>
                <a:endParaRPr lang="pt-BR"/>
              </a:p>
            </p:txBody>
          </p:sp>
          <p:sp>
            <p:nvSpPr>
              <p:cNvPr id="22414" name="Freeform 416"/>
              <p:cNvSpPr>
                <a:spLocks/>
              </p:cNvSpPr>
              <p:nvPr/>
            </p:nvSpPr>
            <p:spPr bwMode="auto">
              <a:xfrm>
                <a:off x="4411" y="2473"/>
                <a:ext cx="81" cy="20"/>
              </a:xfrm>
              <a:custGeom>
                <a:avLst/>
                <a:gdLst>
                  <a:gd name="T0" fmla="*/ 81 w 81"/>
                  <a:gd name="T1" fmla="*/ 5 h 20"/>
                  <a:gd name="T2" fmla="*/ 70 w 81"/>
                  <a:gd name="T3" fmla="*/ 3 h 20"/>
                  <a:gd name="T4" fmla="*/ 58 w 81"/>
                  <a:gd name="T5" fmla="*/ 2 h 20"/>
                  <a:gd name="T6" fmla="*/ 49 w 81"/>
                  <a:gd name="T7" fmla="*/ 0 h 20"/>
                  <a:gd name="T8" fmla="*/ 41 w 81"/>
                  <a:gd name="T9" fmla="*/ 2 h 20"/>
                  <a:gd name="T10" fmla="*/ 34 w 81"/>
                  <a:gd name="T11" fmla="*/ 3 h 20"/>
                  <a:gd name="T12" fmla="*/ 24 w 81"/>
                  <a:gd name="T13" fmla="*/ 5 h 20"/>
                  <a:gd name="T14" fmla="*/ 15 w 81"/>
                  <a:gd name="T15" fmla="*/ 7 h 20"/>
                  <a:gd name="T16" fmla="*/ 0 w 81"/>
                  <a:gd name="T17" fmla="*/ 13 h 20"/>
                  <a:gd name="T18" fmla="*/ 3 w 81"/>
                  <a:gd name="T19" fmla="*/ 20 h 20"/>
                  <a:gd name="T20" fmla="*/ 19 w 81"/>
                  <a:gd name="T21" fmla="*/ 17 h 20"/>
                  <a:gd name="T22" fmla="*/ 28 w 81"/>
                  <a:gd name="T23" fmla="*/ 13 h 20"/>
                  <a:gd name="T24" fmla="*/ 38 w 81"/>
                  <a:gd name="T25" fmla="*/ 11 h 20"/>
                  <a:gd name="T26" fmla="*/ 43 w 81"/>
                  <a:gd name="T27" fmla="*/ 9 h 20"/>
                  <a:gd name="T28" fmla="*/ 51 w 81"/>
                  <a:gd name="T29" fmla="*/ 9 h 20"/>
                  <a:gd name="T30" fmla="*/ 58 w 81"/>
                  <a:gd name="T31" fmla="*/ 9 h 20"/>
                  <a:gd name="T32" fmla="*/ 66 w 81"/>
                  <a:gd name="T33" fmla="*/ 11 h 20"/>
                  <a:gd name="T34" fmla="*/ 77 w 81"/>
                  <a:gd name="T35" fmla="*/ 15 h 20"/>
                  <a:gd name="T36" fmla="*/ 81 w 81"/>
                  <a:gd name="T37" fmla="*/ 5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1"/>
                  <a:gd name="T58" fmla="*/ 0 h 20"/>
                  <a:gd name="T59" fmla="*/ 81 w 81"/>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1" h="20">
                    <a:moveTo>
                      <a:pt x="81" y="5"/>
                    </a:moveTo>
                    <a:lnTo>
                      <a:pt x="70" y="3"/>
                    </a:lnTo>
                    <a:lnTo>
                      <a:pt x="58" y="2"/>
                    </a:lnTo>
                    <a:lnTo>
                      <a:pt x="49" y="0"/>
                    </a:lnTo>
                    <a:lnTo>
                      <a:pt x="41" y="2"/>
                    </a:lnTo>
                    <a:lnTo>
                      <a:pt x="34" y="3"/>
                    </a:lnTo>
                    <a:lnTo>
                      <a:pt x="24" y="5"/>
                    </a:lnTo>
                    <a:lnTo>
                      <a:pt x="15" y="7"/>
                    </a:lnTo>
                    <a:lnTo>
                      <a:pt x="0" y="13"/>
                    </a:lnTo>
                    <a:lnTo>
                      <a:pt x="3" y="20"/>
                    </a:lnTo>
                    <a:lnTo>
                      <a:pt x="19" y="17"/>
                    </a:lnTo>
                    <a:lnTo>
                      <a:pt x="28" y="13"/>
                    </a:lnTo>
                    <a:lnTo>
                      <a:pt x="38" y="11"/>
                    </a:lnTo>
                    <a:lnTo>
                      <a:pt x="43" y="9"/>
                    </a:lnTo>
                    <a:lnTo>
                      <a:pt x="51" y="9"/>
                    </a:lnTo>
                    <a:lnTo>
                      <a:pt x="58" y="9"/>
                    </a:lnTo>
                    <a:lnTo>
                      <a:pt x="66" y="11"/>
                    </a:lnTo>
                    <a:lnTo>
                      <a:pt x="77" y="15"/>
                    </a:lnTo>
                    <a:lnTo>
                      <a:pt x="81" y="5"/>
                    </a:lnTo>
                    <a:close/>
                  </a:path>
                </a:pathLst>
              </a:custGeom>
              <a:solidFill>
                <a:srgbClr val="000000"/>
              </a:solidFill>
              <a:ln w="9525">
                <a:noFill/>
                <a:round/>
                <a:headEnd/>
                <a:tailEnd/>
              </a:ln>
            </p:spPr>
            <p:txBody>
              <a:bodyPr/>
              <a:lstStyle/>
              <a:p>
                <a:endParaRPr lang="pt-BR"/>
              </a:p>
            </p:txBody>
          </p:sp>
          <p:sp>
            <p:nvSpPr>
              <p:cNvPr id="22415" name="Freeform 417"/>
              <p:cNvSpPr>
                <a:spLocks/>
              </p:cNvSpPr>
              <p:nvPr/>
            </p:nvSpPr>
            <p:spPr bwMode="auto">
              <a:xfrm>
                <a:off x="4488" y="2478"/>
                <a:ext cx="116" cy="44"/>
              </a:xfrm>
              <a:custGeom>
                <a:avLst/>
                <a:gdLst>
                  <a:gd name="T0" fmla="*/ 116 w 116"/>
                  <a:gd name="T1" fmla="*/ 36 h 44"/>
                  <a:gd name="T2" fmla="*/ 105 w 116"/>
                  <a:gd name="T3" fmla="*/ 34 h 44"/>
                  <a:gd name="T4" fmla="*/ 92 w 116"/>
                  <a:gd name="T5" fmla="*/ 31 h 44"/>
                  <a:gd name="T6" fmla="*/ 76 w 116"/>
                  <a:gd name="T7" fmla="*/ 27 h 44"/>
                  <a:gd name="T8" fmla="*/ 61 w 116"/>
                  <a:gd name="T9" fmla="*/ 21 h 44"/>
                  <a:gd name="T10" fmla="*/ 48 w 116"/>
                  <a:gd name="T11" fmla="*/ 15 h 44"/>
                  <a:gd name="T12" fmla="*/ 33 w 116"/>
                  <a:gd name="T13" fmla="*/ 12 h 44"/>
                  <a:gd name="T14" fmla="*/ 18 w 116"/>
                  <a:gd name="T15" fmla="*/ 6 h 44"/>
                  <a:gd name="T16" fmla="*/ 4 w 116"/>
                  <a:gd name="T17" fmla="*/ 0 h 44"/>
                  <a:gd name="T18" fmla="*/ 0 w 116"/>
                  <a:gd name="T19" fmla="*/ 10 h 44"/>
                  <a:gd name="T20" fmla="*/ 12 w 116"/>
                  <a:gd name="T21" fmla="*/ 14 h 44"/>
                  <a:gd name="T22" fmla="*/ 27 w 116"/>
                  <a:gd name="T23" fmla="*/ 17 h 44"/>
                  <a:gd name="T24" fmla="*/ 42 w 116"/>
                  <a:gd name="T25" fmla="*/ 25 h 44"/>
                  <a:gd name="T26" fmla="*/ 57 w 116"/>
                  <a:gd name="T27" fmla="*/ 29 h 44"/>
                  <a:gd name="T28" fmla="*/ 73 w 116"/>
                  <a:gd name="T29" fmla="*/ 34 h 44"/>
                  <a:gd name="T30" fmla="*/ 88 w 116"/>
                  <a:gd name="T31" fmla="*/ 40 h 44"/>
                  <a:gd name="T32" fmla="*/ 101 w 116"/>
                  <a:gd name="T33" fmla="*/ 42 h 44"/>
                  <a:gd name="T34" fmla="*/ 112 w 116"/>
                  <a:gd name="T35" fmla="*/ 44 h 44"/>
                  <a:gd name="T36" fmla="*/ 116 w 116"/>
                  <a:gd name="T37" fmla="*/ 36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6"/>
                  <a:gd name="T58" fmla="*/ 0 h 44"/>
                  <a:gd name="T59" fmla="*/ 116 w 116"/>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6" h="44">
                    <a:moveTo>
                      <a:pt x="116" y="36"/>
                    </a:moveTo>
                    <a:lnTo>
                      <a:pt x="105" y="34"/>
                    </a:lnTo>
                    <a:lnTo>
                      <a:pt x="92" y="31"/>
                    </a:lnTo>
                    <a:lnTo>
                      <a:pt x="76" y="27"/>
                    </a:lnTo>
                    <a:lnTo>
                      <a:pt x="61" y="21"/>
                    </a:lnTo>
                    <a:lnTo>
                      <a:pt x="48" y="15"/>
                    </a:lnTo>
                    <a:lnTo>
                      <a:pt x="33" y="12"/>
                    </a:lnTo>
                    <a:lnTo>
                      <a:pt x="18" y="6"/>
                    </a:lnTo>
                    <a:lnTo>
                      <a:pt x="4" y="0"/>
                    </a:lnTo>
                    <a:lnTo>
                      <a:pt x="0" y="10"/>
                    </a:lnTo>
                    <a:lnTo>
                      <a:pt x="12" y="14"/>
                    </a:lnTo>
                    <a:lnTo>
                      <a:pt x="27" y="17"/>
                    </a:lnTo>
                    <a:lnTo>
                      <a:pt x="42" y="25"/>
                    </a:lnTo>
                    <a:lnTo>
                      <a:pt x="57" y="29"/>
                    </a:lnTo>
                    <a:lnTo>
                      <a:pt x="73" y="34"/>
                    </a:lnTo>
                    <a:lnTo>
                      <a:pt x="88" y="40"/>
                    </a:lnTo>
                    <a:lnTo>
                      <a:pt x="101" y="42"/>
                    </a:lnTo>
                    <a:lnTo>
                      <a:pt x="112" y="44"/>
                    </a:lnTo>
                    <a:lnTo>
                      <a:pt x="116" y="36"/>
                    </a:lnTo>
                    <a:close/>
                  </a:path>
                </a:pathLst>
              </a:custGeom>
              <a:solidFill>
                <a:srgbClr val="000000"/>
              </a:solidFill>
              <a:ln w="9525">
                <a:noFill/>
                <a:round/>
                <a:headEnd/>
                <a:tailEnd/>
              </a:ln>
            </p:spPr>
            <p:txBody>
              <a:bodyPr/>
              <a:lstStyle/>
              <a:p>
                <a:endParaRPr lang="pt-BR"/>
              </a:p>
            </p:txBody>
          </p:sp>
          <p:sp>
            <p:nvSpPr>
              <p:cNvPr id="22416" name="Freeform 418"/>
              <p:cNvSpPr>
                <a:spLocks/>
              </p:cNvSpPr>
              <p:nvPr/>
            </p:nvSpPr>
            <p:spPr bwMode="auto">
              <a:xfrm>
                <a:off x="4600" y="2514"/>
                <a:ext cx="171" cy="25"/>
              </a:xfrm>
              <a:custGeom>
                <a:avLst/>
                <a:gdLst>
                  <a:gd name="T0" fmla="*/ 171 w 171"/>
                  <a:gd name="T1" fmla="*/ 17 h 25"/>
                  <a:gd name="T2" fmla="*/ 166 w 171"/>
                  <a:gd name="T3" fmla="*/ 16 h 25"/>
                  <a:gd name="T4" fmla="*/ 148 w 171"/>
                  <a:gd name="T5" fmla="*/ 16 h 25"/>
                  <a:gd name="T6" fmla="*/ 126 w 171"/>
                  <a:gd name="T7" fmla="*/ 14 h 25"/>
                  <a:gd name="T8" fmla="*/ 99 w 171"/>
                  <a:gd name="T9" fmla="*/ 10 h 25"/>
                  <a:gd name="T10" fmla="*/ 69 w 171"/>
                  <a:gd name="T11" fmla="*/ 8 h 25"/>
                  <a:gd name="T12" fmla="*/ 40 w 171"/>
                  <a:gd name="T13" fmla="*/ 4 h 25"/>
                  <a:gd name="T14" fmla="*/ 19 w 171"/>
                  <a:gd name="T15" fmla="*/ 2 h 25"/>
                  <a:gd name="T16" fmla="*/ 4 w 171"/>
                  <a:gd name="T17" fmla="*/ 0 h 25"/>
                  <a:gd name="T18" fmla="*/ 0 w 171"/>
                  <a:gd name="T19" fmla="*/ 8 h 25"/>
                  <a:gd name="T20" fmla="*/ 17 w 171"/>
                  <a:gd name="T21" fmla="*/ 10 h 25"/>
                  <a:gd name="T22" fmla="*/ 40 w 171"/>
                  <a:gd name="T23" fmla="*/ 14 h 25"/>
                  <a:gd name="T24" fmla="*/ 67 w 171"/>
                  <a:gd name="T25" fmla="*/ 16 h 25"/>
                  <a:gd name="T26" fmla="*/ 97 w 171"/>
                  <a:gd name="T27" fmla="*/ 19 h 25"/>
                  <a:gd name="T28" fmla="*/ 126 w 171"/>
                  <a:gd name="T29" fmla="*/ 21 h 25"/>
                  <a:gd name="T30" fmla="*/ 148 w 171"/>
                  <a:gd name="T31" fmla="*/ 23 h 25"/>
                  <a:gd name="T32" fmla="*/ 164 w 171"/>
                  <a:gd name="T33" fmla="*/ 25 h 25"/>
                  <a:gd name="T34" fmla="*/ 169 w 171"/>
                  <a:gd name="T35" fmla="*/ 25 h 25"/>
                  <a:gd name="T36" fmla="*/ 171 w 171"/>
                  <a:gd name="T37" fmla="*/ 17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1"/>
                  <a:gd name="T58" fmla="*/ 0 h 25"/>
                  <a:gd name="T59" fmla="*/ 171 w 171"/>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1" h="25">
                    <a:moveTo>
                      <a:pt x="171" y="17"/>
                    </a:moveTo>
                    <a:lnTo>
                      <a:pt x="166" y="16"/>
                    </a:lnTo>
                    <a:lnTo>
                      <a:pt x="148" y="16"/>
                    </a:lnTo>
                    <a:lnTo>
                      <a:pt x="126" y="14"/>
                    </a:lnTo>
                    <a:lnTo>
                      <a:pt x="99" y="10"/>
                    </a:lnTo>
                    <a:lnTo>
                      <a:pt x="69" y="8"/>
                    </a:lnTo>
                    <a:lnTo>
                      <a:pt x="40" y="4"/>
                    </a:lnTo>
                    <a:lnTo>
                      <a:pt x="19" y="2"/>
                    </a:lnTo>
                    <a:lnTo>
                      <a:pt x="4" y="0"/>
                    </a:lnTo>
                    <a:lnTo>
                      <a:pt x="0" y="8"/>
                    </a:lnTo>
                    <a:lnTo>
                      <a:pt x="17" y="10"/>
                    </a:lnTo>
                    <a:lnTo>
                      <a:pt x="40" y="14"/>
                    </a:lnTo>
                    <a:lnTo>
                      <a:pt x="67" y="16"/>
                    </a:lnTo>
                    <a:lnTo>
                      <a:pt x="97" y="19"/>
                    </a:lnTo>
                    <a:lnTo>
                      <a:pt x="126" y="21"/>
                    </a:lnTo>
                    <a:lnTo>
                      <a:pt x="148" y="23"/>
                    </a:lnTo>
                    <a:lnTo>
                      <a:pt x="164" y="25"/>
                    </a:lnTo>
                    <a:lnTo>
                      <a:pt x="169" y="25"/>
                    </a:lnTo>
                    <a:lnTo>
                      <a:pt x="171" y="17"/>
                    </a:lnTo>
                    <a:close/>
                  </a:path>
                </a:pathLst>
              </a:custGeom>
              <a:solidFill>
                <a:srgbClr val="000000"/>
              </a:solidFill>
              <a:ln w="9525">
                <a:noFill/>
                <a:round/>
                <a:headEnd/>
                <a:tailEnd/>
              </a:ln>
            </p:spPr>
            <p:txBody>
              <a:bodyPr/>
              <a:lstStyle/>
              <a:p>
                <a:endParaRPr lang="pt-BR"/>
              </a:p>
            </p:txBody>
          </p:sp>
          <p:sp>
            <p:nvSpPr>
              <p:cNvPr id="22417" name="Freeform 419"/>
              <p:cNvSpPr>
                <a:spLocks/>
              </p:cNvSpPr>
              <p:nvPr/>
            </p:nvSpPr>
            <p:spPr bwMode="auto">
              <a:xfrm>
                <a:off x="4769" y="2531"/>
                <a:ext cx="71" cy="25"/>
              </a:xfrm>
              <a:custGeom>
                <a:avLst/>
                <a:gdLst>
                  <a:gd name="T0" fmla="*/ 71 w 71"/>
                  <a:gd name="T1" fmla="*/ 21 h 25"/>
                  <a:gd name="T2" fmla="*/ 65 w 71"/>
                  <a:gd name="T3" fmla="*/ 16 h 25"/>
                  <a:gd name="T4" fmla="*/ 55 w 71"/>
                  <a:gd name="T5" fmla="*/ 10 h 25"/>
                  <a:gd name="T6" fmla="*/ 44 w 71"/>
                  <a:gd name="T7" fmla="*/ 6 h 25"/>
                  <a:gd name="T8" fmla="*/ 33 w 71"/>
                  <a:gd name="T9" fmla="*/ 4 h 25"/>
                  <a:gd name="T10" fmla="*/ 21 w 71"/>
                  <a:gd name="T11" fmla="*/ 2 h 25"/>
                  <a:gd name="T12" fmla="*/ 12 w 71"/>
                  <a:gd name="T13" fmla="*/ 2 h 25"/>
                  <a:gd name="T14" fmla="*/ 6 w 71"/>
                  <a:gd name="T15" fmla="*/ 0 h 25"/>
                  <a:gd name="T16" fmla="*/ 2 w 71"/>
                  <a:gd name="T17" fmla="*/ 0 h 25"/>
                  <a:gd name="T18" fmla="*/ 0 w 71"/>
                  <a:gd name="T19" fmla="*/ 8 h 25"/>
                  <a:gd name="T20" fmla="*/ 4 w 71"/>
                  <a:gd name="T21" fmla="*/ 8 h 25"/>
                  <a:gd name="T22" fmla="*/ 10 w 71"/>
                  <a:gd name="T23" fmla="*/ 10 h 25"/>
                  <a:gd name="T24" fmla="*/ 17 w 71"/>
                  <a:gd name="T25" fmla="*/ 10 h 25"/>
                  <a:gd name="T26" fmla="*/ 29 w 71"/>
                  <a:gd name="T27" fmla="*/ 12 h 25"/>
                  <a:gd name="T28" fmla="*/ 40 w 71"/>
                  <a:gd name="T29" fmla="*/ 16 h 25"/>
                  <a:gd name="T30" fmla="*/ 50 w 71"/>
                  <a:gd name="T31" fmla="*/ 18 h 25"/>
                  <a:gd name="T32" fmla="*/ 55 w 71"/>
                  <a:gd name="T33" fmla="*/ 21 h 25"/>
                  <a:gd name="T34" fmla="*/ 61 w 71"/>
                  <a:gd name="T35" fmla="*/ 25 h 25"/>
                  <a:gd name="T36" fmla="*/ 71 w 71"/>
                  <a:gd name="T37" fmla="*/ 21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1"/>
                  <a:gd name="T58" fmla="*/ 0 h 25"/>
                  <a:gd name="T59" fmla="*/ 71 w 71"/>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1" h="25">
                    <a:moveTo>
                      <a:pt x="71" y="21"/>
                    </a:moveTo>
                    <a:lnTo>
                      <a:pt x="65" y="16"/>
                    </a:lnTo>
                    <a:lnTo>
                      <a:pt x="55" y="10"/>
                    </a:lnTo>
                    <a:lnTo>
                      <a:pt x="44" y="6"/>
                    </a:lnTo>
                    <a:lnTo>
                      <a:pt x="33" y="4"/>
                    </a:lnTo>
                    <a:lnTo>
                      <a:pt x="21" y="2"/>
                    </a:lnTo>
                    <a:lnTo>
                      <a:pt x="12" y="2"/>
                    </a:lnTo>
                    <a:lnTo>
                      <a:pt x="6" y="0"/>
                    </a:lnTo>
                    <a:lnTo>
                      <a:pt x="2" y="0"/>
                    </a:lnTo>
                    <a:lnTo>
                      <a:pt x="0" y="8"/>
                    </a:lnTo>
                    <a:lnTo>
                      <a:pt x="4" y="8"/>
                    </a:lnTo>
                    <a:lnTo>
                      <a:pt x="10" y="10"/>
                    </a:lnTo>
                    <a:lnTo>
                      <a:pt x="17" y="10"/>
                    </a:lnTo>
                    <a:lnTo>
                      <a:pt x="29" y="12"/>
                    </a:lnTo>
                    <a:lnTo>
                      <a:pt x="40" y="16"/>
                    </a:lnTo>
                    <a:lnTo>
                      <a:pt x="50" y="18"/>
                    </a:lnTo>
                    <a:lnTo>
                      <a:pt x="55" y="21"/>
                    </a:lnTo>
                    <a:lnTo>
                      <a:pt x="61" y="25"/>
                    </a:lnTo>
                    <a:lnTo>
                      <a:pt x="71" y="21"/>
                    </a:lnTo>
                    <a:close/>
                  </a:path>
                </a:pathLst>
              </a:custGeom>
              <a:solidFill>
                <a:srgbClr val="000000"/>
              </a:solidFill>
              <a:ln w="9525">
                <a:noFill/>
                <a:round/>
                <a:headEnd/>
                <a:tailEnd/>
              </a:ln>
            </p:spPr>
            <p:txBody>
              <a:bodyPr/>
              <a:lstStyle/>
              <a:p>
                <a:endParaRPr lang="pt-BR"/>
              </a:p>
            </p:txBody>
          </p:sp>
          <p:sp>
            <p:nvSpPr>
              <p:cNvPr id="22418" name="Freeform 420"/>
              <p:cNvSpPr>
                <a:spLocks/>
              </p:cNvSpPr>
              <p:nvPr/>
            </p:nvSpPr>
            <p:spPr bwMode="auto">
              <a:xfrm>
                <a:off x="4830" y="2552"/>
                <a:ext cx="70" cy="80"/>
              </a:xfrm>
              <a:custGeom>
                <a:avLst/>
                <a:gdLst>
                  <a:gd name="T0" fmla="*/ 70 w 70"/>
                  <a:gd name="T1" fmla="*/ 72 h 80"/>
                  <a:gd name="T2" fmla="*/ 66 w 70"/>
                  <a:gd name="T3" fmla="*/ 71 h 80"/>
                  <a:gd name="T4" fmla="*/ 63 w 70"/>
                  <a:gd name="T5" fmla="*/ 71 h 80"/>
                  <a:gd name="T6" fmla="*/ 59 w 70"/>
                  <a:gd name="T7" fmla="*/ 67 h 80"/>
                  <a:gd name="T8" fmla="*/ 55 w 70"/>
                  <a:gd name="T9" fmla="*/ 63 h 80"/>
                  <a:gd name="T10" fmla="*/ 46 w 70"/>
                  <a:gd name="T11" fmla="*/ 52 h 80"/>
                  <a:gd name="T12" fmla="*/ 36 w 70"/>
                  <a:gd name="T13" fmla="*/ 40 h 80"/>
                  <a:gd name="T14" fmla="*/ 29 w 70"/>
                  <a:gd name="T15" fmla="*/ 29 h 80"/>
                  <a:gd name="T16" fmla="*/ 21 w 70"/>
                  <a:gd name="T17" fmla="*/ 15 h 80"/>
                  <a:gd name="T18" fmla="*/ 13 w 70"/>
                  <a:gd name="T19" fmla="*/ 8 h 80"/>
                  <a:gd name="T20" fmla="*/ 10 w 70"/>
                  <a:gd name="T21" fmla="*/ 0 h 80"/>
                  <a:gd name="T22" fmla="*/ 0 w 70"/>
                  <a:gd name="T23" fmla="*/ 4 h 80"/>
                  <a:gd name="T24" fmla="*/ 4 w 70"/>
                  <a:gd name="T25" fmla="*/ 10 h 80"/>
                  <a:gd name="T26" fmla="*/ 10 w 70"/>
                  <a:gd name="T27" fmla="*/ 21 h 80"/>
                  <a:gd name="T28" fmla="*/ 17 w 70"/>
                  <a:gd name="T29" fmla="*/ 33 h 80"/>
                  <a:gd name="T30" fmla="*/ 25 w 70"/>
                  <a:gd name="T31" fmla="*/ 44 h 80"/>
                  <a:gd name="T32" fmla="*/ 34 w 70"/>
                  <a:gd name="T33" fmla="*/ 57 h 80"/>
                  <a:gd name="T34" fmla="*/ 46 w 70"/>
                  <a:gd name="T35" fmla="*/ 67 h 80"/>
                  <a:gd name="T36" fmla="*/ 49 w 70"/>
                  <a:gd name="T37" fmla="*/ 72 h 80"/>
                  <a:gd name="T38" fmla="*/ 55 w 70"/>
                  <a:gd name="T39" fmla="*/ 76 h 80"/>
                  <a:gd name="T40" fmla="*/ 61 w 70"/>
                  <a:gd name="T41" fmla="*/ 78 h 80"/>
                  <a:gd name="T42" fmla="*/ 68 w 70"/>
                  <a:gd name="T43" fmla="*/ 80 h 80"/>
                  <a:gd name="T44" fmla="*/ 70 w 70"/>
                  <a:gd name="T45" fmla="*/ 72 h 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0"/>
                  <a:gd name="T70" fmla="*/ 0 h 80"/>
                  <a:gd name="T71" fmla="*/ 70 w 70"/>
                  <a:gd name="T72" fmla="*/ 80 h 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0" h="80">
                    <a:moveTo>
                      <a:pt x="70" y="72"/>
                    </a:moveTo>
                    <a:lnTo>
                      <a:pt x="66" y="71"/>
                    </a:lnTo>
                    <a:lnTo>
                      <a:pt x="63" y="71"/>
                    </a:lnTo>
                    <a:lnTo>
                      <a:pt x="59" y="67"/>
                    </a:lnTo>
                    <a:lnTo>
                      <a:pt x="55" y="63"/>
                    </a:lnTo>
                    <a:lnTo>
                      <a:pt x="46" y="52"/>
                    </a:lnTo>
                    <a:lnTo>
                      <a:pt x="36" y="40"/>
                    </a:lnTo>
                    <a:lnTo>
                      <a:pt x="29" y="29"/>
                    </a:lnTo>
                    <a:lnTo>
                      <a:pt x="21" y="15"/>
                    </a:lnTo>
                    <a:lnTo>
                      <a:pt x="13" y="8"/>
                    </a:lnTo>
                    <a:lnTo>
                      <a:pt x="10" y="0"/>
                    </a:lnTo>
                    <a:lnTo>
                      <a:pt x="0" y="4"/>
                    </a:lnTo>
                    <a:lnTo>
                      <a:pt x="4" y="10"/>
                    </a:lnTo>
                    <a:lnTo>
                      <a:pt x="10" y="21"/>
                    </a:lnTo>
                    <a:lnTo>
                      <a:pt x="17" y="33"/>
                    </a:lnTo>
                    <a:lnTo>
                      <a:pt x="25" y="44"/>
                    </a:lnTo>
                    <a:lnTo>
                      <a:pt x="34" y="57"/>
                    </a:lnTo>
                    <a:lnTo>
                      <a:pt x="46" y="67"/>
                    </a:lnTo>
                    <a:lnTo>
                      <a:pt x="49" y="72"/>
                    </a:lnTo>
                    <a:lnTo>
                      <a:pt x="55" y="76"/>
                    </a:lnTo>
                    <a:lnTo>
                      <a:pt x="61" y="78"/>
                    </a:lnTo>
                    <a:lnTo>
                      <a:pt x="68" y="80"/>
                    </a:lnTo>
                    <a:lnTo>
                      <a:pt x="70" y="72"/>
                    </a:lnTo>
                    <a:close/>
                  </a:path>
                </a:pathLst>
              </a:custGeom>
              <a:solidFill>
                <a:srgbClr val="000000"/>
              </a:solidFill>
              <a:ln w="9525">
                <a:noFill/>
                <a:round/>
                <a:headEnd/>
                <a:tailEnd/>
              </a:ln>
            </p:spPr>
            <p:txBody>
              <a:bodyPr/>
              <a:lstStyle/>
              <a:p>
                <a:endParaRPr lang="pt-BR"/>
              </a:p>
            </p:txBody>
          </p:sp>
          <p:sp>
            <p:nvSpPr>
              <p:cNvPr id="22419" name="Freeform 421"/>
              <p:cNvSpPr>
                <a:spLocks/>
              </p:cNvSpPr>
              <p:nvPr/>
            </p:nvSpPr>
            <p:spPr bwMode="auto">
              <a:xfrm>
                <a:off x="4898" y="2619"/>
                <a:ext cx="152" cy="15"/>
              </a:xfrm>
              <a:custGeom>
                <a:avLst/>
                <a:gdLst>
                  <a:gd name="T0" fmla="*/ 152 w 152"/>
                  <a:gd name="T1" fmla="*/ 0 h 15"/>
                  <a:gd name="T2" fmla="*/ 141 w 152"/>
                  <a:gd name="T3" fmla="*/ 0 h 15"/>
                  <a:gd name="T4" fmla="*/ 124 w 152"/>
                  <a:gd name="T5" fmla="*/ 0 h 15"/>
                  <a:gd name="T6" fmla="*/ 103 w 152"/>
                  <a:gd name="T7" fmla="*/ 4 h 15"/>
                  <a:gd name="T8" fmla="*/ 78 w 152"/>
                  <a:gd name="T9" fmla="*/ 4 h 15"/>
                  <a:gd name="T10" fmla="*/ 55 w 152"/>
                  <a:gd name="T11" fmla="*/ 5 h 15"/>
                  <a:gd name="T12" fmla="*/ 33 w 152"/>
                  <a:gd name="T13" fmla="*/ 5 h 15"/>
                  <a:gd name="T14" fmla="*/ 14 w 152"/>
                  <a:gd name="T15" fmla="*/ 5 h 15"/>
                  <a:gd name="T16" fmla="*/ 2 w 152"/>
                  <a:gd name="T17" fmla="*/ 5 h 15"/>
                  <a:gd name="T18" fmla="*/ 0 w 152"/>
                  <a:gd name="T19" fmla="*/ 13 h 15"/>
                  <a:gd name="T20" fmla="*/ 14 w 152"/>
                  <a:gd name="T21" fmla="*/ 15 h 15"/>
                  <a:gd name="T22" fmla="*/ 33 w 152"/>
                  <a:gd name="T23" fmla="*/ 15 h 15"/>
                  <a:gd name="T24" fmla="*/ 55 w 152"/>
                  <a:gd name="T25" fmla="*/ 13 h 15"/>
                  <a:gd name="T26" fmla="*/ 80 w 152"/>
                  <a:gd name="T27" fmla="*/ 13 h 15"/>
                  <a:gd name="T28" fmla="*/ 103 w 152"/>
                  <a:gd name="T29" fmla="*/ 11 h 15"/>
                  <a:gd name="T30" fmla="*/ 124 w 152"/>
                  <a:gd name="T31" fmla="*/ 9 h 15"/>
                  <a:gd name="T32" fmla="*/ 141 w 152"/>
                  <a:gd name="T33" fmla="*/ 9 h 15"/>
                  <a:gd name="T34" fmla="*/ 152 w 152"/>
                  <a:gd name="T35" fmla="*/ 7 h 15"/>
                  <a:gd name="T36" fmla="*/ 152 w 152"/>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2"/>
                  <a:gd name="T58" fmla="*/ 0 h 15"/>
                  <a:gd name="T59" fmla="*/ 152 w 152"/>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2" h="15">
                    <a:moveTo>
                      <a:pt x="152" y="0"/>
                    </a:moveTo>
                    <a:lnTo>
                      <a:pt x="141" y="0"/>
                    </a:lnTo>
                    <a:lnTo>
                      <a:pt x="124" y="0"/>
                    </a:lnTo>
                    <a:lnTo>
                      <a:pt x="103" y="4"/>
                    </a:lnTo>
                    <a:lnTo>
                      <a:pt x="78" y="4"/>
                    </a:lnTo>
                    <a:lnTo>
                      <a:pt x="55" y="5"/>
                    </a:lnTo>
                    <a:lnTo>
                      <a:pt x="33" y="5"/>
                    </a:lnTo>
                    <a:lnTo>
                      <a:pt x="14" y="5"/>
                    </a:lnTo>
                    <a:lnTo>
                      <a:pt x="2" y="5"/>
                    </a:lnTo>
                    <a:lnTo>
                      <a:pt x="0" y="13"/>
                    </a:lnTo>
                    <a:lnTo>
                      <a:pt x="14" y="15"/>
                    </a:lnTo>
                    <a:lnTo>
                      <a:pt x="33" y="15"/>
                    </a:lnTo>
                    <a:lnTo>
                      <a:pt x="55" y="13"/>
                    </a:lnTo>
                    <a:lnTo>
                      <a:pt x="80" y="13"/>
                    </a:lnTo>
                    <a:lnTo>
                      <a:pt x="103" y="11"/>
                    </a:lnTo>
                    <a:lnTo>
                      <a:pt x="124" y="9"/>
                    </a:lnTo>
                    <a:lnTo>
                      <a:pt x="141" y="9"/>
                    </a:lnTo>
                    <a:lnTo>
                      <a:pt x="152" y="7"/>
                    </a:lnTo>
                    <a:lnTo>
                      <a:pt x="152" y="0"/>
                    </a:lnTo>
                    <a:close/>
                  </a:path>
                </a:pathLst>
              </a:custGeom>
              <a:solidFill>
                <a:srgbClr val="000000"/>
              </a:solidFill>
              <a:ln w="9525">
                <a:noFill/>
                <a:round/>
                <a:headEnd/>
                <a:tailEnd/>
              </a:ln>
            </p:spPr>
            <p:txBody>
              <a:bodyPr/>
              <a:lstStyle/>
              <a:p>
                <a:endParaRPr lang="pt-BR"/>
              </a:p>
            </p:txBody>
          </p:sp>
          <p:sp>
            <p:nvSpPr>
              <p:cNvPr id="22420" name="Freeform 422"/>
              <p:cNvSpPr>
                <a:spLocks/>
              </p:cNvSpPr>
              <p:nvPr/>
            </p:nvSpPr>
            <p:spPr bwMode="auto">
              <a:xfrm>
                <a:off x="5050" y="2619"/>
                <a:ext cx="84" cy="49"/>
              </a:xfrm>
              <a:custGeom>
                <a:avLst/>
                <a:gdLst>
                  <a:gd name="T0" fmla="*/ 84 w 84"/>
                  <a:gd name="T1" fmla="*/ 43 h 49"/>
                  <a:gd name="T2" fmla="*/ 65 w 84"/>
                  <a:gd name="T3" fmla="*/ 28 h 49"/>
                  <a:gd name="T4" fmla="*/ 50 w 84"/>
                  <a:gd name="T5" fmla="*/ 15 h 49"/>
                  <a:gd name="T6" fmla="*/ 38 w 84"/>
                  <a:gd name="T7" fmla="*/ 7 h 49"/>
                  <a:gd name="T8" fmla="*/ 29 w 84"/>
                  <a:gd name="T9" fmla="*/ 4 h 49"/>
                  <a:gd name="T10" fmla="*/ 21 w 84"/>
                  <a:gd name="T11" fmla="*/ 0 h 49"/>
                  <a:gd name="T12" fmla="*/ 12 w 84"/>
                  <a:gd name="T13" fmla="*/ 0 h 49"/>
                  <a:gd name="T14" fmla="*/ 6 w 84"/>
                  <a:gd name="T15" fmla="*/ 0 h 49"/>
                  <a:gd name="T16" fmla="*/ 0 w 84"/>
                  <a:gd name="T17" fmla="*/ 0 h 49"/>
                  <a:gd name="T18" fmla="*/ 0 w 84"/>
                  <a:gd name="T19" fmla="*/ 7 h 49"/>
                  <a:gd name="T20" fmla="*/ 6 w 84"/>
                  <a:gd name="T21" fmla="*/ 7 h 49"/>
                  <a:gd name="T22" fmla="*/ 12 w 84"/>
                  <a:gd name="T23" fmla="*/ 7 h 49"/>
                  <a:gd name="T24" fmla="*/ 17 w 84"/>
                  <a:gd name="T25" fmla="*/ 9 h 49"/>
                  <a:gd name="T26" fmla="*/ 23 w 84"/>
                  <a:gd name="T27" fmla="*/ 9 h 49"/>
                  <a:gd name="T28" fmla="*/ 31 w 84"/>
                  <a:gd name="T29" fmla="*/ 15 h 49"/>
                  <a:gd name="T30" fmla="*/ 42 w 84"/>
                  <a:gd name="T31" fmla="*/ 22 h 49"/>
                  <a:gd name="T32" fmla="*/ 55 w 84"/>
                  <a:gd name="T33" fmla="*/ 32 h 49"/>
                  <a:gd name="T34" fmla="*/ 74 w 84"/>
                  <a:gd name="T35" fmla="*/ 49 h 49"/>
                  <a:gd name="T36" fmla="*/ 84 w 84"/>
                  <a:gd name="T37" fmla="*/ 43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4"/>
                  <a:gd name="T58" fmla="*/ 0 h 49"/>
                  <a:gd name="T59" fmla="*/ 84 w 84"/>
                  <a:gd name="T60" fmla="*/ 49 h 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4" h="49">
                    <a:moveTo>
                      <a:pt x="84" y="43"/>
                    </a:moveTo>
                    <a:lnTo>
                      <a:pt x="65" y="28"/>
                    </a:lnTo>
                    <a:lnTo>
                      <a:pt x="50" y="15"/>
                    </a:lnTo>
                    <a:lnTo>
                      <a:pt x="38" y="7"/>
                    </a:lnTo>
                    <a:lnTo>
                      <a:pt x="29" y="4"/>
                    </a:lnTo>
                    <a:lnTo>
                      <a:pt x="21" y="0"/>
                    </a:lnTo>
                    <a:lnTo>
                      <a:pt x="12" y="0"/>
                    </a:lnTo>
                    <a:lnTo>
                      <a:pt x="6" y="0"/>
                    </a:lnTo>
                    <a:lnTo>
                      <a:pt x="0" y="0"/>
                    </a:lnTo>
                    <a:lnTo>
                      <a:pt x="0" y="7"/>
                    </a:lnTo>
                    <a:lnTo>
                      <a:pt x="6" y="7"/>
                    </a:lnTo>
                    <a:lnTo>
                      <a:pt x="12" y="7"/>
                    </a:lnTo>
                    <a:lnTo>
                      <a:pt x="17" y="9"/>
                    </a:lnTo>
                    <a:lnTo>
                      <a:pt x="23" y="9"/>
                    </a:lnTo>
                    <a:lnTo>
                      <a:pt x="31" y="15"/>
                    </a:lnTo>
                    <a:lnTo>
                      <a:pt x="42" y="22"/>
                    </a:lnTo>
                    <a:lnTo>
                      <a:pt x="55" y="32"/>
                    </a:lnTo>
                    <a:lnTo>
                      <a:pt x="74" y="49"/>
                    </a:lnTo>
                    <a:lnTo>
                      <a:pt x="84" y="43"/>
                    </a:lnTo>
                    <a:close/>
                  </a:path>
                </a:pathLst>
              </a:custGeom>
              <a:solidFill>
                <a:srgbClr val="000000"/>
              </a:solidFill>
              <a:ln w="9525">
                <a:noFill/>
                <a:round/>
                <a:headEnd/>
                <a:tailEnd/>
              </a:ln>
            </p:spPr>
            <p:txBody>
              <a:bodyPr/>
              <a:lstStyle/>
              <a:p>
                <a:endParaRPr lang="pt-BR"/>
              </a:p>
            </p:txBody>
          </p:sp>
          <p:sp>
            <p:nvSpPr>
              <p:cNvPr id="22421" name="Freeform 423"/>
              <p:cNvSpPr>
                <a:spLocks/>
              </p:cNvSpPr>
              <p:nvPr/>
            </p:nvSpPr>
            <p:spPr bwMode="auto">
              <a:xfrm>
                <a:off x="5124" y="2662"/>
                <a:ext cx="76" cy="95"/>
              </a:xfrm>
              <a:custGeom>
                <a:avLst/>
                <a:gdLst>
                  <a:gd name="T0" fmla="*/ 74 w 76"/>
                  <a:gd name="T1" fmla="*/ 95 h 95"/>
                  <a:gd name="T2" fmla="*/ 76 w 76"/>
                  <a:gd name="T3" fmla="*/ 88 h 95"/>
                  <a:gd name="T4" fmla="*/ 76 w 76"/>
                  <a:gd name="T5" fmla="*/ 80 h 95"/>
                  <a:gd name="T6" fmla="*/ 70 w 76"/>
                  <a:gd name="T7" fmla="*/ 71 h 95"/>
                  <a:gd name="T8" fmla="*/ 65 w 76"/>
                  <a:gd name="T9" fmla="*/ 61 h 95"/>
                  <a:gd name="T10" fmla="*/ 55 w 76"/>
                  <a:gd name="T11" fmla="*/ 50 h 95"/>
                  <a:gd name="T12" fmla="*/ 44 w 76"/>
                  <a:gd name="T13" fmla="*/ 35 h 95"/>
                  <a:gd name="T14" fmla="*/ 27 w 76"/>
                  <a:gd name="T15" fmla="*/ 19 h 95"/>
                  <a:gd name="T16" fmla="*/ 10 w 76"/>
                  <a:gd name="T17" fmla="*/ 0 h 95"/>
                  <a:gd name="T18" fmla="*/ 0 w 76"/>
                  <a:gd name="T19" fmla="*/ 6 h 95"/>
                  <a:gd name="T20" fmla="*/ 19 w 76"/>
                  <a:gd name="T21" fmla="*/ 23 h 95"/>
                  <a:gd name="T22" fmla="*/ 34 w 76"/>
                  <a:gd name="T23" fmla="*/ 40 h 95"/>
                  <a:gd name="T24" fmla="*/ 46 w 76"/>
                  <a:gd name="T25" fmla="*/ 54 h 95"/>
                  <a:gd name="T26" fmla="*/ 55 w 76"/>
                  <a:gd name="T27" fmla="*/ 65 h 95"/>
                  <a:gd name="T28" fmla="*/ 61 w 76"/>
                  <a:gd name="T29" fmla="*/ 74 h 95"/>
                  <a:gd name="T30" fmla="*/ 65 w 76"/>
                  <a:gd name="T31" fmla="*/ 82 h 95"/>
                  <a:gd name="T32" fmla="*/ 65 w 76"/>
                  <a:gd name="T33" fmla="*/ 88 h 95"/>
                  <a:gd name="T34" fmla="*/ 63 w 76"/>
                  <a:gd name="T35" fmla="*/ 91 h 95"/>
                  <a:gd name="T36" fmla="*/ 74 w 76"/>
                  <a:gd name="T37" fmla="*/ 95 h 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6"/>
                  <a:gd name="T58" fmla="*/ 0 h 95"/>
                  <a:gd name="T59" fmla="*/ 76 w 76"/>
                  <a:gd name="T60" fmla="*/ 95 h 9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6" h="95">
                    <a:moveTo>
                      <a:pt x="74" y="95"/>
                    </a:moveTo>
                    <a:lnTo>
                      <a:pt x="76" y="88"/>
                    </a:lnTo>
                    <a:lnTo>
                      <a:pt x="76" y="80"/>
                    </a:lnTo>
                    <a:lnTo>
                      <a:pt x="70" y="71"/>
                    </a:lnTo>
                    <a:lnTo>
                      <a:pt x="65" y="61"/>
                    </a:lnTo>
                    <a:lnTo>
                      <a:pt x="55" y="50"/>
                    </a:lnTo>
                    <a:lnTo>
                      <a:pt x="44" y="35"/>
                    </a:lnTo>
                    <a:lnTo>
                      <a:pt x="27" y="19"/>
                    </a:lnTo>
                    <a:lnTo>
                      <a:pt x="10" y="0"/>
                    </a:lnTo>
                    <a:lnTo>
                      <a:pt x="0" y="6"/>
                    </a:lnTo>
                    <a:lnTo>
                      <a:pt x="19" y="23"/>
                    </a:lnTo>
                    <a:lnTo>
                      <a:pt x="34" y="40"/>
                    </a:lnTo>
                    <a:lnTo>
                      <a:pt x="46" y="54"/>
                    </a:lnTo>
                    <a:lnTo>
                      <a:pt x="55" y="65"/>
                    </a:lnTo>
                    <a:lnTo>
                      <a:pt x="61" y="74"/>
                    </a:lnTo>
                    <a:lnTo>
                      <a:pt x="65" y="82"/>
                    </a:lnTo>
                    <a:lnTo>
                      <a:pt x="65" y="88"/>
                    </a:lnTo>
                    <a:lnTo>
                      <a:pt x="63" y="91"/>
                    </a:lnTo>
                    <a:lnTo>
                      <a:pt x="74" y="95"/>
                    </a:lnTo>
                    <a:close/>
                  </a:path>
                </a:pathLst>
              </a:custGeom>
              <a:solidFill>
                <a:srgbClr val="000000"/>
              </a:solidFill>
              <a:ln w="9525">
                <a:noFill/>
                <a:round/>
                <a:headEnd/>
                <a:tailEnd/>
              </a:ln>
            </p:spPr>
            <p:txBody>
              <a:bodyPr/>
              <a:lstStyle/>
              <a:p>
                <a:endParaRPr lang="pt-BR"/>
              </a:p>
            </p:txBody>
          </p:sp>
          <p:sp>
            <p:nvSpPr>
              <p:cNvPr id="22422" name="Freeform 424"/>
              <p:cNvSpPr>
                <a:spLocks/>
              </p:cNvSpPr>
              <p:nvPr/>
            </p:nvSpPr>
            <p:spPr bwMode="auto">
              <a:xfrm>
                <a:off x="5168" y="2753"/>
                <a:ext cx="30" cy="37"/>
              </a:xfrm>
              <a:custGeom>
                <a:avLst/>
                <a:gdLst>
                  <a:gd name="T0" fmla="*/ 4 w 30"/>
                  <a:gd name="T1" fmla="*/ 29 h 37"/>
                  <a:gd name="T2" fmla="*/ 9 w 30"/>
                  <a:gd name="T3" fmla="*/ 35 h 37"/>
                  <a:gd name="T4" fmla="*/ 9 w 30"/>
                  <a:gd name="T5" fmla="*/ 33 h 37"/>
                  <a:gd name="T6" fmla="*/ 11 w 30"/>
                  <a:gd name="T7" fmla="*/ 31 h 37"/>
                  <a:gd name="T8" fmla="*/ 13 w 30"/>
                  <a:gd name="T9" fmla="*/ 29 h 37"/>
                  <a:gd name="T10" fmla="*/ 17 w 30"/>
                  <a:gd name="T11" fmla="*/ 25 h 37"/>
                  <a:gd name="T12" fmla="*/ 21 w 30"/>
                  <a:gd name="T13" fmla="*/ 19 h 37"/>
                  <a:gd name="T14" fmla="*/ 23 w 30"/>
                  <a:gd name="T15" fmla="*/ 14 h 37"/>
                  <a:gd name="T16" fmla="*/ 26 w 30"/>
                  <a:gd name="T17" fmla="*/ 10 h 37"/>
                  <a:gd name="T18" fmla="*/ 30 w 30"/>
                  <a:gd name="T19" fmla="*/ 4 h 37"/>
                  <a:gd name="T20" fmla="*/ 19 w 30"/>
                  <a:gd name="T21" fmla="*/ 0 h 37"/>
                  <a:gd name="T22" fmla="*/ 17 w 30"/>
                  <a:gd name="T23" fmla="*/ 6 h 37"/>
                  <a:gd name="T24" fmla="*/ 13 w 30"/>
                  <a:gd name="T25" fmla="*/ 10 h 37"/>
                  <a:gd name="T26" fmla="*/ 9 w 30"/>
                  <a:gd name="T27" fmla="*/ 16 h 37"/>
                  <a:gd name="T28" fmla="*/ 7 w 30"/>
                  <a:gd name="T29" fmla="*/ 21 h 37"/>
                  <a:gd name="T30" fmla="*/ 4 w 30"/>
                  <a:gd name="T31" fmla="*/ 25 h 37"/>
                  <a:gd name="T32" fmla="*/ 2 w 30"/>
                  <a:gd name="T33" fmla="*/ 27 h 37"/>
                  <a:gd name="T34" fmla="*/ 0 w 30"/>
                  <a:gd name="T35" fmla="*/ 29 h 37"/>
                  <a:gd name="T36" fmla="*/ 0 w 30"/>
                  <a:gd name="T37" fmla="*/ 31 h 37"/>
                  <a:gd name="T38" fmla="*/ 4 w 30"/>
                  <a:gd name="T39" fmla="*/ 37 h 37"/>
                  <a:gd name="T40" fmla="*/ 4 w 30"/>
                  <a:gd name="T41" fmla="*/ 29 h 3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
                  <a:gd name="T64" fmla="*/ 0 h 37"/>
                  <a:gd name="T65" fmla="*/ 30 w 30"/>
                  <a:gd name="T66" fmla="*/ 37 h 3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 h="37">
                    <a:moveTo>
                      <a:pt x="4" y="29"/>
                    </a:moveTo>
                    <a:lnTo>
                      <a:pt x="9" y="35"/>
                    </a:lnTo>
                    <a:lnTo>
                      <a:pt x="9" y="33"/>
                    </a:lnTo>
                    <a:lnTo>
                      <a:pt x="11" y="31"/>
                    </a:lnTo>
                    <a:lnTo>
                      <a:pt x="13" y="29"/>
                    </a:lnTo>
                    <a:lnTo>
                      <a:pt x="17" y="25"/>
                    </a:lnTo>
                    <a:lnTo>
                      <a:pt x="21" y="19"/>
                    </a:lnTo>
                    <a:lnTo>
                      <a:pt x="23" y="14"/>
                    </a:lnTo>
                    <a:lnTo>
                      <a:pt x="26" y="10"/>
                    </a:lnTo>
                    <a:lnTo>
                      <a:pt x="30" y="4"/>
                    </a:lnTo>
                    <a:lnTo>
                      <a:pt x="19" y="0"/>
                    </a:lnTo>
                    <a:lnTo>
                      <a:pt x="17" y="6"/>
                    </a:lnTo>
                    <a:lnTo>
                      <a:pt x="13" y="10"/>
                    </a:lnTo>
                    <a:lnTo>
                      <a:pt x="9" y="16"/>
                    </a:lnTo>
                    <a:lnTo>
                      <a:pt x="7" y="21"/>
                    </a:lnTo>
                    <a:lnTo>
                      <a:pt x="4" y="25"/>
                    </a:lnTo>
                    <a:lnTo>
                      <a:pt x="2" y="27"/>
                    </a:lnTo>
                    <a:lnTo>
                      <a:pt x="0" y="29"/>
                    </a:lnTo>
                    <a:lnTo>
                      <a:pt x="0" y="31"/>
                    </a:lnTo>
                    <a:lnTo>
                      <a:pt x="4" y="37"/>
                    </a:lnTo>
                    <a:lnTo>
                      <a:pt x="4" y="29"/>
                    </a:lnTo>
                    <a:close/>
                  </a:path>
                </a:pathLst>
              </a:custGeom>
              <a:solidFill>
                <a:srgbClr val="000000"/>
              </a:solidFill>
              <a:ln w="9525">
                <a:noFill/>
                <a:round/>
                <a:headEnd/>
                <a:tailEnd/>
              </a:ln>
            </p:spPr>
            <p:txBody>
              <a:bodyPr/>
              <a:lstStyle/>
              <a:p>
                <a:endParaRPr lang="pt-BR"/>
              </a:p>
            </p:txBody>
          </p:sp>
          <p:sp>
            <p:nvSpPr>
              <p:cNvPr id="22423" name="Freeform 425"/>
              <p:cNvSpPr>
                <a:spLocks/>
              </p:cNvSpPr>
              <p:nvPr/>
            </p:nvSpPr>
            <p:spPr bwMode="auto">
              <a:xfrm>
                <a:off x="5172" y="2782"/>
                <a:ext cx="114" cy="26"/>
              </a:xfrm>
              <a:custGeom>
                <a:avLst/>
                <a:gdLst>
                  <a:gd name="T0" fmla="*/ 114 w 114"/>
                  <a:gd name="T1" fmla="*/ 23 h 26"/>
                  <a:gd name="T2" fmla="*/ 108 w 114"/>
                  <a:gd name="T3" fmla="*/ 19 h 26"/>
                  <a:gd name="T4" fmla="*/ 100 w 114"/>
                  <a:gd name="T5" fmla="*/ 15 h 26"/>
                  <a:gd name="T6" fmla="*/ 95 w 114"/>
                  <a:gd name="T7" fmla="*/ 11 h 26"/>
                  <a:gd name="T8" fmla="*/ 85 w 114"/>
                  <a:gd name="T9" fmla="*/ 9 h 26"/>
                  <a:gd name="T10" fmla="*/ 68 w 114"/>
                  <a:gd name="T11" fmla="*/ 6 h 26"/>
                  <a:gd name="T12" fmla="*/ 47 w 114"/>
                  <a:gd name="T13" fmla="*/ 2 h 26"/>
                  <a:gd name="T14" fmla="*/ 30 w 114"/>
                  <a:gd name="T15" fmla="*/ 0 h 26"/>
                  <a:gd name="T16" fmla="*/ 15 w 114"/>
                  <a:gd name="T17" fmla="*/ 0 h 26"/>
                  <a:gd name="T18" fmla="*/ 3 w 114"/>
                  <a:gd name="T19" fmla="*/ 0 h 26"/>
                  <a:gd name="T20" fmla="*/ 0 w 114"/>
                  <a:gd name="T21" fmla="*/ 0 h 26"/>
                  <a:gd name="T22" fmla="*/ 0 w 114"/>
                  <a:gd name="T23" fmla="*/ 8 h 26"/>
                  <a:gd name="T24" fmla="*/ 3 w 114"/>
                  <a:gd name="T25" fmla="*/ 8 h 26"/>
                  <a:gd name="T26" fmla="*/ 13 w 114"/>
                  <a:gd name="T27" fmla="*/ 8 h 26"/>
                  <a:gd name="T28" fmla="*/ 28 w 114"/>
                  <a:gd name="T29" fmla="*/ 9 h 26"/>
                  <a:gd name="T30" fmla="*/ 47 w 114"/>
                  <a:gd name="T31" fmla="*/ 11 h 26"/>
                  <a:gd name="T32" fmla="*/ 64 w 114"/>
                  <a:gd name="T33" fmla="*/ 13 h 26"/>
                  <a:gd name="T34" fmla="*/ 81 w 114"/>
                  <a:gd name="T35" fmla="*/ 17 h 26"/>
                  <a:gd name="T36" fmla="*/ 89 w 114"/>
                  <a:gd name="T37" fmla="*/ 19 h 26"/>
                  <a:gd name="T38" fmla="*/ 95 w 114"/>
                  <a:gd name="T39" fmla="*/ 23 h 26"/>
                  <a:gd name="T40" fmla="*/ 98 w 114"/>
                  <a:gd name="T41" fmla="*/ 25 h 26"/>
                  <a:gd name="T42" fmla="*/ 104 w 114"/>
                  <a:gd name="T43" fmla="*/ 26 h 26"/>
                  <a:gd name="T44" fmla="*/ 114 w 114"/>
                  <a:gd name="T45" fmla="*/ 23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14"/>
                  <a:gd name="T70" fmla="*/ 0 h 26"/>
                  <a:gd name="T71" fmla="*/ 114 w 114"/>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14" h="26">
                    <a:moveTo>
                      <a:pt x="114" y="23"/>
                    </a:moveTo>
                    <a:lnTo>
                      <a:pt x="108" y="19"/>
                    </a:lnTo>
                    <a:lnTo>
                      <a:pt x="100" y="15"/>
                    </a:lnTo>
                    <a:lnTo>
                      <a:pt x="95" y="11"/>
                    </a:lnTo>
                    <a:lnTo>
                      <a:pt x="85" y="9"/>
                    </a:lnTo>
                    <a:lnTo>
                      <a:pt x="68" y="6"/>
                    </a:lnTo>
                    <a:lnTo>
                      <a:pt x="47" y="2"/>
                    </a:lnTo>
                    <a:lnTo>
                      <a:pt x="30" y="0"/>
                    </a:lnTo>
                    <a:lnTo>
                      <a:pt x="15" y="0"/>
                    </a:lnTo>
                    <a:lnTo>
                      <a:pt x="3" y="0"/>
                    </a:lnTo>
                    <a:lnTo>
                      <a:pt x="0" y="0"/>
                    </a:lnTo>
                    <a:lnTo>
                      <a:pt x="0" y="8"/>
                    </a:lnTo>
                    <a:lnTo>
                      <a:pt x="3" y="8"/>
                    </a:lnTo>
                    <a:lnTo>
                      <a:pt x="13" y="8"/>
                    </a:lnTo>
                    <a:lnTo>
                      <a:pt x="28" y="9"/>
                    </a:lnTo>
                    <a:lnTo>
                      <a:pt x="47" y="11"/>
                    </a:lnTo>
                    <a:lnTo>
                      <a:pt x="64" y="13"/>
                    </a:lnTo>
                    <a:lnTo>
                      <a:pt x="81" y="17"/>
                    </a:lnTo>
                    <a:lnTo>
                      <a:pt x="89" y="19"/>
                    </a:lnTo>
                    <a:lnTo>
                      <a:pt x="95" y="23"/>
                    </a:lnTo>
                    <a:lnTo>
                      <a:pt x="98" y="25"/>
                    </a:lnTo>
                    <a:lnTo>
                      <a:pt x="104" y="26"/>
                    </a:lnTo>
                    <a:lnTo>
                      <a:pt x="114" y="23"/>
                    </a:lnTo>
                    <a:close/>
                  </a:path>
                </a:pathLst>
              </a:custGeom>
              <a:solidFill>
                <a:srgbClr val="000000"/>
              </a:solidFill>
              <a:ln w="9525">
                <a:noFill/>
                <a:round/>
                <a:headEnd/>
                <a:tailEnd/>
              </a:ln>
            </p:spPr>
            <p:txBody>
              <a:bodyPr/>
              <a:lstStyle/>
              <a:p>
                <a:endParaRPr lang="pt-BR"/>
              </a:p>
            </p:txBody>
          </p:sp>
          <p:sp>
            <p:nvSpPr>
              <p:cNvPr id="22424" name="Freeform 426"/>
              <p:cNvSpPr>
                <a:spLocks/>
              </p:cNvSpPr>
              <p:nvPr/>
            </p:nvSpPr>
            <p:spPr bwMode="auto">
              <a:xfrm>
                <a:off x="5276" y="2805"/>
                <a:ext cx="23" cy="70"/>
              </a:xfrm>
              <a:custGeom>
                <a:avLst/>
                <a:gdLst>
                  <a:gd name="T0" fmla="*/ 15 w 23"/>
                  <a:gd name="T1" fmla="*/ 62 h 70"/>
                  <a:gd name="T2" fmla="*/ 23 w 23"/>
                  <a:gd name="T3" fmla="*/ 66 h 70"/>
                  <a:gd name="T4" fmla="*/ 23 w 23"/>
                  <a:gd name="T5" fmla="*/ 64 h 70"/>
                  <a:gd name="T6" fmla="*/ 23 w 23"/>
                  <a:gd name="T7" fmla="*/ 59 h 70"/>
                  <a:gd name="T8" fmla="*/ 23 w 23"/>
                  <a:gd name="T9" fmla="*/ 51 h 70"/>
                  <a:gd name="T10" fmla="*/ 23 w 23"/>
                  <a:gd name="T11" fmla="*/ 41 h 70"/>
                  <a:gd name="T12" fmla="*/ 21 w 23"/>
                  <a:gd name="T13" fmla="*/ 30 h 70"/>
                  <a:gd name="T14" fmla="*/ 19 w 23"/>
                  <a:gd name="T15" fmla="*/ 21 h 70"/>
                  <a:gd name="T16" fmla="*/ 13 w 23"/>
                  <a:gd name="T17" fmla="*/ 9 h 70"/>
                  <a:gd name="T18" fmla="*/ 10 w 23"/>
                  <a:gd name="T19" fmla="*/ 0 h 70"/>
                  <a:gd name="T20" fmla="*/ 0 w 23"/>
                  <a:gd name="T21" fmla="*/ 3 h 70"/>
                  <a:gd name="T22" fmla="*/ 4 w 23"/>
                  <a:gd name="T23" fmla="*/ 13 h 70"/>
                  <a:gd name="T24" fmla="*/ 8 w 23"/>
                  <a:gd name="T25" fmla="*/ 22 h 70"/>
                  <a:gd name="T26" fmla="*/ 10 w 23"/>
                  <a:gd name="T27" fmla="*/ 32 h 70"/>
                  <a:gd name="T28" fmla="*/ 11 w 23"/>
                  <a:gd name="T29" fmla="*/ 41 h 70"/>
                  <a:gd name="T30" fmla="*/ 11 w 23"/>
                  <a:gd name="T31" fmla="*/ 51 h 70"/>
                  <a:gd name="T32" fmla="*/ 11 w 23"/>
                  <a:gd name="T33" fmla="*/ 59 h 70"/>
                  <a:gd name="T34" fmla="*/ 10 w 23"/>
                  <a:gd name="T35" fmla="*/ 64 h 70"/>
                  <a:gd name="T36" fmla="*/ 10 w 23"/>
                  <a:gd name="T37" fmla="*/ 66 h 70"/>
                  <a:gd name="T38" fmla="*/ 17 w 23"/>
                  <a:gd name="T39" fmla="*/ 70 h 70"/>
                  <a:gd name="T40" fmla="*/ 15 w 23"/>
                  <a:gd name="T41" fmla="*/ 6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
                  <a:gd name="T64" fmla="*/ 0 h 70"/>
                  <a:gd name="T65" fmla="*/ 23 w 23"/>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 h="70">
                    <a:moveTo>
                      <a:pt x="15" y="62"/>
                    </a:moveTo>
                    <a:lnTo>
                      <a:pt x="23" y="66"/>
                    </a:lnTo>
                    <a:lnTo>
                      <a:pt x="23" y="64"/>
                    </a:lnTo>
                    <a:lnTo>
                      <a:pt x="23" y="59"/>
                    </a:lnTo>
                    <a:lnTo>
                      <a:pt x="23" y="51"/>
                    </a:lnTo>
                    <a:lnTo>
                      <a:pt x="23" y="41"/>
                    </a:lnTo>
                    <a:lnTo>
                      <a:pt x="21" y="30"/>
                    </a:lnTo>
                    <a:lnTo>
                      <a:pt x="19" y="21"/>
                    </a:lnTo>
                    <a:lnTo>
                      <a:pt x="13" y="9"/>
                    </a:lnTo>
                    <a:lnTo>
                      <a:pt x="10" y="0"/>
                    </a:lnTo>
                    <a:lnTo>
                      <a:pt x="0" y="3"/>
                    </a:lnTo>
                    <a:lnTo>
                      <a:pt x="4" y="13"/>
                    </a:lnTo>
                    <a:lnTo>
                      <a:pt x="8" y="22"/>
                    </a:lnTo>
                    <a:lnTo>
                      <a:pt x="10" y="32"/>
                    </a:lnTo>
                    <a:lnTo>
                      <a:pt x="11" y="41"/>
                    </a:lnTo>
                    <a:lnTo>
                      <a:pt x="11" y="51"/>
                    </a:lnTo>
                    <a:lnTo>
                      <a:pt x="11" y="59"/>
                    </a:lnTo>
                    <a:lnTo>
                      <a:pt x="10" y="64"/>
                    </a:lnTo>
                    <a:lnTo>
                      <a:pt x="10" y="66"/>
                    </a:lnTo>
                    <a:lnTo>
                      <a:pt x="17" y="70"/>
                    </a:lnTo>
                    <a:lnTo>
                      <a:pt x="15" y="62"/>
                    </a:lnTo>
                    <a:close/>
                  </a:path>
                </a:pathLst>
              </a:custGeom>
              <a:solidFill>
                <a:srgbClr val="000000"/>
              </a:solidFill>
              <a:ln w="9525">
                <a:noFill/>
                <a:round/>
                <a:headEnd/>
                <a:tailEnd/>
              </a:ln>
            </p:spPr>
            <p:txBody>
              <a:bodyPr/>
              <a:lstStyle/>
              <a:p>
                <a:endParaRPr lang="pt-BR"/>
              </a:p>
            </p:txBody>
          </p:sp>
          <p:sp>
            <p:nvSpPr>
              <p:cNvPr id="22425" name="Freeform 427"/>
              <p:cNvSpPr>
                <a:spLocks/>
              </p:cNvSpPr>
              <p:nvPr/>
            </p:nvSpPr>
            <p:spPr bwMode="auto">
              <a:xfrm>
                <a:off x="5291" y="2865"/>
                <a:ext cx="46" cy="16"/>
              </a:xfrm>
              <a:custGeom>
                <a:avLst/>
                <a:gdLst>
                  <a:gd name="T0" fmla="*/ 46 w 46"/>
                  <a:gd name="T1" fmla="*/ 10 h 16"/>
                  <a:gd name="T2" fmla="*/ 40 w 46"/>
                  <a:gd name="T3" fmla="*/ 6 h 16"/>
                  <a:gd name="T4" fmla="*/ 32 w 46"/>
                  <a:gd name="T5" fmla="*/ 4 h 16"/>
                  <a:gd name="T6" fmla="*/ 25 w 46"/>
                  <a:gd name="T7" fmla="*/ 2 h 16"/>
                  <a:gd name="T8" fmla="*/ 17 w 46"/>
                  <a:gd name="T9" fmla="*/ 2 h 16"/>
                  <a:gd name="T10" fmla="*/ 10 w 46"/>
                  <a:gd name="T11" fmla="*/ 0 h 16"/>
                  <a:gd name="T12" fmla="*/ 6 w 46"/>
                  <a:gd name="T13" fmla="*/ 2 h 16"/>
                  <a:gd name="T14" fmla="*/ 2 w 46"/>
                  <a:gd name="T15" fmla="*/ 2 h 16"/>
                  <a:gd name="T16" fmla="*/ 0 w 46"/>
                  <a:gd name="T17" fmla="*/ 2 h 16"/>
                  <a:gd name="T18" fmla="*/ 2 w 46"/>
                  <a:gd name="T19" fmla="*/ 10 h 16"/>
                  <a:gd name="T20" fmla="*/ 4 w 46"/>
                  <a:gd name="T21" fmla="*/ 10 h 16"/>
                  <a:gd name="T22" fmla="*/ 6 w 46"/>
                  <a:gd name="T23" fmla="*/ 10 h 16"/>
                  <a:gd name="T24" fmla="*/ 10 w 46"/>
                  <a:gd name="T25" fmla="*/ 10 h 16"/>
                  <a:gd name="T26" fmla="*/ 15 w 46"/>
                  <a:gd name="T27" fmla="*/ 10 h 16"/>
                  <a:gd name="T28" fmla="*/ 23 w 46"/>
                  <a:gd name="T29" fmla="*/ 10 h 16"/>
                  <a:gd name="T30" fmla="*/ 29 w 46"/>
                  <a:gd name="T31" fmla="*/ 12 h 16"/>
                  <a:gd name="T32" fmla="*/ 32 w 46"/>
                  <a:gd name="T33" fmla="*/ 14 h 16"/>
                  <a:gd name="T34" fmla="*/ 38 w 46"/>
                  <a:gd name="T35" fmla="*/ 16 h 16"/>
                  <a:gd name="T36" fmla="*/ 46 w 46"/>
                  <a:gd name="T37" fmla="*/ 10 h 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6"/>
                  <a:gd name="T59" fmla="*/ 46 w 46"/>
                  <a:gd name="T60" fmla="*/ 16 h 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6">
                    <a:moveTo>
                      <a:pt x="46" y="10"/>
                    </a:moveTo>
                    <a:lnTo>
                      <a:pt x="40" y="6"/>
                    </a:lnTo>
                    <a:lnTo>
                      <a:pt x="32" y="4"/>
                    </a:lnTo>
                    <a:lnTo>
                      <a:pt x="25" y="2"/>
                    </a:lnTo>
                    <a:lnTo>
                      <a:pt x="17" y="2"/>
                    </a:lnTo>
                    <a:lnTo>
                      <a:pt x="10" y="0"/>
                    </a:lnTo>
                    <a:lnTo>
                      <a:pt x="6" y="2"/>
                    </a:lnTo>
                    <a:lnTo>
                      <a:pt x="2" y="2"/>
                    </a:lnTo>
                    <a:lnTo>
                      <a:pt x="0" y="2"/>
                    </a:lnTo>
                    <a:lnTo>
                      <a:pt x="2" y="10"/>
                    </a:lnTo>
                    <a:lnTo>
                      <a:pt x="4" y="10"/>
                    </a:lnTo>
                    <a:lnTo>
                      <a:pt x="6" y="10"/>
                    </a:lnTo>
                    <a:lnTo>
                      <a:pt x="10" y="10"/>
                    </a:lnTo>
                    <a:lnTo>
                      <a:pt x="15" y="10"/>
                    </a:lnTo>
                    <a:lnTo>
                      <a:pt x="23" y="10"/>
                    </a:lnTo>
                    <a:lnTo>
                      <a:pt x="29" y="12"/>
                    </a:lnTo>
                    <a:lnTo>
                      <a:pt x="32" y="14"/>
                    </a:lnTo>
                    <a:lnTo>
                      <a:pt x="38" y="16"/>
                    </a:lnTo>
                    <a:lnTo>
                      <a:pt x="46" y="10"/>
                    </a:lnTo>
                    <a:close/>
                  </a:path>
                </a:pathLst>
              </a:custGeom>
              <a:solidFill>
                <a:srgbClr val="000000"/>
              </a:solidFill>
              <a:ln w="9525">
                <a:noFill/>
                <a:round/>
                <a:headEnd/>
                <a:tailEnd/>
              </a:ln>
            </p:spPr>
            <p:txBody>
              <a:bodyPr/>
              <a:lstStyle/>
              <a:p>
                <a:endParaRPr lang="pt-BR"/>
              </a:p>
            </p:txBody>
          </p:sp>
        </p:grpSp>
        <p:grpSp>
          <p:nvGrpSpPr>
            <p:cNvPr id="21538" name="Group 428"/>
            <p:cNvGrpSpPr>
              <a:grpSpLocks/>
            </p:cNvGrpSpPr>
            <p:nvPr/>
          </p:nvGrpSpPr>
          <p:grpSpPr bwMode="auto">
            <a:xfrm>
              <a:off x="3515" y="2444"/>
              <a:ext cx="1983" cy="1023"/>
              <a:chOff x="3515" y="2444"/>
              <a:chExt cx="1983" cy="1023"/>
            </a:xfrm>
          </p:grpSpPr>
          <p:sp>
            <p:nvSpPr>
              <p:cNvPr id="22026" name="Freeform 429"/>
              <p:cNvSpPr>
                <a:spLocks/>
              </p:cNvSpPr>
              <p:nvPr/>
            </p:nvSpPr>
            <p:spPr bwMode="auto">
              <a:xfrm>
                <a:off x="5329" y="2875"/>
                <a:ext cx="84" cy="93"/>
              </a:xfrm>
              <a:custGeom>
                <a:avLst/>
                <a:gdLst>
                  <a:gd name="T0" fmla="*/ 84 w 84"/>
                  <a:gd name="T1" fmla="*/ 89 h 93"/>
                  <a:gd name="T2" fmla="*/ 78 w 84"/>
                  <a:gd name="T3" fmla="*/ 82 h 93"/>
                  <a:gd name="T4" fmla="*/ 70 w 84"/>
                  <a:gd name="T5" fmla="*/ 70 h 93"/>
                  <a:gd name="T6" fmla="*/ 61 w 84"/>
                  <a:gd name="T7" fmla="*/ 57 h 93"/>
                  <a:gd name="T8" fmla="*/ 48 w 84"/>
                  <a:gd name="T9" fmla="*/ 44 h 93"/>
                  <a:gd name="T10" fmla="*/ 36 w 84"/>
                  <a:gd name="T11" fmla="*/ 30 h 93"/>
                  <a:gd name="T12" fmla="*/ 25 w 84"/>
                  <a:gd name="T13" fmla="*/ 19 h 93"/>
                  <a:gd name="T14" fmla="*/ 15 w 84"/>
                  <a:gd name="T15" fmla="*/ 7 h 93"/>
                  <a:gd name="T16" fmla="*/ 8 w 84"/>
                  <a:gd name="T17" fmla="*/ 0 h 93"/>
                  <a:gd name="T18" fmla="*/ 0 w 84"/>
                  <a:gd name="T19" fmla="*/ 6 h 93"/>
                  <a:gd name="T20" fmla="*/ 6 w 84"/>
                  <a:gd name="T21" fmla="*/ 11 h 93"/>
                  <a:gd name="T22" fmla="*/ 15 w 84"/>
                  <a:gd name="T23" fmla="*/ 23 h 93"/>
                  <a:gd name="T24" fmla="*/ 27 w 84"/>
                  <a:gd name="T25" fmla="*/ 34 h 93"/>
                  <a:gd name="T26" fmla="*/ 38 w 84"/>
                  <a:gd name="T27" fmla="*/ 47 h 93"/>
                  <a:gd name="T28" fmla="*/ 50 w 84"/>
                  <a:gd name="T29" fmla="*/ 63 h 93"/>
                  <a:gd name="T30" fmla="*/ 61 w 84"/>
                  <a:gd name="T31" fmla="*/ 76 h 93"/>
                  <a:gd name="T32" fmla="*/ 69 w 84"/>
                  <a:gd name="T33" fmla="*/ 85 h 93"/>
                  <a:gd name="T34" fmla="*/ 72 w 84"/>
                  <a:gd name="T35" fmla="*/ 93 h 93"/>
                  <a:gd name="T36" fmla="*/ 84 w 84"/>
                  <a:gd name="T37" fmla="*/ 89 h 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4"/>
                  <a:gd name="T58" fmla="*/ 0 h 93"/>
                  <a:gd name="T59" fmla="*/ 84 w 84"/>
                  <a:gd name="T60" fmla="*/ 93 h 9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4" h="93">
                    <a:moveTo>
                      <a:pt x="84" y="89"/>
                    </a:moveTo>
                    <a:lnTo>
                      <a:pt x="78" y="82"/>
                    </a:lnTo>
                    <a:lnTo>
                      <a:pt x="70" y="70"/>
                    </a:lnTo>
                    <a:lnTo>
                      <a:pt x="61" y="57"/>
                    </a:lnTo>
                    <a:lnTo>
                      <a:pt x="48" y="44"/>
                    </a:lnTo>
                    <a:lnTo>
                      <a:pt x="36" y="30"/>
                    </a:lnTo>
                    <a:lnTo>
                      <a:pt x="25" y="19"/>
                    </a:lnTo>
                    <a:lnTo>
                      <a:pt x="15" y="7"/>
                    </a:lnTo>
                    <a:lnTo>
                      <a:pt x="8" y="0"/>
                    </a:lnTo>
                    <a:lnTo>
                      <a:pt x="0" y="6"/>
                    </a:lnTo>
                    <a:lnTo>
                      <a:pt x="6" y="11"/>
                    </a:lnTo>
                    <a:lnTo>
                      <a:pt x="15" y="23"/>
                    </a:lnTo>
                    <a:lnTo>
                      <a:pt x="27" y="34"/>
                    </a:lnTo>
                    <a:lnTo>
                      <a:pt x="38" y="47"/>
                    </a:lnTo>
                    <a:lnTo>
                      <a:pt x="50" y="63"/>
                    </a:lnTo>
                    <a:lnTo>
                      <a:pt x="61" y="76"/>
                    </a:lnTo>
                    <a:lnTo>
                      <a:pt x="69" y="85"/>
                    </a:lnTo>
                    <a:lnTo>
                      <a:pt x="72" y="93"/>
                    </a:lnTo>
                    <a:lnTo>
                      <a:pt x="84" y="89"/>
                    </a:lnTo>
                    <a:close/>
                  </a:path>
                </a:pathLst>
              </a:custGeom>
              <a:solidFill>
                <a:srgbClr val="000000"/>
              </a:solidFill>
              <a:ln w="9525">
                <a:noFill/>
                <a:round/>
                <a:headEnd/>
                <a:tailEnd/>
              </a:ln>
            </p:spPr>
            <p:txBody>
              <a:bodyPr/>
              <a:lstStyle/>
              <a:p>
                <a:endParaRPr lang="pt-BR"/>
              </a:p>
            </p:txBody>
          </p:sp>
          <p:sp>
            <p:nvSpPr>
              <p:cNvPr id="22027" name="Freeform 430"/>
              <p:cNvSpPr>
                <a:spLocks/>
              </p:cNvSpPr>
              <p:nvPr/>
            </p:nvSpPr>
            <p:spPr bwMode="auto">
              <a:xfrm>
                <a:off x="5401" y="2964"/>
                <a:ext cx="23" cy="48"/>
              </a:xfrm>
              <a:custGeom>
                <a:avLst/>
                <a:gdLst>
                  <a:gd name="T0" fmla="*/ 19 w 23"/>
                  <a:gd name="T1" fmla="*/ 48 h 48"/>
                  <a:gd name="T2" fmla="*/ 23 w 23"/>
                  <a:gd name="T3" fmla="*/ 44 h 48"/>
                  <a:gd name="T4" fmla="*/ 23 w 23"/>
                  <a:gd name="T5" fmla="*/ 44 h 48"/>
                  <a:gd name="T6" fmla="*/ 21 w 23"/>
                  <a:gd name="T7" fmla="*/ 40 h 48"/>
                  <a:gd name="T8" fmla="*/ 21 w 23"/>
                  <a:gd name="T9" fmla="*/ 34 h 48"/>
                  <a:gd name="T10" fmla="*/ 19 w 23"/>
                  <a:gd name="T11" fmla="*/ 29 h 48"/>
                  <a:gd name="T12" fmla="*/ 19 w 23"/>
                  <a:gd name="T13" fmla="*/ 21 h 48"/>
                  <a:gd name="T14" fmla="*/ 17 w 23"/>
                  <a:gd name="T15" fmla="*/ 15 h 48"/>
                  <a:gd name="T16" fmla="*/ 14 w 23"/>
                  <a:gd name="T17" fmla="*/ 8 h 48"/>
                  <a:gd name="T18" fmla="*/ 12 w 23"/>
                  <a:gd name="T19" fmla="*/ 0 h 48"/>
                  <a:gd name="T20" fmla="*/ 0 w 23"/>
                  <a:gd name="T21" fmla="*/ 4 h 48"/>
                  <a:gd name="T22" fmla="*/ 2 w 23"/>
                  <a:gd name="T23" fmla="*/ 10 h 48"/>
                  <a:gd name="T24" fmla="*/ 4 w 23"/>
                  <a:gd name="T25" fmla="*/ 15 h 48"/>
                  <a:gd name="T26" fmla="*/ 8 w 23"/>
                  <a:gd name="T27" fmla="*/ 23 h 48"/>
                  <a:gd name="T28" fmla="*/ 8 w 23"/>
                  <a:gd name="T29" fmla="*/ 29 h 48"/>
                  <a:gd name="T30" fmla="*/ 8 w 23"/>
                  <a:gd name="T31" fmla="*/ 34 h 48"/>
                  <a:gd name="T32" fmla="*/ 10 w 23"/>
                  <a:gd name="T33" fmla="*/ 40 h 48"/>
                  <a:gd name="T34" fmla="*/ 10 w 23"/>
                  <a:gd name="T35" fmla="*/ 44 h 48"/>
                  <a:gd name="T36" fmla="*/ 10 w 23"/>
                  <a:gd name="T37" fmla="*/ 46 h 48"/>
                  <a:gd name="T38" fmla="*/ 14 w 23"/>
                  <a:gd name="T39" fmla="*/ 42 h 48"/>
                  <a:gd name="T40" fmla="*/ 19 w 23"/>
                  <a:gd name="T41" fmla="*/ 48 h 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
                  <a:gd name="T64" fmla="*/ 0 h 48"/>
                  <a:gd name="T65" fmla="*/ 23 w 23"/>
                  <a:gd name="T66" fmla="*/ 48 h 4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 h="48">
                    <a:moveTo>
                      <a:pt x="19" y="48"/>
                    </a:moveTo>
                    <a:lnTo>
                      <a:pt x="23" y="44"/>
                    </a:lnTo>
                    <a:lnTo>
                      <a:pt x="21" y="40"/>
                    </a:lnTo>
                    <a:lnTo>
                      <a:pt x="21" y="34"/>
                    </a:lnTo>
                    <a:lnTo>
                      <a:pt x="19" y="29"/>
                    </a:lnTo>
                    <a:lnTo>
                      <a:pt x="19" y="21"/>
                    </a:lnTo>
                    <a:lnTo>
                      <a:pt x="17" y="15"/>
                    </a:lnTo>
                    <a:lnTo>
                      <a:pt x="14" y="8"/>
                    </a:lnTo>
                    <a:lnTo>
                      <a:pt x="12" y="0"/>
                    </a:lnTo>
                    <a:lnTo>
                      <a:pt x="0" y="4"/>
                    </a:lnTo>
                    <a:lnTo>
                      <a:pt x="2" y="10"/>
                    </a:lnTo>
                    <a:lnTo>
                      <a:pt x="4" y="15"/>
                    </a:lnTo>
                    <a:lnTo>
                      <a:pt x="8" y="23"/>
                    </a:lnTo>
                    <a:lnTo>
                      <a:pt x="8" y="29"/>
                    </a:lnTo>
                    <a:lnTo>
                      <a:pt x="8" y="34"/>
                    </a:lnTo>
                    <a:lnTo>
                      <a:pt x="10" y="40"/>
                    </a:lnTo>
                    <a:lnTo>
                      <a:pt x="10" y="44"/>
                    </a:lnTo>
                    <a:lnTo>
                      <a:pt x="10" y="46"/>
                    </a:lnTo>
                    <a:lnTo>
                      <a:pt x="14" y="42"/>
                    </a:lnTo>
                    <a:lnTo>
                      <a:pt x="19" y="48"/>
                    </a:lnTo>
                    <a:close/>
                  </a:path>
                </a:pathLst>
              </a:custGeom>
              <a:solidFill>
                <a:srgbClr val="000000"/>
              </a:solidFill>
              <a:ln w="9525">
                <a:noFill/>
                <a:round/>
                <a:headEnd/>
                <a:tailEnd/>
              </a:ln>
            </p:spPr>
            <p:txBody>
              <a:bodyPr/>
              <a:lstStyle/>
              <a:p>
                <a:endParaRPr lang="pt-BR"/>
              </a:p>
            </p:txBody>
          </p:sp>
          <p:sp>
            <p:nvSpPr>
              <p:cNvPr id="22028" name="Freeform 431"/>
              <p:cNvSpPr>
                <a:spLocks/>
              </p:cNvSpPr>
              <p:nvPr/>
            </p:nvSpPr>
            <p:spPr bwMode="auto">
              <a:xfrm>
                <a:off x="5384" y="3006"/>
                <a:ext cx="36" cy="25"/>
              </a:xfrm>
              <a:custGeom>
                <a:avLst/>
                <a:gdLst>
                  <a:gd name="T0" fmla="*/ 2 w 36"/>
                  <a:gd name="T1" fmla="*/ 17 h 25"/>
                  <a:gd name="T2" fmla="*/ 6 w 36"/>
                  <a:gd name="T3" fmla="*/ 25 h 25"/>
                  <a:gd name="T4" fmla="*/ 36 w 36"/>
                  <a:gd name="T5" fmla="*/ 6 h 25"/>
                  <a:gd name="T6" fmla="*/ 31 w 36"/>
                  <a:gd name="T7" fmla="*/ 0 h 25"/>
                  <a:gd name="T8" fmla="*/ 0 w 36"/>
                  <a:gd name="T9" fmla="*/ 19 h 25"/>
                  <a:gd name="T10" fmla="*/ 2 w 36"/>
                  <a:gd name="T11" fmla="*/ 25 h 25"/>
                  <a:gd name="T12" fmla="*/ 2 w 36"/>
                  <a:gd name="T13" fmla="*/ 17 h 25"/>
                  <a:gd name="T14" fmla="*/ 0 60000 65536"/>
                  <a:gd name="T15" fmla="*/ 0 60000 65536"/>
                  <a:gd name="T16" fmla="*/ 0 60000 65536"/>
                  <a:gd name="T17" fmla="*/ 0 60000 65536"/>
                  <a:gd name="T18" fmla="*/ 0 60000 65536"/>
                  <a:gd name="T19" fmla="*/ 0 60000 65536"/>
                  <a:gd name="T20" fmla="*/ 0 60000 65536"/>
                  <a:gd name="T21" fmla="*/ 0 w 36"/>
                  <a:gd name="T22" fmla="*/ 0 h 25"/>
                  <a:gd name="T23" fmla="*/ 36 w 36"/>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25">
                    <a:moveTo>
                      <a:pt x="2" y="17"/>
                    </a:moveTo>
                    <a:lnTo>
                      <a:pt x="6" y="25"/>
                    </a:lnTo>
                    <a:lnTo>
                      <a:pt x="36" y="6"/>
                    </a:lnTo>
                    <a:lnTo>
                      <a:pt x="31" y="0"/>
                    </a:lnTo>
                    <a:lnTo>
                      <a:pt x="0" y="19"/>
                    </a:lnTo>
                    <a:lnTo>
                      <a:pt x="2" y="25"/>
                    </a:lnTo>
                    <a:lnTo>
                      <a:pt x="2" y="17"/>
                    </a:lnTo>
                    <a:close/>
                  </a:path>
                </a:pathLst>
              </a:custGeom>
              <a:solidFill>
                <a:srgbClr val="000000"/>
              </a:solidFill>
              <a:ln w="9525">
                <a:noFill/>
                <a:round/>
                <a:headEnd/>
                <a:tailEnd/>
              </a:ln>
            </p:spPr>
            <p:txBody>
              <a:bodyPr/>
              <a:lstStyle/>
              <a:p>
                <a:endParaRPr lang="pt-BR"/>
              </a:p>
            </p:txBody>
          </p:sp>
          <p:sp>
            <p:nvSpPr>
              <p:cNvPr id="22029" name="Freeform 432"/>
              <p:cNvSpPr>
                <a:spLocks/>
              </p:cNvSpPr>
              <p:nvPr/>
            </p:nvSpPr>
            <p:spPr bwMode="auto">
              <a:xfrm>
                <a:off x="5386" y="3023"/>
                <a:ext cx="82" cy="23"/>
              </a:xfrm>
              <a:custGeom>
                <a:avLst/>
                <a:gdLst>
                  <a:gd name="T0" fmla="*/ 82 w 82"/>
                  <a:gd name="T1" fmla="*/ 19 h 23"/>
                  <a:gd name="T2" fmla="*/ 78 w 82"/>
                  <a:gd name="T3" fmla="*/ 15 h 23"/>
                  <a:gd name="T4" fmla="*/ 74 w 82"/>
                  <a:gd name="T5" fmla="*/ 13 h 23"/>
                  <a:gd name="T6" fmla="*/ 68 w 82"/>
                  <a:gd name="T7" fmla="*/ 9 h 23"/>
                  <a:gd name="T8" fmla="*/ 61 w 82"/>
                  <a:gd name="T9" fmla="*/ 8 h 23"/>
                  <a:gd name="T10" fmla="*/ 48 w 82"/>
                  <a:gd name="T11" fmla="*/ 4 h 23"/>
                  <a:gd name="T12" fmla="*/ 34 w 82"/>
                  <a:gd name="T13" fmla="*/ 2 h 23"/>
                  <a:gd name="T14" fmla="*/ 21 w 82"/>
                  <a:gd name="T15" fmla="*/ 2 h 23"/>
                  <a:gd name="T16" fmla="*/ 12 w 82"/>
                  <a:gd name="T17" fmla="*/ 0 h 23"/>
                  <a:gd name="T18" fmla="*/ 4 w 82"/>
                  <a:gd name="T19" fmla="*/ 0 h 23"/>
                  <a:gd name="T20" fmla="*/ 0 w 82"/>
                  <a:gd name="T21" fmla="*/ 0 h 23"/>
                  <a:gd name="T22" fmla="*/ 0 w 82"/>
                  <a:gd name="T23" fmla="*/ 8 h 23"/>
                  <a:gd name="T24" fmla="*/ 4 w 82"/>
                  <a:gd name="T25" fmla="*/ 8 h 23"/>
                  <a:gd name="T26" fmla="*/ 10 w 82"/>
                  <a:gd name="T27" fmla="*/ 8 h 23"/>
                  <a:gd name="T28" fmla="*/ 19 w 82"/>
                  <a:gd name="T29" fmla="*/ 9 h 23"/>
                  <a:gd name="T30" fmla="*/ 32 w 82"/>
                  <a:gd name="T31" fmla="*/ 11 h 23"/>
                  <a:gd name="T32" fmla="*/ 44 w 82"/>
                  <a:gd name="T33" fmla="*/ 13 h 23"/>
                  <a:gd name="T34" fmla="*/ 57 w 82"/>
                  <a:gd name="T35" fmla="*/ 15 h 23"/>
                  <a:gd name="T36" fmla="*/ 63 w 82"/>
                  <a:gd name="T37" fmla="*/ 17 h 23"/>
                  <a:gd name="T38" fmla="*/ 67 w 82"/>
                  <a:gd name="T39" fmla="*/ 19 h 23"/>
                  <a:gd name="T40" fmla="*/ 70 w 82"/>
                  <a:gd name="T41" fmla="*/ 23 h 23"/>
                  <a:gd name="T42" fmla="*/ 72 w 82"/>
                  <a:gd name="T43" fmla="*/ 23 h 23"/>
                  <a:gd name="T44" fmla="*/ 82 w 82"/>
                  <a:gd name="T45" fmla="*/ 19 h 2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2"/>
                  <a:gd name="T70" fmla="*/ 0 h 23"/>
                  <a:gd name="T71" fmla="*/ 82 w 82"/>
                  <a:gd name="T72" fmla="*/ 23 h 2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2" h="23">
                    <a:moveTo>
                      <a:pt x="82" y="19"/>
                    </a:moveTo>
                    <a:lnTo>
                      <a:pt x="78" y="15"/>
                    </a:lnTo>
                    <a:lnTo>
                      <a:pt x="74" y="13"/>
                    </a:lnTo>
                    <a:lnTo>
                      <a:pt x="68" y="9"/>
                    </a:lnTo>
                    <a:lnTo>
                      <a:pt x="61" y="8"/>
                    </a:lnTo>
                    <a:lnTo>
                      <a:pt x="48" y="4"/>
                    </a:lnTo>
                    <a:lnTo>
                      <a:pt x="34" y="2"/>
                    </a:lnTo>
                    <a:lnTo>
                      <a:pt x="21" y="2"/>
                    </a:lnTo>
                    <a:lnTo>
                      <a:pt x="12" y="0"/>
                    </a:lnTo>
                    <a:lnTo>
                      <a:pt x="4" y="0"/>
                    </a:lnTo>
                    <a:lnTo>
                      <a:pt x="0" y="0"/>
                    </a:lnTo>
                    <a:lnTo>
                      <a:pt x="0" y="8"/>
                    </a:lnTo>
                    <a:lnTo>
                      <a:pt x="4" y="8"/>
                    </a:lnTo>
                    <a:lnTo>
                      <a:pt x="10" y="8"/>
                    </a:lnTo>
                    <a:lnTo>
                      <a:pt x="19" y="9"/>
                    </a:lnTo>
                    <a:lnTo>
                      <a:pt x="32" y="11"/>
                    </a:lnTo>
                    <a:lnTo>
                      <a:pt x="44" y="13"/>
                    </a:lnTo>
                    <a:lnTo>
                      <a:pt x="57" y="15"/>
                    </a:lnTo>
                    <a:lnTo>
                      <a:pt x="63" y="17"/>
                    </a:lnTo>
                    <a:lnTo>
                      <a:pt x="67" y="19"/>
                    </a:lnTo>
                    <a:lnTo>
                      <a:pt x="70" y="23"/>
                    </a:lnTo>
                    <a:lnTo>
                      <a:pt x="72" y="23"/>
                    </a:lnTo>
                    <a:lnTo>
                      <a:pt x="82" y="19"/>
                    </a:lnTo>
                    <a:close/>
                  </a:path>
                </a:pathLst>
              </a:custGeom>
              <a:solidFill>
                <a:srgbClr val="000000"/>
              </a:solidFill>
              <a:ln w="9525">
                <a:noFill/>
                <a:round/>
                <a:headEnd/>
                <a:tailEnd/>
              </a:ln>
            </p:spPr>
            <p:txBody>
              <a:bodyPr/>
              <a:lstStyle/>
              <a:p>
                <a:endParaRPr lang="pt-BR"/>
              </a:p>
            </p:txBody>
          </p:sp>
          <p:sp>
            <p:nvSpPr>
              <p:cNvPr id="22030" name="Freeform 433"/>
              <p:cNvSpPr>
                <a:spLocks/>
              </p:cNvSpPr>
              <p:nvPr/>
            </p:nvSpPr>
            <p:spPr bwMode="auto">
              <a:xfrm>
                <a:off x="5458" y="3042"/>
                <a:ext cx="40" cy="55"/>
              </a:xfrm>
              <a:custGeom>
                <a:avLst/>
                <a:gdLst>
                  <a:gd name="T0" fmla="*/ 40 w 40"/>
                  <a:gd name="T1" fmla="*/ 55 h 55"/>
                  <a:gd name="T2" fmla="*/ 40 w 40"/>
                  <a:gd name="T3" fmla="*/ 47 h 55"/>
                  <a:gd name="T4" fmla="*/ 40 w 40"/>
                  <a:gd name="T5" fmla="*/ 40 h 55"/>
                  <a:gd name="T6" fmla="*/ 36 w 40"/>
                  <a:gd name="T7" fmla="*/ 32 h 55"/>
                  <a:gd name="T8" fmla="*/ 33 w 40"/>
                  <a:gd name="T9" fmla="*/ 26 h 55"/>
                  <a:gd name="T10" fmla="*/ 27 w 40"/>
                  <a:gd name="T11" fmla="*/ 19 h 55"/>
                  <a:gd name="T12" fmla="*/ 21 w 40"/>
                  <a:gd name="T13" fmla="*/ 13 h 55"/>
                  <a:gd name="T14" fmla="*/ 17 w 40"/>
                  <a:gd name="T15" fmla="*/ 7 h 55"/>
                  <a:gd name="T16" fmla="*/ 10 w 40"/>
                  <a:gd name="T17" fmla="*/ 0 h 55"/>
                  <a:gd name="T18" fmla="*/ 0 w 40"/>
                  <a:gd name="T19" fmla="*/ 4 h 55"/>
                  <a:gd name="T20" fmla="*/ 8 w 40"/>
                  <a:gd name="T21" fmla="*/ 11 h 55"/>
                  <a:gd name="T22" fmla="*/ 12 w 40"/>
                  <a:gd name="T23" fmla="*/ 17 h 55"/>
                  <a:gd name="T24" fmla="*/ 17 w 40"/>
                  <a:gd name="T25" fmla="*/ 23 h 55"/>
                  <a:gd name="T26" fmla="*/ 21 w 40"/>
                  <a:gd name="T27" fmla="*/ 30 h 55"/>
                  <a:gd name="T28" fmla="*/ 27 w 40"/>
                  <a:gd name="T29" fmla="*/ 36 h 55"/>
                  <a:gd name="T30" fmla="*/ 29 w 40"/>
                  <a:gd name="T31" fmla="*/ 42 h 55"/>
                  <a:gd name="T32" fmla="*/ 31 w 40"/>
                  <a:gd name="T33" fmla="*/ 47 h 55"/>
                  <a:gd name="T34" fmla="*/ 31 w 40"/>
                  <a:gd name="T35" fmla="*/ 53 h 55"/>
                  <a:gd name="T36" fmla="*/ 40 w 40"/>
                  <a:gd name="T37" fmla="*/ 55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55"/>
                  <a:gd name="T59" fmla="*/ 40 w 40"/>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55">
                    <a:moveTo>
                      <a:pt x="40" y="55"/>
                    </a:moveTo>
                    <a:lnTo>
                      <a:pt x="40" y="47"/>
                    </a:lnTo>
                    <a:lnTo>
                      <a:pt x="40" y="40"/>
                    </a:lnTo>
                    <a:lnTo>
                      <a:pt x="36" y="32"/>
                    </a:lnTo>
                    <a:lnTo>
                      <a:pt x="33" y="26"/>
                    </a:lnTo>
                    <a:lnTo>
                      <a:pt x="27" y="19"/>
                    </a:lnTo>
                    <a:lnTo>
                      <a:pt x="21" y="13"/>
                    </a:lnTo>
                    <a:lnTo>
                      <a:pt x="17" y="7"/>
                    </a:lnTo>
                    <a:lnTo>
                      <a:pt x="10" y="0"/>
                    </a:lnTo>
                    <a:lnTo>
                      <a:pt x="0" y="4"/>
                    </a:lnTo>
                    <a:lnTo>
                      <a:pt x="8" y="11"/>
                    </a:lnTo>
                    <a:lnTo>
                      <a:pt x="12" y="17"/>
                    </a:lnTo>
                    <a:lnTo>
                      <a:pt x="17" y="23"/>
                    </a:lnTo>
                    <a:lnTo>
                      <a:pt x="21" y="30"/>
                    </a:lnTo>
                    <a:lnTo>
                      <a:pt x="27" y="36"/>
                    </a:lnTo>
                    <a:lnTo>
                      <a:pt x="29" y="42"/>
                    </a:lnTo>
                    <a:lnTo>
                      <a:pt x="31" y="47"/>
                    </a:lnTo>
                    <a:lnTo>
                      <a:pt x="31" y="53"/>
                    </a:lnTo>
                    <a:lnTo>
                      <a:pt x="40" y="55"/>
                    </a:lnTo>
                    <a:close/>
                  </a:path>
                </a:pathLst>
              </a:custGeom>
              <a:solidFill>
                <a:srgbClr val="000000"/>
              </a:solidFill>
              <a:ln w="9525">
                <a:noFill/>
                <a:round/>
                <a:headEnd/>
                <a:tailEnd/>
              </a:ln>
            </p:spPr>
            <p:txBody>
              <a:bodyPr/>
              <a:lstStyle/>
              <a:p>
                <a:endParaRPr lang="pt-BR"/>
              </a:p>
            </p:txBody>
          </p:sp>
          <p:sp>
            <p:nvSpPr>
              <p:cNvPr id="22031" name="Freeform 434"/>
              <p:cNvSpPr>
                <a:spLocks/>
              </p:cNvSpPr>
              <p:nvPr/>
            </p:nvSpPr>
            <p:spPr bwMode="auto">
              <a:xfrm>
                <a:off x="5447" y="3095"/>
                <a:ext cx="51" cy="61"/>
              </a:xfrm>
              <a:custGeom>
                <a:avLst/>
                <a:gdLst>
                  <a:gd name="T0" fmla="*/ 6 w 51"/>
                  <a:gd name="T1" fmla="*/ 55 h 61"/>
                  <a:gd name="T2" fmla="*/ 9 w 51"/>
                  <a:gd name="T3" fmla="*/ 59 h 61"/>
                  <a:gd name="T4" fmla="*/ 9 w 51"/>
                  <a:gd name="T5" fmla="*/ 59 h 61"/>
                  <a:gd name="T6" fmla="*/ 15 w 51"/>
                  <a:gd name="T7" fmla="*/ 55 h 61"/>
                  <a:gd name="T8" fmla="*/ 21 w 51"/>
                  <a:gd name="T9" fmla="*/ 47 h 61"/>
                  <a:gd name="T10" fmla="*/ 28 w 51"/>
                  <a:gd name="T11" fmla="*/ 40 h 61"/>
                  <a:gd name="T12" fmla="*/ 38 w 51"/>
                  <a:gd name="T13" fmla="*/ 30 h 61"/>
                  <a:gd name="T14" fmla="*/ 44 w 51"/>
                  <a:gd name="T15" fmla="*/ 21 h 61"/>
                  <a:gd name="T16" fmla="*/ 49 w 51"/>
                  <a:gd name="T17" fmla="*/ 11 h 61"/>
                  <a:gd name="T18" fmla="*/ 51 w 51"/>
                  <a:gd name="T19" fmla="*/ 2 h 61"/>
                  <a:gd name="T20" fmla="*/ 42 w 51"/>
                  <a:gd name="T21" fmla="*/ 0 h 61"/>
                  <a:gd name="T22" fmla="*/ 38 w 51"/>
                  <a:gd name="T23" fmla="*/ 8 h 61"/>
                  <a:gd name="T24" fmla="*/ 34 w 51"/>
                  <a:gd name="T25" fmla="*/ 15 h 61"/>
                  <a:gd name="T26" fmla="*/ 28 w 51"/>
                  <a:gd name="T27" fmla="*/ 25 h 61"/>
                  <a:gd name="T28" fmla="*/ 19 w 51"/>
                  <a:gd name="T29" fmla="*/ 34 h 61"/>
                  <a:gd name="T30" fmla="*/ 13 w 51"/>
                  <a:gd name="T31" fmla="*/ 42 h 61"/>
                  <a:gd name="T32" fmla="*/ 6 w 51"/>
                  <a:gd name="T33" fmla="*/ 49 h 61"/>
                  <a:gd name="T34" fmla="*/ 2 w 51"/>
                  <a:gd name="T35" fmla="*/ 53 h 61"/>
                  <a:gd name="T36" fmla="*/ 0 w 51"/>
                  <a:gd name="T37" fmla="*/ 55 h 61"/>
                  <a:gd name="T38" fmla="*/ 2 w 51"/>
                  <a:gd name="T39" fmla="*/ 61 h 61"/>
                  <a:gd name="T40" fmla="*/ 6 w 51"/>
                  <a:gd name="T41" fmla="*/ 55 h 6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1"/>
                  <a:gd name="T64" fmla="*/ 0 h 61"/>
                  <a:gd name="T65" fmla="*/ 51 w 51"/>
                  <a:gd name="T66" fmla="*/ 61 h 6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1" h="61">
                    <a:moveTo>
                      <a:pt x="6" y="55"/>
                    </a:moveTo>
                    <a:lnTo>
                      <a:pt x="9" y="59"/>
                    </a:lnTo>
                    <a:lnTo>
                      <a:pt x="15" y="55"/>
                    </a:lnTo>
                    <a:lnTo>
                      <a:pt x="21" y="47"/>
                    </a:lnTo>
                    <a:lnTo>
                      <a:pt x="28" y="40"/>
                    </a:lnTo>
                    <a:lnTo>
                      <a:pt x="38" y="30"/>
                    </a:lnTo>
                    <a:lnTo>
                      <a:pt x="44" y="21"/>
                    </a:lnTo>
                    <a:lnTo>
                      <a:pt x="49" y="11"/>
                    </a:lnTo>
                    <a:lnTo>
                      <a:pt x="51" y="2"/>
                    </a:lnTo>
                    <a:lnTo>
                      <a:pt x="42" y="0"/>
                    </a:lnTo>
                    <a:lnTo>
                      <a:pt x="38" y="8"/>
                    </a:lnTo>
                    <a:lnTo>
                      <a:pt x="34" y="15"/>
                    </a:lnTo>
                    <a:lnTo>
                      <a:pt x="28" y="25"/>
                    </a:lnTo>
                    <a:lnTo>
                      <a:pt x="19" y="34"/>
                    </a:lnTo>
                    <a:lnTo>
                      <a:pt x="13" y="42"/>
                    </a:lnTo>
                    <a:lnTo>
                      <a:pt x="6" y="49"/>
                    </a:lnTo>
                    <a:lnTo>
                      <a:pt x="2" y="53"/>
                    </a:lnTo>
                    <a:lnTo>
                      <a:pt x="0" y="55"/>
                    </a:lnTo>
                    <a:lnTo>
                      <a:pt x="2" y="61"/>
                    </a:lnTo>
                    <a:lnTo>
                      <a:pt x="6" y="55"/>
                    </a:lnTo>
                    <a:close/>
                  </a:path>
                </a:pathLst>
              </a:custGeom>
              <a:solidFill>
                <a:srgbClr val="000000"/>
              </a:solidFill>
              <a:ln w="9525">
                <a:noFill/>
                <a:round/>
                <a:headEnd/>
                <a:tailEnd/>
              </a:ln>
            </p:spPr>
            <p:txBody>
              <a:bodyPr/>
              <a:lstStyle/>
              <a:p>
                <a:endParaRPr lang="pt-BR"/>
              </a:p>
            </p:txBody>
          </p:sp>
          <p:sp>
            <p:nvSpPr>
              <p:cNvPr id="22032" name="Freeform 435"/>
              <p:cNvSpPr>
                <a:spLocks/>
              </p:cNvSpPr>
              <p:nvPr/>
            </p:nvSpPr>
            <p:spPr bwMode="auto">
              <a:xfrm>
                <a:off x="5449" y="3150"/>
                <a:ext cx="21" cy="27"/>
              </a:xfrm>
              <a:custGeom>
                <a:avLst/>
                <a:gdLst>
                  <a:gd name="T0" fmla="*/ 21 w 21"/>
                  <a:gd name="T1" fmla="*/ 27 h 27"/>
                  <a:gd name="T2" fmla="*/ 21 w 21"/>
                  <a:gd name="T3" fmla="*/ 19 h 27"/>
                  <a:gd name="T4" fmla="*/ 21 w 21"/>
                  <a:gd name="T5" fmla="*/ 13 h 27"/>
                  <a:gd name="T6" fmla="*/ 17 w 21"/>
                  <a:gd name="T7" fmla="*/ 10 h 27"/>
                  <a:gd name="T8" fmla="*/ 15 w 21"/>
                  <a:gd name="T9" fmla="*/ 4 h 27"/>
                  <a:gd name="T10" fmla="*/ 11 w 21"/>
                  <a:gd name="T11" fmla="*/ 2 h 27"/>
                  <a:gd name="T12" fmla="*/ 7 w 21"/>
                  <a:gd name="T13" fmla="*/ 0 h 27"/>
                  <a:gd name="T14" fmla="*/ 5 w 21"/>
                  <a:gd name="T15" fmla="*/ 0 h 27"/>
                  <a:gd name="T16" fmla="*/ 4 w 21"/>
                  <a:gd name="T17" fmla="*/ 0 h 27"/>
                  <a:gd name="T18" fmla="*/ 0 w 21"/>
                  <a:gd name="T19" fmla="*/ 6 h 27"/>
                  <a:gd name="T20" fmla="*/ 2 w 21"/>
                  <a:gd name="T21" fmla="*/ 8 h 27"/>
                  <a:gd name="T22" fmla="*/ 4 w 21"/>
                  <a:gd name="T23" fmla="*/ 8 h 27"/>
                  <a:gd name="T24" fmla="*/ 5 w 21"/>
                  <a:gd name="T25" fmla="*/ 10 h 27"/>
                  <a:gd name="T26" fmla="*/ 7 w 21"/>
                  <a:gd name="T27" fmla="*/ 11 h 27"/>
                  <a:gd name="T28" fmla="*/ 9 w 21"/>
                  <a:gd name="T29" fmla="*/ 15 h 27"/>
                  <a:gd name="T30" fmla="*/ 9 w 21"/>
                  <a:gd name="T31" fmla="*/ 19 h 27"/>
                  <a:gd name="T32" fmla="*/ 9 w 21"/>
                  <a:gd name="T33" fmla="*/ 23 h 27"/>
                  <a:gd name="T34" fmla="*/ 21 w 21"/>
                  <a:gd name="T35" fmla="*/ 27 h 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1"/>
                  <a:gd name="T55" fmla="*/ 0 h 27"/>
                  <a:gd name="T56" fmla="*/ 21 w 21"/>
                  <a:gd name="T57" fmla="*/ 27 h 2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1" h="27">
                    <a:moveTo>
                      <a:pt x="21" y="27"/>
                    </a:moveTo>
                    <a:lnTo>
                      <a:pt x="21" y="19"/>
                    </a:lnTo>
                    <a:lnTo>
                      <a:pt x="21" y="13"/>
                    </a:lnTo>
                    <a:lnTo>
                      <a:pt x="17" y="10"/>
                    </a:lnTo>
                    <a:lnTo>
                      <a:pt x="15" y="4"/>
                    </a:lnTo>
                    <a:lnTo>
                      <a:pt x="11" y="2"/>
                    </a:lnTo>
                    <a:lnTo>
                      <a:pt x="7" y="0"/>
                    </a:lnTo>
                    <a:lnTo>
                      <a:pt x="5" y="0"/>
                    </a:lnTo>
                    <a:lnTo>
                      <a:pt x="4" y="0"/>
                    </a:lnTo>
                    <a:lnTo>
                      <a:pt x="0" y="6"/>
                    </a:lnTo>
                    <a:lnTo>
                      <a:pt x="2" y="8"/>
                    </a:lnTo>
                    <a:lnTo>
                      <a:pt x="4" y="8"/>
                    </a:lnTo>
                    <a:lnTo>
                      <a:pt x="5" y="10"/>
                    </a:lnTo>
                    <a:lnTo>
                      <a:pt x="7" y="11"/>
                    </a:lnTo>
                    <a:lnTo>
                      <a:pt x="9" y="15"/>
                    </a:lnTo>
                    <a:lnTo>
                      <a:pt x="9" y="19"/>
                    </a:lnTo>
                    <a:lnTo>
                      <a:pt x="9" y="23"/>
                    </a:lnTo>
                    <a:lnTo>
                      <a:pt x="21" y="27"/>
                    </a:lnTo>
                    <a:close/>
                  </a:path>
                </a:pathLst>
              </a:custGeom>
              <a:solidFill>
                <a:srgbClr val="000000"/>
              </a:solidFill>
              <a:ln w="9525">
                <a:noFill/>
                <a:round/>
                <a:headEnd/>
                <a:tailEnd/>
              </a:ln>
            </p:spPr>
            <p:txBody>
              <a:bodyPr/>
              <a:lstStyle/>
              <a:p>
                <a:endParaRPr lang="pt-BR"/>
              </a:p>
            </p:txBody>
          </p:sp>
          <p:sp>
            <p:nvSpPr>
              <p:cNvPr id="22033" name="Freeform 436"/>
              <p:cNvSpPr>
                <a:spLocks/>
              </p:cNvSpPr>
              <p:nvPr/>
            </p:nvSpPr>
            <p:spPr bwMode="auto">
              <a:xfrm>
                <a:off x="5415" y="3173"/>
                <a:ext cx="55" cy="72"/>
              </a:xfrm>
              <a:custGeom>
                <a:avLst/>
                <a:gdLst>
                  <a:gd name="T0" fmla="*/ 9 w 55"/>
                  <a:gd name="T1" fmla="*/ 66 h 72"/>
                  <a:gd name="T2" fmla="*/ 11 w 55"/>
                  <a:gd name="T3" fmla="*/ 72 h 72"/>
                  <a:gd name="T4" fmla="*/ 11 w 55"/>
                  <a:gd name="T5" fmla="*/ 68 h 72"/>
                  <a:gd name="T6" fmla="*/ 15 w 55"/>
                  <a:gd name="T7" fmla="*/ 62 h 72"/>
                  <a:gd name="T8" fmla="*/ 22 w 55"/>
                  <a:gd name="T9" fmla="*/ 55 h 72"/>
                  <a:gd name="T10" fmla="*/ 30 w 55"/>
                  <a:gd name="T11" fmla="*/ 43 h 72"/>
                  <a:gd name="T12" fmla="*/ 38 w 55"/>
                  <a:gd name="T13" fmla="*/ 32 h 72"/>
                  <a:gd name="T14" fmla="*/ 45 w 55"/>
                  <a:gd name="T15" fmla="*/ 21 h 72"/>
                  <a:gd name="T16" fmla="*/ 51 w 55"/>
                  <a:gd name="T17" fmla="*/ 11 h 72"/>
                  <a:gd name="T18" fmla="*/ 55 w 55"/>
                  <a:gd name="T19" fmla="*/ 4 h 72"/>
                  <a:gd name="T20" fmla="*/ 43 w 55"/>
                  <a:gd name="T21" fmla="*/ 0 h 72"/>
                  <a:gd name="T22" fmla="*/ 41 w 55"/>
                  <a:gd name="T23" fmla="*/ 7 h 72"/>
                  <a:gd name="T24" fmla="*/ 36 w 55"/>
                  <a:gd name="T25" fmla="*/ 19 h 72"/>
                  <a:gd name="T26" fmla="*/ 28 w 55"/>
                  <a:gd name="T27" fmla="*/ 28 h 72"/>
                  <a:gd name="T28" fmla="*/ 20 w 55"/>
                  <a:gd name="T29" fmla="*/ 40 h 72"/>
                  <a:gd name="T30" fmla="*/ 13 w 55"/>
                  <a:gd name="T31" fmla="*/ 51 h 72"/>
                  <a:gd name="T32" fmla="*/ 5 w 55"/>
                  <a:gd name="T33" fmla="*/ 59 h 72"/>
                  <a:gd name="T34" fmla="*/ 1 w 55"/>
                  <a:gd name="T35" fmla="*/ 64 h 72"/>
                  <a:gd name="T36" fmla="*/ 0 w 55"/>
                  <a:gd name="T37" fmla="*/ 66 h 72"/>
                  <a:gd name="T38" fmla="*/ 1 w 55"/>
                  <a:gd name="T39" fmla="*/ 72 h 72"/>
                  <a:gd name="T40" fmla="*/ 9 w 55"/>
                  <a:gd name="T41" fmla="*/ 66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5"/>
                  <a:gd name="T64" fmla="*/ 0 h 72"/>
                  <a:gd name="T65" fmla="*/ 55 w 55"/>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5" h="72">
                    <a:moveTo>
                      <a:pt x="9" y="66"/>
                    </a:moveTo>
                    <a:lnTo>
                      <a:pt x="11" y="72"/>
                    </a:lnTo>
                    <a:lnTo>
                      <a:pt x="11" y="68"/>
                    </a:lnTo>
                    <a:lnTo>
                      <a:pt x="15" y="62"/>
                    </a:lnTo>
                    <a:lnTo>
                      <a:pt x="22" y="55"/>
                    </a:lnTo>
                    <a:lnTo>
                      <a:pt x="30" y="43"/>
                    </a:lnTo>
                    <a:lnTo>
                      <a:pt x="38" y="32"/>
                    </a:lnTo>
                    <a:lnTo>
                      <a:pt x="45" y="21"/>
                    </a:lnTo>
                    <a:lnTo>
                      <a:pt x="51" y="11"/>
                    </a:lnTo>
                    <a:lnTo>
                      <a:pt x="55" y="4"/>
                    </a:lnTo>
                    <a:lnTo>
                      <a:pt x="43" y="0"/>
                    </a:lnTo>
                    <a:lnTo>
                      <a:pt x="41" y="7"/>
                    </a:lnTo>
                    <a:lnTo>
                      <a:pt x="36" y="19"/>
                    </a:lnTo>
                    <a:lnTo>
                      <a:pt x="28" y="28"/>
                    </a:lnTo>
                    <a:lnTo>
                      <a:pt x="20" y="40"/>
                    </a:lnTo>
                    <a:lnTo>
                      <a:pt x="13" y="51"/>
                    </a:lnTo>
                    <a:lnTo>
                      <a:pt x="5" y="59"/>
                    </a:lnTo>
                    <a:lnTo>
                      <a:pt x="1" y="64"/>
                    </a:lnTo>
                    <a:lnTo>
                      <a:pt x="0" y="66"/>
                    </a:lnTo>
                    <a:lnTo>
                      <a:pt x="1" y="72"/>
                    </a:lnTo>
                    <a:lnTo>
                      <a:pt x="9" y="66"/>
                    </a:lnTo>
                    <a:close/>
                  </a:path>
                </a:pathLst>
              </a:custGeom>
              <a:solidFill>
                <a:srgbClr val="000000"/>
              </a:solidFill>
              <a:ln w="9525">
                <a:noFill/>
                <a:round/>
                <a:headEnd/>
                <a:tailEnd/>
              </a:ln>
            </p:spPr>
            <p:txBody>
              <a:bodyPr/>
              <a:lstStyle/>
              <a:p>
                <a:endParaRPr lang="pt-BR"/>
              </a:p>
            </p:txBody>
          </p:sp>
          <p:sp>
            <p:nvSpPr>
              <p:cNvPr id="22034" name="Freeform 437"/>
              <p:cNvSpPr>
                <a:spLocks/>
              </p:cNvSpPr>
              <p:nvPr/>
            </p:nvSpPr>
            <p:spPr bwMode="auto">
              <a:xfrm>
                <a:off x="5416" y="3239"/>
                <a:ext cx="73" cy="91"/>
              </a:xfrm>
              <a:custGeom>
                <a:avLst/>
                <a:gdLst>
                  <a:gd name="T0" fmla="*/ 71 w 73"/>
                  <a:gd name="T1" fmla="*/ 91 h 91"/>
                  <a:gd name="T2" fmla="*/ 73 w 73"/>
                  <a:gd name="T3" fmla="*/ 82 h 91"/>
                  <a:gd name="T4" fmla="*/ 73 w 73"/>
                  <a:gd name="T5" fmla="*/ 74 h 91"/>
                  <a:gd name="T6" fmla="*/ 73 w 73"/>
                  <a:gd name="T7" fmla="*/ 67 h 91"/>
                  <a:gd name="T8" fmla="*/ 69 w 73"/>
                  <a:gd name="T9" fmla="*/ 57 h 91"/>
                  <a:gd name="T10" fmla="*/ 63 w 73"/>
                  <a:gd name="T11" fmla="*/ 50 h 91"/>
                  <a:gd name="T12" fmla="*/ 59 w 73"/>
                  <a:gd name="T13" fmla="*/ 42 h 91"/>
                  <a:gd name="T14" fmla="*/ 54 w 73"/>
                  <a:gd name="T15" fmla="*/ 34 h 91"/>
                  <a:gd name="T16" fmla="*/ 46 w 73"/>
                  <a:gd name="T17" fmla="*/ 29 h 91"/>
                  <a:gd name="T18" fmla="*/ 33 w 73"/>
                  <a:gd name="T19" fmla="*/ 15 h 91"/>
                  <a:gd name="T20" fmla="*/ 19 w 73"/>
                  <a:gd name="T21" fmla="*/ 8 h 91"/>
                  <a:gd name="T22" fmla="*/ 10 w 73"/>
                  <a:gd name="T23" fmla="*/ 0 h 91"/>
                  <a:gd name="T24" fmla="*/ 8 w 73"/>
                  <a:gd name="T25" fmla="*/ 0 h 91"/>
                  <a:gd name="T26" fmla="*/ 0 w 73"/>
                  <a:gd name="T27" fmla="*/ 6 h 91"/>
                  <a:gd name="T28" fmla="*/ 4 w 73"/>
                  <a:gd name="T29" fmla="*/ 8 h 91"/>
                  <a:gd name="T30" fmla="*/ 12 w 73"/>
                  <a:gd name="T31" fmla="*/ 14 h 91"/>
                  <a:gd name="T32" fmla="*/ 25 w 73"/>
                  <a:gd name="T33" fmla="*/ 23 h 91"/>
                  <a:gd name="T34" fmla="*/ 37 w 73"/>
                  <a:gd name="T35" fmla="*/ 34 h 91"/>
                  <a:gd name="T36" fmla="*/ 44 w 73"/>
                  <a:gd name="T37" fmla="*/ 40 h 91"/>
                  <a:gd name="T38" fmla="*/ 50 w 73"/>
                  <a:gd name="T39" fmla="*/ 46 h 91"/>
                  <a:gd name="T40" fmla="*/ 54 w 73"/>
                  <a:gd name="T41" fmla="*/ 53 h 91"/>
                  <a:gd name="T42" fmla="*/ 57 w 73"/>
                  <a:gd name="T43" fmla="*/ 61 h 91"/>
                  <a:gd name="T44" fmla="*/ 61 w 73"/>
                  <a:gd name="T45" fmla="*/ 67 h 91"/>
                  <a:gd name="T46" fmla="*/ 63 w 73"/>
                  <a:gd name="T47" fmla="*/ 74 h 91"/>
                  <a:gd name="T48" fmla="*/ 61 w 73"/>
                  <a:gd name="T49" fmla="*/ 82 h 91"/>
                  <a:gd name="T50" fmla="*/ 59 w 73"/>
                  <a:gd name="T51" fmla="*/ 89 h 91"/>
                  <a:gd name="T52" fmla="*/ 71 w 73"/>
                  <a:gd name="T53" fmla="*/ 91 h 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3"/>
                  <a:gd name="T82" fmla="*/ 0 h 91"/>
                  <a:gd name="T83" fmla="*/ 73 w 73"/>
                  <a:gd name="T84" fmla="*/ 91 h 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3" h="91">
                    <a:moveTo>
                      <a:pt x="71" y="91"/>
                    </a:moveTo>
                    <a:lnTo>
                      <a:pt x="73" y="82"/>
                    </a:lnTo>
                    <a:lnTo>
                      <a:pt x="73" y="74"/>
                    </a:lnTo>
                    <a:lnTo>
                      <a:pt x="73" y="67"/>
                    </a:lnTo>
                    <a:lnTo>
                      <a:pt x="69" y="57"/>
                    </a:lnTo>
                    <a:lnTo>
                      <a:pt x="63" y="50"/>
                    </a:lnTo>
                    <a:lnTo>
                      <a:pt x="59" y="42"/>
                    </a:lnTo>
                    <a:lnTo>
                      <a:pt x="54" y="34"/>
                    </a:lnTo>
                    <a:lnTo>
                      <a:pt x="46" y="29"/>
                    </a:lnTo>
                    <a:lnTo>
                      <a:pt x="33" y="15"/>
                    </a:lnTo>
                    <a:lnTo>
                      <a:pt x="19" y="8"/>
                    </a:lnTo>
                    <a:lnTo>
                      <a:pt x="10" y="0"/>
                    </a:lnTo>
                    <a:lnTo>
                      <a:pt x="8" y="0"/>
                    </a:lnTo>
                    <a:lnTo>
                      <a:pt x="0" y="6"/>
                    </a:lnTo>
                    <a:lnTo>
                      <a:pt x="4" y="8"/>
                    </a:lnTo>
                    <a:lnTo>
                      <a:pt x="12" y="14"/>
                    </a:lnTo>
                    <a:lnTo>
                      <a:pt x="25" y="23"/>
                    </a:lnTo>
                    <a:lnTo>
                      <a:pt x="37" y="34"/>
                    </a:lnTo>
                    <a:lnTo>
                      <a:pt x="44" y="40"/>
                    </a:lnTo>
                    <a:lnTo>
                      <a:pt x="50" y="46"/>
                    </a:lnTo>
                    <a:lnTo>
                      <a:pt x="54" y="53"/>
                    </a:lnTo>
                    <a:lnTo>
                      <a:pt x="57" y="61"/>
                    </a:lnTo>
                    <a:lnTo>
                      <a:pt x="61" y="67"/>
                    </a:lnTo>
                    <a:lnTo>
                      <a:pt x="63" y="74"/>
                    </a:lnTo>
                    <a:lnTo>
                      <a:pt x="61" y="82"/>
                    </a:lnTo>
                    <a:lnTo>
                      <a:pt x="59" y="89"/>
                    </a:lnTo>
                    <a:lnTo>
                      <a:pt x="71" y="91"/>
                    </a:lnTo>
                    <a:close/>
                  </a:path>
                </a:pathLst>
              </a:custGeom>
              <a:solidFill>
                <a:srgbClr val="000000"/>
              </a:solidFill>
              <a:ln w="9525">
                <a:noFill/>
                <a:round/>
                <a:headEnd/>
                <a:tailEnd/>
              </a:ln>
            </p:spPr>
            <p:txBody>
              <a:bodyPr/>
              <a:lstStyle/>
              <a:p>
                <a:endParaRPr lang="pt-BR"/>
              </a:p>
            </p:txBody>
          </p:sp>
          <p:sp>
            <p:nvSpPr>
              <p:cNvPr id="22035" name="Freeform 438"/>
              <p:cNvSpPr>
                <a:spLocks/>
              </p:cNvSpPr>
              <p:nvPr/>
            </p:nvSpPr>
            <p:spPr bwMode="auto">
              <a:xfrm>
                <a:off x="5430" y="3328"/>
                <a:ext cx="57" cy="73"/>
              </a:xfrm>
              <a:custGeom>
                <a:avLst/>
                <a:gdLst>
                  <a:gd name="T0" fmla="*/ 0 w 57"/>
                  <a:gd name="T1" fmla="*/ 73 h 73"/>
                  <a:gd name="T2" fmla="*/ 9 w 57"/>
                  <a:gd name="T3" fmla="*/ 71 h 73"/>
                  <a:gd name="T4" fmla="*/ 17 w 57"/>
                  <a:gd name="T5" fmla="*/ 67 h 73"/>
                  <a:gd name="T6" fmla="*/ 23 w 57"/>
                  <a:gd name="T7" fmla="*/ 61 h 73"/>
                  <a:gd name="T8" fmla="*/ 30 w 57"/>
                  <a:gd name="T9" fmla="*/ 54 h 73"/>
                  <a:gd name="T10" fmla="*/ 36 w 57"/>
                  <a:gd name="T11" fmla="*/ 42 h 73"/>
                  <a:gd name="T12" fmla="*/ 43 w 57"/>
                  <a:gd name="T13" fmla="*/ 33 h 73"/>
                  <a:gd name="T14" fmla="*/ 49 w 57"/>
                  <a:gd name="T15" fmla="*/ 18 h 73"/>
                  <a:gd name="T16" fmla="*/ 57 w 57"/>
                  <a:gd name="T17" fmla="*/ 2 h 73"/>
                  <a:gd name="T18" fmla="*/ 45 w 57"/>
                  <a:gd name="T19" fmla="*/ 0 h 73"/>
                  <a:gd name="T20" fmla="*/ 40 w 57"/>
                  <a:gd name="T21" fmla="*/ 16 h 73"/>
                  <a:gd name="T22" fmla="*/ 32 w 57"/>
                  <a:gd name="T23" fmla="*/ 29 h 73"/>
                  <a:gd name="T24" fmla="*/ 26 w 57"/>
                  <a:gd name="T25" fmla="*/ 40 h 73"/>
                  <a:gd name="T26" fmla="*/ 21 w 57"/>
                  <a:gd name="T27" fmla="*/ 50 h 73"/>
                  <a:gd name="T28" fmla="*/ 15 w 57"/>
                  <a:gd name="T29" fmla="*/ 55 h 73"/>
                  <a:gd name="T30" fmla="*/ 7 w 57"/>
                  <a:gd name="T31" fmla="*/ 61 h 73"/>
                  <a:gd name="T32" fmla="*/ 4 w 57"/>
                  <a:gd name="T33" fmla="*/ 63 h 73"/>
                  <a:gd name="T34" fmla="*/ 0 w 57"/>
                  <a:gd name="T35" fmla="*/ 63 h 73"/>
                  <a:gd name="T36" fmla="*/ 0 w 57"/>
                  <a:gd name="T37" fmla="*/ 73 h 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7"/>
                  <a:gd name="T58" fmla="*/ 0 h 73"/>
                  <a:gd name="T59" fmla="*/ 57 w 57"/>
                  <a:gd name="T60" fmla="*/ 73 h 7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7" h="73">
                    <a:moveTo>
                      <a:pt x="0" y="73"/>
                    </a:moveTo>
                    <a:lnTo>
                      <a:pt x="9" y="71"/>
                    </a:lnTo>
                    <a:lnTo>
                      <a:pt x="17" y="67"/>
                    </a:lnTo>
                    <a:lnTo>
                      <a:pt x="23" y="61"/>
                    </a:lnTo>
                    <a:lnTo>
                      <a:pt x="30" y="54"/>
                    </a:lnTo>
                    <a:lnTo>
                      <a:pt x="36" y="42"/>
                    </a:lnTo>
                    <a:lnTo>
                      <a:pt x="43" y="33"/>
                    </a:lnTo>
                    <a:lnTo>
                      <a:pt x="49" y="18"/>
                    </a:lnTo>
                    <a:lnTo>
                      <a:pt x="57" y="2"/>
                    </a:lnTo>
                    <a:lnTo>
                      <a:pt x="45" y="0"/>
                    </a:lnTo>
                    <a:lnTo>
                      <a:pt x="40" y="16"/>
                    </a:lnTo>
                    <a:lnTo>
                      <a:pt x="32" y="29"/>
                    </a:lnTo>
                    <a:lnTo>
                      <a:pt x="26" y="40"/>
                    </a:lnTo>
                    <a:lnTo>
                      <a:pt x="21" y="50"/>
                    </a:lnTo>
                    <a:lnTo>
                      <a:pt x="15" y="55"/>
                    </a:lnTo>
                    <a:lnTo>
                      <a:pt x="7" y="61"/>
                    </a:lnTo>
                    <a:lnTo>
                      <a:pt x="4" y="63"/>
                    </a:lnTo>
                    <a:lnTo>
                      <a:pt x="0" y="63"/>
                    </a:lnTo>
                    <a:lnTo>
                      <a:pt x="0" y="73"/>
                    </a:lnTo>
                    <a:close/>
                  </a:path>
                </a:pathLst>
              </a:custGeom>
              <a:solidFill>
                <a:srgbClr val="000000"/>
              </a:solidFill>
              <a:ln w="9525">
                <a:noFill/>
                <a:round/>
                <a:headEnd/>
                <a:tailEnd/>
              </a:ln>
            </p:spPr>
            <p:txBody>
              <a:bodyPr/>
              <a:lstStyle/>
              <a:p>
                <a:endParaRPr lang="pt-BR"/>
              </a:p>
            </p:txBody>
          </p:sp>
          <p:sp>
            <p:nvSpPr>
              <p:cNvPr id="22036" name="Freeform 439"/>
              <p:cNvSpPr>
                <a:spLocks/>
              </p:cNvSpPr>
              <p:nvPr/>
            </p:nvSpPr>
            <p:spPr bwMode="auto">
              <a:xfrm>
                <a:off x="5352" y="3391"/>
                <a:ext cx="78" cy="11"/>
              </a:xfrm>
              <a:custGeom>
                <a:avLst/>
                <a:gdLst>
                  <a:gd name="T0" fmla="*/ 0 w 78"/>
                  <a:gd name="T1" fmla="*/ 6 h 11"/>
                  <a:gd name="T2" fmla="*/ 8 w 78"/>
                  <a:gd name="T3" fmla="*/ 10 h 11"/>
                  <a:gd name="T4" fmla="*/ 19 w 78"/>
                  <a:gd name="T5" fmla="*/ 11 h 11"/>
                  <a:gd name="T6" fmla="*/ 28 w 78"/>
                  <a:gd name="T7" fmla="*/ 11 h 11"/>
                  <a:gd name="T8" fmla="*/ 42 w 78"/>
                  <a:gd name="T9" fmla="*/ 11 h 11"/>
                  <a:gd name="T10" fmla="*/ 51 w 78"/>
                  <a:gd name="T11" fmla="*/ 11 h 11"/>
                  <a:gd name="T12" fmla="*/ 63 w 78"/>
                  <a:gd name="T13" fmla="*/ 11 h 11"/>
                  <a:gd name="T14" fmla="*/ 72 w 78"/>
                  <a:gd name="T15" fmla="*/ 10 h 11"/>
                  <a:gd name="T16" fmla="*/ 78 w 78"/>
                  <a:gd name="T17" fmla="*/ 10 h 11"/>
                  <a:gd name="T18" fmla="*/ 78 w 78"/>
                  <a:gd name="T19" fmla="*/ 0 h 11"/>
                  <a:gd name="T20" fmla="*/ 70 w 78"/>
                  <a:gd name="T21" fmla="*/ 2 h 11"/>
                  <a:gd name="T22" fmla="*/ 63 w 78"/>
                  <a:gd name="T23" fmla="*/ 2 h 11"/>
                  <a:gd name="T24" fmla="*/ 51 w 78"/>
                  <a:gd name="T25" fmla="*/ 4 h 11"/>
                  <a:gd name="T26" fmla="*/ 42 w 78"/>
                  <a:gd name="T27" fmla="*/ 4 h 11"/>
                  <a:gd name="T28" fmla="*/ 30 w 78"/>
                  <a:gd name="T29" fmla="*/ 4 h 11"/>
                  <a:gd name="T30" fmla="*/ 19 w 78"/>
                  <a:gd name="T31" fmla="*/ 2 h 11"/>
                  <a:gd name="T32" fmla="*/ 11 w 78"/>
                  <a:gd name="T33" fmla="*/ 0 h 11"/>
                  <a:gd name="T34" fmla="*/ 4 w 78"/>
                  <a:gd name="T35" fmla="*/ 0 h 11"/>
                  <a:gd name="T36" fmla="*/ 0 w 78"/>
                  <a:gd name="T37" fmla="*/ 6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8"/>
                  <a:gd name="T58" fmla="*/ 0 h 11"/>
                  <a:gd name="T59" fmla="*/ 78 w 78"/>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8" h="11">
                    <a:moveTo>
                      <a:pt x="0" y="6"/>
                    </a:moveTo>
                    <a:lnTo>
                      <a:pt x="8" y="10"/>
                    </a:lnTo>
                    <a:lnTo>
                      <a:pt x="19" y="11"/>
                    </a:lnTo>
                    <a:lnTo>
                      <a:pt x="28" y="11"/>
                    </a:lnTo>
                    <a:lnTo>
                      <a:pt x="42" y="11"/>
                    </a:lnTo>
                    <a:lnTo>
                      <a:pt x="51" y="11"/>
                    </a:lnTo>
                    <a:lnTo>
                      <a:pt x="63" y="11"/>
                    </a:lnTo>
                    <a:lnTo>
                      <a:pt x="72" y="10"/>
                    </a:lnTo>
                    <a:lnTo>
                      <a:pt x="78" y="10"/>
                    </a:lnTo>
                    <a:lnTo>
                      <a:pt x="78" y="0"/>
                    </a:lnTo>
                    <a:lnTo>
                      <a:pt x="70" y="2"/>
                    </a:lnTo>
                    <a:lnTo>
                      <a:pt x="63" y="2"/>
                    </a:lnTo>
                    <a:lnTo>
                      <a:pt x="51" y="4"/>
                    </a:lnTo>
                    <a:lnTo>
                      <a:pt x="42" y="4"/>
                    </a:lnTo>
                    <a:lnTo>
                      <a:pt x="30" y="4"/>
                    </a:lnTo>
                    <a:lnTo>
                      <a:pt x="19" y="2"/>
                    </a:lnTo>
                    <a:lnTo>
                      <a:pt x="11" y="0"/>
                    </a:lnTo>
                    <a:lnTo>
                      <a:pt x="4" y="0"/>
                    </a:lnTo>
                    <a:lnTo>
                      <a:pt x="0" y="6"/>
                    </a:lnTo>
                    <a:close/>
                  </a:path>
                </a:pathLst>
              </a:custGeom>
              <a:solidFill>
                <a:srgbClr val="000000"/>
              </a:solidFill>
              <a:ln w="9525">
                <a:noFill/>
                <a:round/>
                <a:headEnd/>
                <a:tailEnd/>
              </a:ln>
            </p:spPr>
            <p:txBody>
              <a:bodyPr/>
              <a:lstStyle/>
              <a:p>
                <a:endParaRPr lang="pt-BR"/>
              </a:p>
            </p:txBody>
          </p:sp>
          <p:sp>
            <p:nvSpPr>
              <p:cNvPr id="22037" name="Freeform 440"/>
              <p:cNvSpPr>
                <a:spLocks/>
              </p:cNvSpPr>
              <p:nvPr/>
            </p:nvSpPr>
            <p:spPr bwMode="auto">
              <a:xfrm>
                <a:off x="5236" y="3315"/>
                <a:ext cx="120" cy="82"/>
              </a:xfrm>
              <a:custGeom>
                <a:avLst/>
                <a:gdLst>
                  <a:gd name="T0" fmla="*/ 0 w 120"/>
                  <a:gd name="T1" fmla="*/ 6 h 82"/>
                  <a:gd name="T2" fmla="*/ 0 w 120"/>
                  <a:gd name="T3" fmla="*/ 6 h 82"/>
                  <a:gd name="T4" fmla="*/ 4 w 120"/>
                  <a:gd name="T5" fmla="*/ 10 h 82"/>
                  <a:gd name="T6" fmla="*/ 15 w 120"/>
                  <a:gd name="T7" fmla="*/ 17 h 82"/>
                  <a:gd name="T8" fmla="*/ 32 w 120"/>
                  <a:gd name="T9" fmla="*/ 29 h 82"/>
                  <a:gd name="T10" fmla="*/ 50 w 120"/>
                  <a:gd name="T11" fmla="*/ 40 h 82"/>
                  <a:gd name="T12" fmla="*/ 70 w 120"/>
                  <a:gd name="T13" fmla="*/ 53 h 82"/>
                  <a:gd name="T14" fmla="*/ 87 w 120"/>
                  <a:gd name="T15" fmla="*/ 67 h 82"/>
                  <a:gd name="T16" fmla="*/ 105 w 120"/>
                  <a:gd name="T17" fmla="*/ 76 h 82"/>
                  <a:gd name="T18" fmla="*/ 116 w 120"/>
                  <a:gd name="T19" fmla="*/ 82 h 82"/>
                  <a:gd name="T20" fmla="*/ 120 w 120"/>
                  <a:gd name="T21" fmla="*/ 76 h 82"/>
                  <a:gd name="T22" fmla="*/ 110 w 120"/>
                  <a:gd name="T23" fmla="*/ 68 h 82"/>
                  <a:gd name="T24" fmla="*/ 97 w 120"/>
                  <a:gd name="T25" fmla="*/ 59 h 82"/>
                  <a:gd name="T26" fmla="*/ 78 w 120"/>
                  <a:gd name="T27" fmla="*/ 48 h 82"/>
                  <a:gd name="T28" fmla="*/ 59 w 120"/>
                  <a:gd name="T29" fmla="*/ 34 h 82"/>
                  <a:gd name="T30" fmla="*/ 40 w 120"/>
                  <a:gd name="T31" fmla="*/ 21 h 82"/>
                  <a:gd name="T32" fmla="*/ 25 w 120"/>
                  <a:gd name="T33" fmla="*/ 10 h 82"/>
                  <a:gd name="T34" fmla="*/ 13 w 120"/>
                  <a:gd name="T35" fmla="*/ 2 h 82"/>
                  <a:gd name="T36" fmla="*/ 10 w 120"/>
                  <a:gd name="T37" fmla="*/ 0 h 82"/>
                  <a:gd name="T38" fmla="*/ 10 w 120"/>
                  <a:gd name="T39" fmla="*/ 2 h 82"/>
                  <a:gd name="T40" fmla="*/ 0 w 120"/>
                  <a:gd name="T41" fmla="*/ 6 h 8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0"/>
                  <a:gd name="T64" fmla="*/ 0 h 82"/>
                  <a:gd name="T65" fmla="*/ 120 w 120"/>
                  <a:gd name="T66" fmla="*/ 82 h 8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0" h="82">
                    <a:moveTo>
                      <a:pt x="0" y="6"/>
                    </a:moveTo>
                    <a:lnTo>
                      <a:pt x="0" y="6"/>
                    </a:lnTo>
                    <a:lnTo>
                      <a:pt x="4" y="10"/>
                    </a:lnTo>
                    <a:lnTo>
                      <a:pt x="15" y="17"/>
                    </a:lnTo>
                    <a:lnTo>
                      <a:pt x="32" y="29"/>
                    </a:lnTo>
                    <a:lnTo>
                      <a:pt x="50" y="40"/>
                    </a:lnTo>
                    <a:lnTo>
                      <a:pt x="70" y="53"/>
                    </a:lnTo>
                    <a:lnTo>
                      <a:pt x="87" y="67"/>
                    </a:lnTo>
                    <a:lnTo>
                      <a:pt x="105" y="76"/>
                    </a:lnTo>
                    <a:lnTo>
                      <a:pt x="116" y="82"/>
                    </a:lnTo>
                    <a:lnTo>
                      <a:pt x="120" y="76"/>
                    </a:lnTo>
                    <a:lnTo>
                      <a:pt x="110" y="68"/>
                    </a:lnTo>
                    <a:lnTo>
                      <a:pt x="97" y="59"/>
                    </a:lnTo>
                    <a:lnTo>
                      <a:pt x="78" y="48"/>
                    </a:lnTo>
                    <a:lnTo>
                      <a:pt x="59" y="34"/>
                    </a:lnTo>
                    <a:lnTo>
                      <a:pt x="40" y="21"/>
                    </a:lnTo>
                    <a:lnTo>
                      <a:pt x="25" y="10"/>
                    </a:lnTo>
                    <a:lnTo>
                      <a:pt x="13" y="2"/>
                    </a:lnTo>
                    <a:lnTo>
                      <a:pt x="10" y="0"/>
                    </a:lnTo>
                    <a:lnTo>
                      <a:pt x="10" y="2"/>
                    </a:lnTo>
                    <a:lnTo>
                      <a:pt x="0" y="6"/>
                    </a:lnTo>
                    <a:close/>
                  </a:path>
                </a:pathLst>
              </a:custGeom>
              <a:solidFill>
                <a:srgbClr val="000000"/>
              </a:solidFill>
              <a:ln w="9525">
                <a:noFill/>
                <a:round/>
                <a:headEnd/>
                <a:tailEnd/>
              </a:ln>
            </p:spPr>
            <p:txBody>
              <a:bodyPr/>
              <a:lstStyle/>
              <a:p>
                <a:endParaRPr lang="pt-BR"/>
              </a:p>
            </p:txBody>
          </p:sp>
          <p:sp>
            <p:nvSpPr>
              <p:cNvPr id="22038" name="Freeform 441"/>
              <p:cNvSpPr>
                <a:spLocks/>
              </p:cNvSpPr>
              <p:nvPr/>
            </p:nvSpPr>
            <p:spPr bwMode="auto">
              <a:xfrm>
                <a:off x="5189" y="3258"/>
                <a:ext cx="57" cy="63"/>
              </a:xfrm>
              <a:custGeom>
                <a:avLst/>
                <a:gdLst>
                  <a:gd name="T0" fmla="*/ 0 w 57"/>
                  <a:gd name="T1" fmla="*/ 8 h 63"/>
                  <a:gd name="T2" fmla="*/ 2 w 57"/>
                  <a:gd name="T3" fmla="*/ 10 h 63"/>
                  <a:gd name="T4" fmla="*/ 5 w 57"/>
                  <a:gd name="T5" fmla="*/ 12 h 63"/>
                  <a:gd name="T6" fmla="*/ 7 w 57"/>
                  <a:gd name="T7" fmla="*/ 14 h 63"/>
                  <a:gd name="T8" fmla="*/ 11 w 57"/>
                  <a:gd name="T9" fmla="*/ 17 h 63"/>
                  <a:gd name="T10" fmla="*/ 21 w 57"/>
                  <a:gd name="T11" fmla="*/ 27 h 63"/>
                  <a:gd name="T12" fmla="*/ 28 w 57"/>
                  <a:gd name="T13" fmla="*/ 36 h 63"/>
                  <a:gd name="T14" fmla="*/ 34 w 57"/>
                  <a:gd name="T15" fmla="*/ 46 h 63"/>
                  <a:gd name="T16" fmla="*/ 41 w 57"/>
                  <a:gd name="T17" fmla="*/ 53 h 63"/>
                  <a:gd name="T18" fmla="*/ 45 w 57"/>
                  <a:gd name="T19" fmla="*/ 59 h 63"/>
                  <a:gd name="T20" fmla="*/ 47 w 57"/>
                  <a:gd name="T21" fmla="*/ 63 h 63"/>
                  <a:gd name="T22" fmla="*/ 57 w 57"/>
                  <a:gd name="T23" fmla="*/ 59 h 63"/>
                  <a:gd name="T24" fmla="*/ 57 w 57"/>
                  <a:gd name="T25" fmla="*/ 57 h 63"/>
                  <a:gd name="T26" fmla="*/ 51 w 57"/>
                  <a:gd name="T27" fmla="*/ 51 h 63"/>
                  <a:gd name="T28" fmla="*/ 45 w 57"/>
                  <a:gd name="T29" fmla="*/ 42 h 63"/>
                  <a:gd name="T30" fmla="*/ 38 w 57"/>
                  <a:gd name="T31" fmla="*/ 32 h 63"/>
                  <a:gd name="T32" fmla="*/ 30 w 57"/>
                  <a:gd name="T33" fmla="*/ 21 h 63"/>
                  <a:gd name="T34" fmla="*/ 21 w 57"/>
                  <a:gd name="T35" fmla="*/ 12 h 63"/>
                  <a:gd name="T36" fmla="*/ 17 w 57"/>
                  <a:gd name="T37" fmla="*/ 8 h 63"/>
                  <a:gd name="T38" fmla="*/ 11 w 57"/>
                  <a:gd name="T39" fmla="*/ 4 h 63"/>
                  <a:gd name="T40" fmla="*/ 7 w 57"/>
                  <a:gd name="T41" fmla="*/ 2 h 63"/>
                  <a:gd name="T42" fmla="*/ 2 w 57"/>
                  <a:gd name="T43" fmla="*/ 0 h 63"/>
                  <a:gd name="T44" fmla="*/ 0 w 57"/>
                  <a:gd name="T45" fmla="*/ 8 h 6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63"/>
                  <a:gd name="T71" fmla="*/ 57 w 57"/>
                  <a:gd name="T72" fmla="*/ 63 h 6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63">
                    <a:moveTo>
                      <a:pt x="0" y="8"/>
                    </a:moveTo>
                    <a:lnTo>
                      <a:pt x="2" y="10"/>
                    </a:lnTo>
                    <a:lnTo>
                      <a:pt x="5" y="12"/>
                    </a:lnTo>
                    <a:lnTo>
                      <a:pt x="7" y="14"/>
                    </a:lnTo>
                    <a:lnTo>
                      <a:pt x="11" y="17"/>
                    </a:lnTo>
                    <a:lnTo>
                      <a:pt x="21" y="27"/>
                    </a:lnTo>
                    <a:lnTo>
                      <a:pt x="28" y="36"/>
                    </a:lnTo>
                    <a:lnTo>
                      <a:pt x="34" y="46"/>
                    </a:lnTo>
                    <a:lnTo>
                      <a:pt x="41" y="53"/>
                    </a:lnTo>
                    <a:lnTo>
                      <a:pt x="45" y="59"/>
                    </a:lnTo>
                    <a:lnTo>
                      <a:pt x="47" y="63"/>
                    </a:lnTo>
                    <a:lnTo>
                      <a:pt x="57" y="59"/>
                    </a:lnTo>
                    <a:lnTo>
                      <a:pt x="57" y="57"/>
                    </a:lnTo>
                    <a:lnTo>
                      <a:pt x="51" y="51"/>
                    </a:lnTo>
                    <a:lnTo>
                      <a:pt x="45" y="42"/>
                    </a:lnTo>
                    <a:lnTo>
                      <a:pt x="38" y="32"/>
                    </a:lnTo>
                    <a:lnTo>
                      <a:pt x="30" y="21"/>
                    </a:lnTo>
                    <a:lnTo>
                      <a:pt x="21" y="12"/>
                    </a:lnTo>
                    <a:lnTo>
                      <a:pt x="17" y="8"/>
                    </a:lnTo>
                    <a:lnTo>
                      <a:pt x="11" y="4"/>
                    </a:lnTo>
                    <a:lnTo>
                      <a:pt x="7" y="2"/>
                    </a:lnTo>
                    <a:lnTo>
                      <a:pt x="2" y="0"/>
                    </a:lnTo>
                    <a:lnTo>
                      <a:pt x="0" y="8"/>
                    </a:lnTo>
                    <a:close/>
                  </a:path>
                </a:pathLst>
              </a:custGeom>
              <a:solidFill>
                <a:srgbClr val="000000"/>
              </a:solidFill>
              <a:ln w="9525">
                <a:noFill/>
                <a:round/>
                <a:headEnd/>
                <a:tailEnd/>
              </a:ln>
            </p:spPr>
            <p:txBody>
              <a:bodyPr/>
              <a:lstStyle/>
              <a:p>
                <a:endParaRPr lang="pt-BR"/>
              </a:p>
            </p:txBody>
          </p:sp>
          <p:sp>
            <p:nvSpPr>
              <p:cNvPr id="22039" name="Freeform 442"/>
              <p:cNvSpPr>
                <a:spLocks/>
              </p:cNvSpPr>
              <p:nvPr/>
            </p:nvSpPr>
            <p:spPr bwMode="auto">
              <a:xfrm>
                <a:off x="5119" y="3239"/>
                <a:ext cx="72" cy="27"/>
              </a:xfrm>
              <a:custGeom>
                <a:avLst/>
                <a:gdLst>
                  <a:gd name="T0" fmla="*/ 0 w 72"/>
                  <a:gd name="T1" fmla="*/ 2 h 27"/>
                  <a:gd name="T2" fmla="*/ 1 w 72"/>
                  <a:gd name="T3" fmla="*/ 6 h 27"/>
                  <a:gd name="T4" fmla="*/ 5 w 72"/>
                  <a:gd name="T5" fmla="*/ 8 h 27"/>
                  <a:gd name="T6" fmla="*/ 9 w 72"/>
                  <a:gd name="T7" fmla="*/ 10 h 27"/>
                  <a:gd name="T8" fmla="*/ 19 w 72"/>
                  <a:gd name="T9" fmla="*/ 12 h 27"/>
                  <a:gd name="T10" fmla="*/ 30 w 72"/>
                  <a:gd name="T11" fmla="*/ 15 h 27"/>
                  <a:gd name="T12" fmla="*/ 41 w 72"/>
                  <a:gd name="T13" fmla="*/ 19 h 27"/>
                  <a:gd name="T14" fmla="*/ 53 w 72"/>
                  <a:gd name="T15" fmla="*/ 23 h 27"/>
                  <a:gd name="T16" fmla="*/ 62 w 72"/>
                  <a:gd name="T17" fmla="*/ 25 h 27"/>
                  <a:gd name="T18" fmla="*/ 70 w 72"/>
                  <a:gd name="T19" fmla="*/ 27 h 27"/>
                  <a:gd name="T20" fmla="*/ 72 w 72"/>
                  <a:gd name="T21" fmla="*/ 19 h 27"/>
                  <a:gd name="T22" fmla="*/ 66 w 72"/>
                  <a:gd name="T23" fmla="*/ 17 h 27"/>
                  <a:gd name="T24" fmla="*/ 56 w 72"/>
                  <a:gd name="T25" fmla="*/ 15 h 27"/>
                  <a:gd name="T26" fmla="*/ 45 w 72"/>
                  <a:gd name="T27" fmla="*/ 12 h 27"/>
                  <a:gd name="T28" fmla="*/ 34 w 72"/>
                  <a:gd name="T29" fmla="*/ 8 h 27"/>
                  <a:gd name="T30" fmla="*/ 22 w 72"/>
                  <a:gd name="T31" fmla="*/ 4 h 27"/>
                  <a:gd name="T32" fmla="*/ 15 w 72"/>
                  <a:gd name="T33" fmla="*/ 0 h 27"/>
                  <a:gd name="T34" fmla="*/ 9 w 72"/>
                  <a:gd name="T35" fmla="*/ 0 h 27"/>
                  <a:gd name="T36" fmla="*/ 7 w 72"/>
                  <a:gd name="T37" fmla="*/ 0 h 27"/>
                  <a:gd name="T38" fmla="*/ 9 w 72"/>
                  <a:gd name="T39" fmla="*/ 4 h 27"/>
                  <a:gd name="T40" fmla="*/ 0 w 72"/>
                  <a:gd name="T41" fmla="*/ 2 h 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2"/>
                  <a:gd name="T64" fmla="*/ 0 h 27"/>
                  <a:gd name="T65" fmla="*/ 72 w 72"/>
                  <a:gd name="T66" fmla="*/ 27 h 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2" h="27">
                    <a:moveTo>
                      <a:pt x="0" y="2"/>
                    </a:moveTo>
                    <a:lnTo>
                      <a:pt x="1" y="6"/>
                    </a:lnTo>
                    <a:lnTo>
                      <a:pt x="5" y="8"/>
                    </a:lnTo>
                    <a:lnTo>
                      <a:pt x="9" y="10"/>
                    </a:lnTo>
                    <a:lnTo>
                      <a:pt x="19" y="12"/>
                    </a:lnTo>
                    <a:lnTo>
                      <a:pt x="30" y="15"/>
                    </a:lnTo>
                    <a:lnTo>
                      <a:pt x="41" y="19"/>
                    </a:lnTo>
                    <a:lnTo>
                      <a:pt x="53" y="23"/>
                    </a:lnTo>
                    <a:lnTo>
                      <a:pt x="62" y="25"/>
                    </a:lnTo>
                    <a:lnTo>
                      <a:pt x="70" y="27"/>
                    </a:lnTo>
                    <a:lnTo>
                      <a:pt x="72" y="19"/>
                    </a:lnTo>
                    <a:lnTo>
                      <a:pt x="66" y="17"/>
                    </a:lnTo>
                    <a:lnTo>
                      <a:pt x="56" y="15"/>
                    </a:lnTo>
                    <a:lnTo>
                      <a:pt x="45" y="12"/>
                    </a:lnTo>
                    <a:lnTo>
                      <a:pt x="34" y="8"/>
                    </a:lnTo>
                    <a:lnTo>
                      <a:pt x="22" y="4"/>
                    </a:lnTo>
                    <a:lnTo>
                      <a:pt x="15" y="0"/>
                    </a:lnTo>
                    <a:lnTo>
                      <a:pt x="9" y="0"/>
                    </a:lnTo>
                    <a:lnTo>
                      <a:pt x="7" y="0"/>
                    </a:lnTo>
                    <a:lnTo>
                      <a:pt x="9" y="4"/>
                    </a:lnTo>
                    <a:lnTo>
                      <a:pt x="0" y="2"/>
                    </a:lnTo>
                    <a:close/>
                  </a:path>
                </a:pathLst>
              </a:custGeom>
              <a:solidFill>
                <a:srgbClr val="000000"/>
              </a:solidFill>
              <a:ln w="9525">
                <a:noFill/>
                <a:round/>
                <a:headEnd/>
                <a:tailEnd/>
              </a:ln>
            </p:spPr>
            <p:txBody>
              <a:bodyPr/>
              <a:lstStyle/>
              <a:p>
                <a:endParaRPr lang="pt-BR"/>
              </a:p>
            </p:txBody>
          </p:sp>
          <p:sp>
            <p:nvSpPr>
              <p:cNvPr id="22040" name="Freeform 443"/>
              <p:cNvSpPr>
                <a:spLocks/>
              </p:cNvSpPr>
              <p:nvPr/>
            </p:nvSpPr>
            <p:spPr bwMode="auto">
              <a:xfrm>
                <a:off x="5107" y="3218"/>
                <a:ext cx="21" cy="25"/>
              </a:xfrm>
              <a:custGeom>
                <a:avLst/>
                <a:gdLst>
                  <a:gd name="T0" fmla="*/ 0 w 21"/>
                  <a:gd name="T1" fmla="*/ 8 h 25"/>
                  <a:gd name="T2" fmla="*/ 4 w 21"/>
                  <a:gd name="T3" fmla="*/ 10 h 25"/>
                  <a:gd name="T4" fmla="*/ 8 w 21"/>
                  <a:gd name="T5" fmla="*/ 12 h 25"/>
                  <a:gd name="T6" fmla="*/ 10 w 21"/>
                  <a:gd name="T7" fmla="*/ 14 h 25"/>
                  <a:gd name="T8" fmla="*/ 10 w 21"/>
                  <a:gd name="T9" fmla="*/ 17 h 25"/>
                  <a:gd name="T10" fmla="*/ 12 w 21"/>
                  <a:gd name="T11" fmla="*/ 21 h 25"/>
                  <a:gd name="T12" fmla="*/ 12 w 21"/>
                  <a:gd name="T13" fmla="*/ 21 h 25"/>
                  <a:gd name="T14" fmla="*/ 12 w 21"/>
                  <a:gd name="T15" fmla="*/ 23 h 25"/>
                  <a:gd name="T16" fmla="*/ 21 w 21"/>
                  <a:gd name="T17" fmla="*/ 25 h 25"/>
                  <a:gd name="T18" fmla="*/ 21 w 21"/>
                  <a:gd name="T19" fmla="*/ 23 h 25"/>
                  <a:gd name="T20" fmla="*/ 21 w 21"/>
                  <a:gd name="T21" fmla="*/ 21 h 25"/>
                  <a:gd name="T22" fmla="*/ 21 w 21"/>
                  <a:gd name="T23" fmla="*/ 19 h 25"/>
                  <a:gd name="T24" fmla="*/ 21 w 21"/>
                  <a:gd name="T25" fmla="*/ 16 h 25"/>
                  <a:gd name="T26" fmla="*/ 19 w 21"/>
                  <a:gd name="T27" fmla="*/ 12 h 25"/>
                  <a:gd name="T28" fmla="*/ 17 w 21"/>
                  <a:gd name="T29" fmla="*/ 8 h 25"/>
                  <a:gd name="T30" fmla="*/ 12 w 21"/>
                  <a:gd name="T31" fmla="*/ 2 h 25"/>
                  <a:gd name="T32" fmla="*/ 8 w 21"/>
                  <a:gd name="T33" fmla="*/ 0 h 25"/>
                  <a:gd name="T34" fmla="*/ 0 w 21"/>
                  <a:gd name="T35" fmla="*/ 8 h 2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1"/>
                  <a:gd name="T55" fmla="*/ 0 h 25"/>
                  <a:gd name="T56" fmla="*/ 21 w 21"/>
                  <a:gd name="T57" fmla="*/ 25 h 2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1" h="25">
                    <a:moveTo>
                      <a:pt x="0" y="8"/>
                    </a:moveTo>
                    <a:lnTo>
                      <a:pt x="4" y="10"/>
                    </a:lnTo>
                    <a:lnTo>
                      <a:pt x="8" y="12"/>
                    </a:lnTo>
                    <a:lnTo>
                      <a:pt x="10" y="14"/>
                    </a:lnTo>
                    <a:lnTo>
                      <a:pt x="10" y="17"/>
                    </a:lnTo>
                    <a:lnTo>
                      <a:pt x="12" y="21"/>
                    </a:lnTo>
                    <a:lnTo>
                      <a:pt x="12" y="23"/>
                    </a:lnTo>
                    <a:lnTo>
                      <a:pt x="21" y="25"/>
                    </a:lnTo>
                    <a:lnTo>
                      <a:pt x="21" y="23"/>
                    </a:lnTo>
                    <a:lnTo>
                      <a:pt x="21" y="21"/>
                    </a:lnTo>
                    <a:lnTo>
                      <a:pt x="21" y="19"/>
                    </a:lnTo>
                    <a:lnTo>
                      <a:pt x="21" y="16"/>
                    </a:lnTo>
                    <a:lnTo>
                      <a:pt x="19" y="12"/>
                    </a:lnTo>
                    <a:lnTo>
                      <a:pt x="17" y="8"/>
                    </a:lnTo>
                    <a:lnTo>
                      <a:pt x="12" y="2"/>
                    </a:lnTo>
                    <a:lnTo>
                      <a:pt x="8" y="0"/>
                    </a:lnTo>
                    <a:lnTo>
                      <a:pt x="0" y="8"/>
                    </a:lnTo>
                    <a:close/>
                  </a:path>
                </a:pathLst>
              </a:custGeom>
              <a:solidFill>
                <a:srgbClr val="000000"/>
              </a:solidFill>
              <a:ln w="9525">
                <a:noFill/>
                <a:round/>
                <a:headEnd/>
                <a:tailEnd/>
              </a:ln>
            </p:spPr>
            <p:txBody>
              <a:bodyPr/>
              <a:lstStyle/>
              <a:p>
                <a:endParaRPr lang="pt-BR"/>
              </a:p>
            </p:txBody>
          </p:sp>
          <p:sp>
            <p:nvSpPr>
              <p:cNvPr id="22041" name="Freeform 444"/>
              <p:cNvSpPr>
                <a:spLocks/>
              </p:cNvSpPr>
              <p:nvPr/>
            </p:nvSpPr>
            <p:spPr bwMode="auto">
              <a:xfrm>
                <a:off x="4948" y="3150"/>
                <a:ext cx="167" cy="76"/>
              </a:xfrm>
              <a:custGeom>
                <a:avLst/>
                <a:gdLst>
                  <a:gd name="T0" fmla="*/ 0 w 167"/>
                  <a:gd name="T1" fmla="*/ 8 h 76"/>
                  <a:gd name="T2" fmla="*/ 7 w 167"/>
                  <a:gd name="T3" fmla="*/ 11 h 76"/>
                  <a:gd name="T4" fmla="*/ 28 w 167"/>
                  <a:gd name="T5" fmla="*/ 17 h 76"/>
                  <a:gd name="T6" fmla="*/ 51 w 167"/>
                  <a:gd name="T7" fmla="*/ 27 h 76"/>
                  <a:gd name="T8" fmla="*/ 78 w 167"/>
                  <a:gd name="T9" fmla="*/ 40 h 76"/>
                  <a:gd name="T10" fmla="*/ 106 w 167"/>
                  <a:gd name="T11" fmla="*/ 51 h 76"/>
                  <a:gd name="T12" fmla="*/ 131 w 167"/>
                  <a:gd name="T13" fmla="*/ 61 h 76"/>
                  <a:gd name="T14" fmla="*/ 150 w 167"/>
                  <a:gd name="T15" fmla="*/ 70 h 76"/>
                  <a:gd name="T16" fmla="*/ 159 w 167"/>
                  <a:gd name="T17" fmla="*/ 76 h 76"/>
                  <a:gd name="T18" fmla="*/ 167 w 167"/>
                  <a:gd name="T19" fmla="*/ 68 h 76"/>
                  <a:gd name="T20" fmla="*/ 155 w 167"/>
                  <a:gd name="T21" fmla="*/ 63 h 76"/>
                  <a:gd name="T22" fmla="*/ 136 w 167"/>
                  <a:gd name="T23" fmla="*/ 55 h 76"/>
                  <a:gd name="T24" fmla="*/ 112 w 167"/>
                  <a:gd name="T25" fmla="*/ 44 h 76"/>
                  <a:gd name="T26" fmla="*/ 83 w 167"/>
                  <a:gd name="T27" fmla="*/ 30 h 76"/>
                  <a:gd name="T28" fmla="*/ 57 w 167"/>
                  <a:gd name="T29" fmla="*/ 19 h 76"/>
                  <a:gd name="T30" fmla="*/ 32 w 167"/>
                  <a:gd name="T31" fmla="*/ 10 h 76"/>
                  <a:gd name="T32" fmla="*/ 11 w 167"/>
                  <a:gd name="T33" fmla="*/ 4 h 76"/>
                  <a:gd name="T34" fmla="*/ 0 w 167"/>
                  <a:gd name="T35" fmla="*/ 0 h 76"/>
                  <a:gd name="T36" fmla="*/ 0 w 167"/>
                  <a:gd name="T37" fmla="*/ 8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7"/>
                  <a:gd name="T58" fmla="*/ 0 h 76"/>
                  <a:gd name="T59" fmla="*/ 167 w 167"/>
                  <a:gd name="T60" fmla="*/ 76 h 7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7" h="76">
                    <a:moveTo>
                      <a:pt x="0" y="8"/>
                    </a:moveTo>
                    <a:lnTo>
                      <a:pt x="7" y="11"/>
                    </a:lnTo>
                    <a:lnTo>
                      <a:pt x="28" y="17"/>
                    </a:lnTo>
                    <a:lnTo>
                      <a:pt x="51" y="27"/>
                    </a:lnTo>
                    <a:lnTo>
                      <a:pt x="78" y="40"/>
                    </a:lnTo>
                    <a:lnTo>
                      <a:pt x="106" y="51"/>
                    </a:lnTo>
                    <a:lnTo>
                      <a:pt x="131" y="61"/>
                    </a:lnTo>
                    <a:lnTo>
                      <a:pt x="150" y="70"/>
                    </a:lnTo>
                    <a:lnTo>
                      <a:pt x="159" y="76"/>
                    </a:lnTo>
                    <a:lnTo>
                      <a:pt x="167" y="68"/>
                    </a:lnTo>
                    <a:lnTo>
                      <a:pt x="155" y="63"/>
                    </a:lnTo>
                    <a:lnTo>
                      <a:pt x="136" y="55"/>
                    </a:lnTo>
                    <a:lnTo>
                      <a:pt x="112" y="44"/>
                    </a:lnTo>
                    <a:lnTo>
                      <a:pt x="83" y="30"/>
                    </a:lnTo>
                    <a:lnTo>
                      <a:pt x="57" y="19"/>
                    </a:lnTo>
                    <a:lnTo>
                      <a:pt x="32" y="10"/>
                    </a:lnTo>
                    <a:lnTo>
                      <a:pt x="11" y="4"/>
                    </a:lnTo>
                    <a:lnTo>
                      <a:pt x="0" y="0"/>
                    </a:lnTo>
                    <a:lnTo>
                      <a:pt x="0" y="8"/>
                    </a:lnTo>
                    <a:close/>
                  </a:path>
                </a:pathLst>
              </a:custGeom>
              <a:solidFill>
                <a:srgbClr val="000000"/>
              </a:solidFill>
              <a:ln w="9525">
                <a:noFill/>
                <a:round/>
                <a:headEnd/>
                <a:tailEnd/>
              </a:ln>
            </p:spPr>
            <p:txBody>
              <a:bodyPr/>
              <a:lstStyle/>
              <a:p>
                <a:endParaRPr lang="pt-BR"/>
              </a:p>
            </p:txBody>
          </p:sp>
          <p:sp>
            <p:nvSpPr>
              <p:cNvPr id="22042" name="Freeform 445"/>
              <p:cNvSpPr>
                <a:spLocks/>
              </p:cNvSpPr>
              <p:nvPr/>
            </p:nvSpPr>
            <p:spPr bwMode="auto">
              <a:xfrm>
                <a:off x="4841" y="3150"/>
                <a:ext cx="107" cy="11"/>
              </a:xfrm>
              <a:custGeom>
                <a:avLst/>
                <a:gdLst>
                  <a:gd name="T0" fmla="*/ 8 w 107"/>
                  <a:gd name="T1" fmla="*/ 11 h 11"/>
                  <a:gd name="T2" fmla="*/ 14 w 107"/>
                  <a:gd name="T3" fmla="*/ 10 h 11"/>
                  <a:gd name="T4" fmla="*/ 25 w 107"/>
                  <a:gd name="T5" fmla="*/ 8 h 11"/>
                  <a:gd name="T6" fmla="*/ 40 w 107"/>
                  <a:gd name="T7" fmla="*/ 8 h 11"/>
                  <a:gd name="T8" fmla="*/ 55 w 107"/>
                  <a:gd name="T9" fmla="*/ 8 h 11"/>
                  <a:gd name="T10" fmla="*/ 73 w 107"/>
                  <a:gd name="T11" fmla="*/ 8 h 11"/>
                  <a:gd name="T12" fmla="*/ 86 w 107"/>
                  <a:gd name="T13" fmla="*/ 8 h 11"/>
                  <a:gd name="T14" fmla="*/ 97 w 107"/>
                  <a:gd name="T15" fmla="*/ 8 h 11"/>
                  <a:gd name="T16" fmla="*/ 107 w 107"/>
                  <a:gd name="T17" fmla="*/ 8 h 11"/>
                  <a:gd name="T18" fmla="*/ 107 w 107"/>
                  <a:gd name="T19" fmla="*/ 0 h 11"/>
                  <a:gd name="T20" fmla="*/ 97 w 107"/>
                  <a:gd name="T21" fmla="*/ 0 h 11"/>
                  <a:gd name="T22" fmla="*/ 86 w 107"/>
                  <a:gd name="T23" fmla="*/ 0 h 11"/>
                  <a:gd name="T24" fmla="*/ 73 w 107"/>
                  <a:gd name="T25" fmla="*/ 0 h 11"/>
                  <a:gd name="T26" fmla="*/ 55 w 107"/>
                  <a:gd name="T27" fmla="*/ 0 h 11"/>
                  <a:gd name="T28" fmla="*/ 40 w 107"/>
                  <a:gd name="T29" fmla="*/ 0 h 11"/>
                  <a:gd name="T30" fmla="*/ 25 w 107"/>
                  <a:gd name="T31" fmla="*/ 0 h 11"/>
                  <a:gd name="T32" fmla="*/ 12 w 107"/>
                  <a:gd name="T33" fmla="*/ 2 h 11"/>
                  <a:gd name="T34" fmla="*/ 0 w 107"/>
                  <a:gd name="T35" fmla="*/ 4 h 11"/>
                  <a:gd name="T36" fmla="*/ 8 w 107"/>
                  <a:gd name="T37" fmla="*/ 11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
                  <a:gd name="T58" fmla="*/ 0 h 11"/>
                  <a:gd name="T59" fmla="*/ 107 w 107"/>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 h="11">
                    <a:moveTo>
                      <a:pt x="8" y="11"/>
                    </a:moveTo>
                    <a:lnTo>
                      <a:pt x="14" y="10"/>
                    </a:lnTo>
                    <a:lnTo>
                      <a:pt x="25" y="8"/>
                    </a:lnTo>
                    <a:lnTo>
                      <a:pt x="40" y="8"/>
                    </a:lnTo>
                    <a:lnTo>
                      <a:pt x="55" y="8"/>
                    </a:lnTo>
                    <a:lnTo>
                      <a:pt x="73" y="8"/>
                    </a:lnTo>
                    <a:lnTo>
                      <a:pt x="86" y="8"/>
                    </a:lnTo>
                    <a:lnTo>
                      <a:pt x="97" y="8"/>
                    </a:lnTo>
                    <a:lnTo>
                      <a:pt x="107" y="8"/>
                    </a:lnTo>
                    <a:lnTo>
                      <a:pt x="107" y="0"/>
                    </a:lnTo>
                    <a:lnTo>
                      <a:pt x="97" y="0"/>
                    </a:lnTo>
                    <a:lnTo>
                      <a:pt x="86" y="0"/>
                    </a:lnTo>
                    <a:lnTo>
                      <a:pt x="73" y="0"/>
                    </a:lnTo>
                    <a:lnTo>
                      <a:pt x="55" y="0"/>
                    </a:lnTo>
                    <a:lnTo>
                      <a:pt x="40" y="0"/>
                    </a:lnTo>
                    <a:lnTo>
                      <a:pt x="25" y="0"/>
                    </a:lnTo>
                    <a:lnTo>
                      <a:pt x="12" y="2"/>
                    </a:lnTo>
                    <a:lnTo>
                      <a:pt x="0" y="4"/>
                    </a:lnTo>
                    <a:lnTo>
                      <a:pt x="8" y="11"/>
                    </a:lnTo>
                    <a:close/>
                  </a:path>
                </a:pathLst>
              </a:custGeom>
              <a:solidFill>
                <a:srgbClr val="000000"/>
              </a:solidFill>
              <a:ln w="9525">
                <a:noFill/>
                <a:round/>
                <a:headEnd/>
                <a:tailEnd/>
              </a:ln>
            </p:spPr>
            <p:txBody>
              <a:bodyPr/>
              <a:lstStyle/>
              <a:p>
                <a:endParaRPr lang="pt-BR"/>
              </a:p>
            </p:txBody>
          </p:sp>
          <p:sp>
            <p:nvSpPr>
              <p:cNvPr id="22043" name="Freeform 446"/>
              <p:cNvSpPr>
                <a:spLocks/>
              </p:cNvSpPr>
              <p:nvPr/>
            </p:nvSpPr>
            <p:spPr bwMode="auto">
              <a:xfrm>
                <a:off x="4743" y="3154"/>
                <a:ext cx="106" cy="76"/>
              </a:xfrm>
              <a:custGeom>
                <a:avLst/>
                <a:gdLst>
                  <a:gd name="T0" fmla="*/ 11 w 106"/>
                  <a:gd name="T1" fmla="*/ 76 h 76"/>
                  <a:gd name="T2" fmla="*/ 23 w 106"/>
                  <a:gd name="T3" fmla="*/ 61 h 76"/>
                  <a:gd name="T4" fmla="*/ 36 w 106"/>
                  <a:gd name="T5" fmla="*/ 47 h 76"/>
                  <a:gd name="T6" fmla="*/ 51 w 106"/>
                  <a:gd name="T7" fmla="*/ 36 h 76"/>
                  <a:gd name="T8" fmla="*/ 64 w 106"/>
                  <a:gd name="T9" fmla="*/ 28 h 76"/>
                  <a:gd name="T10" fmla="*/ 78 w 106"/>
                  <a:gd name="T11" fmla="*/ 21 h 76"/>
                  <a:gd name="T12" fmla="*/ 87 w 106"/>
                  <a:gd name="T13" fmla="*/ 15 h 76"/>
                  <a:gd name="T14" fmla="*/ 97 w 106"/>
                  <a:gd name="T15" fmla="*/ 11 h 76"/>
                  <a:gd name="T16" fmla="*/ 106 w 106"/>
                  <a:gd name="T17" fmla="*/ 7 h 76"/>
                  <a:gd name="T18" fmla="*/ 98 w 106"/>
                  <a:gd name="T19" fmla="*/ 0 h 76"/>
                  <a:gd name="T20" fmla="*/ 91 w 106"/>
                  <a:gd name="T21" fmla="*/ 4 h 76"/>
                  <a:gd name="T22" fmla="*/ 81 w 106"/>
                  <a:gd name="T23" fmla="*/ 7 h 76"/>
                  <a:gd name="T24" fmla="*/ 70 w 106"/>
                  <a:gd name="T25" fmla="*/ 15 h 76"/>
                  <a:gd name="T26" fmla="*/ 57 w 106"/>
                  <a:gd name="T27" fmla="*/ 21 h 76"/>
                  <a:gd name="T28" fmla="*/ 42 w 106"/>
                  <a:gd name="T29" fmla="*/ 30 h 76"/>
                  <a:gd name="T30" fmla="*/ 28 w 106"/>
                  <a:gd name="T31" fmla="*/ 42 h 76"/>
                  <a:gd name="T32" fmla="*/ 15 w 106"/>
                  <a:gd name="T33" fmla="*/ 55 h 76"/>
                  <a:gd name="T34" fmla="*/ 0 w 106"/>
                  <a:gd name="T35" fmla="*/ 72 h 76"/>
                  <a:gd name="T36" fmla="*/ 11 w 106"/>
                  <a:gd name="T37" fmla="*/ 76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6"/>
                  <a:gd name="T58" fmla="*/ 0 h 76"/>
                  <a:gd name="T59" fmla="*/ 106 w 106"/>
                  <a:gd name="T60" fmla="*/ 76 h 7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6" h="76">
                    <a:moveTo>
                      <a:pt x="11" y="76"/>
                    </a:moveTo>
                    <a:lnTo>
                      <a:pt x="23" y="61"/>
                    </a:lnTo>
                    <a:lnTo>
                      <a:pt x="36" y="47"/>
                    </a:lnTo>
                    <a:lnTo>
                      <a:pt x="51" y="36"/>
                    </a:lnTo>
                    <a:lnTo>
                      <a:pt x="64" y="28"/>
                    </a:lnTo>
                    <a:lnTo>
                      <a:pt x="78" y="21"/>
                    </a:lnTo>
                    <a:lnTo>
                      <a:pt x="87" y="15"/>
                    </a:lnTo>
                    <a:lnTo>
                      <a:pt x="97" y="11"/>
                    </a:lnTo>
                    <a:lnTo>
                      <a:pt x="106" y="7"/>
                    </a:lnTo>
                    <a:lnTo>
                      <a:pt x="98" y="0"/>
                    </a:lnTo>
                    <a:lnTo>
                      <a:pt x="91" y="4"/>
                    </a:lnTo>
                    <a:lnTo>
                      <a:pt x="81" y="7"/>
                    </a:lnTo>
                    <a:lnTo>
                      <a:pt x="70" y="15"/>
                    </a:lnTo>
                    <a:lnTo>
                      <a:pt x="57" y="21"/>
                    </a:lnTo>
                    <a:lnTo>
                      <a:pt x="42" y="30"/>
                    </a:lnTo>
                    <a:lnTo>
                      <a:pt x="28" y="42"/>
                    </a:lnTo>
                    <a:lnTo>
                      <a:pt x="15" y="55"/>
                    </a:lnTo>
                    <a:lnTo>
                      <a:pt x="0" y="72"/>
                    </a:lnTo>
                    <a:lnTo>
                      <a:pt x="11" y="76"/>
                    </a:lnTo>
                    <a:close/>
                  </a:path>
                </a:pathLst>
              </a:custGeom>
              <a:solidFill>
                <a:srgbClr val="000000"/>
              </a:solidFill>
              <a:ln w="9525">
                <a:noFill/>
                <a:round/>
                <a:headEnd/>
                <a:tailEnd/>
              </a:ln>
            </p:spPr>
            <p:txBody>
              <a:bodyPr/>
              <a:lstStyle/>
              <a:p>
                <a:endParaRPr lang="pt-BR"/>
              </a:p>
            </p:txBody>
          </p:sp>
          <p:sp>
            <p:nvSpPr>
              <p:cNvPr id="22044" name="Freeform 447"/>
              <p:cNvSpPr>
                <a:spLocks/>
              </p:cNvSpPr>
              <p:nvPr/>
            </p:nvSpPr>
            <p:spPr bwMode="auto">
              <a:xfrm>
                <a:off x="4707" y="3226"/>
                <a:ext cx="47" cy="72"/>
              </a:xfrm>
              <a:custGeom>
                <a:avLst/>
                <a:gdLst>
                  <a:gd name="T0" fmla="*/ 9 w 47"/>
                  <a:gd name="T1" fmla="*/ 72 h 72"/>
                  <a:gd name="T2" fmla="*/ 11 w 47"/>
                  <a:gd name="T3" fmla="*/ 68 h 72"/>
                  <a:gd name="T4" fmla="*/ 11 w 47"/>
                  <a:gd name="T5" fmla="*/ 68 h 72"/>
                  <a:gd name="T6" fmla="*/ 11 w 47"/>
                  <a:gd name="T7" fmla="*/ 64 h 72"/>
                  <a:gd name="T8" fmla="*/ 13 w 47"/>
                  <a:gd name="T9" fmla="*/ 59 h 72"/>
                  <a:gd name="T10" fmla="*/ 15 w 47"/>
                  <a:gd name="T11" fmla="*/ 53 h 72"/>
                  <a:gd name="T12" fmla="*/ 19 w 47"/>
                  <a:gd name="T13" fmla="*/ 44 h 72"/>
                  <a:gd name="T14" fmla="*/ 26 w 47"/>
                  <a:gd name="T15" fmla="*/ 32 h 72"/>
                  <a:gd name="T16" fmla="*/ 34 w 47"/>
                  <a:gd name="T17" fmla="*/ 19 h 72"/>
                  <a:gd name="T18" fmla="*/ 47 w 47"/>
                  <a:gd name="T19" fmla="*/ 4 h 72"/>
                  <a:gd name="T20" fmla="*/ 36 w 47"/>
                  <a:gd name="T21" fmla="*/ 0 h 72"/>
                  <a:gd name="T22" fmla="*/ 24 w 47"/>
                  <a:gd name="T23" fmla="*/ 13 h 72"/>
                  <a:gd name="T24" fmla="*/ 15 w 47"/>
                  <a:gd name="T25" fmla="*/ 28 h 72"/>
                  <a:gd name="T26" fmla="*/ 9 w 47"/>
                  <a:gd name="T27" fmla="*/ 40 h 72"/>
                  <a:gd name="T28" fmla="*/ 3 w 47"/>
                  <a:gd name="T29" fmla="*/ 51 h 72"/>
                  <a:gd name="T30" fmla="*/ 2 w 47"/>
                  <a:gd name="T31" fmla="*/ 57 h 72"/>
                  <a:gd name="T32" fmla="*/ 0 w 47"/>
                  <a:gd name="T33" fmla="*/ 64 h 72"/>
                  <a:gd name="T34" fmla="*/ 0 w 47"/>
                  <a:gd name="T35" fmla="*/ 66 h 72"/>
                  <a:gd name="T36" fmla="*/ 0 w 47"/>
                  <a:gd name="T37" fmla="*/ 68 h 72"/>
                  <a:gd name="T38" fmla="*/ 2 w 47"/>
                  <a:gd name="T39" fmla="*/ 66 h 72"/>
                  <a:gd name="T40" fmla="*/ 9 w 47"/>
                  <a:gd name="T41" fmla="*/ 7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
                  <a:gd name="T64" fmla="*/ 0 h 72"/>
                  <a:gd name="T65" fmla="*/ 47 w 4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 h="72">
                    <a:moveTo>
                      <a:pt x="9" y="72"/>
                    </a:moveTo>
                    <a:lnTo>
                      <a:pt x="11" y="68"/>
                    </a:lnTo>
                    <a:lnTo>
                      <a:pt x="11" y="64"/>
                    </a:lnTo>
                    <a:lnTo>
                      <a:pt x="13" y="59"/>
                    </a:lnTo>
                    <a:lnTo>
                      <a:pt x="15" y="53"/>
                    </a:lnTo>
                    <a:lnTo>
                      <a:pt x="19" y="44"/>
                    </a:lnTo>
                    <a:lnTo>
                      <a:pt x="26" y="32"/>
                    </a:lnTo>
                    <a:lnTo>
                      <a:pt x="34" y="19"/>
                    </a:lnTo>
                    <a:lnTo>
                      <a:pt x="47" y="4"/>
                    </a:lnTo>
                    <a:lnTo>
                      <a:pt x="36" y="0"/>
                    </a:lnTo>
                    <a:lnTo>
                      <a:pt x="24" y="13"/>
                    </a:lnTo>
                    <a:lnTo>
                      <a:pt x="15" y="28"/>
                    </a:lnTo>
                    <a:lnTo>
                      <a:pt x="9" y="40"/>
                    </a:lnTo>
                    <a:lnTo>
                      <a:pt x="3" y="51"/>
                    </a:lnTo>
                    <a:lnTo>
                      <a:pt x="2" y="57"/>
                    </a:lnTo>
                    <a:lnTo>
                      <a:pt x="0" y="64"/>
                    </a:lnTo>
                    <a:lnTo>
                      <a:pt x="0" y="66"/>
                    </a:lnTo>
                    <a:lnTo>
                      <a:pt x="0" y="68"/>
                    </a:lnTo>
                    <a:lnTo>
                      <a:pt x="2" y="66"/>
                    </a:lnTo>
                    <a:lnTo>
                      <a:pt x="9" y="72"/>
                    </a:lnTo>
                    <a:close/>
                  </a:path>
                </a:pathLst>
              </a:custGeom>
              <a:solidFill>
                <a:srgbClr val="000000"/>
              </a:solidFill>
              <a:ln w="9525">
                <a:noFill/>
                <a:round/>
                <a:headEnd/>
                <a:tailEnd/>
              </a:ln>
            </p:spPr>
            <p:txBody>
              <a:bodyPr/>
              <a:lstStyle/>
              <a:p>
                <a:endParaRPr lang="pt-BR"/>
              </a:p>
            </p:txBody>
          </p:sp>
          <p:sp>
            <p:nvSpPr>
              <p:cNvPr id="22045" name="Freeform 448"/>
              <p:cNvSpPr>
                <a:spLocks/>
              </p:cNvSpPr>
              <p:nvPr/>
            </p:nvSpPr>
            <p:spPr bwMode="auto">
              <a:xfrm>
                <a:off x="4574" y="3292"/>
                <a:ext cx="142" cy="88"/>
              </a:xfrm>
              <a:custGeom>
                <a:avLst/>
                <a:gdLst>
                  <a:gd name="T0" fmla="*/ 4 w 142"/>
                  <a:gd name="T1" fmla="*/ 88 h 88"/>
                  <a:gd name="T2" fmla="*/ 21 w 142"/>
                  <a:gd name="T3" fmla="*/ 80 h 88"/>
                  <a:gd name="T4" fmla="*/ 42 w 142"/>
                  <a:gd name="T5" fmla="*/ 71 h 88"/>
                  <a:gd name="T6" fmla="*/ 62 w 142"/>
                  <a:gd name="T7" fmla="*/ 57 h 88"/>
                  <a:gd name="T8" fmla="*/ 85 w 142"/>
                  <a:gd name="T9" fmla="*/ 42 h 88"/>
                  <a:gd name="T10" fmla="*/ 106 w 142"/>
                  <a:gd name="T11" fmla="*/ 29 h 88"/>
                  <a:gd name="T12" fmla="*/ 127 w 142"/>
                  <a:gd name="T13" fmla="*/ 17 h 88"/>
                  <a:gd name="T14" fmla="*/ 136 w 142"/>
                  <a:gd name="T15" fmla="*/ 10 h 88"/>
                  <a:gd name="T16" fmla="*/ 142 w 142"/>
                  <a:gd name="T17" fmla="*/ 6 h 88"/>
                  <a:gd name="T18" fmla="*/ 135 w 142"/>
                  <a:gd name="T19" fmla="*/ 0 h 88"/>
                  <a:gd name="T20" fmla="*/ 131 w 142"/>
                  <a:gd name="T21" fmla="*/ 2 h 88"/>
                  <a:gd name="T22" fmla="*/ 118 w 142"/>
                  <a:gd name="T23" fmla="*/ 10 h 88"/>
                  <a:gd name="T24" fmla="*/ 100 w 142"/>
                  <a:gd name="T25" fmla="*/ 21 h 88"/>
                  <a:gd name="T26" fmla="*/ 78 w 142"/>
                  <a:gd name="T27" fmla="*/ 36 h 88"/>
                  <a:gd name="T28" fmla="*/ 57 w 142"/>
                  <a:gd name="T29" fmla="*/ 50 h 88"/>
                  <a:gd name="T30" fmla="*/ 34 w 142"/>
                  <a:gd name="T31" fmla="*/ 63 h 88"/>
                  <a:gd name="T32" fmla="*/ 15 w 142"/>
                  <a:gd name="T33" fmla="*/ 74 h 88"/>
                  <a:gd name="T34" fmla="*/ 0 w 142"/>
                  <a:gd name="T35" fmla="*/ 80 h 88"/>
                  <a:gd name="T36" fmla="*/ 4 w 142"/>
                  <a:gd name="T37" fmla="*/ 88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2"/>
                  <a:gd name="T58" fmla="*/ 0 h 88"/>
                  <a:gd name="T59" fmla="*/ 142 w 142"/>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2" h="88">
                    <a:moveTo>
                      <a:pt x="4" y="88"/>
                    </a:moveTo>
                    <a:lnTo>
                      <a:pt x="21" y="80"/>
                    </a:lnTo>
                    <a:lnTo>
                      <a:pt x="42" y="71"/>
                    </a:lnTo>
                    <a:lnTo>
                      <a:pt x="62" y="57"/>
                    </a:lnTo>
                    <a:lnTo>
                      <a:pt x="85" y="42"/>
                    </a:lnTo>
                    <a:lnTo>
                      <a:pt x="106" y="29"/>
                    </a:lnTo>
                    <a:lnTo>
                      <a:pt x="127" y="17"/>
                    </a:lnTo>
                    <a:lnTo>
                      <a:pt x="136" y="10"/>
                    </a:lnTo>
                    <a:lnTo>
                      <a:pt x="142" y="6"/>
                    </a:lnTo>
                    <a:lnTo>
                      <a:pt x="135" y="0"/>
                    </a:lnTo>
                    <a:lnTo>
                      <a:pt x="131" y="2"/>
                    </a:lnTo>
                    <a:lnTo>
                      <a:pt x="118" y="10"/>
                    </a:lnTo>
                    <a:lnTo>
                      <a:pt x="100" y="21"/>
                    </a:lnTo>
                    <a:lnTo>
                      <a:pt x="78" y="36"/>
                    </a:lnTo>
                    <a:lnTo>
                      <a:pt x="57" y="50"/>
                    </a:lnTo>
                    <a:lnTo>
                      <a:pt x="34" y="63"/>
                    </a:lnTo>
                    <a:lnTo>
                      <a:pt x="15" y="74"/>
                    </a:lnTo>
                    <a:lnTo>
                      <a:pt x="0" y="80"/>
                    </a:lnTo>
                    <a:lnTo>
                      <a:pt x="4" y="88"/>
                    </a:lnTo>
                    <a:close/>
                  </a:path>
                </a:pathLst>
              </a:custGeom>
              <a:solidFill>
                <a:srgbClr val="000000"/>
              </a:solidFill>
              <a:ln w="9525">
                <a:noFill/>
                <a:round/>
                <a:headEnd/>
                <a:tailEnd/>
              </a:ln>
            </p:spPr>
            <p:txBody>
              <a:bodyPr/>
              <a:lstStyle/>
              <a:p>
                <a:endParaRPr lang="pt-BR"/>
              </a:p>
            </p:txBody>
          </p:sp>
          <p:sp>
            <p:nvSpPr>
              <p:cNvPr id="22046" name="Freeform 449"/>
              <p:cNvSpPr>
                <a:spLocks/>
              </p:cNvSpPr>
              <p:nvPr/>
            </p:nvSpPr>
            <p:spPr bwMode="auto">
              <a:xfrm>
                <a:off x="4464" y="3372"/>
                <a:ext cx="114" cy="27"/>
              </a:xfrm>
              <a:custGeom>
                <a:avLst/>
                <a:gdLst>
                  <a:gd name="T0" fmla="*/ 0 w 114"/>
                  <a:gd name="T1" fmla="*/ 27 h 27"/>
                  <a:gd name="T2" fmla="*/ 9 w 114"/>
                  <a:gd name="T3" fmla="*/ 27 h 27"/>
                  <a:gd name="T4" fmla="*/ 19 w 114"/>
                  <a:gd name="T5" fmla="*/ 27 h 27"/>
                  <a:gd name="T6" fmla="*/ 36 w 114"/>
                  <a:gd name="T7" fmla="*/ 25 h 27"/>
                  <a:gd name="T8" fmla="*/ 51 w 114"/>
                  <a:gd name="T9" fmla="*/ 23 h 27"/>
                  <a:gd name="T10" fmla="*/ 68 w 114"/>
                  <a:gd name="T11" fmla="*/ 19 h 27"/>
                  <a:gd name="T12" fmla="*/ 85 w 114"/>
                  <a:gd name="T13" fmla="*/ 15 h 27"/>
                  <a:gd name="T14" fmla="*/ 100 w 114"/>
                  <a:gd name="T15" fmla="*/ 11 h 27"/>
                  <a:gd name="T16" fmla="*/ 114 w 114"/>
                  <a:gd name="T17" fmla="*/ 8 h 27"/>
                  <a:gd name="T18" fmla="*/ 110 w 114"/>
                  <a:gd name="T19" fmla="*/ 0 h 27"/>
                  <a:gd name="T20" fmla="*/ 98 w 114"/>
                  <a:gd name="T21" fmla="*/ 4 h 27"/>
                  <a:gd name="T22" fmla="*/ 83 w 114"/>
                  <a:gd name="T23" fmla="*/ 8 h 27"/>
                  <a:gd name="T24" fmla="*/ 66 w 114"/>
                  <a:gd name="T25" fmla="*/ 11 h 27"/>
                  <a:gd name="T26" fmla="*/ 49 w 114"/>
                  <a:gd name="T27" fmla="*/ 15 h 27"/>
                  <a:gd name="T28" fmla="*/ 32 w 114"/>
                  <a:gd name="T29" fmla="*/ 15 h 27"/>
                  <a:gd name="T30" fmla="*/ 19 w 114"/>
                  <a:gd name="T31" fmla="*/ 17 h 27"/>
                  <a:gd name="T32" fmla="*/ 7 w 114"/>
                  <a:gd name="T33" fmla="*/ 19 h 27"/>
                  <a:gd name="T34" fmla="*/ 0 w 114"/>
                  <a:gd name="T35" fmla="*/ 19 h 27"/>
                  <a:gd name="T36" fmla="*/ 0 w 114"/>
                  <a:gd name="T37" fmla="*/ 27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27"/>
                  <a:gd name="T59" fmla="*/ 114 w 114"/>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27">
                    <a:moveTo>
                      <a:pt x="0" y="27"/>
                    </a:moveTo>
                    <a:lnTo>
                      <a:pt x="9" y="27"/>
                    </a:lnTo>
                    <a:lnTo>
                      <a:pt x="19" y="27"/>
                    </a:lnTo>
                    <a:lnTo>
                      <a:pt x="36" y="25"/>
                    </a:lnTo>
                    <a:lnTo>
                      <a:pt x="51" y="23"/>
                    </a:lnTo>
                    <a:lnTo>
                      <a:pt x="68" y="19"/>
                    </a:lnTo>
                    <a:lnTo>
                      <a:pt x="85" y="15"/>
                    </a:lnTo>
                    <a:lnTo>
                      <a:pt x="100" y="11"/>
                    </a:lnTo>
                    <a:lnTo>
                      <a:pt x="114" y="8"/>
                    </a:lnTo>
                    <a:lnTo>
                      <a:pt x="110" y="0"/>
                    </a:lnTo>
                    <a:lnTo>
                      <a:pt x="98" y="4"/>
                    </a:lnTo>
                    <a:lnTo>
                      <a:pt x="83" y="8"/>
                    </a:lnTo>
                    <a:lnTo>
                      <a:pt x="66" y="11"/>
                    </a:lnTo>
                    <a:lnTo>
                      <a:pt x="49" y="15"/>
                    </a:lnTo>
                    <a:lnTo>
                      <a:pt x="32" y="15"/>
                    </a:lnTo>
                    <a:lnTo>
                      <a:pt x="19" y="17"/>
                    </a:lnTo>
                    <a:lnTo>
                      <a:pt x="7" y="19"/>
                    </a:lnTo>
                    <a:lnTo>
                      <a:pt x="0" y="19"/>
                    </a:lnTo>
                    <a:lnTo>
                      <a:pt x="0" y="27"/>
                    </a:lnTo>
                    <a:close/>
                  </a:path>
                </a:pathLst>
              </a:custGeom>
              <a:solidFill>
                <a:srgbClr val="000000"/>
              </a:solidFill>
              <a:ln w="9525">
                <a:noFill/>
                <a:round/>
                <a:headEnd/>
                <a:tailEnd/>
              </a:ln>
            </p:spPr>
            <p:txBody>
              <a:bodyPr/>
              <a:lstStyle/>
              <a:p>
                <a:endParaRPr lang="pt-BR"/>
              </a:p>
            </p:txBody>
          </p:sp>
          <p:sp>
            <p:nvSpPr>
              <p:cNvPr id="22047" name="Freeform 450"/>
              <p:cNvSpPr>
                <a:spLocks/>
              </p:cNvSpPr>
              <p:nvPr/>
            </p:nvSpPr>
            <p:spPr bwMode="auto">
              <a:xfrm>
                <a:off x="4407" y="3387"/>
                <a:ext cx="57" cy="12"/>
              </a:xfrm>
              <a:custGeom>
                <a:avLst/>
                <a:gdLst>
                  <a:gd name="T0" fmla="*/ 0 w 57"/>
                  <a:gd name="T1" fmla="*/ 8 h 12"/>
                  <a:gd name="T2" fmla="*/ 2 w 57"/>
                  <a:gd name="T3" fmla="*/ 8 h 12"/>
                  <a:gd name="T4" fmla="*/ 2 w 57"/>
                  <a:gd name="T5" fmla="*/ 8 h 12"/>
                  <a:gd name="T6" fmla="*/ 7 w 57"/>
                  <a:gd name="T7" fmla="*/ 10 h 12"/>
                  <a:gd name="T8" fmla="*/ 15 w 57"/>
                  <a:gd name="T9" fmla="*/ 10 h 12"/>
                  <a:gd name="T10" fmla="*/ 24 w 57"/>
                  <a:gd name="T11" fmla="*/ 10 h 12"/>
                  <a:gd name="T12" fmla="*/ 34 w 57"/>
                  <a:gd name="T13" fmla="*/ 12 h 12"/>
                  <a:gd name="T14" fmla="*/ 43 w 57"/>
                  <a:gd name="T15" fmla="*/ 12 h 12"/>
                  <a:gd name="T16" fmla="*/ 51 w 57"/>
                  <a:gd name="T17" fmla="*/ 12 h 12"/>
                  <a:gd name="T18" fmla="*/ 57 w 57"/>
                  <a:gd name="T19" fmla="*/ 12 h 12"/>
                  <a:gd name="T20" fmla="*/ 57 w 57"/>
                  <a:gd name="T21" fmla="*/ 4 h 12"/>
                  <a:gd name="T22" fmla="*/ 53 w 57"/>
                  <a:gd name="T23" fmla="*/ 4 h 12"/>
                  <a:gd name="T24" fmla="*/ 43 w 57"/>
                  <a:gd name="T25" fmla="*/ 4 h 12"/>
                  <a:gd name="T26" fmla="*/ 34 w 57"/>
                  <a:gd name="T27" fmla="*/ 4 h 12"/>
                  <a:gd name="T28" fmla="*/ 24 w 57"/>
                  <a:gd name="T29" fmla="*/ 2 h 12"/>
                  <a:gd name="T30" fmla="*/ 17 w 57"/>
                  <a:gd name="T31" fmla="*/ 0 h 12"/>
                  <a:gd name="T32" fmla="*/ 9 w 57"/>
                  <a:gd name="T33" fmla="*/ 0 h 12"/>
                  <a:gd name="T34" fmla="*/ 4 w 57"/>
                  <a:gd name="T35" fmla="*/ 0 h 12"/>
                  <a:gd name="T36" fmla="*/ 2 w 57"/>
                  <a:gd name="T37" fmla="*/ 0 h 12"/>
                  <a:gd name="T38" fmla="*/ 2 w 57"/>
                  <a:gd name="T39" fmla="*/ 0 h 12"/>
                  <a:gd name="T40" fmla="*/ 0 w 57"/>
                  <a:gd name="T41" fmla="*/ 8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
                  <a:gd name="T64" fmla="*/ 0 h 12"/>
                  <a:gd name="T65" fmla="*/ 57 w 57"/>
                  <a:gd name="T66" fmla="*/ 12 h 1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 h="12">
                    <a:moveTo>
                      <a:pt x="0" y="8"/>
                    </a:moveTo>
                    <a:lnTo>
                      <a:pt x="2" y="8"/>
                    </a:lnTo>
                    <a:lnTo>
                      <a:pt x="7" y="10"/>
                    </a:lnTo>
                    <a:lnTo>
                      <a:pt x="15" y="10"/>
                    </a:lnTo>
                    <a:lnTo>
                      <a:pt x="24" y="10"/>
                    </a:lnTo>
                    <a:lnTo>
                      <a:pt x="34" y="12"/>
                    </a:lnTo>
                    <a:lnTo>
                      <a:pt x="43" y="12"/>
                    </a:lnTo>
                    <a:lnTo>
                      <a:pt x="51" y="12"/>
                    </a:lnTo>
                    <a:lnTo>
                      <a:pt x="57" y="12"/>
                    </a:lnTo>
                    <a:lnTo>
                      <a:pt x="57" y="4"/>
                    </a:lnTo>
                    <a:lnTo>
                      <a:pt x="53" y="4"/>
                    </a:lnTo>
                    <a:lnTo>
                      <a:pt x="43" y="4"/>
                    </a:lnTo>
                    <a:lnTo>
                      <a:pt x="34" y="4"/>
                    </a:lnTo>
                    <a:lnTo>
                      <a:pt x="24" y="2"/>
                    </a:lnTo>
                    <a:lnTo>
                      <a:pt x="17" y="0"/>
                    </a:lnTo>
                    <a:lnTo>
                      <a:pt x="9" y="0"/>
                    </a:lnTo>
                    <a:lnTo>
                      <a:pt x="4" y="0"/>
                    </a:lnTo>
                    <a:lnTo>
                      <a:pt x="2" y="0"/>
                    </a:lnTo>
                    <a:lnTo>
                      <a:pt x="0" y="8"/>
                    </a:lnTo>
                    <a:close/>
                  </a:path>
                </a:pathLst>
              </a:custGeom>
              <a:solidFill>
                <a:srgbClr val="000000"/>
              </a:solidFill>
              <a:ln w="9525">
                <a:noFill/>
                <a:round/>
                <a:headEnd/>
                <a:tailEnd/>
              </a:ln>
            </p:spPr>
            <p:txBody>
              <a:bodyPr/>
              <a:lstStyle/>
              <a:p>
                <a:endParaRPr lang="pt-BR"/>
              </a:p>
            </p:txBody>
          </p:sp>
          <p:sp>
            <p:nvSpPr>
              <p:cNvPr id="22048" name="Freeform 451"/>
              <p:cNvSpPr>
                <a:spLocks/>
              </p:cNvSpPr>
              <p:nvPr/>
            </p:nvSpPr>
            <p:spPr bwMode="auto">
              <a:xfrm>
                <a:off x="4887" y="2623"/>
                <a:ext cx="104" cy="18"/>
              </a:xfrm>
              <a:custGeom>
                <a:avLst/>
                <a:gdLst>
                  <a:gd name="T0" fmla="*/ 11 w 104"/>
                  <a:gd name="T1" fmla="*/ 15 h 18"/>
                  <a:gd name="T2" fmla="*/ 6 w 104"/>
                  <a:gd name="T3" fmla="*/ 18 h 18"/>
                  <a:gd name="T4" fmla="*/ 104 w 104"/>
                  <a:gd name="T5" fmla="*/ 7 h 18"/>
                  <a:gd name="T6" fmla="*/ 104 w 104"/>
                  <a:gd name="T7" fmla="*/ 0 h 18"/>
                  <a:gd name="T8" fmla="*/ 4 w 104"/>
                  <a:gd name="T9" fmla="*/ 9 h 18"/>
                  <a:gd name="T10" fmla="*/ 0 w 104"/>
                  <a:gd name="T11" fmla="*/ 15 h 18"/>
                  <a:gd name="T12" fmla="*/ 4 w 104"/>
                  <a:gd name="T13" fmla="*/ 9 h 18"/>
                  <a:gd name="T14" fmla="*/ 0 w 104"/>
                  <a:gd name="T15" fmla="*/ 9 h 18"/>
                  <a:gd name="T16" fmla="*/ 0 w 104"/>
                  <a:gd name="T17" fmla="*/ 15 h 18"/>
                  <a:gd name="T18" fmla="*/ 11 w 104"/>
                  <a:gd name="T19" fmla="*/ 1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8"/>
                  <a:gd name="T32" fmla="*/ 104 w 10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8">
                    <a:moveTo>
                      <a:pt x="11" y="15"/>
                    </a:moveTo>
                    <a:lnTo>
                      <a:pt x="6" y="18"/>
                    </a:lnTo>
                    <a:lnTo>
                      <a:pt x="104" y="7"/>
                    </a:lnTo>
                    <a:lnTo>
                      <a:pt x="104" y="0"/>
                    </a:lnTo>
                    <a:lnTo>
                      <a:pt x="4" y="9"/>
                    </a:lnTo>
                    <a:lnTo>
                      <a:pt x="0" y="15"/>
                    </a:lnTo>
                    <a:lnTo>
                      <a:pt x="4" y="9"/>
                    </a:lnTo>
                    <a:lnTo>
                      <a:pt x="0" y="9"/>
                    </a:lnTo>
                    <a:lnTo>
                      <a:pt x="0" y="15"/>
                    </a:lnTo>
                    <a:lnTo>
                      <a:pt x="11" y="15"/>
                    </a:lnTo>
                    <a:close/>
                  </a:path>
                </a:pathLst>
              </a:custGeom>
              <a:solidFill>
                <a:srgbClr val="000000"/>
              </a:solidFill>
              <a:ln w="9525">
                <a:noFill/>
                <a:round/>
                <a:headEnd/>
                <a:tailEnd/>
              </a:ln>
            </p:spPr>
            <p:txBody>
              <a:bodyPr/>
              <a:lstStyle/>
              <a:p>
                <a:endParaRPr lang="pt-BR"/>
              </a:p>
            </p:txBody>
          </p:sp>
          <p:sp>
            <p:nvSpPr>
              <p:cNvPr id="22049" name="Freeform 452"/>
              <p:cNvSpPr>
                <a:spLocks/>
              </p:cNvSpPr>
              <p:nvPr/>
            </p:nvSpPr>
            <p:spPr bwMode="auto">
              <a:xfrm>
                <a:off x="4887" y="2638"/>
                <a:ext cx="11" cy="7"/>
              </a:xfrm>
              <a:custGeom>
                <a:avLst/>
                <a:gdLst>
                  <a:gd name="T0" fmla="*/ 9 w 11"/>
                  <a:gd name="T1" fmla="*/ 7 h 7"/>
                  <a:gd name="T2" fmla="*/ 11 w 11"/>
                  <a:gd name="T3" fmla="*/ 3 h 7"/>
                  <a:gd name="T4" fmla="*/ 11 w 11"/>
                  <a:gd name="T5" fmla="*/ 0 h 7"/>
                  <a:gd name="T6" fmla="*/ 0 w 11"/>
                  <a:gd name="T7" fmla="*/ 0 h 7"/>
                  <a:gd name="T8" fmla="*/ 0 w 11"/>
                  <a:gd name="T9" fmla="*/ 3 h 7"/>
                  <a:gd name="T10" fmla="*/ 4 w 11"/>
                  <a:gd name="T11" fmla="*/ 0 h 7"/>
                  <a:gd name="T12" fmla="*/ 9 w 11"/>
                  <a:gd name="T13" fmla="*/ 7 h 7"/>
                  <a:gd name="T14" fmla="*/ 11 w 11"/>
                  <a:gd name="T15" fmla="*/ 5 h 7"/>
                  <a:gd name="T16" fmla="*/ 11 w 11"/>
                  <a:gd name="T17" fmla="*/ 3 h 7"/>
                  <a:gd name="T18" fmla="*/ 9 w 11"/>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7"/>
                  <a:gd name="T32" fmla="*/ 11 w 11"/>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7">
                    <a:moveTo>
                      <a:pt x="9" y="7"/>
                    </a:moveTo>
                    <a:lnTo>
                      <a:pt x="11" y="3"/>
                    </a:lnTo>
                    <a:lnTo>
                      <a:pt x="11" y="0"/>
                    </a:lnTo>
                    <a:lnTo>
                      <a:pt x="0" y="0"/>
                    </a:lnTo>
                    <a:lnTo>
                      <a:pt x="0" y="3"/>
                    </a:lnTo>
                    <a:lnTo>
                      <a:pt x="4" y="0"/>
                    </a:lnTo>
                    <a:lnTo>
                      <a:pt x="9" y="7"/>
                    </a:lnTo>
                    <a:lnTo>
                      <a:pt x="11" y="5"/>
                    </a:lnTo>
                    <a:lnTo>
                      <a:pt x="11" y="3"/>
                    </a:lnTo>
                    <a:lnTo>
                      <a:pt x="9" y="7"/>
                    </a:lnTo>
                    <a:close/>
                  </a:path>
                </a:pathLst>
              </a:custGeom>
              <a:solidFill>
                <a:srgbClr val="000000"/>
              </a:solidFill>
              <a:ln w="9525">
                <a:noFill/>
                <a:round/>
                <a:headEnd/>
                <a:tailEnd/>
              </a:ln>
            </p:spPr>
            <p:txBody>
              <a:bodyPr/>
              <a:lstStyle/>
              <a:p>
                <a:endParaRPr lang="pt-BR"/>
              </a:p>
            </p:txBody>
          </p:sp>
          <p:sp>
            <p:nvSpPr>
              <p:cNvPr id="22050" name="Freeform 453"/>
              <p:cNvSpPr>
                <a:spLocks/>
              </p:cNvSpPr>
              <p:nvPr/>
            </p:nvSpPr>
            <p:spPr bwMode="auto">
              <a:xfrm>
                <a:off x="4830" y="2638"/>
                <a:ext cx="66" cy="28"/>
              </a:xfrm>
              <a:custGeom>
                <a:avLst/>
                <a:gdLst>
                  <a:gd name="T0" fmla="*/ 11 w 66"/>
                  <a:gd name="T1" fmla="*/ 24 h 28"/>
                  <a:gd name="T2" fmla="*/ 10 w 66"/>
                  <a:gd name="T3" fmla="*/ 28 h 28"/>
                  <a:gd name="T4" fmla="*/ 66 w 66"/>
                  <a:gd name="T5" fmla="*/ 7 h 28"/>
                  <a:gd name="T6" fmla="*/ 61 w 66"/>
                  <a:gd name="T7" fmla="*/ 0 h 28"/>
                  <a:gd name="T8" fmla="*/ 4 w 66"/>
                  <a:gd name="T9" fmla="*/ 21 h 28"/>
                  <a:gd name="T10" fmla="*/ 0 w 66"/>
                  <a:gd name="T11" fmla="*/ 24 h 28"/>
                  <a:gd name="T12" fmla="*/ 4 w 66"/>
                  <a:gd name="T13" fmla="*/ 21 h 28"/>
                  <a:gd name="T14" fmla="*/ 0 w 66"/>
                  <a:gd name="T15" fmla="*/ 22 h 28"/>
                  <a:gd name="T16" fmla="*/ 0 w 66"/>
                  <a:gd name="T17" fmla="*/ 24 h 28"/>
                  <a:gd name="T18" fmla="*/ 11 w 66"/>
                  <a:gd name="T19" fmla="*/ 24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6"/>
                  <a:gd name="T31" fmla="*/ 0 h 28"/>
                  <a:gd name="T32" fmla="*/ 66 w 66"/>
                  <a:gd name="T33" fmla="*/ 28 h 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6" h="28">
                    <a:moveTo>
                      <a:pt x="11" y="24"/>
                    </a:moveTo>
                    <a:lnTo>
                      <a:pt x="10" y="28"/>
                    </a:lnTo>
                    <a:lnTo>
                      <a:pt x="66" y="7"/>
                    </a:lnTo>
                    <a:lnTo>
                      <a:pt x="61" y="0"/>
                    </a:lnTo>
                    <a:lnTo>
                      <a:pt x="4" y="21"/>
                    </a:lnTo>
                    <a:lnTo>
                      <a:pt x="0" y="24"/>
                    </a:lnTo>
                    <a:lnTo>
                      <a:pt x="4" y="21"/>
                    </a:lnTo>
                    <a:lnTo>
                      <a:pt x="0" y="22"/>
                    </a:lnTo>
                    <a:lnTo>
                      <a:pt x="0" y="24"/>
                    </a:lnTo>
                    <a:lnTo>
                      <a:pt x="11" y="24"/>
                    </a:lnTo>
                    <a:close/>
                  </a:path>
                </a:pathLst>
              </a:custGeom>
              <a:solidFill>
                <a:srgbClr val="000000"/>
              </a:solidFill>
              <a:ln w="9525">
                <a:noFill/>
                <a:round/>
                <a:headEnd/>
                <a:tailEnd/>
              </a:ln>
            </p:spPr>
            <p:txBody>
              <a:bodyPr/>
              <a:lstStyle/>
              <a:p>
                <a:endParaRPr lang="pt-BR"/>
              </a:p>
            </p:txBody>
          </p:sp>
          <p:sp>
            <p:nvSpPr>
              <p:cNvPr id="22051" name="Freeform 454"/>
              <p:cNvSpPr>
                <a:spLocks/>
              </p:cNvSpPr>
              <p:nvPr/>
            </p:nvSpPr>
            <p:spPr bwMode="auto">
              <a:xfrm>
                <a:off x="4830" y="2662"/>
                <a:ext cx="11" cy="8"/>
              </a:xfrm>
              <a:custGeom>
                <a:avLst/>
                <a:gdLst>
                  <a:gd name="T0" fmla="*/ 10 w 11"/>
                  <a:gd name="T1" fmla="*/ 8 h 8"/>
                  <a:gd name="T2" fmla="*/ 11 w 11"/>
                  <a:gd name="T3" fmla="*/ 4 h 8"/>
                  <a:gd name="T4" fmla="*/ 11 w 11"/>
                  <a:gd name="T5" fmla="*/ 0 h 8"/>
                  <a:gd name="T6" fmla="*/ 0 w 11"/>
                  <a:gd name="T7" fmla="*/ 0 h 8"/>
                  <a:gd name="T8" fmla="*/ 0 w 11"/>
                  <a:gd name="T9" fmla="*/ 4 h 8"/>
                  <a:gd name="T10" fmla="*/ 2 w 11"/>
                  <a:gd name="T11" fmla="*/ 2 h 8"/>
                  <a:gd name="T12" fmla="*/ 10 w 11"/>
                  <a:gd name="T13" fmla="*/ 8 h 8"/>
                  <a:gd name="T14" fmla="*/ 11 w 11"/>
                  <a:gd name="T15" fmla="*/ 6 h 8"/>
                  <a:gd name="T16" fmla="*/ 11 w 11"/>
                  <a:gd name="T17" fmla="*/ 4 h 8"/>
                  <a:gd name="T18" fmla="*/ 10 w 11"/>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10" y="8"/>
                    </a:moveTo>
                    <a:lnTo>
                      <a:pt x="11" y="4"/>
                    </a:lnTo>
                    <a:lnTo>
                      <a:pt x="11" y="0"/>
                    </a:lnTo>
                    <a:lnTo>
                      <a:pt x="0" y="0"/>
                    </a:lnTo>
                    <a:lnTo>
                      <a:pt x="0" y="4"/>
                    </a:lnTo>
                    <a:lnTo>
                      <a:pt x="2" y="2"/>
                    </a:lnTo>
                    <a:lnTo>
                      <a:pt x="10" y="8"/>
                    </a:lnTo>
                    <a:lnTo>
                      <a:pt x="11" y="6"/>
                    </a:lnTo>
                    <a:lnTo>
                      <a:pt x="11" y="4"/>
                    </a:lnTo>
                    <a:lnTo>
                      <a:pt x="10" y="8"/>
                    </a:lnTo>
                    <a:close/>
                  </a:path>
                </a:pathLst>
              </a:custGeom>
              <a:solidFill>
                <a:srgbClr val="000000"/>
              </a:solidFill>
              <a:ln w="9525">
                <a:noFill/>
                <a:round/>
                <a:headEnd/>
                <a:tailEnd/>
              </a:ln>
            </p:spPr>
            <p:txBody>
              <a:bodyPr/>
              <a:lstStyle/>
              <a:p>
                <a:endParaRPr lang="pt-BR"/>
              </a:p>
            </p:txBody>
          </p:sp>
          <p:sp>
            <p:nvSpPr>
              <p:cNvPr id="22052" name="Freeform 455"/>
              <p:cNvSpPr>
                <a:spLocks/>
              </p:cNvSpPr>
              <p:nvPr/>
            </p:nvSpPr>
            <p:spPr bwMode="auto">
              <a:xfrm>
                <a:off x="4790" y="2664"/>
                <a:ext cx="50" cy="36"/>
              </a:xfrm>
              <a:custGeom>
                <a:avLst/>
                <a:gdLst>
                  <a:gd name="T0" fmla="*/ 4 w 50"/>
                  <a:gd name="T1" fmla="*/ 34 h 36"/>
                  <a:gd name="T2" fmla="*/ 8 w 50"/>
                  <a:gd name="T3" fmla="*/ 36 h 36"/>
                  <a:gd name="T4" fmla="*/ 50 w 50"/>
                  <a:gd name="T5" fmla="*/ 6 h 36"/>
                  <a:gd name="T6" fmla="*/ 42 w 50"/>
                  <a:gd name="T7" fmla="*/ 0 h 36"/>
                  <a:gd name="T8" fmla="*/ 0 w 50"/>
                  <a:gd name="T9" fmla="*/ 31 h 36"/>
                  <a:gd name="T10" fmla="*/ 4 w 50"/>
                  <a:gd name="T11" fmla="*/ 34 h 36"/>
                  <a:gd name="T12" fmla="*/ 0 60000 65536"/>
                  <a:gd name="T13" fmla="*/ 0 60000 65536"/>
                  <a:gd name="T14" fmla="*/ 0 60000 65536"/>
                  <a:gd name="T15" fmla="*/ 0 60000 65536"/>
                  <a:gd name="T16" fmla="*/ 0 60000 65536"/>
                  <a:gd name="T17" fmla="*/ 0 60000 65536"/>
                  <a:gd name="T18" fmla="*/ 0 w 50"/>
                  <a:gd name="T19" fmla="*/ 0 h 36"/>
                  <a:gd name="T20" fmla="*/ 50 w 50"/>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50" h="36">
                    <a:moveTo>
                      <a:pt x="4" y="34"/>
                    </a:moveTo>
                    <a:lnTo>
                      <a:pt x="8" y="36"/>
                    </a:lnTo>
                    <a:lnTo>
                      <a:pt x="50" y="6"/>
                    </a:lnTo>
                    <a:lnTo>
                      <a:pt x="42" y="0"/>
                    </a:lnTo>
                    <a:lnTo>
                      <a:pt x="0" y="31"/>
                    </a:lnTo>
                    <a:lnTo>
                      <a:pt x="4" y="34"/>
                    </a:lnTo>
                    <a:close/>
                  </a:path>
                </a:pathLst>
              </a:custGeom>
              <a:solidFill>
                <a:srgbClr val="000000"/>
              </a:solidFill>
              <a:ln w="9525">
                <a:noFill/>
                <a:round/>
                <a:headEnd/>
                <a:tailEnd/>
              </a:ln>
            </p:spPr>
            <p:txBody>
              <a:bodyPr/>
              <a:lstStyle/>
              <a:p>
                <a:endParaRPr lang="pt-BR"/>
              </a:p>
            </p:txBody>
          </p:sp>
          <p:sp>
            <p:nvSpPr>
              <p:cNvPr id="22053" name="Freeform 456"/>
              <p:cNvSpPr>
                <a:spLocks/>
              </p:cNvSpPr>
              <p:nvPr/>
            </p:nvSpPr>
            <p:spPr bwMode="auto">
              <a:xfrm>
                <a:off x="4674" y="2528"/>
                <a:ext cx="21" cy="9"/>
              </a:xfrm>
              <a:custGeom>
                <a:avLst/>
                <a:gdLst>
                  <a:gd name="T0" fmla="*/ 0 w 21"/>
                  <a:gd name="T1" fmla="*/ 3 h 9"/>
                  <a:gd name="T2" fmla="*/ 6 w 21"/>
                  <a:gd name="T3" fmla="*/ 9 h 9"/>
                  <a:gd name="T4" fmla="*/ 21 w 21"/>
                  <a:gd name="T5" fmla="*/ 9 h 9"/>
                  <a:gd name="T6" fmla="*/ 21 w 21"/>
                  <a:gd name="T7" fmla="*/ 0 h 9"/>
                  <a:gd name="T8" fmla="*/ 6 w 21"/>
                  <a:gd name="T9" fmla="*/ 0 h 9"/>
                  <a:gd name="T10" fmla="*/ 12 w 21"/>
                  <a:gd name="T11" fmla="*/ 3 h 9"/>
                  <a:gd name="T12" fmla="*/ 0 w 21"/>
                  <a:gd name="T13" fmla="*/ 3 h 9"/>
                  <a:gd name="T14" fmla="*/ 0 w 21"/>
                  <a:gd name="T15" fmla="*/ 9 h 9"/>
                  <a:gd name="T16" fmla="*/ 6 w 21"/>
                  <a:gd name="T17" fmla="*/ 9 h 9"/>
                  <a:gd name="T18" fmla="*/ 0 w 21"/>
                  <a:gd name="T19" fmla="*/ 3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9"/>
                  <a:gd name="T32" fmla="*/ 21 w 21"/>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9">
                    <a:moveTo>
                      <a:pt x="0" y="3"/>
                    </a:moveTo>
                    <a:lnTo>
                      <a:pt x="6" y="9"/>
                    </a:lnTo>
                    <a:lnTo>
                      <a:pt x="21" y="9"/>
                    </a:lnTo>
                    <a:lnTo>
                      <a:pt x="21" y="0"/>
                    </a:lnTo>
                    <a:lnTo>
                      <a:pt x="6" y="0"/>
                    </a:lnTo>
                    <a:lnTo>
                      <a:pt x="12" y="3"/>
                    </a:lnTo>
                    <a:lnTo>
                      <a:pt x="0" y="3"/>
                    </a:lnTo>
                    <a:lnTo>
                      <a:pt x="0" y="9"/>
                    </a:lnTo>
                    <a:lnTo>
                      <a:pt x="6" y="9"/>
                    </a:lnTo>
                    <a:lnTo>
                      <a:pt x="0" y="3"/>
                    </a:lnTo>
                    <a:close/>
                  </a:path>
                </a:pathLst>
              </a:custGeom>
              <a:solidFill>
                <a:srgbClr val="000000"/>
              </a:solidFill>
              <a:ln w="9525">
                <a:noFill/>
                <a:round/>
                <a:headEnd/>
                <a:tailEnd/>
              </a:ln>
            </p:spPr>
            <p:txBody>
              <a:bodyPr/>
              <a:lstStyle/>
              <a:p>
                <a:endParaRPr lang="pt-BR"/>
              </a:p>
            </p:txBody>
          </p:sp>
          <p:sp>
            <p:nvSpPr>
              <p:cNvPr id="22054" name="Freeform 457"/>
              <p:cNvSpPr>
                <a:spLocks/>
              </p:cNvSpPr>
              <p:nvPr/>
            </p:nvSpPr>
            <p:spPr bwMode="auto">
              <a:xfrm>
                <a:off x="4674" y="2522"/>
                <a:ext cx="12" cy="9"/>
              </a:xfrm>
              <a:custGeom>
                <a:avLst/>
                <a:gdLst>
                  <a:gd name="T0" fmla="*/ 6 w 12"/>
                  <a:gd name="T1" fmla="*/ 9 h 9"/>
                  <a:gd name="T2" fmla="*/ 0 w 12"/>
                  <a:gd name="T3" fmla="*/ 4 h 9"/>
                  <a:gd name="T4" fmla="*/ 0 w 12"/>
                  <a:gd name="T5" fmla="*/ 9 h 9"/>
                  <a:gd name="T6" fmla="*/ 12 w 12"/>
                  <a:gd name="T7" fmla="*/ 9 h 9"/>
                  <a:gd name="T8" fmla="*/ 12 w 12"/>
                  <a:gd name="T9" fmla="*/ 4 h 9"/>
                  <a:gd name="T10" fmla="*/ 6 w 12"/>
                  <a:gd name="T11" fmla="*/ 0 h 9"/>
                  <a:gd name="T12" fmla="*/ 12 w 12"/>
                  <a:gd name="T13" fmla="*/ 4 h 9"/>
                  <a:gd name="T14" fmla="*/ 12 w 12"/>
                  <a:gd name="T15" fmla="*/ 0 h 9"/>
                  <a:gd name="T16" fmla="*/ 6 w 12"/>
                  <a:gd name="T17" fmla="*/ 0 h 9"/>
                  <a:gd name="T18" fmla="*/ 6 w 12"/>
                  <a:gd name="T19" fmla="*/ 9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9"/>
                  <a:gd name="T32" fmla="*/ 12 w 12"/>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9">
                    <a:moveTo>
                      <a:pt x="6" y="9"/>
                    </a:moveTo>
                    <a:lnTo>
                      <a:pt x="0" y="4"/>
                    </a:lnTo>
                    <a:lnTo>
                      <a:pt x="0" y="9"/>
                    </a:lnTo>
                    <a:lnTo>
                      <a:pt x="12" y="9"/>
                    </a:lnTo>
                    <a:lnTo>
                      <a:pt x="12" y="4"/>
                    </a:lnTo>
                    <a:lnTo>
                      <a:pt x="6" y="0"/>
                    </a:lnTo>
                    <a:lnTo>
                      <a:pt x="12" y="4"/>
                    </a:lnTo>
                    <a:lnTo>
                      <a:pt x="12" y="0"/>
                    </a:lnTo>
                    <a:lnTo>
                      <a:pt x="6" y="0"/>
                    </a:lnTo>
                    <a:lnTo>
                      <a:pt x="6" y="9"/>
                    </a:lnTo>
                    <a:close/>
                  </a:path>
                </a:pathLst>
              </a:custGeom>
              <a:solidFill>
                <a:srgbClr val="000000"/>
              </a:solidFill>
              <a:ln w="9525">
                <a:noFill/>
                <a:round/>
                <a:headEnd/>
                <a:tailEnd/>
              </a:ln>
            </p:spPr>
            <p:txBody>
              <a:bodyPr/>
              <a:lstStyle/>
              <a:p>
                <a:endParaRPr lang="pt-BR"/>
              </a:p>
            </p:txBody>
          </p:sp>
          <p:sp>
            <p:nvSpPr>
              <p:cNvPr id="22055" name="Freeform 458"/>
              <p:cNvSpPr>
                <a:spLocks/>
              </p:cNvSpPr>
              <p:nvPr/>
            </p:nvSpPr>
            <p:spPr bwMode="auto">
              <a:xfrm>
                <a:off x="4623" y="2522"/>
                <a:ext cx="57" cy="9"/>
              </a:xfrm>
              <a:custGeom>
                <a:avLst/>
                <a:gdLst>
                  <a:gd name="T0" fmla="*/ 2 w 57"/>
                  <a:gd name="T1" fmla="*/ 8 h 9"/>
                  <a:gd name="T2" fmla="*/ 2 w 57"/>
                  <a:gd name="T3" fmla="*/ 8 h 9"/>
                  <a:gd name="T4" fmla="*/ 57 w 57"/>
                  <a:gd name="T5" fmla="*/ 9 h 9"/>
                  <a:gd name="T6" fmla="*/ 57 w 57"/>
                  <a:gd name="T7" fmla="*/ 0 h 9"/>
                  <a:gd name="T8" fmla="*/ 2 w 57"/>
                  <a:gd name="T9" fmla="*/ 0 h 9"/>
                  <a:gd name="T10" fmla="*/ 0 w 57"/>
                  <a:gd name="T11" fmla="*/ 0 h 9"/>
                  <a:gd name="T12" fmla="*/ 2 w 57"/>
                  <a:gd name="T13" fmla="*/ 8 h 9"/>
                  <a:gd name="T14" fmla="*/ 0 60000 65536"/>
                  <a:gd name="T15" fmla="*/ 0 60000 65536"/>
                  <a:gd name="T16" fmla="*/ 0 60000 65536"/>
                  <a:gd name="T17" fmla="*/ 0 60000 65536"/>
                  <a:gd name="T18" fmla="*/ 0 60000 65536"/>
                  <a:gd name="T19" fmla="*/ 0 60000 65536"/>
                  <a:gd name="T20" fmla="*/ 0 60000 65536"/>
                  <a:gd name="T21" fmla="*/ 0 w 57"/>
                  <a:gd name="T22" fmla="*/ 0 h 9"/>
                  <a:gd name="T23" fmla="*/ 57 w 57"/>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9">
                    <a:moveTo>
                      <a:pt x="2" y="8"/>
                    </a:moveTo>
                    <a:lnTo>
                      <a:pt x="2" y="8"/>
                    </a:lnTo>
                    <a:lnTo>
                      <a:pt x="57" y="9"/>
                    </a:lnTo>
                    <a:lnTo>
                      <a:pt x="57" y="0"/>
                    </a:lnTo>
                    <a:lnTo>
                      <a:pt x="2" y="0"/>
                    </a:lnTo>
                    <a:lnTo>
                      <a:pt x="0" y="0"/>
                    </a:lnTo>
                    <a:lnTo>
                      <a:pt x="2" y="8"/>
                    </a:lnTo>
                    <a:close/>
                  </a:path>
                </a:pathLst>
              </a:custGeom>
              <a:solidFill>
                <a:srgbClr val="000000"/>
              </a:solidFill>
              <a:ln w="9525">
                <a:noFill/>
                <a:round/>
                <a:headEnd/>
                <a:tailEnd/>
              </a:ln>
            </p:spPr>
            <p:txBody>
              <a:bodyPr/>
              <a:lstStyle/>
              <a:p>
                <a:endParaRPr lang="pt-BR"/>
              </a:p>
            </p:txBody>
          </p:sp>
          <p:sp>
            <p:nvSpPr>
              <p:cNvPr id="22056" name="Freeform 459"/>
              <p:cNvSpPr>
                <a:spLocks/>
              </p:cNvSpPr>
              <p:nvPr/>
            </p:nvSpPr>
            <p:spPr bwMode="auto">
              <a:xfrm>
                <a:off x="4597" y="2522"/>
                <a:ext cx="28" cy="11"/>
              </a:xfrm>
              <a:custGeom>
                <a:avLst/>
                <a:gdLst>
                  <a:gd name="T0" fmla="*/ 9 w 28"/>
                  <a:gd name="T1" fmla="*/ 11 h 11"/>
                  <a:gd name="T2" fmla="*/ 5 w 28"/>
                  <a:gd name="T3" fmla="*/ 11 h 11"/>
                  <a:gd name="T4" fmla="*/ 28 w 28"/>
                  <a:gd name="T5" fmla="*/ 8 h 11"/>
                  <a:gd name="T6" fmla="*/ 26 w 28"/>
                  <a:gd name="T7" fmla="*/ 0 h 11"/>
                  <a:gd name="T8" fmla="*/ 3 w 28"/>
                  <a:gd name="T9" fmla="*/ 4 h 11"/>
                  <a:gd name="T10" fmla="*/ 0 w 28"/>
                  <a:gd name="T11" fmla="*/ 6 h 11"/>
                  <a:gd name="T12" fmla="*/ 9 w 28"/>
                  <a:gd name="T13" fmla="*/ 11 h 11"/>
                  <a:gd name="T14" fmla="*/ 0 60000 65536"/>
                  <a:gd name="T15" fmla="*/ 0 60000 65536"/>
                  <a:gd name="T16" fmla="*/ 0 60000 65536"/>
                  <a:gd name="T17" fmla="*/ 0 60000 65536"/>
                  <a:gd name="T18" fmla="*/ 0 60000 65536"/>
                  <a:gd name="T19" fmla="*/ 0 60000 65536"/>
                  <a:gd name="T20" fmla="*/ 0 60000 65536"/>
                  <a:gd name="T21" fmla="*/ 0 w 28"/>
                  <a:gd name="T22" fmla="*/ 0 h 11"/>
                  <a:gd name="T23" fmla="*/ 28 w 28"/>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11">
                    <a:moveTo>
                      <a:pt x="9" y="11"/>
                    </a:moveTo>
                    <a:lnTo>
                      <a:pt x="5" y="11"/>
                    </a:lnTo>
                    <a:lnTo>
                      <a:pt x="28" y="8"/>
                    </a:lnTo>
                    <a:lnTo>
                      <a:pt x="26" y="0"/>
                    </a:lnTo>
                    <a:lnTo>
                      <a:pt x="3" y="4"/>
                    </a:lnTo>
                    <a:lnTo>
                      <a:pt x="0" y="6"/>
                    </a:lnTo>
                    <a:lnTo>
                      <a:pt x="9" y="11"/>
                    </a:lnTo>
                    <a:close/>
                  </a:path>
                </a:pathLst>
              </a:custGeom>
              <a:solidFill>
                <a:srgbClr val="000000"/>
              </a:solidFill>
              <a:ln w="9525">
                <a:noFill/>
                <a:round/>
                <a:headEnd/>
                <a:tailEnd/>
              </a:ln>
            </p:spPr>
            <p:txBody>
              <a:bodyPr/>
              <a:lstStyle/>
              <a:p>
                <a:endParaRPr lang="pt-BR"/>
              </a:p>
            </p:txBody>
          </p:sp>
          <p:sp>
            <p:nvSpPr>
              <p:cNvPr id="22057" name="Freeform 460"/>
              <p:cNvSpPr>
                <a:spLocks/>
              </p:cNvSpPr>
              <p:nvPr/>
            </p:nvSpPr>
            <p:spPr bwMode="auto">
              <a:xfrm>
                <a:off x="4568" y="2528"/>
                <a:ext cx="38" cy="24"/>
              </a:xfrm>
              <a:custGeom>
                <a:avLst/>
                <a:gdLst>
                  <a:gd name="T0" fmla="*/ 10 w 38"/>
                  <a:gd name="T1" fmla="*/ 24 h 24"/>
                  <a:gd name="T2" fmla="*/ 38 w 38"/>
                  <a:gd name="T3" fmla="*/ 5 h 24"/>
                  <a:gd name="T4" fmla="*/ 29 w 38"/>
                  <a:gd name="T5" fmla="*/ 0 h 24"/>
                  <a:gd name="T6" fmla="*/ 2 w 38"/>
                  <a:gd name="T7" fmla="*/ 17 h 24"/>
                  <a:gd name="T8" fmla="*/ 0 w 38"/>
                  <a:gd name="T9" fmla="*/ 17 h 24"/>
                  <a:gd name="T10" fmla="*/ 10 w 38"/>
                  <a:gd name="T11" fmla="*/ 24 h 24"/>
                  <a:gd name="T12" fmla="*/ 0 60000 65536"/>
                  <a:gd name="T13" fmla="*/ 0 60000 65536"/>
                  <a:gd name="T14" fmla="*/ 0 60000 65536"/>
                  <a:gd name="T15" fmla="*/ 0 60000 65536"/>
                  <a:gd name="T16" fmla="*/ 0 60000 65536"/>
                  <a:gd name="T17" fmla="*/ 0 60000 65536"/>
                  <a:gd name="T18" fmla="*/ 0 w 38"/>
                  <a:gd name="T19" fmla="*/ 0 h 24"/>
                  <a:gd name="T20" fmla="*/ 38 w 38"/>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38" h="24">
                    <a:moveTo>
                      <a:pt x="10" y="24"/>
                    </a:moveTo>
                    <a:lnTo>
                      <a:pt x="38" y="5"/>
                    </a:lnTo>
                    <a:lnTo>
                      <a:pt x="29" y="0"/>
                    </a:lnTo>
                    <a:lnTo>
                      <a:pt x="2" y="17"/>
                    </a:lnTo>
                    <a:lnTo>
                      <a:pt x="0" y="17"/>
                    </a:lnTo>
                    <a:lnTo>
                      <a:pt x="10" y="24"/>
                    </a:lnTo>
                    <a:close/>
                  </a:path>
                </a:pathLst>
              </a:custGeom>
              <a:solidFill>
                <a:srgbClr val="000000"/>
              </a:solidFill>
              <a:ln w="9525">
                <a:noFill/>
                <a:round/>
                <a:headEnd/>
                <a:tailEnd/>
              </a:ln>
            </p:spPr>
            <p:txBody>
              <a:bodyPr/>
              <a:lstStyle/>
              <a:p>
                <a:endParaRPr lang="pt-BR"/>
              </a:p>
            </p:txBody>
          </p:sp>
          <p:sp>
            <p:nvSpPr>
              <p:cNvPr id="22058" name="Freeform 461"/>
              <p:cNvSpPr>
                <a:spLocks/>
              </p:cNvSpPr>
              <p:nvPr/>
            </p:nvSpPr>
            <p:spPr bwMode="auto">
              <a:xfrm>
                <a:off x="4545" y="2545"/>
                <a:ext cx="33" cy="22"/>
              </a:xfrm>
              <a:custGeom>
                <a:avLst/>
                <a:gdLst>
                  <a:gd name="T0" fmla="*/ 8 w 33"/>
                  <a:gd name="T1" fmla="*/ 22 h 22"/>
                  <a:gd name="T2" fmla="*/ 8 w 33"/>
                  <a:gd name="T3" fmla="*/ 22 h 22"/>
                  <a:gd name="T4" fmla="*/ 33 w 33"/>
                  <a:gd name="T5" fmla="*/ 7 h 22"/>
                  <a:gd name="T6" fmla="*/ 23 w 33"/>
                  <a:gd name="T7" fmla="*/ 0 h 22"/>
                  <a:gd name="T8" fmla="*/ 0 w 33"/>
                  <a:gd name="T9" fmla="*/ 17 h 22"/>
                  <a:gd name="T10" fmla="*/ 0 w 33"/>
                  <a:gd name="T11" fmla="*/ 17 h 22"/>
                  <a:gd name="T12" fmla="*/ 8 w 33"/>
                  <a:gd name="T13" fmla="*/ 22 h 22"/>
                  <a:gd name="T14" fmla="*/ 0 60000 65536"/>
                  <a:gd name="T15" fmla="*/ 0 60000 65536"/>
                  <a:gd name="T16" fmla="*/ 0 60000 65536"/>
                  <a:gd name="T17" fmla="*/ 0 60000 65536"/>
                  <a:gd name="T18" fmla="*/ 0 60000 65536"/>
                  <a:gd name="T19" fmla="*/ 0 60000 65536"/>
                  <a:gd name="T20" fmla="*/ 0 60000 65536"/>
                  <a:gd name="T21" fmla="*/ 0 w 33"/>
                  <a:gd name="T22" fmla="*/ 0 h 22"/>
                  <a:gd name="T23" fmla="*/ 33 w 33"/>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2">
                    <a:moveTo>
                      <a:pt x="8" y="22"/>
                    </a:moveTo>
                    <a:lnTo>
                      <a:pt x="8" y="22"/>
                    </a:lnTo>
                    <a:lnTo>
                      <a:pt x="33" y="7"/>
                    </a:lnTo>
                    <a:lnTo>
                      <a:pt x="23" y="0"/>
                    </a:lnTo>
                    <a:lnTo>
                      <a:pt x="0" y="17"/>
                    </a:lnTo>
                    <a:lnTo>
                      <a:pt x="8" y="22"/>
                    </a:lnTo>
                    <a:close/>
                  </a:path>
                </a:pathLst>
              </a:custGeom>
              <a:solidFill>
                <a:srgbClr val="000000"/>
              </a:solidFill>
              <a:ln w="9525">
                <a:noFill/>
                <a:round/>
                <a:headEnd/>
                <a:tailEnd/>
              </a:ln>
            </p:spPr>
            <p:txBody>
              <a:bodyPr/>
              <a:lstStyle/>
              <a:p>
                <a:endParaRPr lang="pt-BR"/>
              </a:p>
            </p:txBody>
          </p:sp>
          <p:sp>
            <p:nvSpPr>
              <p:cNvPr id="22059" name="Freeform 462"/>
              <p:cNvSpPr>
                <a:spLocks/>
              </p:cNvSpPr>
              <p:nvPr/>
            </p:nvSpPr>
            <p:spPr bwMode="auto">
              <a:xfrm>
                <a:off x="4506" y="2562"/>
                <a:ext cx="47" cy="30"/>
              </a:xfrm>
              <a:custGeom>
                <a:avLst/>
                <a:gdLst>
                  <a:gd name="T0" fmla="*/ 11 w 47"/>
                  <a:gd name="T1" fmla="*/ 26 h 30"/>
                  <a:gd name="T2" fmla="*/ 9 w 47"/>
                  <a:gd name="T3" fmla="*/ 30 h 30"/>
                  <a:gd name="T4" fmla="*/ 47 w 47"/>
                  <a:gd name="T5" fmla="*/ 5 h 30"/>
                  <a:gd name="T6" fmla="*/ 39 w 47"/>
                  <a:gd name="T7" fmla="*/ 0 h 30"/>
                  <a:gd name="T8" fmla="*/ 1 w 47"/>
                  <a:gd name="T9" fmla="*/ 23 h 30"/>
                  <a:gd name="T10" fmla="*/ 0 w 47"/>
                  <a:gd name="T11" fmla="*/ 26 h 30"/>
                  <a:gd name="T12" fmla="*/ 1 w 47"/>
                  <a:gd name="T13" fmla="*/ 23 h 30"/>
                  <a:gd name="T14" fmla="*/ 0 w 47"/>
                  <a:gd name="T15" fmla="*/ 23 h 30"/>
                  <a:gd name="T16" fmla="*/ 0 w 47"/>
                  <a:gd name="T17" fmla="*/ 26 h 30"/>
                  <a:gd name="T18" fmla="*/ 11 w 47"/>
                  <a:gd name="T19" fmla="*/ 26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
                  <a:gd name="T31" fmla="*/ 0 h 30"/>
                  <a:gd name="T32" fmla="*/ 47 w 47"/>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 h="30">
                    <a:moveTo>
                      <a:pt x="11" y="26"/>
                    </a:moveTo>
                    <a:lnTo>
                      <a:pt x="9" y="30"/>
                    </a:lnTo>
                    <a:lnTo>
                      <a:pt x="47" y="5"/>
                    </a:lnTo>
                    <a:lnTo>
                      <a:pt x="39" y="0"/>
                    </a:lnTo>
                    <a:lnTo>
                      <a:pt x="1" y="23"/>
                    </a:lnTo>
                    <a:lnTo>
                      <a:pt x="0" y="26"/>
                    </a:lnTo>
                    <a:lnTo>
                      <a:pt x="1" y="23"/>
                    </a:lnTo>
                    <a:lnTo>
                      <a:pt x="0" y="23"/>
                    </a:lnTo>
                    <a:lnTo>
                      <a:pt x="0" y="26"/>
                    </a:lnTo>
                    <a:lnTo>
                      <a:pt x="11" y="26"/>
                    </a:lnTo>
                    <a:close/>
                  </a:path>
                </a:pathLst>
              </a:custGeom>
              <a:solidFill>
                <a:srgbClr val="000000"/>
              </a:solidFill>
              <a:ln w="9525">
                <a:noFill/>
                <a:round/>
                <a:headEnd/>
                <a:tailEnd/>
              </a:ln>
            </p:spPr>
            <p:txBody>
              <a:bodyPr/>
              <a:lstStyle/>
              <a:p>
                <a:endParaRPr lang="pt-BR"/>
              </a:p>
            </p:txBody>
          </p:sp>
          <p:sp>
            <p:nvSpPr>
              <p:cNvPr id="22060" name="Freeform 463"/>
              <p:cNvSpPr>
                <a:spLocks/>
              </p:cNvSpPr>
              <p:nvPr/>
            </p:nvSpPr>
            <p:spPr bwMode="auto">
              <a:xfrm>
                <a:off x="4506" y="2588"/>
                <a:ext cx="11" cy="4"/>
              </a:xfrm>
              <a:custGeom>
                <a:avLst/>
                <a:gdLst>
                  <a:gd name="T0" fmla="*/ 5 w 11"/>
                  <a:gd name="T1" fmla="*/ 4 h 4"/>
                  <a:gd name="T2" fmla="*/ 11 w 11"/>
                  <a:gd name="T3" fmla="*/ 4 h 4"/>
                  <a:gd name="T4" fmla="*/ 11 w 11"/>
                  <a:gd name="T5" fmla="*/ 0 h 4"/>
                  <a:gd name="T6" fmla="*/ 0 w 11"/>
                  <a:gd name="T7" fmla="*/ 0 h 4"/>
                  <a:gd name="T8" fmla="*/ 0 w 11"/>
                  <a:gd name="T9" fmla="*/ 4 h 4"/>
                  <a:gd name="T10" fmla="*/ 5 w 11"/>
                  <a:gd name="T11" fmla="*/ 4 h 4"/>
                  <a:gd name="T12" fmla="*/ 0 60000 65536"/>
                  <a:gd name="T13" fmla="*/ 0 60000 65536"/>
                  <a:gd name="T14" fmla="*/ 0 60000 65536"/>
                  <a:gd name="T15" fmla="*/ 0 60000 65536"/>
                  <a:gd name="T16" fmla="*/ 0 60000 65536"/>
                  <a:gd name="T17" fmla="*/ 0 60000 65536"/>
                  <a:gd name="T18" fmla="*/ 0 w 11"/>
                  <a:gd name="T19" fmla="*/ 0 h 4"/>
                  <a:gd name="T20" fmla="*/ 11 w 11"/>
                  <a:gd name="T21" fmla="*/ 4 h 4"/>
                </a:gdLst>
                <a:ahLst/>
                <a:cxnLst>
                  <a:cxn ang="T12">
                    <a:pos x="T0" y="T1"/>
                  </a:cxn>
                  <a:cxn ang="T13">
                    <a:pos x="T2" y="T3"/>
                  </a:cxn>
                  <a:cxn ang="T14">
                    <a:pos x="T4" y="T5"/>
                  </a:cxn>
                  <a:cxn ang="T15">
                    <a:pos x="T6" y="T7"/>
                  </a:cxn>
                  <a:cxn ang="T16">
                    <a:pos x="T8" y="T9"/>
                  </a:cxn>
                  <a:cxn ang="T17">
                    <a:pos x="T10" y="T11"/>
                  </a:cxn>
                </a:cxnLst>
                <a:rect l="T18" t="T19" r="T20" b="T21"/>
                <a:pathLst>
                  <a:path w="11" h="4">
                    <a:moveTo>
                      <a:pt x="5" y="4"/>
                    </a:moveTo>
                    <a:lnTo>
                      <a:pt x="11" y="4"/>
                    </a:lnTo>
                    <a:lnTo>
                      <a:pt x="11" y="0"/>
                    </a:lnTo>
                    <a:lnTo>
                      <a:pt x="0" y="0"/>
                    </a:lnTo>
                    <a:lnTo>
                      <a:pt x="0" y="4"/>
                    </a:lnTo>
                    <a:lnTo>
                      <a:pt x="5" y="4"/>
                    </a:lnTo>
                    <a:close/>
                  </a:path>
                </a:pathLst>
              </a:custGeom>
              <a:solidFill>
                <a:srgbClr val="000000"/>
              </a:solidFill>
              <a:ln w="9525">
                <a:noFill/>
                <a:round/>
                <a:headEnd/>
                <a:tailEnd/>
              </a:ln>
            </p:spPr>
            <p:txBody>
              <a:bodyPr/>
              <a:lstStyle/>
              <a:p>
                <a:endParaRPr lang="pt-BR"/>
              </a:p>
            </p:txBody>
          </p:sp>
          <p:sp>
            <p:nvSpPr>
              <p:cNvPr id="22061" name="Freeform 464"/>
              <p:cNvSpPr>
                <a:spLocks/>
              </p:cNvSpPr>
              <p:nvPr/>
            </p:nvSpPr>
            <p:spPr bwMode="auto">
              <a:xfrm>
                <a:off x="4359" y="2495"/>
                <a:ext cx="19" cy="12"/>
              </a:xfrm>
              <a:custGeom>
                <a:avLst/>
                <a:gdLst>
                  <a:gd name="T0" fmla="*/ 8 w 19"/>
                  <a:gd name="T1" fmla="*/ 12 h 12"/>
                  <a:gd name="T2" fmla="*/ 6 w 19"/>
                  <a:gd name="T3" fmla="*/ 12 h 12"/>
                  <a:gd name="T4" fmla="*/ 19 w 19"/>
                  <a:gd name="T5" fmla="*/ 8 h 12"/>
                  <a:gd name="T6" fmla="*/ 16 w 19"/>
                  <a:gd name="T7" fmla="*/ 0 h 12"/>
                  <a:gd name="T8" fmla="*/ 0 w 19"/>
                  <a:gd name="T9" fmla="*/ 4 h 12"/>
                  <a:gd name="T10" fmla="*/ 0 w 19"/>
                  <a:gd name="T11" fmla="*/ 4 h 12"/>
                  <a:gd name="T12" fmla="*/ 8 w 19"/>
                  <a:gd name="T13" fmla="*/ 12 h 12"/>
                  <a:gd name="T14" fmla="*/ 0 60000 65536"/>
                  <a:gd name="T15" fmla="*/ 0 60000 65536"/>
                  <a:gd name="T16" fmla="*/ 0 60000 65536"/>
                  <a:gd name="T17" fmla="*/ 0 60000 65536"/>
                  <a:gd name="T18" fmla="*/ 0 60000 65536"/>
                  <a:gd name="T19" fmla="*/ 0 60000 65536"/>
                  <a:gd name="T20" fmla="*/ 0 60000 65536"/>
                  <a:gd name="T21" fmla="*/ 0 w 19"/>
                  <a:gd name="T22" fmla="*/ 0 h 12"/>
                  <a:gd name="T23" fmla="*/ 19 w 19"/>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2">
                    <a:moveTo>
                      <a:pt x="8" y="12"/>
                    </a:moveTo>
                    <a:lnTo>
                      <a:pt x="6" y="12"/>
                    </a:lnTo>
                    <a:lnTo>
                      <a:pt x="19" y="8"/>
                    </a:lnTo>
                    <a:lnTo>
                      <a:pt x="16" y="0"/>
                    </a:lnTo>
                    <a:lnTo>
                      <a:pt x="0" y="4"/>
                    </a:lnTo>
                    <a:lnTo>
                      <a:pt x="8" y="12"/>
                    </a:lnTo>
                    <a:close/>
                  </a:path>
                </a:pathLst>
              </a:custGeom>
              <a:solidFill>
                <a:srgbClr val="000000"/>
              </a:solidFill>
              <a:ln w="9525">
                <a:noFill/>
                <a:round/>
                <a:headEnd/>
                <a:tailEnd/>
              </a:ln>
            </p:spPr>
            <p:txBody>
              <a:bodyPr/>
              <a:lstStyle/>
              <a:p>
                <a:endParaRPr lang="pt-BR"/>
              </a:p>
            </p:txBody>
          </p:sp>
          <p:sp>
            <p:nvSpPr>
              <p:cNvPr id="22062" name="Freeform 465"/>
              <p:cNvSpPr>
                <a:spLocks/>
              </p:cNvSpPr>
              <p:nvPr/>
            </p:nvSpPr>
            <p:spPr bwMode="auto">
              <a:xfrm>
                <a:off x="4261" y="2499"/>
                <a:ext cx="106" cy="80"/>
              </a:xfrm>
              <a:custGeom>
                <a:avLst/>
                <a:gdLst>
                  <a:gd name="T0" fmla="*/ 3 w 106"/>
                  <a:gd name="T1" fmla="*/ 80 h 80"/>
                  <a:gd name="T2" fmla="*/ 7 w 106"/>
                  <a:gd name="T3" fmla="*/ 80 h 80"/>
                  <a:gd name="T4" fmla="*/ 106 w 106"/>
                  <a:gd name="T5" fmla="*/ 8 h 80"/>
                  <a:gd name="T6" fmla="*/ 98 w 106"/>
                  <a:gd name="T7" fmla="*/ 0 h 80"/>
                  <a:gd name="T8" fmla="*/ 0 w 106"/>
                  <a:gd name="T9" fmla="*/ 74 h 80"/>
                  <a:gd name="T10" fmla="*/ 3 w 106"/>
                  <a:gd name="T11" fmla="*/ 72 h 80"/>
                  <a:gd name="T12" fmla="*/ 3 w 106"/>
                  <a:gd name="T13" fmla="*/ 80 h 80"/>
                  <a:gd name="T14" fmla="*/ 0 60000 65536"/>
                  <a:gd name="T15" fmla="*/ 0 60000 65536"/>
                  <a:gd name="T16" fmla="*/ 0 60000 65536"/>
                  <a:gd name="T17" fmla="*/ 0 60000 65536"/>
                  <a:gd name="T18" fmla="*/ 0 60000 65536"/>
                  <a:gd name="T19" fmla="*/ 0 60000 65536"/>
                  <a:gd name="T20" fmla="*/ 0 60000 65536"/>
                  <a:gd name="T21" fmla="*/ 0 w 106"/>
                  <a:gd name="T22" fmla="*/ 0 h 80"/>
                  <a:gd name="T23" fmla="*/ 106 w 106"/>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 h="80">
                    <a:moveTo>
                      <a:pt x="3" y="80"/>
                    </a:moveTo>
                    <a:lnTo>
                      <a:pt x="7" y="80"/>
                    </a:lnTo>
                    <a:lnTo>
                      <a:pt x="106" y="8"/>
                    </a:lnTo>
                    <a:lnTo>
                      <a:pt x="98" y="0"/>
                    </a:lnTo>
                    <a:lnTo>
                      <a:pt x="0" y="74"/>
                    </a:lnTo>
                    <a:lnTo>
                      <a:pt x="3" y="72"/>
                    </a:lnTo>
                    <a:lnTo>
                      <a:pt x="3" y="80"/>
                    </a:lnTo>
                    <a:close/>
                  </a:path>
                </a:pathLst>
              </a:custGeom>
              <a:solidFill>
                <a:srgbClr val="000000"/>
              </a:solidFill>
              <a:ln w="9525">
                <a:noFill/>
                <a:round/>
                <a:headEnd/>
                <a:tailEnd/>
              </a:ln>
            </p:spPr>
            <p:txBody>
              <a:bodyPr/>
              <a:lstStyle/>
              <a:p>
                <a:endParaRPr lang="pt-BR"/>
              </a:p>
            </p:txBody>
          </p:sp>
          <p:sp>
            <p:nvSpPr>
              <p:cNvPr id="22063" name="Freeform 466"/>
              <p:cNvSpPr>
                <a:spLocks/>
              </p:cNvSpPr>
              <p:nvPr/>
            </p:nvSpPr>
            <p:spPr bwMode="auto">
              <a:xfrm>
                <a:off x="4251" y="2571"/>
                <a:ext cx="13" cy="8"/>
              </a:xfrm>
              <a:custGeom>
                <a:avLst/>
                <a:gdLst>
                  <a:gd name="T0" fmla="*/ 12 w 13"/>
                  <a:gd name="T1" fmla="*/ 4 h 8"/>
                  <a:gd name="T2" fmla="*/ 6 w 13"/>
                  <a:gd name="T3" fmla="*/ 8 h 8"/>
                  <a:gd name="T4" fmla="*/ 13 w 13"/>
                  <a:gd name="T5" fmla="*/ 8 h 8"/>
                  <a:gd name="T6" fmla="*/ 13 w 13"/>
                  <a:gd name="T7" fmla="*/ 0 h 8"/>
                  <a:gd name="T8" fmla="*/ 6 w 13"/>
                  <a:gd name="T9" fmla="*/ 0 h 8"/>
                  <a:gd name="T10" fmla="*/ 0 w 13"/>
                  <a:gd name="T11" fmla="*/ 4 h 8"/>
                  <a:gd name="T12" fmla="*/ 6 w 13"/>
                  <a:gd name="T13" fmla="*/ 0 h 8"/>
                  <a:gd name="T14" fmla="*/ 0 w 13"/>
                  <a:gd name="T15" fmla="*/ 0 h 8"/>
                  <a:gd name="T16" fmla="*/ 0 w 13"/>
                  <a:gd name="T17" fmla="*/ 4 h 8"/>
                  <a:gd name="T18" fmla="*/ 12 w 13"/>
                  <a:gd name="T19" fmla="*/ 4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8"/>
                  <a:gd name="T32" fmla="*/ 13 w 13"/>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8">
                    <a:moveTo>
                      <a:pt x="12" y="4"/>
                    </a:moveTo>
                    <a:lnTo>
                      <a:pt x="6" y="8"/>
                    </a:lnTo>
                    <a:lnTo>
                      <a:pt x="13" y="8"/>
                    </a:lnTo>
                    <a:lnTo>
                      <a:pt x="13" y="0"/>
                    </a:lnTo>
                    <a:lnTo>
                      <a:pt x="6" y="0"/>
                    </a:lnTo>
                    <a:lnTo>
                      <a:pt x="0" y="4"/>
                    </a:lnTo>
                    <a:lnTo>
                      <a:pt x="6" y="0"/>
                    </a:lnTo>
                    <a:lnTo>
                      <a:pt x="0" y="0"/>
                    </a:lnTo>
                    <a:lnTo>
                      <a:pt x="0" y="4"/>
                    </a:lnTo>
                    <a:lnTo>
                      <a:pt x="12" y="4"/>
                    </a:lnTo>
                    <a:close/>
                  </a:path>
                </a:pathLst>
              </a:custGeom>
              <a:solidFill>
                <a:srgbClr val="000000"/>
              </a:solidFill>
              <a:ln w="9525">
                <a:noFill/>
                <a:round/>
                <a:headEnd/>
                <a:tailEnd/>
              </a:ln>
            </p:spPr>
            <p:txBody>
              <a:bodyPr/>
              <a:lstStyle/>
              <a:p>
                <a:endParaRPr lang="pt-BR"/>
              </a:p>
            </p:txBody>
          </p:sp>
          <p:sp>
            <p:nvSpPr>
              <p:cNvPr id="22064" name="Freeform 467"/>
              <p:cNvSpPr>
                <a:spLocks/>
              </p:cNvSpPr>
              <p:nvPr/>
            </p:nvSpPr>
            <p:spPr bwMode="auto">
              <a:xfrm>
                <a:off x="4251" y="2575"/>
                <a:ext cx="12" cy="19"/>
              </a:xfrm>
              <a:custGeom>
                <a:avLst/>
                <a:gdLst>
                  <a:gd name="T0" fmla="*/ 6 w 12"/>
                  <a:gd name="T1" fmla="*/ 19 h 19"/>
                  <a:gd name="T2" fmla="*/ 12 w 12"/>
                  <a:gd name="T3" fmla="*/ 15 h 19"/>
                  <a:gd name="T4" fmla="*/ 12 w 12"/>
                  <a:gd name="T5" fmla="*/ 0 h 19"/>
                  <a:gd name="T6" fmla="*/ 0 w 12"/>
                  <a:gd name="T7" fmla="*/ 0 h 19"/>
                  <a:gd name="T8" fmla="*/ 0 w 12"/>
                  <a:gd name="T9" fmla="*/ 15 h 19"/>
                  <a:gd name="T10" fmla="*/ 6 w 12"/>
                  <a:gd name="T11" fmla="*/ 11 h 19"/>
                  <a:gd name="T12" fmla="*/ 6 w 12"/>
                  <a:gd name="T13" fmla="*/ 19 h 19"/>
                  <a:gd name="T14" fmla="*/ 12 w 12"/>
                  <a:gd name="T15" fmla="*/ 19 h 19"/>
                  <a:gd name="T16" fmla="*/ 12 w 12"/>
                  <a:gd name="T17" fmla="*/ 15 h 19"/>
                  <a:gd name="T18" fmla="*/ 6 w 12"/>
                  <a:gd name="T19" fmla="*/ 19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9"/>
                  <a:gd name="T32" fmla="*/ 12 w 12"/>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9">
                    <a:moveTo>
                      <a:pt x="6" y="19"/>
                    </a:moveTo>
                    <a:lnTo>
                      <a:pt x="12" y="15"/>
                    </a:lnTo>
                    <a:lnTo>
                      <a:pt x="12" y="0"/>
                    </a:lnTo>
                    <a:lnTo>
                      <a:pt x="0" y="0"/>
                    </a:lnTo>
                    <a:lnTo>
                      <a:pt x="0" y="15"/>
                    </a:lnTo>
                    <a:lnTo>
                      <a:pt x="6" y="11"/>
                    </a:lnTo>
                    <a:lnTo>
                      <a:pt x="6" y="19"/>
                    </a:lnTo>
                    <a:lnTo>
                      <a:pt x="12" y="19"/>
                    </a:lnTo>
                    <a:lnTo>
                      <a:pt x="12" y="15"/>
                    </a:lnTo>
                    <a:lnTo>
                      <a:pt x="6" y="19"/>
                    </a:lnTo>
                    <a:close/>
                  </a:path>
                </a:pathLst>
              </a:custGeom>
              <a:solidFill>
                <a:srgbClr val="000000"/>
              </a:solidFill>
              <a:ln w="9525">
                <a:noFill/>
                <a:round/>
                <a:headEnd/>
                <a:tailEnd/>
              </a:ln>
            </p:spPr>
            <p:txBody>
              <a:bodyPr/>
              <a:lstStyle/>
              <a:p>
                <a:endParaRPr lang="pt-BR"/>
              </a:p>
            </p:txBody>
          </p:sp>
          <p:sp>
            <p:nvSpPr>
              <p:cNvPr id="22065" name="Freeform 468"/>
              <p:cNvSpPr>
                <a:spLocks/>
              </p:cNvSpPr>
              <p:nvPr/>
            </p:nvSpPr>
            <p:spPr bwMode="auto">
              <a:xfrm>
                <a:off x="4246" y="2586"/>
                <a:ext cx="11" cy="8"/>
              </a:xfrm>
              <a:custGeom>
                <a:avLst/>
                <a:gdLst>
                  <a:gd name="T0" fmla="*/ 9 w 11"/>
                  <a:gd name="T1" fmla="*/ 6 h 8"/>
                  <a:gd name="T2" fmla="*/ 5 w 11"/>
                  <a:gd name="T3" fmla="*/ 8 h 8"/>
                  <a:gd name="T4" fmla="*/ 11 w 11"/>
                  <a:gd name="T5" fmla="*/ 8 h 8"/>
                  <a:gd name="T6" fmla="*/ 11 w 11"/>
                  <a:gd name="T7" fmla="*/ 0 h 8"/>
                  <a:gd name="T8" fmla="*/ 5 w 11"/>
                  <a:gd name="T9" fmla="*/ 0 h 8"/>
                  <a:gd name="T10" fmla="*/ 0 w 11"/>
                  <a:gd name="T11" fmla="*/ 4 h 8"/>
                  <a:gd name="T12" fmla="*/ 5 w 11"/>
                  <a:gd name="T13" fmla="*/ 0 h 8"/>
                  <a:gd name="T14" fmla="*/ 0 w 11"/>
                  <a:gd name="T15" fmla="*/ 0 h 8"/>
                  <a:gd name="T16" fmla="*/ 0 w 11"/>
                  <a:gd name="T17" fmla="*/ 4 h 8"/>
                  <a:gd name="T18" fmla="*/ 9 w 11"/>
                  <a:gd name="T19" fmla="*/ 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9" y="6"/>
                    </a:moveTo>
                    <a:lnTo>
                      <a:pt x="5" y="8"/>
                    </a:lnTo>
                    <a:lnTo>
                      <a:pt x="11" y="8"/>
                    </a:lnTo>
                    <a:lnTo>
                      <a:pt x="11" y="0"/>
                    </a:lnTo>
                    <a:lnTo>
                      <a:pt x="5" y="0"/>
                    </a:lnTo>
                    <a:lnTo>
                      <a:pt x="0" y="4"/>
                    </a:lnTo>
                    <a:lnTo>
                      <a:pt x="5" y="0"/>
                    </a:lnTo>
                    <a:lnTo>
                      <a:pt x="0" y="0"/>
                    </a:lnTo>
                    <a:lnTo>
                      <a:pt x="0" y="4"/>
                    </a:lnTo>
                    <a:lnTo>
                      <a:pt x="9" y="6"/>
                    </a:lnTo>
                    <a:close/>
                  </a:path>
                </a:pathLst>
              </a:custGeom>
              <a:solidFill>
                <a:srgbClr val="000000"/>
              </a:solidFill>
              <a:ln w="9525">
                <a:noFill/>
                <a:round/>
                <a:headEnd/>
                <a:tailEnd/>
              </a:ln>
            </p:spPr>
            <p:txBody>
              <a:bodyPr/>
              <a:lstStyle/>
              <a:p>
                <a:endParaRPr lang="pt-BR"/>
              </a:p>
            </p:txBody>
          </p:sp>
          <p:sp>
            <p:nvSpPr>
              <p:cNvPr id="22066" name="Freeform 469"/>
              <p:cNvSpPr>
                <a:spLocks/>
              </p:cNvSpPr>
              <p:nvPr/>
            </p:nvSpPr>
            <p:spPr bwMode="auto">
              <a:xfrm>
                <a:off x="4236" y="2590"/>
                <a:ext cx="19" cy="27"/>
              </a:xfrm>
              <a:custGeom>
                <a:avLst/>
                <a:gdLst>
                  <a:gd name="T0" fmla="*/ 6 w 19"/>
                  <a:gd name="T1" fmla="*/ 25 h 27"/>
                  <a:gd name="T2" fmla="*/ 11 w 19"/>
                  <a:gd name="T3" fmla="*/ 27 h 27"/>
                  <a:gd name="T4" fmla="*/ 19 w 19"/>
                  <a:gd name="T5" fmla="*/ 2 h 27"/>
                  <a:gd name="T6" fmla="*/ 10 w 19"/>
                  <a:gd name="T7" fmla="*/ 0 h 27"/>
                  <a:gd name="T8" fmla="*/ 0 w 19"/>
                  <a:gd name="T9" fmla="*/ 25 h 27"/>
                  <a:gd name="T10" fmla="*/ 6 w 19"/>
                  <a:gd name="T11" fmla="*/ 25 h 27"/>
                  <a:gd name="T12" fmla="*/ 0 60000 65536"/>
                  <a:gd name="T13" fmla="*/ 0 60000 65536"/>
                  <a:gd name="T14" fmla="*/ 0 60000 65536"/>
                  <a:gd name="T15" fmla="*/ 0 60000 65536"/>
                  <a:gd name="T16" fmla="*/ 0 60000 65536"/>
                  <a:gd name="T17" fmla="*/ 0 60000 65536"/>
                  <a:gd name="T18" fmla="*/ 0 w 19"/>
                  <a:gd name="T19" fmla="*/ 0 h 27"/>
                  <a:gd name="T20" fmla="*/ 19 w 19"/>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19" h="27">
                    <a:moveTo>
                      <a:pt x="6" y="25"/>
                    </a:moveTo>
                    <a:lnTo>
                      <a:pt x="11" y="27"/>
                    </a:lnTo>
                    <a:lnTo>
                      <a:pt x="19" y="2"/>
                    </a:lnTo>
                    <a:lnTo>
                      <a:pt x="10" y="0"/>
                    </a:lnTo>
                    <a:lnTo>
                      <a:pt x="0" y="25"/>
                    </a:lnTo>
                    <a:lnTo>
                      <a:pt x="6" y="25"/>
                    </a:lnTo>
                    <a:close/>
                  </a:path>
                </a:pathLst>
              </a:custGeom>
              <a:solidFill>
                <a:srgbClr val="000000"/>
              </a:solidFill>
              <a:ln w="9525">
                <a:noFill/>
                <a:round/>
                <a:headEnd/>
                <a:tailEnd/>
              </a:ln>
            </p:spPr>
            <p:txBody>
              <a:bodyPr/>
              <a:lstStyle/>
              <a:p>
                <a:endParaRPr lang="pt-BR"/>
              </a:p>
            </p:txBody>
          </p:sp>
          <p:sp>
            <p:nvSpPr>
              <p:cNvPr id="22067" name="Freeform 470"/>
              <p:cNvSpPr>
                <a:spLocks/>
              </p:cNvSpPr>
              <p:nvPr/>
            </p:nvSpPr>
            <p:spPr bwMode="auto">
              <a:xfrm>
                <a:off x="4018" y="2554"/>
                <a:ext cx="11" cy="8"/>
              </a:xfrm>
              <a:custGeom>
                <a:avLst/>
                <a:gdLst>
                  <a:gd name="T0" fmla="*/ 9 w 11"/>
                  <a:gd name="T1" fmla="*/ 8 h 8"/>
                  <a:gd name="T2" fmla="*/ 11 w 11"/>
                  <a:gd name="T3" fmla="*/ 6 h 8"/>
                  <a:gd name="T4" fmla="*/ 11 w 11"/>
                  <a:gd name="T5" fmla="*/ 0 h 8"/>
                  <a:gd name="T6" fmla="*/ 0 w 11"/>
                  <a:gd name="T7" fmla="*/ 0 h 8"/>
                  <a:gd name="T8" fmla="*/ 0 w 11"/>
                  <a:gd name="T9" fmla="*/ 6 h 8"/>
                  <a:gd name="T10" fmla="*/ 2 w 11"/>
                  <a:gd name="T11" fmla="*/ 2 h 8"/>
                  <a:gd name="T12" fmla="*/ 9 w 11"/>
                  <a:gd name="T13" fmla="*/ 8 h 8"/>
                  <a:gd name="T14" fmla="*/ 11 w 11"/>
                  <a:gd name="T15" fmla="*/ 8 h 8"/>
                  <a:gd name="T16" fmla="*/ 11 w 11"/>
                  <a:gd name="T17" fmla="*/ 6 h 8"/>
                  <a:gd name="T18" fmla="*/ 9 w 11"/>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9" y="8"/>
                    </a:moveTo>
                    <a:lnTo>
                      <a:pt x="11" y="6"/>
                    </a:lnTo>
                    <a:lnTo>
                      <a:pt x="11" y="0"/>
                    </a:lnTo>
                    <a:lnTo>
                      <a:pt x="0" y="0"/>
                    </a:lnTo>
                    <a:lnTo>
                      <a:pt x="0" y="6"/>
                    </a:lnTo>
                    <a:lnTo>
                      <a:pt x="2" y="2"/>
                    </a:lnTo>
                    <a:lnTo>
                      <a:pt x="9" y="8"/>
                    </a:lnTo>
                    <a:lnTo>
                      <a:pt x="11" y="8"/>
                    </a:lnTo>
                    <a:lnTo>
                      <a:pt x="11" y="6"/>
                    </a:lnTo>
                    <a:lnTo>
                      <a:pt x="9" y="8"/>
                    </a:lnTo>
                    <a:close/>
                  </a:path>
                </a:pathLst>
              </a:custGeom>
              <a:solidFill>
                <a:srgbClr val="000000"/>
              </a:solidFill>
              <a:ln w="9525">
                <a:noFill/>
                <a:round/>
                <a:headEnd/>
                <a:tailEnd/>
              </a:ln>
            </p:spPr>
            <p:txBody>
              <a:bodyPr/>
              <a:lstStyle/>
              <a:p>
                <a:endParaRPr lang="pt-BR"/>
              </a:p>
            </p:txBody>
          </p:sp>
          <p:sp>
            <p:nvSpPr>
              <p:cNvPr id="22068" name="Freeform 471"/>
              <p:cNvSpPr>
                <a:spLocks/>
              </p:cNvSpPr>
              <p:nvPr/>
            </p:nvSpPr>
            <p:spPr bwMode="auto">
              <a:xfrm>
                <a:off x="3993" y="2556"/>
                <a:ext cx="34" cy="25"/>
              </a:xfrm>
              <a:custGeom>
                <a:avLst/>
                <a:gdLst>
                  <a:gd name="T0" fmla="*/ 8 w 34"/>
                  <a:gd name="T1" fmla="*/ 25 h 25"/>
                  <a:gd name="T2" fmla="*/ 8 w 34"/>
                  <a:gd name="T3" fmla="*/ 25 h 25"/>
                  <a:gd name="T4" fmla="*/ 34 w 34"/>
                  <a:gd name="T5" fmla="*/ 6 h 25"/>
                  <a:gd name="T6" fmla="*/ 27 w 34"/>
                  <a:gd name="T7" fmla="*/ 0 h 25"/>
                  <a:gd name="T8" fmla="*/ 0 w 34"/>
                  <a:gd name="T9" fmla="*/ 19 h 25"/>
                  <a:gd name="T10" fmla="*/ 8 w 34"/>
                  <a:gd name="T11" fmla="*/ 25 h 25"/>
                  <a:gd name="T12" fmla="*/ 0 60000 65536"/>
                  <a:gd name="T13" fmla="*/ 0 60000 65536"/>
                  <a:gd name="T14" fmla="*/ 0 60000 65536"/>
                  <a:gd name="T15" fmla="*/ 0 60000 65536"/>
                  <a:gd name="T16" fmla="*/ 0 60000 65536"/>
                  <a:gd name="T17" fmla="*/ 0 60000 65536"/>
                  <a:gd name="T18" fmla="*/ 0 w 34"/>
                  <a:gd name="T19" fmla="*/ 0 h 25"/>
                  <a:gd name="T20" fmla="*/ 34 w 34"/>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34" h="25">
                    <a:moveTo>
                      <a:pt x="8" y="25"/>
                    </a:moveTo>
                    <a:lnTo>
                      <a:pt x="8" y="25"/>
                    </a:lnTo>
                    <a:lnTo>
                      <a:pt x="34" y="6"/>
                    </a:lnTo>
                    <a:lnTo>
                      <a:pt x="27" y="0"/>
                    </a:lnTo>
                    <a:lnTo>
                      <a:pt x="0" y="19"/>
                    </a:lnTo>
                    <a:lnTo>
                      <a:pt x="8" y="25"/>
                    </a:lnTo>
                    <a:close/>
                  </a:path>
                </a:pathLst>
              </a:custGeom>
              <a:solidFill>
                <a:srgbClr val="000000"/>
              </a:solidFill>
              <a:ln w="9525">
                <a:noFill/>
                <a:round/>
                <a:headEnd/>
                <a:tailEnd/>
              </a:ln>
            </p:spPr>
            <p:txBody>
              <a:bodyPr/>
              <a:lstStyle/>
              <a:p>
                <a:endParaRPr lang="pt-BR"/>
              </a:p>
            </p:txBody>
          </p:sp>
          <p:sp>
            <p:nvSpPr>
              <p:cNvPr id="22069" name="Freeform 472"/>
              <p:cNvSpPr>
                <a:spLocks/>
              </p:cNvSpPr>
              <p:nvPr/>
            </p:nvSpPr>
            <p:spPr bwMode="auto">
              <a:xfrm>
                <a:off x="3976" y="2575"/>
                <a:ext cx="25" cy="19"/>
              </a:xfrm>
              <a:custGeom>
                <a:avLst/>
                <a:gdLst>
                  <a:gd name="T0" fmla="*/ 8 w 25"/>
                  <a:gd name="T1" fmla="*/ 17 h 19"/>
                  <a:gd name="T2" fmla="*/ 8 w 25"/>
                  <a:gd name="T3" fmla="*/ 19 h 19"/>
                  <a:gd name="T4" fmla="*/ 25 w 25"/>
                  <a:gd name="T5" fmla="*/ 6 h 19"/>
                  <a:gd name="T6" fmla="*/ 17 w 25"/>
                  <a:gd name="T7" fmla="*/ 0 h 19"/>
                  <a:gd name="T8" fmla="*/ 0 w 25"/>
                  <a:gd name="T9" fmla="*/ 11 h 19"/>
                  <a:gd name="T10" fmla="*/ 8 w 25"/>
                  <a:gd name="T11" fmla="*/ 17 h 19"/>
                  <a:gd name="T12" fmla="*/ 0 60000 65536"/>
                  <a:gd name="T13" fmla="*/ 0 60000 65536"/>
                  <a:gd name="T14" fmla="*/ 0 60000 65536"/>
                  <a:gd name="T15" fmla="*/ 0 60000 65536"/>
                  <a:gd name="T16" fmla="*/ 0 60000 65536"/>
                  <a:gd name="T17" fmla="*/ 0 60000 65536"/>
                  <a:gd name="T18" fmla="*/ 0 w 25"/>
                  <a:gd name="T19" fmla="*/ 0 h 19"/>
                  <a:gd name="T20" fmla="*/ 25 w 25"/>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5" h="19">
                    <a:moveTo>
                      <a:pt x="8" y="17"/>
                    </a:moveTo>
                    <a:lnTo>
                      <a:pt x="8" y="19"/>
                    </a:lnTo>
                    <a:lnTo>
                      <a:pt x="25" y="6"/>
                    </a:lnTo>
                    <a:lnTo>
                      <a:pt x="17" y="0"/>
                    </a:lnTo>
                    <a:lnTo>
                      <a:pt x="0" y="11"/>
                    </a:lnTo>
                    <a:lnTo>
                      <a:pt x="8" y="17"/>
                    </a:lnTo>
                    <a:close/>
                  </a:path>
                </a:pathLst>
              </a:custGeom>
              <a:solidFill>
                <a:srgbClr val="000000"/>
              </a:solidFill>
              <a:ln w="9525">
                <a:noFill/>
                <a:round/>
                <a:headEnd/>
                <a:tailEnd/>
              </a:ln>
            </p:spPr>
            <p:txBody>
              <a:bodyPr/>
              <a:lstStyle/>
              <a:p>
                <a:endParaRPr lang="pt-BR"/>
              </a:p>
            </p:txBody>
          </p:sp>
          <p:sp>
            <p:nvSpPr>
              <p:cNvPr id="22070" name="Freeform 473"/>
              <p:cNvSpPr>
                <a:spLocks/>
              </p:cNvSpPr>
              <p:nvPr/>
            </p:nvSpPr>
            <p:spPr bwMode="auto">
              <a:xfrm>
                <a:off x="3953" y="2586"/>
                <a:ext cx="31" cy="21"/>
              </a:xfrm>
              <a:custGeom>
                <a:avLst/>
                <a:gdLst>
                  <a:gd name="T0" fmla="*/ 12 w 31"/>
                  <a:gd name="T1" fmla="*/ 18 h 21"/>
                  <a:gd name="T2" fmla="*/ 10 w 31"/>
                  <a:gd name="T3" fmla="*/ 21 h 21"/>
                  <a:gd name="T4" fmla="*/ 31 w 31"/>
                  <a:gd name="T5" fmla="*/ 6 h 21"/>
                  <a:gd name="T6" fmla="*/ 23 w 31"/>
                  <a:gd name="T7" fmla="*/ 0 h 21"/>
                  <a:gd name="T8" fmla="*/ 2 w 31"/>
                  <a:gd name="T9" fmla="*/ 14 h 21"/>
                  <a:gd name="T10" fmla="*/ 0 w 31"/>
                  <a:gd name="T11" fmla="*/ 16 h 21"/>
                  <a:gd name="T12" fmla="*/ 12 w 31"/>
                  <a:gd name="T13" fmla="*/ 18 h 21"/>
                  <a:gd name="T14" fmla="*/ 0 60000 65536"/>
                  <a:gd name="T15" fmla="*/ 0 60000 65536"/>
                  <a:gd name="T16" fmla="*/ 0 60000 65536"/>
                  <a:gd name="T17" fmla="*/ 0 60000 65536"/>
                  <a:gd name="T18" fmla="*/ 0 60000 65536"/>
                  <a:gd name="T19" fmla="*/ 0 60000 65536"/>
                  <a:gd name="T20" fmla="*/ 0 60000 65536"/>
                  <a:gd name="T21" fmla="*/ 0 w 31"/>
                  <a:gd name="T22" fmla="*/ 0 h 21"/>
                  <a:gd name="T23" fmla="*/ 31 w 31"/>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1">
                    <a:moveTo>
                      <a:pt x="12" y="18"/>
                    </a:moveTo>
                    <a:lnTo>
                      <a:pt x="10" y="21"/>
                    </a:lnTo>
                    <a:lnTo>
                      <a:pt x="31" y="6"/>
                    </a:lnTo>
                    <a:lnTo>
                      <a:pt x="23" y="0"/>
                    </a:lnTo>
                    <a:lnTo>
                      <a:pt x="2" y="14"/>
                    </a:lnTo>
                    <a:lnTo>
                      <a:pt x="0" y="16"/>
                    </a:lnTo>
                    <a:lnTo>
                      <a:pt x="12" y="18"/>
                    </a:lnTo>
                    <a:close/>
                  </a:path>
                </a:pathLst>
              </a:custGeom>
              <a:solidFill>
                <a:srgbClr val="000000"/>
              </a:solidFill>
              <a:ln w="9525">
                <a:noFill/>
                <a:round/>
                <a:headEnd/>
                <a:tailEnd/>
              </a:ln>
            </p:spPr>
            <p:txBody>
              <a:bodyPr/>
              <a:lstStyle/>
              <a:p>
                <a:endParaRPr lang="pt-BR"/>
              </a:p>
            </p:txBody>
          </p:sp>
          <p:sp>
            <p:nvSpPr>
              <p:cNvPr id="22071" name="Freeform 474"/>
              <p:cNvSpPr>
                <a:spLocks/>
              </p:cNvSpPr>
              <p:nvPr/>
            </p:nvSpPr>
            <p:spPr bwMode="auto">
              <a:xfrm>
                <a:off x="3946" y="2602"/>
                <a:ext cx="19" cy="17"/>
              </a:xfrm>
              <a:custGeom>
                <a:avLst/>
                <a:gdLst>
                  <a:gd name="T0" fmla="*/ 11 w 19"/>
                  <a:gd name="T1" fmla="*/ 15 h 17"/>
                  <a:gd name="T2" fmla="*/ 11 w 19"/>
                  <a:gd name="T3" fmla="*/ 17 h 17"/>
                  <a:gd name="T4" fmla="*/ 19 w 19"/>
                  <a:gd name="T5" fmla="*/ 2 h 17"/>
                  <a:gd name="T6" fmla="*/ 7 w 19"/>
                  <a:gd name="T7" fmla="*/ 0 h 17"/>
                  <a:gd name="T8" fmla="*/ 0 w 19"/>
                  <a:gd name="T9" fmla="*/ 13 h 17"/>
                  <a:gd name="T10" fmla="*/ 0 w 19"/>
                  <a:gd name="T11" fmla="*/ 13 h 17"/>
                  <a:gd name="T12" fmla="*/ 11 w 19"/>
                  <a:gd name="T13" fmla="*/ 15 h 17"/>
                  <a:gd name="T14" fmla="*/ 0 60000 65536"/>
                  <a:gd name="T15" fmla="*/ 0 60000 65536"/>
                  <a:gd name="T16" fmla="*/ 0 60000 65536"/>
                  <a:gd name="T17" fmla="*/ 0 60000 65536"/>
                  <a:gd name="T18" fmla="*/ 0 60000 65536"/>
                  <a:gd name="T19" fmla="*/ 0 60000 65536"/>
                  <a:gd name="T20" fmla="*/ 0 60000 65536"/>
                  <a:gd name="T21" fmla="*/ 0 w 19"/>
                  <a:gd name="T22" fmla="*/ 0 h 17"/>
                  <a:gd name="T23" fmla="*/ 19 w 1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7">
                    <a:moveTo>
                      <a:pt x="11" y="15"/>
                    </a:moveTo>
                    <a:lnTo>
                      <a:pt x="11" y="17"/>
                    </a:lnTo>
                    <a:lnTo>
                      <a:pt x="19" y="2"/>
                    </a:lnTo>
                    <a:lnTo>
                      <a:pt x="7" y="0"/>
                    </a:lnTo>
                    <a:lnTo>
                      <a:pt x="0" y="13"/>
                    </a:lnTo>
                    <a:lnTo>
                      <a:pt x="11" y="15"/>
                    </a:lnTo>
                    <a:close/>
                  </a:path>
                </a:pathLst>
              </a:custGeom>
              <a:solidFill>
                <a:srgbClr val="000000"/>
              </a:solidFill>
              <a:ln w="9525">
                <a:noFill/>
                <a:round/>
                <a:headEnd/>
                <a:tailEnd/>
              </a:ln>
            </p:spPr>
            <p:txBody>
              <a:bodyPr/>
              <a:lstStyle/>
              <a:p>
                <a:endParaRPr lang="pt-BR"/>
              </a:p>
            </p:txBody>
          </p:sp>
          <p:sp>
            <p:nvSpPr>
              <p:cNvPr id="22072" name="Freeform 475"/>
              <p:cNvSpPr>
                <a:spLocks/>
              </p:cNvSpPr>
              <p:nvPr/>
            </p:nvSpPr>
            <p:spPr bwMode="auto">
              <a:xfrm>
                <a:off x="3940" y="2615"/>
                <a:ext cx="17" cy="36"/>
              </a:xfrm>
              <a:custGeom>
                <a:avLst/>
                <a:gdLst>
                  <a:gd name="T0" fmla="*/ 6 w 17"/>
                  <a:gd name="T1" fmla="*/ 26 h 36"/>
                  <a:gd name="T2" fmla="*/ 11 w 17"/>
                  <a:gd name="T3" fmla="*/ 32 h 36"/>
                  <a:gd name="T4" fmla="*/ 17 w 17"/>
                  <a:gd name="T5" fmla="*/ 2 h 36"/>
                  <a:gd name="T6" fmla="*/ 6 w 17"/>
                  <a:gd name="T7" fmla="*/ 0 h 36"/>
                  <a:gd name="T8" fmla="*/ 0 w 17"/>
                  <a:gd name="T9" fmla="*/ 32 h 36"/>
                  <a:gd name="T10" fmla="*/ 6 w 17"/>
                  <a:gd name="T11" fmla="*/ 36 h 36"/>
                  <a:gd name="T12" fmla="*/ 0 w 17"/>
                  <a:gd name="T13" fmla="*/ 32 h 36"/>
                  <a:gd name="T14" fmla="*/ 0 w 17"/>
                  <a:gd name="T15" fmla="*/ 36 h 36"/>
                  <a:gd name="T16" fmla="*/ 6 w 17"/>
                  <a:gd name="T17" fmla="*/ 36 h 36"/>
                  <a:gd name="T18" fmla="*/ 6 w 17"/>
                  <a:gd name="T19" fmla="*/ 26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36"/>
                  <a:gd name="T32" fmla="*/ 17 w 17"/>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36">
                    <a:moveTo>
                      <a:pt x="6" y="26"/>
                    </a:moveTo>
                    <a:lnTo>
                      <a:pt x="11" y="32"/>
                    </a:lnTo>
                    <a:lnTo>
                      <a:pt x="17" y="2"/>
                    </a:lnTo>
                    <a:lnTo>
                      <a:pt x="6" y="0"/>
                    </a:lnTo>
                    <a:lnTo>
                      <a:pt x="0" y="32"/>
                    </a:lnTo>
                    <a:lnTo>
                      <a:pt x="6" y="36"/>
                    </a:lnTo>
                    <a:lnTo>
                      <a:pt x="0" y="32"/>
                    </a:lnTo>
                    <a:lnTo>
                      <a:pt x="0" y="36"/>
                    </a:lnTo>
                    <a:lnTo>
                      <a:pt x="6" y="36"/>
                    </a:lnTo>
                    <a:lnTo>
                      <a:pt x="6" y="26"/>
                    </a:lnTo>
                    <a:close/>
                  </a:path>
                </a:pathLst>
              </a:custGeom>
              <a:solidFill>
                <a:srgbClr val="000000"/>
              </a:solidFill>
              <a:ln w="9525">
                <a:noFill/>
                <a:round/>
                <a:headEnd/>
                <a:tailEnd/>
              </a:ln>
            </p:spPr>
            <p:txBody>
              <a:bodyPr/>
              <a:lstStyle/>
              <a:p>
                <a:endParaRPr lang="pt-BR"/>
              </a:p>
            </p:txBody>
          </p:sp>
          <p:sp>
            <p:nvSpPr>
              <p:cNvPr id="22073" name="Freeform 476"/>
              <p:cNvSpPr>
                <a:spLocks/>
              </p:cNvSpPr>
              <p:nvPr/>
            </p:nvSpPr>
            <p:spPr bwMode="auto">
              <a:xfrm>
                <a:off x="3946" y="2641"/>
                <a:ext cx="13" cy="10"/>
              </a:xfrm>
              <a:custGeom>
                <a:avLst/>
                <a:gdLst>
                  <a:gd name="T0" fmla="*/ 13 w 13"/>
                  <a:gd name="T1" fmla="*/ 6 h 10"/>
                  <a:gd name="T2" fmla="*/ 9 w 13"/>
                  <a:gd name="T3" fmla="*/ 0 h 10"/>
                  <a:gd name="T4" fmla="*/ 0 w 13"/>
                  <a:gd name="T5" fmla="*/ 0 h 10"/>
                  <a:gd name="T6" fmla="*/ 0 w 13"/>
                  <a:gd name="T7" fmla="*/ 10 h 10"/>
                  <a:gd name="T8" fmla="*/ 9 w 13"/>
                  <a:gd name="T9" fmla="*/ 10 h 10"/>
                  <a:gd name="T10" fmla="*/ 3 w 13"/>
                  <a:gd name="T11" fmla="*/ 6 h 10"/>
                  <a:gd name="T12" fmla="*/ 13 w 13"/>
                  <a:gd name="T13" fmla="*/ 6 h 10"/>
                  <a:gd name="T14" fmla="*/ 13 w 13"/>
                  <a:gd name="T15" fmla="*/ 0 h 10"/>
                  <a:gd name="T16" fmla="*/ 9 w 13"/>
                  <a:gd name="T17" fmla="*/ 0 h 10"/>
                  <a:gd name="T18" fmla="*/ 13 w 13"/>
                  <a:gd name="T19" fmla="*/ 6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10"/>
                  <a:gd name="T32" fmla="*/ 13 w 13"/>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10">
                    <a:moveTo>
                      <a:pt x="13" y="6"/>
                    </a:moveTo>
                    <a:lnTo>
                      <a:pt x="9" y="0"/>
                    </a:lnTo>
                    <a:lnTo>
                      <a:pt x="0" y="0"/>
                    </a:lnTo>
                    <a:lnTo>
                      <a:pt x="0" y="10"/>
                    </a:lnTo>
                    <a:lnTo>
                      <a:pt x="9" y="10"/>
                    </a:lnTo>
                    <a:lnTo>
                      <a:pt x="3" y="6"/>
                    </a:lnTo>
                    <a:lnTo>
                      <a:pt x="13" y="6"/>
                    </a:lnTo>
                    <a:lnTo>
                      <a:pt x="13" y="0"/>
                    </a:lnTo>
                    <a:lnTo>
                      <a:pt x="9" y="0"/>
                    </a:lnTo>
                    <a:lnTo>
                      <a:pt x="13" y="6"/>
                    </a:lnTo>
                    <a:close/>
                  </a:path>
                </a:pathLst>
              </a:custGeom>
              <a:solidFill>
                <a:srgbClr val="000000"/>
              </a:solidFill>
              <a:ln w="9525">
                <a:noFill/>
                <a:round/>
                <a:headEnd/>
                <a:tailEnd/>
              </a:ln>
            </p:spPr>
            <p:txBody>
              <a:bodyPr/>
              <a:lstStyle/>
              <a:p>
                <a:endParaRPr lang="pt-BR"/>
              </a:p>
            </p:txBody>
          </p:sp>
          <p:sp>
            <p:nvSpPr>
              <p:cNvPr id="22074" name="Freeform 477"/>
              <p:cNvSpPr>
                <a:spLocks/>
              </p:cNvSpPr>
              <p:nvPr/>
            </p:nvSpPr>
            <p:spPr bwMode="auto">
              <a:xfrm>
                <a:off x="3949" y="2647"/>
                <a:ext cx="16" cy="36"/>
              </a:xfrm>
              <a:custGeom>
                <a:avLst/>
                <a:gdLst>
                  <a:gd name="T0" fmla="*/ 10 w 16"/>
                  <a:gd name="T1" fmla="*/ 36 h 36"/>
                  <a:gd name="T2" fmla="*/ 16 w 16"/>
                  <a:gd name="T3" fmla="*/ 34 h 36"/>
                  <a:gd name="T4" fmla="*/ 10 w 16"/>
                  <a:gd name="T5" fmla="*/ 0 h 36"/>
                  <a:gd name="T6" fmla="*/ 0 w 16"/>
                  <a:gd name="T7" fmla="*/ 0 h 36"/>
                  <a:gd name="T8" fmla="*/ 6 w 16"/>
                  <a:gd name="T9" fmla="*/ 36 h 36"/>
                  <a:gd name="T10" fmla="*/ 10 w 16"/>
                  <a:gd name="T11" fmla="*/ 36 h 36"/>
                  <a:gd name="T12" fmla="*/ 0 60000 65536"/>
                  <a:gd name="T13" fmla="*/ 0 60000 65536"/>
                  <a:gd name="T14" fmla="*/ 0 60000 65536"/>
                  <a:gd name="T15" fmla="*/ 0 60000 65536"/>
                  <a:gd name="T16" fmla="*/ 0 60000 65536"/>
                  <a:gd name="T17" fmla="*/ 0 60000 65536"/>
                  <a:gd name="T18" fmla="*/ 0 w 16"/>
                  <a:gd name="T19" fmla="*/ 0 h 36"/>
                  <a:gd name="T20" fmla="*/ 16 w 16"/>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6" h="36">
                    <a:moveTo>
                      <a:pt x="10" y="36"/>
                    </a:moveTo>
                    <a:lnTo>
                      <a:pt x="16" y="34"/>
                    </a:lnTo>
                    <a:lnTo>
                      <a:pt x="10" y="0"/>
                    </a:lnTo>
                    <a:lnTo>
                      <a:pt x="0" y="0"/>
                    </a:lnTo>
                    <a:lnTo>
                      <a:pt x="6" y="36"/>
                    </a:lnTo>
                    <a:lnTo>
                      <a:pt x="10" y="36"/>
                    </a:lnTo>
                    <a:close/>
                  </a:path>
                </a:pathLst>
              </a:custGeom>
              <a:solidFill>
                <a:srgbClr val="000000"/>
              </a:solidFill>
              <a:ln w="9525">
                <a:noFill/>
                <a:round/>
                <a:headEnd/>
                <a:tailEnd/>
              </a:ln>
            </p:spPr>
            <p:txBody>
              <a:bodyPr/>
              <a:lstStyle/>
              <a:p>
                <a:endParaRPr lang="pt-BR"/>
              </a:p>
            </p:txBody>
          </p:sp>
          <p:sp>
            <p:nvSpPr>
              <p:cNvPr id="22075" name="Freeform 478"/>
              <p:cNvSpPr>
                <a:spLocks/>
              </p:cNvSpPr>
              <p:nvPr/>
            </p:nvSpPr>
            <p:spPr bwMode="auto">
              <a:xfrm>
                <a:off x="3710" y="2653"/>
                <a:ext cx="17" cy="9"/>
              </a:xfrm>
              <a:custGeom>
                <a:avLst/>
                <a:gdLst>
                  <a:gd name="T0" fmla="*/ 8 w 17"/>
                  <a:gd name="T1" fmla="*/ 7 h 9"/>
                  <a:gd name="T2" fmla="*/ 4 w 17"/>
                  <a:gd name="T3" fmla="*/ 9 h 9"/>
                  <a:gd name="T4" fmla="*/ 17 w 17"/>
                  <a:gd name="T5" fmla="*/ 9 h 9"/>
                  <a:gd name="T6" fmla="*/ 17 w 17"/>
                  <a:gd name="T7" fmla="*/ 0 h 9"/>
                  <a:gd name="T8" fmla="*/ 4 w 17"/>
                  <a:gd name="T9" fmla="*/ 0 h 9"/>
                  <a:gd name="T10" fmla="*/ 0 w 17"/>
                  <a:gd name="T11" fmla="*/ 2 h 9"/>
                  <a:gd name="T12" fmla="*/ 4 w 17"/>
                  <a:gd name="T13" fmla="*/ 0 h 9"/>
                  <a:gd name="T14" fmla="*/ 0 w 17"/>
                  <a:gd name="T15" fmla="*/ 0 h 9"/>
                  <a:gd name="T16" fmla="*/ 0 w 17"/>
                  <a:gd name="T17" fmla="*/ 2 h 9"/>
                  <a:gd name="T18" fmla="*/ 8 w 17"/>
                  <a:gd name="T19" fmla="*/ 7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9"/>
                  <a:gd name="T32" fmla="*/ 17 w 17"/>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9">
                    <a:moveTo>
                      <a:pt x="8" y="7"/>
                    </a:moveTo>
                    <a:lnTo>
                      <a:pt x="4" y="9"/>
                    </a:lnTo>
                    <a:lnTo>
                      <a:pt x="17" y="9"/>
                    </a:lnTo>
                    <a:lnTo>
                      <a:pt x="17" y="0"/>
                    </a:lnTo>
                    <a:lnTo>
                      <a:pt x="4" y="0"/>
                    </a:lnTo>
                    <a:lnTo>
                      <a:pt x="0" y="2"/>
                    </a:lnTo>
                    <a:lnTo>
                      <a:pt x="4" y="0"/>
                    </a:lnTo>
                    <a:lnTo>
                      <a:pt x="0" y="0"/>
                    </a:lnTo>
                    <a:lnTo>
                      <a:pt x="0" y="2"/>
                    </a:lnTo>
                    <a:lnTo>
                      <a:pt x="8" y="7"/>
                    </a:lnTo>
                    <a:close/>
                  </a:path>
                </a:pathLst>
              </a:custGeom>
              <a:solidFill>
                <a:srgbClr val="000000"/>
              </a:solidFill>
              <a:ln w="9525">
                <a:noFill/>
                <a:round/>
                <a:headEnd/>
                <a:tailEnd/>
              </a:ln>
            </p:spPr>
            <p:txBody>
              <a:bodyPr/>
              <a:lstStyle/>
              <a:p>
                <a:endParaRPr lang="pt-BR"/>
              </a:p>
            </p:txBody>
          </p:sp>
          <p:sp>
            <p:nvSpPr>
              <p:cNvPr id="22076" name="Freeform 479"/>
              <p:cNvSpPr>
                <a:spLocks/>
              </p:cNvSpPr>
              <p:nvPr/>
            </p:nvSpPr>
            <p:spPr bwMode="auto">
              <a:xfrm>
                <a:off x="3676" y="2655"/>
                <a:ext cx="42" cy="32"/>
              </a:xfrm>
              <a:custGeom>
                <a:avLst/>
                <a:gdLst>
                  <a:gd name="T0" fmla="*/ 10 w 42"/>
                  <a:gd name="T1" fmla="*/ 32 h 32"/>
                  <a:gd name="T2" fmla="*/ 42 w 42"/>
                  <a:gd name="T3" fmla="*/ 5 h 32"/>
                  <a:gd name="T4" fmla="*/ 34 w 42"/>
                  <a:gd name="T5" fmla="*/ 0 h 32"/>
                  <a:gd name="T6" fmla="*/ 0 w 42"/>
                  <a:gd name="T7" fmla="*/ 26 h 32"/>
                  <a:gd name="T8" fmla="*/ 10 w 42"/>
                  <a:gd name="T9" fmla="*/ 32 h 32"/>
                  <a:gd name="T10" fmla="*/ 0 60000 65536"/>
                  <a:gd name="T11" fmla="*/ 0 60000 65536"/>
                  <a:gd name="T12" fmla="*/ 0 60000 65536"/>
                  <a:gd name="T13" fmla="*/ 0 60000 65536"/>
                  <a:gd name="T14" fmla="*/ 0 60000 65536"/>
                  <a:gd name="T15" fmla="*/ 0 w 42"/>
                  <a:gd name="T16" fmla="*/ 0 h 32"/>
                  <a:gd name="T17" fmla="*/ 42 w 42"/>
                  <a:gd name="T18" fmla="*/ 32 h 32"/>
                </a:gdLst>
                <a:ahLst/>
                <a:cxnLst>
                  <a:cxn ang="T10">
                    <a:pos x="T0" y="T1"/>
                  </a:cxn>
                  <a:cxn ang="T11">
                    <a:pos x="T2" y="T3"/>
                  </a:cxn>
                  <a:cxn ang="T12">
                    <a:pos x="T4" y="T5"/>
                  </a:cxn>
                  <a:cxn ang="T13">
                    <a:pos x="T6" y="T7"/>
                  </a:cxn>
                  <a:cxn ang="T14">
                    <a:pos x="T8" y="T9"/>
                  </a:cxn>
                </a:cxnLst>
                <a:rect l="T15" t="T16" r="T17" b="T18"/>
                <a:pathLst>
                  <a:path w="42" h="32">
                    <a:moveTo>
                      <a:pt x="10" y="32"/>
                    </a:moveTo>
                    <a:lnTo>
                      <a:pt x="42" y="5"/>
                    </a:lnTo>
                    <a:lnTo>
                      <a:pt x="34" y="0"/>
                    </a:lnTo>
                    <a:lnTo>
                      <a:pt x="0" y="26"/>
                    </a:lnTo>
                    <a:lnTo>
                      <a:pt x="10" y="32"/>
                    </a:lnTo>
                    <a:close/>
                  </a:path>
                </a:pathLst>
              </a:custGeom>
              <a:solidFill>
                <a:srgbClr val="000000"/>
              </a:solidFill>
              <a:ln w="9525">
                <a:noFill/>
                <a:round/>
                <a:headEnd/>
                <a:tailEnd/>
              </a:ln>
            </p:spPr>
            <p:txBody>
              <a:bodyPr/>
              <a:lstStyle/>
              <a:p>
                <a:endParaRPr lang="pt-BR"/>
              </a:p>
            </p:txBody>
          </p:sp>
          <p:sp>
            <p:nvSpPr>
              <p:cNvPr id="22077" name="Freeform 480"/>
              <p:cNvSpPr>
                <a:spLocks/>
              </p:cNvSpPr>
              <p:nvPr/>
            </p:nvSpPr>
            <p:spPr bwMode="auto">
              <a:xfrm>
                <a:off x="3651" y="2681"/>
                <a:ext cx="35" cy="23"/>
              </a:xfrm>
              <a:custGeom>
                <a:avLst/>
                <a:gdLst>
                  <a:gd name="T0" fmla="*/ 8 w 35"/>
                  <a:gd name="T1" fmla="*/ 23 h 23"/>
                  <a:gd name="T2" fmla="*/ 8 w 35"/>
                  <a:gd name="T3" fmla="*/ 23 h 23"/>
                  <a:gd name="T4" fmla="*/ 35 w 35"/>
                  <a:gd name="T5" fmla="*/ 6 h 23"/>
                  <a:gd name="T6" fmla="*/ 25 w 35"/>
                  <a:gd name="T7" fmla="*/ 0 h 23"/>
                  <a:gd name="T8" fmla="*/ 0 w 35"/>
                  <a:gd name="T9" fmla="*/ 17 h 23"/>
                  <a:gd name="T10" fmla="*/ 0 w 35"/>
                  <a:gd name="T11" fmla="*/ 17 h 23"/>
                  <a:gd name="T12" fmla="*/ 8 w 35"/>
                  <a:gd name="T13" fmla="*/ 23 h 23"/>
                  <a:gd name="T14" fmla="*/ 0 60000 65536"/>
                  <a:gd name="T15" fmla="*/ 0 60000 65536"/>
                  <a:gd name="T16" fmla="*/ 0 60000 65536"/>
                  <a:gd name="T17" fmla="*/ 0 60000 65536"/>
                  <a:gd name="T18" fmla="*/ 0 60000 65536"/>
                  <a:gd name="T19" fmla="*/ 0 60000 65536"/>
                  <a:gd name="T20" fmla="*/ 0 60000 65536"/>
                  <a:gd name="T21" fmla="*/ 0 w 35"/>
                  <a:gd name="T22" fmla="*/ 0 h 23"/>
                  <a:gd name="T23" fmla="*/ 35 w 3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23">
                    <a:moveTo>
                      <a:pt x="8" y="23"/>
                    </a:moveTo>
                    <a:lnTo>
                      <a:pt x="8" y="23"/>
                    </a:lnTo>
                    <a:lnTo>
                      <a:pt x="35" y="6"/>
                    </a:lnTo>
                    <a:lnTo>
                      <a:pt x="25" y="0"/>
                    </a:lnTo>
                    <a:lnTo>
                      <a:pt x="0" y="17"/>
                    </a:lnTo>
                    <a:lnTo>
                      <a:pt x="8" y="23"/>
                    </a:lnTo>
                    <a:close/>
                  </a:path>
                </a:pathLst>
              </a:custGeom>
              <a:solidFill>
                <a:srgbClr val="000000"/>
              </a:solidFill>
              <a:ln w="9525">
                <a:noFill/>
                <a:round/>
                <a:headEnd/>
                <a:tailEnd/>
              </a:ln>
            </p:spPr>
            <p:txBody>
              <a:bodyPr/>
              <a:lstStyle/>
              <a:p>
                <a:endParaRPr lang="pt-BR"/>
              </a:p>
            </p:txBody>
          </p:sp>
          <p:sp>
            <p:nvSpPr>
              <p:cNvPr id="22078" name="Freeform 481"/>
              <p:cNvSpPr>
                <a:spLocks/>
              </p:cNvSpPr>
              <p:nvPr/>
            </p:nvSpPr>
            <p:spPr bwMode="auto">
              <a:xfrm>
                <a:off x="3625" y="2698"/>
                <a:ext cx="34" cy="25"/>
              </a:xfrm>
              <a:custGeom>
                <a:avLst/>
                <a:gdLst>
                  <a:gd name="T0" fmla="*/ 9 w 34"/>
                  <a:gd name="T1" fmla="*/ 23 h 25"/>
                  <a:gd name="T2" fmla="*/ 9 w 34"/>
                  <a:gd name="T3" fmla="*/ 25 h 25"/>
                  <a:gd name="T4" fmla="*/ 34 w 34"/>
                  <a:gd name="T5" fmla="*/ 6 h 25"/>
                  <a:gd name="T6" fmla="*/ 26 w 34"/>
                  <a:gd name="T7" fmla="*/ 0 h 25"/>
                  <a:gd name="T8" fmla="*/ 0 w 34"/>
                  <a:gd name="T9" fmla="*/ 18 h 25"/>
                  <a:gd name="T10" fmla="*/ 0 w 34"/>
                  <a:gd name="T11" fmla="*/ 19 h 25"/>
                  <a:gd name="T12" fmla="*/ 9 w 34"/>
                  <a:gd name="T13" fmla="*/ 23 h 25"/>
                  <a:gd name="T14" fmla="*/ 0 60000 65536"/>
                  <a:gd name="T15" fmla="*/ 0 60000 65536"/>
                  <a:gd name="T16" fmla="*/ 0 60000 65536"/>
                  <a:gd name="T17" fmla="*/ 0 60000 65536"/>
                  <a:gd name="T18" fmla="*/ 0 60000 65536"/>
                  <a:gd name="T19" fmla="*/ 0 60000 65536"/>
                  <a:gd name="T20" fmla="*/ 0 60000 65536"/>
                  <a:gd name="T21" fmla="*/ 0 w 34"/>
                  <a:gd name="T22" fmla="*/ 0 h 25"/>
                  <a:gd name="T23" fmla="*/ 34 w 34"/>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5">
                    <a:moveTo>
                      <a:pt x="9" y="23"/>
                    </a:moveTo>
                    <a:lnTo>
                      <a:pt x="9" y="25"/>
                    </a:lnTo>
                    <a:lnTo>
                      <a:pt x="34" y="6"/>
                    </a:lnTo>
                    <a:lnTo>
                      <a:pt x="26" y="0"/>
                    </a:lnTo>
                    <a:lnTo>
                      <a:pt x="0" y="18"/>
                    </a:lnTo>
                    <a:lnTo>
                      <a:pt x="0" y="19"/>
                    </a:lnTo>
                    <a:lnTo>
                      <a:pt x="9" y="23"/>
                    </a:lnTo>
                    <a:close/>
                  </a:path>
                </a:pathLst>
              </a:custGeom>
              <a:solidFill>
                <a:srgbClr val="000000"/>
              </a:solidFill>
              <a:ln w="9525">
                <a:noFill/>
                <a:round/>
                <a:headEnd/>
                <a:tailEnd/>
              </a:ln>
            </p:spPr>
            <p:txBody>
              <a:bodyPr/>
              <a:lstStyle/>
              <a:p>
                <a:endParaRPr lang="pt-BR"/>
              </a:p>
            </p:txBody>
          </p:sp>
          <p:sp>
            <p:nvSpPr>
              <p:cNvPr id="22079" name="Freeform 482"/>
              <p:cNvSpPr>
                <a:spLocks/>
              </p:cNvSpPr>
              <p:nvPr/>
            </p:nvSpPr>
            <p:spPr bwMode="auto">
              <a:xfrm>
                <a:off x="3615" y="2717"/>
                <a:ext cx="19" cy="19"/>
              </a:xfrm>
              <a:custGeom>
                <a:avLst/>
                <a:gdLst>
                  <a:gd name="T0" fmla="*/ 12 w 19"/>
                  <a:gd name="T1" fmla="*/ 17 h 19"/>
                  <a:gd name="T2" fmla="*/ 12 w 19"/>
                  <a:gd name="T3" fmla="*/ 19 h 19"/>
                  <a:gd name="T4" fmla="*/ 19 w 19"/>
                  <a:gd name="T5" fmla="*/ 4 h 19"/>
                  <a:gd name="T6" fmla="*/ 10 w 19"/>
                  <a:gd name="T7" fmla="*/ 0 h 19"/>
                  <a:gd name="T8" fmla="*/ 0 w 19"/>
                  <a:gd name="T9" fmla="*/ 17 h 19"/>
                  <a:gd name="T10" fmla="*/ 0 w 19"/>
                  <a:gd name="T11" fmla="*/ 17 h 19"/>
                  <a:gd name="T12" fmla="*/ 12 w 19"/>
                  <a:gd name="T13" fmla="*/ 17 h 19"/>
                  <a:gd name="T14" fmla="*/ 0 60000 65536"/>
                  <a:gd name="T15" fmla="*/ 0 60000 65536"/>
                  <a:gd name="T16" fmla="*/ 0 60000 65536"/>
                  <a:gd name="T17" fmla="*/ 0 60000 65536"/>
                  <a:gd name="T18" fmla="*/ 0 60000 65536"/>
                  <a:gd name="T19" fmla="*/ 0 60000 65536"/>
                  <a:gd name="T20" fmla="*/ 0 60000 65536"/>
                  <a:gd name="T21" fmla="*/ 0 w 19"/>
                  <a:gd name="T22" fmla="*/ 0 h 19"/>
                  <a:gd name="T23" fmla="*/ 19 w 19"/>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9">
                    <a:moveTo>
                      <a:pt x="12" y="17"/>
                    </a:moveTo>
                    <a:lnTo>
                      <a:pt x="12" y="19"/>
                    </a:lnTo>
                    <a:lnTo>
                      <a:pt x="19" y="4"/>
                    </a:lnTo>
                    <a:lnTo>
                      <a:pt x="10" y="0"/>
                    </a:lnTo>
                    <a:lnTo>
                      <a:pt x="0" y="17"/>
                    </a:lnTo>
                    <a:lnTo>
                      <a:pt x="12" y="17"/>
                    </a:lnTo>
                    <a:close/>
                  </a:path>
                </a:pathLst>
              </a:custGeom>
              <a:solidFill>
                <a:srgbClr val="000000"/>
              </a:solidFill>
              <a:ln w="9525">
                <a:noFill/>
                <a:round/>
                <a:headEnd/>
                <a:tailEnd/>
              </a:ln>
            </p:spPr>
            <p:txBody>
              <a:bodyPr/>
              <a:lstStyle/>
              <a:p>
                <a:endParaRPr lang="pt-BR"/>
              </a:p>
            </p:txBody>
          </p:sp>
          <p:sp>
            <p:nvSpPr>
              <p:cNvPr id="22080" name="Freeform 483"/>
              <p:cNvSpPr>
                <a:spLocks/>
              </p:cNvSpPr>
              <p:nvPr/>
            </p:nvSpPr>
            <p:spPr bwMode="auto">
              <a:xfrm>
                <a:off x="3615" y="2734"/>
                <a:ext cx="12" cy="40"/>
              </a:xfrm>
              <a:custGeom>
                <a:avLst/>
                <a:gdLst>
                  <a:gd name="T0" fmla="*/ 6 w 12"/>
                  <a:gd name="T1" fmla="*/ 33 h 40"/>
                  <a:gd name="T2" fmla="*/ 12 w 12"/>
                  <a:gd name="T3" fmla="*/ 37 h 40"/>
                  <a:gd name="T4" fmla="*/ 12 w 12"/>
                  <a:gd name="T5" fmla="*/ 0 h 40"/>
                  <a:gd name="T6" fmla="*/ 0 w 12"/>
                  <a:gd name="T7" fmla="*/ 0 h 40"/>
                  <a:gd name="T8" fmla="*/ 0 w 12"/>
                  <a:gd name="T9" fmla="*/ 37 h 40"/>
                  <a:gd name="T10" fmla="*/ 6 w 12"/>
                  <a:gd name="T11" fmla="*/ 40 h 40"/>
                  <a:gd name="T12" fmla="*/ 0 w 12"/>
                  <a:gd name="T13" fmla="*/ 37 h 40"/>
                  <a:gd name="T14" fmla="*/ 0 w 12"/>
                  <a:gd name="T15" fmla="*/ 40 h 40"/>
                  <a:gd name="T16" fmla="*/ 6 w 12"/>
                  <a:gd name="T17" fmla="*/ 40 h 40"/>
                  <a:gd name="T18" fmla="*/ 6 w 12"/>
                  <a:gd name="T19" fmla="*/ 33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0"/>
                  <a:gd name="T32" fmla="*/ 12 w 12"/>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0">
                    <a:moveTo>
                      <a:pt x="6" y="33"/>
                    </a:moveTo>
                    <a:lnTo>
                      <a:pt x="12" y="37"/>
                    </a:lnTo>
                    <a:lnTo>
                      <a:pt x="12" y="0"/>
                    </a:lnTo>
                    <a:lnTo>
                      <a:pt x="0" y="0"/>
                    </a:lnTo>
                    <a:lnTo>
                      <a:pt x="0" y="37"/>
                    </a:lnTo>
                    <a:lnTo>
                      <a:pt x="6" y="40"/>
                    </a:lnTo>
                    <a:lnTo>
                      <a:pt x="0" y="37"/>
                    </a:lnTo>
                    <a:lnTo>
                      <a:pt x="0" y="40"/>
                    </a:lnTo>
                    <a:lnTo>
                      <a:pt x="6" y="40"/>
                    </a:lnTo>
                    <a:lnTo>
                      <a:pt x="6" y="33"/>
                    </a:lnTo>
                    <a:close/>
                  </a:path>
                </a:pathLst>
              </a:custGeom>
              <a:solidFill>
                <a:srgbClr val="000000"/>
              </a:solidFill>
              <a:ln w="9525">
                <a:noFill/>
                <a:round/>
                <a:headEnd/>
                <a:tailEnd/>
              </a:ln>
            </p:spPr>
            <p:txBody>
              <a:bodyPr/>
              <a:lstStyle/>
              <a:p>
                <a:endParaRPr lang="pt-BR"/>
              </a:p>
            </p:txBody>
          </p:sp>
          <p:sp>
            <p:nvSpPr>
              <p:cNvPr id="22081" name="Freeform 484"/>
              <p:cNvSpPr>
                <a:spLocks/>
              </p:cNvSpPr>
              <p:nvPr/>
            </p:nvSpPr>
            <p:spPr bwMode="auto">
              <a:xfrm>
                <a:off x="3621" y="2767"/>
                <a:ext cx="13" cy="7"/>
              </a:xfrm>
              <a:custGeom>
                <a:avLst/>
                <a:gdLst>
                  <a:gd name="T0" fmla="*/ 13 w 13"/>
                  <a:gd name="T1" fmla="*/ 4 h 7"/>
                  <a:gd name="T2" fmla="*/ 8 w 13"/>
                  <a:gd name="T3" fmla="*/ 0 h 7"/>
                  <a:gd name="T4" fmla="*/ 0 w 13"/>
                  <a:gd name="T5" fmla="*/ 0 h 7"/>
                  <a:gd name="T6" fmla="*/ 0 w 13"/>
                  <a:gd name="T7" fmla="*/ 7 h 7"/>
                  <a:gd name="T8" fmla="*/ 8 w 13"/>
                  <a:gd name="T9" fmla="*/ 7 h 7"/>
                  <a:gd name="T10" fmla="*/ 2 w 13"/>
                  <a:gd name="T11" fmla="*/ 4 h 7"/>
                  <a:gd name="T12" fmla="*/ 13 w 13"/>
                  <a:gd name="T13" fmla="*/ 4 h 7"/>
                  <a:gd name="T14" fmla="*/ 13 w 13"/>
                  <a:gd name="T15" fmla="*/ 0 h 7"/>
                  <a:gd name="T16" fmla="*/ 8 w 13"/>
                  <a:gd name="T17" fmla="*/ 0 h 7"/>
                  <a:gd name="T18" fmla="*/ 13 w 13"/>
                  <a:gd name="T19" fmla="*/ 4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7"/>
                  <a:gd name="T32" fmla="*/ 13 w 13"/>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7">
                    <a:moveTo>
                      <a:pt x="13" y="4"/>
                    </a:moveTo>
                    <a:lnTo>
                      <a:pt x="8" y="0"/>
                    </a:lnTo>
                    <a:lnTo>
                      <a:pt x="0" y="0"/>
                    </a:lnTo>
                    <a:lnTo>
                      <a:pt x="0" y="7"/>
                    </a:lnTo>
                    <a:lnTo>
                      <a:pt x="8" y="7"/>
                    </a:lnTo>
                    <a:lnTo>
                      <a:pt x="2" y="4"/>
                    </a:lnTo>
                    <a:lnTo>
                      <a:pt x="13" y="4"/>
                    </a:lnTo>
                    <a:lnTo>
                      <a:pt x="13" y="0"/>
                    </a:lnTo>
                    <a:lnTo>
                      <a:pt x="8" y="0"/>
                    </a:lnTo>
                    <a:lnTo>
                      <a:pt x="13" y="4"/>
                    </a:lnTo>
                    <a:close/>
                  </a:path>
                </a:pathLst>
              </a:custGeom>
              <a:solidFill>
                <a:srgbClr val="000000"/>
              </a:solidFill>
              <a:ln w="9525">
                <a:noFill/>
                <a:round/>
                <a:headEnd/>
                <a:tailEnd/>
              </a:ln>
            </p:spPr>
            <p:txBody>
              <a:bodyPr/>
              <a:lstStyle/>
              <a:p>
                <a:endParaRPr lang="pt-BR"/>
              </a:p>
            </p:txBody>
          </p:sp>
          <p:sp>
            <p:nvSpPr>
              <p:cNvPr id="22082" name="Freeform 485"/>
              <p:cNvSpPr>
                <a:spLocks/>
              </p:cNvSpPr>
              <p:nvPr/>
            </p:nvSpPr>
            <p:spPr bwMode="auto">
              <a:xfrm>
                <a:off x="3623" y="2771"/>
                <a:ext cx="17" cy="28"/>
              </a:xfrm>
              <a:custGeom>
                <a:avLst/>
                <a:gdLst>
                  <a:gd name="T0" fmla="*/ 17 w 17"/>
                  <a:gd name="T1" fmla="*/ 28 h 28"/>
                  <a:gd name="T2" fmla="*/ 17 w 17"/>
                  <a:gd name="T3" fmla="*/ 26 h 28"/>
                  <a:gd name="T4" fmla="*/ 11 w 17"/>
                  <a:gd name="T5" fmla="*/ 0 h 28"/>
                  <a:gd name="T6" fmla="*/ 0 w 17"/>
                  <a:gd name="T7" fmla="*/ 0 h 28"/>
                  <a:gd name="T8" fmla="*/ 6 w 17"/>
                  <a:gd name="T9" fmla="*/ 28 h 28"/>
                  <a:gd name="T10" fmla="*/ 6 w 17"/>
                  <a:gd name="T11" fmla="*/ 28 h 28"/>
                  <a:gd name="T12" fmla="*/ 17 w 17"/>
                  <a:gd name="T13" fmla="*/ 28 h 28"/>
                  <a:gd name="T14" fmla="*/ 0 60000 65536"/>
                  <a:gd name="T15" fmla="*/ 0 60000 65536"/>
                  <a:gd name="T16" fmla="*/ 0 60000 65536"/>
                  <a:gd name="T17" fmla="*/ 0 60000 65536"/>
                  <a:gd name="T18" fmla="*/ 0 60000 65536"/>
                  <a:gd name="T19" fmla="*/ 0 60000 65536"/>
                  <a:gd name="T20" fmla="*/ 0 60000 65536"/>
                  <a:gd name="T21" fmla="*/ 0 w 17"/>
                  <a:gd name="T22" fmla="*/ 0 h 28"/>
                  <a:gd name="T23" fmla="*/ 17 w 17"/>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28">
                    <a:moveTo>
                      <a:pt x="17" y="28"/>
                    </a:moveTo>
                    <a:lnTo>
                      <a:pt x="17" y="26"/>
                    </a:lnTo>
                    <a:lnTo>
                      <a:pt x="11" y="0"/>
                    </a:lnTo>
                    <a:lnTo>
                      <a:pt x="0" y="0"/>
                    </a:lnTo>
                    <a:lnTo>
                      <a:pt x="6" y="28"/>
                    </a:lnTo>
                    <a:lnTo>
                      <a:pt x="17" y="28"/>
                    </a:lnTo>
                    <a:close/>
                  </a:path>
                </a:pathLst>
              </a:custGeom>
              <a:solidFill>
                <a:srgbClr val="000000"/>
              </a:solidFill>
              <a:ln w="9525">
                <a:noFill/>
                <a:round/>
                <a:headEnd/>
                <a:tailEnd/>
              </a:ln>
            </p:spPr>
            <p:txBody>
              <a:bodyPr/>
              <a:lstStyle/>
              <a:p>
                <a:endParaRPr lang="pt-BR"/>
              </a:p>
            </p:txBody>
          </p:sp>
          <p:sp>
            <p:nvSpPr>
              <p:cNvPr id="22083" name="Freeform 486"/>
              <p:cNvSpPr>
                <a:spLocks/>
              </p:cNvSpPr>
              <p:nvPr/>
            </p:nvSpPr>
            <p:spPr bwMode="auto">
              <a:xfrm>
                <a:off x="3629" y="2799"/>
                <a:ext cx="13" cy="13"/>
              </a:xfrm>
              <a:custGeom>
                <a:avLst/>
                <a:gdLst>
                  <a:gd name="T0" fmla="*/ 11 w 13"/>
                  <a:gd name="T1" fmla="*/ 9 h 13"/>
                  <a:gd name="T2" fmla="*/ 13 w 13"/>
                  <a:gd name="T3" fmla="*/ 11 h 13"/>
                  <a:gd name="T4" fmla="*/ 11 w 13"/>
                  <a:gd name="T5" fmla="*/ 0 h 13"/>
                  <a:gd name="T6" fmla="*/ 0 w 13"/>
                  <a:gd name="T7" fmla="*/ 0 h 13"/>
                  <a:gd name="T8" fmla="*/ 2 w 13"/>
                  <a:gd name="T9" fmla="*/ 13 h 13"/>
                  <a:gd name="T10" fmla="*/ 4 w 13"/>
                  <a:gd name="T11" fmla="*/ 13 h 13"/>
                  <a:gd name="T12" fmla="*/ 11 w 13"/>
                  <a:gd name="T13" fmla="*/ 9 h 13"/>
                  <a:gd name="T14" fmla="*/ 0 60000 65536"/>
                  <a:gd name="T15" fmla="*/ 0 60000 65536"/>
                  <a:gd name="T16" fmla="*/ 0 60000 65536"/>
                  <a:gd name="T17" fmla="*/ 0 60000 65536"/>
                  <a:gd name="T18" fmla="*/ 0 60000 65536"/>
                  <a:gd name="T19" fmla="*/ 0 60000 65536"/>
                  <a:gd name="T20" fmla="*/ 0 60000 65536"/>
                  <a:gd name="T21" fmla="*/ 0 w 13"/>
                  <a:gd name="T22" fmla="*/ 0 h 13"/>
                  <a:gd name="T23" fmla="*/ 13 w 13"/>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3">
                    <a:moveTo>
                      <a:pt x="11" y="9"/>
                    </a:moveTo>
                    <a:lnTo>
                      <a:pt x="13" y="11"/>
                    </a:lnTo>
                    <a:lnTo>
                      <a:pt x="11" y="0"/>
                    </a:lnTo>
                    <a:lnTo>
                      <a:pt x="0" y="0"/>
                    </a:lnTo>
                    <a:lnTo>
                      <a:pt x="2" y="13"/>
                    </a:lnTo>
                    <a:lnTo>
                      <a:pt x="4" y="13"/>
                    </a:lnTo>
                    <a:lnTo>
                      <a:pt x="11" y="9"/>
                    </a:lnTo>
                    <a:close/>
                  </a:path>
                </a:pathLst>
              </a:custGeom>
              <a:solidFill>
                <a:srgbClr val="000000"/>
              </a:solidFill>
              <a:ln w="9525">
                <a:noFill/>
                <a:round/>
                <a:headEnd/>
                <a:tailEnd/>
              </a:ln>
            </p:spPr>
            <p:txBody>
              <a:bodyPr/>
              <a:lstStyle/>
              <a:p>
                <a:endParaRPr lang="pt-BR"/>
              </a:p>
            </p:txBody>
          </p:sp>
          <p:sp>
            <p:nvSpPr>
              <p:cNvPr id="22084" name="Freeform 487"/>
              <p:cNvSpPr>
                <a:spLocks/>
              </p:cNvSpPr>
              <p:nvPr/>
            </p:nvSpPr>
            <p:spPr bwMode="auto">
              <a:xfrm>
                <a:off x="3633" y="2808"/>
                <a:ext cx="15" cy="12"/>
              </a:xfrm>
              <a:custGeom>
                <a:avLst/>
                <a:gdLst>
                  <a:gd name="T0" fmla="*/ 11 w 15"/>
                  <a:gd name="T1" fmla="*/ 4 h 12"/>
                  <a:gd name="T2" fmla="*/ 15 w 15"/>
                  <a:gd name="T3" fmla="*/ 4 h 12"/>
                  <a:gd name="T4" fmla="*/ 7 w 15"/>
                  <a:gd name="T5" fmla="*/ 0 h 12"/>
                  <a:gd name="T6" fmla="*/ 0 w 15"/>
                  <a:gd name="T7" fmla="*/ 4 h 12"/>
                  <a:gd name="T8" fmla="*/ 5 w 15"/>
                  <a:gd name="T9" fmla="*/ 10 h 12"/>
                  <a:gd name="T10" fmla="*/ 7 w 15"/>
                  <a:gd name="T11" fmla="*/ 12 h 12"/>
                  <a:gd name="T12" fmla="*/ 11 w 15"/>
                  <a:gd name="T13" fmla="*/ 4 h 12"/>
                  <a:gd name="T14" fmla="*/ 0 60000 65536"/>
                  <a:gd name="T15" fmla="*/ 0 60000 65536"/>
                  <a:gd name="T16" fmla="*/ 0 60000 65536"/>
                  <a:gd name="T17" fmla="*/ 0 60000 65536"/>
                  <a:gd name="T18" fmla="*/ 0 60000 65536"/>
                  <a:gd name="T19" fmla="*/ 0 60000 65536"/>
                  <a:gd name="T20" fmla="*/ 0 60000 65536"/>
                  <a:gd name="T21" fmla="*/ 0 w 15"/>
                  <a:gd name="T22" fmla="*/ 0 h 12"/>
                  <a:gd name="T23" fmla="*/ 15 w 15"/>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2">
                    <a:moveTo>
                      <a:pt x="11" y="4"/>
                    </a:moveTo>
                    <a:lnTo>
                      <a:pt x="15" y="4"/>
                    </a:lnTo>
                    <a:lnTo>
                      <a:pt x="7" y="0"/>
                    </a:lnTo>
                    <a:lnTo>
                      <a:pt x="0" y="4"/>
                    </a:lnTo>
                    <a:lnTo>
                      <a:pt x="5" y="10"/>
                    </a:lnTo>
                    <a:lnTo>
                      <a:pt x="7" y="12"/>
                    </a:lnTo>
                    <a:lnTo>
                      <a:pt x="11" y="4"/>
                    </a:lnTo>
                    <a:close/>
                  </a:path>
                </a:pathLst>
              </a:custGeom>
              <a:solidFill>
                <a:srgbClr val="000000"/>
              </a:solidFill>
              <a:ln w="9525">
                <a:noFill/>
                <a:round/>
                <a:headEnd/>
                <a:tailEnd/>
              </a:ln>
            </p:spPr>
            <p:txBody>
              <a:bodyPr/>
              <a:lstStyle/>
              <a:p>
                <a:endParaRPr lang="pt-BR"/>
              </a:p>
            </p:txBody>
          </p:sp>
          <p:sp>
            <p:nvSpPr>
              <p:cNvPr id="22085" name="Freeform 488"/>
              <p:cNvSpPr>
                <a:spLocks/>
              </p:cNvSpPr>
              <p:nvPr/>
            </p:nvSpPr>
            <p:spPr bwMode="auto">
              <a:xfrm>
                <a:off x="3640" y="2812"/>
                <a:ext cx="27" cy="14"/>
              </a:xfrm>
              <a:custGeom>
                <a:avLst/>
                <a:gdLst>
                  <a:gd name="T0" fmla="*/ 23 w 27"/>
                  <a:gd name="T1" fmla="*/ 10 h 14"/>
                  <a:gd name="T2" fmla="*/ 27 w 27"/>
                  <a:gd name="T3" fmla="*/ 6 h 14"/>
                  <a:gd name="T4" fmla="*/ 4 w 27"/>
                  <a:gd name="T5" fmla="*/ 0 h 14"/>
                  <a:gd name="T6" fmla="*/ 0 w 27"/>
                  <a:gd name="T7" fmla="*/ 8 h 14"/>
                  <a:gd name="T8" fmla="*/ 23 w 27"/>
                  <a:gd name="T9" fmla="*/ 14 h 14"/>
                  <a:gd name="T10" fmla="*/ 23 w 27"/>
                  <a:gd name="T11" fmla="*/ 10 h 14"/>
                  <a:gd name="T12" fmla="*/ 0 60000 65536"/>
                  <a:gd name="T13" fmla="*/ 0 60000 65536"/>
                  <a:gd name="T14" fmla="*/ 0 60000 65536"/>
                  <a:gd name="T15" fmla="*/ 0 60000 65536"/>
                  <a:gd name="T16" fmla="*/ 0 60000 65536"/>
                  <a:gd name="T17" fmla="*/ 0 60000 65536"/>
                  <a:gd name="T18" fmla="*/ 0 w 27"/>
                  <a:gd name="T19" fmla="*/ 0 h 14"/>
                  <a:gd name="T20" fmla="*/ 27 w 27"/>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27" h="14">
                    <a:moveTo>
                      <a:pt x="23" y="10"/>
                    </a:moveTo>
                    <a:lnTo>
                      <a:pt x="27" y="6"/>
                    </a:lnTo>
                    <a:lnTo>
                      <a:pt x="4" y="0"/>
                    </a:lnTo>
                    <a:lnTo>
                      <a:pt x="0" y="8"/>
                    </a:lnTo>
                    <a:lnTo>
                      <a:pt x="23" y="14"/>
                    </a:lnTo>
                    <a:lnTo>
                      <a:pt x="23" y="10"/>
                    </a:lnTo>
                    <a:close/>
                  </a:path>
                </a:pathLst>
              </a:custGeom>
              <a:solidFill>
                <a:srgbClr val="000000"/>
              </a:solidFill>
              <a:ln w="9525">
                <a:noFill/>
                <a:round/>
                <a:headEnd/>
                <a:tailEnd/>
              </a:ln>
            </p:spPr>
            <p:txBody>
              <a:bodyPr/>
              <a:lstStyle/>
              <a:p>
                <a:endParaRPr lang="pt-BR"/>
              </a:p>
            </p:txBody>
          </p:sp>
          <p:sp>
            <p:nvSpPr>
              <p:cNvPr id="22086" name="Freeform 489"/>
              <p:cNvSpPr>
                <a:spLocks/>
              </p:cNvSpPr>
              <p:nvPr/>
            </p:nvSpPr>
            <p:spPr bwMode="auto">
              <a:xfrm>
                <a:off x="3515" y="3017"/>
                <a:ext cx="42" cy="14"/>
              </a:xfrm>
              <a:custGeom>
                <a:avLst/>
                <a:gdLst>
                  <a:gd name="T0" fmla="*/ 42 w 42"/>
                  <a:gd name="T1" fmla="*/ 4 h 14"/>
                  <a:gd name="T2" fmla="*/ 2 w 42"/>
                  <a:gd name="T3" fmla="*/ 0 h 14"/>
                  <a:gd name="T4" fmla="*/ 0 w 42"/>
                  <a:gd name="T5" fmla="*/ 8 h 14"/>
                  <a:gd name="T6" fmla="*/ 40 w 42"/>
                  <a:gd name="T7" fmla="*/ 14 h 14"/>
                  <a:gd name="T8" fmla="*/ 42 w 42"/>
                  <a:gd name="T9" fmla="*/ 4 h 14"/>
                  <a:gd name="T10" fmla="*/ 0 60000 65536"/>
                  <a:gd name="T11" fmla="*/ 0 60000 65536"/>
                  <a:gd name="T12" fmla="*/ 0 60000 65536"/>
                  <a:gd name="T13" fmla="*/ 0 60000 65536"/>
                  <a:gd name="T14" fmla="*/ 0 60000 65536"/>
                  <a:gd name="T15" fmla="*/ 0 w 42"/>
                  <a:gd name="T16" fmla="*/ 0 h 14"/>
                  <a:gd name="T17" fmla="*/ 42 w 42"/>
                  <a:gd name="T18" fmla="*/ 14 h 14"/>
                </a:gdLst>
                <a:ahLst/>
                <a:cxnLst>
                  <a:cxn ang="T10">
                    <a:pos x="T0" y="T1"/>
                  </a:cxn>
                  <a:cxn ang="T11">
                    <a:pos x="T2" y="T3"/>
                  </a:cxn>
                  <a:cxn ang="T12">
                    <a:pos x="T4" y="T5"/>
                  </a:cxn>
                  <a:cxn ang="T13">
                    <a:pos x="T6" y="T7"/>
                  </a:cxn>
                  <a:cxn ang="T14">
                    <a:pos x="T8" y="T9"/>
                  </a:cxn>
                </a:cxnLst>
                <a:rect l="T15" t="T16" r="T17" b="T18"/>
                <a:pathLst>
                  <a:path w="42" h="14">
                    <a:moveTo>
                      <a:pt x="42" y="4"/>
                    </a:moveTo>
                    <a:lnTo>
                      <a:pt x="2" y="0"/>
                    </a:lnTo>
                    <a:lnTo>
                      <a:pt x="0" y="8"/>
                    </a:lnTo>
                    <a:lnTo>
                      <a:pt x="40" y="14"/>
                    </a:lnTo>
                    <a:lnTo>
                      <a:pt x="42" y="4"/>
                    </a:lnTo>
                    <a:close/>
                  </a:path>
                </a:pathLst>
              </a:custGeom>
              <a:solidFill>
                <a:srgbClr val="000000"/>
              </a:solidFill>
              <a:ln w="9525">
                <a:noFill/>
                <a:round/>
                <a:headEnd/>
                <a:tailEnd/>
              </a:ln>
            </p:spPr>
            <p:txBody>
              <a:bodyPr/>
              <a:lstStyle/>
              <a:p>
                <a:endParaRPr lang="pt-BR"/>
              </a:p>
            </p:txBody>
          </p:sp>
          <p:sp>
            <p:nvSpPr>
              <p:cNvPr id="22087" name="Freeform 490"/>
              <p:cNvSpPr>
                <a:spLocks/>
              </p:cNvSpPr>
              <p:nvPr/>
            </p:nvSpPr>
            <p:spPr bwMode="auto">
              <a:xfrm>
                <a:off x="3555" y="3021"/>
                <a:ext cx="19" cy="10"/>
              </a:xfrm>
              <a:custGeom>
                <a:avLst/>
                <a:gdLst>
                  <a:gd name="T0" fmla="*/ 15 w 19"/>
                  <a:gd name="T1" fmla="*/ 0 h 10"/>
                  <a:gd name="T2" fmla="*/ 19 w 19"/>
                  <a:gd name="T3" fmla="*/ 0 h 10"/>
                  <a:gd name="T4" fmla="*/ 2 w 19"/>
                  <a:gd name="T5" fmla="*/ 0 h 10"/>
                  <a:gd name="T6" fmla="*/ 0 w 19"/>
                  <a:gd name="T7" fmla="*/ 10 h 10"/>
                  <a:gd name="T8" fmla="*/ 17 w 19"/>
                  <a:gd name="T9" fmla="*/ 10 h 10"/>
                  <a:gd name="T10" fmla="*/ 19 w 19"/>
                  <a:gd name="T11" fmla="*/ 10 h 10"/>
                  <a:gd name="T12" fmla="*/ 15 w 19"/>
                  <a:gd name="T13" fmla="*/ 0 h 10"/>
                  <a:gd name="T14" fmla="*/ 0 60000 65536"/>
                  <a:gd name="T15" fmla="*/ 0 60000 65536"/>
                  <a:gd name="T16" fmla="*/ 0 60000 65536"/>
                  <a:gd name="T17" fmla="*/ 0 60000 65536"/>
                  <a:gd name="T18" fmla="*/ 0 60000 65536"/>
                  <a:gd name="T19" fmla="*/ 0 60000 65536"/>
                  <a:gd name="T20" fmla="*/ 0 60000 65536"/>
                  <a:gd name="T21" fmla="*/ 0 w 19"/>
                  <a:gd name="T22" fmla="*/ 0 h 10"/>
                  <a:gd name="T23" fmla="*/ 19 w 19"/>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0">
                    <a:moveTo>
                      <a:pt x="15" y="0"/>
                    </a:moveTo>
                    <a:lnTo>
                      <a:pt x="19" y="0"/>
                    </a:lnTo>
                    <a:lnTo>
                      <a:pt x="2" y="0"/>
                    </a:lnTo>
                    <a:lnTo>
                      <a:pt x="0" y="10"/>
                    </a:lnTo>
                    <a:lnTo>
                      <a:pt x="17" y="10"/>
                    </a:lnTo>
                    <a:lnTo>
                      <a:pt x="19" y="10"/>
                    </a:lnTo>
                    <a:lnTo>
                      <a:pt x="15" y="0"/>
                    </a:lnTo>
                    <a:close/>
                  </a:path>
                </a:pathLst>
              </a:custGeom>
              <a:solidFill>
                <a:srgbClr val="000000"/>
              </a:solidFill>
              <a:ln w="9525">
                <a:noFill/>
                <a:round/>
                <a:headEnd/>
                <a:tailEnd/>
              </a:ln>
            </p:spPr>
            <p:txBody>
              <a:bodyPr/>
              <a:lstStyle/>
              <a:p>
                <a:endParaRPr lang="pt-BR"/>
              </a:p>
            </p:txBody>
          </p:sp>
          <p:sp>
            <p:nvSpPr>
              <p:cNvPr id="22088" name="Freeform 491"/>
              <p:cNvSpPr>
                <a:spLocks/>
              </p:cNvSpPr>
              <p:nvPr/>
            </p:nvSpPr>
            <p:spPr bwMode="auto">
              <a:xfrm>
                <a:off x="3570" y="3017"/>
                <a:ext cx="23" cy="14"/>
              </a:xfrm>
              <a:custGeom>
                <a:avLst/>
                <a:gdLst>
                  <a:gd name="T0" fmla="*/ 19 w 23"/>
                  <a:gd name="T1" fmla="*/ 2 h 14"/>
                  <a:gd name="T2" fmla="*/ 19 w 23"/>
                  <a:gd name="T3" fmla="*/ 0 h 14"/>
                  <a:gd name="T4" fmla="*/ 0 w 23"/>
                  <a:gd name="T5" fmla="*/ 4 h 14"/>
                  <a:gd name="T6" fmla="*/ 4 w 23"/>
                  <a:gd name="T7" fmla="*/ 14 h 14"/>
                  <a:gd name="T8" fmla="*/ 21 w 23"/>
                  <a:gd name="T9" fmla="*/ 8 h 14"/>
                  <a:gd name="T10" fmla="*/ 23 w 23"/>
                  <a:gd name="T11" fmla="*/ 8 h 14"/>
                  <a:gd name="T12" fmla="*/ 19 w 23"/>
                  <a:gd name="T13" fmla="*/ 2 h 14"/>
                  <a:gd name="T14" fmla="*/ 0 60000 65536"/>
                  <a:gd name="T15" fmla="*/ 0 60000 65536"/>
                  <a:gd name="T16" fmla="*/ 0 60000 65536"/>
                  <a:gd name="T17" fmla="*/ 0 60000 65536"/>
                  <a:gd name="T18" fmla="*/ 0 60000 65536"/>
                  <a:gd name="T19" fmla="*/ 0 60000 65536"/>
                  <a:gd name="T20" fmla="*/ 0 60000 65536"/>
                  <a:gd name="T21" fmla="*/ 0 w 23"/>
                  <a:gd name="T22" fmla="*/ 0 h 14"/>
                  <a:gd name="T23" fmla="*/ 23 w 23"/>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4">
                    <a:moveTo>
                      <a:pt x="19" y="2"/>
                    </a:moveTo>
                    <a:lnTo>
                      <a:pt x="19" y="0"/>
                    </a:lnTo>
                    <a:lnTo>
                      <a:pt x="0" y="4"/>
                    </a:lnTo>
                    <a:lnTo>
                      <a:pt x="4" y="14"/>
                    </a:lnTo>
                    <a:lnTo>
                      <a:pt x="21" y="8"/>
                    </a:lnTo>
                    <a:lnTo>
                      <a:pt x="23" y="8"/>
                    </a:lnTo>
                    <a:lnTo>
                      <a:pt x="19" y="2"/>
                    </a:lnTo>
                    <a:close/>
                  </a:path>
                </a:pathLst>
              </a:custGeom>
              <a:solidFill>
                <a:srgbClr val="000000"/>
              </a:solidFill>
              <a:ln w="9525">
                <a:noFill/>
                <a:round/>
                <a:headEnd/>
                <a:tailEnd/>
              </a:ln>
            </p:spPr>
            <p:txBody>
              <a:bodyPr/>
              <a:lstStyle/>
              <a:p>
                <a:endParaRPr lang="pt-BR"/>
              </a:p>
            </p:txBody>
          </p:sp>
          <p:sp>
            <p:nvSpPr>
              <p:cNvPr id="22089" name="Freeform 492"/>
              <p:cNvSpPr>
                <a:spLocks/>
              </p:cNvSpPr>
              <p:nvPr/>
            </p:nvSpPr>
            <p:spPr bwMode="auto">
              <a:xfrm>
                <a:off x="3589" y="3006"/>
                <a:ext cx="45" cy="19"/>
              </a:xfrm>
              <a:custGeom>
                <a:avLst/>
                <a:gdLst>
                  <a:gd name="T0" fmla="*/ 34 w 45"/>
                  <a:gd name="T1" fmla="*/ 4 h 19"/>
                  <a:gd name="T2" fmla="*/ 38 w 45"/>
                  <a:gd name="T3" fmla="*/ 0 h 19"/>
                  <a:gd name="T4" fmla="*/ 0 w 45"/>
                  <a:gd name="T5" fmla="*/ 13 h 19"/>
                  <a:gd name="T6" fmla="*/ 4 w 45"/>
                  <a:gd name="T7" fmla="*/ 19 h 19"/>
                  <a:gd name="T8" fmla="*/ 42 w 45"/>
                  <a:gd name="T9" fmla="*/ 7 h 19"/>
                  <a:gd name="T10" fmla="*/ 45 w 45"/>
                  <a:gd name="T11" fmla="*/ 4 h 19"/>
                  <a:gd name="T12" fmla="*/ 42 w 45"/>
                  <a:gd name="T13" fmla="*/ 7 h 19"/>
                  <a:gd name="T14" fmla="*/ 45 w 45"/>
                  <a:gd name="T15" fmla="*/ 7 h 19"/>
                  <a:gd name="T16" fmla="*/ 45 w 45"/>
                  <a:gd name="T17" fmla="*/ 4 h 19"/>
                  <a:gd name="T18" fmla="*/ 34 w 45"/>
                  <a:gd name="T19" fmla="*/ 4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
                  <a:gd name="T31" fmla="*/ 0 h 19"/>
                  <a:gd name="T32" fmla="*/ 45 w 45"/>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 h="19">
                    <a:moveTo>
                      <a:pt x="34" y="4"/>
                    </a:moveTo>
                    <a:lnTo>
                      <a:pt x="38" y="0"/>
                    </a:lnTo>
                    <a:lnTo>
                      <a:pt x="0" y="13"/>
                    </a:lnTo>
                    <a:lnTo>
                      <a:pt x="4" y="19"/>
                    </a:lnTo>
                    <a:lnTo>
                      <a:pt x="42" y="7"/>
                    </a:lnTo>
                    <a:lnTo>
                      <a:pt x="45" y="4"/>
                    </a:lnTo>
                    <a:lnTo>
                      <a:pt x="42" y="7"/>
                    </a:lnTo>
                    <a:lnTo>
                      <a:pt x="45" y="7"/>
                    </a:lnTo>
                    <a:lnTo>
                      <a:pt x="45" y="4"/>
                    </a:lnTo>
                    <a:lnTo>
                      <a:pt x="34" y="4"/>
                    </a:lnTo>
                    <a:close/>
                  </a:path>
                </a:pathLst>
              </a:custGeom>
              <a:solidFill>
                <a:srgbClr val="000000"/>
              </a:solidFill>
              <a:ln w="9525">
                <a:noFill/>
                <a:round/>
                <a:headEnd/>
                <a:tailEnd/>
              </a:ln>
            </p:spPr>
            <p:txBody>
              <a:bodyPr/>
              <a:lstStyle/>
              <a:p>
                <a:endParaRPr lang="pt-BR"/>
              </a:p>
            </p:txBody>
          </p:sp>
          <p:sp>
            <p:nvSpPr>
              <p:cNvPr id="22090" name="Freeform 493"/>
              <p:cNvSpPr>
                <a:spLocks/>
              </p:cNvSpPr>
              <p:nvPr/>
            </p:nvSpPr>
            <p:spPr bwMode="auto">
              <a:xfrm>
                <a:off x="3623" y="2993"/>
                <a:ext cx="13" cy="17"/>
              </a:xfrm>
              <a:custGeom>
                <a:avLst/>
                <a:gdLst>
                  <a:gd name="T0" fmla="*/ 6 w 13"/>
                  <a:gd name="T1" fmla="*/ 0 h 17"/>
                  <a:gd name="T2" fmla="*/ 2 w 13"/>
                  <a:gd name="T3" fmla="*/ 3 h 17"/>
                  <a:gd name="T4" fmla="*/ 0 w 13"/>
                  <a:gd name="T5" fmla="*/ 17 h 17"/>
                  <a:gd name="T6" fmla="*/ 11 w 13"/>
                  <a:gd name="T7" fmla="*/ 17 h 17"/>
                  <a:gd name="T8" fmla="*/ 13 w 13"/>
                  <a:gd name="T9" fmla="*/ 5 h 17"/>
                  <a:gd name="T10" fmla="*/ 11 w 13"/>
                  <a:gd name="T11" fmla="*/ 9 h 17"/>
                  <a:gd name="T12" fmla="*/ 6 w 13"/>
                  <a:gd name="T13" fmla="*/ 0 h 17"/>
                  <a:gd name="T14" fmla="*/ 2 w 13"/>
                  <a:gd name="T15" fmla="*/ 1 h 17"/>
                  <a:gd name="T16" fmla="*/ 2 w 13"/>
                  <a:gd name="T17" fmla="*/ 3 h 17"/>
                  <a:gd name="T18" fmla="*/ 6 w 13"/>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17"/>
                  <a:gd name="T32" fmla="*/ 13 w 13"/>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17">
                    <a:moveTo>
                      <a:pt x="6" y="0"/>
                    </a:moveTo>
                    <a:lnTo>
                      <a:pt x="2" y="3"/>
                    </a:lnTo>
                    <a:lnTo>
                      <a:pt x="0" y="17"/>
                    </a:lnTo>
                    <a:lnTo>
                      <a:pt x="11" y="17"/>
                    </a:lnTo>
                    <a:lnTo>
                      <a:pt x="13" y="5"/>
                    </a:lnTo>
                    <a:lnTo>
                      <a:pt x="11" y="9"/>
                    </a:lnTo>
                    <a:lnTo>
                      <a:pt x="6" y="0"/>
                    </a:lnTo>
                    <a:lnTo>
                      <a:pt x="2" y="1"/>
                    </a:lnTo>
                    <a:lnTo>
                      <a:pt x="2" y="3"/>
                    </a:lnTo>
                    <a:lnTo>
                      <a:pt x="6" y="0"/>
                    </a:lnTo>
                    <a:close/>
                  </a:path>
                </a:pathLst>
              </a:custGeom>
              <a:solidFill>
                <a:srgbClr val="000000"/>
              </a:solidFill>
              <a:ln w="9525">
                <a:noFill/>
                <a:round/>
                <a:headEnd/>
                <a:tailEnd/>
              </a:ln>
            </p:spPr>
            <p:txBody>
              <a:bodyPr/>
              <a:lstStyle/>
              <a:p>
                <a:endParaRPr lang="pt-BR"/>
              </a:p>
            </p:txBody>
          </p:sp>
          <p:sp>
            <p:nvSpPr>
              <p:cNvPr id="22091" name="Freeform 494"/>
              <p:cNvSpPr>
                <a:spLocks/>
              </p:cNvSpPr>
              <p:nvPr/>
            </p:nvSpPr>
            <p:spPr bwMode="auto">
              <a:xfrm>
                <a:off x="3629" y="2991"/>
                <a:ext cx="13" cy="11"/>
              </a:xfrm>
              <a:custGeom>
                <a:avLst/>
                <a:gdLst>
                  <a:gd name="T0" fmla="*/ 5 w 13"/>
                  <a:gd name="T1" fmla="*/ 0 h 11"/>
                  <a:gd name="T2" fmla="*/ 7 w 13"/>
                  <a:gd name="T3" fmla="*/ 0 h 11"/>
                  <a:gd name="T4" fmla="*/ 0 w 13"/>
                  <a:gd name="T5" fmla="*/ 2 h 11"/>
                  <a:gd name="T6" fmla="*/ 5 w 13"/>
                  <a:gd name="T7" fmla="*/ 11 h 11"/>
                  <a:gd name="T8" fmla="*/ 13 w 13"/>
                  <a:gd name="T9" fmla="*/ 7 h 11"/>
                  <a:gd name="T10" fmla="*/ 5 w 13"/>
                  <a:gd name="T11" fmla="*/ 0 h 11"/>
                  <a:gd name="T12" fmla="*/ 0 60000 65536"/>
                  <a:gd name="T13" fmla="*/ 0 60000 65536"/>
                  <a:gd name="T14" fmla="*/ 0 60000 65536"/>
                  <a:gd name="T15" fmla="*/ 0 60000 65536"/>
                  <a:gd name="T16" fmla="*/ 0 60000 65536"/>
                  <a:gd name="T17" fmla="*/ 0 60000 65536"/>
                  <a:gd name="T18" fmla="*/ 0 w 13"/>
                  <a:gd name="T19" fmla="*/ 0 h 11"/>
                  <a:gd name="T20" fmla="*/ 13 w 13"/>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3" h="11">
                    <a:moveTo>
                      <a:pt x="5" y="0"/>
                    </a:moveTo>
                    <a:lnTo>
                      <a:pt x="7" y="0"/>
                    </a:lnTo>
                    <a:lnTo>
                      <a:pt x="0" y="2"/>
                    </a:lnTo>
                    <a:lnTo>
                      <a:pt x="5" y="11"/>
                    </a:lnTo>
                    <a:lnTo>
                      <a:pt x="13" y="7"/>
                    </a:lnTo>
                    <a:lnTo>
                      <a:pt x="5" y="0"/>
                    </a:lnTo>
                    <a:close/>
                  </a:path>
                </a:pathLst>
              </a:custGeom>
              <a:solidFill>
                <a:srgbClr val="000000"/>
              </a:solidFill>
              <a:ln w="9525">
                <a:noFill/>
                <a:round/>
                <a:headEnd/>
                <a:tailEnd/>
              </a:ln>
            </p:spPr>
            <p:txBody>
              <a:bodyPr/>
              <a:lstStyle/>
              <a:p>
                <a:endParaRPr lang="pt-BR"/>
              </a:p>
            </p:txBody>
          </p:sp>
          <p:sp>
            <p:nvSpPr>
              <p:cNvPr id="22092" name="Freeform 495"/>
              <p:cNvSpPr>
                <a:spLocks/>
              </p:cNvSpPr>
              <p:nvPr/>
            </p:nvSpPr>
            <p:spPr bwMode="auto">
              <a:xfrm>
                <a:off x="3634" y="2981"/>
                <a:ext cx="27" cy="17"/>
              </a:xfrm>
              <a:custGeom>
                <a:avLst/>
                <a:gdLst>
                  <a:gd name="T0" fmla="*/ 23 w 27"/>
                  <a:gd name="T1" fmla="*/ 2 h 17"/>
                  <a:gd name="T2" fmla="*/ 19 w 27"/>
                  <a:gd name="T3" fmla="*/ 0 h 17"/>
                  <a:gd name="T4" fmla="*/ 0 w 27"/>
                  <a:gd name="T5" fmla="*/ 10 h 17"/>
                  <a:gd name="T6" fmla="*/ 8 w 27"/>
                  <a:gd name="T7" fmla="*/ 17 h 17"/>
                  <a:gd name="T8" fmla="*/ 27 w 27"/>
                  <a:gd name="T9" fmla="*/ 8 h 17"/>
                  <a:gd name="T10" fmla="*/ 23 w 27"/>
                  <a:gd name="T11" fmla="*/ 2 h 17"/>
                  <a:gd name="T12" fmla="*/ 0 60000 65536"/>
                  <a:gd name="T13" fmla="*/ 0 60000 65536"/>
                  <a:gd name="T14" fmla="*/ 0 60000 65536"/>
                  <a:gd name="T15" fmla="*/ 0 60000 65536"/>
                  <a:gd name="T16" fmla="*/ 0 60000 65536"/>
                  <a:gd name="T17" fmla="*/ 0 60000 65536"/>
                  <a:gd name="T18" fmla="*/ 0 w 27"/>
                  <a:gd name="T19" fmla="*/ 0 h 17"/>
                  <a:gd name="T20" fmla="*/ 27 w 27"/>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7" h="17">
                    <a:moveTo>
                      <a:pt x="23" y="2"/>
                    </a:moveTo>
                    <a:lnTo>
                      <a:pt x="19" y="0"/>
                    </a:lnTo>
                    <a:lnTo>
                      <a:pt x="0" y="10"/>
                    </a:lnTo>
                    <a:lnTo>
                      <a:pt x="8" y="17"/>
                    </a:lnTo>
                    <a:lnTo>
                      <a:pt x="27" y="8"/>
                    </a:lnTo>
                    <a:lnTo>
                      <a:pt x="23" y="2"/>
                    </a:lnTo>
                    <a:close/>
                  </a:path>
                </a:pathLst>
              </a:custGeom>
              <a:solidFill>
                <a:srgbClr val="000000"/>
              </a:solidFill>
              <a:ln w="9525">
                <a:noFill/>
                <a:round/>
                <a:headEnd/>
                <a:tailEnd/>
              </a:ln>
            </p:spPr>
            <p:txBody>
              <a:bodyPr/>
              <a:lstStyle/>
              <a:p>
                <a:endParaRPr lang="pt-BR"/>
              </a:p>
            </p:txBody>
          </p:sp>
          <p:sp>
            <p:nvSpPr>
              <p:cNvPr id="22093" name="Freeform 496"/>
              <p:cNvSpPr>
                <a:spLocks/>
              </p:cNvSpPr>
              <p:nvPr/>
            </p:nvSpPr>
            <p:spPr bwMode="auto">
              <a:xfrm>
                <a:off x="3714" y="3216"/>
                <a:ext cx="19" cy="18"/>
              </a:xfrm>
              <a:custGeom>
                <a:avLst/>
                <a:gdLst>
                  <a:gd name="T0" fmla="*/ 10 w 19"/>
                  <a:gd name="T1" fmla="*/ 0 h 18"/>
                  <a:gd name="T2" fmla="*/ 8 w 19"/>
                  <a:gd name="T3" fmla="*/ 4 h 18"/>
                  <a:gd name="T4" fmla="*/ 0 w 19"/>
                  <a:gd name="T5" fmla="*/ 14 h 18"/>
                  <a:gd name="T6" fmla="*/ 11 w 19"/>
                  <a:gd name="T7" fmla="*/ 18 h 18"/>
                  <a:gd name="T8" fmla="*/ 19 w 19"/>
                  <a:gd name="T9" fmla="*/ 6 h 18"/>
                  <a:gd name="T10" fmla="*/ 15 w 19"/>
                  <a:gd name="T11" fmla="*/ 8 h 18"/>
                  <a:gd name="T12" fmla="*/ 10 w 19"/>
                  <a:gd name="T13" fmla="*/ 0 h 18"/>
                  <a:gd name="T14" fmla="*/ 0 60000 65536"/>
                  <a:gd name="T15" fmla="*/ 0 60000 65536"/>
                  <a:gd name="T16" fmla="*/ 0 60000 65536"/>
                  <a:gd name="T17" fmla="*/ 0 60000 65536"/>
                  <a:gd name="T18" fmla="*/ 0 60000 65536"/>
                  <a:gd name="T19" fmla="*/ 0 60000 65536"/>
                  <a:gd name="T20" fmla="*/ 0 60000 65536"/>
                  <a:gd name="T21" fmla="*/ 0 w 19"/>
                  <a:gd name="T22" fmla="*/ 0 h 18"/>
                  <a:gd name="T23" fmla="*/ 19 w 19"/>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8">
                    <a:moveTo>
                      <a:pt x="10" y="0"/>
                    </a:moveTo>
                    <a:lnTo>
                      <a:pt x="8" y="4"/>
                    </a:lnTo>
                    <a:lnTo>
                      <a:pt x="0" y="14"/>
                    </a:lnTo>
                    <a:lnTo>
                      <a:pt x="11" y="18"/>
                    </a:lnTo>
                    <a:lnTo>
                      <a:pt x="19" y="6"/>
                    </a:lnTo>
                    <a:lnTo>
                      <a:pt x="15" y="8"/>
                    </a:lnTo>
                    <a:lnTo>
                      <a:pt x="10" y="0"/>
                    </a:lnTo>
                    <a:close/>
                  </a:path>
                </a:pathLst>
              </a:custGeom>
              <a:solidFill>
                <a:srgbClr val="000000"/>
              </a:solidFill>
              <a:ln w="9525">
                <a:noFill/>
                <a:round/>
                <a:headEnd/>
                <a:tailEnd/>
              </a:ln>
            </p:spPr>
            <p:txBody>
              <a:bodyPr/>
              <a:lstStyle/>
              <a:p>
                <a:endParaRPr lang="pt-BR"/>
              </a:p>
            </p:txBody>
          </p:sp>
          <p:sp>
            <p:nvSpPr>
              <p:cNvPr id="22094" name="Freeform 497"/>
              <p:cNvSpPr>
                <a:spLocks/>
              </p:cNvSpPr>
              <p:nvPr/>
            </p:nvSpPr>
            <p:spPr bwMode="auto">
              <a:xfrm>
                <a:off x="3724" y="3203"/>
                <a:ext cx="45" cy="21"/>
              </a:xfrm>
              <a:custGeom>
                <a:avLst/>
                <a:gdLst>
                  <a:gd name="T0" fmla="*/ 39 w 45"/>
                  <a:gd name="T1" fmla="*/ 0 h 21"/>
                  <a:gd name="T2" fmla="*/ 0 w 45"/>
                  <a:gd name="T3" fmla="*/ 13 h 21"/>
                  <a:gd name="T4" fmla="*/ 5 w 45"/>
                  <a:gd name="T5" fmla="*/ 21 h 21"/>
                  <a:gd name="T6" fmla="*/ 45 w 45"/>
                  <a:gd name="T7" fmla="*/ 8 h 21"/>
                  <a:gd name="T8" fmla="*/ 39 w 45"/>
                  <a:gd name="T9" fmla="*/ 0 h 21"/>
                  <a:gd name="T10" fmla="*/ 0 60000 65536"/>
                  <a:gd name="T11" fmla="*/ 0 60000 65536"/>
                  <a:gd name="T12" fmla="*/ 0 60000 65536"/>
                  <a:gd name="T13" fmla="*/ 0 60000 65536"/>
                  <a:gd name="T14" fmla="*/ 0 60000 65536"/>
                  <a:gd name="T15" fmla="*/ 0 w 45"/>
                  <a:gd name="T16" fmla="*/ 0 h 21"/>
                  <a:gd name="T17" fmla="*/ 45 w 45"/>
                  <a:gd name="T18" fmla="*/ 21 h 21"/>
                </a:gdLst>
                <a:ahLst/>
                <a:cxnLst>
                  <a:cxn ang="T10">
                    <a:pos x="T0" y="T1"/>
                  </a:cxn>
                  <a:cxn ang="T11">
                    <a:pos x="T2" y="T3"/>
                  </a:cxn>
                  <a:cxn ang="T12">
                    <a:pos x="T4" y="T5"/>
                  </a:cxn>
                  <a:cxn ang="T13">
                    <a:pos x="T6" y="T7"/>
                  </a:cxn>
                  <a:cxn ang="T14">
                    <a:pos x="T8" y="T9"/>
                  </a:cxn>
                </a:cxnLst>
                <a:rect l="T15" t="T16" r="T17" b="T18"/>
                <a:pathLst>
                  <a:path w="45" h="21">
                    <a:moveTo>
                      <a:pt x="39" y="0"/>
                    </a:moveTo>
                    <a:lnTo>
                      <a:pt x="0" y="13"/>
                    </a:lnTo>
                    <a:lnTo>
                      <a:pt x="5" y="21"/>
                    </a:lnTo>
                    <a:lnTo>
                      <a:pt x="45" y="8"/>
                    </a:lnTo>
                    <a:lnTo>
                      <a:pt x="39" y="0"/>
                    </a:lnTo>
                    <a:close/>
                  </a:path>
                </a:pathLst>
              </a:custGeom>
              <a:solidFill>
                <a:srgbClr val="000000"/>
              </a:solidFill>
              <a:ln w="9525">
                <a:noFill/>
                <a:round/>
                <a:headEnd/>
                <a:tailEnd/>
              </a:ln>
            </p:spPr>
            <p:txBody>
              <a:bodyPr/>
              <a:lstStyle/>
              <a:p>
                <a:endParaRPr lang="pt-BR"/>
              </a:p>
            </p:txBody>
          </p:sp>
          <p:sp>
            <p:nvSpPr>
              <p:cNvPr id="22095" name="Freeform 498"/>
              <p:cNvSpPr>
                <a:spLocks/>
              </p:cNvSpPr>
              <p:nvPr/>
            </p:nvSpPr>
            <p:spPr bwMode="auto">
              <a:xfrm>
                <a:off x="3763" y="3198"/>
                <a:ext cx="25" cy="13"/>
              </a:xfrm>
              <a:custGeom>
                <a:avLst/>
                <a:gdLst>
                  <a:gd name="T0" fmla="*/ 16 w 25"/>
                  <a:gd name="T1" fmla="*/ 0 h 13"/>
                  <a:gd name="T2" fmla="*/ 18 w 25"/>
                  <a:gd name="T3" fmla="*/ 0 h 13"/>
                  <a:gd name="T4" fmla="*/ 0 w 25"/>
                  <a:gd name="T5" fmla="*/ 5 h 13"/>
                  <a:gd name="T6" fmla="*/ 6 w 25"/>
                  <a:gd name="T7" fmla="*/ 13 h 13"/>
                  <a:gd name="T8" fmla="*/ 23 w 25"/>
                  <a:gd name="T9" fmla="*/ 7 h 13"/>
                  <a:gd name="T10" fmla="*/ 25 w 25"/>
                  <a:gd name="T11" fmla="*/ 5 h 13"/>
                  <a:gd name="T12" fmla="*/ 16 w 25"/>
                  <a:gd name="T13" fmla="*/ 0 h 13"/>
                  <a:gd name="T14" fmla="*/ 0 60000 65536"/>
                  <a:gd name="T15" fmla="*/ 0 60000 65536"/>
                  <a:gd name="T16" fmla="*/ 0 60000 65536"/>
                  <a:gd name="T17" fmla="*/ 0 60000 65536"/>
                  <a:gd name="T18" fmla="*/ 0 60000 65536"/>
                  <a:gd name="T19" fmla="*/ 0 60000 65536"/>
                  <a:gd name="T20" fmla="*/ 0 60000 65536"/>
                  <a:gd name="T21" fmla="*/ 0 w 25"/>
                  <a:gd name="T22" fmla="*/ 0 h 13"/>
                  <a:gd name="T23" fmla="*/ 25 w 25"/>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13">
                    <a:moveTo>
                      <a:pt x="16" y="0"/>
                    </a:moveTo>
                    <a:lnTo>
                      <a:pt x="18" y="0"/>
                    </a:lnTo>
                    <a:lnTo>
                      <a:pt x="0" y="5"/>
                    </a:lnTo>
                    <a:lnTo>
                      <a:pt x="6" y="13"/>
                    </a:lnTo>
                    <a:lnTo>
                      <a:pt x="23" y="7"/>
                    </a:lnTo>
                    <a:lnTo>
                      <a:pt x="25" y="5"/>
                    </a:lnTo>
                    <a:lnTo>
                      <a:pt x="16" y="0"/>
                    </a:lnTo>
                    <a:close/>
                  </a:path>
                </a:pathLst>
              </a:custGeom>
              <a:solidFill>
                <a:srgbClr val="000000"/>
              </a:solidFill>
              <a:ln w="9525">
                <a:noFill/>
                <a:round/>
                <a:headEnd/>
                <a:tailEnd/>
              </a:ln>
            </p:spPr>
            <p:txBody>
              <a:bodyPr/>
              <a:lstStyle/>
              <a:p>
                <a:endParaRPr lang="pt-BR"/>
              </a:p>
            </p:txBody>
          </p:sp>
          <p:sp>
            <p:nvSpPr>
              <p:cNvPr id="22096" name="Freeform 499"/>
              <p:cNvSpPr>
                <a:spLocks/>
              </p:cNvSpPr>
              <p:nvPr/>
            </p:nvSpPr>
            <p:spPr bwMode="auto">
              <a:xfrm>
                <a:off x="3779" y="3188"/>
                <a:ext cx="21" cy="15"/>
              </a:xfrm>
              <a:custGeom>
                <a:avLst/>
                <a:gdLst>
                  <a:gd name="T0" fmla="*/ 11 w 21"/>
                  <a:gd name="T1" fmla="*/ 0 h 15"/>
                  <a:gd name="T2" fmla="*/ 0 w 21"/>
                  <a:gd name="T3" fmla="*/ 10 h 15"/>
                  <a:gd name="T4" fmla="*/ 9 w 21"/>
                  <a:gd name="T5" fmla="*/ 15 h 15"/>
                  <a:gd name="T6" fmla="*/ 21 w 21"/>
                  <a:gd name="T7" fmla="*/ 4 h 15"/>
                  <a:gd name="T8" fmla="*/ 11 w 21"/>
                  <a:gd name="T9" fmla="*/ 0 h 15"/>
                  <a:gd name="T10" fmla="*/ 0 60000 65536"/>
                  <a:gd name="T11" fmla="*/ 0 60000 65536"/>
                  <a:gd name="T12" fmla="*/ 0 60000 65536"/>
                  <a:gd name="T13" fmla="*/ 0 60000 65536"/>
                  <a:gd name="T14" fmla="*/ 0 60000 65536"/>
                  <a:gd name="T15" fmla="*/ 0 w 21"/>
                  <a:gd name="T16" fmla="*/ 0 h 15"/>
                  <a:gd name="T17" fmla="*/ 21 w 21"/>
                  <a:gd name="T18" fmla="*/ 15 h 15"/>
                </a:gdLst>
                <a:ahLst/>
                <a:cxnLst>
                  <a:cxn ang="T10">
                    <a:pos x="T0" y="T1"/>
                  </a:cxn>
                  <a:cxn ang="T11">
                    <a:pos x="T2" y="T3"/>
                  </a:cxn>
                  <a:cxn ang="T12">
                    <a:pos x="T4" y="T5"/>
                  </a:cxn>
                  <a:cxn ang="T13">
                    <a:pos x="T6" y="T7"/>
                  </a:cxn>
                  <a:cxn ang="T14">
                    <a:pos x="T8" y="T9"/>
                  </a:cxn>
                </a:cxnLst>
                <a:rect l="T15" t="T16" r="T17" b="T18"/>
                <a:pathLst>
                  <a:path w="21" h="15">
                    <a:moveTo>
                      <a:pt x="11" y="0"/>
                    </a:moveTo>
                    <a:lnTo>
                      <a:pt x="0" y="10"/>
                    </a:lnTo>
                    <a:lnTo>
                      <a:pt x="9" y="15"/>
                    </a:lnTo>
                    <a:lnTo>
                      <a:pt x="21" y="4"/>
                    </a:lnTo>
                    <a:lnTo>
                      <a:pt x="11" y="0"/>
                    </a:lnTo>
                    <a:close/>
                  </a:path>
                </a:pathLst>
              </a:custGeom>
              <a:solidFill>
                <a:srgbClr val="000000"/>
              </a:solidFill>
              <a:ln w="9525">
                <a:noFill/>
                <a:round/>
                <a:headEnd/>
                <a:tailEnd/>
              </a:ln>
            </p:spPr>
            <p:txBody>
              <a:bodyPr/>
              <a:lstStyle/>
              <a:p>
                <a:endParaRPr lang="pt-BR"/>
              </a:p>
            </p:txBody>
          </p:sp>
          <p:sp>
            <p:nvSpPr>
              <p:cNvPr id="22097" name="Freeform 500"/>
              <p:cNvSpPr>
                <a:spLocks/>
              </p:cNvSpPr>
              <p:nvPr/>
            </p:nvSpPr>
            <p:spPr bwMode="auto">
              <a:xfrm>
                <a:off x="3790" y="3161"/>
                <a:ext cx="34" cy="31"/>
              </a:xfrm>
              <a:custGeom>
                <a:avLst/>
                <a:gdLst>
                  <a:gd name="T0" fmla="*/ 25 w 34"/>
                  <a:gd name="T1" fmla="*/ 2 h 31"/>
                  <a:gd name="T2" fmla="*/ 25 w 34"/>
                  <a:gd name="T3" fmla="*/ 0 h 31"/>
                  <a:gd name="T4" fmla="*/ 0 w 34"/>
                  <a:gd name="T5" fmla="*/ 27 h 31"/>
                  <a:gd name="T6" fmla="*/ 10 w 34"/>
                  <a:gd name="T7" fmla="*/ 31 h 31"/>
                  <a:gd name="T8" fmla="*/ 34 w 34"/>
                  <a:gd name="T9" fmla="*/ 6 h 31"/>
                  <a:gd name="T10" fmla="*/ 34 w 34"/>
                  <a:gd name="T11" fmla="*/ 4 h 31"/>
                  <a:gd name="T12" fmla="*/ 25 w 34"/>
                  <a:gd name="T13" fmla="*/ 2 h 31"/>
                  <a:gd name="T14" fmla="*/ 0 60000 65536"/>
                  <a:gd name="T15" fmla="*/ 0 60000 65536"/>
                  <a:gd name="T16" fmla="*/ 0 60000 65536"/>
                  <a:gd name="T17" fmla="*/ 0 60000 65536"/>
                  <a:gd name="T18" fmla="*/ 0 60000 65536"/>
                  <a:gd name="T19" fmla="*/ 0 60000 65536"/>
                  <a:gd name="T20" fmla="*/ 0 60000 65536"/>
                  <a:gd name="T21" fmla="*/ 0 w 34"/>
                  <a:gd name="T22" fmla="*/ 0 h 31"/>
                  <a:gd name="T23" fmla="*/ 34 w 34"/>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1">
                    <a:moveTo>
                      <a:pt x="25" y="2"/>
                    </a:moveTo>
                    <a:lnTo>
                      <a:pt x="25" y="0"/>
                    </a:lnTo>
                    <a:lnTo>
                      <a:pt x="0" y="27"/>
                    </a:lnTo>
                    <a:lnTo>
                      <a:pt x="10" y="31"/>
                    </a:lnTo>
                    <a:lnTo>
                      <a:pt x="34" y="6"/>
                    </a:lnTo>
                    <a:lnTo>
                      <a:pt x="34" y="4"/>
                    </a:lnTo>
                    <a:lnTo>
                      <a:pt x="25" y="2"/>
                    </a:lnTo>
                    <a:close/>
                  </a:path>
                </a:pathLst>
              </a:custGeom>
              <a:solidFill>
                <a:srgbClr val="000000"/>
              </a:solidFill>
              <a:ln w="9525">
                <a:noFill/>
                <a:round/>
                <a:headEnd/>
                <a:tailEnd/>
              </a:ln>
            </p:spPr>
            <p:txBody>
              <a:bodyPr/>
              <a:lstStyle/>
              <a:p>
                <a:endParaRPr lang="pt-BR"/>
              </a:p>
            </p:txBody>
          </p:sp>
          <p:sp>
            <p:nvSpPr>
              <p:cNvPr id="22098" name="Freeform 501"/>
              <p:cNvSpPr>
                <a:spLocks/>
              </p:cNvSpPr>
              <p:nvPr/>
            </p:nvSpPr>
            <p:spPr bwMode="auto">
              <a:xfrm>
                <a:off x="3815" y="3135"/>
                <a:ext cx="11" cy="30"/>
              </a:xfrm>
              <a:custGeom>
                <a:avLst/>
                <a:gdLst>
                  <a:gd name="T0" fmla="*/ 0 w 11"/>
                  <a:gd name="T1" fmla="*/ 0 h 30"/>
                  <a:gd name="T2" fmla="*/ 0 w 11"/>
                  <a:gd name="T3" fmla="*/ 28 h 30"/>
                  <a:gd name="T4" fmla="*/ 9 w 11"/>
                  <a:gd name="T5" fmla="*/ 30 h 30"/>
                  <a:gd name="T6" fmla="*/ 11 w 11"/>
                  <a:gd name="T7" fmla="*/ 0 h 30"/>
                  <a:gd name="T8" fmla="*/ 0 w 11"/>
                  <a:gd name="T9" fmla="*/ 0 h 30"/>
                  <a:gd name="T10" fmla="*/ 0 60000 65536"/>
                  <a:gd name="T11" fmla="*/ 0 60000 65536"/>
                  <a:gd name="T12" fmla="*/ 0 60000 65536"/>
                  <a:gd name="T13" fmla="*/ 0 60000 65536"/>
                  <a:gd name="T14" fmla="*/ 0 60000 65536"/>
                  <a:gd name="T15" fmla="*/ 0 w 11"/>
                  <a:gd name="T16" fmla="*/ 0 h 30"/>
                  <a:gd name="T17" fmla="*/ 11 w 11"/>
                  <a:gd name="T18" fmla="*/ 30 h 30"/>
                </a:gdLst>
                <a:ahLst/>
                <a:cxnLst>
                  <a:cxn ang="T10">
                    <a:pos x="T0" y="T1"/>
                  </a:cxn>
                  <a:cxn ang="T11">
                    <a:pos x="T2" y="T3"/>
                  </a:cxn>
                  <a:cxn ang="T12">
                    <a:pos x="T4" y="T5"/>
                  </a:cxn>
                  <a:cxn ang="T13">
                    <a:pos x="T6" y="T7"/>
                  </a:cxn>
                  <a:cxn ang="T14">
                    <a:pos x="T8" y="T9"/>
                  </a:cxn>
                </a:cxnLst>
                <a:rect l="T15" t="T16" r="T17" b="T18"/>
                <a:pathLst>
                  <a:path w="11" h="30">
                    <a:moveTo>
                      <a:pt x="0" y="0"/>
                    </a:moveTo>
                    <a:lnTo>
                      <a:pt x="0" y="28"/>
                    </a:lnTo>
                    <a:lnTo>
                      <a:pt x="9" y="30"/>
                    </a:lnTo>
                    <a:lnTo>
                      <a:pt x="11" y="0"/>
                    </a:lnTo>
                    <a:lnTo>
                      <a:pt x="0" y="0"/>
                    </a:lnTo>
                    <a:close/>
                  </a:path>
                </a:pathLst>
              </a:custGeom>
              <a:solidFill>
                <a:srgbClr val="000000"/>
              </a:solidFill>
              <a:ln w="9525">
                <a:noFill/>
                <a:round/>
                <a:headEnd/>
                <a:tailEnd/>
              </a:ln>
            </p:spPr>
            <p:txBody>
              <a:bodyPr/>
              <a:lstStyle/>
              <a:p>
                <a:endParaRPr lang="pt-BR"/>
              </a:p>
            </p:txBody>
          </p:sp>
          <p:sp>
            <p:nvSpPr>
              <p:cNvPr id="22099" name="Freeform 502"/>
              <p:cNvSpPr>
                <a:spLocks/>
              </p:cNvSpPr>
              <p:nvPr/>
            </p:nvSpPr>
            <p:spPr bwMode="auto">
              <a:xfrm>
                <a:off x="3815" y="3122"/>
                <a:ext cx="11" cy="13"/>
              </a:xfrm>
              <a:custGeom>
                <a:avLst/>
                <a:gdLst>
                  <a:gd name="T0" fmla="*/ 0 w 11"/>
                  <a:gd name="T1" fmla="*/ 1 h 13"/>
                  <a:gd name="T2" fmla="*/ 0 w 11"/>
                  <a:gd name="T3" fmla="*/ 0 h 13"/>
                  <a:gd name="T4" fmla="*/ 0 w 11"/>
                  <a:gd name="T5" fmla="*/ 13 h 13"/>
                  <a:gd name="T6" fmla="*/ 11 w 11"/>
                  <a:gd name="T7" fmla="*/ 13 h 13"/>
                  <a:gd name="T8" fmla="*/ 11 w 11"/>
                  <a:gd name="T9" fmla="*/ 0 h 13"/>
                  <a:gd name="T10" fmla="*/ 11 w 11"/>
                  <a:gd name="T11" fmla="*/ 0 h 13"/>
                  <a:gd name="T12" fmla="*/ 0 w 11"/>
                  <a:gd name="T13" fmla="*/ 1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0" y="1"/>
                    </a:moveTo>
                    <a:lnTo>
                      <a:pt x="0" y="0"/>
                    </a:lnTo>
                    <a:lnTo>
                      <a:pt x="0" y="13"/>
                    </a:lnTo>
                    <a:lnTo>
                      <a:pt x="11" y="13"/>
                    </a:lnTo>
                    <a:lnTo>
                      <a:pt x="11" y="0"/>
                    </a:lnTo>
                    <a:lnTo>
                      <a:pt x="0" y="1"/>
                    </a:lnTo>
                    <a:close/>
                  </a:path>
                </a:pathLst>
              </a:custGeom>
              <a:solidFill>
                <a:srgbClr val="000000"/>
              </a:solidFill>
              <a:ln w="9525">
                <a:noFill/>
                <a:round/>
                <a:headEnd/>
                <a:tailEnd/>
              </a:ln>
            </p:spPr>
            <p:txBody>
              <a:bodyPr/>
              <a:lstStyle/>
              <a:p>
                <a:endParaRPr lang="pt-BR"/>
              </a:p>
            </p:txBody>
          </p:sp>
          <p:sp>
            <p:nvSpPr>
              <p:cNvPr id="22100" name="Freeform 503"/>
              <p:cNvSpPr>
                <a:spLocks/>
              </p:cNvSpPr>
              <p:nvPr/>
            </p:nvSpPr>
            <p:spPr bwMode="auto">
              <a:xfrm>
                <a:off x="3807" y="3097"/>
                <a:ext cx="19" cy="26"/>
              </a:xfrm>
              <a:custGeom>
                <a:avLst/>
                <a:gdLst>
                  <a:gd name="T0" fmla="*/ 6 w 19"/>
                  <a:gd name="T1" fmla="*/ 0 h 26"/>
                  <a:gd name="T2" fmla="*/ 0 w 19"/>
                  <a:gd name="T3" fmla="*/ 2 h 26"/>
                  <a:gd name="T4" fmla="*/ 8 w 19"/>
                  <a:gd name="T5" fmla="*/ 26 h 26"/>
                  <a:gd name="T6" fmla="*/ 19 w 19"/>
                  <a:gd name="T7" fmla="*/ 25 h 26"/>
                  <a:gd name="T8" fmla="*/ 11 w 19"/>
                  <a:gd name="T9" fmla="*/ 0 h 26"/>
                  <a:gd name="T10" fmla="*/ 6 w 19"/>
                  <a:gd name="T11" fmla="*/ 0 h 26"/>
                  <a:gd name="T12" fmla="*/ 0 60000 65536"/>
                  <a:gd name="T13" fmla="*/ 0 60000 65536"/>
                  <a:gd name="T14" fmla="*/ 0 60000 65536"/>
                  <a:gd name="T15" fmla="*/ 0 60000 65536"/>
                  <a:gd name="T16" fmla="*/ 0 60000 65536"/>
                  <a:gd name="T17" fmla="*/ 0 60000 65536"/>
                  <a:gd name="T18" fmla="*/ 0 w 19"/>
                  <a:gd name="T19" fmla="*/ 0 h 26"/>
                  <a:gd name="T20" fmla="*/ 19 w 19"/>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19" h="26">
                    <a:moveTo>
                      <a:pt x="6" y="0"/>
                    </a:moveTo>
                    <a:lnTo>
                      <a:pt x="0" y="2"/>
                    </a:lnTo>
                    <a:lnTo>
                      <a:pt x="8" y="26"/>
                    </a:lnTo>
                    <a:lnTo>
                      <a:pt x="19" y="25"/>
                    </a:lnTo>
                    <a:lnTo>
                      <a:pt x="11" y="0"/>
                    </a:lnTo>
                    <a:lnTo>
                      <a:pt x="6" y="0"/>
                    </a:lnTo>
                    <a:close/>
                  </a:path>
                </a:pathLst>
              </a:custGeom>
              <a:solidFill>
                <a:srgbClr val="000000"/>
              </a:solidFill>
              <a:ln w="9525">
                <a:noFill/>
                <a:round/>
                <a:headEnd/>
                <a:tailEnd/>
              </a:ln>
            </p:spPr>
            <p:txBody>
              <a:bodyPr/>
              <a:lstStyle/>
              <a:p>
                <a:endParaRPr lang="pt-BR"/>
              </a:p>
            </p:txBody>
          </p:sp>
          <p:sp>
            <p:nvSpPr>
              <p:cNvPr id="22101" name="Freeform 504"/>
              <p:cNvSpPr>
                <a:spLocks/>
              </p:cNvSpPr>
              <p:nvPr/>
            </p:nvSpPr>
            <p:spPr bwMode="auto">
              <a:xfrm>
                <a:off x="3568" y="3141"/>
                <a:ext cx="13" cy="9"/>
              </a:xfrm>
              <a:custGeom>
                <a:avLst/>
                <a:gdLst>
                  <a:gd name="T0" fmla="*/ 4 w 13"/>
                  <a:gd name="T1" fmla="*/ 0 h 9"/>
                  <a:gd name="T2" fmla="*/ 0 w 13"/>
                  <a:gd name="T3" fmla="*/ 3 h 9"/>
                  <a:gd name="T4" fmla="*/ 0 w 13"/>
                  <a:gd name="T5" fmla="*/ 9 h 9"/>
                  <a:gd name="T6" fmla="*/ 13 w 13"/>
                  <a:gd name="T7" fmla="*/ 9 h 9"/>
                  <a:gd name="T8" fmla="*/ 13 w 13"/>
                  <a:gd name="T9" fmla="*/ 3 h 9"/>
                  <a:gd name="T10" fmla="*/ 11 w 13"/>
                  <a:gd name="T11" fmla="*/ 5 h 9"/>
                  <a:gd name="T12" fmla="*/ 4 w 13"/>
                  <a:gd name="T13" fmla="*/ 0 h 9"/>
                  <a:gd name="T14" fmla="*/ 0 w 13"/>
                  <a:gd name="T15" fmla="*/ 1 h 9"/>
                  <a:gd name="T16" fmla="*/ 0 w 13"/>
                  <a:gd name="T17" fmla="*/ 3 h 9"/>
                  <a:gd name="T18" fmla="*/ 4 w 13"/>
                  <a:gd name="T19" fmla="*/ 0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9"/>
                  <a:gd name="T32" fmla="*/ 13 w 13"/>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9">
                    <a:moveTo>
                      <a:pt x="4" y="0"/>
                    </a:moveTo>
                    <a:lnTo>
                      <a:pt x="0" y="3"/>
                    </a:lnTo>
                    <a:lnTo>
                      <a:pt x="0" y="9"/>
                    </a:lnTo>
                    <a:lnTo>
                      <a:pt x="13" y="9"/>
                    </a:lnTo>
                    <a:lnTo>
                      <a:pt x="13" y="3"/>
                    </a:lnTo>
                    <a:lnTo>
                      <a:pt x="11" y="5"/>
                    </a:lnTo>
                    <a:lnTo>
                      <a:pt x="4" y="0"/>
                    </a:lnTo>
                    <a:lnTo>
                      <a:pt x="0" y="1"/>
                    </a:lnTo>
                    <a:lnTo>
                      <a:pt x="0" y="3"/>
                    </a:lnTo>
                    <a:lnTo>
                      <a:pt x="4" y="0"/>
                    </a:lnTo>
                    <a:close/>
                  </a:path>
                </a:pathLst>
              </a:custGeom>
              <a:solidFill>
                <a:srgbClr val="000000"/>
              </a:solidFill>
              <a:ln w="9525">
                <a:noFill/>
                <a:round/>
                <a:headEnd/>
                <a:tailEnd/>
              </a:ln>
            </p:spPr>
            <p:txBody>
              <a:bodyPr/>
              <a:lstStyle/>
              <a:p>
                <a:endParaRPr lang="pt-BR"/>
              </a:p>
            </p:txBody>
          </p:sp>
          <p:sp>
            <p:nvSpPr>
              <p:cNvPr id="22102" name="Freeform 505"/>
              <p:cNvSpPr>
                <a:spLocks/>
              </p:cNvSpPr>
              <p:nvPr/>
            </p:nvSpPr>
            <p:spPr bwMode="auto">
              <a:xfrm>
                <a:off x="3572" y="3116"/>
                <a:ext cx="59" cy="30"/>
              </a:xfrm>
              <a:custGeom>
                <a:avLst/>
                <a:gdLst>
                  <a:gd name="T0" fmla="*/ 47 w 59"/>
                  <a:gd name="T1" fmla="*/ 2 h 30"/>
                  <a:gd name="T2" fmla="*/ 49 w 59"/>
                  <a:gd name="T3" fmla="*/ 0 h 30"/>
                  <a:gd name="T4" fmla="*/ 0 w 59"/>
                  <a:gd name="T5" fmla="*/ 25 h 30"/>
                  <a:gd name="T6" fmla="*/ 7 w 59"/>
                  <a:gd name="T7" fmla="*/ 30 h 30"/>
                  <a:gd name="T8" fmla="*/ 57 w 59"/>
                  <a:gd name="T9" fmla="*/ 6 h 30"/>
                  <a:gd name="T10" fmla="*/ 59 w 59"/>
                  <a:gd name="T11" fmla="*/ 2 h 30"/>
                  <a:gd name="T12" fmla="*/ 57 w 59"/>
                  <a:gd name="T13" fmla="*/ 6 h 30"/>
                  <a:gd name="T14" fmla="*/ 59 w 59"/>
                  <a:gd name="T15" fmla="*/ 6 h 30"/>
                  <a:gd name="T16" fmla="*/ 59 w 59"/>
                  <a:gd name="T17" fmla="*/ 2 h 30"/>
                  <a:gd name="T18" fmla="*/ 47 w 59"/>
                  <a:gd name="T19" fmla="*/ 2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9"/>
                  <a:gd name="T31" fmla="*/ 0 h 30"/>
                  <a:gd name="T32" fmla="*/ 59 w 59"/>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9" h="30">
                    <a:moveTo>
                      <a:pt x="47" y="2"/>
                    </a:moveTo>
                    <a:lnTo>
                      <a:pt x="49" y="0"/>
                    </a:lnTo>
                    <a:lnTo>
                      <a:pt x="0" y="25"/>
                    </a:lnTo>
                    <a:lnTo>
                      <a:pt x="7" y="30"/>
                    </a:lnTo>
                    <a:lnTo>
                      <a:pt x="57" y="6"/>
                    </a:lnTo>
                    <a:lnTo>
                      <a:pt x="59" y="2"/>
                    </a:lnTo>
                    <a:lnTo>
                      <a:pt x="57" y="6"/>
                    </a:lnTo>
                    <a:lnTo>
                      <a:pt x="59" y="6"/>
                    </a:lnTo>
                    <a:lnTo>
                      <a:pt x="59" y="2"/>
                    </a:lnTo>
                    <a:lnTo>
                      <a:pt x="47" y="2"/>
                    </a:lnTo>
                    <a:close/>
                  </a:path>
                </a:pathLst>
              </a:custGeom>
              <a:solidFill>
                <a:srgbClr val="000000"/>
              </a:solidFill>
              <a:ln w="9525">
                <a:noFill/>
                <a:round/>
                <a:headEnd/>
                <a:tailEnd/>
              </a:ln>
            </p:spPr>
            <p:txBody>
              <a:bodyPr/>
              <a:lstStyle/>
              <a:p>
                <a:endParaRPr lang="pt-BR"/>
              </a:p>
            </p:txBody>
          </p:sp>
          <p:sp>
            <p:nvSpPr>
              <p:cNvPr id="22103" name="Freeform 506"/>
              <p:cNvSpPr>
                <a:spLocks/>
              </p:cNvSpPr>
              <p:nvPr/>
            </p:nvSpPr>
            <p:spPr bwMode="auto">
              <a:xfrm>
                <a:off x="3619" y="3108"/>
                <a:ext cx="12" cy="10"/>
              </a:xfrm>
              <a:custGeom>
                <a:avLst/>
                <a:gdLst>
                  <a:gd name="T0" fmla="*/ 6 w 12"/>
                  <a:gd name="T1" fmla="*/ 0 h 10"/>
                  <a:gd name="T2" fmla="*/ 0 w 12"/>
                  <a:gd name="T3" fmla="*/ 4 h 10"/>
                  <a:gd name="T4" fmla="*/ 0 w 12"/>
                  <a:gd name="T5" fmla="*/ 10 h 10"/>
                  <a:gd name="T6" fmla="*/ 12 w 12"/>
                  <a:gd name="T7" fmla="*/ 10 h 10"/>
                  <a:gd name="T8" fmla="*/ 12 w 12"/>
                  <a:gd name="T9" fmla="*/ 4 h 10"/>
                  <a:gd name="T10" fmla="*/ 6 w 12"/>
                  <a:gd name="T11" fmla="*/ 10 h 10"/>
                  <a:gd name="T12" fmla="*/ 6 w 12"/>
                  <a:gd name="T13" fmla="*/ 0 h 10"/>
                  <a:gd name="T14" fmla="*/ 0 w 12"/>
                  <a:gd name="T15" fmla="*/ 0 h 10"/>
                  <a:gd name="T16" fmla="*/ 0 w 12"/>
                  <a:gd name="T17" fmla="*/ 4 h 10"/>
                  <a:gd name="T18" fmla="*/ 6 w 12"/>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0"/>
                  <a:gd name="T32" fmla="*/ 12 w 12"/>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0">
                    <a:moveTo>
                      <a:pt x="6" y="0"/>
                    </a:moveTo>
                    <a:lnTo>
                      <a:pt x="0" y="4"/>
                    </a:lnTo>
                    <a:lnTo>
                      <a:pt x="0" y="10"/>
                    </a:lnTo>
                    <a:lnTo>
                      <a:pt x="12" y="10"/>
                    </a:lnTo>
                    <a:lnTo>
                      <a:pt x="12" y="4"/>
                    </a:lnTo>
                    <a:lnTo>
                      <a:pt x="6" y="10"/>
                    </a:lnTo>
                    <a:lnTo>
                      <a:pt x="6" y="0"/>
                    </a:lnTo>
                    <a:lnTo>
                      <a:pt x="0" y="0"/>
                    </a:lnTo>
                    <a:lnTo>
                      <a:pt x="0" y="4"/>
                    </a:lnTo>
                    <a:lnTo>
                      <a:pt x="6" y="0"/>
                    </a:lnTo>
                    <a:close/>
                  </a:path>
                </a:pathLst>
              </a:custGeom>
              <a:solidFill>
                <a:srgbClr val="000000"/>
              </a:solidFill>
              <a:ln w="9525">
                <a:noFill/>
                <a:round/>
                <a:headEnd/>
                <a:tailEnd/>
              </a:ln>
            </p:spPr>
            <p:txBody>
              <a:bodyPr/>
              <a:lstStyle/>
              <a:p>
                <a:endParaRPr lang="pt-BR"/>
              </a:p>
            </p:txBody>
          </p:sp>
          <p:sp>
            <p:nvSpPr>
              <p:cNvPr id="22104" name="Freeform 507"/>
              <p:cNvSpPr>
                <a:spLocks/>
              </p:cNvSpPr>
              <p:nvPr/>
            </p:nvSpPr>
            <p:spPr bwMode="auto">
              <a:xfrm>
                <a:off x="3625" y="3108"/>
                <a:ext cx="17" cy="10"/>
              </a:xfrm>
              <a:custGeom>
                <a:avLst/>
                <a:gdLst>
                  <a:gd name="T0" fmla="*/ 9 w 17"/>
                  <a:gd name="T1" fmla="*/ 2 h 10"/>
                  <a:gd name="T2" fmla="*/ 13 w 17"/>
                  <a:gd name="T3" fmla="*/ 0 h 10"/>
                  <a:gd name="T4" fmla="*/ 0 w 17"/>
                  <a:gd name="T5" fmla="*/ 0 h 10"/>
                  <a:gd name="T6" fmla="*/ 0 w 17"/>
                  <a:gd name="T7" fmla="*/ 10 h 10"/>
                  <a:gd name="T8" fmla="*/ 13 w 17"/>
                  <a:gd name="T9" fmla="*/ 10 h 10"/>
                  <a:gd name="T10" fmla="*/ 17 w 17"/>
                  <a:gd name="T11" fmla="*/ 8 h 10"/>
                  <a:gd name="T12" fmla="*/ 9 w 17"/>
                  <a:gd name="T13" fmla="*/ 2 h 10"/>
                  <a:gd name="T14" fmla="*/ 0 60000 65536"/>
                  <a:gd name="T15" fmla="*/ 0 60000 65536"/>
                  <a:gd name="T16" fmla="*/ 0 60000 65536"/>
                  <a:gd name="T17" fmla="*/ 0 60000 65536"/>
                  <a:gd name="T18" fmla="*/ 0 60000 65536"/>
                  <a:gd name="T19" fmla="*/ 0 60000 65536"/>
                  <a:gd name="T20" fmla="*/ 0 60000 65536"/>
                  <a:gd name="T21" fmla="*/ 0 w 17"/>
                  <a:gd name="T22" fmla="*/ 0 h 10"/>
                  <a:gd name="T23" fmla="*/ 17 w 17"/>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0">
                    <a:moveTo>
                      <a:pt x="9" y="2"/>
                    </a:moveTo>
                    <a:lnTo>
                      <a:pt x="13" y="0"/>
                    </a:lnTo>
                    <a:lnTo>
                      <a:pt x="0" y="0"/>
                    </a:lnTo>
                    <a:lnTo>
                      <a:pt x="0" y="10"/>
                    </a:lnTo>
                    <a:lnTo>
                      <a:pt x="13" y="10"/>
                    </a:lnTo>
                    <a:lnTo>
                      <a:pt x="17" y="8"/>
                    </a:lnTo>
                    <a:lnTo>
                      <a:pt x="9" y="2"/>
                    </a:lnTo>
                    <a:close/>
                  </a:path>
                </a:pathLst>
              </a:custGeom>
              <a:solidFill>
                <a:srgbClr val="000000"/>
              </a:solidFill>
              <a:ln w="9525">
                <a:noFill/>
                <a:round/>
                <a:headEnd/>
                <a:tailEnd/>
              </a:ln>
            </p:spPr>
            <p:txBody>
              <a:bodyPr/>
              <a:lstStyle/>
              <a:p>
                <a:endParaRPr lang="pt-BR"/>
              </a:p>
            </p:txBody>
          </p:sp>
          <p:sp>
            <p:nvSpPr>
              <p:cNvPr id="22105" name="Freeform 508"/>
              <p:cNvSpPr>
                <a:spLocks/>
              </p:cNvSpPr>
              <p:nvPr/>
            </p:nvSpPr>
            <p:spPr bwMode="auto">
              <a:xfrm>
                <a:off x="3634" y="3074"/>
                <a:ext cx="65" cy="42"/>
              </a:xfrm>
              <a:custGeom>
                <a:avLst/>
                <a:gdLst>
                  <a:gd name="T0" fmla="*/ 61 w 65"/>
                  <a:gd name="T1" fmla="*/ 2 h 42"/>
                  <a:gd name="T2" fmla="*/ 57 w 65"/>
                  <a:gd name="T3" fmla="*/ 0 h 42"/>
                  <a:gd name="T4" fmla="*/ 0 w 65"/>
                  <a:gd name="T5" fmla="*/ 36 h 42"/>
                  <a:gd name="T6" fmla="*/ 8 w 65"/>
                  <a:gd name="T7" fmla="*/ 42 h 42"/>
                  <a:gd name="T8" fmla="*/ 65 w 65"/>
                  <a:gd name="T9" fmla="*/ 6 h 42"/>
                  <a:gd name="T10" fmla="*/ 61 w 65"/>
                  <a:gd name="T11" fmla="*/ 2 h 42"/>
                  <a:gd name="T12" fmla="*/ 0 60000 65536"/>
                  <a:gd name="T13" fmla="*/ 0 60000 65536"/>
                  <a:gd name="T14" fmla="*/ 0 60000 65536"/>
                  <a:gd name="T15" fmla="*/ 0 60000 65536"/>
                  <a:gd name="T16" fmla="*/ 0 60000 65536"/>
                  <a:gd name="T17" fmla="*/ 0 60000 65536"/>
                  <a:gd name="T18" fmla="*/ 0 w 65"/>
                  <a:gd name="T19" fmla="*/ 0 h 42"/>
                  <a:gd name="T20" fmla="*/ 65 w 65"/>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65" h="42">
                    <a:moveTo>
                      <a:pt x="61" y="2"/>
                    </a:moveTo>
                    <a:lnTo>
                      <a:pt x="57" y="0"/>
                    </a:lnTo>
                    <a:lnTo>
                      <a:pt x="0" y="36"/>
                    </a:lnTo>
                    <a:lnTo>
                      <a:pt x="8" y="42"/>
                    </a:lnTo>
                    <a:lnTo>
                      <a:pt x="65" y="6"/>
                    </a:lnTo>
                    <a:lnTo>
                      <a:pt x="61" y="2"/>
                    </a:lnTo>
                    <a:close/>
                  </a:path>
                </a:pathLst>
              </a:custGeom>
              <a:solidFill>
                <a:srgbClr val="000000"/>
              </a:solidFill>
              <a:ln w="9525">
                <a:noFill/>
                <a:round/>
                <a:headEnd/>
                <a:tailEnd/>
              </a:ln>
            </p:spPr>
            <p:txBody>
              <a:bodyPr/>
              <a:lstStyle/>
              <a:p>
                <a:endParaRPr lang="pt-BR"/>
              </a:p>
            </p:txBody>
          </p:sp>
          <p:sp>
            <p:nvSpPr>
              <p:cNvPr id="22106" name="Freeform 509"/>
              <p:cNvSpPr>
                <a:spLocks/>
              </p:cNvSpPr>
              <p:nvPr/>
            </p:nvSpPr>
            <p:spPr bwMode="auto">
              <a:xfrm>
                <a:off x="5407" y="3235"/>
                <a:ext cx="23" cy="21"/>
              </a:xfrm>
              <a:custGeom>
                <a:avLst/>
                <a:gdLst>
                  <a:gd name="T0" fmla="*/ 9 w 23"/>
                  <a:gd name="T1" fmla="*/ 21 h 21"/>
                  <a:gd name="T2" fmla="*/ 9 w 23"/>
                  <a:gd name="T3" fmla="*/ 19 h 21"/>
                  <a:gd name="T4" fmla="*/ 23 w 23"/>
                  <a:gd name="T5" fmla="*/ 4 h 21"/>
                  <a:gd name="T6" fmla="*/ 13 w 23"/>
                  <a:gd name="T7" fmla="*/ 0 h 21"/>
                  <a:gd name="T8" fmla="*/ 0 w 23"/>
                  <a:gd name="T9" fmla="*/ 16 h 21"/>
                  <a:gd name="T10" fmla="*/ 2 w 23"/>
                  <a:gd name="T11" fmla="*/ 16 h 21"/>
                  <a:gd name="T12" fmla="*/ 9 w 23"/>
                  <a:gd name="T13" fmla="*/ 21 h 21"/>
                  <a:gd name="T14" fmla="*/ 0 60000 65536"/>
                  <a:gd name="T15" fmla="*/ 0 60000 65536"/>
                  <a:gd name="T16" fmla="*/ 0 60000 65536"/>
                  <a:gd name="T17" fmla="*/ 0 60000 65536"/>
                  <a:gd name="T18" fmla="*/ 0 60000 65536"/>
                  <a:gd name="T19" fmla="*/ 0 60000 65536"/>
                  <a:gd name="T20" fmla="*/ 0 60000 65536"/>
                  <a:gd name="T21" fmla="*/ 0 w 23"/>
                  <a:gd name="T22" fmla="*/ 0 h 21"/>
                  <a:gd name="T23" fmla="*/ 23 w 23"/>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21">
                    <a:moveTo>
                      <a:pt x="9" y="21"/>
                    </a:moveTo>
                    <a:lnTo>
                      <a:pt x="9" y="19"/>
                    </a:lnTo>
                    <a:lnTo>
                      <a:pt x="23" y="4"/>
                    </a:lnTo>
                    <a:lnTo>
                      <a:pt x="13" y="0"/>
                    </a:lnTo>
                    <a:lnTo>
                      <a:pt x="0" y="16"/>
                    </a:lnTo>
                    <a:lnTo>
                      <a:pt x="2" y="16"/>
                    </a:lnTo>
                    <a:lnTo>
                      <a:pt x="9" y="21"/>
                    </a:lnTo>
                    <a:close/>
                  </a:path>
                </a:pathLst>
              </a:custGeom>
              <a:solidFill>
                <a:srgbClr val="000000"/>
              </a:solidFill>
              <a:ln w="9525">
                <a:noFill/>
                <a:round/>
                <a:headEnd/>
                <a:tailEnd/>
              </a:ln>
            </p:spPr>
            <p:txBody>
              <a:bodyPr/>
              <a:lstStyle/>
              <a:p>
                <a:endParaRPr lang="pt-BR"/>
              </a:p>
            </p:txBody>
          </p:sp>
          <p:sp>
            <p:nvSpPr>
              <p:cNvPr id="22107" name="Freeform 510"/>
              <p:cNvSpPr>
                <a:spLocks/>
              </p:cNvSpPr>
              <p:nvPr/>
            </p:nvSpPr>
            <p:spPr bwMode="auto">
              <a:xfrm>
                <a:off x="5399" y="3251"/>
                <a:ext cx="17" cy="11"/>
              </a:xfrm>
              <a:custGeom>
                <a:avLst/>
                <a:gdLst>
                  <a:gd name="T0" fmla="*/ 8 w 17"/>
                  <a:gd name="T1" fmla="*/ 11 h 11"/>
                  <a:gd name="T2" fmla="*/ 17 w 17"/>
                  <a:gd name="T3" fmla="*/ 5 h 11"/>
                  <a:gd name="T4" fmla="*/ 10 w 17"/>
                  <a:gd name="T5" fmla="*/ 0 h 11"/>
                  <a:gd name="T6" fmla="*/ 0 w 17"/>
                  <a:gd name="T7" fmla="*/ 5 h 11"/>
                  <a:gd name="T8" fmla="*/ 8 w 17"/>
                  <a:gd name="T9" fmla="*/ 11 h 11"/>
                  <a:gd name="T10" fmla="*/ 0 60000 65536"/>
                  <a:gd name="T11" fmla="*/ 0 60000 65536"/>
                  <a:gd name="T12" fmla="*/ 0 60000 65536"/>
                  <a:gd name="T13" fmla="*/ 0 60000 65536"/>
                  <a:gd name="T14" fmla="*/ 0 60000 65536"/>
                  <a:gd name="T15" fmla="*/ 0 w 17"/>
                  <a:gd name="T16" fmla="*/ 0 h 11"/>
                  <a:gd name="T17" fmla="*/ 17 w 17"/>
                  <a:gd name="T18" fmla="*/ 11 h 11"/>
                </a:gdLst>
                <a:ahLst/>
                <a:cxnLst>
                  <a:cxn ang="T10">
                    <a:pos x="T0" y="T1"/>
                  </a:cxn>
                  <a:cxn ang="T11">
                    <a:pos x="T2" y="T3"/>
                  </a:cxn>
                  <a:cxn ang="T12">
                    <a:pos x="T4" y="T5"/>
                  </a:cxn>
                  <a:cxn ang="T13">
                    <a:pos x="T6" y="T7"/>
                  </a:cxn>
                  <a:cxn ang="T14">
                    <a:pos x="T8" y="T9"/>
                  </a:cxn>
                </a:cxnLst>
                <a:rect l="T15" t="T16" r="T17" b="T18"/>
                <a:pathLst>
                  <a:path w="17" h="11">
                    <a:moveTo>
                      <a:pt x="8" y="11"/>
                    </a:moveTo>
                    <a:lnTo>
                      <a:pt x="17" y="5"/>
                    </a:lnTo>
                    <a:lnTo>
                      <a:pt x="10" y="0"/>
                    </a:lnTo>
                    <a:lnTo>
                      <a:pt x="0" y="5"/>
                    </a:lnTo>
                    <a:lnTo>
                      <a:pt x="8" y="11"/>
                    </a:lnTo>
                    <a:close/>
                  </a:path>
                </a:pathLst>
              </a:custGeom>
              <a:solidFill>
                <a:srgbClr val="000000"/>
              </a:solidFill>
              <a:ln w="9525">
                <a:noFill/>
                <a:round/>
                <a:headEnd/>
                <a:tailEnd/>
              </a:ln>
            </p:spPr>
            <p:txBody>
              <a:bodyPr/>
              <a:lstStyle/>
              <a:p>
                <a:endParaRPr lang="pt-BR"/>
              </a:p>
            </p:txBody>
          </p:sp>
          <p:sp>
            <p:nvSpPr>
              <p:cNvPr id="22108" name="Freeform 511"/>
              <p:cNvSpPr>
                <a:spLocks/>
              </p:cNvSpPr>
              <p:nvPr/>
            </p:nvSpPr>
            <p:spPr bwMode="auto">
              <a:xfrm>
                <a:off x="5379" y="3256"/>
                <a:ext cx="28" cy="21"/>
              </a:xfrm>
              <a:custGeom>
                <a:avLst/>
                <a:gdLst>
                  <a:gd name="T0" fmla="*/ 3 w 28"/>
                  <a:gd name="T1" fmla="*/ 19 h 21"/>
                  <a:gd name="T2" fmla="*/ 7 w 28"/>
                  <a:gd name="T3" fmla="*/ 21 h 21"/>
                  <a:gd name="T4" fmla="*/ 28 w 28"/>
                  <a:gd name="T5" fmla="*/ 6 h 21"/>
                  <a:gd name="T6" fmla="*/ 20 w 28"/>
                  <a:gd name="T7" fmla="*/ 0 h 21"/>
                  <a:gd name="T8" fmla="*/ 0 w 28"/>
                  <a:gd name="T9" fmla="*/ 16 h 21"/>
                  <a:gd name="T10" fmla="*/ 3 w 28"/>
                  <a:gd name="T11" fmla="*/ 19 h 21"/>
                  <a:gd name="T12" fmla="*/ 0 60000 65536"/>
                  <a:gd name="T13" fmla="*/ 0 60000 65536"/>
                  <a:gd name="T14" fmla="*/ 0 60000 65536"/>
                  <a:gd name="T15" fmla="*/ 0 60000 65536"/>
                  <a:gd name="T16" fmla="*/ 0 60000 65536"/>
                  <a:gd name="T17" fmla="*/ 0 60000 65536"/>
                  <a:gd name="T18" fmla="*/ 0 w 28"/>
                  <a:gd name="T19" fmla="*/ 0 h 21"/>
                  <a:gd name="T20" fmla="*/ 28 w 2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8" h="21">
                    <a:moveTo>
                      <a:pt x="3" y="19"/>
                    </a:moveTo>
                    <a:lnTo>
                      <a:pt x="7" y="21"/>
                    </a:lnTo>
                    <a:lnTo>
                      <a:pt x="28" y="6"/>
                    </a:lnTo>
                    <a:lnTo>
                      <a:pt x="20" y="0"/>
                    </a:lnTo>
                    <a:lnTo>
                      <a:pt x="0" y="16"/>
                    </a:lnTo>
                    <a:lnTo>
                      <a:pt x="3" y="19"/>
                    </a:lnTo>
                    <a:close/>
                  </a:path>
                </a:pathLst>
              </a:custGeom>
              <a:solidFill>
                <a:srgbClr val="000000"/>
              </a:solidFill>
              <a:ln w="9525">
                <a:noFill/>
                <a:round/>
                <a:headEnd/>
                <a:tailEnd/>
              </a:ln>
            </p:spPr>
            <p:txBody>
              <a:bodyPr/>
              <a:lstStyle/>
              <a:p>
                <a:endParaRPr lang="pt-BR"/>
              </a:p>
            </p:txBody>
          </p:sp>
          <p:sp>
            <p:nvSpPr>
              <p:cNvPr id="22109" name="Freeform 512"/>
              <p:cNvSpPr>
                <a:spLocks/>
              </p:cNvSpPr>
              <p:nvPr/>
            </p:nvSpPr>
            <p:spPr bwMode="auto">
              <a:xfrm>
                <a:off x="5399" y="3146"/>
                <a:ext cx="52" cy="12"/>
              </a:xfrm>
              <a:custGeom>
                <a:avLst/>
                <a:gdLst>
                  <a:gd name="T0" fmla="*/ 0 w 52"/>
                  <a:gd name="T1" fmla="*/ 10 h 12"/>
                  <a:gd name="T2" fmla="*/ 52 w 52"/>
                  <a:gd name="T3" fmla="*/ 12 h 12"/>
                  <a:gd name="T4" fmla="*/ 52 w 52"/>
                  <a:gd name="T5" fmla="*/ 4 h 12"/>
                  <a:gd name="T6" fmla="*/ 2 w 52"/>
                  <a:gd name="T7" fmla="*/ 0 h 12"/>
                  <a:gd name="T8" fmla="*/ 0 w 52"/>
                  <a:gd name="T9" fmla="*/ 10 h 12"/>
                  <a:gd name="T10" fmla="*/ 0 60000 65536"/>
                  <a:gd name="T11" fmla="*/ 0 60000 65536"/>
                  <a:gd name="T12" fmla="*/ 0 60000 65536"/>
                  <a:gd name="T13" fmla="*/ 0 60000 65536"/>
                  <a:gd name="T14" fmla="*/ 0 60000 65536"/>
                  <a:gd name="T15" fmla="*/ 0 w 52"/>
                  <a:gd name="T16" fmla="*/ 0 h 12"/>
                  <a:gd name="T17" fmla="*/ 52 w 52"/>
                  <a:gd name="T18" fmla="*/ 12 h 12"/>
                </a:gdLst>
                <a:ahLst/>
                <a:cxnLst>
                  <a:cxn ang="T10">
                    <a:pos x="T0" y="T1"/>
                  </a:cxn>
                  <a:cxn ang="T11">
                    <a:pos x="T2" y="T3"/>
                  </a:cxn>
                  <a:cxn ang="T12">
                    <a:pos x="T4" y="T5"/>
                  </a:cxn>
                  <a:cxn ang="T13">
                    <a:pos x="T6" y="T7"/>
                  </a:cxn>
                  <a:cxn ang="T14">
                    <a:pos x="T8" y="T9"/>
                  </a:cxn>
                </a:cxnLst>
                <a:rect l="T15" t="T16" r="T17" b="T18"/>
                <a:pathLst>
                  <a:path w="52" h="12">
                    <a:moveTo>
                      <a:pt x="0" y="10"/>
                    </a:moveTo>
                    <a:lnTo>
                      <a:pt x="52" y="12"/>
                    </a:lnTo>
                    <a:lnTo>
                      <a:pt x="52" y="4"/>
                    </a:lnTo>
                    <a:lnTo>
                      <a:pt x="2" y="0"/>
                    </a:lnTo>
                    <a:lnTo>
                      <a:pt x="0" y="10"/>
                    </a:lnTo>
                    <a:close/>
                  </a:path>
                </a:pathLst>
              </a:custGeom>
              <a:solidFill>
                <a:srgbClr val="000000"/>
              </a:solidFill>
              <a:ln w="9525">
                <a:noFill/>
                <a:round/>
                <a:headEnd/>
                <a:tailEnd/>
              </a:ln>
            </p:spPr>
            <p:txBody>
              <a:bodyPr/>
              <a:lstStyle/>
              <a:p>
                <a:endParaRPr lang="pt-BR"/>
              </a:p>
            </p:txBody>
          </p:sp>
          <p:sp>
            <p:nvSpPr>
              <p:cNvPr id="22110" name="Freeform 513"/>
              <p:cNvSpPr>
                <a:spLocks/>
              </p:cNvSpPr>
              <p:nvPr/>
            </p:nvSpPr>
            <p:spPr bwMode="auto">
              <a:xfrm>
                <a:off x="5352" y="3144"/>
                <a:ext cx="49" cy="12"/>
              </a:xfrm>
              <a:custGeom>
                <a:avLst/>
                <a:gdLst>
                  <a:gd name="T0" fmla="*/ 0 w 49"/>
                  <a:gd name="T1" fmla="*/ 10 h 12"/>
                  <a:gd name="T2" fmla="*/ 0 w 49"/>
                  <a:gd name="T3" fmla="*/ 10 h 12"/>
                  <a:gd name="T4" fmla="*/ 47 w 49"/>
                  <a:gd name="T5" fmla="*/ 12 h 12"/>
                  <a:gd name="T6" fmla="*/ 49 w 49"/>
                  <a:gd name="T7" fmla="*/ 2 h 12"/>
                  <a:gd name="T8" fmla="*/ 0 w 49"/>
                  <a:gd name="T9" fmla="*/ 0 h 12"/>
                  <a:gd name="T10" fmla="*/ 0 w 49"/>
                  <a:gd name="T11" fmla="*/ 0 h 12"/>
                  <a:gd name="T12" fmla="*/ 0 w 49"/>
                  <a:gd name="T13" fmla="*/ 10 h 12"/>
                  <a:gd name="T14" fmla="*/ 0 60000 65536"/>
                  <a:gd name="T15" fmla="*/ 0 60000 65536"/>
                  <a:gd name="T16" fmla="*/ 0 60000 65536"/>
                  <a:gd name="T17" fmla="*/ 0 60000 65536"/>
                  <a:gd name="T18" fmla="*/ 0 60000 65536"/>
                  <a:gd name="T19" fmla="*/ 0 60000 65536"/>
                  <a:gd name="T20" fmla="*/ 0 60000 65536"/>
                  <a:gd name="T21" fmla="*/ 0 w 49"/>
                  <a:gd name="T22" fmla="*/ 0 h 12"/>
                  <a:gd name="T23" fmla="*/ 49 w 49"/>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12">
                    <a:moveTo>
                      <a:pt x="0" y="10"/>
                    </a:moveTo>
                    <a:lnTo>
                      <a:pt x="0" y="10"/>
                    </a:lnTo>
                    <a:lnTo>
                      <a:pt x="47" y="12"/>
                    </a:lnTo>
                    <a:lnTo>
                      <a:pt x="49" y="2"/>
                    </a:lnTo>
                    <a:lnTo>
                      <a:pt x="0" y="0"/>
                    </a:lnTo>
                    <a:lnTo>
                      <a:pt x="0" y="10"/>
                    </a:lnTo>
                    <a:close/>
                  </a:path>
                </a:pathLst>
              </a:custGeom>
              <a:solidFill>
                <a:srgbClr val="000000"/>
              </a:solidFill>
              <a:ln w="9525">
                <a:noFill/>
                <a:round/>
                <a:headEnd/>
                <a:tailEnd/>
              </a:ln>
            </p:spPr>
            <p:txBody>
              <a:bodyPr/>
              <a:lstStyle/>
              <a:p>
                <a:endParaRPr lang="pt-BR"/>
              </a:p>
            </p:txBody>
          </p:sp>
          <p:sp>
            <p:nvSpPr>
              <p:cNvPr id="22111" name="Freeform 514"/>
              <p:cNvSpPr>
                <a:spLocks/>
              </p:cNvSpPr>
              <p:nvPr/>
            </p:nvSpPr>
            <p:spPr bwMode="auto">
              <a:xfrm>
                <a:off x="5329" y="3144"/>
                <a:ext cx="23" cy="12"/>
              </a:xfrm>
              <a:custGeom>
                <a:avLst/>
                <a:gdLst>
                  <a:gd name="T0" fmla="*/ 0 w 23"/>
                  <a:gd name="T1" fmla="*/ 12 h 12"/>
                  <a:gd name="T2" fmla="*/ 0 w 23"/>
                  <a:gd name="T3" fmla="*/ 12 h 12"/>
                  <a:gd name="T4" fmla="*/ 23 w 23"/>
                  <a:gd name="T5" fmla="*/ 10 h 12"/>
                  <a:gd name="T6" fmla="*/ 23 w 23"/>
                  <a:gd name="T7" fmla="*/ 0 h 12"/>
                  <a:gd name="T8" fmla="*/ 0 w 23"/>
                  <a:gd name="T9" fmla="*/ 4 h 12"/>
                  <a:gd name="T10" fmla="*/ 0 w 23"/>
                  <a:gd name="T11" fmla="*/ 12 h 12"/>
                  <a:gd name="T12" fmla="*/ 0 60000 65536"/>
                  <a:gd name="T13" fmla="*/ 0 60000 65536"/>
                  <a:gd name="T14" fmla="*/ 0 60000 65536"/>
                  <a:gd name="T15" fmla="*/ 0 60000 65536"/>
                  <a:gd name="T16" fmla="*/ 0 60000 65536"/>
                  <a:gd name="T17" fmla="*/ 0 60000 65536"/>
                  <a:gd name="T18" fmla="*/ 0 w 23"/>
                  <a:gd name="T19" fmla="*/ 0 h 12"/>
                  <a:gd name="T20" fmla="*/ 23 w 23"/>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3" h="12">
                    <a:moveTo>
                      <a:pt x="0" y="12"/>
                    </a:moveTo>
                    <a:lnTo>
                      <a:pt x="0" y="12"/>
                    </a:lnTo>
                    <a:lnTo>
                      <a:pt x="23" y="10"/>
                    </a:lnTo>
                    <a:lnTo>
                      <a:pt x="23" y="0"/>
                    </a:lnTo>
                    <a:lnTo>
                      <a:pt x="0" y="4"/>
                    </a:lnTo>
                    <a:lnTo>
                      <a:pt x="0" y="12"/>
                    </a:lnTo>
                    <a:close/>
                  </a:path>
                </a:pathLst>
              </a:custGeom>
              <a:solidFill>
                <a:srgbClr val="000000"/>
              </a:solidFill>
              <a:ln w="9525">
                <a:noFill/>
                <a:round/>
                <a:headEnd/>
                <a:tailEnd/>
              </a:ln>
            </p:spPr>
            <p:txBody>
              <a:bodyPr/>
              <a:lstStyle/>
              <a:p>
                <a:endParaRPr lang="pt-BR"/>
              </a:p>
            </p:txBody>
          </p:sp>
          <p:sp>
            <p:nvSpPr>
              <p:cNvPr id="22112" name="Freeform 515"/>
              <p:cNvSpPr>
                <a:spLocks/>
              </p:cNvSpPr>
              <p:nvPr/>
            </p:nvSpPr>
            <p:spPr bwMode="auto">
              <a:xfrm>
                <a:off x="5306" y="3146"/>
                <a:ext cx="23" cy="10"/>
              </a:xfrm>
              <a:custGeom>
                <a:avLst/>
                <a:gdLst>
                  <a:gd name="T0" fmla="*/ 0 w 23"/>
                  <a:gd name="T1" fmla="*/ 10 h 10"/>
                  <a:gd name="T2" fmla="*/ 23 w 23"/>
                  <a:gd name="T3" fmla="*/ 10 h 10"/>
                  <a:gd name="T4" fmla="*/ 23 w 23"/>
                  <a:gd name="T5" fmla="*/ 2 h 10"/>
                  <a:gd name="T6" fmla="*/ 0 w 23"/>
                  <a:gd name="T7" fmla="*/ 0 h 10"/>
                  <a:gd name="T8" fmla="*/ 0 w 23"/>
                  <a:gd name="T9" fmla="*/ 10 h 10"/>
                  <a:gd name="T10" fmla="*/ 0 60000 65536"/>
                  <a:gd name="T11" fmla="*/ 0 60000 65536"/>
                  <a:gd name="T12" fmla="*/ 0 60000 65536"/>
                  <a:gd name="T13" fmla="*/ 0 60000 65536"/>
                  <a:gd name="T14" fmla="*/ 0 60000 65536"/>
                  <a:gd name="T15" fmla="*/ 0 w 23"/>
                  <a:gd name="T16" fmla="*/ 0 h 10"/>
                  <a:gd name="T17" fmla="*/ 23 w 23"/>
                  <a:gd name="T18" fmla="*/ 10 h 10"/>
                </a:gdLst>
                <a:ahLst/>
                <a:cxnLst>
                  <a:cxn ang="T10">
                    <a:pos x="T0" y="T1"/>
                  </a:cxn>
                  <a:cxn ang="T11">
                    <a:pos x="T2" y="T3"/>
                  </a:cxn>
                  <a:cxn ang="T12">
                    <a:pos x="T4" y="T5"/>
                  </a:cxn>
                  <a:cxn ang="T13">
                    <a:pos x="T6" y="T7"/>
                  </a:cxn>
                  <a:cxn ang="T14">
                    <a:pos x="T8" y="T9"/>
                  </a:cxn>
                </a:cxnLst>
                <a:rect l="T15" t="T16" r="T17" b="T18"/>
                <a:pathLst>
                  <a:path w="23" h="10">
                    <a:moveTo>
                      <a:pt x="0" y="10"/>
                    </a:moveTo>
                    <a:lnTo>
                      <a:pt x="23" y="10"/>
                    </a:lnTo>
                    <a:lnTo>
                      <a:pt x="23" y="2"/>
                    </a:lnTo>
                    <a:lnTo>
                      <a:pt x="0" y="0"/>
                    </a:lnTo>
                    <a:lnTo>
                      <a:pt x="0" y="10"/>
                    </a:lnTo>
                    <a:close/>
                  </a:path>
                </a:pathLst>
              </a:custGeom>
              <a:solidFill>
                <a:srgbClr val="000000"/>
              </a:solidFill>
              <a:ln w="9525">
                <a:noFill/>
                <a:round/>
                <a:headEnd/>
                <a:tailEnd/>
              </a:ln>
            </p:spPr>
            <p:txBody>
              <a:bodyPr/>
              <a:lstStyle/>
              <a:p>
                <a:endParaRPr lang="pt-BR"/>
              </a:p>
            </p:txBody>
          </p:sp>
          <p:sp>
            <p:nvSpPr>
              <p:cNvPr id="22113" name="Freeform 516"/>
              <p:cNvSpPr>
                <a:spLocks/>
              </p:cNvSpPr>
              <p:nvPr/>
            </p:nvSpPr>
            <p:spPr bwMode="auto">
              <a:xfrm>
                <a:off x="5284" y="3146"/>
                <a:ext cx="22" cy="10"/>
              </a:xfrm>
              <a:custGeom>
                <a:avLst/>
                <a:gdLst>
                  <a:gd name="T0" fmla="*/ 0 w 22"/>
                  <a:gd name="T1" fmla="*/ 8 h 10"/>
                  <a:gd name="T2" fmla="*/ 22 w 22"/>
                  <a:gd name="T3" fmla="*/ 10 h 10"/>
                  <a:gd name="T4" fmla="*/ 22 w 22"/>
                  <a:gd name="T5" fmla="*/ 0 h 10"/>
                  <a:gd name="T6" fmla="*/ 0 w 22"/>
                  <a:gd name="T7" fmla="*/ 0 h 10"/>
                  <a:gd name="T8" fmla="*/ 0 w 22"/>
                  <a:gd name="T9" fmla="*/ 8 h 10"/>
                  <a:gd name="T10" fmla="*/ 0 60000 65536"/>
                  <a:gd name="T11" fmla="*/ 0 60000 65536"/>
                  <a:gd name="T12" fmla="*/ 0 60000 65536"/>
                  <a:gd name="T13" fmla="*/ 0 60000 65536"/>
                  <a:gd name="T14" fmla="*/ 0 60000 65536"/>
                  <a:gd name="T15" fmla="*/ 0 w 22"/>
                  <a:gd name="T16" fmla="*/ 0 h 10"/>
                  <a:gd name="T17" fmla="*/ 22 w 22"/>
                  <a:gd name="T18" fmla="*/ 10 h 10"/>
                </a:gdLst>
                <a:ahLst/>
                <a:cxnLst>
                  <a:cxn ang="T10">
                    <a:pos x="T0" y="T1"/>
                  </a:cxn>
                  <a:cxn ang="T11">
                    <a:pos x="T2" y="T3"/>
                  </a:cxn>
                  <a:cxn ang="T12">
                    <a:pos x="T4" y="T5"/>
                  </a:cxn>
                  <a:cxn ang="T13">
                    <a:pos x="T6" y="T7"/>
                  </a:cxn>
                  <a:cxn ang="T14">
                    <a:pos x="T8" y="T9"/>
                  </a:cxn>
                </a:cxnLst>
                <a:rect l="T15" t="T16" r="T17" b="T18"/>
                <a:pathLst>
                  <a:path w="22" h="10">
                    <a:moveTo>
                      <a:pt x="0" y="8"/>
                    </a:moveTo>
                    <a:lnTo>
                      <a:pt x="22" y="10"/>
                    </a:lnTo>
                    <a:lnTo>
                      <a:pt x="22" y="0"/>
                    </a:lnTo>
                    <a:lnTo>
                      <a:pt x="0" y="0"/>
                    </a:lnTo>
                    <a:lnTo>
                      <a:pt x="0" y="8"/>
                    </a:lnTo>
                    <a:close/>
                  </a:path>
                </a:pathLst>
              </a:custGeom>
              <a:solidFill>
                <a:srgbClr val="000000"/>
              </a:solidFill>
              <a:ln w="9525">
                <a:noFill/>
                <a:round/>
                <a:headEnd/>
                <a:tailEnd/>
              </a:ln>
            </p:spPr>
            <p:txBody>
              <a:bodyPr/>
              <a:lstStyle/>
              <a:p>
                <a:endParaRPr lang="pt-BR"/>
              </a:p>
            </p:txBody>
          </p:sp>
          <p:sp>
            <p:nvSpPr>
              <p:cNvPr id="22114" name="Freeform 517"/>
              <p:cNvSpPr>
                <a:spLocks/>
              </p:cNvSpPr>
              <p:nvPr/>
            </p:nvSpPr>
            <p:spPr bwMode="auto">
              <a:xfrm>
                <a:off x="5259" y="3144"/>
                <a:ext cx="25" cy="10"/>
              </a:xfrm>
              <a:custGeom>
                <a:avLst/>
                <a:gdLst>
                  <a:gd name="T0" fmla="*/ 0 w 25"/>
                  <a:gd name="T1" fmla="*/ 6 h 10"/>
                  <a:gd name="T2" fmla="*/ 0 w 25"/>
                  <a:gd name="T3" fmla="*/ 10 h 10"/>
                  <a:gd name="T4" fmla="*/ 25 w 25"/>
                  <a:gd name="T5" fmla="*/ 10 h 10"/>
                  <a:gd name="T6" fmla="*/ 25 w 25"/>
                  <a:gd name="T7" fmla="*/ 2 h 10"/>
                  <a:gd name="T8" fmla="*/ 2 w 25"/>
                  <a:gd name="T9" fmla="*/ 0 h 10"/>
                  <a:gd name="T10" fmla="*/ 0 w 25"/>
                  <a:gd name="T11" fmla="*/ 6 h 10"/>
                  <a:gd name="T12" fmla="*/ 0 60000 65536"/>
                  <a:gd name="T13" fmla="*/ 0 60000 65536"/>
                  <a:gd name="T14" fmla="*/ 0 60000 65536"/>
                  <a:gd name="T15" fmla="*/ 0 60000 65536"/>
                  <a:gd name="T16" fmla="*/ 0 60000 65536"/>
                  <a:gd name="T17" fmla="*/ 0 60000 65536"/>
                  <a:gd name="T18" fmla="*/ 0 w 25"/>
                  <a:gd name="T19" fmla="*/ 0 h 10"/>
                  <a:gd name="T20" fmla="*/ 25 w 25"/>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25" h="10">
                    <a:moveTo>
                      <a:pt x="0" y="6"/>
                    </a:moveTo>
                    <a:lnTo>
                      <a:pt x="0" y="10"/>
                    </a:lnTo>
                    <a:lnTo>
                      <a:pt x="25" y="10"/>
                    </a:lnTo>
                    <a:lnTo>
                      <a:pt x="25" y="2"/>
                    </a:lnTo>
                    <a:lnTo>
                      <a:pt x="2" y="0"/>
                    </a:lnTo>
                    <a:lnTo>
                      <a:pt x="0" y="6"/>
                    </a:lnTo>
                    <a:close/>
                  </a:path>
                </a:pathLst>
              </a:custGeom>
              <a:solidFill>
                <a:srgbClr val="000000"/>
              </a:solidFill>
              <a:ln w="9525">
                <a:noFill/>
                <a:round/>
                <a:headEnd/>
                <a:tailEnd/>
              </a:ln>
            </p:spPr>
            <p:txBody>
              <a:bodyPr/>
              <a:lstStyle/>
              <a:p>
                <a:endParaRPr lang="pt-BR"/>
              </a:p>
            </p:txBody>
          </p:sp>
          <p:sp>
            <p:nvSpPr>
              <p:cNvPr id="22115" name="Freeform 518"/>
              <p:cNvSpPr>
                <a:spLocks/>
              </p:cNvSpPr>
              <p:nvPr/>
            </p:nvSpPr>
            <p:spPr bwMode="auto">
              <a:xfrm>
                <a:off x="5384" y="3031"/>
                <a:ext cx="12" cy="7"/>
              </a:xfrm>
              <a:custGeom>
                <a:avLst/>
                <a:gdLst>
                  <a:gd name="T0" fmla="*/ 10 w 12"/>
                  <a:gd name="T1" fmla="*/ 3 h 7"/>
                  <a:gd name="T2" fmla="*/ 6 w 12"/>
                  <a:gd name="T3" fmla="*/ 7 h 7"/>
                  <a:gd name="T4" fmla="*/ 12 w 12"/>
                  <a:gd name="T5" fmla="*/ 7 h 7"/>
                  <a:gd name="T6" fmla="*/ 12 w 12"/>
                  <a:gd name="T7" fmla="*/ 0 h 7"/>
                  <a:gd name="T8" fmla="*/ 6 w 12"/>
                  <a:gd name="T9" fmla="*/ 0 h 7"/>
                  <a:gd name="T10" fmla="*/ 0 w 12"/>
                  <a:gd name="T11" fmla="*/ 1 h 7"/>
                  <a:gd name="T12" fmla="*/ 6 w 12"/>
                  <a:gd name="T13" fmla="*/ 0 h 7"/>
                  <a:gd name="T14" fmla="*/ 0 w 12"/>
                  <a:gd name="T15" fmla="*/ 0 h 7"/>
                  <a:gd name="T16" fmla="*/ 0 w 12"/>
                  <a:gd name="T17" fmla="*/ 1 h 7"/>
                  <a:gd name="T18" fmla="*/ 10 w 12"/>
                  <a:gd name="T19" fmla="*/ 3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7"/>
                  <a:gd name="T32" fmla="*/ 12 w 12"/>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7">
                    <a:moveTo>
                      <a:pt x="10" y="3"/>
                    </a:moveTo>
                    <a:lnTo>
                      <a:pt x="6" y="7"/>
                    </a:lnTo>
                    <a:lnTo>
                      <a:pt x="12" y="7"/>
                    </a:lnTo>
                    <a:lnTo>
                      <a:pt x="12" y="0"/>
                    </a:lnTo>
                    <a:lnTo>
                      <a:pt x="6" y="0"/>
                    </a:lnTo>
                    <a:lnTo>
                      <a:pt x="0" y="1"/>
                    </a:lnTo>
                    <a:lnTo>
                      <a:pt x="6" y="0"/>
                    </a:lnTo>
                    <a:lnTo>
                      <a:pt x="0" y="0"/>
                    </a:lnTo>
                    <a:lnTo>
                      <a:pt x="0" y="1"/>
                    </a:lnTo>
                    <a:lnTo>
                      <a:pt x="10" y="3"/>
                    </a:lnTo>
                    <a:close/>
                  </a:path>
                </a:pathLst>
              </a:custGeom>
              <a:solidFill>
                <a:srgbClr val="000000"/>
              </a:solidFill>
              <a:ln w="9525">
                <a:noFill/>
                <a:round/>
                <a:headEnd/>
                <a:tailEnd/>
              </a:ln>
            </p:spPr>
            <p:txBody>
              <a:bodyPr/>
              <a:lstStyle/>
              <a:p>
                <a:endParaRPr lang="pt-BR"/>
              </a:p>
            </p:txBody>
          </p:sp>
          <p:sp>
            <p:nvSpPr>
              <p:cNvPr id="22116" name="Freeform 519"/>
              <p:cNvSpPr>
                <a:spLocks/>
              </p:cNvSpPr>
              <p:nvPr/>
            </p:nvSpPr>
            <p:spPr bwMode="auto">
              <a:xfrm>
                <a:off x="5375" y="3032"/>
                <a:ext cx="19" cy="27"/>
              </a:xfrm>
              <a:custGeom>
                <a:avLst/>
                <a:gdLst>
                  <a:gd name="T0" fmla="*/ 9 w 19"/>
                  <a:gd name="T1" fmla="*/ 27 h 27"/>
                  <a:gd name="T2" fmla="*/ 9 w 19"/>
                  <a:gd name="T3" fmla="*/ 25 h 27"/>
                  <a:gd name="T4" fmla="*/ 19 w 19"/>
                  <a:gd name="T5" fmla="*/ 2 h 27"/>
                  <a:gd name="T6" fmla="*/ 9 w 19"/>
                  <a:gd name="T7" fmla="*/ 0 h 27"/>
                  <a:gd name="T8" fmla="*/ 0 w 19"/>
                  <a:gd name="T9" fmla="*/ 23 h 27"/>
                  <a:gd name="T10" fmla="*/ 0 w 19"/>
                  <a:gd name="T11" fmla="*/ 23 h 27"/>
                  <a:gd name="T12" fmla="*/ 9 w 19"/>
                  <a:gd name="T13" fmla="*/ 27 h 27"/>
                  <a:gd name="T14" fmla="*/ 0 60000 65536"/>
                  <a:gd name="T15" fmla="*/ 0 60000 65536"/>
                  <a:gd name="T16" fmla="*/ 0 60000 65536"/>
                  <a:gd name="T17" fmla="*/ 0 60000 65536"/>
                  <a:gd name="T18" fmla="*/ 0 60000 65536"/>
                  <a:gd name="T19" fmla="*/ 0 60000 65536"/>
                  <a:gd name="T20" fmla="*/ 0 60000 65536"/>
                  <a:gd name="T21" fmla="*/ 0 w 19"/>
                  <a:gd name="T22" fmla="*/ 0 h 27"/>
                  <a:gd name="T23" fmla="*/ 19 w 19"/>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27">
                    <a:moveTo>
                      <a:pt x="9" y="27"/>
                    </a:moveTo>
                    <a:lnTo>
                      <a:pt x="9" y="25"/>
                    </a:lnTo>
                    <a:lnTo>
                      <a:pt x="19" y="2"/>
                    </a:lnTo>
                    <a:lnTo>
                      <a:pt x="9" y="0"/>
                    </a:lnTo>
                    <a:lnTo>
                      <a:pt x="0" y="23"/>
                    </a:lnTo>
                    <a:lnTo>
                      <a:pt x="9" y="27"/>
                    </a:lnTo>
                    <a:close/>
                  </a:path>
                </a:pathLst>
              </a:custGeom>
              <a:solidFill>
                <a:srgbClr val="000000"/>
              </a:solidFill>
              <a:ln w="9525">
                <a:noFill/>
                <a:round/>
                <a:headEnd/>
                <a:tailEnd/>
              </a:ln>
            </p:spPr>
            <p:txBody>
              <a:bodyPr/>
              <a:lstStyle/>
              <a:p>
                <a:endParaRPr lang="pt-BR"/>
              </a:p>
            </p:txBody>
          </p:sp>
          <p:sp>
            <p:nvSpPr>
              <p:cNvPr id="22117" name="Freeform 520"/>
              <p:cNvSpPr>
                <a:spLocks/>
              </p:cNvSpPr>
              <p:nvPr/>
            </p:nvSpPr>
            <p:spPr bwMode="auto">
              <a:xfrm>
                <a:off x="5369" y="3055"/>
                <a:ext cx="15" cy="13"/>
              </a:xfrm>
              <a:custGeom>
                <a:avLst/>
                <a:gdLst>
                  <a:gd name="T0" fmla="*/ 8 w 15"/>
                  <a:gd name="T1" fmla="*/ 13 h 13"/>
                  <a:gd name="T2" fmla="*/ 10 w 15"/>
                  <a:gd name="T3" fmla="*/ 13 h 13"/>
                  <a:gd name="T4" fmla="*/ 15 w 15"/>
                  <a:gd name="T5" fmla="*/ 4 h 13"/>
                  <a:gd name="T6" fmla="*/ 6 w 15"/>
                  <a:gd name="T7" fmla="*/ 0 h 13"/>
                  <a:gd name="T8" fmla="*/ 0 w 15"/>
                  <a:gd name="T9" fmla="*/ 10 h 13"/>
                  <a:gd name="T10" fmla="*/ 2 w 15"/>
                  <a:gd name="T11" fmla="*/ 8 h 13"/>
                  <a:gd name="T12" fmla="*/ 8 w 15"/>
                  <a:gd name="T13" fmla="*/ 13 h 13"/>
                  <a:gd name="T14" fmla="*/ 0 60000 65536"/>
                  <a:gd name="T15" fmla="*/ 0 60000 65536"/>
                  <a:gd name="T16" fmla="*/ 0 60000 65536"/>
                  <a:gd name="T17" fmla="*/ 0 60000 65536"/>
                  <a:gd name="T18" fmla="*/ 0 60000 65536"/>
                  <a:gd name="T19" fmla="*/ 0 60000 65536"/>
                  <a:gd name="T20" fmla="*/ 0 60000 65536"/>
                  <a:gd name="T21" fmla="*/ 0 w 15"/>
                  <a:gd name="T22" fmla="*/ 0 h 13"/>
                  <a:gd name="T23" fmla="*/ 15 w 15"/>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3">
                    <a:moveTo>
                      <a:pt x="8" y="13"/>
                    </a:moveTo>
                    <a:lnTo>
                      <a:pt x="10" y="13"/>
                    </a:lnTo>
                    <a:lnTo>
                      <a:pt x="15" y="4"/>
                    </a:lnTo>
                    <a:lnTo>
                      <a:pt x="6" y="0"/>
                    </a:lnTo>
                    <a:lnTo>
                      <a:pt x="0" y="10"/>
                    </a:lnTo>
                    <a:lnTo>
                      <a:pt x="2" y="8"/>
                    </a:lnTo>
                    <a:lnTo>
                      <a:pt x="8" y="13"/>
                    </a:lnTo>
                    <a:close/>
                  </a:path>
                </a:pathLst>
              </a:custGeom>
              <a:solidFill>
                <a:srgbClr val="000000"/>
              </a:solidFill>
              <a:ln w="9525">
                <a:noFill/>
                <a:round/>
                <a:headEnd/>
                <a:tailEnd/>
              </a:ln>
            </p:spPr>
            <p:txBody>
              <a:bodyPr/>
              <a:lstStyle/>
              <a:p>
                <a:endParaRPr lang="pt-BR"/>
              </a:p>
            </p:txBody>
          </p:sp>
          <p:sp>
            <p:nvSpPr>
              <p:cNvPr id="22118" name="Freeform 521"/>
              <p:cNvSpPr>
                <a:spLocks/>
              </p:cNvSpPr>
              <p:nvPr/>
            </p:nvSpPr>
            <p:spPr bwMode="auto">
              <a:xfrm>
                <a:off x="5356" y="3063"/>
                <a:ext cx="21" cy="15"/>
              </a:xfrm>
              <a:custGeom>
                <a:avLst/>
                <a:gdLst>
                  <a:gd name="T0" fmla="*/ 5 w 21"/>
                  <a:gd name="T1" fmla="*/ 15 h 15"/>
                  <a:gd name="T2" fmla="*/ 21 w 21"/>
                  <a:gd name="T3" fmla="*/ 5 h 15"/>
                  <a:gd name="T4" fmla="*/ 15 w 21"/>
                  <a:gd name="T5" fmla="*/ 0 h 15"/>
                  <a:gd name="T6" fmla="*/ 0 w 21"/>
                  <a:gd name="T7" fmla="*/ 7 h 15"/>
                  <a:gd name="T8" fmla="*/ 0 w 21"/>
                  <a:gd name="T9" fmla="*/ 7 h 15"/>
                  <a:gd name="T10" fmla="*/ 5 w 21"/>
                  <a:gd name="T11" fmla="*/ 15 h 15"/>
                  <a:gd name="T12" fmla="*/ 0 60000 65536"/>
                  <a:gd name="T13" fmla="*/ 0 60000 65536"/>
                  <a:gd name="T14" fmla="*/ 0 60000 65536"/>
                  <a:gd name="T15" fmla="*/ 0 60000 65536"/>
                  <a:gd name="T16" fmla="*/ 0 60000 65536"/>
                  <a:gd name="T17" fmla="*/ 0 60000 65536"/>
                  <a:gd name="T18" fmla="*/ 0 w 21"/>
                  <a:gd name="T19" fmla="*/ 0 h 15"/>
                  <a:gd name="T20" fmla="*/ 21 w 21"/>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1" h="15">
                    <a:moveTo>
                      <a:pt x="5" y="15"/>
                    </a:moveTo>
                    <a:lnTo>
                      <a:pt x="21" y="5"/>
                    </a:lnTo>
                    <a:lnTo>
                      <a:pt x="15" y="0"/>
                    </a:lnTo>
                    <a:lnTo>
                      <a:pt x="0" y="7"/>
                    </a:lnTo>
                    <a:lnTo>
                      <a:pt x="5" y="15"/>
                    </a:lnTo>
                    <a:close/>
                  </a:path>
                </a:pathLst>
              </a:custGeom>
              <a:solidFill>
                <a:srgbClr val="000000"/>
              </a:solidFill>
              <a:ln w="9525">
                <a:noFill/>
                <a:round/>
                <a:headEnd/>
                <a:tailEnd/>
              </a:ln>
            </p:spPr>
            <p:txBody>
              <a:bodyPr/>
              <a:lstStyle/>
              <a:p>
                <a:endParaRPr lang="pt-BR"/>
              </a:p>
            </p:txBody>
          </p:sp>
          <p:sp>
            <p:nvSpPr>
              <p:cNvPr id="22119" name="Freeform 522"/>
              <p:cNvSpPr>
                <a:spLocks/>
              </p:cNvSpPr>
              <p:nvPr/>
            </p:nvSpPr>
            <p:spPr bwMode="auto">
              <a:xfrm>
                <a:off x="5323" y="3070"/>
                <a:ext cx="38" cy="23"/>
              </a:xfrm>
              <a:custGeom>
                <a:avLst/>
                <a:gdLst>
                  <a:gd name="T0" fmla="*/ 2 w 38"/>
                  <a:gd name="T1" fmla="*/ 19 h 23"/>
                  <a:gd name="T2" fmla="*/ 6 w 38"/>
                  <a:gd name="T3" fmla="*/ 23 h 23"/>
                  <a:gd name="T4" fmla="*/ 38 w 38"/>
                  <a:gd name="T5" fmla="*/ 8 h 23"/>
                  <a:gd name="T6" fmla="*/ 33 w 38"/>
                  <a:gd name="T7" fmla="*/ 0 h 23"/>
                  <a:gd name="T8" fmla="*/ 0 w 38"/>
                  <a:gd name="T9" fmla="*/ 16 h 23"/>
                  <a:gd name="T10" fmla="*/ 2 w 38"/>
                  <a:gd name="T11" fmla="*/ 19 h 23"/>
                  <a:gd name="T12" fmla="*/ 0 60000 65536"/>
                  <a:gd name="T13" fmla="*/ 0 60000 65536"/>
                  <a:gd name="T14" fmla="*/ 0 60000 65536"/>
                  <a:gd name="T15" fmla="*/ 0 60000 65536"/>
                  <a:gd name="T16" fmla="*/ 0 60000 65536"/>
                  <a:gd name="T17" fmla="*/ 0 60000 65536"/>
                  <a:gd name="T18" fmla="*/ 0 w 38"/>
                  <a:gd name="T19" fmla="*/ 0 h 23"/>
                  <a:gd name="T20" fmla="*/ 38 w 38"/>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38" h="23">
                    <a:moveTo>
                      <a:pt x="2" y="19"/>
                    </a:moveTo>
                    <a:lnTo>
                      <a:pt x="6" y="23"/>
                    </a:lnTo>
                    <a:lnTo>
                      <a:pt x="38" y="8"/>
                    </a:lnTo>
                    <a:lnTo>
                      <a:pt x="33" y="0"/>
                    </a:lnTo>
                    <a:lnTo>
                      <a:pt x="0" y="16"/>
                    </a:lnTo>
                    <a:lnTo>
                      <a:pt x="2" y="19"/>
                    </a:lnTo>
                    <a:close/>
                  </a:path>
                </a:pathLst>
              </a:custGeom>
              <a:solidFill>
                <a:srgbClr val="000000"/>
              </a:solidFill>
              <a:ln w="9525">
                <a:noFill/>
                <a:round/>
                <a:headEnd/>
                <a:tailEnd/>
              </a:ln>
            </p:spPr>
            <p:txBody>
              <a:bodyPr/>
              <a:lstStyle/>
              <a:p>
                <a:endParaRPr lang="pt-BR"/>
              </a:p>
            </p:txBody>
          </p:sp>
          <p:sp>
            <p:nvSpPr>
              <p:cNvPr id="22120" name="Freeform 523"/>
              <p:cNvSpPr>
                <a:spLocks/>
              </p:cNvSpPr>
              <p:nvPr/>
            </p:nvSpPr>
            <p:spPr bwMode="auto">
              <a:xfrm>
                <a:off x="5280" y="2865"/>
                <a:ext cx="11" cy="10"/>
              </a:xfrm>
              <a:custGeom>
                <a:avLst/>
                <a:gdLst>
                  <a:gd name="T0" fmla="*/ 9 w 11"/>
                  <a:gd name="T1" fmla="*/ 6 h 10"/>
                  <a:gd name="T2" fmla="*/ 6 w 11"/>
                  <a:gd name="T3" fmla="*/ 10 h 10"/>
                  <a:gd name="T4" fmla="*/ 11 w 11"/>
                  <a:gd name="T5" fmla="*/ 10 h 10"/>
                  <a:gd name="T6" fmla="*/ 11 w 11"/>
                  <a:gd name="T7" fmla="*/ 0 h 10"/>
                  <a:gd name="T8" fmla="*/ 6 w 11"/>
                  <a:gd name="T9" fmla="*/ 0 h 10"/>
                  <a:gd name="T10" fmla="*/ 0 w 11"/>
                  <a:gd name="T11" fmla="*/ 2 h 10"/>
                  <a:gd name="T12" fmla="*/ 6 w 11"/>
                  <a:gd name="T13" fmla="*/ 0 h 10"/>
                  <a:gd name="T14" fmla="*/ 2 w 11"/>
                  <a:gd name="T15" fmla="*/ 0 h 10"/>
                  <a:gd name="T16" fmla="*/ 0 w 11"/>
                  <a:gd name="T17" fmla="*/ 2 h 10"/>
                  <a:gd name="T18" fmla="*/ 9 w 11"/>
                  <a:gd name="T19" fmla="*/ 6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0"/>
                  <a:gd name="T32" fmla="*/ 11 w 11"/>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0">
                    <a:moveTo>
                      <a:pt x="9" y="6"/>
                    </a:moveTo>
                    <a:lnTo>
                      <a:pt x="6" y="10"/>
                    </a:lnTo>
                    <a:lnTo>
                      <a:pt x="11" y="10"/>
                    </a:lnTo>
                    <a:lnTo>
                      <a:pt x="11" y="0"/>
                    </a:lnTo>
                    <a:lnTo>
                      <a:pt x="6" y="0"/>
                    </a:lnTo>
                    <a:lnTo>
                      <a:pt x="0" y="2"/>
                    </a:lnTo>
                    <a:lnTo>
                      <a:pt x="6" y="0"/>
                    </a:lnTo>
                    <a:lnTo>
                      <a:pt x="2" y="0"/>
                    </a:lnTo>
                    <a:lnTo>
                      <a:pt x="0" y="2"/>
                    </a:lnTo>
                    <a:lnTo>
                      <a:pt x="9" y="6"/>
                    </a:lnTo>
                    <a:close/>
                  </a:path>
                </a:pathLst>
              </a:custGeom>
              <a:solidFill>
                <a:srgbClr val="000000"/>
              </a:solidFill>
              <a:ln w="9525">
                <a:noFill/>
                <a:round/>
                <a:headEnd/>
                <a:tailEnd/>
              </a:ln>
            </p:spPr>
            <p:txBody>
              <a:bodyPr/>
              <a:lstStyle/>
              <a:p>
                <a:endParaRPr lang="pt-BR"/>
              </a:p>
            </p:txBody>
          </p:sp>
          <p:sp>
            <p:nvSpPr>
              <p:cNvPr id="22121" name="Freeform 524"/>
              <p:cNvSpPr>
                <a:spLocks/>
              </p:cNvSpPr>
              <p:nvPr/>
            </p:nvSpPr>
            <p:spPr bwMode="auto">
              <a:xfrm>
                <a:off x="5268" y="2867"/>
                <a:ext cx="21" cy="19"/>
              </a:xfrm>
              <a:custGeom>
                <a:avLst/>
                <a:gdLst>
                  <a:gd name="T0" fmla="*/ 10 w 21"/>
                  <a:gd name="T1" fmla="*/ 19 h 19"/>
                  <a:gd name="T2" fmla="*/ 10 w 21"/>
                  <a:gd name="T3" fmla="*/ 19 h 19"/>
                  <a:gd name="T4" fmla="*/ 21 w 21"/>
                  <a:gd name="T5" fmla="*/ 4 h 19"/>
                  <a:gd name="T6" fmla="*/ 12 w 21"/>
                  <a:gd name="T7" fmla="*/ 0 h 19"/>
                  <a:gd name="T8" fmla="*/ 0 w 21"/>
                  <a:gd name="T9" fmla="*/ 15 h 19"/>
                  <a:gd name="T10" fmla="*/ 10 w 21"/>
                  <a:gd name="T11" fmla="*/ 19 h 19"/>
                  <a:gd name="T12" fmla="*/ 0 60000 65536"/>
                  <a:gd name="T13" fmla="*/ 0 60000 65536"/>
                  <a:gd name="T14" fmla="*/ 0 60000 65536"/>
                  <a:gd name="T15" fmla="*/ 0 60000 65536"/>
                  <a:gd name="T16" fmla="*/ 0 60000 65536"/>
                  <a:gd name="T17" fmla="*/ 0 60000 65536"/>
                  <a:gd name="T18" fmla="*/ 0 w 21"/>
                  <a:gd name="T19" fmla="*/ 0 h 19"/>
                  <a:gd name="T20" fmla="*/ 21 w 21"/>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1" h="19">
                    <a:moveTo>
                      <a:pt x="10" y="19"/>
                    </a:moveTo>
                    <a:lnTo>
                      <a:pt x="10" y="19"/>
                    </a:lnTo>
                    <a:lnTo>
                      <a:pt x="21" y="4"/>
                    </a:lnTo>
                    <a:lnTo>
                      <a:pt x="12" y="0"/>
                    </a:lnTo>
                    <a:lnTo>
                      <a:pt x="0" y="15"/>
                    </a:lnTo>
                    <a:lnTo>
                      <a:pt x="10" y="19"/>
                    </a:lnTo>
                    <a:close/>
                  </a:path>
                </a:pathLst>
              </a:custGeom>
              <a:solidFill>
                <a:srgbClr val="000000"/>
              </a:solidFill>
              <a:ln w="9525">
                <a:noFill/>
                <a:round/>
                <a:headEnd/>
                <a:tailEnd/>
              </a:ln>
            </p:spPr>
            <p:txBody>
              <a:bodyPr/>
              <a:lstStyle/>
              <a:p>
                <a:endParaRPr lang="pt-BR"/>
              </a:p>
            </p:txBody>
          </p:sp>
          <p:sp>
            <p:nvSpPr>
              <p:cNvPr id="22122" name="Freeform 525"/>
              <p:cNvSpPr>
                <a:spLocks/>
              </p:cNvSpPr>
              <p:nvPr/>
            </p:nvSpPr>
            <p:spPr bwMode="auto">
              <a:xfrm>
                <a:off x="5255" y="2882"/>
                <a:ext cx="23" cy="18"/>
              </a:xfrm>
              <a:custGeom>
                <a:avLst/>
                <a:gdLst>
                  <a:gd name="T0" fmla="*/ 8 w 23"/>
                  <a:gd name="T1" fmla="*/ 18 h 18"/>
                  <a:gd name="T2" fmla="*/ 10 w 23"/>
                  <a:gd name="T3" fmla="*/ 18 h 18"/>
                  <a:gd name="T4" fmla="*/ 23 w 23"/>
                  <a:gd name="T5" fmla="*/ 4 h 18"/>
                  <a:gd name="T6" fmla="*/ 13 w 23"/>
                  <a:gd name="T7" fmla="*/ 0 h 18"/>
                  <a:gd name="T8" fmla="*/ 0 w 23"/>
                  <a:gd name="T9" fmla="*/ 12 h 18"/>
                  <a:gd name="T10" fmla="*/ 8 w 23"/>
                  <a:gd name="T11" fmla="*/ 18 h 18"/>
                  <a:gd name="T12" fmla="*/ 0 60000 65536"/>
                  <a:gd name="T13" fmla="*/ 0 60000 65536"/>
                  <a:gd name="T14" fmla="*/ 0 60000 65536"/>
                  <a:gd name="T15" fmla="*/ 0 60000 65536"/>
                  <a:gd name="T16" fmla="*/ 0 60000 65536"/>
                  <a:gd name="T17" fmla="*/ 0 60000 65536"/>
                  <a:gd name="T18" fmla="*/ 0 w 23"/>
                  <a:gd name="T19" fmla="*/ 0 h 18"/>
                  <a:gd name="T20" fmla="*/ 23 w 23"/>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3" h="18">
                    <a:moveTo>
                      <a:pt x="8" y="18"/>
                    </a:moveTo>
                    <a:lnTo>
                      <a:pt x="10" y="18"/>
                    </a:lnTo>
                    <a:lnTo>
                      <a:pt x="23" y="4"/>
                    </a:lnTo>
                    <a:lnTo>
                      <a:pt x="13" y="0"/>
                    </a:lnTo>
                    <a:lnTo>
                      <a:pt x="0" y="12"/>
                    </a:lnTo>
                    <a:lnTo>
                      <a:pt x="8" y="18"/>
                    </a:lnTo>
                    <a:close/>
                  </a:path>
                </a:pathLst>
              </a:custGeom>
              <a:solidFill>
                <a:srgbClr val="000000"/>
              </a:solidFill>
              <a:ln w="9525">
                <a:noFill/>
                <a:round/>
                <a:headEnd/>
                <a:tailEnd/>
              </a:ln>
            </p:spPr>
            <p:txBody>
              <a:bodyPr/>
              <a:lstStyle/>
              <a:p>
                <a:endParaRPr lang="pt-BR"/>
              </a:p>
            </p:txBody>
          </p:sp>
          <p:sp>
            <p:nvSpPr>
              <p:cNvPr id="22123" name="Freeform 526"/>
              <p:cNvSpPr>
                <a:spLocks/>
              </p:cNvSpPr>
              <p:nvPr/>
            </p:nvSpPr>
            <p:spPr bwMode="auto">
              <a:xfrm>
                <a:off x="5227" y="2894"/>
                <a:ext cx="36" cy="26"/>
              </a:xfrm>
              <a:custGeom>
                <a:avLst/>
                <a:gdLst>
                  <a:gd name="T0" fmla="*/ 9 w 36"/>
                  <a:gd name="T1" fmla="*/ 26 h 26"/>
                  <a:gd name="T2" fmla="*/ 7 w 36"/>
                  <a:gd name="T3" fmla="*/ 26 h 26"/>
                  <a:gd name="T4" fmla="*/ 36 w 36"/>
                  <a:gd name="T5" fmla="*/ 6 h 26"/>
                  <a:gd name="T6" fmla="*/ 28 w 36"/>
                  <a:gd name="T7" fmla="*/ 0 h 26"/>
                  <a:gd name="T8" fmla="*/ 0 w 36"/>
                  <a:gd name="T9" fmla="*/ 21 h 26"/>
                  <a:gd name="T10" fmla="*/ 9 w 36"/>
                  <a:gd name="T11" fmla="*/ 26 h 26"/>
                  <a:gd name="T12" fmla="*/ 0 60000 65536"/>
                  <a:gd name="T13" fmla="*/ 0 60000 65536"/>
                  <a:gd name="T14" fmla="*/ 0 60000 65536"/>
                  <a:gd name="T15" fmla="*/ 0 60000 65536"/>
                  <a:gd name="T16" fmla="*/ 0 60000 65536"/>
                  <a:gd name="T17" fmla="*/ 0 60000 65536"/>
                  <a:gd name="T18" fmla="*/ 0 w 36"/>
                  <a:gd name="T19" fmla="*/ 0 h 26"/>
                  <a:gd name="T20" fmla="*/ 36 w 36"/>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36" h="26">
                    <a:moveTo>
                      <a:pt x="9" y="26"/>
                    </a:moveTo>
                    <a:lnTo>
                      <a:pt x="7" y="26"/>
                    </a:lnTo>
                    <a:lnTo>
                      <a:pt x="36" y="6"/>
                    </a:lnTo>
                    <a:lnTo>
                      <a:pt x="28" y="0"/>
                    </a:lnTo>
                    <a:lnTo>
                      <a:pt x="0" y="21"/>
                    </a:lnTo>
                    <a:lnTo>
                      <a:pt x="9" y="26"/>
                    </a:lnTo>
                    <a:close/>
                  </a:path>
                </a:pathLst>
              </a:custGeom>
              <a:solidFill>
                <a:srgbClr val="000000"/>
              </a:solidFill>
              <a:ln w="9525">
                <a:noFill/>
                <a:round/>
                <a:headEnd/>
                <a:tailEnd/>
              </a:ln>
            </p:spPr>
            <p:txBody>
              <a:bodyPr/>
              <a:lstStyle/>
              <a:p>
                <a:endParaRPr lang="pt-BR"/>
              </a:p>
            </p:txBody>
          </p:sp>
          <p:sp>
            <p:nvSpPr>
              <p:cNvPr id="22124" name="Freeform 527"/>
              <p:cNvSpPr>
                <a:spLocks/>
              </p:cNvSpPr>
              <p:nvPr/>
            </p:nvSpPr>
            <p:spPr bwMode="auto">
              <a:xfrm>
                <a:off x="5202" y="2915"/>
                <a:ext cx="34" cy="24"/>
              </a:xfrm>
              <a:custGeom>
                <a:avLst/>
                <a:gdLst>
                  <a:gd name="T0" fmla="*/ 11 w 34"/>
                  <a:gd name="T1" fmla="*/ 24 h 24"/>
                  <a:gd name="T2" fmla="*/ 10 w 34"/>
                  <a:gd name="T3" fmla="*/ 24 h 24"/>
                  <a:gd name="T4" fmla="*/ 34 w 34"/>
                  <a:gd name="T5" fmla="*/ 5 h 24"/>
                  <a:gd name="T6" fmla="*/ 25 w 34"/>
                  <a:gd name="T7" fmla="*/ 0 h 24"/>
                  <a:gd name="T8" fmla="*/ 2 w 34"/>
                  <a:gd name="T9" fmla="*/ 19 h 24"/>
                  <a:gd name="T10" fmla="*/ 0 w 34"/>
                  <a:gd name="T11" fmla="*/ 21 h 24"/>
                  <a:gd name="T12" fmla="*/ 11 w 34"/>
                  <a:gd name="T13" fmla="*/ 24 h 24"/>
                  <a:gd name="T14" fmla="*/ 0 60000 65536"/>
                  <a:gd name="T15" fmla="*/ 0 60000 65536"/>
                  <a:gd name="T16" fmla="*/ 0 60000 65536"/>
                  <a:gd name="T17" fmla="*/ 0 60000 65536"/>
                  <a:gd name="T18" fmla="*/ 0 60000 65536"/>
                  <a:gd name="T19" fmla="*/ 0 60000 65536"/>
                  <a:gd name="T20" fmla="*/ 0 60000 65536"/>
                  <a:gd name="T21" fmla="*/ 0 w 34"/>
                  <a:gd name="T22" fmla="*/ 0 h 24"/>
                  <a:gd name="T23" fmla="*/ 34 w 3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4">
                    <a:moveTo>
                      <a:pt x="11" y="24"/>
                    </a:moveTo>
                    <a:lnTo>
                      <a:pt x="10" y="24"/>
                    </a:lnTo>
                    <a:lnTo>
                      <a:pt x="34" y="5"/>
                    </a:lnTo>
                    <a:lnTo>
                      <a:pt x="25" y="0"/>
                    </a:lnTo>
                    <a:lnTo>
                      <a:pt x="2" y="19"/>
                    </a:lnTo>
                    <a:lnTo>
                      <a:pt x="0" y="21"/>
                    </a:lnTo>
                    <a:lnTo>
                      <a:pt x="11" y="24"/>
                    </a:lnTo>
                    <a:close/>
                  </a:path>
                </a:pathLst>
              </a:custGeom>
              <a:solidFill>
                <a:srgbClr val="000000"/>
              </a:solidFill>
              <a:ln w="9525">
                <a:noFill/>
                <a:round/>
                <a:headEnd/>
                <a:tailEnd/>
              </a:ln>
            </p:spPr>
            <p:txBody>
              <a:bodyPr/>
              <a:lstStyle/>
              <a:p>
                <a:endParaRPr lang="pt-BR"/>
              </a:p>
            </p:txBody>
          </p:sp>
          <p:sp>
            <p:nvSpPr>
              <p:cNvPr id="22125" name="Freeform 528"/>
              <p:cNvSpPr>
                <a:spLocks/>
              </p:cNvSpPr>
              <p:nvPr/>
            </p:nvSpPr>
            <p:spPr bwMode="auto">
              <a:xfrm>
                <a:off x="5193" y="2936"/>
                <a:ext cx="20" cy="15"/>
              </a:xfrm>
              <a:custGeom>
                <a:avLst/>
                <a:gdLst>
                  <a:gd name="T0" fmla="*/ 11 w 20"/>
                  <a:gd name="T1" fmla="*/ 15 h 15"/>
                  <a:gd name="T2" fmla="*/ 20 w 20"/>
                  <a:gd name="T3" fmla="*/ 3 h 15"/>
                  <a:gd name="T4" fmla="*/ 9 w 20"/>
                  <a:gd name="T5" fmla="*/ 0 h 15"/>
                  <a:gd name="T6" fmla="*/ 1 w 20"/>
                  <a:gd name="T7" fmla="*/ 9 h 15"/>
                  <a:gd name="T8" fmla="*/ 0 w 20"/>
                  <a:gd name="T9" fmla="*/ 11 h 15"/>
                  <a:gd name="T10" fmla="*/ 11 w 20"/>
                  <a:gd name="T11" fmla="*/ 15 h 15"/>
                  <a:gd name="T12" fmla="*/ 0 60000 65536"/>
                  <a:gd name="T13" fmla="*/ 0 60000 65536"/>
                  <a:gd name="T14" fmla="*/ 0 60000 65536"/>
                  <a:gd name="T15" fmla="*/ 0 60000 65536"/>
                  <a:gd name="T16" fmla="*/ 0 60000 65536"/>
                  <a:gd name="T17" fmla="*/ 0 60000 65536"/>
                  <a:gd name="T18" fmla="*/ 0 w 20"/>
                  <a:gd name="T19" fmla="*/ 0 h 15"/>
                  <a:gd name="T20" fmla="*/ 20 w 20"/>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0" h="15">
                    <a:moveTo>
                      <a:pt x="11" y="15"/>
                    </a:moveTo>
                    <a:lnTo>
                      <a:pt x="20" y="3"/>
                    </a:lnTo>
                    <a:lnTo>
                      <a:pt x="9" y="0"/>
                    </a:lnTo>
                    <a:lnTo>
                      <a:pt x="1" y="9"/>
                    </a:lnTo>
                    <a:lnTo>
                      <a:pt x="0" y="11"/>
                    </a:lnTo>
                    <a:lnTo>
                      <a:pt x="11" y="15"/>
                    </a:lnTo>
                    <a:close/>
                  </a:path>
                </a:pathLst>
              </a:custGeom>
              <a:solidFill>
                <a:srgbClr val="000000"/>
              </a:solidFill>
              <a:ln w="9525">
                <a:noFill/>
                <a:round/>
                <a:headEnd/>
                <a:tailEnd/>
              </a:ln>
            </p:spPr>
            <p:txBody>
              <a:bodyPr/>
              <a:lstStyle/>
              <a:p>
                <a:endParaRPr lang="pt-BR"/>
              </a:p>
            </p:txBody>
          </p:sp>
          <p:sp>
            <p:nvSpPr>
              <p:cNvPr id="22126" name="Freeform 529"/>
              <p:cNvSpPr>
                <a:spLocks/>
              </p:cNvSpPr>
              <p:nvPr/>
            </p:nvSpPr>
            <p:spPr bwMode="auto">
              <a:xfrm>
                <a:off x="5187" y="2947"/>
                <a:ext cx="17" cy="17"/>
              </a:xfrm>
              <a:custGeom>
                <a:avLst/>
                <a:gdLst>
                  <a:gd name="T0" fmla="*/ 6 w 17"/>
                  <a:gd name="T1" fmla="*/ 15 h 17"/>
                  <a:gd name="T2" fmla="*/ 11 w 17"/>
                  <a:gd name="T3" fmla="*/ 17 h 17"/>
                  <a:gd name="T4" fmla="*/ 17 w 17"/>
                  <a:gd name="T5" fmla="*/ 4 h 17"/>
                  <a:gd name="T6" fmla="*/ 6 w 17"/>
                  <a:gd name="T7" fmla="*/ 0 h 17"/>
                  <a:gd name="T8" fmla="*/ 0 w 17"/>
                  <a:gd name="T9" fmla="*/ 13 h 17"/>
                  <a:gd name="T10" fmla="*/ 6 w 17"/>
                  <a:gd name="T11" fmla="*/ 15 h 17"/>
                  <a:gd name="T12" fmla="*/ 0 60000 65536"/>
                  <a:gd name="T13" fmla="*/ 0 60000 65536"/>
                  <a:gd name="T14" fmla="*/ 0 60000 65536"/>
                  <a:gd name="T15" fmla="*/ 0 60000 65536"/>
                  <a:gd name="T16" fmla="*/ 0 60000 65536"/>
                  <a:gd name="T17" fmla="*/ 0 60000 65536"/>
                  <a:gd name="T18" fmla="*/ 0 w 17"/>
                  <a:gd name="T19" fmla="*/ 0 h 17"/>
                  <a:gd name="T20" fmla="*/ 17 w 17"/>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7" h="17">
                    <a:moveTo>
                      <a:pt x="6" y="15"/>
                    </a:moveTo>
                    <a:lnTo>
                      <a:pt x="11" y="17"/>
                    </a:lnTo>
                    <a:lnTo>
                      <a:pt x="17" y="4"/>
                    </a:lnTo>
                    <a:lnTo>
                      <a:pt x="6" y="0"/>
                    </a:lnTo>
                    <a:lnTo>
                      <a:pt x="0" y="13"/>
                    </a:lnTo>
                    <a:lnTo>
                      <a:pt x="6" y="15"/>
                    </a:lnTo>
                    <a:close/>
                  </a:path>
                </a:pathLst>
              </a:custGeom>
              <a:solidFill>
                <a:srgbClr val="000000"/>
              </a:solidFill>
              <a:ln w="9525">
                <a:noFill/>
                <a:round/>
                <a:headEnd/>
                <a:tailEnd/>
              </a:ln>
            </p:spPr>
            <p:txBody>
              <a:bodyPr/>
              <a:lstStyle/>
              <a:p>
                <a:endParaRPr lang="pt-BR"/>
              </a:p>
            </p:txBody>
          </p:sp>
          <p:sp>
            <p:nvSpPr>
              <p:cNvPr id="22127" name="Freeform 530"/>
              <p:cNvSpPr>
                <a:spLocks/>
              </p:cNvSpPr>
              <p:nvPr/>
            </p:nvSpPr>
            <p:spPr bwMode="auto">
              <a:xfrm>
                <a:off x="5164" y="2780"/>
                <a:ext cx="11" cy="10"/>
              </a:xfrm>
              <a:custGeom>
                <a:avLst/>
                <a:gdLst>
                  <a:gd name="T0" fmla="*/ 11 w 11"/>
                  <a:gd name="T1" fmla="*/ 4 h 10"/>
                  <a:gd name="T2" fmla="*/ 6 w 11"/>
                  <a:gd name="T3" fmla="*/ 10 h 10"/>
                  <a:gd name="T4" fmla="*/ 11 w 11"/>
                  <a:gd name="T5" fmla="*/ 10 h 10"/>
                  <a:gd name="T6" fmla="*/ 11 w 11"/>
                  <a:gd name="T7" fmla="*/ 0 h 10"/>
                  <a:gd name="T8" fmla="*/ 6 w 11"/>
                  <a:gd name="T9" fmla="*/ 0 h 10"/>
                  <a:gd name="T10" fmla="*/ 0 w 11"/>
                  <a:gd name="T11" fmla="*/ 4 h 10"/>
                  <a:gd name="T12" fmla="*/ 6 w 11"/>
                  <a:gd name="T13" fmla="*/ 0 h 10"/>
                  <a:gd name="T14" fmla="*/ 0 w 11"/>
                  <a:gd name="T15" fmla="*/ 0 h 10"/>
                  <a:gd name="T16" fmla="*/ 0 w 11"/>
                  <a:gd name="T17" fmla="*/ 4 h 10"/>
                  <a:gd name="T18" fmla="*/ 11 w 11"/>
                  <a:gd name="T19" fmla="*/ 4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0"/>
                  <a:gd name="T32" fmla="*/ 11 w 11"/>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0">
                    <a:moveTo>
                      <a:pt x="11" y="4"/>
                    </a:moveTo>
                    <a:lnTo>
                      <a:pt x="6" y="10"/>
                    </a:lnTo>
                    <a:lnTo>
                      <a:pt x="11" y="10"/>
                    </a:lnTo>
                    <a:lnTo>
                      <a:pt x="11" y="0"/>
                    </a:lnTo>
                    <a:lnTo>
                      <a:pt x="6" y="0"/>
                    </a:lnTo>
                    <a:lnTo>
                      <a:pt x="0" y="4"/>
                    </a:lnTo>
                    <a:lnTo>
                      <a:pt x="6" y="0"/>
                    </a:lnTo>
                    <a:lnTo>
                      <a:pt x="0" y="0"/>
                    </a:lnTo>
                    <a:lnTo>
                      <a:pt x="0" y="4"/>
                    </a:lnTo>
                    <a:lnTo>
                      <a:pt x="11" y="4"/>
                    </a:lnTo>
                    <a:close/>
                  </a:path>
                </a:pathLst>
              </a:custGeom>
              <a:solidFill>
                <a:srgbClr val="000000"/>
              </a:solidFill>
              <a:ln w="9525">
                <a:noFill/>
                <a:round/>
                <a:headEnd/>
                <a:tailEnd/>
              </a:ln>
            </p:spPr>
            <p:txBody>
              <a:bodyPr/>
              <a:lstStyle/>
              <a:p>
                <a:endParaRPr lang="pt-BR"/>
              </a:p>
            </p:txBody>
          </p:sp>
          <p:sp>
            <p:nvSpPr>
              <p:cNvPr id="22128" name="Freeform 531"/>
              <p:cNvSpPr>
                <a:spLocks/>
              </p:cNvSpPr>
              <p:nvPr/>
            </p:nvSpPr>
            <p:spPr bwMode="auto">
              <a:xfrm>
                <a:off x="5164" y="2784"/>
                <a:ext cx="11" cy="9"/>
              </a:xfrm>
              <a:custGeom>
                <a:avLst/>
                <a:gdLst>
                  <a:gd name="T0" fmla="*/ 10 w 11"/>
                  <a:gd name="T1" fmla="*/ 9 h 9"/>
                  <a:gd name="T2" fmla="*/ 11 w 11"/>
                  <a:gd name="T3" fmla="*/ 6 h 9"/>
                  <a:gd name="T4" fmla="*/ 11 w 11"/>
                  <a:gd name="T5" fmla="*/ 0 h 9"/>
                  <a:gd name="T6" fmla="*/ 0 w 11"/>
                  <a:gd name="T7" fmla="*/ 0 h 9"/>
                  <a:gd name="T8" fmla="*/ 0 w 11"/>
                  <a:gd name="T9" fmla="*/ 6 h 9"/>
                  <a:gd name="T10" fmla="*/ 2 w 11"/>
                  <a:gd name="T11" fmla="*/ 4 h 9"/>
                  <a:gd name="T12" fmla="*/ 10 w 11"/>
                  <a:gd name="T13" fmla="*/ 9 h 9"/>
                  <a:gd name="T14" fmla="*/ 11 w 11"/>
                  <a:gd name="T15" fmla="*/ 9 h 9"/>
                  <a:gd name="T16" fmla="*/ 11 w 11"/>
                  <a:gd name="T17" fmla="*/ 6 h 9"/>
                  <a:gd name="T18" fmla="*/ 10 w 11"/>
                  <a:gd name="T19" fmla="*/ 9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9"/>
                  <a:gd name="T32" fmla="*/ 11 w 11"/>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9">
                    <a:moveTo>
                      <a:pt x="10" y="9"/>
                    </a:moveTo>
                    <a:lnTo>
                      <a:pt x="11" y="6"/>
                    </a:lnTo>
                    <a:lnTo>
                      <a:pt x="11" y="0"/>
                    </a:lnTo>
                    <a:lnTo>
                      <a:pt x="0" y="0"/>
                    </a:lnTo>
                    <a:lnTo>
                      <a:pt x="0" y="6"/>
                    </a:lnTo>
                    <a:lnTo>
                      <a:pt x="2" y="4"/>
                    </a:lnTo>
                    <a:lnTo>
                      <a:pt x="10" y="9"/>
                    </a:lnTo>
                    <a:lnTo>
                      <a:pt x="11" y="9"/>
                    </a:lnTo>
                    <a:lnTo>
                      <a:pt x="11" y="6"/>
                    </a:lnTo>
                    <a:lnTo>
                      <a:pt x="10" y="9"/>
                    </a:lnTo>
                    <a:close/>
                  </a:path>
                </a:pathLst>
              </a:custGeom>
              <a:solidFill>
                <a:srgbClr val="000000"/>
              </a:solidFill>
              <a:ln w="9525">
                <a:noFill/>
                <a:round/>
                <a:headEnd/>
                <a:tailEnd/>
              </a:ln>
            </p:spPr>
            <p:txBody>
              <a:bodyPr/>
              <a:lstStyle/>
              <a:p>
                <a:endParaRPr lang="pt-BR"/>
              </a:p>
            </p:txBody>
          </p:sp>
          <p:sp>
            <p:nvSpPr>
              <p:cNvPr id="22129" name="Freeform 532"/>
              <p:cNvSpPr>
                <a:spLocks/>
              </p:cNvSpPr>
              <p:nvPr/>
            </p:nvSpPr>
            <p:spPr bwMode="auto">
              <a:xfrm>
                <a:off x="5105" y="2788"/>
                <a:ext cx="69" cy="43"/>
              </a:xfrm>
              <a:custGeom>
                <a:avLst/>
                <a:gdLst>
                  <a:gd name="T0" fmla="*/ 8 w 69"/>
                  <a:gd name="T1" fmla="*/ 43 h 43"/>
                  <a:gd name="T2" fmla="*/ 69 w 69"/>
                  <a:gd name="T3" fmla="*/ 5 h 43"/>
                  <a:gd name="T4" fmla="*/ 61 w 69"/>
                  <a:gd name="T5" fmla="*/ 0 h 43"/>
                  <a:gd name="T6" fmla="*/ 0 w 69"/>
                  <a:gd name="T7" fmla="*/ 38 h 43"/>
                  <a:gd name="T8" fmla="*/ 8 w 69"/>
                  <a:gd name="T9" fmla="*/ 43 h 43"/>
                  <a:gd name="T10" fmla="*/ 0 60000 65536"/>
                  <a:gd name="T11" fmla="*/ 0 60000 65536"/>
                  <a:gd name="T12" fmla="*/ 0 60000 65536"/>
                  <a:gd name="T13" fmla="*/ 0 60000 65536"/>
                  <a:gd name="T14" fmla="*/ 0 60000 65536"/>
                  <a:gd name="T15" fmla="*/ 0 w 69"/>
                  <a:gd name="T16" fmla="*/ 0 h 43"/>
                  <a:gd name="T17" fmla="*/ 69 w 69"/>
                  <a:gd name="T18" fmla="*/ 43 h 43"/>
                </a:gdLst>
                <a:ahLst/>
                <a:cxnLst>
                  <a:cxn ang="T10">
                    <a:pos x="T0" y="T1"/>
                  </a:cxn>
                  <a:cxn ang="T11">
                    <a:pos x="T2" y="T3"/>
                  </a:cxn>
                  <a:cxn ang="T12">
                    <a:pos x="T4" y="T5"/>
                  </a:cxn>
                  <a:cxn ang="T13">
                    <a:pos x="T6" y="T7"/>
                  </a:cxn>
                  <a:cxn ang="T14">
                    <a:pos x="T8" y="T9"/>
                  </a:cxn>
                </a:cxnLst>
                <a:rect l="T15" t="T16" r="T17" b="T18"/>
                <a:pathLst>
                  <a:path w="69" h="43">
                    <a:moveTo>
                      <a:pt x="8" y="43"/>
                    </a:moveTo>
                    <a:lnTo>
                      <a:pt x="69" y="5"/>
                    </a:lnTo>
                    <a:lnTo>
                      <a:pt x="61" y="0"/>
                    </a:lnTo>
                    <a:lnTo>
                      <a:pt x="0" y="38"/>
                    </a:lnTo>
                    <a:lnTo>
                      <a:pt x="8" y="43"/>
                    </a:lnTo>
                    <a:close/>
                  </a:path>
                </a:pathLst>
              </a:custGeom>
              <a:solidFill>
                <a:srgbClr val="000000"/>
              </a:solidFill>
              <a:ln w="9525">
                <a:noFill/>
                <a:round/>
                <a:headEnd/>
                <a:tailEnd/>
              </a:ln>
            </p:spPr>
            <p:txBody>
              <a:bodyPr/>
              <a:lstStyle/>
              <a:p>
                <a:endParaRPr lang="pt-BR"/>
              </a:p>
            </p:txBody>
          </p:sp>
          <p:sp>
            <p:nvSpPr>
              <p:cNvPr id="22130" name="Freeform 533"/>
              <p:cNvSpPr>
                <a:spLocks/>
              </p:cNvSpPr>
              <p:nvPr/>
            </p:nvSpPr>
            <p:spPr bwMode="auto">
              <a:xfrm>
                <a:off x="5043" y="2826"/>
                <a:ext cx="70" cy="45"/>
              </a:xfrm>
              <a:custGeom>
                <a:avLst/>
                <a:gdLst>
                  <a:gd name="T0" fmla="*/ 11 w 70"/>
                  <a:gd name="T1" fmla="*/ 41 h 45"/>
                  <a:gd name="T2" fmla="*/ 9 w 70"/>
                  <a:gd name="T3" fmla="*/ 45 h 45"/>
                  <a:gd name="T4" fmla="*/ 70 w 70"/>
                  <a:gd name="T5" fmla="*/ 5 h 45"/>
                  <a:gd name="T6" fmla="*/ 62 w 70"/>
                  <a:gd name="T7" fmla="*/ 0 h 45"/>
                  <a:gd name="T8" fmla="*/ 2 w 70"/>
                  <a:gd name="T9" fmla="*/ 38 h 45"/>
                  <a:gd name="T10" fmla="*/ 0 w 70"/>
                  <a:gd name="T11" fmla="*/ 41 h 45"/>
                  <a:gd name="T12" fmla="*/ 2 w 70"/>
                  <a:gd name="T13" fmla="*/ 38 h 45"/>
                  <a:gd name="T14" fmla="*/ 0 w 70"/>
                  <a:gd name="T15" fmla="*/ 39 h 45"/>
                  <a:gd name="T16" fmla="*/ 0 w 70"/>
                  <a:gd name="T17" fmla="*/ 41 h 45"/>
                  <a:gd name="T18" fmla="*/ 11 w 70"/>
                  <a:gd name="T19" fmla="*/ 41 h 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
                  <a:gd name="T31" fmla="*/ 0 h 45"/>
                  <a:gd name="T32" fmla="*/ 70 w 70"/>
                  <a:gd name="T33" fmla="*/ 45 h 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 h="45">
                    <a:moveTo>
                      <a:pt x="11" y="41"/>
                    </a:moveTo>
                    <a:lnTo>
                      <a:pt x="9" y="45"/>
                    </a:lnTo>
                    <a:lnTo>
                      <a:pt x="70" y="5"/>
                    </a:lnTo>
                    <a:lnTo>
                      <a:pt x="62" y="0"/>
                    </a:lnTo>
                    <a:lnTo>
                      <a:pt x="2" y="38"/>
                    </a:lnTo>
                    <a:lnTo>
                      <a:pt x="0" y="41"/>
                    </a:lnTo>
                    <a:lnTo>
                      <a:pt x="2" y="38"/>
                    </a:lnTo>
                    <a:lnTo>
                      <a:pt x="0" y="39"/>
                    </a:lnTo>
                    <a:lnTo>
                      <a:pt x="0" y="41"/>
                    </a:lnTo>
                    <a:lnTo>
                      <a:pt x="11" y="41"/>
                    </a:lnTo>
                    <a:close/>
                  </a:path>
                </a:pathLst>
              </a:custGeom>
              <a:solidFill>
                <a:srgbClr val="000000"/>
              </a:solidFill>
              <a:ln w="9525">
                <a:noFill/>
                <a:round/>
                <a:headEnd/>
                <a:tailEnd/>
              </a:ln>
            </p:spPr>
            <p:txBody>
              <a:bodyPr/>
              <a:lstStyle/>
              <a:p>
                <a:endParaRPr lang="pt-BR"/>
              </a:p>
            </p:txBody>
          </p:sp>
          <p:sp>
            <p:nvSpPr>
              <p:cNvPr id="22131" name="Freeform 534"/>
              <p:cNvSpPr>
                <a:spLocks/>
              </p:cNvSpPr>
              <p:nvPr/>
            </p:nvSpPr>
            <p:spPr bwMode="auto">
              <a:xfrm>
                <a:off x="5043" y="2867"/>
                <a:ext cx="11" cy="21"/>
              </a:xfrm>
              <a:custGeom>
                <a:avLst/>
                <a:gdLst>
                  <a:gd name="T0" fmla="*/ 5 w 11"/>
                  <a:gd name="T1" fmla="*/ 21 h 21"/>
                  <a:gd name="T2" fmla="*/ 11 w 11"/>
                  <a:gd name="T3" fmla="*/ 21 h 21"/>
                  <a:gd name="T4" fmla="*/ 11 w 11"/>
                  <a:gd name="T5" fmla="*/ 0 h 21"/>
                  <a:gd name="T6" fmla="*/ 0 w 11"/>
                  <a:gd name="T7" fmla="*/ 0 h 21"/>
                  <a:gd name="T8" fmla="*/ 0 w 11"/>
                  <a:gd name="T9" fmla="*/ 21 h 21"/>
                  <a:gd name="T10" fmla="*/ 5 w 11"/>
                  <a:gd name="T11" fmla="*/ 21 h 21"/>
                  <a:gd name="T12" fmla="*/ 0 60000 65536"/>
                  <a:gd name="T13" fmla="*/ 0 60000 65536"/>
                  <a:gd name="T14" fmla="*/ 0 60000 65536"/>
                  <a:gd name="T15" fmla="*/ 0 60000 65536"/>
                  <a:gd name="T16" fmla="*/ 0 60000 65536"/>
                  <a:gd name="T17" fmla="*/ 0 60000 65536"/>
                  <a:gd name="T18" fmla="*/ 0 w 11"/>
                  <a:gd name="T19" fmla="*/ 0 h 21"/>
                  <a:gd name="T20" fmla="*/ 11 w 11"/>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1" h="21">
                    <a:moveTo>
                      <a:pt x="5" y="21"/>
                    </a:moveTo>
                    <a:lnTo>
                      <a:pt x="11" y="21"/>
                    </a:lnTo>
                    <a:lnTo>
                      <a:pt x="11" y="0"/>
                    </a:lnTo>
                    <a:lnTo>
                      <a:pt x="0" y="0"/>
                    </a:lnTo>
                    <a:lnTo>
                      <a:pt x="0" y="21"/>
                    </a:lnTo>
                    <a:lnTo>
                      <a:pt x="5" y="21"/>
                    </a:lnTo>
                    <a:close/>
                  </a:path>
                </a:pathLst>
              </a:custGeom>
              <a:solidFill>
                <a:srgbClr val="000000"/>
              </a:solidFill>
              <a:ln w="9525">
                <a:noFill/>
                <a:round/>
                <a:headEnd/>
                <a:tailEnd/>
              </a:ln>
            </p:spPr>
            <p:txBody>
              <a:bodyPr/>
              <a:lstStyle/>
              <a:p>
                <a:endParaRPr lang="pt-BR"/>
              </a:p>
            </p:txBody>
          </p:sp>
          <p:sp>
            <p:nvSpPr>
              <p:cNvPr id="22132" name="Freeform 535"/>
              <p:cNvSpPr>
                <a:spLocks/>
              </p:cNvSpPr>
              <p:nvPr/>
            </p:nvSpPr>
            <p:spPr bwMode="auto">
              <a:xfrm>
                <a:off x="4253" y="2951"/>
                <a:ext cx="440" cy="281"/>
              </a:xfrm>
              <a:custGeom>
                <a:avLst/>
                <a:gdLst>
                  <a:gd name="T0" fmla="*/ 116 w 440"/>
                  <a:gd name="T1" fmla="*/ 59 h 281"/>
                  <a:gd name="T2" fmla="*/ 146 w 440"/>
                  <a:gd name="T3" fmla="*/ 43 h 281"/>
                  <a:gd name="T4" fmla="*/ 192 w 440"/>
                  <a:gd name="T5" fmla="*/ 23 h 281"/>
                  <a:gd name="T6" fmla="*/ 230 w 440"/>
                  <a:gd name="T7" fmla="*/ 9 h 281"/>
                  <a:gd name="T8" fmla="*/ 256 w 440"/>
                  <a:gd name="T9" fmla="*/ 4 h 281"/>
                  <a:gd name="T10" fmla="*/ 292 w 440"/>
                  <a:gd name="T11" fmla="*/ 2 h 281"/>
                  <a:gd name="T12" fmla="*/ 338 w 440"/>
                  <a:gd name="T13" fmla="*/ 0 h 281"/>
                  <a:gd name="T14" fmla="*/ 368 w 440"/>
                  <a:gd name="T15" fmla="*/ 2 h 281"/>
                  <a:gd name="T16" fmla="*/ 387 w 440"/>
                  <a:gd name="T17" fmla="*/ 6 h 281"/>
                  <a:gd name="T18" fmla="*/ 402 w 440"/>
                  <a:gd name="T19" fmla="*/ 9 h 281"/>
                  <a:gd name="T20" fmla="*/ 416 w 440"/>
                  <a:gd name="T21" fmla="*/ 19 h 281"/>
                  <a:gd name="T22" fmla="*/ 425 w 440"/>
                  <a:gd name="T23" fmla="*/ 28 h 281"/>
                  <a:gd name="T24" fmla="*/ 433 w 440"/>
                  <a:gd name="T25" fmla="*/ 43 h 281"/>
                  <a:gd name="T26" fmla="*/ 437 w 440"/>
                  <a:gd name="T27" fmla="*/ 61 h 281"/>
                  <a:gd name="T28" fmla="*/ 440 w 440"/>
                  <a:gd name="T29" fmla="*/ 80 h 281"/>
                  <a:gd name="T30" fmla="*/ 439 w 440"/>
                  <a:gd name="T31" fmla="*/ 98 h 281"/>
                  <a:gd name="T32" fmla="*/ 433 w 440"/>
                  <a:gd name="T33" fmla="*/ 117 h 281"/>
                  <a:gd name="T34" fmla="*/ 423 w 440"/>
                  <a:gd name="T35" fmla="*/ 136 h 281"/>
                  <a:gd name="T36" fmla="*/ 410 w 440"/>
                  <a:gd name="T37" fmla="*/ 157 h 281"/>
                  <a:gd name="T38" fmla="*/ 380 w 440"/>
                  <a:gd name="T39" fmla="*/ 184 h 281"/>
                  <a:gd name="T40" fmla="*/ 332 w 440"/>
                  <a:gd name="T41" fmla="*/ 216 h 281"/>
                  <a:gd name="T42" fmla="*/ 283 w 440"/>
                  <a:gd name="T43" fmla="*/ 245 h 281"/>
                  <a:gd name="T44" fmla="*/ 245 w 440"/>
                  <a:gd name="T45" fmla="*/ 260 h 281"/>
                  <a:gd name="T46" fmla="*/ 220 w 440"/>
                  <a:gd name="T47" fmla="*/ 267 h 281"/>
                  <a:gd name="T48" fmla="*/ 186 w 440"/>
                  <a:gd name="T49" fmla="*/ 275 h 281"/>
                  <a:gd name="T50" fmla="*/ 131 w 440"/>
                  <a:gd name="T51" fmla="*/ 281 h 281"/>
                  <a:gd name="T52" fmla="*/ 89 w 440"/>
                  <a:gd name="T53" fmla="*/ 281 h 281"/>
                  <a:gd name="T54" fmla="*/ 65 w 440"/>
                  <a:gd name="T55" fmla="*/ 279 h 281"/>
                  <a:gd name="T56" fmla="*/ 44 w 440"/>
                  <a:gd name="T57" fmla="*/ 271 h 281"/>
                  <a:gd name="T58" fmla="*/ 29 w 440"/>
                  <a:gd name="T59" fmla="*/ 262 h 281"/>
                  <a:gd name="T60" fmla="*/ 15 w 440"/>
                  <a:gd name="T61" fmla="*/ 243 h 281"/>
                  <a:gd name="T62" fmla="*/ 4 w 440"/>
                  <a:gd name="T63" fmla="*/ 218 h 281"/>
                  <a:gd name="T64" fmla="*/ 0 w 440"/>
                  <a:gd name="T65" fmla="*/ 199 h 281"/>
                  <a:gd name="T66" fmla="*/ 2 w 440"/>
                  <a:gd name="T67" fmla="*/ 184 h 281"/>
                  <a:gd name="T68" fmla="*/ 6 w 440"/>
                  <a:gd name="T69" fmla="*/ 172 h 281"/>
                  <a:gd name="T70" fmla="*/ 11 w 440"/>
                  <a:gd name="T71" fmla="*/ 157 h 281"/>
                  <a:gd name="T72" fmla="*/ 30 w 440"/>
                  <a:gd name="T73" fmla="*/ 135 h 281"/>
                  <a:gd name="T74" fmla="*/ 61 w 440"/>
                  <a:gd name="T75" fmla="*/ 104 h 281"/>
                  <a:gd name="T76" fmla="*/ 91 w 440"/>
                  <a:gd name="T77" fmla="*/ 80 h 281"/>
                  <a:gd name="T78" fmla="*/ 110 w 440"/>
                  <a:gd name="T79" fmla="*/ 62 h 2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40"/>
                  <a:gd name="T121" fmla="*/ 0 h 281"/>
                  <a:gd name="T122" fmla="*/ 440 w 440"/>
                  <a:gd name="T123" fmla="*/ 281 h 2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40" h="281">
                    <a:moveTo>
                      <a:pt x="112" y="61"/>
                    </a:moveTo>
                    <a:lnTo>
                      <a:pt x="116" y="59"/>
                    </a:lnTo>
                    <a:lnTo>
                      <a:pt x="127" y="53"/>
                    </a:lnTo>
                    <a:lnTo>
                      <a:pt x="146" y="43"/>
                    </a:lnTo>
                    <a:lnTo>
                      <a:pt x="167" y="34"/>
                    </a:lnTo>
                    <a:lnTo>
                      <a:pt x="192" y="23"/>
                    </a:lnTo>
                    <a:lnTo>
                      <a:pt x="216" y="13"/>
                    </a:lnTo>
                    <a:lnTo>
                      <a:pt x="230" y="9"/>
                    </a:lnTo>
                    <a:lnTo>
                      <a:pt x="243" y="7"/>
                    </a:lnTo>
                    <a:lnTo>
                      <a:pt x="256" y="4"/>
                    </a:lnTo>
                    <a:lnTo>
                      <a:pt x="268" y="2"/>
                    </a:lnTo>
                    <a:lnTo>
                      <a:pt x="292" y="2"/>
                    </a:lnTo>
                    <a:lnTo>
                      <a:pt x="315" y="0"/>
                    </a:lnTo>
                    <a:lnTo>
                      <a:pt x="338" y="0"/>
                    </a:lnTo>
                    <a:lnTo>
                      <a:pt x="359" y="0"/>
                    </a:lnTo>
                    <a:lnTo>
                      <a:pt x="368" y="2"/>
                    </a:lnTo>
                    <a:lnTo>
                      <a:pt x="378" y="4"/>
                    </a:lnTo>
                    <a:lnTo>
                      <a:pt x="387" y="6"/>
                    </a:lnTo>
                    <a:lnTo>
                      <a:pt x="397" y="7"/>
                    </a:lnTo>
                    <a:lnTo>
                      <a:pt x="402" y="9"/>
                    </a:lnTo>
                    <a:lnTo>
                      <a:pt x="410" y="13"/>
                    </a:lnTo>
                    <a:lnTo>
                      <a:pt x="416" y="19"/>
                    </a:lnTo>
                    <a:lnTo>
                      <a:pt x="421" y="23"/>
                    </a:lnTo>
                    <a:lnTo>
                      <a:pt x="425" y="28"/>
                    </a:lnTo>
                    <a:lnTo>
                      <a:pt x="429" y="36"/>
                    </a:lnTo>
                    <a:lnTo>
                      <a:pt x="433" y="43"/>
                    </a:lnTo>
                    <a:lnTo>
                      <a:pt x="437" y="53"/>
                    </a:lnTo>
                    <a:lnTo>
                      <a:pt x="437" y="61"/>
                    </a:lnTo>
                    <a:lnTo>
                      <a:pt x="439" y="70"/>
                    </a:lnTo>
                    <a:lnTo>
                      <a:pt x="440" y="80"/>
                    </a:lnTo>
                    <a:lnTo>
                      <a:pt x="440" y="89"/>
                    </a:lnTo>
                    <a:lnTo>
                      <a:pt x="439" y="98"/>
                    </a:lnTo>
                    <a:lnTo>
                      <a:pt x="437" y="108"/>
                    </a:lnTo>
                    <a:lnTo>
                      <a:pt x="433" y="117"/>
                    </a:lnTo>
                    <a:lnTo>
                      <a:pt x="429" y="129"/>
                    </a:lnTo>
                    <a:lnTo>
                      <a:pt x="423" y="136"/>
                    </a:lnTo>
                    <a:lnTo>
                      <a:pt x="418" y="148"/>
                    </a:lnTo>
                    <a:lnTo>
                      <a:pt x="410" y="157"/>
                    </a:lnTo>
                    <a:lnTo>
                      <a:pt x="401" y="165"/>
                    </a:lnTo>
                    <a:lnTo>
                      <a:pt x="380" y="184"/>
                    </a:lnTo>
                    <a:lnTo>
                      <a:pt x="357" y="199"/>
                    </a:lnTo>
                    <a:lnTo>
                      <a:pt x="332" y="216"/>
                    </a:lnTo>
                    <a:lnTo>
                      <a:pt x="308" y="231"/>
                    </a:lnTo>
                    <a:lnTo>
                      <a:pt x="283" y="245"/>
                    </a:lnTo>
                    <a:lnTo>
                      <a:pt x="256" y="256"/>
                    </a:lnTo>
                    <a:lnTo>
                      <a:pt x="245" y="260"/>
                    </a:lnTo>
                    <a:lnTo>
                      <a:pt x="232" y="265"/>
                    </a:lnTo>
                    <a:lnTo>
                      <a:pt x="220" y="267"/>
                    </a:lnTo>
                    <a:lnTo>
                      <a:pt x="211" y="269"/>
                    </a:lnTo>
                    <a:lnTo>
                      <a:pt x="186" y="275"/>
                    </a:lnTo>
                    <a:lnTo>
                      <a:pt x="160" y="279"/>
                    </a:lnTo>
                    <a:lnTo>
                      <a:pt x="131" y="281"/>
                    </a:lnTo>
                    <a:lnTo>
                      <a:pt x="103" y="281"/>
                    </a:lnTo>
                    <a:lnTo>
                      <a:pt x="89" y="281"/>
                    </a:lnTo>
                    <a:lnTo>
                      <a:pt x="78" y="281"/>
                    </a:lnTo>
                    <a:lnTo>
                      <a:pt x="65" y="279"/>
                    </a:lnTo>
                    <a:lnTo>
                      <a:pt x="53" y="275"/>
                    </a:lnTo>
                    <a:lnTo>
                      <a:pt x="44" y="271"/>
                    </a:lnTo>
                    <a:lnTo>
                      <a:pt x="36" y="267"/>
                    </a:lnTo>
                    <a:lnTo>
                      <a:pt x="29" y="262"/>
                    </a:lnTo>
                    <a:lnTo>
                      <a:pt x="23" y="256"/>
                    </a:lnTo>
                    <a:lnTo>
                      <a:pt x="15" y="243"/>
                    </a:lnTo>
                    <a:lnTo>
                      <a:pt x="8" y="229"/>
                    </a:lnTo>
                    <a:lnTo>
                      <a:pt x="4" y="218"/>
                    </a:lnTo>
                    <a:lnTo>
                      <a:pt x="2" y="203"/>
                    </a:lnTo>
                    <a:lnTo>
                      <a:pt x="0" y="199"/>
                    </a:lnTo>
                    <a:lnTo>
                      <a:pt x="0" y="191"/>
                    </a:lnTo>
                    <a:lnTo>
                      <a:pt x="2" y="184"/>
                    </a:lnTo>
                    <a:lnTo>
                      <a:pt x="2" y="178"/>
                    </a:lnTo>
                    <a:lnTo>
                      <a:pt x="6" y="172"/>
                    </a:lnTo>
                    <a:lnTo>
                      <a:pt x="8" y="165"/>
                    </a:lnTo>
                    <a:lnTo>
                      <a:pt x="11" y="157"/>
                    </a:lnTo>
                    <a:lnTo>
                      <a:pt x="17" y="150"/>
                    </a:lnTo>
                    <a:lnTo>
                      <a:pt x="30" y="135"/>
                    </a:lnTo>
                    <a:lnTo>
                      <a:pt x="46" y="119"/>
                    </a:lnTo>
                    <a:lnTo>
                      <a:pt x="61" y="104"/>
                    </a:lnTo>
                    <a:lnTo>
                      <a:pt x="78" y="91"/>
                    </a:lnTo>
                    <a:lnTo>
                      <a:pt x="91" y="80"/>
                    </a:lnTo>
                    <a:lnTo>
                      <a:pt x="103" y="70"/>
                    </a:lnTo>
                    <a:lnTo>
                      <a:pt x="110" y="62"/>
                    </a:lnTo>
                    <a:lnTo>
                      <a:pt x="112" y="61"/>
                    </a:lnTo>
                    <a:close/>
                  </a:path>
                </a:pathLst>
              </a:custGeom>
              <a:solidFill>
                <a:srgbClr val="FFB6AB"/>
              </a:solidFill>
              <a:ln w="9525">
                <a:noFill/>
                <a:round/>
                <a:headEnd/>
                <a:tailEnd/>
              </a:ln>
            </p:spPr>
            <p:txBody>
              <a:bodyPr/>
              <a:lstStyle/>
              <a:p>
                <a:endParaRPr lang="pt-BR"/>
              </a:p>
            </p:txBody>
          </p:sp>
          <p:sp>
            <p:nvSpPr>
              <p:cNvPr id="22133" name="Freeform 536"/>
              <p:cNvSpPr>
                <a:spLocks/>
              </p:cNvSpPr>
              <p:nvPr/>
            </p:nvSpPr>
            <p:spPr bwMode="auto">
              <a:xfrm>
                <a:off x="4363" y="2949"/>
                <a:ext cx="158" cy="66"/>
              </a:xfrm>
              <a:custGeom>
                <a:avLst/>
                <a:gdLst>
                  <a:gd name="T0" fmla="*/ 158 w 158"/>
                  <a:gd name="T1" fmla="*/ 0 h 66"/>
                  <a:gd name="T2" fmla="*/ 144 w 158"/>
                  <a:gd name="T3" fmla="*/ 2 h 66"/>
                  <a:gd name="T4" fmla="*/ 131 w 158"/>
                  <a:gd name="T5" fmla="*/ 6 h 66"/>
                  <a:gd name="T6" fmla="*/ 118 w 158"/>
                  <a:gd name="T7" fmla="*/ 8 h 66"/>
                  <a:gd name="T8" fmla="*/ 105 w 158"/>
                  <a:gd name="T9" fmla="*/ 11 h 66"/>
                  <a:gd name="T10" fmla="*/ 78 w 158"/>
                  <a:gd name="T11" fmla="*/ 23 h 66"/>
                  <a:gd name="T12" fmla="*/ 53 w 158"/>
                  <a:gd name="T13" fmla="*/ 32 h 66"/>
                  <a:gd name="T14" fmla="*/ 31 w 158"/>
                  <a:gd name="T15" fmla="*/ 44 h 66"/>
                  <a:gd name="T16" fmla="*/ 15 w 158"/>
                  <a:gd name="T17" fmla="*/ 51 h 66"/>
                  <a:gd name="T18" fmla="*/ 4 w 158"/>
                  <a:gd name="T19" fmla="*/ 59 h 66"/>
                  <a:gd name="T20" fmla="*/ 0 w 158"/>
                  <a:gd name="T21" fmla="*/ 61 h 66"/>
                  <a:gd name="T22" fmla="*/ 6 w 158"/>
                  <a:gd name="T23" fmla="*/ 66 h 66"/>
                  <a:gd name="T24" fmla="*/ 12 w 158"/>
                  <a:gd name="T25" fmla="*/ 64 h 66"/>
                  <a:gd name="T26" fmla="*/ 21 w 158"/>
                  <a:gd name="T27" fmla="*/ 59 h 66"/>
                  <a:gd name="T28" fmla="*/ 38 w 158"/>
                  <a:gd name="T29" fmla="*/ 49 h 66"/>
                  <a:gd name="T30" fmla="*/ 59 w 158"/>
                  <a:gd name="T31" fmla="*/ 40 h 66"/>
                  <a:gd name="T32" fmla="*/ 84 w 158"/>
                  <a:gd name="T33" fmla="*/ 30 h 66"/>
                  <a:gd name="T34" fmla="*/ 108 w 158"/>
                  <a:gd name="T35" fmla="*/ 21 h 66"/>
                  <a:gd name="T36" fmla="*/ 122 w 158"/>
                  <a:gd name="T37" fmla="*/ 15 h 66"/>
                  <a:gd name="T38" fmla="*/ 135 w 158"/>
                  <a:gd name="T39" fmla="*/ 11 h 66"/>
                  <a:gd name="T40" fmla="*/ 146 w 158"/>
                  <a:gd name="T41" fmla="*/ 11 h 66"/>
                  <a:gd name="T42" fmla="*/ 158 w 158"/>
                  <a:gd name="T43" fmla="*/ 9 h 66"/>
                  <a:gd name="T44" fmla="*/ 158 w 158"/>
                  <a:gd name="T45" fmla="*/ 0 h 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8"/>
                  <a:gd name="T70" fmla="*/ 0 h 66"/>
                  <a:gd name="T71" fmla="*/ 158 w 158"/>
                  <a:gd name="T72" fmla="*/ 66 h 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8" h="66">
                    <a:moveTo>
                      <a:pt x="158" y="0"/>
                    </a:moveTo>
                    <a:lnTo>
                      <a:pt x="144" y="2"/>
                    </a:lnTo>
                    <a:lnTo>
                      <a:pt x="131" y="6"/>
                    </a:lnTo>
                    <a:lnTo>
                      <a:pt x="118" y="8"/>
                    </a:lnTo>
                    <a:lnTo>
                      <a:pt x="105" y="11"/>
                    </a:lnTo>
                    <a:lnTo>
                      <a:pt x="78" y="23"/>
                    </a:lnTo>
                    <a:lnTo>
                      <a:pt x="53" y="32"/>
                    </a:lnTo>
                    <a:lnTo>
                      <a:pt x="31" y="44"/>
                    </a:lnTo>
                    <a:lnTo>
                      <a:pt x="15" y="51"/>
                    </a:lnTo>
                    <a:lnTo>
                      <a:pt x="4" y="59"/>
                    </a:lnTo>
                    <a:lnTo>
                      <a:pt x="0" y="61"/>
                    </a:lnTo>
                    <a:lnTo>
                      <a:pt x="6" y="66"/>
                    </a:lnTo>
                    <a:lnTo>
                      <a:pt x="12" y="64"/>
                    </a:lnTo>
                    <a:lnTo>
                      <a:pt x="21" y="59"/>
                    </a:lnTo>
                    <a:lnTo>
                      <a:pt x="38" y="49"/>
                    </a:lnTo>
                    <a:lnTo>
                      <a:pt x="59" y="40"/>
                    </a:lnTo>
                    <a:lnTo>
                      <a:pt x="84" y="30"/>
                    </a:lnTo>
                    <a:lnTo>
                      <a:pt x="108" y="21"/>
                    </a:lnTo>
                    <a:lnTo>
                      <a:pt x="122" y="15"/>
                    </a:lnTo>
                    <a:lnTo>
                      <a:pt x="135" y="11"/>
                    </a:lnTo>
                    <a:lnTo>
                      <a:pt x="146" y="11"/>
                    </a:lnTo>
                    <a:lnTo>
                      <a:pt x="158" y="9"/>
                    </a:lnTo>
                    <a:lnTo>
                      <a:pt x="158" y="0"/>
                    </a:lnTo>
                    <a:close/>
                  </a:path>
                </a:pathLst>
              </a:custGeom>
              <a:solidFill>
                <a:srgbClr val="000000"/>
              </a:solidFill>
              <a:ln w="9525">
                <a:noFill/>
                <a:round/>
                <a:headEnd/>
                <a:tailEnd/>
              </a:ln>
            </p:spPr>
            <p:txBody>
              <a:bodyPr/>
              <a:lstStyle/>
              <a:p>
                <a:endParaRPr lang="pt-BR"/>
              </a:p>
            </p:txBody>
          </p:sp>
          <p:sp>
            <p:nvSpPr>
              <p:cNvPr id="22134" name="Freeform 537"/>
              <p:cNvSpPr>
                <a:spLocks/>
              </p:cNvSpPr>
              <p:nvPr/>
            </p:nvSpPr>
            <p:spPr bwMode="auto">
              <a:xfrm>
                <a:off x="4521" y="2945"/>
                <a:ext cx="157" cy="32"/>
              </a:xfrm>
              <a:custGeom>
                <a:avLst/>
                <a:gdLst>
                  <a:gd name="T0" fmla="*/ 157 w 157"/>
                  <a:gd name="T1" fmla="*/ 27 h 32"/>
                  <a:gd name="T2" fmla="*/ 153 w 157"/>
                  <a:gd name="T3" fmla="*/ 23 h 32"/>
                  <a:gd name="T4" fmla="*/ 146 w 157"/>
                  <a:gd name="T5" fmla="*/ 17 h 32"/>
                  <a:gd name="T6" fmla="*/ 138 w 157"/>
                  <a:gd name="T7" fmla="*/ 13 h 32"/>
                  <a:gd name="T8" fmla="*/ 129 w 157"/>
                  <a:gd name="T9" fmla="*/ 10 h 32"/>
                  <a:gd name="T10" fmla="*/ 121 w 157"/>
                  <a:gd name="T11" fmla="*/ 8 h 32"/>
                  <a:gd name="T12" fmla="*/ 112 w 157"/>
                  <a:gd name="T13" fmla="*/ 6 h 32"/>
                  <a:gd name="T14" fmla="*/ 102 w 157"/>
                  <a:gd name="T15" fmla="*/ 4 h 32"/>
                  <a:gd name="T16" fmla="*/ 91 w 157"/>
                  <a:gd name="T17" fmla="*/ 2 h 32"/>
                  <a:gd name="T18" fmla="*/ 70 w 157"/>
                  <a:gd name="T19" fmla="*/ 0 h 32"/>
                  <a:gd name="T20" fmla="*/ 47 w 157"/>
                  <a:gd name="T21" fmla="*/ 0 h 32"/>
                  <a:gd name="T22" fmla="*/ 24 w 157"/>
                  <a:gd name="T23" fmla="*/ 4 h 32"/>
                  <a:gd name="T24" fmla="*/ 0 w 157"/>
                  <a:gd name="T25" fmla="*/ 4 h 32"/>
                  <a:gd name="T26" fmla="*/ 0 w 157"/>
                  <a:gd name="T27" fmla="*/ 13 h 32"/>
                  <a:gd name="T28" fmla="*/ 24 w 157"/>
                  <a:gd name="T29" fmla="*/ 12 h 32"/>
                  <a:gd name="T30" fmla="*/ 47 w 157"/>
                  <a:gd name="T31" fmla="*/ 10 h 32"/>
                  <a:gd name="T32" fmla="*/ 68 w 157"/>
                  <a:gd name="T33" fmla="*/ 10 h 32"/>
                  <a:gd name="T34" fmla="*/ 91 w 157"/>
                  <a:gd name="T35" fmla="*/ 10 h 32"/>
                  <a:gd name="T36" fmla="*/ 100 w 157"/>
                  <a:gd name="T37" fmla="*/ 12 h 32"/>
                  <a:gd name="T38" fmla="*/ 110 w 157"/>
                  <a:gd name="T39" fmla="*/ 13 h 32"/>
                  <a:gd name="T40" fmla="*/ 117 w 157"/>
                  <a:gd name="T41" fmla="*/ 15 h 32"/>
                  <a:gd name="T42" fmla="*/ 125 w 157"/>
                  <a:gd name="T43" fmla="*/ 17 h 32"/>
                  <a:gd name="T44" fmla="*/ 133 w 157"/>
                  <a:gd name="T45" fmla="*/ 19 h 32"/>
                  <a:gd name="T46" fmla="*/ 138 w 157"/>
                  <a:gd name="T47" fmla="*/ 23 h 32"/>
                  <a:gd name="T48" fmla="*/ 142 w 157"/>
                  <a:gd name="T49" fmla="*/ 27 h 32"/>
                  <a:gd name="T50" fmla="*/ 148 w 157"/>
                  <a:gd name="T51" fmla="*/ 32 h 32"/>
                  <a:gd name="T52" fmla="*/ 157 w 157"/>
                  <a:gd name="T53" fmla="*/ 27 h 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57"/>
                  <a:gd name="T82" fmla="*/ 0 h 32"/>
                  <a:gd name="T83" fmla="*/ 157 w 157"/>
                  <a:gd name="T84" fmla="*/ 32 h 3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57" h="32">
                    <a:moveTo>
                      <a:pt x="157" y="27"/>
                    </a:moveTo>
                    <a:lnTo>
                      <a:pt x="153" y="23"/>
                    </a:lnTo>
                    <a:lnTo>
                      <a:pt x="146" y="17"/>
                    </a:lnTo>
                    <a:lnTo>
                      <a:pt x="138" y="13"/>
                    </a:lnTo>
                    <a:lnTo>
                      <a:pt x="129" y="10"/>
                    </a:lnTo>
                    <a:lnTo>
                      <a:pt x="121" y="8"/>
                    </a:lnTo>
                    <a:lnTo>
                      <a:pt x="112" y="6"/>
                    </a:lnTo>
                    <a:lnTo>
                      <a:pt x="102" y="4"/>
                    </a:lnTo>
                    <a:lnTo>
                      <a:pt x="91" y="2"/>
                    </a:lnTo>
                    <a:lnTo>
                      <a:pt x="70" y="0"/>
                    </a:lnTo>
                    <a:lnTo>
                      <a:pt x="47" y="0"/>
                    </a:lnTo>
                    <a:lnTo>
                      <a:pt x="24" y="4"/>
                    </a:lnTo>
                    <a:lnTo>
                      <a:pt x="0" y="4"/>
                    </a:lnTo>
                    <a:lnTo>
                      <a:pt x="0" y="13"/>
                    </a:lnTo>
                    <a:lnTo>
                      <a:pt x="24" y="12"/>
                    </a:lnTo>
                    <a:lnTo>
                      <a:pt x="47" y="10"/>
                    </a:lnTo>
                    <a:lnTo>
                      <a:pt x="68" y="10"/>
                    </a:lnTo>
                    <a:lnTo>
                      <a:pt x="91" y="10"/>
                    </a:lnTo>
                    <a:lnTo>
                      <a:pt x="100" y="12"/>
                    </a:lnTo>
                    <a:lnTo>
                      <a:pt x="110" y="13"/>
                    </a:lnTo>
                    <a:lnTo>
                      <a:pt x="117" y="15"/>
                    </a:lnTo>
                    <a:lnTo>
                      <a:pt x="125" y="17"/>
                    </a:lnTo>
                    <a:lnTo>
                      <a:pt x="133" y="19"/>
                    </a:lnTo>
                    <a:lnTo>
                      <a:pt x="138" y="23"/>
                    </a:lnTo>
                    <a:lnTo>
                      <a:pt x="142" y="27"/>
                    </a:lnTo>
                    <a:lnTo>
                      <a:pt x="148" y="32"/>
                    </a:lnTo>
                    <a:lnTo>
                      <a:pt x="157" y="27"/>
                    </a:lnTo>
                    <a:close/>
                  </a:path>
                </a:pathLst>
              </a:custGeom>
              <a:solidFill>
                <a:srgbClr val="000000"/>
              </a:solidFill>
              <a:ln w="9525">
                <a:noFill/>
                <a:round/>
                <a:headEnd/>
                <a:tailEnd/>
              </a:ln>
            </p:spPr>
            <p:txBody>
              <a:bodyPr/>
              <a:lstStyle/>
              <a:p>
                <a:endParaRPr lang="pt-BR"/>
              </a:p>
            </p:txBody>
          </p:sp>
          <p:sp>
            <p:nvSpPr>
              <p:cNvPr id="22135" name="Freeform 538"/>
              <p:cNvSpPr>
                <a:spLocks/>
              </p:cNvSpPr>
              <p:nvPr/>
            </p:nvSpPr>
            <p:spPr bwMode="auto">
              <a:xfrm>
                <a:off x="4650" y="2972"/>
                <a:ext cx="49" cy="148"/>
              </a:xfrm>
              <a:custGeom>
                <a:avLst/>
                <a:gdLst>
                  <a:gd name="T0" fmla="*/ 9 w 49"/>
                  <a:gd name="T1" fmla="*/ 148 h 148"/>
                  <a:gd name="T2" fmla="*/ 17 w 49"/>
                  <a:gd name="T3" fmla="*/ 138 h 148"/>
                  <a:gd name="T4" fmla="*/ 24 w 49"/>
                  <a:gd name="T5" fmla="*/ 129 h 148"/>
                  <a:gd name="T6" fmla="*/ 32 w 49"/>
                  <a:gd name="T7" fmla="*/ 119 h 148"/>
                  <a:gd name="T8" fmla="*/ 38 w 49"/>
                  <a:gd name="T9" fmla="*/ 108 h 148"/>
                  <a:gd name="T10" fmla="*/ 42 w 49"/>
                  <a:gd name="T11" fmla="*/ 98 h 148"/>
                  <a:gd name="T12" fmla="*/ 45 w 49"/>
                  <a:gd name="T13" fmla="*/ 89 h 148"/>
                  <a:gd name="T14" fmla="*/ 47 w 49"/>
                  <a:gd name="T15" fmla="*/ 77 h 148"/>
                  <a:gd name="T16" fmla="*/ 49 w 49"/>
                  <a:gd name="T17" fmla="*/ 68 h 148"/>
                  <a:gd name="T18" fmla="*/ 49 w 49"/>
                  <a:gd name="T19" fmla="*/ 59 h 148"/>
                  <a:gd name="T20" fmla="*/ 47 w 49"/>
                  <a:gd name="T21" fmla="*/ 49 h 148"/>
                  <a:gd name="T22" fmla="*/ 45 w 49"/>
                  <a:gd name="T23" fmla="*/ 38 h 148"/>
                  <a:gd name="T24" fmla="*/ 45 w 49"/>
                  <a:gd name="T25" fmla="*/ 30 h 148"/>
                  <a:gd name="T26" fmla="*/ 40 w 49"/>
                  <a:gd name="T27" fmla="*/ 21 h 148"/>
                  <a:gd name="T28" fmla="*/ 38 w 49"/>
                  <a:gd name="T29" fmla="*/ 15 h 148"/>
                  <a:gd name="T30" fmla="*/ 34 w 49"/>
                  <a:gd name="T31" fmla="*/ 7 h 148"/>
                  <a:gd name="T32" fmla="*/ 28 w 49"/>
                  <a:gd name="T33" fmla="*/ 0 h 148"/>
                  <a:gd name="T34" fmla="*/ 19 w 49"/>
                  <a:gd name="T35" fmla="*/ 5 h 148"/>
                  <a:gd name="T36" fmla="*/ 23 w 49"/>
                  <a:gd name="T37" fmla="*/ 11 h 148"/>
                  <a:gd name="T38" fmla="*/ 26 w 49"/>
                  <a:gd name="T39" fmla="*/ 17 h 148"/>
                  <a:gd name="T40" fmla="*/ 30 w 49"/>
                  <a:gd name="T41" fmla="*/ 24 h 148"/>
                  <a:gd name="T42" fmla="*/ 32 w 49"/>
                  <a:gd name="T43" fmla="*/ 32 h 148"/>
                  <a:gd name="T44" fmla="*/ 34 w 49"/>
                  <a:gd name="T45" fmla="*/ 40 h 148"/>
                  <a:gd name="T46" fmla="*/ 36 w 49"/>
                  <a:gd name="T47" fmla="*/ 49 h 148"/>
                  <a:gd name="T48" fmla="*/ 36 w 49"/>
                  <a:gd name="T49" fmla="*/ 59 h 148"/>
                  <a:gd name="T50" fmla="*/ 36 w 49"/>
                  <a:gd name="T51" fmla="*/ 68 h 148"/>
                  <a:gd name="T52" fmla="*/ 36 w 49"/>
                  <a:gd name="T53" fmla="*/ 77 h 148"/>
                  <a:gd name="T54" fmla="*/ 34 w 49"/>
                  <a:gd name="T55" fmla="*/ 87 h 148"/>
                  <a:gd name="T56" fmla="*/ 30 w 49"/>
                  <a:gd name="T57" fmla="*/ 96 h 148"/>
                  <a:gd name="T58" fmla="*/ 26 w 49"/>
                  <a:gd name="T59" fmla="*/ 106 h 148"/>
                  <a:gd name="T60" fmla="*/ 21 w 49"/>
                  <a:gd name="T61" fmla="*/ 115 h 148"/>
                  <a:gd name="T62" fmla="*/ 15 w 49"/>
                  <a:gd name="T63" fmla="*/ 125 h 148"/>
                  <a:gd name="T64" fmla="*/ 7 w 49"/>
                  <a:gd name="T65" fmla="*/ 134 h 148"/>
                  <a:gd name="T66" fmla="*/ 0 w 49"/>
                  <a:gd name="T67" fmla="*/ 144 h 148"/>
                  <a:gd name="T68" fmla="*/ 9 w 49"/>
                  <a:gd name="T69" fmla="*/ 148 h 14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9"/>
                  <a:gd name="T106" fmla="*/ 0 h 148"/>
                  <a:gd name="T107" fmla="*/ 49 w 49"/>
                  <a:gd name="T108" fmla="*/ 148 h 14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9" h="148">
                    <a:moveTo>
                      <a:pt x="9" y="148"/>
                    </a:moveTo>
                    <a:lnTo>
                      <a:pt x="17" y="138"/>
                    </a:lnTo>
                    <a:lnTo>
                      <a:pt x="24" y="129"/>
                    </a:lnTo>
                    <a:lnTo>
                      <a:pt x="32" y="119"/>
                    </a:lnTo>
                    <a:lnTo>
                      <a:pt x="38" y="108"/>
                    </a:lnTo>
                    <a:lnTo>
                      <a:pt x="42" y="98"/>
                    </a:lnTo>
                    <a:lnTo>
                      <a:pt x="45" y="89"/>
                    </a:lnTo>
                    <a:lnTo>
                      <a:pt x="47" y="77"/>
                    </a:lnTo>
                    <a:lnTo>
                      <a:pt x="49" y="68"/>
                    </a:lnTo>
                    <a:lnTo>
                      <a:pt x="49" y="59"/>
                    </a:lnTo>
                    <a:lnTo>
                      <a:pt x="47" y="49"/>
                    </a:lnTo>
                    <a:lnTo>
                      <a:pt x="45" y="38"/>
                    </a:lnTo>
                    <a:lnTo>
                      <a:pt x="45" y="30"/>
                    </a:lnTo>
                    <a:lnTo>
                      <a:pt x="40" y="21"/>
                    </a:lnTo>
                    <a:lnTo>
                      <a:pt x="38" y="15"/>
                    </a:lnTo>
                    <a:lnTo>
                      <a:pt x="34" y="7"/>
                    </a:lnTo>
                    <a:lnTo>
                      <a:pt x="28" y="0"/>
                    </a:lnTo>
                    <a:lnTo>
                      <a:pt x="19" y="5"/>
                    </a:lnTo>
                    <a:lnTo>
                      <a:pt x="23" y="11"/>
                    </a:lnTo>
                    <a:lnTo>
                      <a:pt x="26" y="17"/>
                    </a:lnTo>
                    <a:lnTo>
                      <a:pt x="30" y="24"/>
                    </a:lnTo>
                    <a:lnTo>
                      <a:pt x="32" y="32"/>
                    </a:lnTo>
                    <a:lnTo>
                      <a:pt x="34" y="40"/>
                    </a:lnTo>
                    <a:lnTo>
                      <a:pt x="36" y="49"/>
                    </a:lnTo>
                    <a:lnTo>
                      <a:pt x="36" y="59"/>
                    </a:lnTo>
                    <a:lnTo>
                      <a:pt x="36" y="68"/>
                    </a:lnTo>
                    <a:lnTo>
                      <a:pt x="36" y="77"/>
                    </a:lnTo>
                    <a:lnTo>
                      <a:pt x="34" y="87"/>
                    </a:lnTo>
                    <a:lnTo>
                      <a:pt x="30" y="96"/>
                    </a:lnTo>
                    <a:lnTo>
                      <a:pt x="26" y="106"/>
                    </a:lnTo>
                    <a:lnTo>
                      <a:pt x="21" y="115"/>
                    </a:lnTo>
                    <a:lnTo>
                      <a:pt x="15" y="125"/>
                    </a:lnTo>
                    <a:lnTo>
                      <a:pt x="7" y="134"/>
                    </a:lnTo>
                    <a:lnTo>
                      <a:pt x="0" y="144"/>
                    </a:lnTo>
                    <a:lnTo>
                      <a:pt x="9" y="148"/>
                    </a:lnTo>
                    <a:close/>
                  </a:path>
                </a:pathLst>
              </a:custGeom>
              <a:solidFill>
                <a:srgbClr val="000000"/>
              </a:solidFill>
              <a:ln w="9525">
                <a:noFill/>
                <a:round/>
                <a:headEnd/>
                <a:tailEnd/>
              </a:ln>
            </p:spPr>
            <p:txBody>
              <a:bodyPr/>
              <a:lstStyle/>
              <a:p>
                <a:endParaRPr lang="pt-BR"/>
              </a:p>
            </p:txBody>
          </p:sp>
          <p:sp>
            <p:nvSpPr>
              <p:cNvPr id="22136" name="Freeform 539"/>
              <p:cNvSpPr>
                <a:spLocks/>
              </p:cNvSpPr>
              <p:nvPr/>
            </p:nvSpPr>
            <p:spPr bwMode="auto">
              <a:xfrm>
                <a:off x="4462" y="3116"/>
                <a:ext cx="197" cy="110"/>
              </a:xfrm>
              <a:custGeom>
                <a:avLst/>
                <a:gdLst>
                  <a:gd name="T0" fmla="*/ 2 w 197"/>
                  <a:gd name="T1" fmla="*/ 110 h 110"/>
                  <a:gd name="T2" fmla="*/ 13 w 197"/>
                  <a:gd name="T3" fmla="*/ 106 h 110"/>
                  <a:gd name="T4" fmla="*/ 26 w 197"/>
                  <a:gd name="T5" fmla="*/ 104 h 110"/>
                  <a:gd name="T6" fmla="*/ 38 w 197"/>
                  <a:gd name="T7" fmla="*/ 99 h 110"/>
                  <a:gd name="T8" fmla="*/ 51 w 197"/>
                  <a:gd name="T9" fmla="*/ 95 h 110"/>
                  <a:gd name="T10" fmla="*/ 78 w 197"/>
                  <a:gd name="T11" fmla="*/ 82 h 110"/>
                  <a:gd name="T12" fmla="*/ 102 w 197"/>
                  <a:gd name="T13" fmla="*/ 68 h 110"/>
                  <a:gd name="T14" fmla="*/ 127 w 197"/>
                  <a:gd name="T15" fmla="*/ 53 h 110"/>
                  <a:gd name="T16" fmla="*/ 154 w 197"/>
                  <a:gd name="T17" fmla="*/ 38 h 110"/>
                  <a:gd name="T18" fmla="*/ 174 w 197"/>
                  <a:gd name="T19" fmla="*/ 21 h 110"/>
                  <a:gd name="T20" fmla="*/ 197 w 197"/>
                  <a:gd name="T21" fmla="*/ 4 h 110"/>
                  <a:gd name="T22" fmla="*/ 188 w 197"/>
                  <a:gd name="T23" fmla="*/ 0 h 110"/>
                  <a:gd name="T24" fmla="*/ 167 w 197"/>
                  <a:gd name="T25" fmla="*/ 15 h 110"/>
                  <a:gd name="T26" fmla="*/ 144 w 197"/>
                  <a:gd name="T27" fmla="*/ 32 h 110"/>
                  <a:gd name="T28" fmla="*/ 119 w 197"/>
                  <a:gd name="T29" fmla="*/ 47 h 110"/>
                  <a:gd name="T30" fmla="*/ 95 w 197"/>
                  <a:gd name="T31" fmla="*/ 63 h 110"/>
                  <a:gd name="T32" fmla="*/ 70 w 197"/>
                  <a:gd name="T33" fmla="*/ 76 h 110"/>
                  <a:gd name="T34" fmla="*/ 45 w 197"/>
                  <a:gd name="T35" fmla="*/ 85 h 110"/>
                  <a:gd name="T36" fmla="*/ 32 w 197"/>
                  <a:gd name="T37" fmla="*/ 91 h 110"/>
                  <a:gd name="T38" fmla="*/ 21 w 197"/>
                  <a:gd name="T39" fmla="*/ 95 h 110"/>
                  <a:gd name="T40" fmla="*/ 11 w 197"/>
                  <a:gd name="T41" fmla="*/ 99 h 110"/>
                  <a:gd name="T42" fmla="*/ 0 w 197"/>
                  <a:gd name="T43" fmla="*/ 100 h 110"/>
                  <a:gd name="T44" fmla="*/ 2 w 197"/>
                  <a:gd name="T45" fmla="*/ 110 h 11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7"/>
                  <a:gd name="T70" fmla="*/ 0 h 110"/>
                  <a:gd name="T71" fmla="*/ 197 w 197"/>
                  <a:gd name="T72" fmla="*/ 110 h 11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7" h="110">
                    <a:moveTo>
                      <a:pt x="2" y="110"/>
                    </a:moveTo>
                    <a:lnTo>
                      <a:pt x="13" y="106"/>
                    </a:lnTo>
                    <a:lnTo>
                      <a:pt x="26" y="104"/>
                    </a:lnTo>
                    <a:lnTo>
                      <a:pt x="38" y="99"/>
                    </a:lnTo>
                    <a:lnTo>
                      <a:pt x="51" y="95"/>
                    </a:lnTo>
                    <a:lnTo>
                      <a:pt x="78" y="82"/>
                    </a:lnTo>
                    <a:lnTo>
                      <a:pt x="102" y="68"/>
                    </a:lnTo>
                    <a:lnTo>
                      <a:pt x="127" y="53"/>
                    </a:lnTo>
                    <a:lnTo>
                      <a:pt x="154" y="38"/>
                    </a:lnTo>
                    <a:lnTo>
                      <a:pt x="174" y="21"/>
                    </a:lnTo>
                    <a:lnTo>
                      <a:pt x="197" y="4"/>
                    </a:lnTo>
                    <a:lnTo>
                      <a:pt x="188" y="0"/>
                    </a:lnTo>
                    <a:lnTo>
                      <a:pt x="167" y="15"/>
                    </a:lnTo>
                    <a:lnTo>
                      <a:pt x="144" y="32"/>
                    </a:lnTo>
                    <a:lnTo>
                      <a:pt x="119" y="47"/>
                    </a:lnTo>
                    <a:lnTo>
                      <a:pt x="95" y="63"/>
                    </a:lnTo>
                    <a:lnTo>
                      <a:pt x="70" y="76"/>
                    </a:lnTo>
                    <a:lnTo>
                      <a:pt x="45" y="85"/>
                    </a:lnTo>
                    <a:lnTo>
                      <a:pt x="32" y="91"/>
                    </a:lnTo>
                    <a:lnTo>
                      <a:pt x="21" y="95"/>
                    </a:lnTo>
                    <a:lnTo>
                      <a:pt x="11" y="99"/>
                    </a:lnTo>
                    <a:lnTo>
                      <a:pt x="0" y="100"/>
                    </a:lnTo>
                    <a:lnTo>
                      <a:pt x="2" y="110"/>
                    </a:lnTo>
                    <a:close/>
                  </a:path>
                </a:pathLst>
              </a:custGeom>
              <a:solidFill>
                <a:srgbClr val="000000"/>
              </a:solidFill>
              <a:ln w="9525">
                <a:noFill/>
                <a:round/>
                <a:headEnd/>
                <a:tailEnd/>
              </a:ln>
            </p:spPr>
            <p:txBody>
              <a:bodyPr/>
              <a:lstStyle/>
              <a:p>
                <a:endParaRPr lang="pt-BR"/>
              </a:p>
            </p:txBody>
          </p:sp>
          <p:sp>
            <p:nvSpPr>
              <p:cNvPr id="22137" name="Freeform 540"/>
              <p:cNvSpPr>
                <a:spLocks/>
              </p:cNvSpPr>
              <p:nvPr/>
            </p:nvSpPr>
            <p:spPr bwMode="auto">
              <a:xfrm>
                <a:off x="4272" y="3205"/>
                <a:ext cx="192" cy="30"/>
              </a:xfrm>
              <a:custGeom>
                <a:avLst/>
                <a:gdLst>
                  <a:gd name="T0" fmla="*/ 0 w 192"/>
                  <a:gd name="T1" fmla="*/ 4 h 30"/>
                  <a:gd name="T2" fmla="*/ 6 w 192"/>
                  <a:gd name="T3" fmla="*/ 11 h 30"/>
                  <a:gd name="T4" fmla="*/ 11 w 192"/>
                  <a:gd name="T5" fmla="*/ 15 h 30"/>
                  <a:gd name="T6" fmla="*/ 21 w 192"/>
                  <a:gd name="T7" fmla="*/ 21 h 30"/>
                  <a:gd name="T8" fmla="*/ 32 w 192"/>
                  <a:gd name="T9" fmla="*/ 25 h 30"/>
                  <a:gd name="T10" fmla="*/ 44 w 192"/>
                  <a:gd name="T11" fmla="*/ 29 h 30"/>
                  <a:gd name="T12" fmla="*/ 57 w 192"/>
                  <a:gd name="T13" fmla="*/ 30 h 30"/>
                  <a:gd name="T14" fmla="*/ 70 w 192"/>
                  <a:gd name="T15" fmla="*/ 30 h 30"/>
                  <a:gd name="T16" fmla="*/ 84 w 192"/>
                  <a:gd name="T17" fmla="*/ 30 h 30"/>
                  <a:gd name="T18" fmla="*/ 112 w 192"/>
                  <a:gd name="T19" fmla="*/ 30 h 30"/>
                  <a:gd name="T20" fmla="*/ 141 w 192"/>
                  <a:gd name="T21" fmla="*/ 29 h 30"/>
                  <a:gd name="T22" fmla="*/ 169 w 192"/>
                  <a:gd name="T23" fmla="*/ 25 h 30"/>
                  <a:gd name="T24" fmla="*/ 192 w 192"/>
                  <a:gd name="T25" fmla="*/ 21 h 30"/>
                  <a:gd name="T26" fmla="*/ 190 w 192"/>
                  <a:gd name="T27" fmla="*/ 11 h 30"/>
                  <a:gd name="T28" fmla="*/ 165 w 192"/>
                  <a:gd name="T29" fmla="*/ 17 h 30"/>
                  <a:gd name="T30" fmla="*/ 139 w 192"/>
                  <a:gd name="T31" fmla="*/ 21 h 30"/>
                  <a:gd name="T32" fmla="*/ 112 w 192"/>
                  <a:gd name="T33" fmla="*/ 23 h 30"/>
                  <a:gd name="T34" fmla="*/ 84 w 192"/>
                  <a:gd name="T35" fmla="*/ 23 h 30"/>
                  <a:gd name="T36" fmla="*/ 72 w 192"/>
                  <a:gd name="T37" fmla="*/ 23 h 30"/>
                  <a:gd name="T38" fmla="*/ 59 w 192"/>
                  <a:gd name="T39" fmla="*/ 21 h 30"/>
                  <a:gd name="T40" fmla="*/ 48 w 192"/>
                  <a:gd name="T41" fmla="*/ 21 h 30"/>
                  <a:gd name="T42" fmla="*/ 36 w 192"/>
                  <a:gd name="T43" fmla="*/ 17 h 30"/>
                  <a:gd name="T44" fmla="*/ 27 w 192"/>
                  <a:gd name="T45" fmla="*/ 15 h 30"/>
                  <a:gd name="T46" fmla="*/ 21 w 192"/>
                  <a:gd name="T47" fmla="*/ 11 h 30"/>
                  <a:gd name="T48" fmla="*/ 13 w 192"/>
                  <a:gd name="T49" fmla="*/ 6 h 30"/>
                  <a:gd name="T50" fmla="*/ 10 w 192"/>
                  <a:gd name="T51" fmla="*/ 0 h 30"/>
                  <a:gd name="T52" fmla="*/ 0 w 192"/>
                  <a:gd name="T53" fmla="*/ 4 h 3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2"/>
                  <a:gd name="T82" fmla="*/ 0 h 30"/>
                  <a:gd name="T83" fmla="*/ 192 w 192"/>
                  <a:gd name="T84" fmla="*/ 30 h 3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2" h="30">
                    <a:moveTo>
                      <a:pt x="0" y="4"/>
                    </a:moveTo>
                    <a:lnTo>
                      <a:pt x="6" y="11"/>
                    </a:lnTo>
                    <a:lnTo>
                      <a:pt x="11" y="15"/>
                    </a:lnTo>
                    <a:lnTo>
                      <a:pt x="21" y="21"/>
                    </a:lnTo>
                    <a:lnTo>
                      <a:pt x="32" y="25"/>
                    </a:lnTo>
                    <a:lnTo>
                      <a:pt x="44" y="29"/>
                    </a:lnTo>
                    <a:lnTo>
                      <a:pt x="57" y="30"/>
                    </a:lnTo>
                    <a:lnTo>
                      <a:pt x="70" y="30"/>
                    </a:lnTo>
                    <a:lnTo>
                      <a:pt x="84" y="30"/>
                    </a:lnTo>
                    <a:lnTo>
                      <a:pt x="112" y="30"/>
                    </a:lnTo>
                    <a:lnTo>
                      <a:pt x="141" y="29"/>
                    </a:lnTo>
                    <a:lnTo>
                      <a:pt x="169" y="25"/>
                    </a:lnTo>
                    <a:lnTo>
                      <a:pt x="192" y="21"/>
                    </a:lnTo>
                    <a:lnTo>
                      <a:pt x="190" y="11"/>
                    </a:lnTo>
                    <a:lnTo>
                      <a:pt x="165" y="17"/>
                    </a:lnTo>
                    <a:lnTo>
                      <a:pt x="139" y="21"/>
                    </a:lnTo>
                    <a:lnTo>
                      <a:pt x="112" y="23"/>
                    </a:lnTo>
                    <a:lnTo>
                      <a:pt x="84" y="23"/>
                    </a:lnTo>
                    <a:lnTo>
                      <a:pt x="72" y="23"/>
                    </a:lnTo>
                    <a:lnTo>
                      <a:pt x="59" y="21"/>
                    </a:lnTo>
                    <a:lnTo>
                      <a:pt x="48" y="21"/>
                    </a:lnTo>
                    <a:lnTo>
                      <a:pt x="36" y="17"/>
                    </a:lnTo>
                    <a:lnTo>
                      <a:pt x="27" y="15"/>
                    </a:lnTo>
                    <a:lnTo>
                      <a:pt x="21" y="11"/>
                    </a:lnTo>
                    <a:lnTo>
                      <a:pt x="13" y="6"/>
                    </a:lnTo>
                    <a:lnTo>
                      <a:pt x="10" y="0"/>
                    </a:lnTo>
                    <a:lnTo>
                      <a:pt x="0" y="4"/>
                    </a:lnTo>
                    <a:close/>
                  </a:path>
                </a:pathLst>
              </a:custGeom>
              <a:solidFill>
                <a:srgbClr val="000000"/>
              </a:solidFill>
              <a:ln w="9525">
                <a:noFill/>
                <a:round/>
                <a:headEnd/>
                <a:tailEnd/>
              </a:ln>
            </p:spPr>
            <p:txBody>
              <a:bodyPr/>
              <a:lstStyle/>
              <a:p>
                <a:endParaRPr lang="pt-BR"/>
              </a:p>
            </p:txBody>
          </p:sp>
          <p:sp>
            <p:nvSpPr>
              <p:cNvPr id="22138" name="Freeform 541"/>
              <p:cNvSpPr>
                <a:spLocks/>
              </p:cNvSpPr>
              <p:nvPr/>
            </p:nvSpPr>
            <p:spPr bwMode="auto">
              <a:xfrm>
                <a:off x="4247" y="3099"/>
                <a:ext cx="35" cy="110"/>
              </a:xfrm>
              <a:custGeom>
                <a:avLst/>
                <a:gdLst>
                  <a:gd name="T0" fmla="*/ 17 w 35"/>
                  <a:gd name="T1" fmla="*/ 0 h 110"/>
                  <a:gd name="T2" fmla="*/ 14 w 35"/>
                  <a:gd name="T3" fmla="*/ 7 h 110"/>
                  <a:gd name="T4" fmla="*/ 8 w 35"/>
                  <a:gd name="T5" fmla="*/ 15 h 110"/>
                  <a:gd name="T6" fmla="*/ 6 w 35"/>
                  <a:gd name="T7" fmla="*/ 23 h 110"/>
                  <a:gd name="T8" fmla="*/ 4 w 35"/>
                  <a:gd name="T9" fmla="*/ 30 h 110"/>
                  <a:gd name="T10" fmla="*/ 2 w 35"/>
                  <a:gd name="T11" fmla="*/ 36 h 110"/>
                  <a:gd name="T12" fmla="*/ 0 w 35"/>
                  <a:gd name="T13" fmla="*/ 43 h 110"/>
                  <a:gd name="T14" fmla="*/ 0 w 35"/>
                  <a:gd name="T15" fmla="*/ 51 h 110"/>
                  <a:gd name="T16" fmla="*/ 2 w 35"/>
                  <a:gd name="T17" fmla="*/ 57 h 110"/>
                  <a:gd name="T18" fmla="*/ 4 w 35"/>
                  <a:gd name="T19" fmla="*/ 70 h 110"/>
                  <a:gd name="T20" fmla="*/ 10 w 35"/>
                  <a:gd name="T21" fmla="*/ 81 h 110"/>
                  <a:gd name="T22" fmla="*/ 17 w 35"/>
                  <a:gd name="T23" fmla="*/ 97 h 110"/>
                  <a:gd name="T24" fmla="*/ 25 w 35"/>
                  <a:gd name="T25" fmla="*/ 110 h 110"/>
                  <a:gd name="T26" fmla="*/ 35 w 35"/>
                  <a:gd name="T27" fmla="*/ 106 h 110"/>
                  <a:gd name="T28" fmla="*/ 27 w 35"/>
                  <a:gd name="T29" fmla="*/ 93 h 110"/>
                  <a:gd name="T30" fmla="*/ 19 w 35"/>
                  <a:gd name="T31" fmla="*/ 80 h 110"/>
                  <a:gd name="T32" fmla="*/ 16 w 35"/>
                  <a:gd name="T33" fmla="*/ 68 h 110"/>
                  <a:gd name="T34" fmla="*/ 14 w 35"/>
                  <a:gd name="T35" fmla="*/ 55 h 110"/>
                  <a:gd name="T36" fmla="*/ 12 w 35"/>
                  <a:gd name="T37" fmla="*/ 51 h 110"/>
                  <a:gd name="T38" fmla="*/ 12 w 35"/>
                  <a:gd name="T39" fmla="*/ 43 h 110"/>
                  <a:gd name="T40" fmla="*/ 14 w 35"/>
                  <a:gd name="T41" fmla="*/ 38 h 110"/>
                  <a:gd name="T42" fmla="*/ 14 w 35"/>
                  <a:gd name="T43" fmla="*/ 32 h 110"/>
                  <a:gd name="T44" fmla="*/ 17 w 35"/>
                  <a:gd name="T45" fmla="*/ 24 h 110"/>
                  <a:gd name="T46" fmla="*/ 19 w 35"/>
                  <a:gd name="T47" fmla="*/ 17 h 110"/>
                  <a:gd name="T48" fmla="*/ 23 w 35"/>
                  <a:gd name="T49" fmla="*/ 11 h 110"/>
                  <a:gd name="T50" fmla="*/ 29 w 35"/>
                  <a:gd name="T51" fmla="*/ 4 h 110"/>
                  <a:gd name="T52" fmla="*/ 17 w 35"/>
                  <a:gd name="T53" fmla="*/ 0 h 1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5"/>
                  <a:gd name="T82" fmla="*/ 0 h 110"/>
                  <a:gd name="T83" fmla="*/ 35 w 35"/>
                  <a:gd name="T84" fmla="*/ 110 h 1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5" h="110">
                    <a:moveTo>
                      <a:pt x="17" y="0"/>
                    </a:moveTo>
                    <a:lnTo>
                      <a:pt x="14" y="7"/>
                    </a:lnTo>
                    <a:lnTo>
                      <a:pt x="8" y="15"/>
                    </a:lnTo>
                    <a:lnTo>
                      <a:pt x="6" y="23"/>
                    </a:lnTo>
                    <a:lnTo>
                      <a:pt x="4" y="30"/>
                    </a:lnTo>
                    <a:lnTo>
                      <a:pt x="2" y="36"/>
                    </a:lnTo>
                    <a:lnTo>
                      <a:pt x="0" y="43"/>
                    </a:lnTo>
                    <a:lnTo>
                      <a:pt x="0" y="51"/>
                    </a:lnTo>
                    <a:lnTo>
                      <a:pt x="2" y="57"/>
                    </a:lnTo>
                    <a:lnTo>
                      <a:pt x="4" y="70"/>
                    </a:lnTo>
                    <a:lnTo>
                      <a:pt x="10" y="81"/>
                    </a:lnTo>
                    <a:lnTo>
                      <a:pt x="17" y="97"/>
                    </a:lnTo>
                    <a:lnTo>
                      <a:pt x="25" y="110"/>
                    </a:lnTo>
                    <a:lnTo>
                      <a:pt x="35" y="106"/>
                    </a:lnTo>
                    <a:lnTo>
                      <a:pt x="27" y="93"/>
                    </a:lnTo>
                    <a:lnTo>
                      <a:pt x="19" y="80"/>
                    </a:lnTo>
                    <a:lnTo>
                      <a:pt x="16" y="68"/>
                    </a:lnTo>
                    <a:lnTo>
                      <a:pt x="14" y="55"/>
                    </a:lnTo>
                    <a:lnTo>
                      <a:pt x="12" y="51"/>
                    </a:lnTo>
                    <a:lnTo>
                      <a:pt x="12" y="43"/>
                    </a:lnTo>
                    <a:lnTo>
                      <a:pt x="14" y="38"/>
                    </a:lnTo>
                    <a:lnTo>
                      <a:pt x="14" y="32"/>
                    </a:lnTo>
                    <a:lnTo>
                      <a:pt x="17" y="24"/>
                    </a:lnTo>
                    <a:lnTo>
                      <a:pt x="19" y="17"/>
                    </a:lnTo>
                    <a:lnTo>
                      <a:pt x="23" y="11"/>
                    </a:lnTo>
                    <a:lnTo>
                      <a:pt x="29" y="4"/>
                    </a:lnTo>
                    <a:lnTo>
                      <a:pt x="17" y="0"/>
                    </a:lnTo>
                    <a:close/>
                  </a:path>
                </a:pathLst>
              </a:custGeom>
              <a:solidFill>
                <a:srgbClr val="000000"/>
              </a:solidFill>
              <a:ln w="9525">
                <a:noFill/>
                <a:round/>
                <a:headEnd/>
                <a:tailEnd/>
              </a:ln>
            </p:spPr>
            <p:txBody>
              <a:bodyPr/>
              <a:lstStyle/>
              <a:p>
                <a:endParaRPr lang="pt-BR"/>
              </a:p>
            </p:txBody>
          </p:sp>
          <p:sp>
            <p:nvSpPr>
              <p:cNvPr id="22139" name="Freeform 542"/>
              <p:cNvSpPr>
                <a:spLocks/>
              </p:cNvSpPr>
              <p:nvPr/>
            </p:nvSpPr>
            <p:spPr bwMode="auto">
              <a:xfrm>
                <a:off x="4264" y="3010"/>
                <a:ext cx="105" cy="93"/>
              </a:xfrm>
              <a:custGeom>
                <a:avLst/>
                <a:gdLst>
                  <a:gd name="T0" fmla="*/ 99 w 105"/>
                  <a:gd name="T1" fmla="*/ 0 h 93"/>
                  <a:gd name="T2" fmla="*/ 97 w 105"/>
                  <a:gd name="T3" fmla="*/ 0 h 93"/>
                  <a:gd name="T4" fmla="*/ 95 w 105"/>
                  <a:gd name="T5" fmla="*/ 2 h 93"/>
                  <a:gd name="T6" fmla="*/ 88 w 105"/>
                  <a:gd name="T7" fmla="*/ 9 h 93"/>
                  <a:gd name="T8" fmla="*/ 76 w 105"/>
                  <a:gd name="T9" fmla="*/ 17 h 93"/>
                  <a:gd name="T10" fmla="*/ 61 w 105"/>
                  <a:gd name="T11" fmla="*/ 30 h 93"/>
                  <a:gd name="T12" fmla="*/ 44 w 105"/>
                  <a:gd name="T13" fmla="*/ 43 h 93"/>
                  <a:gd name="T14" fmla="*/ 29 w 105"/>
                  <a:gd name="T15" fmla="*/ 58 h 93"/>
                  <a:gd name="T16" fmla="*/ 16 w 105"/>
                  <a:gd name="T17" fmla="*/ 74 h 93"/>
                  <a:gd name="T18" fmla="*/ 0 w 105"/>
                  <a:gd name="T19" fmla="*/ 89 h 93"/>
                  <a:gd name="T20" fmla="*/ 12 w 105"/>
                  <a:gd name="T21" fmla="*/ 93 h 93"/>
                  <a:gd name="T22" fmla="*/ 25 w 105"/>
                  <a:gd name="T23" fmla="*/ 77 h 93"/>
                  <a:gd name="T24" fmla="*/ 38 w 105"/>
                  <a:gd name="T25" fmla="*/ 62 h 93"/>
                  <a:gd name="T26" fmla="*/ 56 w 105"/>
                  <a:gd name="T27" fmla="*/ 49 h 93"/>
                  <a:gd name="T28" fmla="*/ 71 w 105"/>
                  <a:gd name="T29" fmla="*/ 36 h 93"/>
                  <a:gd name="T30" fmla="*/ 84 w 105"/>
                  <a:gd name="T31" fmla="*/ 22 h 93"/>
                  <a:gd name="T32" fmla="*/ 95 w 105"/>
                  <a:gd name="T33" fmla="*/ 13 h 93"/>
                  <a:gd name="T34" fmla="*/ 103 w 105"/>
                  <a:gd name="T35" fmla="*/ 7 h 93"/>
                  <a:gd name="T36" fmla="*/ 105 w 105"/>
                  <a:gd name="T37" fmla="*/ 5 h 93"/>
                  <a:gd name="T38" fmla="*/ 99 w 105"/>
                  <a:gd name="T39" fmla="*/ 0 h 9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5"/>
                  <a:gd name="T61" fmla="*/ 0 h 93"/>
                  <a:gd name="T62" fmla="*/ 105 w 105"/>
                  <a:gd name="T63" fmla="*/ 93 h 9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5" h="93">
                    <a:moveTo>
                      <a:pt x="99" y="0"/>
                    </a:moveTo>
                    <a:lnTo>
                      <a:pt x="97" y="0"/>
                    </a:lnTo>
                    <a:lnTo>
                      <a:pt x="95" y="2"/>
                    </a:lnTo>
                    <a:lnTo>
                      <a:pt x="88" y="9"/>
                    </a:lnTo>
                    <a:lnTo>
                      <a:pt x="76" y="17"/>
                    </a:lnTo>
                    <a:lnTo>
                      <a:pt x="61" y="30"/>
                    </a:lnTo>
                    <a:lnTo>
                      <a:pt x="44" y="43"/>
                    </a:lnTo>
                    <a:lnTo>
                      <a:pt x="29" y="58"/>
                    </a:lnTo>
                    <a:lnTo>
                      <a:pt x="16" y="74"/>
                    </a:lnTo>
                    <a:lnTo>
                      <a:pt x="0" y="89"/>
                    </a:lnTo>
                    <a:lnTo>
                      <a:pt x="12" y="93"/>
                    </a:lnTo>
                    <a:lnTo>
                      <a:pt x="25" y="77"/>
                    </a:lnTo>
                    <a:lnTo>
                      <a:pt x="38" y="62"/>
                    </a:lnTo>
                    <a:lnTo>
                      <a:pt x="56" y="49"/>
                    </a:lnTo>
                    <a:lnTo>
                      <a:pt x="71" y="36"/>
                    </a:lnTo>
                    <a:lnTo>
                      <a:pt x="84" y="22"/>
                    </a:lnTo>
                    <a:lnTo>
                      <a:pt x="95" y="13"/>
                    </a:lnTo>
                    <a:lnTo>
                      <a:pt x="103" y="7"/>
                    </a:lnTo>
                    <a:lnTo>
                      <a:pt x="105" y="5"/>
                    </a:lnTo>
                    <a:lnTo>
                      <a:pt x="99" y="0"/>
                    </a:lnTo>
                    <a:close/>
                  </a:path>
                </a:pathLst>
              </a:custGeom>
              <a:solidFill>
                <a:srgbClr val="000000"/>
              </a:solidFill>
              <a:ln w="9525">
                <a:noFill/>
                <a:round/>
                <a:headEnd/>
                <a:tailEnd/>
              </a:ln>
            </p:spPr>
            <p:txBody>
              <a:bodyPr/>
              <a:lstStyle/>
              <a:p>
                <a:endParaRPr lang="pt-BR"/>
              </a:p>
            </p:txBody>
          </p:sp>
          <p:sp>
            <p:nvSpPr>
              <p:cNvPr id="22140" name="Freeform 543"/>
              <p:cNvSpPr>
                <a:spLocks/>
              </p:cNvSpPr>
              <p:nvPr/>
            </p:nvSpPr>
            <p:spPr bwMode="auto">
              <a:xfrm>
                <a:off x="4340" y="2894"/>
                <a:ext cx="359" cy="250"/>
              </a:xfrm>
              <a:custGeom>
                <a:avLst/>
                <a:gdLst>
                  <a:gd name="T0" fmla="*/ 10 w 359"/>
                  <a:gd name="T1" fmla="*/ 235 h 250"/>
                  <a:gd name="T2" fmla="*/ 6 w 359"/>
                  <a:gd name="T3" fmla="*/ 228 h 250"/>
                  <a:gd name="T4" fmla="*/ 0 w 359"/>
                  <a:gd name="T5" fmla="*/ 214 h 250"/>
                  <a:gd name="T6" fmla="*/ 2 w 359"/>
                  <a:gd name="T7" fmla="*/ 205 h 250"/>
                  <a:gd name="T8" fmla="*/ 6 w 359"/>
                  <a:gd name="T9" fmla="*/ 199 h 250"/>
                  <a:gd name="T10" fmla="*/ 17 w 359"/>
                  <a:gd name="T11" fmla="*/ 193 h 250"/>
                  <a:gd name="T12" fmla="*/ 35 w 359"/>
                  <a:gd name="T13" fmla="*/ 190 h 250"/>
                  <a:gd name="T14" fmla="*/ 52 w 359"/>
                  <a:gd name="T15" fmla="*/ 190 h 250"/>
                  <a:gd name="T16" fmla="*/ 73 w 359"/>
                  <a:gd name="T17" fmla="*/ 186 h 250"/>
                  <a:gd name="T18" fmla="*/ 99 w 359"/>
                  <a:gd name="T19" fmla="*/ 180 h 250"/>
                  <a:gd name="T20" fmla="*/ 145 w 359"/>
                  <a:gd name="T21" fmla="*/ 165 h 250"/>
                  <a:gd name="T22" fmla="*/ 202 w 359"/>
                  <a:gd name="T23" fmla="*/ 146 h 250"/>
                  <a:gd name="T24" fmla="*/ 247 w 359"/>
                  <a:gd name="T25" fmla="*/ 127 h 250"/>
                  <a:gd name="T26" fmla="*/ 270 w 359"/>
                  <a:gd name="T27" fmla="*/ 114 h 250"/>
                  <a:gd name="T28" fmla="*/ 287 w 359"/>
                  <a:gd name="T29" fmla="*/ 99 h 250"/>
                  <a:gd name="T30" fmla="*/ 304 w 359"/>
                  <a:gd name="T31" fmla="*/ 85 h 250"/>
                  <a:gd name="T32" fmla="*/ 315 w 359"/>
                  <a:gd name="T33" fmla="*/ 72 h 250"/>
                  <a:gd name="T34" fmla="*/ 321 w 359"/>
                  <a:gd name="T35" fmla="*/ 63 h 250"/>
                  <a:gd name="T36" fmla="*/ 327 w 359"/>
                  <a:gd name="T37" fmla="*/ 45 h 250"/>
                  <a:gd name="T38" fmla="*/ 333 w 359"/>
                  <a:gd name="T39" fmla="*/ 28 h 250"/>
                  <a:gd name="T40" fmla="*/ 334 w 359"/>
                  <a:gd name="T41" fmla="*/ 15 h 250"/>
                  <a:gd name="T42" fmla="*/ 336 w 359"/>
                  <a:gd name="T43" fmla="*/ 9 h 250"/>
                  <a:gd name="T44" fmla="*/ 336 w 359"/>
                  <a:gd name="T45" fmla="*/ 6 h 250"/>
                  <a:gd name="T46" fmla="*/ 336 w 359"/>
                  <a:gd name="T47" fmla="*/ 4 h 250"/>
                  <a:gd name="T48" fmla="*/ 336 w 359"/>
                  <a:gd name="T49" fmla="*/ 0 h 250"/>
                  <a:gd name="T50" fmla="*/ 338 w 359"/>
                  <a:gd name="T51" fmla="*/ 4 h 250"/>
                  <a:gd name="T52" fmla="*/ 346 w 359"/>
                  <a:gd name="T53" fmla="*/ 11 h 250"/>
                  <a:gd name="T54" fmla="*/ 355 w 359"/>
                  <a:gd name="T55" fmla="*/ 19 h 250"/>
                  <a:gd name="T56" fmla="*/ 359 w 359"/>
                  <a:gd name="T57" fmla="*/ 25 h 250"/>
                  <a:gd name="T58" fmla="*/ 359 w 359"/>
                  <a:gd name="T59" fmla="*/ 38 h 250"/>
                  <a:gd name="T60" fmla="*/ 357 w 359"/>
                  <a:gd name="T61" fmla="*/ 59 h 250"/>
                  <a:gd name="T62" fmla="*/ 353 w 359"/>
                  <a:gd name="T63" fmla="*/ 83 h 250"/>
                  <a:gd name="T64" fmla="*/ 346 w 359"/>
                  <a:gd name="T65" fmla="*/ 102 h 250"/>
                  <a:gd name="T66" fmla="*/ 333 w 359"/>
                  <a:gd name="T67" fmla="*/ 119 h 250"/>
                  <a:gd name="T68" fmla="*/ 310 w 359"/>
                  <a:gd name="T69" fmla="*/ 146 h 250"/>
                  <a:gd name="T70" fmla="*/ 281 w 359"/>
                  <a:gd name="T71" fmla="*/ 171 h 250"/>
                  <a:gd name="T72" fmla="*/ 240 w 359"/>
                  <a:gd name="T73" fmla="*/ 195 h 250"/>
                  <a:gd name="T74" fmla="*/ 200 w 359"/>
                  <a:gd name="T75" fmla="*/ 216 h 250"/>
                  <a:gd name="T76" fmla="*/ 160 w 359"/>
                  <a:gd name="T77" fmla="*/ 231 h 250"/>
                  <a:gd name="T78" fmla="*/ 126 w 359"/>
                  <a:gd name="T79" fmla="*/ 241 h 250"/>
                  <a:gd name="T80" fmla="*/ 101 w 359"/>
                  <a:gd name="T81" fmla="*/ 247 h 250"/>
                  <a:gd name="T82" fmla="*/ 80 w 359"/>
                  <a:gd name="T83" fmla="*/ 248 h 250"/>
                  <a:gd name="T84" fmla="*/ 63 w 359"/>
                  <a:gd name="T85" fmla="*/ 250 h 250"/>
                  <a:gd name="T86" fmla="*/ 50 w 359"/>
                  <a:gd name="T87" fmla="*/ 250 h 250"/>
                  <a:gd name="T88" fmla="*/ 38 w 359"/>
                  <a:gd name="T89" fmla="*/ 248 h 250"/>
                  <a:gd name="T90" fmla="*/ 27 w 359"/>
                  <a:gd name="T91" fmla="*/ 247 h 250"/>
                  <a:gd name="T92" fmla="*/ 19 w 359"/>
                  <a:gd name="T93" fmla="*/ 241 h 250"/>
                  <a:gd name="T94" fmla="*/ 14 w 359"/>
                  <a:gd name="T95" fmla="*/ 237 h 250"/>
                  <a:gd name="T96" fmla="*/ 12 w 359"/>
                  <a:gd name="T97" fmla="*/ 237 h 25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59"/>
                  <a:gd name="T148" fmla="*/ 0 h 250"/>
                  <a:gd name="T149" fmla="*/ 359 w 359"/>
                  <a:gd name="T150" fmla="*/ 250 h 25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59" h="250">
                    <a:moveTo>
                      <a:pt x="12" y="237"/>
                    </a:moveTo>
                    <a:lnTo>
                      <a:pt x="10" y="235"/>
                    </a:lnTo>
                    <a:lnTo>
                      <a:pt x="10" y="231"/>
                    </a:lnTo>
                    <a:lnTo>
                      <a:pt x="6" y="228"/>
                    </a:lnTo>
                    <a:lnTo>
                      <a:pt x="2" y="222"/>
                    </a:lnTo>
                    <a:lnTo>
                      <a:pt x="0" y="214"/>
                    </a:lnTo>
                    <a:lnTo>
                      <a:pt x="0" y="209"/>
                    </a:lnTo>
                    <a:lnTo>
                      <a:pt x="2" y="205"/>
                    </a:lnTo>
                    <a:lnTo>
                      <a:pt x="4" y="203"/>
                    </a:lnTo>
                    <a:lnTo>
                      <a:pt x="6" y="199"/>
                    </a:lnTo>
                    <a:lnTo>
                      <a:pt x="10" y="197"/>
                    </a:lnTo>
                    <a:lnTo>
                      <a:pt x="17" y="193"/>
                    </a:lnTo>
                    <a:lnTo>
                      <a:pt x="25" y="193"/>
                    </a:lnTo>
                    <a:lnTo>
                      <a:pt x="35" y="190"/>
                    </a:lnTo>
                    <a:lnTo>
                      <a:pt x="44" y="190"/>
                    </a:lnTo>
                    <a:lnTo>
                      <a:pt x="52" y="190"/>
                    </a:lnTo>
                    <a:lnTo>
                      <a:pt x="61" y="186"/>
                    </a:lnTo>
                    <a:lnTo>
                      <a:pt x="73" y="186"/>
                    </a:lnTo>
                    <a:lnTo>
                      <a:pt x="84" y="182"/>
                    </a:lnTo>
                    <a:lnTo>
                      <a:pt x="99" y="180"/>
                    </a:lnTo>
                    <a:lnTo>
                      <a:pt x="120" y="173"/>
                    </a:lnTo>
                    <a:lnTo>
                      <a:pt x="145" y="165"/>
                    </a:lnTo>
                    <a:lnTo>
                      <a:pt x="175" y="155"/>
                    </a:lnTo>
                    <a:lnTo>
                      <a:pt x="202" y="146"/>
                    </a:lnTo>
                    <a:lnTo>
                      <a:pt x="228" y="137"/>
                    </a:lnTo>
                    <a:lnTo>
                      <a:pt x="247" y="127"/>
                    </a:lnTo>
                    <a:lnTo>
                      <a:pt x="260" y="119"/>
                    </a:lnTo>
                    <a:lnTo>
                      <a:pt x="270" y="114"/>
                    </a:lnTo>
                    <a:lnTo>
                      <a:pt x="279" y="106"/>
                    </a:lnTo>
                    <a:lnTo>
                      <a:pt x="287" y="99"/>
                    </a:lnTo>
                    <a:lnTo>
                      <a:pt x="296" y="93"/>
                    </a:lnTo>
                    <a:lnTo>
                      <a:pt x="304" y="85"/>
                    </a:lnTo>
                    <a:lnTo>
                      <a:pt x="310" y="78"/>
                    </a:lnTo>
                    <a:lnTo>
                      <a:pt x="315" y="72"/>
                    </a:lnTo>
                    <a:lnTo>
                      <a:pt x="319" y="66"/>
                    </a:lnTo>
                    <a:lnTo>
                      <a:pt x="321" y="63"/>
                    </a:lnTo>
                    <a:lnTo>
                      <a:pt x="323" y="55"/>
                    </a:lnTo>
                    <a:lnTo>
                      <a:pt x="327" y="45"/>
                    </a:lnTo>
                    <a:lnTo>
                      <a:pt x="329" y="38"/>
                    </a:lnTo>
                    <a:lnTo>
                      <a:pt x="333" y="28"/>
                    </a:lnTo>
                    <a:lnTo>
                      <a:pt x="334" y="21"/>
                    </a:lnTo>
                    <a:lnTo>
                      <a:pt x="334" y="15"/>
                    </a:lnTo>
                    <a:lnTo>
                      <a:pt x="336" y="11"/>
                    </a:lnTo>
                    <a:lnTo>
                      <a:pt x="336" y="9"/>
                    </a:lnTo>
                    <a:lnTo>
                      <a:pt x="336" y="7"/>
                    </a:lnTo>
                    <a:lnTo>
                      <a:pt x="336" y="6"/>
                    </a:lnTo>
                    <a:lnTo>
                      <a:pt x="336" y="4"/>
                    </a:lnTo>
                    <a:lnTo>
                      <a:pt x="336" y="2"/>
                    </a:lnTo>
                    <a:lnTo>
                      <a:pt x="336" y="0"/>
                    </a:lnTo>
                    <a:lnTo>
                      <a:pt x="336" y="2"/>
                    </a:lnTo>
                    <a:lnTo>
                      <a:pt x="338" y="4"/>
                    </a:lnTo>
                    <a:lnTo>
                      <a:pt x="344" y="7"/>
                    </a:lnTo>
                    <a:lnTo>
                      <a:pt x="346" y="11"/>
                    </a:lnTo>
                    <a:lnTo>
                      <a:pt x="350" y="15"/>
                    </a:lnTo>
                    <a:lnTo>
                      <a:pt x="355" y="19"/>
                    </a:lnTo>
                    <a:lnTo>
                      <a:pt x="357" y="23"/>
                    </a:lnTo>
                    <a:lnTo>
                      <a:pt x="359" y="25"/>
                    </a:lnTo>
                    <a:lnTo>
                      <a:pt x="359" y="30"/>
                    </a:lnTo>
                    <a:lnTo>
                      <a:pt x="359" y="38"/>
                    </a:lnTo>
                    <a:lnTo>
                      <a:pt x="357" y="47"/>
                    </a:lnTo>
                    <a:lnTo>
                      <a:pt x="357" y="59"/>
                    </a:lnTo>
                    <a:lnTo>
                      <a:pt x="355" y="70"/>
                    </a:lnTo>
                    <a:lnTo>
                      <a:pt x="353" y="83"/>
                    </a:lnTo>
                    <a:lnTo>
                      <a:pt x="350" y="95"/>
                    </a:lnTo>
                    <a:lnTo>
                      <a:pt x="346" y="102"/>
                    </a:lnTo>
                    <a:lnTo>
                      <a:pt x="340" y="110"/>
                    </a:lnTo>
                    <a:lnTo>
                      <a:pt x="333" y="119"/>
                    </a:lnTo>
                    <a:lnTo>
                      <a:pt x="323" y="133"/>
                    </a:lnTo>
                    <a:lnTo>
                      <a:pt x="310" y="146"/>
                    </a:lnTo>
                    <a:lnTo>
                      <a:pt x="296" y="159"/>
                    </a:lnTo>
                    <a:lnTo>
                      <a:pt x="281" y="171"/>
                    </a:lnTo>
                    <a:lnTo>
                      <a:pt x="260" y="184"/>
                    </a:lnTo>
                    <a:lnTo>
                      <a:pt x="240" y="195"/>
                    </a:lnTo>
                    <a:lnTo>
                      <a:pt x="219" y="207"/>
                    </a:lnTo>
                    <a:lnTo>
                      <a:pt x="200" y="216"/>
                    </a:lnTo>
                    <a:lnTo>
                      <a:pt x="179" y="224"/>
                    </a:lnTo>
                    <a:lnTo>
                      <a:pt x="160" y="231"/>
                    </a:lnTo>
                    <a:lnTo>
                      <a:pt x="141" y="237"/>
                    </a:lnTo>
                    <a:lnTo>
                      <a:pt x="126" y="241"/>
                    </a:lnTo>
                    <a:lnTo>
                      <a:pt x="112" y="245"/>
                    </a:lnTo>
                    <a:lnTo>
                      <a:pt x="101" y="247"/>
                    </a:lnTo>
                    <a:lnTo>
                      <a:pt x="91" y="247"/>
                    </a:lnTo>
                    <a:lnTo>
                      <a:pt x="80" y="248"/>
                    </a:lnTo>
                    <a:lnTo>
                      <a:pt x="73" y="248"/>
                    </a:lnTo>
                    <a:lnTo>
                      <a:pt x="63" y="250"/>
                    </a:lnTo>
                    <a:lnTo>
                      <a:pt x="57" y="250"/>
                    </a:lnTo>
                    <a:lnTo>
                      <a:pt x="50" y="250"/>
                    </a:lnTo>
                    <a:lnTo>
                      <a:pt x="44" y="250"/>
                    </a:lnTo>
                    <a:lnTo>
                      <a:pt x="38" y="248"/>
                    </a:lnTo>
                    <a:lnTo>
                      <a:pt x="33" y="247"/>
                    </a:lnTo>
                    <a:lnTo>
                      <a:pt x="27" y="247"/>
                    </a:lnTo>
                    <a:lnTo>
                      <a:pt x="23" y="245"/>
                    </a:lnTo>
                    <a:lnTo>
                      <a:pt x="19" y="241"/>
                    </a:lnTo>
                    <a:lnTo>
                      <a:pt x="16" y="239"/>
                    </a:lnTo>
                    <a:lnTo>
                      <a:pt x="14" y="237"/>
                    </a:lnTo>
                    <a:lnTo>
                      <a:pt x="12" y="237"/>
                    </a:lnTo>
                    <a:close/>
                  </a:path>
                </a:pathLst>
              </a:custGeom>
              <a:solidFill>
                <a:srgbClr val="FF9900"/>
              </a:solidFill>
              <a:ln w="9525">
                <a:noFill/>
                <a:round/>
                <a:headEnd/>
                <a:tailEnd/>
              </a:ln>
            </p:spPr>
            <p:txBody>
              <a:bodyPr/>
              <a:lstStyle/>
              <a:p>
                <a:endParaRPr lang="pt-BR"/>
              </a:p>
            </p:txBody>
          </p:sp>
          <p:sp>
            <p:nvSpPr>
              <p:cNvPr id="22141" name="Freeform 544"/>
              <p:cNvSpPr>
                <a:spLocks/>
              </p:cNvSpPr>
              <p:nvPr/>
            </p:nvSpPr>
            <p:spPr bwMode="auto">
              <a:xfrm>
                <a:off x="4177" y="3072"/>
                <a:ext cx="93" cy="38"/>
              </a:xfrm>
              <a:custGeom>
                <a:avLst/>
                <a:gdLst>
                  <a:gd name="T0" fmla="*/ 48 w 93"/>
                  <a:gd name="T1" fmla="*/ 0 h 38"/>
                  <a:gd name="T2" fmla="*/ 57 w 93"/>
                  <a:gd name="T3" fmla="*/ 0 h 38"/>
                  <a:gd name="T4" fmla="*/ 65 w 93"/>
                  <a:gd name="T5" fmla="*/ 0 h 38"/>
                  <a:gd name="T6" fmla="*/ 74 w 93"/>
                  <a:gd name="T7" fmla="*/ 2 h 38"/>
                  <a:gd name="T8" fmla="*/ 80 w 93"/>
                  <a:gd name="T9" fmla="*/ 4 h 38"/>
                  <a:gd name="T10" fmla="*/ 86 w 93"/>
                  <a:gd name="T11" fmla="*/ 8 h 38"/>
                  <a:gd name="T12" fmla="*/ 89 w 93"/>
                  <a:gd name="T13" fmla="*/ 12 h 38"/>
                  <a:gd name="T14" fmla="*/ 93 w 93"/>
                  <a:gd name="T15" fmla="*/ 15 h 38"/>
                  <a:gd name="T16" fmla="*/ 93 w 93"/>
                  <a:gd name="T17" fmla="*/ 19 h 38"/>
                  <a:gd name="T18" fmla="*/ 93 w 93"/>
                  <a:gd name="T19" fmla="*/ 23 h 38"/>
                  <a:gd name="T20" fmla="*/ 89 w 93"/>
                  <a:gd name="T21" fmla="*/ 27 h 38"/>
                  <a:gd name="T22" fmla="*/ 86 w 93"/>
                  <a:gd name="T23" fmla="*/ 31 h 38"/>
                  <a:gd name="T24" fmla="*/ 80 w 93"/>
                  <a:gd name="T25" fmla="*/ 33 h 38"/>
                  <a:gd name="T26" fmla="*/ 74 w 93"/>
                  <a:gd name="T27" fmla="*/ 34 h 38"/>
                  <a:gd name="T28" fmla="*/ 65 w 93"/>
                  <a:gd name="T29" fmla="*/ 36 h 38"/>
                  <a:gd name="T30" fmla="*/ 57 w 93"/>
                  <a:gd name="T31" fmla="*/ 38 h 38"/>
                  <a:gd name="T32" fmla="*/ 48 w 93"/>
                  <a:gd name="T33" fmla="*/ 38 h 38"/>
                  <a:gd name="T34" fmla="*/ 36 w 93"/>
                  <a:gd name="T35" fmla="*/ 38 h 38"/>
                  <a:gd name="T36" fmla="*/ 29 w 93"/>
                  <a:gd name="T37" fmla="*/ 36 h 38"/>
                  <a:gd name="T38" fmla="*/ 21 w 93"/>
                  <a:gd name="T39" fmla="*/ 34 h 38"/>
                  <a:gd name="T40" fmla="*/ 13 w 93"/>
                  <a:gd name="T41" fmla="*/ 33 h 38"/>
                  <a:gd name="T42" fmla="*/ 8 w 93"/>
                  <a:gd name="T43" fmla="*/ 31 h 38"/>
                  <a:gd name="T44" fmla="*/ 4 w 93"/>
                  <a:gd name="T45" fmla="*/ 27 h 38"/>
                  <a:gd name="T46" fmla="*/ 2 w 93"/>
                  <a:gd name="T47" fmla="*/ 23 h 38"/>
                  <a:gd name="T48" fmla="*/ 0 w 93"/>
                  <a:gd name="T49" fmla="*/ 19 h 38"/>
                  <a:gd name="T50" fmla="*/ 2 w 93"/>
                  <a:gd name="T51" fmla="*/ 15 h 38"/>
                  <a:gd name="T52" fmla="*/ 4 w 93"/>
                  <a:gd name="T53" fmla="*/ 12 h 38"/>
                  <a:gd name="T54" fmla="*/ 8 w 93"/>
                  <a:gd name="T55" fmla="*/ 8 h 38"/>
                  <a:gd name="T56" fmla="*/ 13 w 93"/>
                  <a:gd name="T57" fmla="*/ 4 h 38"/>
                  <a:gd name="T58" fmla="*/ 21 w 93"/>
                  <a:gd name="T59" fmla="*/ 2 h 38"/>
                  <a:gd name="T60" fmla="*/ 29 w 93"/>
                  <a:gd name="T61" fmla="*/ 0 h 38"/>
                  <a:gd name="T62" fmla="*/ 36 w 93"/>
                  <a:gd name="T63" fmla="*/ 0 h 38"/>
                  <a:gd name="T64" fmla="*/ 48 w 93"/>
                  <a:gd name="T65" fmla="*/ 0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3"/>
                  <a:gd name="T100" fmla="*/ 0 h 38"/>
                  <a:gd name="T101" fmla="*/ 93 w 93"/>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3" h="38">
                    <a:moveTo>
                      <a:pt x="48" y="0"/>
                    </a:moveTo>
                    <a:lnTo>
                      <a:pt x="57" y="0"/>
                    </a:lnTo>
                    <a:lnTo>
                      <a:pt x="65" y="0"/>
                    </a:lnTo>
                    <a:lnTo>
                      <a:pt x="74" y="2"/>
                    </a:lnTo>
                    <a:lnTo>
                      <a:pt x="80" y="4"/>
                    </a:lnTo>
                    <a:lnTo>
                      <a:pt x="86" y="8"/>
                    </a:lnTo>
                    <a:lnTo>
                      <a:pt x="89" y="12"/>
                    </a:lnTo>
                    <a:lnTo>
                      <a:pt x="93" y="15"/>
                    </a:lnTo>
                    <a:lnTo>
                      <a:pt x="93" y="19"/>
                    </a:lnTo>
                    <a:lnTo>
                      <a:pt x="93" y="23"/>
                    </a:lnTo>
                    <a:lnTo>
                      <a:pt x="89" y="27"/>
                    </a:lnTo>
                    <a:lnTo>
                      <a:pt x="86" y="31"/>
                    </a:lnTo>
                    <a:lnTo>
                      <a:pt x="80" y="33"/>
                    </a:lnTo>
                    <a:lnTo>
                      <a:pt x="74" y="34"/>
                    </a:lnTo>
                    <a:lnTo>
                      <a:pt x="65" y="36"/>
                    </a:lnTo>
                    <a:lnTo>
                      <a:pt x="57" y="38"/>
                    </a:lnTo>
                    <a:lnTo>
                      <a:pt x="48" y="38"/>
                    </a:lnTo>
                    <a:lnTo>
                      <a:pt x="36" y="38"/>
                    </a:lnTo>
                    <a:lnTo>
                      <a:pt x="29" y="36"/>
                    </a:lnTo>
                    <a:lnTo>
                      <a:pt x="21" y="34"/>
                    </a:lnTo>
                    <a:lnTo>
                      <a:pt x="13" y="33"/>
                    </a:lnTo>
                    <a:lnTo>
                      <a:pt x="8" y="31"/>
                    </a:lnTo>
                    <a:lnTo>
                      <a:pt x="4" y="27"/>
                    </a:lnTo>
                    <a:lnTo>
                      <a:pt x="2" y="23"/>
                    </a:lnTo>
                    <a:lnTo>
                      <a:pt x="0" y="19"/>
                    </a:lnTo>
                    <a:lnTo>
                      <a:pt x="2" y="15"/>
                    </a:lnTo>
                    <a:lnTo>
                      <a:pt x="4" y="12"/>
                    </a:lnTo>
                    <a:lnTo>
                      <a:pt x="8" y="8"/>
                    </a:lnTo>
                    <a:lnTo>
                      <a:pt x="13" y="4"/>
                    </a:lnTo>
                    <a:lnTo>
                      <a:pt x="21" y="2"/>
                    </a:lnTo>
                    <a:lnTo>
                      <a:pt x="29" y="0"/>
                    </a:lnTo>
                    <a:lnTo>
                      <a:pt x="36" y="0"/>
                    </a:lnTo>
                    <a:lnTo>
                      <a:pt x="48" y="0"/>
                    </a:lnTo>
                    <a:close/>
                  </a:path>
                </a:pathLst>
              </a:custGeom>
              <a:solidFill>
                <a:srgbClr val="00FFFF"/>
              </a:solidFill>
              <a:ln w="9525">
                <a:noFill/>
                <a:round/>
                <a:headEnd/>
                <a:tailEnd/>
              </a:ln>
            </p:spPr>
            <p:txBody>
              <a:bodyPr/>
              <a:lstStyle/>
              <a:p>
                <a:endParaRPr lang="pt-BR"/>
              </a:p>
            </p:txBody>
          </p:sp>
          <p:sp>
            <p:nvSpPr>
              <p:cNvPr id="22142" name="Freeform 545"/>
              <p:cNvSpPr>
                <a:spLocks/>
              </p:cNvSpPr>
              <p:nvPr/>
            </p:nvSpPr>
            <p:spPr bwMode="auto">
              <a:xfrm>
                <a:off x="4101" y="3044"/>
                <a:ext cx="74" cy="40"/>
              </a:xfrm>
              <a:custGeom>
                <a:avLst/>
                <a:gdLst>
                  <a:gd name="T0" fmla="*/ 38 w 74"/>
                  <a:gd name="T1" fmla="*/ 0 h 40"/>
                  <a:gd name="T2" fmla="*/ 46 w 74"/>
                  <a:gd name="T3" fmla="*/ 0 h 40"/>
                  <a:gd name="T4" fmla="*/ 53 w 74"/>
                  <a:gd name="T5" fmla="*/ 2 h 40"/>
                  <a:gd name="T6" fmla="*/ 59 w 74"/>
                  <a:gd name="T7" fmla="*/ 2 h 40"/>
                  <a:gd name="T8" fmla="*/ 65 w 74"/>
                  <a:gd name="T9" fmla="*/ 5 h 40"/>
                  <a:gd name="T10" fmla="*/ 69 w 74"/>
                  <a:gd name="T11" fmla="*/ 7 h 40"/>
                  <a:gd name="T12" fmla="*/ 72 w 74"/>
                  <a:gd name="T13" fmla="*/ 11 h 40"/>
                  <a:gd name="T14" fmla="*/ 74 w 74"/>
                  <a:gd name="T15" fmla="*/ 15 h 40"/>
                  <a:gd name="T16" fmla="*/ 74 w 74"/>
                  <a:gd name="T17" fmla="*/ 21 h 40"/>
                  <a:gd name="T18" fmla="*/ 74 w 74"/>
                  <a:gd name="T19" fmla="*/ 24 h 40"/>
                  <a:gd name="T20" fmla="*/ 72 w 74"/>
                  <a:gd name="T21" fmla="*/ 26 h 40"/>
                  <a:gd name="T22" fmla="*/ 69 w 74"/>
                  <a:gd name="T23" fmla="*/ 30 h 40"/>
                  <a:gd name="T24" fmla="*/ 65 w 74"/>
                  <a:gd name="T25" fmla="*/ 34 h 40"/>
                  <a:gd name="T26" fmla="*/ 59 w 74"/>
                  <a:gd name="T27" fmla="*/ 36 h 40"/>
                  <a:gd name="T28" fmla="*/ 53 w 74"/>
                  <a:gd name="T29" fmla="*/ 38 h 40"/>
                  <a:gd name="T30" fmla="*/ 46 w 74"/>
                  <a:gd name="T31" fmla="*/ 40 h 40"/>
                  <a:gd name="T32" fmla="*/ 38 w 74"/>
                  <a:gd name="T33" fmla="*/ 40 h 40"/>
                  <a:gd name="T34" fmla="*/ 31 w 74"/>
                  <a:gd name="T35" fmla="*/ 40 h 40"/>
                  <a:gd name="T36" fmla="*/ 23 w 74"/>
                  <a:gd name="T37" fmla="*/ 38 h 40"/>
                  <a:gd name="T38" fmla="*/ 17 w 74"/>
                  <a:gd name="T39" fmla="*/ 36 h 40"/>
                  <a:gd name="T40" fmla="*/ 12 w 74"/>
                  <a:gd name="T41" fmla="*/ 34 h 40"/>
                  <a:gd name="T42" fmla="*/ 8 w 74"/>
                  <a:gd name="T43" fmla="*/ 30 h 40"/>
                  <a:gd name="T44" fmla="*/ 2 w 74"/>
                  <a:gd name="T45" fmla="*/ 26 h 40"/>
                  <a:gd name="T46" fmla="*/ 2 w 74"/>
                  <a:gd name="T47" fmla="*/ 24 h 40"/>
                  <a:gd name="T48" fmla="*/ 0 w 74"/>
                  <a:gd name="T49" fmla="*/ 21 h 40"/>
                  <a:gd name="T50" fmla="*/ 2 w 74"/>
                  <a:gd name="T51" fmla="*/ 15 h 40"/>
                  <a:gd name="T52" fmla="*/ 2 w 74"/>
                  <a:gd name="T53" fmla="*/ 11 h 40"/>
                  <a:gd name="T54" fmla="*/ 8 w 74"/>
                  <a:gd name="T55" fmla="*/ 7 h 40"/>
                  <a:gd name="T56" fmla="*/ 12 w 74"/>
                  <a:gd name="T57" fmla="*/ 5 h 40"/>
                  <a:gd name="T58" fmla="*/ 17 w 74"/>
                  <a:gd name="T59" fmla="*/ 2 h 40"/>
                  <a:gd name="T60" fmla="*/ 23 w 74"/>
                  <a:gd name="T61" fmla="*/ 2 h 40"/>
                  <a:gd name="T62" fmla="*/ 31 w 74"/>
                  <a:gd name="T63" fmla="*/ 0 h 40"/>
                  <a:gd name="T64" fmla="*/ 38 w 74"/>
                  <a:gd name="T65" fmla="*/ 0 h 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4"/>
                  <a:gd name="T100" fmla="*/ 0 h 40"/>
                  <a:gd name="T101" fmla="*/ 74 w 74"/>
                  <a:gd name="T102" fmla="*/ 40 h 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4" h="40">
                    <a:moveTo>
                      <a:pt x="38" y="0"/>
                    </a:moveTo>
                    <a:lnTo>
                      <a:pt x="46" y="0"/>
                    </a:lnTo>
                    <a:lnTo>
                      <a:pt x="53" y="2"/>
                    </a:lnTo>
                    <a:lnTo>
                      <a:pt x="59" y="2"/>
                    </a:lnTo>
                    <a:lnTo>
                      <a:pt x="65" y="5"/>
                    </a:lnTo>
                    <a:lnTo>
                      <a:pt x="69" y="7"/>
                    </a:lnTo>
                    <a:lnTo>
                      <a:pt x="72" y="11"/>
                    </a:lnTo>
                    <a:lnTo>
                      <a:pt x="74" y="15"/>
                    </a:lnTo>
                    <a:lnTo>
                      <a:pt x="74" y="21"/>
                    </a:lnTo>
                    <a:lnTo>
                      <a:pt x="74" y="24"/>
                    </a:lnTo>
                    <a:lnTo>
                      <a:pt x="72" y="26"/>
                    </a:lnTo>
                    <a:lnTo>
                      <a:pt x="69" y="30"/>
                    </a:lnTo>
                    <a:lnTo>
                      <a:pt x="65" y="34"/>
                    </a:lnTo>
                    <a:lnTo>
                      <a:pt x="59" y="36"/>
                    </a:lnTo>
                    <a:lnTo>
                      <a:pt x="53" y="38"/>
                    </a:lnTo>
                    <a:lnTo>
                      <a:pt x="46" y="40"/>
                    </a:lnTo>
                    <a:lnTo>
                      <a:pt x="38" y="40"/>
                    </a:lnTo>
                    <a:lnTo>
                      <a:pt x="31" y="40"/>
                    </a:lnTo>
                    <a:lnTo>
                      <a:pt x="23" y="38"/>
                    </a:lnTo>
                    <a:lnTo>
                      <a:pt x="17" y="36"/>
                    </a:lnTo>
                    <a:lnTo>
                      <a:pt x="12" y="34"/>
                    </a:lnTo>
                    <a:lnTo>
                      <a:pt x="8" y="30"/>
                    </a:lnTo>
                    <a:lnTo>
                      <a:pt x="2" y="26"/>
                    </a:lnTo>
                    <a:lnTo>
                      <a:pt x="2" y="24"/>
                    </a:lnTo>
                    <a:lnTo>
                      <a:pt x="0" y="21"/>
                    </a:lnTo>
                    <a:lnTo>
                      <a:pt x="2" y="15"/>
                    </a:lnTo>
                    <a:lnTo>
                      <a:pt x="2" y="11"/>
                    </a:lnTo>
                    <a:lnTo>
                      <a:pt x="8" y="7"/>
                    </a:lnTo>
                    <a:lnTo>
                      <a:pt x="12" y="5"/>
                    </a:lnTo>
                    <a:lnTo>
                      <a:pt x="17" y="2"/>
                    </a:lnTo>
                    <a:lnTo>
                      <a:pt x="23" y="2"/>
                    </a:lnTo>
                    <a:lnTo>
                      <a:pt x="31" y="0"/>
                    </a:lnTo>
                    <a:lnTo>
                      <a:pt x="38" y="0"/>
                    </a:lnTo>
                    <a:close/>
                  </a:path>
                </a:pathLst>
              </a:custGeom>
              <a:solidFill>
                <a:srgbClr val="00FFFF"/>
              </a:solidFill>
              <a:ln w="9525">
                <a:noFill/>
                <a:round/>
                <a:headEnd/>
                <a:tailEnd/>
              </a:ln>
            </p:spPr>
            <p:txBody>
              <a:bodyPr/>
              <a:lstStyle/>
              <a:p>
                <a:endParaRPr lang="pt-BR"/>
              </a:p>
            </p:txBody>
          </p:sp>
          <p:sp>
            <p:nvSpPr>
              <p:cNvPr id="22143" name="Freeform 546"/>
              <p:cNvSpPr>
                <a:spLocks/>
              </p:cNvSpPr>
              <p:nvPr/>
            </p:nvSpPr>
            <p:spPr bwMode="auto">
              <a:xfrm>
                <a:off x="3530" y="2552"/>
                <a:ext cx="659" cy="349"/>
              </a:xfrm>
              <a:custGeom>
                <a:avLst/>
                <a:gdLst>
                  <a:gd name="T0" fmla="*/ 49 w 659"/>
                  <a:gd name="T1" fmla="*/ 67 h 349"/>
                  <a:gd name="T2" fmla="*/ 55 w 659"/>
                  <a:gd name="T3" fmla="*/ 65 h 349"/>
                  <a:gd name="T4" fmla="*/ 70 w 659"/>
                  <a:gd name="T5" fmla="*/ 59 h 349"/>
                  <a:gd name="T6" fmla="*/ 95 w 659"/>
                  <a:gd name="T7" fmla="*/ 52 h 349"/>
                  <a:gd name="T8" fmla="*/ 125 w 659"/>
                  <a:gd name="T9" fmla="*/ 40 h 349"/>
                  <a:gd name="T10" fmla="*/ 165 w 659"/>
                  <a:gd name="T11" fmla="*/ 31 h 349"/>
                  <a:gd name="T12" fmla="*/ 209 w 659"/>
                  <a:gd name="T13" fmla="*/ 21 h 349"/>
                  <a:gd name="T14" fmla="*/ 233 w 659"/>
                  <a:gd name="T15" fmla="*/ 15 h 349"/>
                  <a:gd name="T16" fmla="*/ 258 w 659"/>
                  <a:gd name="T17" fmla="*/ 12 h 349"/>
                  <a:gd name="T18" fmla="*/ 285 w 659"/>
                  <a:gd name="T19" fmla="*/ 10 h 349"/>
                  <a:gd name="T20" fmla="*/ 309 w 659"/>
                  <a:gd name="T21" fmla="*/ 8 h 349"/>
                  <a:gd name="T22" fmla="*/ 368 w 659"/>
                  <a:gd name="T23" fmla="*/ 4 h 349"/>
                  <a:gd name="T24" fmla="*/ 427 w 659"/>
                  <a:gd name="T25" fmla="*/ 2 h 349"/>
                  <a:gd name="T26" fmla="*/ 484 w 659"/>
                  <a:gd name="T27" fmla="*/ 0 h 349"/>
                  <a:gd name="T28" fmla="*/ 541 w 659"/>
                  <a:gd name="T29" fmla="*/ 0 h 349"/>
                  <a:gd name="T30" fmla="*/ 588 w 659"/>
                  <a:gd name="T31" fmla="*/ 0 h 349"/>
                  <a:gd name="T32" fmla="*/ 626 w 659"/>
                  <a:gd name="T33" fmla="*/ 0 h 349"/>
                  <a:gd name="T34" fmla="*/ 649 w 659"/>
                  <a:gd name="T35" fmla="*/ 0 h 349"/>
                  <a:gd name="T36" fmla="*/ 659 w 659"/>
                  <a:gd name="T37" fmla="*/ 0 h 349"/>
                  <a:gd name="T38" fmla="*/ 649 w 659"/>
                  <a:gd name="T39" fmla="*/ 6 h 349"/>
                  <a:gd name="T40" fmla="*/ 626 w 659"/>
                  <a:gd name="T41" fmla="*/ 25 h 349"/>
                  <a:gd name="T42" fmla="*/ 588 w 659"/>
                  <a:gd name="T43" fmla="*/ 52 h 349"/>
                  <a:gd name="T44" fmla="*/ 541 w 659"/>
                  <a:gd name="T45" fmla="*/ 86 h 349"/>
                  <a:gd name="T46" fmla="*/ 492 w 659"/>
                  <a:gd name="T47" fmla="*/ 122 h 349"/>
                  <a:gd name="T48" fmla="*/ 440 w 659"/>
                  <a:gd name="T49" fmla="*/ 156 h 349"/>
                  <a:gd name="T50" fmla="*/ 393 w 659"/>
                  <a:gd name="T51" fmla="*/ 190 h 349"/>
                  <a:gd name="T52" fmla="*/ 351 w 659"/>
                  <a:gd name="T53" fmla="*/ 219 h 349"/>
                  <a:gd name="T54" fmla="*/ 313 w 659"/>
                  <a:gd name="T55" fmla="*/ 241 h 349"/>
                  <a:gd name="T56" fmla="*/ 275 w 659"/>
                  <a:gd name="T57" fmla="*/ 264 h 349"/>
                  <a:gd name="T58" fmla="*/ 233 w 659"/>
                  <a:gd name="T59" fmla="*/ 287 h 349"/>
                  <a:gd name="T60" fmla="*/ 197 w 659"/>
                  <a:gd name="T61" fmla="*/ 308 h 349"/>
                  <a:gd name="T62" fmla="*/ 165 w 659"/>
                  <a:gd name="T63" fmla="*/ 327 h 349"/>
                  <a:gd name="T64" fmla="*/ 135 w 659"/>
                  <a:gd name="T65" fmla="*/ 338 h 349"/>
                  <a:gd name="T66" fmla="*/ 123 w 659"/>
                  <a:gd name="T67" fmla="*/ 344 h 349"/>
                  <a:gd name="T68" fmla="*/ 112 w 659"/>
                  <a:gd name="T69" fmla="*/ 346 h 349"/>
                  <a:gd name="T70" fmla="*/ 104 w 659"/>
                  <a:gd name="T71" fmla="*/ 349 h 349"/>
                  <a:gd name="T72" fmla="*/ 97 w 659"/>
                  <a:gd name="T73" fmla="*/ 349 h 349"/>
                  <a:gd name="T74" fmla="*/ 91 w 659"/>
                  <a:gd name="T75" fmla="*/ 348 h 349"/>
                  <a:gd name="T76" fmla="*/ 85 w 659"/>
                  <a:gd name="T77" fmla="*/ 346 h 349"/>
                  <a:gd name="T78" fmla="*/ 78 w 659"/>
                  <a:gd name="T79" fmla="*/ 342 h 349"/>
                  <a:gd name="T80" fmla="*/ 70 w 659"/>
                  <a:gd name="T81" fmla="*/ 336 h 349"/>
                  <a:gd name="T82" fmla="*/ 63 w 659"/>
                  <a:gd name="T83" fmla="*/ 330 h 349"/>
                  <a:gd name="T84" fmla="*/ 53 w 659"/>
                  <a:gd name="T85" fmla="*/ 323 h 349"/>
                  <a:gd name="T86" fmla="*/ 46 w 659"/>
                  <a:gd name="T87" fmla="*/ 315 h 349"/>
                  <a:gd name="T88" fmla="*/ 38 w 659"/>
                  <a:gd name="T89" fmla="*/ 308 h 349"/>
                  <a:gd name="T90" fmla="*/ 28 w 659"/>
                  <a:gd name="T91" fmla="*/ 296 h 349"/>
                  <a:gd name="T92" fmla="*/ 23 w 659"/>
                  <a:gd name="T93" fmla="*/ 285 h 349"/>
                  <a:gd name="T94" fmla="*/ 15 w 659"/>
                  <a:gd name="T95" fmla="*/ 274 h 349"/>
                  <a:gd name="T96" fmla="*/ 10 w 659"/>
                  <a:gd name="T97" fmla="*/ 260 h 349"/>
                  <a:gd name="T98" fmla="*/ 4 w 659"/>
                  <a:gd name="T99" fmla="*/ 247 h 349"/>
                  <a:gd name="T100" fmla="*/ 2 w 659"/>
                  <a:gd name="T101" fmla="*/ 234 h 349"/>
                  <a:gd name="T102" fmla="*/ 0 w 659"/>
                  <a:gd name="T103" fmla="*/ 219 h 349"/>
                  <a:gd name="T104" fmla="*/ 0 w 659"/>
                  <a:gd name="T105" fmla="*/ 203 h 349"/>
                  <a:gd name="T106" fmla="*/ 2 w 659"/>
                  <a:gd name="T107" fmla="*/ 173 h 349"/>
                  <a:gd name="T108" fmla="*/ 6 w 659"/>
                  <a:gd name="T109" fmla="*/ 148 h 349"/>
                  <a:gd name="T110" fmla="*/ 10 w 659"/>
                  <a:gd name="T111" fmla="*/ 126 h 349"/>
                  <a:gd name="T112" fmla="*/ 17 w 659"/>
                  <a:gd name="T113" fmla="*/ 108 h 349"/>
                  <a:gd name="T114" fmla="*/ 23 w 659"/>
                  <a:gd name="T115" fmla="*/ 93 h 349"/>
                  <a:gd name="T116" fmla="*/ 32 w 659"/>
                  <a:gd name="T117" fmla="*/ 82 h 349"/>
                  <a:gd name="T118" fmla="*/ 36 w 659"/>
                  <a:gd name="T119" fmla="*/ 76 h 349"/>
                  <a:gd name="T120" fmla="*/ 40 w 659"/>
                  <a:gd name="T121" fmla="*/ 72 h 349"/>
                  <a:gd name="T122" fmla="*/ 44 w 659"/>
                  <a:gd name="T123" fmla="*/ 71 h 349"/>
                  <a:gd name="T124" fmla="*/ 49 w 659"/>
                  <a:gd name="T125" fmla="*/ 67 h 34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59"/>
                  <a:gd name="T190" fmla="*/ 0 h 349"/>
                  <a:gd name="T191" fmla="*/ 659 w 659"/>
                  <a:gd name="T192" fmla="*/ 349 h 34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59" h="349">
                    <a:moveTo>
                      <a:pt x="49" y="67"/>
                    </a:moveTo>
                    <a:lnTo>
                      <a:pt x="55" y="65"/>
                    </a:lnTo>
                    <a:lnTo>
                      <a:pt x="70" y="59"/>
                    </a:lnTo>
                    <a:lnTo>
                      <a:pt x="95" y="52"/>
                    </a:lnTo>
                    <a:lnTo>
                      <a:pt x="125" y="40"/>
                    </a:lnTo>
                    <a:lnTo>
                      <a:pt x="165" y="31"/>
                    </a:lnTo>
                    <a:lnTo>
                      <a:pt x="209" y="21"/>
                    </a:lnTo>
                    <a:lnTo>
                      <a:pt x="233" y="15"/>
                    </a:lnTo>
                    <a:lnTo>
                      <a:pt x="258" y="12"/>
                    </a:lnTo>
                    <a:lnTo>
                      <a:pt x="285" y="10"/>
                    </a:lnTo>
                    <a:lnTo>
                      <a:pt x="309" y="8"/>
                    </a:lnTo>
                    <a:lnTo>
                      <a:pt x="368" y="4"/>
                    </a:lnTo>
                    <a:lnTo>
                      <a:pt x="427" y="2"/>
                    </a:lnTo>
                    <a:lnTo>
                      <a:pt x="484" y="0"/>
                    </a:lnTo>
                    <a:lnTo>
                      <a:pt x="541" y="0"/>
                    </a:lnTo>
                    <a:lnTo>
                      <a:pt x="588" y="0"/>
                    </a:lnTo>
                    <a:lnTo>
                      <a:pt x="626" y="0"/>
                    </a:lnTo>
                    <a:lnTo>
                      <a:pt x="649" y="0"/>
                    </a:lnTo>
                    <a:lnTo>
                      <a:pt x="659" y="0"/>
                    </a:lnTo>
                    <a:lnTo>
                      <a:pt x="649" y="6"/>
                    </a:lnTo>
                    <a:lnTo>
                      <a:pt x="626" y="25"/>
                    </a:lnTo>
                    <a:lnTo>
                      <a:pt x="588" y="52"/>
                    </a:lnTo>
                    <a:lnTo>
                      <a:pt x="541" y="86"/>
                    </a:lnTo>
                    <a:lnTo>
                      <a:pt x="492" y="122"/>
                    </a:lnTo>
                    <a:lnTo>
                      <a:pt x="440" y="156"/>
                    </a:lnTo>
                    <a:lnTo>
                      <a:pt x="393" y="190"/>
                    </a:lnTo>
                    <a:lnTo>
                      <a:pt x="351" y="219"/>
                    </a:lnTo>
                    <a:lnTo>
                      <a:pt x="313" y="241"/>
                    </a:lnTo>
                    <a:lnTo>
                      <a:pt x="275" y="264"/>
                    </a:lnTo>
                    <a:lnTo>
                      <a:pt x="233" y="287"/>
                    </a:lnTo>
                    <a:lnTo>
                      <a:pt x="197" y="308"/>
                    </a:lnTo>
                    <a:lnTo>
                      <a:pt x="165" y="327"/>
                    </a:lnTo>
                    <a:lnTo>
                      <a:pt x="135" y="338"/>
                    </a:lnTo>
                    <a:lnTo>
                      <a:pt x="123" y="344"/>
                    </a:lnTo>
                    <a:lnTo>
                      <a:pt x="112" y="346"/>
                    </a:lnTo>
                    <a:lnTo>
                      <a:pt x="104" y="349"/>
                    </a:lnTo>
                    <a:lnTo>
                      <a:pt x="97" y="349"/>
                    </a:lnTo>
                    <a:lnTo>
                      <a:pt x="91" y="348"/>
                    </a:lnTo>
                    <a:lnTo>
                      <a:pt x="85" y="346"/>
                    </a:lnTo>
                    <a:lnTo>
                      <a:pt x="78" y="342"/>
                    </a:lnTo>
                    <a:lnTo>
                      <a:pt x="70" y="336"/>
                    </a:lnTo>
                    <a:lnTo>
                      <a:pt x="63" y="330"/>
                    </a:lnTo>
                    <a:lnTo>
                      <a:pt x="53" y="323"/>
                    </a:lnTo>
                    <a:lnTo>
                      <a:pt x="46" y="315"/>
                    </a:lnTo>
                    <a:lnTo>
                      <a:pt x="38" y="308"/>
                    </a:lnTo>
                    <a:lnTo>
                      <a:pt x="28" y="296"/>
                    </a:lnTo>
                    <a:lnTo>
                      <a:pt x="23" y="285"/>
                    </a:lnTo>
                    <a:lnTo>
                      <a:pt x="15" y="274"/>
                    </a:lnTo>
                    <a:lnTo>
                      <a:pt x="10" y="260"/>
                    </a:lnTo>
                    <a:lnTo>
                      <a:pt x="4" y="247"/>
                    </a:lnTo>
                    <a:lnTo>
                      <a:pt x="2" y="234"/>
                    </a:lnTo>
                    <a:lnTo>
                      <a:pt x="0" y="219"/>
                    </a:lnTo>
                    <a:lnTo>
                      <a:pt x="0" y="203"/>
                    </a:lnTo>
                    <a:lnTo>
                      <a:pt x="2" y="173"/>
                    </a:lnTo>
                    <a:lnTo>
                      <a:pt x="6" y="148"/>
                    </a:lnTo>
                    <a:lnTo>
                      <a:pt x="10" y="126"/>
                    </a:lnTo>
                    <a:lnTo>
                      <a:pt x="17" y="108"/>
                    </a:lnTo>
                    <a:lnTo>
                      <a:pt x="23" y="93"/>
                    </a:lnTo>
                    <a:lnTo>
                      <a:pt x="32" y="82"/>
                    </a:lnTo>
                    <a:lnTo>
                      <a:pt x="36" y="76"/>
                    </a:lnTo>
                    <a:lnTo>
                      <a:pt x="40" y="72"/>
                    </a:lnTo>
                    <a:lnTo>
                      <a:pt x="44" y="71"/>
                    </a:lnTo>
                    <a:lnTo>
                      <a:pt x="49" y="67"/>
                    </a:lnTo>
                    <a:close/>
                  </a:path>
                </a:pathLst>
              </a:custGeom>
              <a:solidFill>
                <a:srgbClr val="FFB6AB"/>
              </a:solidFill>
              <a:ln w="9525">
                <a:noFill/>
                <a:round/>
                <a:headEnd/>
                <a:tailEnd/>
              </a:ln>
            </p:spPr>
            <p:txBody>
              <a:bodyPr/>
              <a:lstStyle/>
              <a:p>
                <a:endParaRPr lang="pt-BR"/>
              </a:p>
            </p:txBody>
          </p:sp>
          <p:sp>
            <p:nvSpPr>
              <p:cNvPr id="22144" name="Freeform 547"/>
              <p:cNvSpPr>
                <a:spLocks/>
              </p:cNvSpPr>
              <p:nvPr/>
            </p:nvSpPr>
            <p:spPr bwMode="auto">
              <a:xfrm>
                <a:off x="3577" y="2554"/>
                <a:ext cx="264" cy="69"/>
              </a:xfrm>
              <a:custGeom>
                <a:avLst/>
                <a:gdLst>
                  <a:gd name="T0" fmla="*/ 262 w 264"/>
                  <a:gd name="T1" fmla="*/ 0 h 69"/>
                  <a:gd name="T2" fmla="*/ 236 w 264"/>
                  <a:gd name="T3" fmla="*/ 2 h 69"/>
                  <a:gd name="T4" fmla="*/ 209 w 264"/>
                  <a:gd name="T5" fmla="*/ 6 h 69"/>
                  <a:gd name="T6" fmla="*/ 185 w 264"/>
                  <a:gd name="T7" fmla="*/ 10 h 69"/>
                  <a:gd name="T8" fmla="*/ 160 w 264"/>
                  <a:gd name="T9" fmla="*/ 13 h 69"/>
                  <a:gd name="T10" fmla="*/ 116 w 264"/>
                  <a:gd name="T11" fmla="*/ 25 h 69"/>
                  <a:gd name="T12" fmla="*/ 76 w 264"/>
                  <a:gd name="T13" fmla="*/ 34 h 69"/>
                  <a:gd name="T14" fmla="*/ 44 w 264"/>
                  <a:gd name="T15" fmla="*/ 46 h 69"/>
                  <a:gd name="T16" fmla="*/ 21 w 264"/>
                  <a:gd name="T17" fmla="*/ 53 h 69"/>
                  <a:gd name="T18" fmla="*/ 6 w 264"/>
                  <a:gd name="T19" fmla="*/ 59 h 69"/>
                  <a:gd name="T20" fmla="*/ 0 w 264"/>
                  <a:gd name="T21" fmla="*/ 61 h 69"/>
                  <a:gd name="T22" fmla="*/ 6 w 264"/>
                  <a:gd name="T23" fmla="*/ 69 h 69"/>
                  <a:gd name="T24" fmla="*/ 12 w 264"/>
                  <a:gd name="T25" fmla="*/ 67 h 69"/>
                  <a:gd name="T26" fmla="*/ 25 w 264"/>
                  <a:gd name="T27" fmla="*/ 61 h 69"/>
                  <a:gd name="T28" fmla="*/ 50 w 264"/>
                  <a:gd name="T29" fmla="*/ 53 h 69"/>
                  <a:gd name="T30" fmla="*/ 80 w 264"/>
                  <a:gd name="T31" fmla="*/ 42 h 69"/>
                  <a:gd name="T32" fmla="*/ 118 w 264"/>
                  <a:gd name="T33" fmla="*/ 32 h 69"/>
                  <a:gd name="T34" fmla="*/ 162 w 264"/>
                  <a:gd name="T35" fmla="*/ 23 h 69"/>
                  <a:gd name="T36" fmla="*/ 186 w 264"/>
                  <a:gd name="T37" fmla="*/ 19 h 69"/>
                  <a:gd name="T38" fmla="*/ 213 w 264"/>
                  <a:gd name="T39" fmla="*/ 13 h 69"/>
                  <a:gd name="T40" fmla="*/ 238 w 264"/>
                  <a:gd name="T41" fmla="*/ 12 h 69"/>
                  <a:gd name="T42" fmla="*/ 264 w 264"/>
                  <a:gd name="T43" fmla="*/ 10 h 69"/>
                  <a:gd name="T44" fmla="*/ 262 w 264"/>
                  <a:gd name="T45" fmla="*/ 0 h 6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4"/>
                  <a:gd name="T70" fmla="*/ 0 h 69"/>
                  <a:gd name="T71" fmla="*/ 264 w 264"/>
                  <a:gd name="T72" fmla="*/ 69 h 6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4" h="69">
                    <a:moveTo>
                      <a:pt x="262" y="0"/>
                    </a:moveTo>
                    <a:lnTo>
                      <a:pt x="236" y="2"/>
                    </a:lnTo>
                    <a:lnTo>
                      <a:pt x="209" y="6"/>
                    </a:lnTo>
                    <a:lnTo>
                      <a:pt x="185" y="10"/>
                    </a:lnTo>
                    <a:lnTo>
                      <a:pt x="160" y="13"/>
                    </a:lnTo>
                    <a:lnTo>
                      <a:pt x="116" y="25"/>
                    </a:lnTo>
                    <a:lnTo>
                      <a:pt x="76" y="34"/>
                    </a:lnTo>
                    <a:lnTo>
                      <a:pt x="44" y="46"/>
                    </a:lnTo>
                    <a:lnTo>
                      <a:pt x="21" y="53"/>
                    </a:lnTo>
                    <a:lnTo>
                      <a:pt x="6" y="59"/>
                    </a:lnTo>
                    <a:lnTo>
                      <a:pt x="0" y="61"/>
                    </a:lnTo>
                    <a:lnTo>
                      <a:pt x="6" y="69"/>
                    </a:lnTo>
                    <a:lnTo>
                      <a:pt x="12" y="67"/>
                    </a:lnTo>
                    <a:lnTo>
                      <a:pt x="25" y="61"/>
                    </a:lnTo>
                    <a:lnTo>
                      <a:pt x="50" y="53"/>
                    </a:lnTo>
                    <a:lnTo>
                      <a:pt x="80" y="42"/>
                    </a:lnTo>
                    <a:lnTo>
                      <a:pt x="118" y="32"/>
                    </a:lnTo>
                    <a:lnTo>
                      <a:pt x="162" y="23"/>
                    </a:lnTo>
                    <a:lnTo>
                      <a:pt x="186" y="19"/>
                    </a:lnTo>
                    <a:lnTo>
                      <a:pt x="213" y="13"/>
                    </a:lnTo>
                    <a:lnTo>
                      <a:pt x="238" y="12"/>
                    </a:lnTo>
                    <a:lnTo>
                      <a:pt x="264" y="10"/>
                    </a:lnTo>
                    <a:lnTo>
                      <a:pt x="262" y="0"/>
                    </a:lnTo>
                    <a:close/>
                  </a:path>
                </a:pathLst>
              </a:custGeom>
              <a:solidFill>
                <a:srgbClr val="000000"/>
              </a:solidFill>
              <a:ln w="9525">
                <a:noFill/>
                <a:round/>
                <a:headEnd/>
                <a:tailEnd/>
              </a:ln>
            </p:spPr>
            <p:txBody>
              <a:bodyPr/>
              <a:lstStyle/>
              <a:p>
                <a:endParaRPr lang="pt-BR"/>
              </a:p>
            </p:txBody>
          </p:sp>
          <p:sp>
            <p:nvSpPr>
              <p:cNvPr id="22145" name="Freeform 548"/>
              <p:cNvSpPr>
                <a:spLocks/>
              </p:cNvSpPr>
              <p:nvPr/>
            </p:nvSpPr>
            <p:spPr bwMode="auto">
              <a:xfrm>
                <a:off x="3839" y="2547"/>
                <a:ext cx="355" cy="17"/>
              </a:xfrm>
              <a:custGeom>
                <a:avLst/>
                <a:gdLst>
                  <a:gd name="T0" fmla="*/ 355 w 355"/>
                  <a:gd name="T1" fmla="*/ 7 h 17"/>
                  <a:gd name="T2" fmla="*/ 350 w 355"/>
                  <a:gd name="T3" fmla="*/ 0 h 17"/>
                  <a:gd name="T4" fmla="*/ 340 w 355"/>
                  <a:gd name="T5" fmla="*/ 0 h 17"/>
                  <a:gd name="T6" fmla="*/ 317 w 355"/>
                  <a:gd name="T7" fmla="*/ 0 h 17"/>
                  <a:gd name="T8" fmla="*/ 279 w 355"/>
                  <a:gd name="T9" fmla="*/ 0 h 17"/>
                  <a:gd name="T10" fmla="*/ 232 w 355"/>
                  <a:gd name="T11" fmla="*/ 0 h 17"/>
                  <a:gd name="T12" fmla="*/ 175 w 355"/>
                  <a:gd name="T13" fmla="*/ 2 h 17"/>
                  <a:gd name="T14" fmla="*/ 118 w 355"/>
                  <a:gd name="T15" fmla="*/ 2 h 17"/>
                  <a:gd name="T16" fmla="*/ 57 w 355"/>
                  <a:gd name="T17" fmla="*/ 5 h 17"/>
                  <a:gd name="T18" fmla="*/ 0 w 355"/>
                  <a:gd name="T19" fmla="*/ 7 h 17"/>
                  <a:gd name="T20" fmla="*/ 2 w 355"/>
                  <a:gd name="T21" fmla="*/ 17 h 17"/>
                  <a:gd name="T22" fmla="*/ 59 w 355"/>
                  <a:gd name="T23" fmla="*/ 13 h 17"/>
                  <a:gd name="T24" fmla="*/ 118 w 355"/>
                  <a:gd name="T25" fmla="*/ 11 h 17"/>
                  <a:gd name="T26" fmla="*/ 175 w 355"/>
                  <a:gd name="T27" fmla="*/ 9 h 17"/>
                  <a:gd name="T28" fmla="*/ 232 w 355"/>
                  <a:gd name="T29" fmla="*/ 9 h 17"/>
                  <a:gd name="T30" fmla="*/ 279 w 355"/>
                  <a:gd name="T31" fmla="*/ 9 h 17"/>
                  <a:gd name="T32" fmla="*/ 317 w 355"/>
                  <a:gd name="T33" fmla="*/ 9 h 17"/>
                  <a:gd name="T34" fmla="*/ 340 w 355"/>
                  <a:gd name="T35" fmla="*/ 9 h 17"/>
                  <a:gd name="T36" fmla="*/ 350 w 355"/>
                  <a:gd name="T37" fmla="*/ 9 h 17"/>
                  <a:gd name="T38" fmla="*/ 346 w 355"/>
                  <a:gd name="T39" fmla="*/ 2 h 17"/>
                  <a:gd name="T40" fmla="*/ 355 w 355"/>
                  <a:gd name="T41" fmla="*/ 7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5"/>
                  <a:gd name="T64" fmla="*/ 0 h 17"/>
                  <a:gd name="T65" fmla="*/ 355 w 355"/>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5" h="17">
                    <a:moveTo>
                      <a:pt x="355" y="7"/>
                    </a:moveTo>
                    <a:lnTo>
                      <a:pt x="350" y="0"/>
                    </a:lnTo>
                    <a:lnTo>
                      <a:pt x="340" y="0"/>
                    </a:lnTo>
                    <a:lnTo>
                      <a:pt x="317" y="0"/>
                    </a:lnTo>
                    <a:lnTo>
                      <a:pt x="279" y="0"/>
                    </a:lnTo>
                    <a:lnTo>
                      <a:pt x="232" y="0"/>
                    </a:lnTo>
                    <a:lnTo>
                      <a:pt x="175" y="2"/>
                    </a:lnTo>
                    <a:lnTo>
                      <a:pt x="118" y="2"/>
                    </a:lnTo>
                    <a:lnTo>
                      <a:pt x="57" y="5"/>
                    </a:lnTo>
                    <a:lnTo>
                      <a:pt x="0" y="7"/>
                    </a:lnTo>
                    <a:lnTo>
                      <a:pt x="2" y="17"/>
                    </a:lnTo>
                    <a:lnTo>
                      <a:pt x="59" y="13"/>
                    </a:lnTo>
                    <a:lnTo>
                      <a:pt x="118" y="11"/>
                    </a:lnTo>
                    <a:lnTo>
                      <a:pt x="175" y="9"/>
                    </a:lnTo>
                    <a:lnTo>
                      <a:pt x="232" y="9"/>
                    </a:lnTo>
                    <a:lnTo>
                      <a:pt x="279" y="9"/>
                    </a:lnTo>
                    <a:lnTo>
                      <a:pt x="317" y="9"/>
                    </a:lnTo>
                    <a:lnTo>
                      <a:pt x="340" y="9"/>
                    </a:lnTo>
                    <a:lnTo>
                      <a:pt x="350" y="9"/>
                    </a:lnTo>
                    <a:lnTo>
                      <a:pt x="346" y="2"/>
                    </a:lnTo>
                    <a:lnTo>
                      <a:pt x="355" y="7"/>
                    </a:lnTo>
                    <a:close/>
                  </a:path>
                </a:pathLst>
              </a:custGeom>
              <a:solidFill>
                <a:srgbClr val="000000"/>
              </a:solidFill>
              <a:ln w="9525">
                <a:noFill/>
                <a:round/>
                <a:headEnd/>
                <a:tailEnd/>
              </a:ln>
            </p:spPr>
            <p:txBody>
              <a:bodyPr/>
              <a:lstStyle/>
              <a:p>
                <a:endParaRPr lang="pt-BR"/>
              </a:p>
            </p:txBody>
          </p:sp>
          <p:sp>
            <p:nvSpPr>
              <p:cNvPr id="22146" name="Freeform 549"/>
              <p:cNvSpPr>
                <a:spLocks/>
              </p:cNvSpPr>
              <p:nvPr/>
            </p:nvSpPr>
            <p:spPr bwMode="auto">
              <a:xfrm>
                <a:off x="3877" y="2549"/>
                <a:ext cx="317" cy="223"/>
              </a:xfrm>
              <a:custGeom>
                <a:avLst/>
                <a:gdLst>
                  <a:gd name="T0" fmla="*/ 8 w 317"/>
                  <a:gd name="T1" fmla="*/ 223 h 223"/>
                  <a:gd name="T2" fmla="*/ 50 w 317"/>
                  <a:gd name="T3" fmla="*/ 197 h 223"/>
                  <a:gd name="T4" fmla="*/ 99 w 317"/>
                  <a:gd name="T5" fmla="*/ 163 h 223"/>
                  <a:gd name="T6" fmla="*/ 148 w 317"/>
                  <a:gd name="T7" fmla="*/ 127 h 223"/>
                  <a:gd name="T8" fmla="*/ 198 w 317"/>
                  <a:gd name="T9" fmla="*/ 91 h 223"/>
                  <a:gd name="T10" fmla="*/ 245 w 317"/>
                  <a:gd name="T11" fmla="*/ 58 h 223"/>
                  <a:gd name="T12" fmla="*/ 283 w 317"/>
                  <a:gd name="T13" fmla="*/ 30 h 223"/>
                  <a:gd name="T14" fmla="*/ 308 w 317"/>
                  <a:gd name="T15" fmla="*/ 13 h 223"/>
                  <a:gd name="T16" fmla="*/ 317 w 317"/>
                  <a:gd name="T17" fmla="*/ 5 h 223"/>
                  <a:gd name="T18" fmla="*/ 308 w 317"/>
                  <a:gd name="T19" fmla="*/ 0 h 223"/>
                  <a:gd name="T20" fmla="*/ 298 w 317"/>
                  <a:gd name="T21" fmla="*/ 7 h 223"/>
                  <a:gd name="T22" fmla="*/ 274 w 317"/>
                  <a:gd name="T23" fmla="*/ 24 h 223"/>
                  <a:gd name="T24" fmla="*/ 236 w 317"/>
                  <a:gd name="T25" fmla="*/ 53 h 223"/>
                  <a:gd name="T26" fmla="*/ 192 w 317"/>
                  <a:gd name="T27" fmla="*/ 85 h 223"/>
                  <a:gd name="T28" fmla="*/ 141 w 317"/>
                  <a:gd name="T29" fmla="*/ 121 h 223"/>
                  <a:gd name="T30" fmla="*/ 90 w 317"/>
                  <a:gd name="T31" fmla="*/ 157 h 223"/>
                  <a:gd name="T32" fmla="*/ 42 w 317"/>
                  <a:gd name="T33" fmla="*/ 189 h 223"/>
                  <a:gd name="T34" fmla="*/ 0 w 317"/>
                  <a:gd name="T35" fmla="*/ 218 h 223"/>
                  <a:gd name="T36" fmla="*/ 8 w 317"/>
                  <a:gd name="T37" fmla="*/ 223 h 2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7"/>
                  <a:gd name="T58" fmla="*/ 0 h 223"/>
                  <a:gd name="T59" fmla="*/ 317 w 317"/>
                  <a:gd name="T60" fmla="*/ 223 h 2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7" h="223">
                    <a:moveTo>
                      <a:pt x="8" y="223"/>
                    </a:moveTo>
                    <a:lnTo>
                      <a:pt x="50" y="197"/>
                    </a:lnTo>
                    <a:lnTo>
                      <a:pt x="99" y="163"/>
                    </a:lnTo>
                    <a:lnTo>
                      <a:pt x="148" y="127"/>
                    </a:lnTo>
                    <a:lnTo>
                      <a:pt x="198" y="91"/>
                    </a:lnTo>
                    <a:lnTo>
                      <a:pt x="245" y="58"/>
                    </a:lnTo>
                    <a:lnTo>
                      <a:pt x="283" y="30"/>
                    </a:lnTo>
                    <a:lnTo>
                      <a:pt x="308" y="13"/>
                    </a:lnTo>
                    <a:lnTo>
                      <a:pt x="317" y="5"/>
                    </a:lnTo>
                    <a:lnTo>
                      <a:pt x="308" y="0"/>
                    </a:lnTo>
                    <a:lnTo>
                      <a:pt x="298" y="7"/>
                    </a:lnTo>
                    <a:lnTo>
                      <a:pt x="274" y="24"/>
                    </a:lnTo>
                    <a:lnTo>
                      <a:pt x="236" y="53"/>
                    </a:lnTo>
                    <a:lnTo>
                      <a:pt x="192" y="85"/>
                    </a:lnTo>
                    <a:lnTo>
                      <a:pt x="141" y="121"/>
                    </a:lnTo>
                    <a:lnTo>
                      <a:pt x="90" y="157"/>
                    </a:lnTo>
                    <a:lnTo>
                      <a:pt x="42" y="189"/>
                    </a:lnTo>
                    <a:lnTo>
                      <a:pt x="0" y="218"/>
                    </a:lnTo>
                    <a:lnTo>
                      <a:pt x="8" y="223"/>
                    </a:lnTo>
                    <a:close/>
                  </a:path>
                </a:pathLst>
              </a:custGeom>
              <a:solidFill>
                <a:srgbClr val="000000"/>
              </a:solidFill>
              <a:ln w="9525">
                <a:noFill/>
                <a:round/>
                <a:headEnd/>
                <a:tailEnd/>
              </a:ln>
            </p:spPr>
            <p:txBody>
              <a:bodyPr/>
              <a:lstStyle/>
              <a:p>
                <a:endParaRPr lang="pt-BR"/>
              </a:p>
            </p:txBody>
          </p:sp>
          <p:sp>
            <p:nvSpPr>
              <p:cNvPr id="22147" name="Freeform 550"/>
              <p:cNvSpPr>
                <a:spLocks/>
              </p:cNvSpPr>
              <p:nvPr/>
            </p:nvSpPr>
            <p:spPr bwMode="auto">
              <a:xfrm>
                <a:off x="3627" y="2767"/>
                <a:ext cx="258" cy="138"/>
              </a:xfrm>
              <a:custGeom>
                <a:avLst/>
                <a:gdLst>
                  <a:gd name="T0" fmla="*/ 0 w 258"/>
                  <a:gd name="T1" fmla="*/ 138 h 138"/>
                  <a:gd name="T2" fmla="*/ 7 w 258"/>
                  <a:gd name="T3" fmla="*/ 138 h 138"/>
                  <a:gd name="T4" fmla="*/ 17 w 258"/>
                  <a:gd name="T5" fmla="*/ 136 h 138"/>
                  <a:gd name="T6" fmla="*/ 28 w 258"/>
                  <a:gd name="T7" fmla="*/ 133 h 138"/>
                  <a:gd name="T8" fmla="*/ 42 w 258"/>
                  <a:gd name="T9" fmla="*/ 127 h 138"/>
                  <a:gd name="T10" fmla="*/ 70 w 258"/>
                  <a:gd name="T11" fmla="*/ 114 h 138"/>
                  <a:gd name="T12" fmla="*/ 104 w 258"/>
                  <a:gd name="T13" fmla="*/ 97 h 138"/>
                  <a:gd name="T14" fmla="*/ 142 w 258"/>
                  <a:gd name="T15" fmla="*/ 76 h 138"/>
                  <a:gd name="T16" fmla="*/ 180 w 258"/>
                  <a:gd name="T17" fmla="*/ 53 h 138"/>
                  <a:gd name="T18" fmla="*/ 220 w 258"/>
                  <a:gd name="T19" fmla="*/ 30 h 138"/>
                  <a:gd name="T20" fmla="*/ 258 w 258"/>
                  <a:gd name="T21" fmla="*/ 5 h 138"/>
                  <a:gd name="T22" fmla="*/ 250 w 258"/>
                  <a:gd name="T23" fmla="*/ 0 h 138"/>
                  <a:gd name="T24" fmla="*/ 210 w 258"/>
                  <a:gd name="T25" fmla="*/ 23 h 138"/>
                  <a:gd name="T26" fmla="*/ 173 w 258"/>
                  <a:gd name="T27" fmla="*/ 45 h 138"/>
                  <a:gd name="T28" fmla="*/ 135 w 258"/>
                  <a:gd name="T29" fmla="*/ 70 h 138"/>
                  <a:gd name="T30" fmla="*/ 97 w 258"/>
                  <a:gd name="T31" fmla="*/ 89 h 138"/>
                  <a:gd name="T32" fmla="*/ 62 w 258"/>
                  <a:gd name="T33" fmla="*/ 108 h 138"/>
                  <a:gd name="T34" fmla="*/ 36 w 258"/>
                  <a:gd name="T35" fmla="*/ 121 h 138"/>
                  <a:gd name="T36" fmla="*/ 23 w 258"/>
                  <a:gd name="T37" fmla="*/ 125 h 138"/>
                  <a:gd name="T38" fmla="*/ 13 w 258"/>
                  <a:gd name="T39" fmla="*/ 129 h 138"/>
                  <a:gd name="T40" fmla="*/ 6 w 258"/>
                  <a:gd name="T41" fmla="*/ 131 h 138"/>
                  <a:gd name="T42" fmla="*/ 2 w 258"/>
                  <a:gd name="T43" fmla="*/ 131 h 138"/>
                  <a:gd name="T44" fmla="*/ 0 w 258"/>
                  <a:gd name="T45" fmla="*/ 138 h 13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8"/>
                  <a:gd name="T70" fmla="*/ 0 h 138"/>
                  <a:gd name="T71" fmla="*/ 258 w 258"/>
                  <a:gd name="T72" fmla="*/ 138 h 13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8" h="138">
                    <a:moveTo>
                      <a:pt x="0" y="138"/>
                    </a:moveTo>
                    <a:lnTo>
                      <a:pt x="7" y="138"/>
                    </a:lnTo>
                    <a:lnTo>
                      <a:pt x="17" y="136"/>
                    </a:lnTo>
                    <a:lnTo>
                      <a:pt x="28" y="133"/>
                    </a:lnTo>
                    <a:lnTo>
                      <a:pt x="42" y="127"/>
                    </a:lnTo>
                    <a:lnTo>
                      <a:pt x="70" y="114"/>
                    </a:lnTo>
                    <a:lnTo>
                      <a:pt x="104" y="97"/>
                    </a:lnTo>
                    <a:lnTo>
                      <a:pt x="142" y="76"/>
                    </a:lnTo>
                    <a:lnTo>
                      <a:pt x="180" y="53"/>
                    </a:lnTo>
                    <a:lnTo>
                      <a:pt x="220" y="30"/>
                    </a:lnTo>
                    <a:lnTo>
                      <a:pt x="258" y="5"/>
                    </a:lnTo>
                    <a:lnTo>
                      <a:pt x="250" y="0"/>
                    </a:lnTo>
                    <a:lnTo>
                      <a:pt x="210" y="23"/>
                    </a:lnTo>
                    <a:lnTo>
                      <a:pt x="173" y="45"/>
                    </a:lnTo>
                    <a:lnTo>
                      <a:pt x="135" y="70"/>
                    </a:lnTo>
                    <a:lnTo>
                      <a:pt x="97" y="89"/>
                    </a:lnTo>
                    <a:lnTo>
                      <a:pt x="62" y="108"/>
                    </a:lnTo>
                    <a:lnTo>
                      <a:pt x="36" y="121"/>
                    </a:lnTo>
                    <a:lnTo>
                      <a:pt x="23" y="125"/>
                    </a:lnTo>
                    <a:lnTo>
                      <a:pt x="13" y="129"/>
                    </a:lnTo>
                    <a:lnTo>
                      <a:pt x="6" y="131"/>
                    </a:lnTo>
                    <a:lnTo>
                      <a:pt x="2" y="131"/>
                    </a:lnTo>
                    <a:lnTo>
                      <a:pt x="0" y="138"/>
                    </a:lnTo>
                    <a:close/>
                  </a:path>
                </a:pathLst>
              </a:custGeom>
              <a:solidFill>
                <a:srgbClr val="000000"/>
              </a:solidFill>
              <a:ln w="9525">
                <a:noFill/>
                <a:round/>
                <a:headEnd/>
                <a:tailEnd/>
              </a:ln>
            </p:spPr>
            <p:txBody>
              <a:bodyPr/>
              <a:lstStyle/>
              <a:p>
                <a:endParaRPr lang="pt-BR"/>
              </a:p>
            </p:txBody>
          </p:sp>
          <p:sp>
            <p:nvSpPr>
              <p:cNvPr id="22148" name="Freeform 551"/>
              <p:cNvSpPr>
                <a:spLocks/>
              </p:cNvSpPr>
              <p:nvPr/>
            </p:nvSpPr>
            <p:spPr bwMode="auto">
              <a:xfrm>
                <a:off x="3524" y="2753"/>
                <a:ext cx="105" cy="152"/>
              </a:xfrm>
              <a:custGeom>
                <a:avLst/>
                <a:gdLst>
                  <a:gd name="T0" fmla="*/ 0 w 105"/>
                  <a:gd name="T1" fmla="*/ 0 h 152"/>
                  <a:gd name="T2" fmla="*/ 0 w 105"/>
                  <a:gd name="T3" fmla="*/ 2 h 152"/>
                  <a:gd name="T4" fmla="*/ 0 w 105"/>
                  <a:gd name="T5" fmla="*/ 18 h 152"/>
                  <a:gd name="T6" fmla="*/ 2 w 105"/>
                  <a:gd name="T7" fmla="*/ 33 h 152"/>
                  <a:gd name="T8" fmla="*/ 6 w 105"/>
                  <a:gd name="T9" fmla="*/ 48 h 152"/>
                  <a:gd name="T10" fmla="*/ 10 w 105"/>
                  <a:gd name="T11" fmla="*/ 59 h 152"/>
                  <a:gd name="T12" fmla="*/ 16 w 105"/>
                  <a:gd name="T13" fmla="*/ 74 h 152"/>
                  <a:gd name="T14" fmla="*/ 23 w 105"/>
                  <a:gd name="T15" fmla="*/ 86 h 152"/>
                  <a:gd name="T16" fmla="*/ 29 w 105"/>
                  <a:gd name="T17" fmla="*/ 97 h 152"/>
                  <a:gd name="T18" fmla="*/ 38 w 105"/>
                  <a:gd name="T19" fmla="*/ 107 h 152"/>
                  <a:gd name="T20" fmla="*/ 46 w 105"/>
                  <a:gd name="T21" fmla="*/ 116 h 152"/>
                  <a:gd name="T22" fmla="*/ 55 w 105"/>
                  <a:gd name="T23" fmla="*/ 126 h 152"/>
                  <a:gd name="T24" fmla="*/ 65 w 105"/>
                  <a:gd name="T25" fmla="*/ 133 h 152"/>
                  <a:gd name="T26" fmla="*/ 72 w 105"/>
                  <a:gd name="T27" fmla="*/ 139 h 152"/>
                  <a:gd name="T28" fmla="*/ 82 w 105"/>
                  <a:gd name="T29" fmla="*/ 145 h 152"/>
                  <a:gd name="T30" fmla="*/ 88 w 105"/>
                  <a:gd name="T31" fmla="*/ 148 h 152"/>
                  <a:gd name="T32" fmla="*/ 95 w 105"/>
                  <a:gd name="T33" fmla="*/ 150 h 152"/>
                  <a:gd name="T34" fmla="*/ 103 w 105"/>
                  <a:gd name="T35" fmla="*/ 152 h 152"/>
                  <a:gd name="T36" fmla="*/ 105 w 105"/>
                  <a:gd name="T37" fmla="*/ 145 h 152"/>
                  <a:gd name="T38" fmla="*/ 101 w 105"/>
                  <a:gd name="T39" fmla="*/ 143 h 152"/>
                  <a:gd name="T40" fmla="*/ 95 w 105"/>
                  <a:gd name="T41" fmla="*/ 141 h 152"/>
                  <a:gd name="T42" fmla="*/ 88 w 105"/>
                  <a:gd name="T43" fmla="*/ 137 h 152"/>
                  <a:gd name="T44" fmla="*/ 80 w 105"/>
                  <a:gd name="T45" fmla="*/ 133 h 152"/>
                  <a:gd name="T46" fmla="*/ 72 w 105"/>
                  <a:gd name="T47" fmla="*/ 126 h 152"/>
                  <a:gd name="T48" fmla="*/ 65 w 105"/>
                  <a:gd name="T49" fmla="*/ 120 h 152"/>
                  <a:gd name="T50" fmla="*/ 55 w 105"/>
                  <a:gd name="T51" fmla="*/ 112 h 152"/>
                  <a:gd name="T52" fmla="*/ 48 w 105"/>
                  <a:gd name="T53" fmla="*/ 103 h 152"/>
                  <a:gd name="T54" fmla="*/ 40 w 105"/>
                  <a:gd name="T55" fmla="*/ 93 h 152"/>
                  <a:gd name="T56" fmla="*/ 34 w 105"/>
                  <a:gd name="T57" fmla="*/ 82 h 152"/>
                  <a:gd name="T58" fmla="*/ 27 w 105"/>
                  <a:gd name="T59" fmla="*/ 71 h 152"/>
                  <a:gd name="T60" fmla="*/ 21 w 105"/>
                  <a:gd name="T61" fmla="*/ 59 h 152"/>
                  <a:gd name="T62" fmla="*/ 17 w 105"/>
                  <a:gd name="T63" fmla="*/ 46 h 152"/>
                  <a:gd name="T64" fmla="*/ 14 w 105"/>
                  <a:gd name="T65" fmla="*/ 31 h 152"/>
                  <a:gd name="T66" fmla="*/ 12 w 105"/>
                  <a:gd name="T67" fmla="*/ 18 h 152"/>
                  <a:gd name="T68" fmla="*/ 10 w 105"/>
                  <a:gd name="T69" fmla="*/ 2 h 152"/>
                  <a:gd name="T70" fmla="*/ 0 w 105"/>
                  <a:gd name="T71" fmla="*/ 0 h 15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5"/>
                  <a:gd name="T109" fmla="*/ 0 h 152"/>
                  <a:gd name="T110" fmla="*/ 105 w 105"/>
                  <a:gd name="T111" fmla="*/ 152 h 15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5" h="152">
                    <a:moveTo>
                      <a:pt x="0" y="0"/>
                    </a:moveTo>
                    <a:lnTo>
                      <a:pt x="0" y="2"/>
                    </a:lnTo>
                    <a:lnTo>
                      <a:pt x="0" y="18"/>
                    </a:lnTo>
                    <a:lnTo>
                      <a:pt x="2" y="33"/>
                    </a:lnTo>
                    <a:lnTo>
                      <a:pt x="6" y="48"/>
                    </a:lnTo>
                    <a:lnTo>
                      <a:pt x="10" y="59"/>
                    </a:lnTo>
                    <a:lnTo>
                      <a:pt x="16" y="74"/>
                    </a:lnTo>
                    <a:lnTo>
                      <a:pt x="23" y="86"/>
                    </a:lnTo>
                    <a:lnTo>
                      <a:pt x="29" y="97"/>
                    </a:lnTo>
                    <a:lnTo>
                      <a:pt x="38" y="107"/>
                    </a:lnTo>
                    <a:lnTo>
                      <a:pt x="46" y="116"/>
                    </a:lnTo>
                    <a:lnTo>
                      <a:pt x="55" y="126"/>
                    </a:lnTo>
                    <a:lnTo>
                      <a:pt x="65" y="133"/>
                    </a:lnTo>
                    <a:lnTo>
                      <a:pt x="72" y="139"/>
                    </a:lnTo>
                    <a:lnTo>
                      <a:pt x="82" y="145"/>
                    </a:lnTo>
                    <a:lnTo>
                      <a:pt x="88" y="148"/>
                    </a:lnTo>
                    <a:lnTo>
                      <a:pt x="95" y="150"/>
                    </a:lnTo>
                    <a:lnTo>
                      <a:pt x="103" y="152"/>
                    </a:lnTo>
                    <a:lnTo>
                      <a:pt x="105" y="145"/>
                    </a:lnTo>
                    <a:lnTo>
                      <a:pt x="101" y="143"/>
                    </a:lnTo>
                    <a:lnTo>
                      <a:pt x="95" y="141"/>
                    </a:lnTo>
                    <a:lnTo>
                      <a:pt x="88" y="137"/>
                    </a:lnTo>
                    <a:lnTo>
                      <a:pt x="80" y="133"/>
                    </a:lnTo>
                    <a:lnTo>
                      <a:pt x="72" y="126"/>
                    </a:lnTo>
                    <a:lnTo>
                      <a:pt x="65" y="120"/>
                    </a:lnTo>
                    <a:lnTo>
                      <a:pt x="55" y="112"/>
                    </a:lnTo>
                    <a:lnTo>
                      <a:pt x="48" y="103"/>
                    </a:lnTo>
                    <a:lnTo>
                      <a:pt x="40" y="93"/>
                    </a:lnTo>
                    <a:lnTo>
                      <a:pt x="34" y="82"/>
                    </a:lnTo>
                    <a:lnTo>
                      <a:pt x="27" y="71"/>
                    </a:lnTo>
                    <a:lnTo>
                      <a:pt x="21" y="59"/>
                    </a:lnTo>
                    <a:lnTo>
                      <a:pt x="17" y="46"/>
                    </a:lnTo>
                    <a:lnTo>
                      <a:pt x="14" y="31"/>
                    </a:lnTo>
                    <a:lnTo>
                      <a:pt x="12" y="18"/>
                    </a:lnTo>
                    <a:lnTo>
                      <a:pt x="10" y="2"/>
                    </a:lnTo>
                    <a:lnTo>
                      <a:pt x="0" y="0"/>
                    </a:lnTo>
                    <a:close/>
                  </a:path>
                </a:pathLst>
              </a:custGeom>
              <a:solidFill>
                <a:srgbClr val="000000"/>
              </a:solidFill>
              <a:ln w="9525">
                <a:noFill/>
                <a:round/>
                <a:headEnd/>
                <a:tailEnd/>
              </a:ln>
            </p:spPr>
            <p:txBody>
              <a:bodyPr/>
              <a:lstStyle/>
              <a:p>
                <a:endParaRPr lang="pt-BR"/>
              </a:p>
            </p:txBody>
          </p:sp>
          <p:sp>
            <p:nvSpPr>
              <p:cNvPr id="22149" name="Freeform 552"/>
              <p:cNvSpPr>
                <a:spLocks/>
              </p:cNvSpPr>
              <p:nvPr/>
            </p:nvSpPr>
            <p:spPr bwMode="auto">
              <a:xfrm>
                <a:off x="3524" y="2615"/>
                <a:ext cx="59" cy="140"/>
              </a:xfrm>
              <a:custGeom>
                <a:avLst/>
                <a:gdLst>
                  <a:gd name="T0" fmla="*/ 53 w 59"/>
                  <a:gd name="T1" fmla="*/ 0 h 140"/>
                  <a:gd name="T2" fmla="*/ 48 w 59"/>
                  <a:gd name="T3" fmla="*/ 4 h 140"/>
                  <a:gd name="T4" fmla="*/ 42 w 59"/>
                  <a:gd name="T5" fmla="*/ 8 h 140"/>
                  <a:gd name="T6" fmla="*/ 36 w 59"/>
                  <a:gd name="T7" fmla="*/ 11 h 140"/>
                  <a:gd name="T8" fmla="*/ 33 w 59"/>
                  <a:gd name="T9" fmla="*/ 17 h 140"/>
                  <a:gd name="T10" fmla="*/ 25 w 59"/>
                  <a:gd name="T11" fmla="*/ 28 h 140"/>
                  <a:gd name="T12" fmla="*/ 17 w 59"/>
                  <a:gd name="T13" fmla="*/ 44 h 140"/>
                  <a:gd name="T14" fmla="*/ 10 w 59"/>
                  <a:gd name="T15" fmla="*/ 63 h 140"/>
                  <a:gd name="T16" fmla="*/ 6 w 59"/>
                  <a:gd name="T17" fmla="*/ 83 h 140"/>
                  <a:gd name="T18" fmla="*/ 2 w 59"/>
                  <a:gd name="T19" fmla="*/ 110 h 140"/>
                  <a:gd name="T20" fmla="*/ 0 w 59"/>
                  <a:gd name="T21" fmla="*/ 138 h 140"/>
                  <a:gd name="T22" fmla="*/ 10 w 59"/>
                  <a:gd name="T23" fmla="*/ 140 h 140"/>
                  <a:gd name="T24" fmla="*/ 14 w 59"/>
                  <a:gd name="T25" fmla="*/ 112 h 140"/>
                  <a:gd name="T26" fmla="*/ 17 w 59"/>
                  <a:gd name="T27" fmla="*/ 85 h 140"/>
                  <a:gd name="T28" fmla="*/ 23 w 59"/>
                  <a:gd name="T29" fmla="*/ 64 h 140"/>
                  <a:gd name="T30" fmla="*/ 29 w 59"/>
                  <a:gd name="T31" fmla="*/ 45 h 140"/>
                  <a:gd name="T32" fmla="*/ 34 w 59"/>
                  <a:gd name="T33" fmla="*/ 32 h 140"/>
                  <a:gd name="T34" fmla="*/ 42 w 59"/>
                  <a:gd name="T35" fmla="*/ 21 h 140"/>
                  <a:gd name="T36" fmla="*/ 46 w 59"/>
                  <a:gd name="T37" fmla="*/ 17 h 140"/>
                  <a:gd name="T38" fmla="*/ 50 w 59"/>
                  <a:gd name="T39" fmla="*/ 13 h 140"/>
                  <a:gd name="T40" fmla="*/ 55 w 59"/>
                  <a:gd name="T41" fmla="*/ 9 h 140"/>
                  <a:gd name="T42" fmla="*/ 59 w 59"/>
                  <a:gd name="T43" fmla="*/ 8 h 140"/>
                  <a:gd name="T44" fmla="*/ 53 w 59"/>
                  <a:gd name="T45" fmla="*/ 0 h 1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9"/>
                  <a:gd name="T70" fmla="*/ 0 h 140"/>
                  <a:gd name="T71" fmla="*/ 59 w 59"/>
                  <a:gd name="T72" fmla="*/ 140 h 1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9" h="140">
                    <a:moveTo>
                      <a:pt x="53" y="0"/>
                    </a:moveTo>
                    <a:lnTo>
                      <a:pt x="48" y="4"/>
                    </a:lnTo>
                    <a:lnTo>
                      <a:pt x="42" y="8"/>
                    </a:lnTo>
                    <a:lnTo>
                      <a:pt x="36" y="11"/>
                    </a:lnTo>
                    <a:lnTo>
                      <a:pt x="33" y="17"/>
                    </a:lnTo>
                    <a:lnTo>
                      <a:pt x="25" y="28"/>
                    </a:lnTo>
                    <a:lnTo>
                      <a:pt x="17" y="44"/>
                    </a:lnTo>
                    <a:lnTo>
                      <a:pt x="10" y="63"/>
                    </a:lnTo>
                    <a:lnTo>
                      <a:pt x="6" y="83"/>
                    </a:lnTo>
                    <a:lnTo>
                      <a:pt x="2" y="110"/>
                    </a:lnTo>
                    <a:lnTo>
                      <a:pt x="0" y="138"/>
                    </a:lnTo>
                    <a:lnTo>
                      <a:pt x="10" y="140"/>
                    </a:lnTo>
                    <a:lnTo>
                      <a:pt x="14" y="112"/>
                    </a:lnTo>
                    <a:lnTo>
                      <a:pt x="17" y="85"/>
                    </a:lnTo>
                    <a:lnTo>
                      <a:pt x="23" y="64"/>
                    </a:lnTo>
                    <a:lnTo>
                      <a:pt x="29" y="45"/>
                    </a:lnTo>
                    <a:lnTo>
                      <a:pt x="34" y="32"/>
                    </a:lnTo>
                    <a:lnTo>
                      <a:pt x="42" y="21"/>
                    </a:lnTo>
                    <a:lnTo>
                      <a:pt x="46" y="17"/>
                    </a:lnTo>
                    <a:lnTo>
                      <a:pt x="50" y="13"/>
                    </a:lnTo>
                    <a:lnTo>
                      <a:pt x="55" y="9"/>
                    </a:lnTo>
                    <a:lnTo>
                      <a:pt x="59" y="8"/>
                    </a:lnTo>
                    <a:lnTo>
                      <a:pt x="53" y="0"/>
                    </a:lnTo>
                    <a:close/>
                  </a:path>
                </a:pathLst>
              </a:custGeom>
              <a:solidFill>
                <a:srgbClr val="000000"/>
              </a:solidFill>
              <a:ln w="9525">
                <a:noFill/>
                <a:round/>
                <a:headEnd/>
                <a:tailEnd/>
              </a:ln>
            </p:spPr>
            <p:txBody>
              <a:bodyPr/>
              <a:lstStyle/>
              <a:p>
                <a:endParaRPr lang="pt-BR"/>
              </a:p>
            </p:txBody>
          </p:sp>
          <p:sp>
            <p:nvSpPr>
              <p:cNvPr id="22150" name="Freeform 553"/>
              <p:cNvSpPr>
                <a:spLocks/>
              </p:cNvSpPr>
              <p:nvPr/>
            </p:nvSpPr>
            <p:spPr bwMode="auto">
              <a:xfrm>
                <a:off x="4325" y="2448"/>
                <a:ext cx="1033" cy="423"/>
              </a:xfrm>
              <a:custGeom>
                <a:avLst/>
                <a:gdLst>
                  <a:gd name="T0" fmla="*/ 2 w 1033"/>
                  <a:gd name="T1" fmla="*/ 42 h 423"/>
                  <a:gd name="T2" fmla="*/ 12 w 1033"/>
                  <a:gd name="T3" fmla="*/ 34 h 423"/>
                  <a:gd name="T4" fmla="*/ 32 w 1033"/>
                  <a:gd name="T5" fmla="*/ 23 h 423"/>
                  <a:gd name="T6" fmla="*/ 59 w 1033"/>
                  <a:gd name="T7" fmla="*/ 13 h 423"/>
                  <a:gd name="T8" fmla="*/ 95 w 1033"/>
                  <a:gd name="T9" fmla="*/ 8 h 423"/>
                  <a:gd name="T10" fmla="*/ 125 w 1033"/>
                  <a:gd name="T11" fmla="*/ 2 h 423"/>
                  <a:gd name="T12" fmla="*/ 150 w 1033"/>
                  <a:gd name="T13" fmla="*/ 0 h 423"/>
                  <a:gd name="T14" fmla="*/ 177 w 1033"/>
                  <a:gd name="T15" fmla="*/ 0 h 423"/>
                  <a:gd name="T16" fmla="*/ 217 w 1033"/>
                  <a:gd name="T17" fmla="*/ 9 h 423"/>
                  <a:gd name="T18" fmla="*/ 319 w 1033"/>
                  <a:gd name="T19" fmla="*/ 40 h 423"/>
                  <a:gd name="T20" fmla="*/ 446 w 1033"/>
                  <a:gd name="T21" fmla="*/ 80 h 423"/>
                  <a:gd name="T22" fmla="*/ 545 w 1033"/>
                  <a:gd name="T23" fmla="*/ 108 h 423"/>
                  <a:gd name="T24" fmla="*/ 589 w 1033"/>
                  <a:gd name="T25" fmla="*/ 123 h 423"/>
                  <a:gd name="T26" fmla="*/ 670 w 1033"/>
                  <a:gd name="T27" fmla="*/ 152 h 423"/>
                  <a:gd name="T28" fmla="*/ 775 w 1033"/>
                  <a:gd name="T29" fmla="*/ 190 h 423"/>
                  <a:gd name="T30" fmla="*/ 860 w 1033"/>
                  <a:gd name="T31" fmla="*/ 222 h 423"/>
                  <a:gd name="T32" fmla="*/ 900 w 1033"/>
                  <a:gd name="T33" fmla="*/ 241 h 423"/>
                  <a:gd name="T34" fmla="*/ 949 w 1033"/>
                  <a:gd name="T35" fmla="*/ 264 h 423"/>
                  <a:gd name="T36" fmla="*/ 998 w 1033"/>
                  <a:gd name="T37" fmla="*/ 294 h 423"/>
                  <a:gd name="T38" fmla="*/ 1025 w 1033"/>
                  <a:gd name="T39" fmla="*/ 315 h 423"/>
                  <a:gd name="T40" fmla="*/ 1033 w 1033"/>
                  <a:gd name="T41" fmla="*/ 326 h 423"/>
                  <a:gd name="T42" fmla="*/ 1027 w 1033"/>
                  <a:gd name="T43" fmla="*/ 342 h 423"/>
                  <a:gd name="T44" fmla="*/ 1008 w 1033"/>
                  <a:gd name="T45" fmla="*/ 364 h 423"/>
                  <a:gd name="T46" fmla="*/ 978 w 1033"/>
                  <a:gd name="T47" fmla="*/ 387 h 423"/>
                  <a:gd name="T48" fmla="*/ 951 w 1033"/>
                  <a:gd name="T49" fmla="*/ 400 h 423"/>
                  <a:gd name="T50" fmla="*/ 928 w 1033"/>
                  <a:gd name="T51" fmla="*/ 408 h 423"/>
                  <a:gd name="T52" fmla="*/ 894 w 1033"/>
                  <a:gd name="T53" fmla="*/ 417 h 423"/>
                  <a:gd name="T54" fmla="*/ 850 w 1033"/>
                  <a:gd name="T55" fmla="*/ 423 h 423"/>
                  <a:gd name="T56" fmla="*/ 814 w 1033"/>
                  <a:gd name="T57" fmla="*/ 423 h 423"/>
                  <a:gd name="T58" fmla="*/ 790 w 1033"/>
                  <a:gd name="T59" fmla="*/ 419 h 423"/>
                  <a:gd name="T60" fmla="*/ 757 w 1033"/>
                  <a:gd name="T61" fmla="*/ 414 h 423"/>
                  <a:gd name="T62" fmla="*/ 720 w 1033"/>
                  <a:gd name="T63" fmla="*/ 404 h 423"/>
                  <a:gd name="T64" fmla="*/ 653 w 1033"/>
                  <a:gd name="T65" fmla="*/ 383 h 423"/>
                  <a:gd name="T66" fmla="*/ 534 w 1033"/>
                  <a:gd name="T67" fmla="*/ 342 h 423"/>
                  <a:gd name="T68" fmla="*/ 404 w 1033"/>
                  <a:gd name="T69" fmla="*/ 294 h 423"/>
                  <a:gd name="T70" fmla="*/ 285 w 1033"/>
                  <a:gd name="T71" fmla="*/ 241 h 423"/>
                  <a:gd name="T72" fmla="*/ 190 w 1033"/>
                  <a:gd name="T73" fmla="*/ 197 h 423"/>
                  <a:gd name="T74" fmla="*/ 118 w 1033"/>
                  <a:gd name="T75" fmla="*/ 161 h 423"/>
                  <a:gd name="T76" fmla="*/ 63 w 1033"/>
                  <a:gd name="T77" fmla="*/ 133 h 423"/>
                  <a:gd name="T78" fmla="*/ 34 w 1033"/>
                  <a:gd name="T79" fmla="*/ 114 h 423"/>
                  <a:gd name="T80" fmla="*/ 21 w 1033"/>
                  <a:gd name="T81" fmla="*/ 101 h 423"/>
                  <a:gd name="T82" fmla="*/ 10 w 1033"/>
                  <a:gd name="T83" fmla="*/ 83 h 423"/>
                  <a:gd name="T84" fmla="*/ 0 w 1033"/>
                  <a:gd name="T85" fmla="*/ 64 h 423"/>
                  <a:gd name="T86" fmla="*/ 0 w 1033"/>
                  <a:gd name="T87" fmla="*/ 51 h 423"/>
                  <a:gd name="T88" fmla="*/ 0 w 1033"/>
                  <a:gd name="T89" fmla="*/ 44 h 42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33"/>
                  <a:gd name="T136" fmla="*/ 0 h 423"/>
                  <a:gd name="T137" fmla="*/ 1033 w 1033"/>
                  <a:gd name="T138" fmla="*/ 423 h 42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33" h="423">
                    <a:moveTo>
                      <a:pt x="0" y="44"/>
                    </a:moveTo>
                    <a:lnTo>
                      <a:pt x="2" y="42"/>
                    </a:lnTo>
                    <a:lnTo>
                      <a:pt x="6" y="40"/>
                    </a:lnTo>
                    <a:lnTo>
                      <a:pt x="12" y="34"/>
                    </a:lnTo>
                    <a:lnTo>
                      <a:pt x="21" y="30"/>
                    </a:lnTo>
                    <a:lnTo>
                      <a:pt x="32" y="23"/>
                    </a:lnTo>
                    <a:lnTo>
                      <a:pt x="44" y="19"/>
                    </a:lnTo>
                    <a:lnTo>
                      <a:pt x="59" y="13"/>
                    </a:lnTo>
                    <a:lnTo>
                      <a:pt x="78" y="9"/>
                    </a:lnTo>
                    <a:lnTo>
                      <a:pt x="95" y="8"/>
                    </a:lnTo>
                    <a:lnTo>
                      <a:pt x="110" y="4"/>
                    </a:lnTo>
                    <a:lnTo>
                      <a:pt x="125" y="2"/>
                    </a:lnTo>
                    <a:lnTo>
                      <a:pt x="139" y="0"/>
                    </a:lnTo>
                    <a:lnTo>
                      <a:pt x="150" y="0"/>
                    </a:lnTo>
                    <a:lnTo>
                      <a:pt x="163" y="0"/>
                    </a:lnTo>
                    <a:lnTo>
                      <a:pt x="177" y="0"/>
                    </a:lnTo>
                    <a:lnTo>
                      <a:pt x="190" y="4"/>
                    </a:lnTo>
                    <a:lnTo>
                      <a:pt x="217" y="9"/>
                    </a:lnTo>
                    <a:lnTo>
                      <a:pt x="262" y="23"/>
                    </a:lnTo>
                    <a:lnTo>
                      <a:pt x="319" y="40"/>
                    </a:lnTo>
                    <a:lnTo>
                      <a:pt x="384" y="59"/>
                    </a:lnTo>
                    <a:lnTo>
                      <a:pt x="446" y="80"/>
                    </a:lnTo>
                    <a:lnTo>
                      <a:pt x="503" y="97"/>
                    </a:lnTo>
                    <a:lnTo>
                      <a:pt x="545" y="108"/>
                    </a:lnTo>
                    <a:lnTo>
                      <a:pt x="570" y="116"/>
                    </a:lnTo>
                    <a:lnTo>
                      <a:pt x="589" y="123"/>
                    </a:lnTo>
                    <a:lnTo>
                      <a:pt x="623" y="137"/>
                    </a:lnTo>
                    <a:lnTo>
                      <a:pt x="670" y="152"/>
                    </a:lnTo>
                    <a:lnTo>
                      <a:pt x="721" y="171"/>
                    </a:lnTo>
                    <a:lnTo>
                      <a:pt x="775" y="190"/>
                    </a:lnTo>
                    <a:lnTo>
                      <a:pt x="822" y="209"/>
                    </a:lnTo>
                    <a:lnTo>
                      <a:pt x="860" y="222"/>
                    </a:lnTo>
                    <a:lnTo>
                      <a:pt x="883" y="231"/>
                    </a:lnTo>
                    <a:lnTo>
                      <a:pt x="900" y="241"/>
                    </a:lnTo>
                    <a:lnTo>
                      <a:pt x="923" y="250"/>
                    </a:lnTo>
                    <a:lnTo>
                      <a:pt x="949" y="264"/>
                    </a:lnTo>
                    <a:lnTo>
                      <a:pt x="974" y="279"/>
                    </a:lnTo>
                    <a:lnTo>
                      <a:pt x="998" y="294"/>
                    </a:lnTo>
                    <a:lnTo>
                      <a:pt x="1017" y="307"/>
                    </a:lnTo>
                    <a:lnTo>
                      <a:pt x="1025" y="315"/>
                    </a:lnTo>
                    <a:lnTo>
                      <a:pt x="1031" y="321"/>
                    </a:lnTo>
                    <a:lnTo>
                      <a:pt x="1033" y="326"/>
                    </a:lnTo>
                    <a:lnTo>
                      <a:pt x="1033" y="330"/>
                    </a:lnTo>
                    <a:lnTo>
                      <a:pt x="1027" y="342"/>
                    </a:lnTo>
                    <a:lnTo>
                      <a:pt x="1019" y="351"/>
                    </a:lnTo>
                    <a:lnTo>
                      <a:pt x="1008" y="364"/>
                    </a:lnTo>
                    <a:lnTo>
                      <a:pt x="995" y="374"/>
                    </a:lnTo>
                    <a:lnTo>
                      <a:pt x="978" y="387"/>
                    </a:lnTo>
                    <a:lnTo>
                      <a:pt x="961" y="397"/>
                    </a:lnTo>
                    <a:lnTo>
                      <a:pt x="951" y="400"/>
                    </a:lnTo>
                    <a:lnTo>
                      <a:pt x="940" y="406"/>
                    </a:lnTo>
                    <a:lnTo>
                      <a:pt x="928" y="408"/>
                    </a:lnTo>
                    <a:lnTo>
                      <a:pt x="917" y="412"/>
                    </a:lnTo>
                    <a:lnTo>
                      <a:pt x="894" y="417"/>
                    </a:lnTo>
                    <a:lnTo>
                      <a:pt x="873" y="421"/>
                    </a:lnTo>
                    <a:lnTo>
                      <a:pt x="850" y="423"/>
                    </a:lnTo>
                    <a:lnTo>
                      <a:pt x="828" y="423"/>
                    </a:lnTo>
                    <a:lnTo>
                      <a:pt x="814" y="423"/>
                    </a:lnTo>
                    <a:lnTo>
                      <a:pt x="803" y="421"/>
                    </a:lnTo>
                    <a:lnTo>
                      <a:pt x="790" y="419"/>
                    </a:lnTo>
                    <a:lnTo>
                      <a:pt x="775" y="417"/>
                    </a:lnTo>
                    <a:lnTo>
                      <a:pt x="757" y="414"/>
                    </a:lnTo>
                    <a:lnTo>
                      <a:pt x="740" y="410"/>
                    </a:lnTo>
                    <a:lnTo>
                      <a:pt x="720" y="404"/>
                    </a:lnTo>
                    <a:lnTo>
                      <a:pt x="699" y="398"/>
                    </a:lnTo>
                    <a:lnTo>
                      <a:pt x="653" y="383"/>
                    </a:lnTo>
                    <a:lnTo>
                      <a:pt x="596" y="364"/>
                    </a:lnTo>
                    <a:lnTo>
                      <a:pt x="534" y="342"/>
                    </a:lnTo>
                    <a:lnTo>
                      <a:pt x="471" y="319"/>
                    </a:lnTo>
                    <a:lnTo>
                      <a:pt x="404" y="294"/>
                    </a:lnTo>
                    <a:lnTo>
                      <a:pt x="342" y="268"/>
                    </a:lnTo>
                    <a:lnTo>
                      <a:pt x="285" y="241"/>
                    </a:lnTo>
                    <a:lnTo>
                      <a:pt x="234" y="218"/>
                    </a:lnTo>
                    <a:lnTo>
                      <a:pt x="190" y="197"/>
                    </a:lnTo>
                    <a:lnTo>
                      <a:pt x="150" y="178"/>
                    </a:lnTo>
                    <a:lnTo>
                      <a:pt x="118" y="161"/>
                    </a:lnTo>
                    <a:lnTo>
                      <a:pt x="89" y="146"/>
                    </a:lnTo>
                    <a:lnTo>
                      <a:pt x="63" y="133"/>
                    </a:lnTo>
                    <a:lnTo>
                      <a:pt x="44" y="119"/>
                    </a:lnTo>
                    <a:lnTo>
                      <a:pt x="34" y="114"/>
                    </a:lnTo>
                    <a:lnTo>
                      <a:pt x="29" y="108"/>
                    </a:lnTo>
                    <a:lnTo>
                      <a:pt x="21" y="101"/>
                    </a:lnTo>
                    <a:lnTo>
                      <a:pt x="17" y="95"/>
                    </a:lnTo>
                    <a:lnTo>
                      <a:pt x="10" y="83"/>
                    </a:lnTo>
                    <a:lnTo>
                      <a:pt x="4" y="74"/>
                    </a:lnTo>
                    <a:lnTo>
                      <a:pt x="0" y="64"/>
                    </a:lnTo>
                    <a:lnTo>
                      <a:pt x="0" y="57"/>
                    </a:lnTo>
                    <a:lnTo>
                      <a:pt x="0" y="51"/>
                    </a:lnTo>
                    <a:lnTo>
                      <a:pt x="0" y="45"/>
                    </a:lnTo>
                    <a:lnTo>
                      <a:pt x="0" y="44"/>
                    </a:lnTo>
                    <a:close/>
                  </a:path>
                </a:pathLst>
              </a:custGeom>
              <a:solidFill>
                <a:srgbClr val="FFB6AB"/>
              </a:solidFill>
              <a:ln w="9525">
                <a:noFill/>
                <a:round/>
                <a:headEnd/>
                <a:tailEnd/>
              </a:ln>
            </p:spPr>
            <p:txBody>
              <a:bodyPr/>
              <a:lstStyle/>
              <a:p>
                <a:endParaRPr lang="pt-BR"/>
              </a:p>
            </p:txBody>
          </p:sp>
          <p:sp>
            <p:nvSpPr>
              <p:cNvPr id="22151" name="Freeform 554"/>
              <p:cNvSpPr>
                <a:spLocks/>
              </p:cNvSpPr>
              <p:nvPr/>
            </p:nvSpPr>
            <p:spPr bwMode="auto">
              <a:xfrm>
                <a:off x="4321" y="2454"/>
                <a:ext cx="82" cy="39"/>
              </a:xfrm>
              <a:custGeom>
                <a:avLst/>
                <a:gdLst>
                  <a:gd name="T0" fmla="*/ 80 w 82"/>
                  <a:gd name="T1" fmla="*/ 0 h 39"/>
                  <a:gd name="T2" fmla="*/ 63 w 82"/>
                  <a:gd name="T3" fmla="*/ 3 h 39"/>
                  <a:gd name="T4" fmla="*/ 48 w 82"/>
                  <a:gd name="T5" fmla="*/ 9 h 39"/>
                  <a:gd name="T6" fmla="*/ 35 w 82"/>
                  <a:gd name="T7" fmla="*/ 15 h 39"/>
                  <a:gd name="T8" fmla="*/ 21 w 82"/>
                  <a:gd name="T9" fmla="*/ 21 h 39"/>
                  <a:gd name="T10" fmla="*/ 14 w 82"/>
                  <a:gd name="T11" fmla="*/ 24 h 39"/>
                  <a:gd name="T12" fmla="*/ 6 w 82"/>
                  <a:gd name="T13" fmla="*/ 30 h 39"/>
                  <a:gd name="T14" fmla="*/ 2 w 82"/>
                  <a:gd name="T15" fmla="*/ 34 h 39"/>
                  <a:gd name="T16" fmla="*/ 0 w 82"/>
                  <a:gd name="T17" fmla="*/ 34 h 39"/>
                  <a:gd name="T18" fmla="*/ 10 w 82"/>
                  <a:gd name="T19" fmla="*/ 39 h 39"/>
                  <a:gd name="T20" fmla="*/ 10 w 82"/>
                  <a:gd name="T21" fmla="*/ 38 h 39"/>
                  <a:gd name="T22" fmla="*/ 14 w 82"/>
                  <a:gd name="T23" fmla="*/ 36 h 39"/>
                  <a:gd name="T24" fmla="*/ 19 w 82"/>
                  <a:gd name="T25" fmla="*/ 32 h 39"/>
                  <a:gd name="T26" fmla="*/ 29 w 82"/>
                  <a:gd name="T27" fmla="*/ 26 h 39"/>
                  <a:gd name="T28" fmla="*/ 38 w 82"/>
                  <a:gd name="T29" fmla="*/ 22 h 39"/>
                  <a:gd name="T30" fmla="*/ 52 w 82"/>
                  <a:gd name="T31" fmla="*/ 17 h 39"/>
                  <a:gd name="T32" fmla="*/ 67 w 82"/>
                  <a:gd name="T33" fmla="*/ 13 h 39"/>
                  <a:gd name="T34" fmla="*/ 82 w 82"/>
                  <a:gd name="T35" fmla="*/ 7 h 39"/>
                  <a:gd name="T36" fmla="*/ 80 w 82"/>
                  <a:gd name="T37" fmla="*/ 0 h 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2"/>
                  <a:gd name="T58" fmla="*/ 0 h 39"/>
                  <a:gd name="T59" fmla="*/ 82 w 82"/>
                  <a:gd name="T60" fmla="*/ 39 h 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2" h="39">
                    <a:moveTo>
                      <a:pt x="80" y="0"/>
                    </a:moveTo>
                    <a:lnTo>
                      <a:pt x="63" y="3"/>
                    </a:lnTo>
                    <a:lnTo>
                      <a:pt x="48" y="9"/>
                    </a:lnTo>
                    <a:lnTo>
                      <a:pt x="35" y="15"/>
                    </a:lnTo>
                    <a:lnTo>
                      <a:pt x="21" y="21"/>
                    </a:lnTo>
                    <a:lnTo>
                      <a:pt x="14" y="24"/>
                    </a:lnTo>
                    <a:lnTo>
                      <a:pt x="6" y="30"/>
                    </a:lnTo>
                    <a:lnTo>
                      <a:pt x="2" y="34"/>
                    </a:lnTo>
                    <a:lnTo>
                      <a:pt x="0" y="34"/>
                    </a:lnTo>
                    <a:lnTo>
                      <a:pt x="10" y="39"/>
                    </a:lnTo>
                    <a:lnTo>
                      <a:pt x="10" y="38"/>
                    </a:lnTo>
                    <a:lnTo>
                      <a:pt x="14" y="36"/>
                    </a:lnTo>
                    <a:lnTo>
                      <a:pt x="19" y="32"/>
                    </a:lnTo>
                    <a:lnTo>
                      <a:pt x="29" y="26"/>
                    </a:lnTo>
                    <a:lnTo>
                      <a:pt x="38" y="22"/>
                    </a:lnTo>
                    <a:lnTo>
                      <a:pt x="52" y="17"/>
                    </a:lnTo>
                    <a:lnTo>
                      <a:pt x="67" y="13"/>
                    </a:lnTo>
                    <a:lnTo>
                      <a:pt x="82" y="7"/>
                    </a:lnTo>
                    <a:lnTo>
                      <a:pt x="80" y="0"/>
                    </a:lnTo>
                    <a:close/>
                  </a:path>
                </a:pathLst>
              </a:custGeom>
              <a:solidFill>
                <a:srgbClr val="000000"/>
              </a:solidFill>
              <a:ln w="9525">
                <a:noFill/>
                <a:round/>
                <a:headEnd/>
                <a:tailEnd/>
              </a:ln>
            </p:spPr>
            <p:txBody>
              <a:bodyPr/>
              <a:lstStyle/>
              <a:p>
                <a:endParaRPr lang="pt-BR"/>
              </a:p>
            </p:txBody>
          </p:sp>
          <p:sp>
            <p:nvSpPr>
              <p:cNvPr id="22152" name="Freeform 555"/>
              <p:cNvSpPr>
                <a:spLocks/>
              </p:cNvSpPr>
              <p:nvPr/>
            </p:nvSpPr>
            <p:spPr bwMode="auto">
              <a:xfrm>
                <a:off x="4401" y="2444"/>
                <a:ext cx="116" cy="17"/>
              </a:xfrm>
              <a:custGeom>
                <a:avLst/>
                <a:gdLst>
                  <a:gd name="T0" fmla="*/ 116 w 116"/>
                  <a:gd name="T1" fmla="*/ 4 h 17"/>
                  <a:gd name="T2" fmla="*/ 101 w 116"/>
                  <a:gd name="T3" fmla="*/ 0 h 17"/>
                  <a:gd name="T4" fmla="*/ 87 w 116"/>
                  <a:gd name="T5" fmla="*/ 0 h 17"/>
                  <a:gd name="T6" fmla="*/ 74 w 116"/>
                  <a:gd name="T7" fmla="*/ 0 h 17"/>
                  <a:gd name="T8" fmla="*/ 61 w 116"/>
                  <a:gd name="T9" fmla="*/ 0 h 17"/>
                  <a:gd name="T10" fmla="*/ 48 w 116"/>
                  <a:gd name="T11" fmla="*/ 2 h 17"/>
                  <a:gd name="T12" fmla="*/ 34 w 116"/>
                  <a:gd name="T13" fmla="*/ 4 h 17"/>
                  <a:gd name="T14" fmla="*/ 19 w 116"/>
                  <a:gd name="T15" fmla="*/ 8 h 17"/>
                  <a:gd name="T16" fmla="*/ 0 w 116"/>
                  <a:gd name="T17" fmla="*/ 10 h 17"/>
                  <a:gd name="T18" fmla="*/ 2 w 116"/>
                  <a:gd name="T19" fmla="*/ 17 h 17"/>
                  <a:gd name="T20" fmla="*/ 19 w 116"/>
                  <a:gd name="T21" fmla="*/ 15 h 17"/>
                  <a:gd name="T22" fmla="*/ 36 w 116"/>
                  <a:gd name="T23" fmla="*/ 12 h 17"/>
                  <a:gd name="T24" fmla="*/ 49 w 116"/>
                  <a:gd name="T25" fmla="*/ 10 h 17"/>
                  <a:gd name="T26" fmla="*/ 63 w 116"/>
                  <a:gd name="T27" fmla="*/ 8 h 17"/>
                  <a:gd name="T28" fmla="*/ 74 w 116"/>
                  <a:gd name="T29" fmla="*/ 8 h 17"/>
                  <a:gd name="T30" fmla="*/ 87 w 116"/>
                  <a:gd name="T31" fmla="*/ 8 h 17"/>
                  <a:gd name="T32" fmla="*/ 99 w 116"/>
                  <a:gd name="T33" fmla="*/ 8 h 17"/>
                  <a:gd name="T34" fmla="*/ 114 w 116"/>
                  <a:gd name="T35" fmla="*/ 12 h 17"/>
                  <a:gd name="T36" fmla="*/ 116 w 116"/>
                  <a:gd name="T37" fmla="*/ 4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6"/>
                  <a:gd name="T58" fmla="*/ 0 h 17"/>
                  <a:gd name="T59" fmla="*/ 116 w 116"/>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6" h="17">
                    <a:moveTo>
                      <a:pt x="116" y="4"/>
                    </a:moveTo>
                    <a:lnTo>
                      <a:pt x="101" y="0"/>
                    </a:lnTo>
                    <a:lnTo>
                      <a:pt x="87" y="0"/>
                    </a:lnTo>
                    <a:lnTo>
                      <a:pt x="74" y="0"/>
                    </a:lnTo>
                    <a:lnTo>
                      <a:pt x="61" y="0"/>
                    </a:lnTo>
                    <a:lnTo>
                      <a:pt x="48" y="2"/>
                    </a:lnTo>
                    <a:lnTo>
                      <a:pt x="34" y="4"/>
                    </a:lnTo>
                    <a:lnTo>
                      <a:pt x="19" y="8"/>
                    </a:lnTo>
                    <a:lnTo>
                      <a:pt x="0" y="10"/>
                    </a:lnTo>
                    <a:lnTo>
                      <a:pt x="2" y="17"/>
                    </a:lnTo>
                    <a:lnTo>
                      <a:pt x="19" y="15"/>
                    </a:lnTo>
                    <a:lnTo>
                      <a:pt x="36" y="12"/>
                    </a:lnTo>
                    <a:lnTo>
                      <a:pt x="49" y="10"/>
                    </a:lnTo>
                    <a:lnTo>
                      <a:pt x="63" y="8"/>
                    </a:lnTo>
                    <a:lnTo>
                      <a:pt x="74" y="8"/>
                    </a:lnTo>
                    <a:lnTo>
                      <a:pt x="87" y="8"/>
                    </a:lnTo>
                    <a:lnTo>
                      <a:pt x="99" y="8"/>
                    </a:lnTo>
                    <a:lnTo>
                      <a:pt x="114" y="12"/>
                    </a:lnTo>
                    <a:lnTo>
                      <a:pt x="116" y="4"/>
                    </a:lnTo>
                    <a:close/>
                  </a:path>
                </a:pathLst>
              </a:custGeom>
              <a:solidFill>
                <a:srgbClr val="000000"/>
              </a:solidFill>
              <a:ln w="9525">
                <a:noFill/>
                <a:round/>
                <a:headEnd/>
                <a:tailEnd/>
              </a:ln>
            </p:spPr>
            <p:txBody>
              <a:bodyPr/>
              <a:lstStyle/>
              <a:p>
                <a:endParaRPr lang="pt-BR"/>
              </a:p>
            </p:txBody>
          </p:sp>
          <p:sp>
            <p:nvSpPr>
              <p:cNvPr id="22153" name="Freeform 556"/>
              <p:cNvSpPr>
                <a:spLocks/>
              </p:cNvSpPr>
              <p:nvPr/>
            </p:nvSpPr>
            <p:spPr bwMode="auto">
              <a:xfrm>
                <a:off x="4515" y="2448"/>
                <a:ext cx="381" cy="119"/>
              </a:xfrm>
              <a:custGeom>
                <a:avLst/>
                <a:gdLst>
                  <a:gd name="T0" fmla="*/ 381 w 381"/>
                  <a:gd name="T1" fmla="*/ 114 h 119"/>
                  <a:gd name="T2" fmla="*/ 359 w 381"/>
                  <a:gd name="T3" fmla="*/ 106 h 119"/>
                  <a:gd name="T4" fmla="*/ 315 w 381"/>
                  <a:gd name="T5" fmla="*/ 93 h 119"/>
                  <a:gd name="T6" fmla="*/ 260 w 381"/>
                  <a:gd name="T7" fmla="*/ 76 h 119"/>
                  <a:gd name="T8" fmla="*/ 195 w 381"/>
                  <a:gd name="T9" fmla="*/ 55 h 119"/>
                  <a:gd name="T10" fmla="*/ 131 w 381"/>
                  <a:gd name="T11" fmla="*/ 36 h 119"/>
                  <a:gd name="T12" fmla="*/ 74 w 381"/>
                  <a:gd name="T13" fmla="*/ 19 h 119"/>
                  <a:gd name="T14" fmla="*/ 28 w 381"/>
                  <a:gd name="T15" fmla="*/ 6 h 119"/>
                  <a:gd name="T16" fmla="*/ 2 w 381"/>
                  <a:gd name="T17" fmla="*/ 0 h 119"/>
                  <a:gd name="T18" fmla="*/ 0 w 381"/>
                  <a:gd name="T19" fmla="*/ 8 h 119"/>
                  <a:gd name="T20" fmla="*/ 25 w 381"/>
                  <a:gd name="T21" fmla="*/ 13 h 119"/>
                  <a:gd name="T22" fmla="*/ 68 w 381"/>
                  <a:gd name="T23" fmla="*/ 27 h 119"/>
                  <a:gd name="T24" fmla="*/ 127 w 381"/>
                  <a:gd name="T25" fmla="*/ 44 h 119"/>
                  <a:gd name="T26" fmla="*/ 192 w 381"/>
                  <a:gd name="T27" fmla="*/ 63 h 119"/>
                  <a:gd name="T28" fmla="*/ 254 w 381"/>
                  <a:gd name="T29" fmla="*/ 83 h 119"/>
                  <a:gd name="T30" fmla="*/ 311 w 381"/>
                  <a:gd name="T31" fmla="*/ 101 h 119"/>
                  <a:gd name="T32" fmla="*/ 355 w 381"/>
                  <a:gd name="T33" fmla="*/ 114 h 119"/>
                  <a:gd name="T34" fmla="*/ 376 w 381"/>
                  <a:gd name="T35" fmla="*/ 119 h 119"/>
                  <a:gd name="T36" fmla="*/ 381 w 381"/>
                  <a:gd name="T37" fmla="*/ 114 h 1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1"/>
                  <a:gd name="T58" fmla="*/ 0 h 119"/>
                  <a:gd name="T59" fmla="*/ 381 w 381"/>
                  <a:gd name="T60" fmla="*/ 119 h 1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1" h="119">
                    <a:moveTo>
                      <a:pt x="381" y="114"/>
                    </a:moveTo>
                    <a:lnTo>
                      <a:pt x="359" y="106"/>
                    </a:lnTo>
                    <a:lnTo>
                      <a:pt x="315" y="93"/>
                    </a:lnTo>
                    <a:lnTo>
                      <a:pt x="260" y="76"/>
                    </a:lnTo>
                    <a:lnTo>
                      <a:pt x="195" y="55"/>
                    </a:lnTo>
                    <a:lnTo>
                      <a:pt x="131" y="36"/>
                    </a:lnTo>
                    <a:lnTo>
                      <a:pt x="74" y="19"/>
                    </a:lnTo>
                    <a:lnTo>
                      <a:pt x="28" y="6"/>
                    </a:lnTo>
                    <a:lnTo>
                      <a:pt x="2" y="0"/>
                    </a:lnTo>
                    <a:lnTo>
                      <a:pt x="0" y="8"/>
                    </a:lnTo>
                    <a:lnTo>
                      <a:pt x="25" y="13"/>
                    </a:lnTo>
                    <a:lnTo>
                      <a:pt x="68" y="27"/>
                    </a:lnTo>
                    <a:lnTo>
                      <a:pt x="127" y="44"/>
                    </a:lnTo>
                    <a:lnTo>
                      <a:pt x="192" y="63"/>
                    </a:lnTo>
                    <a:lnTo>
                      <a:pt x="254" y="83"/>
                    </a:lnTo>
                    <a:lnTo>
                      <a:pt x="311" y="101"/>
                    </a:lnTo>
                    <a:lnTo>
                      <a:pt x="355" y="114"/>
                    </a:lnTo>
                    <a:lnTo>
                      <a:pt x="376" y="119"/>
                    </a:lnTo>
                    <a:lnTo>
                      <a:pt x="381" y="114"/>
                    </a:lnTo>
                    <a:close/>
                  </a:path>
                </a:pathLst>
              </a:custGeom>
              <a:solidFill>
                <a:srgbClr val="000000"/>
              </a:solidFill>
              <a:ln w="9525">
                <a:noFill/>
                <a:round/>
                <a:headEnd/>
                <a:tailEnd/>
              </a:ln>
            </p:spPr>
            <p:txBody>
              <a:bodyPr/>
              <a:lstStyle/>
              <a:p>
                <a:endParaRPr lang="pt-BR"/>
              </a:p>
            </p:txBody>
          </p:sp>
          <p:sp>
            <p:nvSpPr>
              <p:cNvPr id="22154" name="Freeform 557"/>
              <p:cNvSpPr>
                <a:spLocks/>
              </p:cNvSpPr>
              <p:nvPr/>
            </p:nvSpPr>
            <p:spPr bwMode="auto">
              <a:xfrm>
                <a:off x="4891" y="2562"/>
                <a:ext cx="319" cy="121"/>
              </a:xfrm>
              <a:custGeom>
                <a:avLst/>
                <a:gdLst>
                  <a:gd name="T0" fmla="*/ 319 w 319"/>
                  <a:gd name="T1" fmla="*/ 114 h 121"/>
                  <a:gd name="T2" fmla="*/ 298 w 319"/>
                  <a:gd name="T3" fmla="*/ 104 h 121"/>
                  <a:gd name="T4" fmla="*/ 260 w 319"/>
                  <a:gd name="T5" fmla="*/ 89 h 121"/>
                  <a:gd name="T6" fmla="*/ 210 w 319"/>
                  <a:gd name="T7" fmla="*/ 72 h 121"/>
                  <a:gd name="T8" fmla="*/ 159 w 319"/>
                  <a:gd name="T9" fmla="*/ 53 h 121"/>
                  <a:gd name="T10" fmla="*/ 106 w 319"/>
                  <a:gd name="T11" fmla="*/ 34 h 121"/>
                  <a:gd name="T12" fmla="*/ 61 w 319"/>
                  <a:gd name="T13" fmla="*/ 19 h 121"/>
                  <a:gd name="T14" fmla="*/ 24 w 319"/>
                  <a:gd name="T15" fmla="*/ 5 h 121"/>
                  <a:gd name="T16" fmla="*/ 5 w 319"/>
                  <a:gd name="T17" fmla="*/ 0 h 121"/>
                  <a:gd name="T18" fmla="*/ 0 w 319"/>
                  <a:gd name="T19" fmla="*/ 5 h 121"/>
                  <a:gd name="T20" fmla="*/ 19 w 319"/>
                  <a:gd name="T21" fmla="*/ 13 h 121"/>
                  <a:gd name="T22" fmla="*/ 55 w 319"/>
                  <a:gd name="T23" fmla="*/ 26 h 121"/>
                  <a:gd name="T24" fmla="*/ 102 w 319"/>
                  <a:gd name="T25" fmla="*/ 42 h 121"/>
                  <a:gd name="T26" fmla="*/ 154 w 319"/>
                  <a:gd name="T27" fmla="*/ 61 h 121"/>
                  <a:gd name="T28" fmla="*/ 207 w 319"/>
                  <a:gd name="T29" fmla="*/ 79 h 121"/>
                  <a:gd name="T30" fmla="*/ 254 w 319"/>
                  <a:gd name="T31" fmla="*/ 98 h 121"/>
                  <a:gd name="T32" fmla="*/ 292 w 319"/>
                  <a:gd name="T33" fmla="*/ 112 h 121"/>
                  <a:gd name="T34" fmla="*/ 313 w 319"/>
                  <a:gd name="T35" fmla="*/ 121 h 121"/>
                  <a:gd name="T36" fmla="*/ 319 w 319"/>
                  <a:gd name="T37" fmla="*/ 114 h 1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9"/>
                  <a:gd name="T58" fmla="*/ 0 h 121"/>
                  <a:gd name="T59" fmla="*/ 319 w 319"/>
                  <a:gd name="T60" fmla="*/ 121 h 1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9" h="121">
                    <a:moveTo>
                      <a:pt x="319" y="114"/>
                    </a:moveTo>
                    <a:lnTo>
                      <a:pt x="298" y="104"/>
                    </a:lnTo>
                    <a:lnTo>
                      <a:pt x="260" y="89"/>
                    </a:lnTo>
                    <a:lnTo>
                      <a:pt x="210" y="72"/>
                    </a:lnTo>
                    <a:lnTo>
                      <a:pt x="159" y="53"/>
                    </a:lnTo>
                    <a:lnTo>
                      <a:pt x="106" y="34"/>
                    </a:lnTo>
                    <a:lnTo>
                      <a:pt x="61" y="19"/>
                    </a:lnTo>
                    <a:lnTo>
                      <a:pt x="24" y="5"/>
                    </a:lnTo>
                    <a:lnTo>
                      <a:pt x="5" y="0"/>
                    </a:lnTo>
                    <a:lnTo>
                      <a:pt x="0" y="5"/>
                    </a:lnTo>
                    <a:lnTo>
                      <a:pt x="19" y="13"/>
                    </a:lnTo>
                    <a:lnTo>
                      <a:pt x="55" y="26"/>
                    </a:lnTo>
                    <a:lnTo>
                      <a:pt x="102" y="42"/>
                    </a:lnTo>
                    <a:lnTo>
                      <a:pt x="154" y="61"/>
                    </a:lnTo>
                    <a:lnTo>
                      <a:pt x="207" y="79"/>
                    </a:lnTo>
                    <a:lnTo>
                      <a:pt x="254" y="98"/>
                    </a:lnTo>
                    <a:lnTo>
                      <a:pt x="292" y="112"/>
                    </a:lnTo>
                    <a:lnTo>
                      <a:pt x="313" y="121"/>
                    </a:lnTo>
                    <a:lnTo>
                      <a:pt x="319" y="114"/>
                    </a:lnTo>
                    <a:close/>
                  </a:path>
                </a:pathLst>
              </a:custGeom>
              <a:solidFill>
                <a:srgbClr val="000000"/>
              </a:solidFill>
              <a:ln w="9525">
                <a:noFill/>
                <a:round/>
                <a:headEnd/>
                <a:tailEnd/>
              </a:ln>
            </p:spPr>
            <p:txBody>
              <a:bodyPr/>
              <a:lstStyle/>
              <a:p>
                <a:endParaRPr lang="pt-BR"/>
              </a:p>
            </p:txBody>
          </p:sp>
          <p:sp>
            <p:nvSpPr>
              <p:cNvPr id="22155" name="Freeform 558"/>
              <p:cNvSpPr>
                <a:spLocks/>
              </p:cNvSpPr>
              <p:nvPr/>
            </p:nvSpPr>
            <p:spPr bwMode="auto">
              <a:xfrm>
                <a:off x="5204" y="2676"/>
                <a:ext cx="159" cy="104"/>
              </a:xfrm>
              <a:custGeom>
                <a:avLst/>
                <a:gdLst>
                  <a:gd name="T0" fmla="*/ 159 w 159"/>
                  <a:gd name="T1" fmla="*/ 104 h 104"/>
                  <a:gd name="T2" fmla="*/ 159 w 159"/>
                  <a:gd name="T3" fmla="*/ 98 h 104"/>
                  <a:gd name="T4" fmla="*/ 157 w 159"/>
                  <a:gd name="T5" fmla="*/ 91 h 104"/>
                  <a:gd name="T6" fmla="*/ 152 w 159"/>
                  <a:gd name="T7" fmla="*/ 83 h 104"/>
                  <a:gd name="T8" fmla="*/ 142 w 159"/>
                  <a:gd name="T9" fmla="*/ 76 h 104"/>
                  <a:gd name="T10" fmla="*/ 123 w 159"/>
                  <a:gd name="T11" fmla="*/ 62 h 104"/>
                  <a:gd name="T12" fmla="*/ 99 w 159"/>
                  <a:gd name="T13" fmla="*/ 47 h 104"/>
                  <a:gd name="T14" fmla="*/ 72 w 159"/>
                  <a:gd name="T15" fmla="*/ 32 h 104"/>
                  <a:gd name="T16" fmla="*/ 47 w 159"/>
                  <a:gd name="T17" fmla="*/ 19 h 104"/>
                  <a:gd name="T18" fmla="*/ 25 w 159"/>
                  <a:gd name="T19" fmla="*/ 9 h 104"/>
                  <a:gd name="T20" fmla="*/ 6 w 159"/>
                  <a:gd name="T21" fmla="*/ 0 h 104"/>
                  <a:gd name="T22" fmla="*/ 0 w 159"/>
                  <a:gd name="T23" fmla="*/ 7 h 104"/>
                  <a:gd name="T24" fmla="*/ 19 w 159"/>
                  <a:gd name="T25" fmla="*/ 15 h 104"/>
                  <a:gd name="T26" fmla="*/ 42 w 159"/>
                  <a:gd name="T27" fmla="*/ 26 h 104"/>
                  <a:gd name="T28" fmla="*/ 66 w 159"/>
                  <a:gd name="T29" fmla="*/ 40 h 104"/>
                  <a:gd name="T30" fmla="*/ 91 w 159"/>
                  <a:gd name="T31" fmla="*/ 55 h 104"/>
                  <a:gd name="T32" fmla="*/ 116 w 159"/>
                  <a:gd name="T33" fmla="*/ 68 h 104"/>
                  <a:gd name="T34" fmla="*/ 135 w 159"/>
                  <a:gd name="T35" fmla="*/ 83 h 104"/>
                  <a:gd name="T36" fmla="*/ 142 w 159"/>
                  <a:gd name="T37" fmla="*/ 89 h 104"/>
                  <a:gd name="T38" fmla="*/ 146 w 159"/>
                  <a:gd name="T39" fmla="*/ 95 h 104"/>
                  <a:gd name="T40" fmla="*/ 148 w 159"/>
                  <a:gd name="T41" fmla="*/ 98 h 104"/>
                  <a:gd name="T42" fmla="*/ 148 w 159"/>
                  <a:gd name="T43" fmla="*/ 102 h 104"/>
                  <a:gd name="T44" fmla="*/ 159 w 159"/>
                  <a:gd name="T45" fmla="*/ 104 h 10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9"/>
                  <a:gd name="T70" fmla="*/ 0 h 104"/>
                  <a:gd name="T71" fmla="*/ 159 w 159"/>
                  <a:gd name="T72" fmla="*/ 104 h 10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9" h="104">
                    <a:moveTo>
                      <a:pt x="159" y="104"/>
                    </a:moveTo>
                    <a:lnTo>
                      <a:pt x="159" y="98"/>
                    </a:lnTo>
                    <a:lnTo>
                      <a:pt x="157" y="91"/>
                    </a:lnTo>
                    <a:lnTo>
                      <a:pt x="152" y="83"/>
                    </a:lnTo>
                    <a:lnTo>
                      <a:pt x="142" y="76"/>
                    </a:lnTo>
                    <a:lnTo>
                      <a:pt x="123" y="62"/>
                    </a:lnTo>
                    <a:lnTo>
                      <a:pt x="99" y="47"/>
                    </a:lnTo>
                    <a:lnTo>
                      <a:pt x="72" y="32"/>
                    </a:lnTo>
                    <a:lnTo>
                      <a:pt x="47" y="19"/>
                    </a:lnTo>
                    <a:lnTo>
                      <a:pt x="25" y="9"/>
                    </a:lnTo>
                    <a:lnTo>
                      <a:pt x="6" y="0"/>
                    </a:lnTo>
                    <a:lnTo>
                      <a:pt x="0" y="7"/>
                    </a:lnTo>
                    <a:lnTo>
                      <a:pt x="19" y="15"/>
                    </a:lnTo>
                    <a:lnTo>
                      <a:pt x="42" y="26"/>
                    </a:lnTo>
                    <a:lnTo>
                      <a:pt x="66" y="40"/>
                    </a:lnTo>
                    <a:lnTo>
                      <a:pt x="91" y="55"/>
                    </a:lnTo>
                    <a:lnTo>
                      <a:pt x="116" y="68"/>
                    </a:lnTo>
                    <a:lnTo>
                      <a:pt x="135" y="83"/>
                    </a:lnTo>
                    <a:lnTo>
                      <a:pt x="142" y="89"/>
                    </a:lnTo>
                    <a:lnTo>
                      <a:pt x="146" y="95"/>
                    </a:lnTo>
                    <a:lnTo>
                      <a:pt x="148" y="98"/>
                    </a:lnTo>
                    <a:lnTo>
                      <a:pt x="148" y="102"/>
                    </a:lnTo>
                    <a:lnTo>
                      <a:pt x="159" y="104"/>
                    </a:lnTo>
                    <a:close/>
                  </a:path>
                </a:pathLst>
              </a:custGeom>
              <a:solidFill>
                <a:srgbClr val="000000"/>
              </a:solidFill>
              <a:ln w="9525">
                <a:noFill/>
                <a:round/>
                <a:headEnd/>
                <a:tailEnd/>
              </a:ln>
            </p:spPr>
            <p:txBody>
              <a:bodyPr/>
              <a:lstStyle/>
              <a:p>
                <a:endParaRPr lang="pt-BR"/>
              </a:p>
            </p:txBody>
          </p:sp>
          <p:sp>
            <p:nvSpPr>
              <p:cNvPr id="22156" name="Freeform 559"/>
              <p:cNvSpPr>
                <a:spLocks/>
              </p:cNvSpPr>
              <p:nvPr/>
            </p:nvSpPr>
            <p:spPr bwMode="auto">
              <a:xfrm>
                <a:off x="5240" y="2778"/>
                <a:ext cx="123" cy="86"/>
              </a:xfrm>
              <a:custGeom>
                <a:avLst/>
                <a:gdLst>
                  <a:gd name="T0" fmla="*/ 4 w 123"/>
                  <a:gd name="T1" fmla="*/ 86 h 86"/>
                  <a:gd name="T2" fmla="*/ 15 w 123"/>
                  <a:gd name="T3" fmla="*/ 82 h 86"/>
                  <a:gd name="T4" fmla="*/ 27 w 123"/>
                  <a:gd name="T5" fmla="*/ 78 h 86"/>
                  <a:gd name="T6" fmla="*/ 38 w 123"/>
                  <a:gd name="T7" fmla="*/ 74 h 86"/>
                  <a:gd name="T8" fmla="*/ 47 w 123"/>
                  <a:gd name="T9" fmla="*/ 70 h 86"/>
                  <a:gd name="T10" fmla="*/ 66 w 123"/>
                  <a:gd name="T11" fmla="*/ 59 h 86"/>
                  <a:gd name="T12" fmla="*/ 83 w 123"/>
                  <a:gd name="T13" fmla="*/ 48 h 86"/>
                  <a:gd name="T14" fmla="*/ 99 w 123"/>
                  <a:gd name="T15" fmla="*/ 34 h 86"/>
                  <a:gd name="T16" fmla="*/ 110 w 123"/>
                  <a:gd name="T17" fmla="*/ 23 h 86"/>
                  <a:gd name="T18" fmla="*/ 118 w 123"/>
                  <a:gd name="T19" fmla="*/ 12 h 86"/>
                  <a:gd name="T20" fmla="*/ 123 w 123"/>
                  <a:gd name="T21" fmla="*/ 2 h 86"/>
                  <a:gd name="T22" fmla="*/ 112 w 123"/>
                  <a:gd name="T23" fmla="*/ 0 h 86"/>
                  <a:gd name="T24" fmla="*/ 106 w 123"/>
                  <a:gd name="T25" fmla="*/ 8 h 86"/>
                  <a:gd name="T26" fmla="*/ 101 w 123"/>
                  <a:gd name="T27" fmla="*/ 19 h 86"/>
                  <a:gd name="T28" fmla="*/ 89 w 123"/>
                  <a:gd name="T29" fmla="*/ 30 h 86"/>
                  <a:gd name="T30" fmla="*/ 74 w 123"/>
                  <a:gd name="T31" fmla="*/ 42 h 86"/>
                  <a:gd name="T32" fmla="*/ 59 w 123"/>
                  <a:gd name="T33" fmla="*/ 53 h 86"/>
                  <a:gd name="T34" fmla="*/ 40 w 123"/>
                  <a:gd name="T35" fmla="*/ 63 h 86"/>
                  <a:gd name="T36" fmla="*/ 32 w 123"/>
                  <a:gd name="T37" fmla="*/ 68 h 86"/>
                  <a:gd name="T38" fmla="*/ 21 w 123"/>
                  <a:gd name="T39" fmla="*/ 72 h 86"/>
                  <a:gd name="T40" fmla="*/ 11 w 123"/>
                  <a:gd name="T41" fmla="*/ 74 h 86"/>
                  <a:gd name="T42" fmla="*/ 0 w 123"/>
                  <a:gd name="T43" fmla="*/ 78 h 86"/>
                  <a:gd name="T44" fmla="*/ 4 w 123"/>
                  <a:gd name="T45" fmla="*/ 86 h 8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3"/>
                  <a:gd name="T70" fmla="*/ 0 h 86"/>
                  <a:gd name="T71" fmla="*/ 123 w 123"/>
                  <a:gd name="T72" fmla="*/ 86 h 8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3" h="86">
                    <a:moveTo>
                      <a:pt x="4" y="86"/>
                    </a:moveTo>
                    <a:lnTo>
                      <a:pt x="15" y="82"/>
                    </a:lnTo>
                    <a:lnTo>
                      <a:pt x="27" y="78"/>
                    </a:lnTo>
                    <a:lnTo>
                      <a:pt x="38" y="74"/>
                    </a:lnTo>
                    <a:lnTo>
                      <a:pt x="47" y="70"/>
                    </a:lnTo>
                    <a:lnTo>
                      <a:pt x="66" y="59"/>
                    </a:lnTo>
                    <a:lnTo>
                      <a:pt x="83" y="48"/>
                    </a:lnTo>
                    <a:lnTo>
                      <a:pt x="99" y="34"/>
                    </a:lnTo>
                    <a:lnTo>
                      <a:pt x="110" y="23"/>
                    </a:lnTo>
                    <a:lnTo>
                      <a:pt x="118" y="12"/>
                    </a:lnTo>
                    <a:lnTo>
                      <a:pt x="123" y="2"/>
                    </a:lnTo>
                    <a:lnTo>
                      <a:pt x="112" y="0"/>
                    </a:lnTo>
                    <a:lnTo>
                      <a:pt x="106" y="8"/>
                    </a:lnTo>
                    <a:lnTo>
                      <a:pt x="101" y="19"/>
                    </a:lnTo>
                    <a:lnTo>
                      <a:pt x="89" y="30"/>
                    </a:lnTo>
                    <a:lnTo>
                      <a:pt x="74" y="42"/>
                    </a:lnTo>
                    <a:lnTo>
                      <a:pt x="59" y="53"/>
                    </a:lnTo>
                    <a:lnTo>
                      <a:pt x="40" y="63"/>
                    </a:lnTo>
                    <a:lnTo>
                      <a:pt x="32" y="68"/>
                    </a:lnTo>
                    <a:lnTo>
                      <a:pt x="21" y="72"/>
                    </a:lnTo>
                    <a:lnTo>
                      <a:pt x="11" y="74"/>
                    </a:lnTo>
                    <a:lnTo>
                      <a:pt x="0" y="78"/>
                    </a:lnTo>
                    <a:lnTo>
                      <a:pt x="4" y="86"/>
                    </a:lnTo>
                    <a:close/>
                  </a:path>
                </a:pathLst>
              </a:custGeom>
              <a:solidFill>
                <a:srgbClr val="000000"/>
              </a:solidFill>
              <a:ln w="9525">
                <a:noFill/>
                <a:round/>
                <a:headEnd/>
                <a:tailEnd/>
              </a:ln>
            </p:spPr>
            <p:txBody>
              <a:bodyPr/>
              <a:lstStyle/>
              <a:p>
                <a:endParaRPr lang="pt-BR"/>
              </a:p>
            </p:txBody>
          </p:sp>
          <p:sp>
            <p:nvSpPr>
              <p:cNvPr id="22157" name="Freeform 560"/>
              <p:cNvSpPr>
                <a:spLocks/>
              </p:cNvSpPr>
              <p:nvPr/>
            </p:nvSpPr>
            <p:spPr bwMode="auto">
              <a:xfrm>
                <a:off x="5024" y="2843"/>
                <a:ext cx="220" cy="32"/>
              </a:xfrm>
              <a:custGeom>
                <a:avLst/>
                <a:gdLst>
                  <a:gd name="T0" fmla="*/ 0 w 220"/>
                  <a:gd name="T1" fmla="*/ 7 h 32"/>
                  <a:gd name="T2" fmla="*/ 21 w 220"/>
                  <a:gd name="T3" fmla="*/ 13 h 32"/>
                  <a:gd name="T4" fmla="*/ 39 w 220"/>
                  <a:gd name="T5" fmla="*/ 19 h 32"/>
                  <a:gd name="T6" fmla="*/ 57 w 220"/>
                  <a:gd name="T7" fmla="*/ 22 h 32"/>
                  <a:gd name="T8" fmla="*/ 74 w 220"/>
                  <a:gd name="T9" fmla="*/ 26 h 32"/>
                  <a:gd name="T10" fmla="*/ 89 w 220"/>
                  <a:gd name="T11" fmla="*/ 28 h 32"/>
                  <a:gd name="T12" fmla="*/ 102 w 220"/>
                  <a:gd name="T13" fmla="*/ 32 h 32"/>
                  <a:gd name="T14" fmla="*/ 115 w 220"/>
                  <a:gd name="T15" fmla="*/ 32 h 32"/>
                  <a:gd name="T16" fmla="*/ 129 w 220"/>
                  <a:gd name="T17" fmla="*/ 32 h 32"/>
                  <a:gd name="T18" fmla="*/ 153 w 220"/>
                  <a:gd name="T19" fmla="*/ 32 h 32"/>
                  <a:gd name="T20" fmla="*/ 176 w 220"/>
                  <a:gd name="T21" fmla="*/ 30 h 32"/>
                  <a:gd name="T22" fmla="*/ 197 w 220"/>
                  <a:gd name="T23" fmla="*/ 26 h 32"/>
                  <a:gd name="T24" fmla="*/ 220 w 220"/>
                  <a:gd name="T25" fmla="*/ 21 h 32"/>
                  <a:gd name="T26" fmla="*/ 216 w 220"/>
                  <a:gd name="T27" fmla="*/ 13 h 32"/>
                  <a:gd name="T28" fmla="*/ 195 w 220"/>
                  <a:gd name="T29" fmla="*/ 17 h 32"/>
                  <a:gd name="T30" fmla="*/ 172 w 220"/>
                  <a:gd name="T31" fmla="*/ 22 h 32"/>
                  <a:gd name="T32" fmla="*/ 151 w 220"/>
                  <a:gd name="T33" fmla="*/ 24 h 32"/>
                  <a:gd name="T34" fmla="*/ 129 w 220"/>
                  <a:gd name="T35" fmla="*/ 24 h 32"/>
                  <a:gd name="T36" fmla="*/ 117 w 220"/>
                  <a:gd name="T37" fmla="*/ 24 h 32"/>
                  <a:gd name="T38" fmla="*/ 104 w 220"/>
                  <a:gd name="T39" fmla="*/ 22 h 32"/>
                  <a:gd name="T40" fmla="*/ 91 w 220"/>
                  <a:gd name="T41" fmla="*/ 21 h 32"/>
                  <a:gd name="T42" fmla="*/ 76 w 220"/>
                  <a:gd name="T43" fmla="*/ 19 h 32"/>
                  <a:gd name="T44" fmla="*/ 60 w 220"/>
                  <a:gd name="T45" fmla="*/ 15 h 32"/>
                  <a:gd name="T46" fmla="*/ 41 w 220"/>
                  <a:gd name="T47" fmla="*/ 11 h 32"/>
                  <a:gd name="T48" fmla="*/ 24 w 220"/>
                  <a:gd name="T49" fmla="*/ 5 h 32"/>
                  <a:gd name="T50" fmla="*/ 3 w 220"/>
                  <a:gd name="T51" fmla="*/ 0 h 32"/>
                  <a:gd name="T52" fmla="*/ 0 w 220"/>
                  <a:gd name="T53" fmla="*/ 7 h 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20"/>
                  <a:gd name="T82" fmla="*/ 0 h 32"/>
                  <a:gd name="T83" fmla="*/ 220 w 220"/>
                  <a:gd name="T84" fmla="*/ 32 h 3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20" h="32">
                    <a:moveTo>
                      <a:pt x="0" y="7"/>
                    </a:moveTo>
                    <a:lnTo>
                      <a:pt x="21" y="13"/>
                    </a:lnTo>
                    <a:lnTo>
                      <a:pt x="39" y="19"/>
                    </a:lnTo>
                    <a:lnTo>
                      <a:pt x="57" y="22"/>
                    </a:lnTo>
                    <a:lnTo>
                      <a:pt x="74" y="26"/>
                    </a:lnTo>
                    <a:lnTo>
                      <a:pt x="89" y="28"/>
                    </a:lnTo>
                    <a:lnTo>
                      <a:pt x="102" y="32"/>
                    </a:lnTo>
                    <a:lnTo>
                      <a:pt x="115" y="32"/>
                    </a:lnTo>
                    <a:lnTo>
                      <a:pt x="129" y="32"/>
                    </a:lnTo>
                    <a:lnTo>
                      <a:pt x="153" y="32"/>
                    </a:lnTo>
                    <a:lnTo>
                      <a:pt x="176" y="30"/>
                    </a:lnTo>
                    <a:lnTo>
                      <a:pt x="197" y="26"/>
                    </a:lnTo>
                    <a:lnTo>
                      <a:pt x="220" y="21"/>
                    </a:lnTo>
                    <a:lnTo>
                      <a:pt x="216" y="13"/>
                    </a:lnTo>
                    <a:lnTo>
                      <a:pt x="195" y="17"/>
                    </a:lnTo>
                    <a:lnTo>
                      <a:pt x="172" y="22"/>
                    </a:lnTo>
                    <a:lnTo>
                      <a:pt x="151" y="24"/>
                    </a:lnTo>
                    <a:lnTo>
                      <a:pt x="129" y="24"/>
                    </a:lnTo>
                    <a:lnTo>
                      <a:pt x="117" y="24"/>
                    </a:lnTo>
                    <a:lnTo>
                      <a:pt x="104" y="22"/>
                    </a:lnTo>
                    <a:lnTo>
                      <a:pt x="91" y="21"/>
                    </a:lnTo>
                    <a:lnTo>
                      <a:pt x="76" y="19"/>
                    </a:lnTo>
                    <a:lnTo>
                      <a:pt x="60" y="15"/>
                    </a:lnTo>
                    <a:lnTo>
                      <a:pt x="41" y="11"/>
                    </a:lnTo>
                    <a:lnTo>
                      <a:pt x="24" y="5"/>
                    </a:lnTo>
                    <a:lnTo>
                      <a:pt x="3" y="0"/>
                    </a:lnTo>
                    <a:lnTo>
                      <a:pt x="0" y="7"/>
                    </a:lnTo>
                    <a:close/>
                  </a:path>
                </a:pathLst>
              </a:custGeom>
              <a:solidFill>
                <a:srgbClr val="000000"/>
              </a:solidFill>
              <a:ln w="9525">
                <a:noFill/>
                <a:round/>
                <a:headEnd/>
                <a:tailEnd/>
              </a:ln>
            </p:spPr>
            <p:txBody>
              <a:bodyPr/>
              <a:lstStyle/>
              <a:p>
                <a:endParaRPr lang="pt-BR"/>
              </a:p>
            </p:txBody>
          </p:sp>
          <p:sp>
            <p:nvSpPr>
              <p:cNvPr id="22158" name="Freeform 561"/>
              <p:cNvSpPr>
                <a:spLocks/>
              </p:cNvSpPr>
              <p:nvPr/>
            </p:nvSpPr>
            <p:spPr bwMode="auto">
              <a:xfrm>
                <a:off x="4555" y="2662"/>
                <a:ext cx="472" cy="188"/>
              </a:xfrm>
              <a:custGeom>
                <a:avLst/>
                <a:gdLst>
                  <a:gd name="T0" fmla="*/ 0 w 472"/>
                  <a:gd name="T1" fmla="*/ 8 h 188"/>
                  <a:gd name="T2" fmla="*/ 51 w 472"/>
                  <a:gd name="T3" fmla="*/ 33 h 188"/>
                  <a:gd name="T4" fmla="*/ 108 w 472"/>
                  <a:gd name="T5" fmla="*/ 57 h 188"/>
                  <a:gd name="T6" fmla="*/ 173 w 472"/>
                  <a:gd name="T7" fmla="*/ 84 h 188"/>
                  <a:gd name="T8" fmla="*/ 237 w 472"/>
                  <a:gd name="T9" fmla="*/ 109 h 188"/>
                  <a:gd name="T10" fmla="*/ 302 w 472"/>
                  <a:gd name="T11" fmla="*/ 131 h 188"/>
                  <a:gd name="T12" fmla="*/ 364 w 472"/>
                  <a:gd name="T13" fmla="*/ 154 h 188"/>
                  <a:gd name="T14" fmla="*/ 421 w 472"/>
                  <a:gd name="T15" fmla="*/ 173 h 188"/>
                  <a:gd name="T16" fmla="*/ 469 w 472"/>
                  <a:gd name="T17" fmla="*/ 188 h 188"/>
                  <a:gd name="T18" fmla="*/ 472 w 472"/>
                  <a:gd name="T19" fmla="*/ 181 h 188"/>
                  <a:gd name="T20" fmla="*/ 425 w 472"/>
                  <a:gd name="T21" fmla="*/ 165 h 188"/>
                  <a:gd name="T22" fmla="*/ 370 w 472"/>
                  <a:gd name="T23" fmla="*/ 146 h 188"/>
                  <a:gd name="T24" fmla="*/ 307 w 472"/>
                  <a:gd name="T25" fmla="*/ 124 h 188"/>
                  <a:gd name="T26" fmla="*/ 243 w 472"/>
                  <a:gd name="T27" fmla="*/ 101 h 188"/>
                  <a:gd name="T28" fmla="*/ 178 w 472"/>
                  <a:gd name="T29" fmla="*/ 74 h 188"/>
                  <a:gd name="T30" fmla="*/ 116 w 472"/>
                  <a:gd name="T31" fmla="*/ 50 h 188"/>
                  <a:gd name="T32" fmla="*/ 57 w 472"/>
                  <a:gd name="T33" fmla="*/ 25 h 188"/>
                  <a:gd name="T34" fmla="*/ 7 w 472"/>
                  <a:gd name="T35" fmla="*/ 0 h 188"/>
                  <a:gd name="T36" fmla="*/ 0 w 472"/>
                  <a:gd name="T37" fmla="*/ 8 h 1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72"/>
                  <a:gd name="T58" fmla="*/ 0 h 188"/>
                  <a:gd name="T59" fmla="*/ 472 w 472"/>
                  <a:gd name="T60" fmla="*/ 188 h 1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72" h="188">
                    <a:moveTo>
                      <a:pt x="0" y="8"/>
                    </a:moveTo>
                    <a:lnTo>
                      <a:pt x="51" y="33"/>
                    </a:lnTo>
                    <a:lnTo>
                      <a:pt x="108" y="57"/>
                    </a:lnTo>
                    <a:lnTo>
                      <a:pt x="173" y="84"/>
                    </a:lnTo>
                    <a:lnTo>
                      <a:pt x="237" y="109"/>
                    </a:lnTo>
                    <a:lnTo>
                      <a:pt x="302" y="131"/>
                    </a:lnTo>
                    <a:lnTo>
                      <a:pt x="364" y="154"/>
                    </a:lnTo>
                    <a:lnTo>
                      <a:pt x="421" y="173"/>
                    </a:lnTo>
                    <a:lnTo>
                      <a:pt x="469" y="188"/>
                    </a:lnTo>
                    <a:lnTo>
                      <a:pt x="472" y="181"/>
                    </a:lnTo>
                    <a:lnTo>
                      <a:pt x="425" y="165"/>
                    </a:lnTo>
                    <a:lnTo>
                      <a:pt x="370" y="146"/>
                    </a:lnTo>
                    <a:lnTo>
                      <a:pt x="307" y="124"/>
                    </a:lnTo>
                    <a:lnTo>
                      <a:pt x="243" y="101"/>
                    </a:lnTo>
                    <a:lnTo>
                      <a:pt x="178" y="74"/>
                    </a:lnTo>
                    <a:lnTo>
                      <a:pt x="116" y="50"/>
                    </a:lnTo>
                    <a:lnTo>
                      <a:pt x="57" y="25"/>
                    </a:lnTo>
                    <a:lnTo>
                      <a:pt x="7" y="0"/>
                    </a:lnTo>
                    <a:lnTo>
                      <a:pt x="0" y="8"/>
                    </a:lnTo>
                    <a:close/>
                  </a:path>
                </a:pathLst>
              </a:custGeom>
              <a:solidFill>
                <a:srgbClr val="000000"/>
              </a:solidFill>
              <a:ln w="9525">
                <a:noFill/>
                <a:round/>
                <a:headEnd/>
                <a:tailEnd/>
              </a:ln>
            </p:spPr>
            <p:txBody>
              <a:bodyPr/>
              <a:lstStyle/>
              <a:p>
                <a:endParaRPr lang="pt-BR"/>
              </a:p>
            </p:txBody>
          </p:sp>
          <p:sp>
            <p:nvSpPr>
              <p:cNvPr id="22159" name="Freeform 562"/>
              <p:cNvSpPr>
                <a:spLocks/>
              </p:cNvSpPr>
              <p:nvPr/>
            </p:nvSpPr>
            <p:spPr bwMode="auto">
              <a:xfrm>
                <a:off x="4337" y="2541"/>
                <a:ext cx="225" cy="129"/>
              </a:xfrm>
              <a:custGeom>
                <a:avLst/>
                <a:gdLst>
                  <a:gd name="T0" fmla="*/ 0 w 225"/>
                  <a:gd name="T1" fmla="*/ 4 h 129"/>
                  <a:gd name="T2" fmla="*/ 5 w 225"/>
                  <a:gd name="T3" fmla="*/ 11 h 129"/>
                  <a:gd name="T4" fmla="*/ 13 w 225"/>
                  <a:gd name="T5" fmla="*/ 17 h 129"/>
                  <a:gd name="T6" fmla="*/ 19 w 225"/>
                  <a:gd name="T7" fmla="*/ 23 h 129"/>
                  <a:gd name="T8" fmla="*/ 28 w 225"/>
                  <a:gd name="T9" fmla="*/ 30 h 129"/>
                  <a:gd name="T10" fmla="*/ 47 w 225"/>
                  <a:gd name="T11" fmla="*/ 42 h 129"/>
                  <a:gd name="T12" fmla="*/ 72 w 225"/>
                  <a:gd name="T13" fmla="*/ 57 h 129"/>
                  <a:gd name="T14" fmla="*/ 102 w 225"/>
                  <a:gd name="T15" fmla="*/ 72 h 129"/>
                  <a:gd name="T16" fmla="*/ 136 w 225"/>
                  <a:gd name="T17" fmla="*/ 89 h 129"/>
                  <a:gd name="T18" fmla="*/ 174 w 225"/>
                  <a:gd name="T19" fmla="*/ 108 h 129"/>
                  <a:gd name="T20" fmla="*/ 218 w 225"/>
                  <a:gd name="T21" fmla="*/ 129 h 129"/>
                  <a:gd name="T22" fmla="*/ 225 w 225"/>
                  <a:gd name="T23" fmla="*/ 121 h 129"/>
                  <a:gd name="T24" fmla="*/ 182 w 225"/>
                  <a:gd name="T25" fmla="*/ 100 h 129"/>
                  <a:gd name="T26" fmla="*/ 142 w 225"/>
                  <a:gd name="T27" fmla="*/ 82 h 129"/>
                  <a:gd name="T28" fmla="*/ 108 w 225"/>
                  <a:gd name="T29" fmla="*/ 66 h 129"/>
                  <a:gd name="T30" fmla="*/ 79 w 225"/>
                  <a:gd name="T31" fmla="*/ 51 h 129"/>
                  <a:gd name="T32" fmla="*/ 55 w 225"/>
                  <a:gd name="T33" fmla="*/ 36 h 129"/>
                  <a:gd name="T34" fmla="*/ 36 w 225"/>
                  <a:gd name="T35" fmla="*/ 23 h 129"/>
                  <a:gd name="T36" fmla="*/ 28 w 225"/>
                  <a:gd name="T37" fmla="*/ 17 h 129"/>
                  <a:gd name="T38" fmla="*/ 20 w 225"/>
                  <a:gd name="T39" fmla="*/ 11 h 129"/>
                  <a:gd name="T40" fmla="*/ 15 w 225"/>
                  <a:gd name="T41" fmla="*/ 6 h 129"/>
                  <a:gd name="T42" fmla="*/ 9 w 225"/>
                  <a:gd name="T43" fmla="*/ 0 h 129"/>
                  <a:gd name="T44" fmla="*/ 0 w 225"/>
                  <a:gd name="T45" fmla="*/ 4 h 1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5"/>
                  <a:gd name="T70" fmla="*/ 0 h 129"/>
                  <a:gd name="T71" fmla="*/ 225 w 225"/>
                  <a:gd name="T72" fmla="*/ 129 h 1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5" h="129">
                    <a:moveTo>
                      <a:pt x="0" y="4"/>
                    </a:moveTo>
                    <a:lnTo>
                      <a:pt x="5" y="11"/>
                    </a:lnTo>
                    <a:lnTo>
                      <a:pt x="13" y="17"/>
                    </a:lnTo>
                    <a:lnTo>
                      <a:pt x="19" y="23"/>
                    </a:lnTo>
                    <a:lnTo>
                      <a:pt x="28" y="30"/>
                    </a:lnTo>
                    <a:lnTo>
                      <a:pt x="47" y="42"/>
                    </a:lnTo>
                    <a:lnTo>
                      <a:pt x="72" y="57"/>
                    </a:lnTo>
                    <a:lnTo>
                      <a:pt x="102" y="72"/>
                    </a:lnTo>
                    <a:lnTo>
                      <a:pt x="136" y="89"/>
                    </a:lnTo>
                    <a:lnTo>
                      <a:pt x="174" y="108"/>
                    </a:lnTo>
                    <a:lnTo>
                      <a:pt x="218" y="129"/>
                    </a:lnTo>
                    <a:lnTo>
                      <a:pt x="225" y="121"/>
                    </a:lnTo>
                    <a:lnTo>
                      <a:pt x="182" y="100"/>
                    </a:lnTo>
                    <a:lnTo>
                      <a:pt x="142" y="82"/>
                    </a:lnTo>
                    <a:lnTo>
                      <a:pt x="108" y="66"/>
                    </a:lnTo>
                    <a:lnTo>
                      <a:pt x="79" y="51"/>
                    </a:lnTo>
                    <a:lnTo>
                      <a:pt x="55" y="36"/>
                    </a:lnTo>
                    <a:lnTo>
                      <a:pt x="36" y="23"/>
                    </a:lnTo>
                    <a:lnTo>
                      <a:pt x="28" y="17"/>
                    </a:lnTo>
                    <a:lnTo>
                      <a:pt x="20" y="11"/>
                    </a:lnTo>
                    <a:lnTo>
                      <a:pt x="15" y="6"/>
                    </a:lnTo>
                    <a:lnTo>
                      <a:pt x="9" y="0"/>
                    </a:lnTo>
                    <a:lnTo>
                      <a:pt x="0" y="4"/>
                    </a:lnTo>
                    <a:close/>
                  </a:path>
                </a:pathLst>
              </a:custGeom>
              <a:solidFill>
                <a:srgbClr val="000000"/>
              </a:solidFill>
              <a:ln w="9525">
                <a:noFill/>
                <a:round/>
                <a:headEnd/>
                <a:tailEnd/>
              </a:ln>
            </p:spPr>
            <p:txBody>
              <a:bodyPr/>
              <a:lstStyle/>
              <a:p>
                <a:endParaRPr lang="pt-BR"/>
              </a:p>
            </p:txBody>
          </p:sp>
          <p:sp>
            <p:nvSpPr>
              <p:cNvPr id="22160" name="Freeform 563"/>
              <p:cNvSpPr>
                <a:spLocks/>
              </p:cNvSpPr>
              <p:nvPr/>
            </p:nvSpPr>
            <p:spPr bwMode="auto">
              <a:xfrm>
                <a:off x="4320" y="2488"/>
                <a:ext cx="26" cy="57"/>
              </a:xfrm>
              <a:custGeom>
                <a:avLst/>
                <a:gdLst>
                  <a:gd name="T0" fmla="*/ 1 w 26"/>
                  <a:gd name="T1" fmla="*/ 0 h 57"/>
                  <a:gd name="T2" fmla="*/ 0 w 26"/>
                  <a:gd name="T3" fmla="*/ 2 h 57"/>
                  <a:gd name="T4" fmla="*/ 0 w 26"/>
                  <a:gd name="T5" fmla="*/ 4 h 57"/>
                  <a:gd name="T6" fmla="*/ 0 w 26"/>
                  <a:gd name="T7" fmla="*/ 5 h 57"/>
                  <a:gd name="T8" fmla="*/ 0 w 26"/>
                  <a:gd name="T9" fmla="*/ 9 h 57"/>
                  <a:gd name="T10" fmla="*/ 0 w 26"/>
                  <a:gd name="T11" fmla="*/ 17 h 57"/>
                  <a:gd name="T12" fmla="*/ 0 w 26"/>
                  <a:gd name="T13" fmla="*/ 26 h 57"/>
                  <a:gd name="T14" fmla="*/ 3 w 26"/>
                  <a:gd name="T15" fmla="*/ 34 h 57"/>
                  <a:gd name="T16" fmla="*/ 9 w 26"/>
                  <a:gd name="T17" fmla="*/ 45 h 57"/>
                  <a:gd name="T18" fmla="*/ 17 w 26"/>
                  <a:gd name="T19" fmla="*/ 57 h 57"/>
                  <a:gd name="T20" fmla="*/ 26 w 26"/>
                  <a:gd name="T21" fmla="*/ 53 h 57"/>
                  <a:gd name="T22" fmla="*/ 20 w 26"/>
                  <a:gd name="T23" fmla="*/ 42 h 57"/>
                  <a:gd name="T24" fmla="*/ 15 w 26"/>
                  <a:gd name="T25" fmla="*/ 32 h 57"/>
                  <a:gd name="T26" fmla="*/ 11 w 26"/>
                  <a:gd name="T27" fmla="*/ 23 h 57"/>
                  <a:gd name="T28" fmla="*/ 11 w 26"/>
                  <a:gd name="T29" fmla="*/ 17 h 57"/>
                  <a:gd name="T30" fmla="*/ 11 w 26"/>
                  <a:gd name="T31" fmla="*/ 11 h 57"/>
                  <a:gd name="T32" fmla="*/ 11 w 26"/>
                  <a:gd name="T33" fmla="*/ 7 h 57"/>
                  <a:gd name="T34" fmla="*/ 11 w 26"/>
                  <a:gd name="T35" fmla="*/ 4 h 57"/>
                  <a:gd name="T36" fmla="*/ 11 w 26"/>
                  <a:gd name="T37" fmla="*/ 5 h 57"/>
                  <a:gd name="T38" fmla="*/ 1 w 26"/>
                  <a:gd name="T39" fmla="*/ 0 h 5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
                  <a:gd name="T61" fmla="*/ 0 h 57"/>
                  <a:gd name="T62" fmla="*/ 26 w 26"/>
                  <a:gd name="T63" fmla="*/ 57 h 5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 h="57">
                    <a:moveTo>
                      <a:pt x="1" y="0"/>
                    </a:moveTo>
                    <a:lnTo>
                      <a:pt x="0" y="2"/>
                    </a:lnTo>
                    <a:lnTo>
                      <a:pt x="0" y="4"/>
                    </a:lnTo>
                    <a:lnTo>
                      <a:pt x="0" y="5"/>
                    </a:lnTo>
                    <a:lnTo>
                      <a:pt x="0" y="9"/>
                    </a:lnTo>
                    <a:lnTo>
                      <a:pt x="0" y="17"/>
                    </a:lnTo>
                    <a:lnTo>
                      <a:pt x="0" y="26"/>
                    </a:lnTo>
                    <a:lnTo>
                      <a:pt x="3" y="34"/>
                    </a:lnTo>
                    <a:lnTo>
                      <a:pt x="9" y="45"/>
                    </a:lnTo>
                    <a:lnTo>
                      <a:pt x="17" y="57"/>
                    </a:lnTo>
                    <a:lnTo>
                      <a:pt x="26" y="53"/>
                    </a:lnTo>
                    <a:lnTo>
                      <a:pt x="20" y="42"/>
                    </a:lnTo>
                    <a:lnTo>
                      <a:pt x="15" y="32"/>
                    </a:lnTo>
                    <a:lnTo>
                      <a:pt x="11" y="23"/>
                    </a:lnTo>
                    <a:lnTo>
                      <a:pt x="11" y="17"/>
                    </a:lnTo>
                    <a:lnTo>
                      <a:pt x="11" y="11"/>
                    </a:lnTo>
                    <a:lnTo>
                      <a:pt x="11" y="7"/>
                    </a:lnTo>
                    <a:lnTo>
                      <a:pt x="11" y="4"/>
                    </a:lnTo>
                    <a:lnTo>
                      <a:pt x="11" y="5"/>
                    </a:lnTo>
                    <a:lnTo>
                      <a:pt x="1" y="0"/>
                    </a:lnTo>
                    <a:close/>
                  </a:path>
                </a:pathLst>
              </a:custGeom>
              <a:solidFill>
                <a:srgbClr val="000000"/>
              </a:solidFill>
              <a:ln w="9525">
                <a:noFill/>
                <a:round/>
                <a:headEnd/>
                <a:tailEnd/>
              </a:ln>
            </p:spPr>
            <p:txBody>
              <a:bodyPr/>
              <a:lstStyle/>
              <a:p>
                <a:endParaRPr lang="pt-BR"/>
              </a:p>
            </p:txBody>
          </p:sp>
          <p:sp>
            <p:nvSpPr>
              <p:cNvPr id="22161" name="Freeform 564"/>
              <p:cNvSpPr>
                <a:spLocks/>
              </p:cNvSpPr>
              <p:nvPr/>
            </p:nvSpPr>
            <p:spPr bwMode="auto">
              <a:xfrm>
                <a:off x="3585" y="3059"/>
                <a:ext cx="438" cy="292"/>
              </a:xfrm>
              <a:custGeom>
                <a:avLst/>
                <a:gdLst>
                  <a:gd name="T0" fmla="*/ 44 w 438"/>
                  <a:gd name="T1" fmla="*/ 44 h 292"/>
                  <a:gd name="T2" fmla="*/ 63 w 438"/>
                  <a:gd name="T3" fmla="*/ 28 h 292"/>
                  <a:gd name="T4" fmla="*/ 89 w 438"/>
                  <a:gd name="T5" fmla="*/ 13 h 292"/>
                  <a:gd name="T6" fmla="*/ 110 w 438"/>
                  <a:gd name="T7" fmla="*/ 4 h 292"/>
                  <a:gd name="T8" fmla="*/ 120 w 438"/>
                  <a:gd name="T9" fmla="*/ 0 h 292"/>
                  <a:gd name="T10" fmla="*/ 135 w 438"/>
                  <a:gd name="T11" fmla="*/ 6 h 292"/>
                  <a:gd name="T12" fmla="*/ 190 w 438"/>
                  <a:gd name="T13" fmla="*/ 28 h 292"/>
                  <a:gd name="T14" fmla="*/ 266 w 438"/>
                  <a:gd name="T15" fmla="*/ 63 h 292"/>
                  <a:gd name="T16" fmla="*/ 319 w 438"/>
                  <a:gd name="T17" fmla="*/ 91 h 292"/>
                  <a:gd name="T18" fmla="*/ 344 w 438"/>
                  <a:gd name="T19" fmla="*/ 106 h 292"/>
                  <a:gd name="T20" fmla="*/ 372 w 438"/>
                  <a:gd name="T21" fmla="*/ 127 h 292"/>
                  <a:gd name="T22" fmla="*/ 404 w 438"/>
                  <a:gd name="T23" fmla="*/ 154 h 292"/>
                  <a:gd name="T24" fmla="*/ 423 w 438"/>
                  <a:gd name="T25" fmla="*/ 175 h 292"/>
                  <a:gd name="T26" fmla="*/ 433 w 438"/>
                  <a:gd name="T27" fmla="*/ 188 h 292"/>
                  <a:gd name="T28" fmla="*/ 438 w 438"/>
                  <a:gd name="T29" fmla="*/ 201 h 292"/>
                  <a:gd name="T30" fmla="*/ 438 w 438"/>
                  <a:gd name="T31" fmla="*/ 214 h 292"/>
                  <a:gd name="T32" fmla="*/ 433 w 438"/>
                  <a:gd name="T33" fmla="*/ 233 h 292"/>
                  <a:gd name="T34" fmla="*/ 419 w 438"/>
                  <a:gd name="T35" fmla="*/ 258 h 292"/>
                  <a:gd name="T36" fmla="*/ 404 w 438"/>
                  <a:gd name="T37" fmla="*/ 277 h 292"/>
                  <a:gd name="T38" fmla="*/ 393 w 438"/>
                  <a:gd name="T39" fmla="*/ 288 h 292"/>
                  <a:gd name="T40" fmla="*/ 383 w 438"/>
                  <a:gd name="T41" fmla="*/ 292 h 292"/>
                  <a:gd name="T42" fmla="*/ 364 w 438"/>
                  <a:gd name="T43" fmla="*/ 292 h 292"/>
                  <a:gd name="T44" fmla="*/ 315 w 438"/>
                  <a:gd name="T45" fmla="*/ 285 h 292"/>
                  <a:gd name="T46" fmla="*/ 264 w 438"/>
                  <a:gd name="T47" fmla="*/ 273 h 292"/>
                  <a:gd name="T48" fmla="*/ 226 w 438"/>
                  <a:gd name="T49" fmla="*/ 262 h 292"/>
                  <a:gd name="T50" fmla="*/ 184 w 438"/>
                  <a:gd name="T51" fmla="*/ 247 h 292"/>
                  <a:gd name="T52" fmla="*/ 144 w 438"/>
                  <a:gd name="T53" fmla="*/ 228 h 292"/>
                  <a:gd name="T54" fmla="*/ 84 w 438"/>
                  <a:gd name="T55" fmla="*/ 199 h 292"/>
                  <a:gd name="T56" fmla="*/ 34 w 438"/>
                  <a:gd name="T57" fmla="*/ 169 h 292"/>
                  <a:gd name="T58" fmla="*/ 11 w 438"/>
                  <a:gd name="T59" fmla="*/ 154 h 292"/>
                  <a:gd name="T60" fmla="*/ 4 w 438"/>
                  <a:gd name="T61" fmla="*/ 144 h 292"/>
                  <a:gd name="T62" fmla="*/ 0 w 438"/>
                  <a:gd name="T63" fmla="*/ 135 h 292"/>
                  <a:gd name="T64" fmla="*/ 0 w 438"/>
                  <a:gd name="T65" fmla="*/ 123 h 292"/>
                  <a:gd name="T66" fmla="*/ 0 w 438"/>
                  <a:gd name="T67" fmla="*/ 110 h 292"/>
                  <a:gd name="T68" fmla="*/ 4 w 438"/>
                  <a:gd name="T69" fmla="*/ 99 h 292"/>
                  <a:gd name="T70" fmla="*/ 13 w 438"/>
                  <a:gd name="T71" fmla="*/ 80 h 292"/>
                  <a:gd name="T72" fmla="*/ 29 w 438"/>
                  <a:gd name="T73" fmla="*/ 59 h 292"/>
                  <a:gd name="T74" fmla="*/ 40 w 438"/>
                  <a:gd name="T75" fmla="*/ 47 h 2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8"/>
                  <a:gd name="T115" fmla="*/ 0 h 292"/>
                  <a:gd name="T116" fmla="*/ 438 w 438"/>
                  <a:gd name="T117" fmla="*/ 292 h 2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8" h="292">
                    <a:moveTo>
                      <a:pt x="42" y="46"/>
                    </a:moveTo>
                    <a:lnTo>
                      <a:pt x="44" y="44"/>
                    </a:lnTo>
                    <a:lnTo>
                      <a:pt x="51" y="38"/>
                    </a:lnTo>
                    <a:lnTo>
                      <a:pt x="63" y="28"/>
                    </a:lnTo>
                    <a:lnTo>
                      <a:pt x="76" y="21"/>
                    </a:lnTo>
                    <a:lnTo>
                      <a:pt x="89" y="13"/>
                    </a:lnTo>
                    <a:lnTo>
                      <a:pt x="103" y="6"/>
                    </a:lnTo>
                    <a:lnTo>
                      <a:pt x="110" y="4"/>
                    </a:lnTo>
                    <a:lnTo>
                      <a:pt x="114" y="2"/>
                    </a:lnTo>
                    <a:lnTo>
                      <a:pt x="120" y="0"/>
                    </a:lnTo>
                    <a:lnTo>
                      <a:pt x="122" y="0"/>
                    </a:lnTo>
                    <a:lnTo>
                      <a:pt x="135" y="6"/>
                    </a:lnTo>
                    <a:lnTo>
                      <a:pt x="158" y="15"/>
                    </a:lnTo>
                    <a:lnTo>
                      <a:pt x="190" y="28"/>
                    </a:lnTo>
                    <a:lnTo>
                      <a:pt x="228" y="46"/>
                    </a:lnTo>
                    <a:lnTo>
                      <a:pt x="266" y="63"/>
                    </a:lnTo>
                    <a:lnTo>
                      <a:pt x="302" y="82"/>
                    </a:lnTo>
                    <a:lnTo>
                      <a:pt x="319" y="91"/>
                    </a:lnTo>
                    <a:lnTo>
                      <a:pt x="332" y="99"/>
                    </a:lnTo>
                    <a:lnTo>
                      <a:pt x="344" y="106"/>
                    </a:lnTo>
                    <a:lnTo>
                      <a:pt x="355" y="114"/>
                    </a:lnTo>
                    <a:lnTo>
                      <a:pt x="372" y="127"/>
                    </a:lnTo>
                    <a:lnTo>
                      <a:pt x="389" y="140"/>
                    </a:lnTo>
                    <a:lnTo>
                      <a:pt x="404" y="154"/>
                    </a:lnTo>
                    <a:lnTo>
                      <a:pt x="419" y="167"/>
                    </a:lnTo>
                    <a:lnTo>
                      <a:pt x="423" y="175"/>
                    </a:lnTo>
                    <a:lnTo>
                      <a:pt x="429" y="180"/>
                    </a:lnTo>
                    <a:lnTo>
                      <a:pt x="433" y="188"/>
                    </a:lnTo>
                    <a:lnTo>
                      <a:pt x="437" y="195"/>
                    </a:lnTo>
                    <a:lnTo>
                      <a:pt x="438" y="201"/>
                    </a:lnTo>
                    <a:lnTo>
                      <a:pt x="438" y="207"/>
                    </a:lnTo>
                    <a:lnTo>
                      <a:pt x="438" y="214"/>
                    </a:lnTo>
                    <a:lnTo>
                      <a:pt x="438" y="220"/>
                    </a:lnTo>
                    <a:lnTo>
                      <a:pt x="433" y="233"/>
                    </a:lnTo>
                    <a:lnTo>
                      <a:pt x="427" y="247"/>
                    </a:lnTo>
                    <a:lnTo>
                      <a:pt x="419" y="258"/>
                    </a:lnTo>
                    <a:lnTo>
                      <a:pt x="414" y="269"/>
                    </a:lnTo>
                    <a:lnTo>
                      <a:pt x="404" y="277"/>
                    </a:lnTo>
                    <a:lnTo>
                      <a:pt x="397" y="285"/>
                    </a:lnTo>
                    <a:lnTo>
                      <a:pt x="393" y="288"/>
                    </a:lnTo>
                    <a:lnTo>
                      <a:pt x="387" y="290"/>
                    </a:lnTo>
                    <a:lnTo>
                      <a:pt x="383" y="292"/>
                    </a:lnTo>
                    <a:lnTo>
                      <a:pt x="378" y="292"/>
                    </a:lnTo>
                    <a:lnTo>
                      <a:pt x="364" y="292"/>
                    </a:lnTo>
                    <a:lnTo>
                      <a:pt x="344" y="290"/>
                    </a:lnTo>
                    <a:lnTo>
                      <a:pt x="315" y="285"/>
                    </a:lnTo>
                    <a:lnTo>
                      <a:pt x="283" y="279"/>
                    </a:lnTo>
                    <a:lnTo>
                      <a:pt x="264" y="273"/>
                    </a:lnTo>
                    <a:lnTo>
                      <a:pt x="245" y="268"/>
                    </a:lnTo>
                    <a:lnTo>
                      <a:pt x="226" y="262"/>
                    </a:lnTo>
                    <a:lnTo>
                      <a:pt x="205" y="254"/>
                    </a:lnTo>
                    <a:lnTo>
                      <a:pt x="184" y="247"/>
                    </a:lnTo>
                    <a:lnTo>
                      <a:pt x="163" y="239"/>
                    </a:lnTo>
                    <a:lnTo>
                      <a:pt x="144" y="228"/>
                    </a:lnTo>
                    <a:lnTo>
                      <a:pt x="122" y="218"/>
                    </a:lnTo>
                    <a:lnTo>
                      <a:pt x="84" y="199"/>
                    </a:lnTo>
                    <a:lnTo>
                      <a:pt x="55" y="182"/>
                    </a:lnTo>
                    <a:lnTo>
                      <a:pt x="34" y="169"/>
                    </a:lnTo>
                    <a:lnTo>
                      <a:pt x="17" y="157"/>
                    </a:lnTo>
                    <a:lnTo>
                      <a:pt x="11" y="154"/>
                    </a:lnTo>
                    <a:lnTo>
                      <a:pt x="8" y="148"/>
                    </a:lnTo>
                    <a:lnTo>
                      <a:pt x="4" y="144"/>
                    </a:lnTo>
                    <a:lnTo>
                      <a:pt x="2" y="139"/>
                    </a:lnTo>
                    <a:lnTo>
                      <a:pt x="0" y="135"/>
                    </a:lnTo>
                    <a:lnTo>
                      <a:pt x="0" y="129"/>
                    </a:lnTo>
                    <a:lnTo>
                      <a:pt x="0" y="123"/>
                    </a:lnTo>
                    <a:lnTo>
                      <a:pt x="0" y="118"/>
                    </a:lnTo>
                    <a:lnTo>
                      <a:pt x="0" y="110"/>
                    </a:lnTo>
                    <a:lnTo>
                      <a:pt x="2" y="104"/>
                    </a:lnTo>
                    <a:lnTo>
                      <a:pt x="4" y="99"/>
                    </a:lnTo>
                    <a:lnTo>
                      <a:pt x="6" y="91"/>
                    </a:lnTo>
                    <a:lnTo>
                      <a:pt x="13" y="80"/>
                    </a:lnTo>
                    <a:lnTo>
                      <a:pt x="21" y="68"/>
                    </a:lnTo>
                    <a:lnTo>
                      <a:pt x="29" y="59"/>
                    </a:lnTo>
                    <a:lnTo>
                      <a:pt x="34" y="51"/>
                    </a:lnTo>
                    <a:lnTo>
                      <a:pt x="40" y="47"/>
                    </a:lnTo>
                    <a:lnTo>
                      <a:pt x="42" y="46"/>
                    </a:lnTo>
                    <a:close/>
                  </a:path>
                </a:pathLst>
              </a:custGeom>
              <a:solidFill>
                <a:srgbClr val="FFB6AB"/>
              </a:solidFill>
              <a:ln w="9525">
                <a:noFill/>
                <a:round/>
                <a:headEnd/>
                <a:tailEnd/>
              </a:ln>
            </p:spPr>
            <p:txBody>
              <a:bodyPr/>
              <a:lstStyle/>
              <a:p>
                <a:endParaRPr lang="pt-BR"/>
              </a:p>
            </p:txBody>
          </p:sp>
          <p:sp>
            <p:nvSpPr>
              <p:cNvPr id="22162" name="Freeform 565"/>
              <p:cNvSpPr>
                <a:spLocks/>
              </p:cNvSpPr>
              <p:nvPr/>
            </p:nvSpPr>
            <p:spPr bwMode="auto">
              <a:xfrm>
                <a:off x="3623" y="3055"/>
                <a:ext cx="87" cy="51"/>
              </a:xfrm>
              <a:custGeom>
                <a:avLst/>
                <a:gdLst>
                  <a:gd name="T0" fmla="*/ 87 w 87"/>
                  <a:gd name="T1" fmla="*/ 0 h 51"/>
                  <a:gd name="T2" fmla="*/ 80 w 87"/>
                  <a:gd name="T3" fmla="*/ 0 h 51"/>
                  <a:gd name="T4" fmla="*/ 74 w 87"/>
                  <a:gd name="T5" fmla="*/ 2 h 51"/>
                  <a:gd name="T6" fmla="*/ 68 w 87"/>
                  <a:gd name="T7" fmla="*/ 4 h 51"/>
                  <a:gd name="T8" fmla="*/ 63 w 87"/>
                  <a:gd name="T9" fmla="*/ 6 h 51"/>
                  <a:gd name="T10" fmla="*/ 47 w 87"/>
                  <a:gd name="T11" fmla="*/ 13 h 51"/>
                  <a:gd name="T12" fmla="*/ 34 w 87"/>
                  <a:gd name="T13" fmla="*/ 23 h 51"/>
                  <a:gd name="T14" fmla="*/ 21 w 87"/>
                  <a:gd name="T15" fmla="*/ 31 h 51"/>
                  <a:gd name="T16" fmla="*/ 10 w 87"/>
                  <a:gd name="T17" fmla="*/ 38 h 51"/>
                  <a:gd name="T18" fmla="*/ 2 w 87"/>
                  <a:gd name="T19" fmla="*/ 44 h 51"/>
                  <a:gd name="T20" fmla="*/ 0 w 87"/>
                  <a:gd name="T21" fmla="*/ 48 h 51"/>
                  <a:gd name="T22" fmla="*/ 8 w 87"/>
                  <a:gd name="T23" fmla="*/ 51 h 51"/>
                  <a:gd name="T24" fmla="*/ 11 w 87"/>
                  <a:gd name="T25" fmla="*/ 50 h 51"/>
                  <a:gd name="T26" fmla="*/ 17 w 87"/>
                  <a:gd name="T27" fmla="*/ 44 h 51"/>
                  <a:gd name="T28" fmla="*/ 28 w 87"/>
                  <a:gd name="T29" fmla="*/ 36 h 51"/>
                  <a:gd name="T30" fmla="*/ 40 w 87"/>
                  <a:gd name="T31" fmla="*/ 29 h 51"/>
                  <a:gd name="T32" fmla="*/ 55 w 87"/>
                  <a:gd name="T33" fmla="*/ 21 h 51"/>
                  <a:gd name="T34" fmla="*/ 68 w 87"/>
                  <a:gd name="T35" fmla="*/ 13 h 51"/>
                  <a:gd name="T36" fmla="*/ 74 w 87"/>
                  <a:gd name="T37" fmla="*/ 10 h 51"/>
                  <a:gd name="T38" fmla="*/ 78 w 87"/>
                  <a:gd name="T39" fmla="*/ 10 h 51"/>
                  <a:gd name="T40" fmla="*/ 82 w 87"/>
                  <a:gd name="T41" fmla="*/ 10 h 51"/>
                  <a:gd name="T42" fmla="*/ 82 w 87"/>
                  <a:gd name="T43" fmla="*/ 10 h 51"/>
                  <a:gd name="T44" fmla="*/ 87 w 87"/>
                  <a:gd name="T45" fmla="*/ 0 h 5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7"/>
                  <a:gd name="T70" fmla="*/ 0 h 51"/>
                  <a:gd name="T71" fmla="*/ 87 w 87"/>
                  <a:gd name="T72" fmla="*/ 51 h 5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7" h="51">
                    <a:moveTo>
                      <a:pt x="87" y="0"/>
                    </a:moveTo>
                    <a:lnTo>
                      <a:pt x="80" y="0"/>
                    </a:lnTo>
                    <a:lnTo>
                      <a:pt x="74" y="2"/>
                    </a:lnTo>
                    <a:lnTo>
                      <a:pt x="68" y="4"/>
                    </a:lnTo>
                    <a:lnTo>
                      <a:pt x="63" y="6"/>
                    </a:lnTo>
                    <a:lnTo>
                      <a:pt x="47" y="13"/>
                    </a:lnTo>
                    <a:lnTo>
                      <a:pt x="34" y="23"/>
                    </a:lnTo>
                    <a:lnTo>
                      <a:pt x="21" y="31"/>
                    </a:lnTo>
                    <a:lnTo>
                      <a:pt x="10" y="38"/>
                    </a:lnTo>
                    <a:lnTo>
                      <a:pt x="2" y="44"/>
                    </a:lnTo>
                    <a:lnTo>
                      <a:pt x="0" y="48"/>
                    </a:lnTo>
                    <a:lnTo>
                      <a:pt x="8" y="51"/>
                    </a:lnTo>
                    <a:lnTo>
                      <a:pt x="11" y="50"/>
                    </a:lnTo>
                    <a:lnTo>
                      <a:pt x="17" y="44"/>
                    </a:lnTo>
                    <a:lnTo>
                      <a:pt x="28" y="36"/>
                    </a:lnTo>
                    <a:lnTo>
                      <a:pt x="40" y="29"/>
                    </a:lnTo>
                    <a:lnTo>
                      <a:pt x="55" y="21"/>
                    </a:lnTo>
                    <a:lnTo>
                      <a:pt x="68" y="13"/>
                    </a:lnTo>
                    <a:lnTo>
                      <a:pt x="74" y="10"/>
                    </a:lnTo>
                    <a:lnTo>
                      <a:pt x="78" y="10"/>
                    </a:lnTo>
                    <a:lnTo>
                      <a:pt x="82" y="10"/>
                    </a:lnTo>
                    <a:lnTo>
                      <a:pt x="87" y="0"/>
                    </a:lnTo>
                    <a:close/>
                  </a:path>
                </a:pathLst>
              </a:custGeom>
              <a:solidFill>
                <a:srgbClr val="000000"/>
              </a:solidFill>
              <a:ln w="9525">
                <a:noFill/>
                <a:round/>
                <a:headEnd/>
                <a:tailEnd/>
              </a:ln>
            </p:spPr>
            <p:txBody>
              <a:bodyPr/>
              <a:lstStyle/>
              <a:p>
                <a:endParaRPr lang="pt-BR"/>
              </a:p>
            </p:txBody>
          </p:sp>
          <p:sp>
            <p:nvSpPr>
              <p:cNvPr id="22163" name="Freeform 566"/>
              <p:cNvSpPr>
                <a:spLocks/>
              </p:cNvSpPr>
              <p:nvPr/>
            </p:nvSpPr>
            <p:spPr bwMode="auto">
              <a:xfrm>
                <a:off x="3705" y="3055"/>
                <a:ext cx="239" cy="120"/>
              </a:xfrm>
              <a:custGeom>
                <a:avLst/>
                <a:gdLst>
                  <a:gd name="T0" fmla="*/ 239 w 239"/>
                  <a:gd name="T1" fmla="*/ 114 h 120"/>
                  <a:gd name="T2" fmla="*/ 227 w 239"/>
                  <a:gd name="T3" fmla="*/ 106 h 120"/>
                  <a:gd name="T4" fmla="*/ 216 w 239"/>
                  <a:gd name="T5" fmla="*/ 99 h 120"/>
                  <a:gd name="T6" fmla="*/ 201 w 239"/>
                  <a:gd name="T7" fmla="*/ 91 h 120"/>
                  <a:gd name="T8" fmla="*/ 186 w 239"/>
                  <a:gd name="T9" fmla="*/ 82 h 120"/>
                  <a:gd name="T10" fmla="*/ 150 w 239"/>
                  <a:gd name="T11" fmla="*/ 65 h 120"/>
                  <a:gd name="T12" fmla="*/ 110 w 239"/>
                  <a:gd name="T13" fmla="*/ 46 h 120"/>
                  <a:gd name="T14" fmla="*/ 76 w 239"/>
                  <a:gd name="T15" fmla="*/ 29 h 120"/>
                  <a:gd name="T16" fmla="*/ 41 w 239"/>
                  <a:gd name="T17" fmla="*/ 13 h 120"/>
                  <a:gd name="T18" fmla="*/ 19 w 239"/>
                  <a:gd name="T19" fmla="*/ 6 h 120"/>
                  <a:gd name="T20" fmla="*/ 5 w 239"/>
                  <a:gd name="T21" fmla="*/ 0 h 120"/>
                  <a:gd name="T22" fmla="*/ 0 w 239"/>
                  <a:gd name="T23" fmla="*/ 10 h 120"/>
                  <a:gd name="T24" fmla="*/ 13 w 239"/>
                  <a:gd name="T25" fmla="*/ 13 h 120"/>
                  <a:gd name="T26" fmla="*/ 36 w 239"/>
                  <a:gd name="T27" fmla="*/ 23 h 120"/>
                  <a:gd name="T28" fmla="*/ 68 w 239"/>
                  <a:gd name="T29" fmla="*/ 36 h 120"/>
                  <a:gd name="T30" fmla="*/ 104 w 239"/>
                  <a:gd name="T31" fmla="*/ 53 h 120"/>
                  <a:gd name="T32" fmla="*/ 142 w 239"/>
                  <a:gd name="T33" fmla="*/ 70 h 120"/>
                  <a:gd name="T34" fmla="*/ 178 w 239"/>
                  <a:gd name="T35" fmla="*/ 89 h 120"/>
                  <a:gd name="T36" fmla="*/ 195 w 239"/>
                  <a:gd name="T37" fmla="*/ 97 h 120"/>
                  <a:gd name="T38" fmla="*/ 208 w 239"/>
                  <a:gd name="T39" fmla="*/ 106 h 120"/>
                  <a:gd name="T40" fmla="*/ 222 w 239"/>
                  <a:gd name="T41" fmla="*/ 114 h 120"/>
                  <a:gd name="T42" fmla="*/ 231 w 239"/>
                  <a:gd name="T43" fmla="*/ 120 h 120"/>
                  <a:gd name="T44" fmla="*/ 239 w 239"/>
                  <a:gd name="T45" fmla="*/ 114 h 12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9"/>
                  <a:gd name="T70" fmla="*/ 0 h 120"/>
                  <a:gd name="T71" fmla="*/ 239 w 239"/>
                  <a:gd name="T72" fmla="*/ 120 h 12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9" h="120">
                    <a:moveTo>
                      <a:pt x="239" y="114"/>
                    </a:moveTo>
                    <a:lnTo>
                      <a:pt x="227" y="106"/>
                    </a:lnTo>
                    <a:lnTo>
                      <a:pt x="216" y="99"/>
                    </a:lnTo>
                    <a:lnTo>
                      <a:pt x="201" y="91"/>
                    </a:lnTo>
                    <a:lnTo>
                      <a:pt x="186" y="82"/>
                    </a:lnTo>
                    <a:lnTo>
                      <a:pt x="150" y="65"/>
                    </a:lnTo>
                    <a:lnTo>
                      <a:pt x="110" y="46"/>
                    </a:lnTo>
                    <a:lnTo>
                      <a:pt x="76" y="29"/>
                    </a:lnTo>
                    <a:lnTo>
                      <a:pt x="41" y="13"/>
                    </a:lnTo>
                    <a:lnTo>
                      <a:pt x="19" y="6"/>
                    </a:lnTo>
                    <a:lnTo>
                      <a:pt x="5" y="0"/>
                    </a:lnTo>
                    <a:lnTo>
                      <a:pt x="0" y="10"/>
                    </a:lnTo>
                    <a:lnTo>
                      <a:pt x="13" y="13"/>
                    </a:lnTo>
                    <a:lnTo>
                      <a:pt x="36" y="23"/>
                    </a:lnTo>
                    <a:lnTo>
                      <a:pt x="68" y="36"/>
                    </a:lnTo>
                    <a:lnTo>
                      <a:pt x="104" y="53"/>
                    </a:lnTo>
                    <a:lnTo>
                      <a:pt x="142" y="70"/>
                    </a:lnTo>
                    <a:lnTo>
                      <a:pt x="178" y="89"/>
                    </a:lnTo>
                    <a:lnTo>
                      <a:pt x="195" y="97"/>
                    </a:lnTo>
                    <a:lnTo>
                      <a:pt x="208" y="106"/>
                    </a:lnTo>
                    <a:lnTo>
                      <a:pt x="222" y="114"/>
                    </a:lnTo>
                    <a:lnTo>
                      <a:pt x="231" y="120"/>
                    </a:lnTo>
                    <a:lnTo>
                      <a:pt x="239" y="114"/>
                    </a:lnTo>
                    <a:close/>
                  </a:path>
                </a:pathLst>
              </a:custGeom>
              <a:solidFill>
                <a:srgbClr val="000000"/>
              </a:solidFill>
              <a:ln w="9525">
                <a:noFill/>
                <a:round/>
                <a:headEnd/>
                <a:tailEnd/>
              </a:ln>
            </p:spPr>
            <p:txBody>
              <a:bodyPr/>
              <a:lstStyle/>
              <a:p>
                <a:endParaRPr lang="pt-BR"/>
              </a:p>
            </p:txBody>
          </p:sp>
          <p:sp>
            <p:nvSpPr>
              <p:cNvPr id="22164" name="Freeform 567"/>
              <p:cNvSpPr>
                <a:spLocks/>
              </p:cNvSpPr>
              <p:nvPr/>
            </p:nvSpPr>
            <p:spPr bwMode="auto">
              <a:xfrm>
                <a:off x="3936" y="3169"/>
                <a:ext cx="93" cy="112"/>
              </a:xfrm>
              <a:custGeom>
                <a:avLst/>
                <a:gdLst>
                  <a:gd name="T0" fmla="*/ 91 w 93"/>
                  <a:gd name="T1" fmla="*/ 112 h 112"/>
                  <a:gd name="T2" fmla="*/ 93 w 93"/>
                  <a:gd name="T3" fmla="*/ 104 h 112"/>
                  <a:gd name="T4" fmla="*/ 93 w 93"/>
                  <a:gd name="T5" fmla="*/ 97 h 112"/>
                  <a:gd name="T6" fmla="*/ 93 w 93"/>
                  <a:gd name="T7" fmla="*/ 89 h 112"/>
                  <a:gd name="T8" fmla="*/ 91 w 93"/>
                  <a:gd name="T9" fmla="*/ 84 h 112"/>
                  <a:gd name="T10" fmla="*/ 87 w 93"/>
                  <a:gd name="T11" fmla="*/ 76 h 112"/>
                  <a:gd name="T12" fmla="*/ 82 w 93"/>
                  <a:gd name="T13" fmla="*/ 70 h 112"/>
                  <a:gd name="T14" fmla="*/ 78 w 93"/>
                  <a:gd name="T15" fmla="*/ 63 h 112"/>
                  <a:gd name="T16" fmla="*/ 72 w 93"/>
                  <a:gd name="T17" fmla="*/ 55 h 112"/>
                  <a:gd name="T18" fmla="*/ 59 w 93"/>
                  <a:gd name="T19" fmla="*/ 42 h 112"/>
                  <a:gd name="T20" fmla="*/ 44 w 93"/>
                  <a:gd name="T21" fmla="*/ 27 h 112"/>
                  <a:gd name="T22" fmla="*/ 25 w 93"/>
                  <a:gd name="T23" fmla="*/ 13 h 112"/>
                  <a:gd name="T24" fmla="*/ 8 w 93"/>
                  <a:gd name="T25" fmla="*/ 0 h 112"/>
                  <a:gd name="T26" fmla="*/ 0 w 93"/>
                  <a:gd name="T27" fmla="*/ 6 h 112"/>
                  <a:gd name="T28" fmla="*/ 17 w 93"/>
                  <a:gd name="T29" fmla="*/ 19 h 112"/>
                  <a:gd name="T30" fmla="*/ 34 w 93"/>
                  <a:gd name="T31" fmla="*/ 32 h 112"/>
                  <a:gd name="T32" fmla="*/ 50 w 93"/>
                  <a:gd name="T33" fmla="*/ 47 h 112"/>
                  <a:gd name="T34" fmla="*/ 63 w 93"/>
                  <a:gd name="T35" fmla="*/ 59 h 112"/>
                  <a:gd name="T36" fmla="*/ 68 w 93"/>
                  <a:gd name="T37" fmla="*/ 66 h 112"/>
                  <a:gd name="T38" fmla="*/ 72 w 93"/>
                  <a:gd name="T39" fmla="*/ 72 h 112"/>
                  <a:gd name="T40" fmla="*/ 78 w 93"/>
                  <a:gd name="T41" fmla="*/ 80 h 112"/>
                  <a:gd name="T42" fmla="*/ 80 w 93"/>
                  <a:gd name="T43" fmla="*/ 85 h 112"/>
                  <a:gd name="T44" fmla="*/ 82 w 93"/>
                  <a:gd name="T45" fmla="*/ 91 h 112"/>
                  <a:gd name="T46" fmla="*/ 82 w 93"/>
                  <a:gd name="T47" fmla="*/ 97 h 112"/>
                  <a:gd name="T48" fmla="*/ 82 w 93"/>
                  <a:gd name="T49" fmla="*/ 104 h 112"/>
                  <a:gd name="T50" fmla="*/ 82 w 93"/>
                  <a:gd name="T51" fmla="*/ 110 h 112"/>
                  <a:gd name="T52" fmla="*/ 91 w 93"/>
                  <a:gd name="T53" fmla="*/ 112 h 11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3"/>
                  <a:gd name="T82" fmla="*/ 0 h 112"/>
                  <a:gd name="T83" fmla="*/ 93 w 93"/>
                  <a:gd name="T84" fmla="*/ 112 h 11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3" h="112">
                    <a:moveTo>
                      <a:pt x="91" y="112"/>
                    </a:moveTo>
                    <a:lnTo>
                      <a:pt x="93" y="104"/>
                    </a:lnTo>
                    <a:lnTo>
                      <a:pt x="93" y="97"/>
                    </a:lnTo>
                    <a:lnTo>
                      <a:pt x="93" y="89"/>
                    </a:lnTo>
                    <a:lnTo>
                      <a:pt x="91" y="84"/>
                    </a:lnTo>
                    <a:lnTo>
                      <a:pt x="87" y="76"/>
                    </a:lnTo>
                    <a:lnTo>
                      <a:pt x="82" y="70"/>
                    </a:lnTo>
                    <a:lnTo>
                      <a:pt x="78" y="63"/>
                    </a:lnTo>
                    <a:lnTo>
                      <a:pt x="72" y="55"/>
                    </a:lnTo>
                    <a:lnTo>
                      <a:pt x="59" y="42"/>
                    </a:lnTo>
                    <a:lnTo>
                      <a:pt x="44" y="27"/>
                    </a:lnTo>
                    <a:lnTo>
                      <a:pt x="25" y="13"/>
                    </a:lnTo>
                    <a:lnTo>
                      <a:pt x="8" y="0"/>
                    </a:lnTo>
                    <a:lnTo>
                      <a:pt x="0" y="6"/>
                    </a:lnTo>
                    <a:lnTo>
                      <a:pt x="17" y="19"/>
                    </a:lnTo>
                    <a:lnTo>
                      <a:pt x="34" y="32"/>
                    </a:lnTo>
                    <a:lnTo>
                      <a:pt x="50" y="47"/>
                    </a:lnTo>
                    <a:lnTo>
                      <a:pt x="63" y="59"/>
                    </a:lnTo>
                    <a:lnTo>
                      <a:pt x="68" y="66"/>
                    </a:lnTo>
                    <a:lnTo>
                      <a:pt x="72" y="72"/>
                    </a:lnTo>
                    <a:lnTo>
                      <a:pt x="78" y="80"/>
                    </a:lnTo>
                    <a:lnTo>
                      <a:pt x="80" y="85"/>
                    </a:lnTo>
                    <a:lnTo>
                      <a:pt x="82" y="91"/>
                    </a:lnTo>
                    <a:lnTo>
                      <a:pt x="82" y="97"/>
                    </a:lnTo>
                    <a:lnTo>
                      <a:pt x="82" y="104"/>
                    </a:lnTo>
                    <a:lnTo>
                      <a:pt x="82" y="110"/>
                    </a:lnTo>
                    <a:lnTo>
                      <a:pt x="91" y="112"/>
                    </a:lnTo>
                    <a:close/>
                  </a:path>
                </a:pathLst>
              </a:custGeom>
              <a:solidFill>
                <a:srgbClr val="000000"/>
              </a:solidFill>
              <a:ln w="9525">
                <a:noFill/>
                <a:round/>
                <a:headEnd/>
                <a:tailEnd/>
              </a:ln>
            </p:spPr>
            <p:txBody>
              <a:bodyPr/>
              <a:lstStyle/>
              <a:p>
                <a:endParaRPr lang="pt-BR"/>
              </a:p>
            </p:txBody>
          </p:sp>
          <p:sp>
            <p:nvSpPr>
              <p:cNvPr id="22165" name="Freeform 568"/>
              <p:cNvSpPr>
                <a:spLocks/>
              </p:cNvSpPr>
              <p:nvPr/>
            </p:nvSpPr>
            <p:spPr bwMode="auto">
              <a:xfrm>
                <a:off x="3963" y="3279"/>
                <a:ext cx="64" cy="76"/>
              </a:xfrm>
              <a:custGeom>
                <a:avLst/>
                <a:gdLst>
                  <a:gd name="T0" fmla="*/ 2 w 64"/>
                  <a:gd name="T1" fmla="*/ 76 h 76"/>
                  <a:gd name="T2" fmla="*/ 7 w 64"/>
                  <a:gd name="T3" fmla="*/ 76 h 76"/>
                  <a:gd name="T4" fmla="*/ 13 w 64"/>
                  <a:gd name="T5" fmla="*/ 74 h 76"/>
                  <a:gd name="T6" fmla="*/ 17 w 64"/>
                  <a:gd name="T7" fmla="*/ 70 h 76"/>
                  <a:gd name="T8" fmla="*/ 23 w 64"/>
                  <a:gd name="T9" fmla="*/ 68 h 76"/>
                  <a:gd name="T10" fmla="*/ 32 w 64"/>
                  <a:gd name="T11" fmla="*/ 61 h 76"/>
                  <a:gd name="T12" fmla="*/ 41 w 64"/>
                  <a:gd name="T13" fmla="*/ 51 h 76"/>
                  <a:gd name="T14" fmla="*/ 47 w 64"/>
                  <a:gd name="T15" fmla="*/ 40 h 76"/>
                  <a:gd name="T16" fmla="*/ 55 w 64"/>
                  <a:gd name="T17" fmla="*/ 27 h 76"/>
                  <a:gd name="T18" fmla="*/ 60 w 64"/>
                  <a:gd name="T19" fmla="*/ 15 h 76"/>
                  <a:gd name="T20" fmla="*/ 64 w 64"/>
                  <a:gd name="T21" fmla="*/ 2 h 76"/>
                  <a:gd name="T22" fmla="*/ 55 w 64"/>
                  <a:gd name="T23" fmla="*/ 0 h 76"/>
                  <a:gd name="T24" fmla="*/ 51 w 64"/>
                  <a:gd name="T25" fmla="*/ 13 h 76"/>
                  <a:gd name="T26" fmla="*/ 43 w 64"/>
                  <a:gd name="T27" fmla="*/ 25 h 76"/>
                  <a:gd name="T28" fmla="*/ 38 w 64"/>
                  <a:gd name="T29" fmla="*/ 36 h 76"/>
                  <a:gd name="T30" fmla="*/ 30 w 64"/>
                  <a:gd name="T31" fmla="*/ 46 h 76"/>
                  <a:gd name="T32" fmla="*/ 23 w 64"/>
                  <a:gd name="T33" fmla="*/ 55 h 76"/>
                  <a:gd name="T34" fmla="*/ 15 w 64"/>
                  <a:gd name="T35" fmla="*/ 61 h 76"/>
                  <a:gd name="T36" fmla="*/ 11 w 64"/>
                  <a:gd name="T37" fmla="*/ 65 h 76"/>
                  <a:gd name="T38" fmla="*/ 7 w 64"/>
                  <a:gd name="T39" fmla="*/ 67 h 76"/>
                  <a:gd name="T40" fmla="*/ 2 w 64"/>
                  <a:gd name="T41" fmla="*/ 68 h 76"/>
                  <a:gd name="T42" fmla="*/ 0 w 64"/>
                  <a:gd name="T43" fmla="*/ 68 h 76"/>
                  <a:gd name="T44" fmla="*/ 2 w 64"/>
                  <a:gd name="T45" fmla="*/ 76 h 7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4"/>
                  <a:gd name="T70" fmla="*/ 0 h 76"/>
                  <a:gd name="T71" fmla="*/ 64 w 64"/>
                  <a:gd name="T72" fmla="*/ 76 h 7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4" h="76">
                    <a:moveTo>
                      <a:pt x="2" y="76"/>
                    </a:moveTo>
                    <a:lnTo>
                      <a:pt x="7" y="76"/>
                    </a:lnTo>
                    <a:lnTo>
                      <a:pt x="13" y="74"/>
                    </a:lnTo>
                    <a:lnTo>
                      <a:pt x="17" y="70"/>
                    </a:lnTo>
                    <a:lnTo>
                      <a:pt x="23" y="68"/>
                    </a:lnTo>
                    <a:lnTo>
                      <a:pt x="32" y="61"/>
                    </a:lnTo>
                    <a:lnTo>
                      <a:pt x="41" y="51"/>
                    </a:lnTo>
                    <a:lnTo>
                      <a:pt x="47" y="40"/>
                    </a:lnTo>
                    <a:lnTo>
                      <a:pt x="55" y="27"/>
                    </a:lnTo>
                    <a:lnTo>
                      <a:pt x="60" y="15"/>
                    </a:lnTo>
                    <a:lnTo>
                      <a:pt x="64" y="2"/>
                    </a:lnTo>
                    <a:lnTo>
                      <a:pt x="55" y="0"/>
                    </a:lnTo>
                    <a:lnTo>
                      <a:pt x="51" y="13"/>
                    </a:lnTo>
                    <a:lnTo>
                      <a:pt x="43" y="25"/>
                    </a:lnTo>
                    <a:lnTo>
                      <a:pt x="38" y="36"/>
                    </a:lnTo>
                    <a:lnTo>
                      <a:pt x="30" y="46"/>
                    </a:lnTo>
                    <a:lnTo>
                      <a:pt x="23" y="55"/>
                    </a:lnTo>
                    <a:lnTo>
                      <a:pt x="15" y="61"/>
                    </a:lnTo>
                    <a:lnTo>
                      <a:pt x="11" y="65"/>
                    </a:lnTo>
                    <a:lnTo>
                      <a:pt x="7" y="67"/>
                    </a:lnTo>
                    <a:lnTo>
                      <a:pt x="2" y="68"/>
                    </a:lnTo>
                    <a:lnTo>
                      <a:pt x="0" y="68"/>
                    </a:lnTo>
                    <a:lnTo>
                      <a:pt x="2" y="76"/>
                    </a:lnTo>
                    <a:close/>
                  </a:path>
                </a:pathLst>
              </a:custGeom>
              <a:solidFill>
                <a:srgbClr val="000000"/>
              </a:solidFill>
              <a:ln w="9525">
                <a:noFill/>
                <a:round/>
                <a:headEnd/>
                <a:tailEnd/>
              </a:ln>
            </p:spPr>
            <p:txBody>
              <a:bodyPr/>
              <a:lstStyle/>
              <a:p>
                <a:endParaRPr lang="pt-BR"/>
              </a:p>
            </p:txBody>
          </p:sp>
          <p:sp>
            <p:nvSpPr>
              <p:cNvPr id="22166" name="Freeform 569"/>
              <p:cNvSpPr>
                <a:spLocks/>
              </p:cNvSpPr>
              <p:nvPr/>
            </p:nvSpPr>
            <p:spPr bwMode="auto">
              <a:xfrm>
                <a:off x="3705" y="3273"/>
                <a:ext cx="260" cy="82"/>
              </a:xfrm>
              <a:custGeom>
                <a:avLst/>
                <a:gdLst>
                  <a:gd name="T0" fmla="*/ 0 w 260"/>
                  <a:gd name="T1" fmla="*/ 8 h 82"/>
                  <a:gd name="T2" fmla="*/ 20 w 260"/>
                  <a:gd name="T3" fmla="*/ 17 h 82"/>
                  <a:gd name="T4" fmla="*/ 41 w 260"/>
                  <a:gd name="T5" fmla="*/ 29 h 82"/>
                  <a:gd name="T6" fmla="*/ 62 w 260"/>
                  <a:gd name="T7" fmla="*/ 36 h 82"/>
                  <a:gd name="T8" fmla="*/ 85 w 260"/>
                  <a:gd name="T9" fmla="*/ 44 h 82"/>
                  <a:gd name="T10" fmla="*/ 104 w 260"/>
                  <a:gd name="T11" fmla="*/ 52 h 82"/>
                  <a:gd name="T12" fmla="*/ 123 w 260"/>
                  <a:gd name="T13" fmla="*/ 57 h 82"/>
                  <a:gd name="T14" fmla="*/ 144 w 260"/>
                  <a:gd name="T15" fmla="*/ 63 h 82"/>
                  <a:gd name="T16" fmla="*/ 161 w 260"/>
                  <a:gd name="T17" fmla="*/ 69 h 82"/>
                  <a:gd name="T18" fmla="*/ 195 w 260"/>
                  <a:gd name="T19" fmla="*/ 76 h 82"/>
                  <a:gd name="T20" fmla="*/ 222 w 260"/>
                  <a:gd name="T21" fmla="*/ 80 h 82"/>
                  <a:gd name="T22" fmla="*/ 244 w 260"/>
                  <a:gd name="T23" fmla="*/ 82 h 82"/>
                  <a:gd name="T24" fmla="*/ 260 w 260"/>
                  <a:gd name="T25" fmla="*/ 82 h 82"/>
                  <a:gd name="T26" fmla="*/ 258 w 260"/>
                  <a:gd name="T27" fmla="*/ 74 h 82"/>
                  <a:gd name="T28" fmla="*/ 244 w 260"/>
                  <a:gd name="T29" fmla="*/ 74 h 82"/>
                  <a:gd name="T30" fmla="*/ 224 w 260"/>
                  <a:gd name="T31" fmla="*/ 71 h 82"/>
                  <a:gd name="T32" fmla="*/ 197 w 260"/>
                  <a:gd name="T33" fmla="*/ 67 h 82"/>
                  <a:gd name="T34" fmla="*/ 165 w 260"/>
                  <a:gd name="T35" fmla="*/ 61 h 82"/>
                  <a:gd name="T36" fmla="*/ 148 w 260"/>
                  <a:gd name="T37" fmla="*/ 55 h 82"/>
                  <a:gd name="T38" fmla="*/ 129 w 260"/>
                  <a:gd name="T39" fmla="*/ 52 h 82"/>
                  <a:gd name="T40" fmla="*/ 110 w 260"/>
                  <a:gd name="T41" fmla="*/ 44 h 82"/>
                  <a:gd name="T42" fmla="*/ 89 w 260"/>
                  <a:gd name="T43" fmla="*/ 36 h 82"/>
                  <a:gd name="T44" fmla="*/ 68 w 260"/>
                  <a:gd name="T45" fmla="*/ 29 h 82"/>
                  <a:gd name="T46" fmla="*/ 47 w 260"/>
                  <a:gd name="T47" fmla="*/ 21 h 82"/>
                  <a:gd name="T48" fmla="*/ 26 w 260"/>
                  <a:gd name="T49" fmla="*/ 10 h 82"/>
                  <a:gd name="T50" fmla="*/ 5 w 260"/>
                  <a:gd name="T51" fmla="*/ 0 h 82"/>
                  <a:gd name="T52" fmla="*/ 0 w 260"/>
                  <a:gd name="T53" fmla="*/ 8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60"/>
                  <a:gd name="T82" fmla="*/ 0 h 82"/>
                  <a:gd name="T83" fmla="*/ 260 w 260"/>
                  <a:gd name="T84" fmla="*/ 82 h 8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60" h="82">
                    <a:moveTo>
                      <a:pt x="0" y="8"/>
                    </a:moveTo>
                    <a:lnTo>
                      <a:pt x="20" y="17"/>
                    </a:lnTo>
                    <a:lnTo>
                      <a:pt x="41" y="29"/>
                    </a:lnTo>
                    <a:lnTo>
                      <a:pt x="62" y="36"/>
                    </a:lnTo>
                    <a:lnTo>
                      <a:pt x="85" y="44"/>
                    </a:lnTo>
                    <a:lnTo>
                      <a:pt x="104" y="52"/>
                    </a:lnTo>
                    <a:lnTo>
                      <a:pt x="123" y="57"/>
                    </a:lnTo>
                    <a:lnTo>
                      <a:pt x="144" y="63"/>
                    </a:lnTo>
                    <a:lnTo>
                      <a:pt x="161" y="69"/>
                    </a:lnTo>
                    <a:lnTo>
                      <a:pt x="195" y="76"/>
                    </a:lnTo>
                    <a:lnTo>
                      <a:pt x="222" y="80"/>
                    </a:lnTo>
                    <a:lnTo>
                      <a:pt x="244" y="82"/>
                    </a:lnTo>
                    <a:lnTo>
                      <a:pt x="260" y="82"/>
                    </a:lnTo>
                    <a:lnTo>
                      <a:pt x="258" y="74"/>
                    </a:lnTo>
                    <a:lnTo>
                      <a:pt x="244" y="74"/>
                    </a:lnTo>
                    <a:lnTo>
                      <a:pt x="224" y="71"/>
                    </a:lnTo>
                    <a:lnTo>
                      <a:pt x="197" y="67"/>
                    </a:lnTo>
                    <a:lnTo>
                      <a:pt x="165" y="61"/>
                    </a:lnTo>
                    <a:lnTo>
                      <a:pt x="148" y="55"/>
                    </a:lnTo>
                    <a:lnTo>
                      <a:pt x="129" y="52"/>
                    </a:lnTo>
                    <a:lnTo>
                      <a:pt x="110" y="44"/>
                    </a:lnTo>
                    <a:lnTo>
                      <a:pt x="89" y="36"/>
                    </a:lnTo>
                    <a:lnTo>
                      <a:pt x="68" y="29"/>
                    </a:lnTo>
                    <a:lnTo>
                      <a:pt x="47" y="21"/>
                    </a:lnTo>
                    <a:lnTo>
                      <a:pt x="26" y="10"/>
                    </a:lnTo>
                    <a:lnTo>
                      <a:pt x="5" y="0"/>
                    </a:lnTo>
                    <a:lnTo>
                      <a:pt x="0" y="8"/>
                    </a:lnTo>
                    <a:close/>
                  </a:path>
                </a:pathLst>
              </a:custGeom>
              <a:solidFill>
                <a:srgbClr val="000000"/>
              </a:solidFill>
              <a:ln w="9525">
                <a:noFill/>
                <a:round/>
                <a:headEnd/>
                <a:tailEnd/>
              </a:ln>
            </p:spPr>
            <p:txBody>
              <a:bodyPr/>
              <a:lstStyle/>
              <a:p>
                <a:endParaRPr lang="pt-BR"/>
              </a:p>
            </p:txBody>
          </p:sp>
          <p:sp>
            <p:nvSpPr>
              <p:cNvPr id="22167" name="Freeform 570"/>
              <p:cNvSpPr>
                <a:spLocks/>
              </p:cNvSpPr>
              <p:nvPr/>
            </p:nvSpPr>
            <p:spPr bwMode="auto">
              <a:xfrm>
                <a:off x="3579" y="3177"/>
                <a:ext cx="131" cy="104"/>
              </a:xfrm>
              <a:custGeom>
                <a:avLst/>
                <a:gdLst>
                  <a:gd name="T0" fmla="*/ 0 w 131"/>
                  <a:gd name="T1" fmla="*/ 0 h 104"/>
                  <a:gd name="T2" fmla="*/ 0 w 131"/>
                  <a:gd name="T3" fmla="*/ 0 h 104"/>
                  <a:gd name="T4" fmla="*/ 0 w 131"/>
                  <a:gd name="T5" fmla="*/ 5 h 104"/>
                  <a:gd name="T6" fmla="*/ 0 w 131"/>
                  <a:gd name="T7" fmla="*/ 11 h 104"/>
                  <a:gd name="T8" fmla="*/ 0 w 131"/>
                  <a:gd name="T9" fmla="*/ 17 h 104"/>
                  <a:gd name="T10" fmla="*/ 2 w 131"/>
                  <a:gd name="T11" fmla="*/ 22 h 104"/>
                  <a:gd name="T12" fmla="*/ 4 w 131"/>
                  <a:gd name="T13" fmla="*/ 28 h 104"/>
                  <a:gd name="T14" fmla="*/ 8 w 131"/>
                  <a:gd name="T15" fmla="*/ 32 h 104"/>
                  <a:gd name="T16" fmla="*/ 14 w 131"/>
                  <a:gd name="T17" fmla="*/ 38 h 104"/>
                  <a:gd name="T18" fmla="*/ 19 w 131"/>
                  <a:gd name="T19" fmla="*/ 43 h 104"/>
                  <a:gd name="T20" fmla="*/ 36 w 131"/>
                  <a:gd name="T21" fmla="*/ 55 h 104"/>
                  <a:gd name="T22" fmla="*/ 57 w 131"/>
                  <a:gd name="T23" fmla="*/ 68 h 104"/>
                  <a:gd name="T24" fmla="*/ 88 w 131"/>
                  <a:gd name="T25" fmla="*/ 83 h 104"/>
                  <a:gd name="T26" fmla="*/ 126 w 131"/>
                  <a:gd name="T27" fmla="*/ 104 h 104"/>
                  <a:gd name="T28" fmla="*/ 131 w 131"/>
                  <a:gd name="T29" fmla="*/ 96 h 104"/>
                  <a:gd name="T30" fmla="*/ 93 w 131"/>
                  <a:gd name="T31" fmla="*/ 77 h 104"/>
                  <a:gd name="T32" fmla="*/ 65 w 131"/>
                  <a:gd name="T33" fmla="*/ 60 h 104"/>
                  <a:gd name="T34" fmla="*/ 42 w 131"/>
                  <a:gd name="T35" fmla="*/ 49 h 104"/>
                  <a:gd name="T36" fmla="*/ 27 w 131"/>
                  <a:gd name="T37" fmla="*/ 38 h 104"/>
                  <a:gd name="T38" fmla="*/ 21 w 131"/>
                  <a:gd name="T39" fmla="*/ 32 h 104"/>
                  <a:gd name="T40" fmla="*/ 17 w 131"/>
                  <a:gd name="T41" fmla="*/ 28 h 104"/>
                  <a:gd name="T42" fmla="*/ 16 w 131"/>
                  <a:gd name="T43" fmla="*/ 24 h 104"/>
                  <a:gd name="T44" fmla="*/ 14 w 131"/>
                  <a:gd name="T45" fmla="*/ 21 h 104"/>
                  <a:gd name="T46" fmla="*/ 12 w 131"/>
                  <a:gd name="T47" fmla="*/ 17 h 104"/>
                  <a:gd name="T48" fmla="*/ 12 w 131"/>
                  <a:gd name="T49" fmla="*/ 11 h 104"/>
                  <a:gd name="T50" fmla="*/ 12 w 131"/>
                  <a:gd name="T51" fmla="*/ 5 h 104"/>
                  <a:gd name="T52" fmla="*/ 12 w 131"/>
                  <a:gd name="T53" fmla="*/ 0 h 104"/>
                  <a:gd name="T54" fmla="*/ 0 w 131"/>
                  <a:gd name="T55" fmla="*/ 0 h 1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1"/>
                  <a:gd name="T85" fmla="*/ 0 h 104"/>
                  <a:gd name="T86" fmla="*/ 131 w 131"/>
                  <a:gd name="T87" fmla="*/ 104 h 10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1" h="104">
                    <a:moveTo>
                      <a:pt x="0" y="0"/>
                    </a:moveTo>
                    <a:lnTo>
                      <a:pt x="0" y="0"/>
                    </a:lnTo>
                    <a:lnTo>
                      <a:pt x="0" y="5"/>
                    </a:lnTo>
                    <a:lnTo>
                      <a:pt x="0" y="11"/>
                    </a:lnTo>
                    <a:lnTo>
                      <a:pt x="0" y="17"/>
                    </a:lnTo>
                    <a:lnTo>
                      <a:pt x="2" y="22"/>
                    </a:lnTo>
                    <a:lnTo>
                      <a:pt x="4" y="28"/>
                    </a:lnTo>
                    <a:lnTo>
                      <a:pt x="8" y="32"/>
                    </a:lnTo>
                    <a:lnTo>
                      <a:pt x="14" y="38"/>
                    </a:lnTo>
                    <a:lnTo>
                      <a:pt x="19" y="43"/>
                    </a:lnTo>
                    <a:lnTo>
                      <a:pt x="36" y="55"/>
                    </a:lnTo>
                    <a:lnTo>
                      <a:pt x="57" y="68"/>
                    </a:lnTo>
                    <a:lnTo>
                      <a:pt x="88" y="83"/>
                    </a:lnTo>
                    <a:lnTo>
                      <a:pt x="126" y="104"/>
                    </a:lnTo>
                    <a:lnTo>
                      <a:pt x="131" y="96"/>
                    </a:lnTo>
                    <a:lnTo>
                      <a:pt x="93" y="77"/>
                    </a:lnTo>
                    <a:lnTo>
                      <a:pt x="65" y="60"/>
                    </a:lnTo>
                    <a:lnTo>
                      <a:pt x="42" y="49"/>
                    </a:lnTo>
                    <a:lnTo>
                      <a:pt x="27" y="38"/>
                    </a:lnTo>
                    <a:lnTo>
                      <a:pt x="21" y="32"/>
                    </a:lnTo>
                    <a:lnTo>
                      <a:pt x="17" y="28"/>
                    </a:lnTo>
                    <a:lnTo>
                      <a:pt x="16" y="24"/>
                    </a:lnTo>
                    <a:lnTo>
                      <a:pt x="14" y="21"/>
                    </a:lnTo>
                    <a:lnTo>
                      <a:pt x="12" y="17"/>
                    </a:lnTo>
                    <a:lnTo>
                      <a:pt x="12" y="11"/>
                    </a:lnTo>
                    <a:lnTo>
                      <a:pt x="12" y="5"/>
                    </a:lnTo>
                    <a:lnTo>
                      <a:pt x="12" y="0"/>
                    </a:lnTo>
                    <a:lnTo>
                      <a:pt x="0" y="0"/>
                    </a:lnTo>
                    <a:close/>
                  </a:path>
                </a:pathLst>
              </a:custGeom>
              <a:solidFill>
                <a:srgbClr val="000000"/>
              </a:solidFill>
              <a:ln w="9525">
                <a:noFill/>
                <a:round/>
                <a:headEnd/>
                <a:tailEnd/>
              </a:ln>
            </p:spPr>
            <p:txBody>
              <a:bodyPr/>
              <a:lstStyle/>
              <a:p>
                <a:endParaRPr lang="pt-BR"/>
              </a:p>
            </p:txBody>
          </p:sp>
          <p:sp>
            <p:nvSpPr>
              <p:cNvPr id="22168" name="Freeform 571"/>
              <p:cNvSpPr>
                <a:spLocks/>
              </p:cNvSpPr>
              <p:nvPr/>
            </p:nvSpPr>
            <p:spPr bwMode="auto">
              <a:xfrm>
                <a:off x="3579" y="3103"/>
                <a:ext cx="52" cy="74"/>
              </a:xfrm>
              <a:custGeom>
                <a:avLst/>
                <a:gdLst>
                  <a:gd name="T0" fmla="*/ 44 w 52"/>
                  <a:gd name="T1" fmla="*/ 0 h 74"/>
                  <a:gd name="T2" fmla="*/ 40 w 52"/>
                  <a:gd name="T3" fmla="*/ 2 h 74"/>
                  <a:gd name="T4" fmla="*/ 36 w 52"/>
                  <a:gd name="T5" fmla="*/ 5 h 74"/>
                  <a:gd name="T6" fmla="*/ 31 w 52"/>
                  <a:gd name="T7" fmla="*/ 13 h 74"/>
                  <a:gd name="T8" fmla="*/ 21 w 52"/>
                  <a:gd name="T9" fmla="*/ 22 h 74"/>
                  <a:gd name="T10" fmla="*/ 14 w 52"/>
                  <a:gd name="T11" fmla="*/ 34 h 74"/>
                  <a:gd name="T12" fmla="*/ 6 w 52"/>
                  <a:gd name="T13" fmla="*/ 47 h 74"/>
                  <a:gd name="T14" fmla="*/ 4 w 52"/>
                  <a:gd name="T15" fmla="*/ 53 h 74"/>
                  <a:gd name="T16" fmla="*/ 2 w 52"/>
                  <a:gd name="T17" fmla="*/ 60 h 74"/>
                  <a:gd name="T18" fmla="*/ 0 w 52"/>
                  <a:gd name="T19" fmla="*/ 66 h 74"/>
                  <a:gd name="T20" fmla="*/ 0 w 52"/>
                  <a:gd name="T21" fmla="*/ 74 h 74"/>
                  <a:gd name="T22" fmla="*/ 12 w 52"/>
                  <a:gd name="T23" fmla="*/ 74 h 74"/>
                  <a:gd name="T24" fmla="*/ 12 w 52"/>
                  <a:gd name="T25" fmla="*/ 68 h 74"/>
                  <a:gd name="T26" fmla="*/ 14 w 52"/>
                  <a:gd name="T27" fmla="*/ 60 h 74"/>
                  <a:gd name="T28" fmla="*/ 16 w 52"/>
                  <a:gd name="T29" fmla="*/ 55 h 74"/>
                  <a:gd name="T30" fmla="*/ 17 w 52"/>
                  <a:gd name="T31" fmla="*/ 49 h 74"/>
                  <a:gd name="T32" fmla="*/ 25 w 52"/>
                  <a:gd name="T33" fmla="*/ 38 h 74"/>
                  <a:gd name="T34" fmla="*/ 31 w 52"/>
                  <a:gd name="T35" fmla="*/ 26 h 74"/>
                  <a:gd name="T36" fmla="*/ 40 w 52"/>
                  <a:gd name="T37" fmla="*/ 17 h 74"/>
                  <a:gd name="T38" fmla="*/ 46 w 52"/>
                  <a:gd name="T39" fmla="*/ 9 h 74"/>
                  <a:gd name="T40" fmla="*/ 50 w 52"/>
                  <a:gd name="T41" fmla="*/ 5 h 74"/>
                  <a:gd name="T42" fmla="*/ 52 w 52"/>
                  <a:gd name="T43" fmla="*/ 3 h 74"/>
                  <a:gd name="T44" fmla="*/ 44 w 52"/>
                  <a:gd name="T45" fmla="*/ 0 h 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74"/>
                  <a:gd name="T71" fmla="*/ 52 w 52"/>
                  <a:gd name="T72" fmla="*/ 74 h 7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74">
                    <a:moveTo>
                      <a:pt x="44" y="0"/>
                    </a:moveTo>
                    <a:lnTo>
                      <a:pt x="40" y="2"/>
                    </a:lnTo>
                    <a:lnTo>
                      <a:pt x="36" y="5"/>
                    </a:lnTo>
                    <a:lnTo>
                      <a:pt x="31" y="13"/>
                    </a:lnTo>
                    <a:lnTo>
                      <a:pt x="21" y="22"/>
                    </a:lnTo>
                    <a:lnTo>
                      <a:pt x="14" y="34"/>
                    </a:lnTo>
                    <a:lnTo>
                      <a:pt x="6" y="47"/>
                    </a:lnTo>
                    <a:lnTo>
                      <a:pt x="4" y="53"/>
                    </a:lnTo>
                    <a:lnTo>
                      <a:pt x="2" y="60"/>
                    </a:lnTo>
                    <a:lnTo>
                      <a:pt x="0" y="66"/>
                    </a:lnTo>
                    <a:lnTo>
                      <a:pt x="0" y="74"/>
                    </a:lnTo>
                    <a:lnTo>
                      <a:pt x="12" y="74"/>
                    </a:lnTo>
                    <a:lnTo>
                      <a:pt x="12" y="68"/>
                    </a:lnTo>
                    <a:lnTo>
                      <a:pt x="14" y="60"/>
                    </a:lnTo>
                    <a:lnTo>
                      <a:pt x="16" y="55"/>
                    </a:lnTo>
                    <a:lnTo>
                      <a:pt x="17" y="49"/>
                    </a:lnTo>
                    <a:lnTo>
                      <a:pt x="25" y="38"/>
                    </a:lnTo>
                    <a:lnTo>
                      <a:pt x="31" y="26"/>
                    </a:lnTo>
                    <a:lnTo>
                      <a:pt x="40" y="17"/>
                    </a:lnTo>
                    <a:lnTo>
                      <a:pt x="46" y="9"/>
                    </a:lnTo>
                    <a:lnTo>
                      <a:pt x="50" y="5"/>
                    </a:lnTo>
                    <a:lnTo>
                      <a:pt x="52" y="3"/>
                    </a:lnTo>
                    <a:lnTo>
                      <a:pt x="44" y="0"/>
                    </a:lnTo>
                    <a:close/>
                  </a:path>
                </a:pathLst>
              </a:custGeom>
              <a:solidFill>
                <a:srgbClr val="000000"/>
              </a:solidFill>
              <a:ln w="9525">
                <a:noFill/>
                <a:round/>
                <a:headEnd/>
                <a:tailEnd/>
              </a:ln>
            </p:spPr>
            <p:txBody>
              <a:bodyPr/>
              <a:lstStyle/>
              <a:p>
                <a:endParaRPr lang="pt-BR"/>
              </a:p>
            </p:txBody>
          </p:sp>
          <p:sp>
            <p:nvSpPr>
              <p:cNvPr id="22169" name="Freeform 572"/>
              <p:cNvSpPr>
                <a:spLocks/>
              </p:cNvSpPr>
              <p:nvPr/>
            </p:nvSpPr>
            <p:spPr bwMode="auto">
              <a:xfrm>
                <a:off x="4671" y="2894"/>
                <a:ext cx="13" cy="7"/>
              </a:xfrm>
              <a:custGeom>
                <a:avLst/>
                <a:gdLst>
                  <a:gd name="T0" fmla="*/ 0 w 13"/>
                  <a:gd name="T1" fmla="*/ 4 h 7"/>
                  <a:gd name="T2" fmla="*/ 5 w 13"/>
                  <a:gd name="T3" fmla="*/ 0 h 7"/>
                  <a:gd name="T4" fmla="*/ 2 w 13"/>
                  <a:gd name="T5" fmla="*/ 0 h 7"/>
                  <a:gd name="T6" fmla="*/ 2 w 13"/>
                  <a:gd name="T7" fmla="*/ 7 h 7"/>
                  <a:gd name="T8" fmla="*/ 5 w 13"/>
                  <a:gd name="T9" fmla="*/ 7 h 7"/>
                  <a:gd name="T10" fmla="*/ 11 w 13"/>
                  <a:gd name="T11" fmla="*/ 4 h 7"/>
                  <a:gd name="T12" fmla="*/ 5 w 13"/>
                  <a:gd name="T13" fmla="*/ 7 h 7"/>
                  <a:gd name="T14" fmla="*/ 13 w 13"/>
                  <a:gd name="T15" fmla="*/ 7 h 7"/>
                  <a:gd name="T16" fmla="*/ 11 w 13"/>
                  <a:gd name="T17" fmla="*/ 4 h 7"/>
                  <a:gd name="T18" fmla="*/ 0 w 13"/>
                  <a:gd name="T19" fmla="*/ 4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7"/>
                  <a:gd name="T32" fmla="*/ 13 w 13"/>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7">
                    <a:moveTo>
                      <a:pt x="0" y="4"/>
                    </a:moveTo>
                    <a:lnTo>
                      <a:pt x="5" y="0"/>
                    </a:lnTo>
                    <a:lnTo>
                      <a:pt x="2" y="0"/>
                    </a:lnTo>
                    <a:lnTo>
                      <a:pt x="2" y="7"/>
                    </a:lnTo>
                    <a:lnTo>
                      <a:pt x="5" y="7"/>
                    </a:lnTo>
                    <a:lnTo>
                      <a:pt x="11" y="4"/>
                    </a:lnTo>
                    <a:lnTo>
                      <a:pt x="5" y="7"/>
                    </a:lnTo>
                    <a:lnTo>
                      <a:pt x="13" y="7"/>
                    </a:lnTo>
                    <a:lnTo>
                      <a:pt x="11" y="4"/>
                    </a:lnTo>
                    <a:lnTo>
                      <a:pt x="0" y="4"/>
                    </a:lnTo>
                    <a:close/>
                  </a:path>
                </a:pathLst>
              </a:custGeom>
              <a:solidFill>
                <a:srgbClr val="FF9900"/>
              </a:solidFill>
              <a:ln w="9525">
                <a:noFill/>
                <a:round/>
                <a:headEnd/>
                <a:tailEnd/>
              </a:ln>
            </p:spPr>
            <p:txBody>
              <a:bodyPr/>
              <a:lstStyle/>
              <a:p>
                <a:endParaRPr lang="pt-BR"/>
              </a:p>
            </p:txBody>
          </p:sp>
          <p:sp>
            <p:nvSpPr>
              <p:cNvPr id="22170" name="Freeform 573"/>
              <p:cNvSpPr>
                <a:spLocks/>
              </p:cNvSpPr>
              <p:nvPr/>
            </p:nvSpPr>
            <p:spPr bwMode="auto">
              <a:xfrm>
                <a:off x="4663" y="2867"/>
                <a:ext cx="19" cy="31"/>
              </a:xfrm>
              <a:custGeom>
                <a:avLst/>
                <a:gdLst>
                  <a:gd name="T0" fmla="*/ 0 w 19"/>
                  <a:gd name="T1" fmla="*/ 2 h 31"/>
                  <a:gd name="T2" fmla="*/ 8 w 19"/>
                  <a:gd name="T3" fmla="*/ 31 h 31"/>
                  <a:gd name="T4" fmla="*/ 19 w 19"/>
                  <a:gd name="T5" fmla="*/ 31 h 31"/>
                  <a:gd name="T6" fmla="*/ 11 w 19"/>
                  <a:gd name="T7" fmla="*/ 0 h 31"/>
                  <a:gd name="T8" fmla="*/ 11 w 19"/>
                  <a:gd name="T9" fmla="*/ 0 h 31"/>
                  <a:gd name="T10" fmla="*/ 0 w 19"/>
                  <a:gd name="T11" fmla="*/ 2 h 31"/>
                  <a:gd name="T12" fmla="*/ 0 60000 65536"/>
                  <a:gd name="T13" fmla="*/ 0 60000 65536"/>
                  <a:gd name="T14" fmla="*/ 0 60000 65536"/>
                  <a:gd name="T15" fmla="*/ 0 60000 65536"/>
                  <a:gd name="T16" fmla="*/ 0 60000 65536"/>
                  <a:gd name="T17" fmla="*/ 0 60000 65536"/>
                  <a:gd name="T18" fmla="*/ 0 w 19"/>
                  <a:gd name="T19" fmla="*/ 0 h 31"/>
                  <a:gd name="T20" fmla="*/ 19 w 19"/>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19" h="31">
                    <a:moveTo>
                      <a:pt x="0" y="2"/>
                    </a:moveTo>
                    <a:lnTo>
                      <a:pt x="8" y="31"/>
                    </a:lnTo>
                    <a:lnTo>
                      <a:pt x="19" y="31"/>
                    </a:lnTo>
                    <a:lnTo>
                      <a:pt x="11" y="0"/>
                    </a:lnTo>
                    <a:lnTo>
                      <a:pt x="0" y="2"/>
                    </a:lnTo>
                    <a:close/>
                  </a:path>
                </a:pathLst>
              </a:custGeom>
              <a:solidFill>
                <a:srgbClr val="FF9900"/>
              </a:solidFill>
              <a:ln w="9525">
                <a:noFill/>
                <a:round/>
                <a:headEnd/>
                <a:tailEnd/>
              </a:ln>
            </p:spPr>
            <p:txBody>
              <a:bodyPr/>
              <a:lstStyle/>
              <a:p>
                <a:endParaRPr lang="pt-BR"/>
              </a:p>
            </p:txBody>
          </p:sp>
          <p:sp>
            <p:nvSpPr>
              <p:cNvPr id="22171" name="Freeform 574"/>
              <p:cNvSpPr>
                <a:spLocks/>
              </p:cNvSpPr>
              <p:nvPr/>
            </p:nvSpPr>
            <p:spPr bwMode="auto">
              <a:xfrm>
                <a:off x="4650" y="2841"/>
                <a:ext cx="24" cy="28"/>
              </a:xfrm>
              <a:custGeom>
                <a:avLst/>
                <a:gdLst>
                  <a:gd name="T0" fmla="*/ 0 w 24"/>
                  <a:gd name="T1" fmla="*/ 5 h 28"/>
                  <a:gd name="T2" fmla="*/ 0 w 24"/>
                  <a:gd name="T3" fmla="*/ 5 h 28"/>
                  <a:gd name="T4" fmla="*/ 13 w 24"/>
                  <a:gd name="T5" fmla="*/ 28 h 28"/>
                  <a:gd name="T6" fmla="*/ 24 w 24"/>
                  <a:gd name="T7" fmla="*/ 26 h 28"/>
                  <a:gd name="T8" fmla="*/ 11 w 24"/>
                  <a:gd name="T9" fmla="*/ 2 h 28"/>
                  <a:gd name="T10" fmla="*/ 9 w 24"/>
                  <a:gd name="T11" fmla="*/ 0 h 28"/>
                  <a:gd name="T12" fmla="*/ 0 w 24"/>
                  <a:gd name="T13" fmla="*/ 5 h 28"/>
                  <a:gd name="T14" fmla="*/ 0 60000 65536"/>
                  <a:gd name="T15" fmla="*/ 0 60000 65536"/>
                  <a:gd name="T16" fmla="*/ 0 60000 65536"/>
                  <a:gd name="T17" fmla="*/ 0 60000 65536"/>
                  <a:gd name="T18" fmla="*/ 0 60000 65536"/>
                  <a:gd name="T19" fmla="*/ 0 60000 65536"/>
                  <a:gd name="T20" fmla="*/ 0 60000 65536"/>
                  <a:gd name="T21" fmla="*/ 0 w 24"/>
                  <a:gd name="T22" fmla="*/ 0 h 28"/>
                  <a:gd name="T23" fmla="*/ 24 w 24"/>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8">
                    <a:moveTo>
                      <a:pt x="0" y="5"/>
                    </a:moveTo>
                    <a:lnTo>
                      <a:pt x="0" y="5"/>
                    </a:lnTo>
                    <a:lnTo>
                      <a:pt x="13" y="28"/>
                    </a:lnTo>
                    <a:lnTo>
                      <a:pt x="24" y="26"/>
                    </a:lnTo>
                    <a:lnTo>
                      <a:pt x="11" y="2"/>
                    </a:lnTo>
                    <a:lnTo>
                      <a:pt x="9" y="0"/>
                    </a:lnTo>
                    <a:lnTo>
                      <a:pt x="0" y="5"/>
                    </a:lnTo>
                    <a:close/>
                  </a:path>
                </a:pathLst>
              </a:custGeom>
              <a:solidFill>
                <a:srgbClr val="FF9900"/>
              </a:solidFill>
              <a:ln w="9525">
                <a:noFill/>
                <a:round/>
                <a:headEnd/>
                <a:tailEnd/>
              </a:ln>
            </p:spPr>
            <p:txBody>
              <a:bodyPr/>
              <a:lstStyle/>
              <a:p>
                <a:endParaRPr lang="pt-BR"/>
              </a:p>
            </p:txBody>
          </p:sp>
          <p:sp>
            <p:nvSpPr>
              <p:cNvPr id="22172" name="Freeform 575"/>
              <p:cNvSpPr>
                <a:spLocks/>
              </p:cNvSpPr>
              <p:nvPr/>
            </p:nvSpPr>
            <p:spPr bwMode="auto">
              <a:xfrm>
                <a:off x="4635" y="2822"/>
                <a:ext cx="24" cy="24"/>
              </a:xfrm>
              <a:custGeom>
                <a:avLst/>
                <a:gdLst>
                  <a:gd name="T0" fmla="*/ 0 w 24"/>
                  <a:gd name="T1" fmla="*/ 5 h 24"/>
                  <a:gd name="T2" fmla="*/ 0 w 24"/>
                  <a:gd name="T3" fmla="*/ 5 h 24"/>
                  <a:gd name="T4" fmla="*/ 15 w 24"/>
                  <a:gd name="T5" fmla="*/ 24 h 24"/>
                  <a:gd name="T6" fmla="*/ 24 w 24"/>
                  <a:gd name="T7" fmla="*/ 19 h 24"/>
                  <a:gd name="T8" fmla="*/ 9 w 24"/>
                  <a:gd name="T9" fmla="*/ 0 h 24"/>
                  <a:gd name="T10" fmla="*/ 0 w 24"/>
                  <a:gd name="T11" fmla="*/ 5 h 24"/>
                  <a:gd name="T12" fmla="*/ 0 60000 65536"/>
                  <a:gd name="T13" fmla="*/ 0 60000 65536"/>
                  <a:gd name="T14" fmla="*/ 0 60000 65536"/>
                  <a:gd name="T15" fmla="*/ 0 60000 65536"/>
                  <a:gd name="T16" fmla="*/ 0 60000 65536"/>
                  <a:gd name="T17" fmla="*/ 0 60000 65536"/>
                  <a:gd name="T18" fmla="*/ 0 w 24"/>
                  <a:gd name="T19" fmla="*/ 0 h 24"/>
                  <a:gd name="T20" fmla="*/ 24 w 24"/>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24" h="24">
                    <a:moveTo>
                      <a:pt x="0" y="5"/>
                    </a:moveTo>
                    <a:lnTo>
                      <a:pt x="0" y="5"/>
                    </a:lnTo>
                    <a:lnTo>
                      <a:pt x="15" y="24"/>
                    </a:lnTo>
                    <a:lnTo>
                      <a:pt x="24" y="19"/>
                    </a:lnTo>
                    <a:lnTo>
                      <a:pt x="9" y="0"/>
                    </a:lnTo>
                    <a:lnTo>
                      <a:pt x="0" y="5"/>
                    </a:lnTo>
                    <a:close/>
                  </a:path>
                </a:pathLst>
              </a:custGeom>
              <a:solidFill>
                <a:srgbClr val="FF9900"/>
              </a:solidFill>
              <a:ln w="9525">
                <a:noFill/>
                <a:round/>
                <a:headEnd/>
                <a:tailEnd/>
              </a:ln>
            </p:spPr>
            <p:txBody>
              <a:bodyPr/>
              <a:lstStyle/>
              <a:p>
                <a:endParaRPr lang="pt-BR"/>
              </a:p>
            </p:txBody>
          </p:sp>
          <p:sp>
            <p:nvSpPr>
              <p:cNvPr id="22173" name="Freeform 576"/>
              <p:cNvSpPr>
                <a:spLocks/>
              </p:cNvSpPr>
              <p:nvPr/>
            </p:nvSpPr>
            <p:spPr bwMode="auto">
              <a:xfrm>
                <a:off x="4614" y="2803"/>
                <a:ext cx="30" cy="24"/>
              </a:xfrm>
              <a:custGeom>
                <a:avLst/>
                <a:gdLst>
                  <a:gd name="T0" fmla="*/ 2 w 30"/>
                  <a:gd name="T1" fmla="*/ 7 h 24"/>
                  <a:gd name="T2" fmla="*/ 0 w 30"/>
                  <a:gd name="T3" fmla="*/ 5 h 24"/>
                  <a:gd name="T4" fmla="*/ 21 w 30"/>
                  <a:gd name="T5" fmla="*/ 24 h 24"/>
                  <a:gd name="T6" fmla="*/ 30 w 30"/>
                  <a:gd name="T7" fmla="*/ 19 h 24"/>
                  <a:gd name="T8" fmla="*/ 7 w 30"/>
                  <a:gd name="T9" fmla="*/ 2 h 24"/>
                  <a:gd name="T10" fmla="*/ 7 w 30"/>
                  <a:gd name="T11" fmla="*/ 0 h 24"/>
                  <a:gd name="T12" fmla="*/ 2 w 30"/>
                  <a:gd name="T13" fmla="*/ 7 h 24"/>
                  <a:gd name="T14" fmla="*/ 0 60000 65536"/>
                  <a:gd name="T15" fmla="*/ 0 60000 65536"/>
                  <a:gd name="T16" fmla="*/ 0 60000 65536"/>
                  <a:gd name="T17" fmla="*/ 0 60000 65536"/>
                  <a:gd name="T18" fmla="*/ 0 60000 65536"/>
                  <a:gd name="T19" fmla="*/ 0 60000 65536"/>
                  <a:gd name="T20" fmla="*/ 0 60000 65536"/>
                  <a:gd name="T21" fmla="*/ 0 w 30"/>
                  <a:gd name="T22" fmla="*/ 0 h 24"/>
                  <a:gd name="T23" fmla="*/ 30 w 30"/>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24">
                    <a:moveTo>
                      <a:pt x="2" y="7"/>
                    </a:moveTo>
                    <a:lnTo>
                      <a:pt x="0" y="5"/>
                    </a:lnTo>
                    <a:lnTo>
                      <a:pt x="21" y="24"/>
                    </a:lnTo>
                    <a:lnTo>
                      <a:pt x="30" y="19"/>
                    </a:lnTo>
                    <a:lnTo>
                      <a:pt x="7" y="2"/>
                    </a:lnTo>
                    <a:lnTo>
                      <a:pt x="7" y="0"/>
                    </a:lnTo>
                    <a:lnTo>
                      <a:pt x="2" y="7"/>
                    </a:lnTo>
                    <a:close/>
                  </a:path>
                </a:pathLst>
              </a:custGeom>
              <a:solidFill>
                <a:srgbClr val="FF9900"/>
              </a:solidFill>
              <a:ln w="9525">
                <a:noFill/>
                <a:round/>
                <a:headEnd/>
                <a:tailEnd/>
              </a:ln>
            </p:spPr>
            <p:txBody>
              <a:bodyPr/>
              <a:lstStyle/>
              <a:p>
                <a:endParaRPr lang="pt-BR"/>
              </a:p>
            </p:txBody>
          </p:sp>
          <p:sp>
            <p:nvSpPr>
              <p:cNvPr id="22174" name="Freeform 577"/>
              <p:cNvSpPr>
                <a:spLocks/>
              </p:cNvSpPr>
              <p:nvPr/>
            </p:nvSpPr>
            <p:spPr bwMode="auto">
              <a:xfrm>
                <a:off x="4589" y="2790"/>
                <a:ext cx="32" cy="20"/>
              </a:xfrm>
              <a:custGeom>
                <a:avLst/>
                <a:gdLst>
                  <a:gd name="T0" fmla="*/ 0 w 32"/>
                  <a:gd name="T1" fmla="*/ 5 h 20"/>
                  <a:gd name="T2" fmla="*/ 27 w 32"/>
                  <a:gd name="T3" fmla="*/ 20 h 20"/>
                  <a:gd name="T4" fmla="*/ 32 w 32"/>
                  <a:gd name="T5" fmla="*/ 13 h 20"/>
                  <a:gd name="T6" fmla="*/ 6 w 32"/>
                  <a:gd name="T7" fmla="*/ 0 h 20"/>
                  <a:gd name="T8" fmla="*/ 6 w 32"/>
                  <a:gd name="T9" fmla="*/ 0 h 20"/>
                  <a:gd name="T10" fmla="*/ 0 w 32"/>
                  <a:gd name="T11" fmla="*/ 5 h 20"/>
                  <a:gd name="T12" fmla="*/ 0 60000 65536"/>
                  <a:gd name="T13" fmla="*/ 0 60000 65536"/>
                  <a:gd name="T14" fmla="*/ 0 60000 65536"/>
                  <a:gd name="T15" fmla="*/ 0 60000 65536"/>
                  <a:gd name="T16" fmla="*/ 0 60000 65536"/>
                  <a:gd name="T17" fmla="*/ 0 60000 65536"/>
                  <a:gd name="T18" fmla="*/ 0 w 32"/>
                  <a:gd name="T19" fmla="*/ 0 h 20"/>
                  <a:gd name="T20" fmla="*/ 32 w 32"/>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32" h="20">
                    <a:moveTo>
                      <a:pt x="0" y="5"/>
                    </a:moveTo>
                    <a:lnTo>
                      <a:pt x="27" y="20"/>
                    </a:lnTo>
                    <a:lnTo>
                      <a:pt x="32" y="13"/>
                    </a:lnTo>
                    <a:lnTo>
                      <a:pt x="6" y="0"/>
                    </a:lnTo>
                    <a:lnTo>
                      <a:pt x="0" y="5"/>
                    </a:lnTo>
                    <a:close/>
                  </a:path>
                </a:pathLst>
              </a:custGeom>
              <a:solidFill>
                <a:srgbClr val="FF9900"/>
              </a:solidFill>
              <a:ln w="9525">
                <a:noFill/>
                <a:round/>
                <a:headEnd/>
                <a:tailEnd/>
              </a:ln>
            </p:spPr>
            <p:txBody>
              <a:bodyPr/>
              <a:lstStyle/>
              <a:p>
                <a:endParaRPr lang="pt-BR"/>
              </a:p>
            </p:txBody>
          </p:sp>
          <p:sp>
            <p:nvSpPr>
              <p:cNvPr id="22175" name="Freeform 578"/>
              <p:cNvSpPr>
                <a:spLocks/>
              </p:cNvSpPr>
              <p:nvPr/>
            </p:nvSpPr>
            <p:spPr bwMode="auto">
              <a:xfrm>
                <a:off x="4559" y="2774"/>
                <a:ext cx="36" cy="21"/>
              </a:xfrm>
              <a:custGeom>
                <a:avLst/>
                <a:gdLst>
                  <a:gd name="T0" fmla="*/ 0 w 36"/>
                  <a:gd name="T1" fmla="*/ 8 h 21"/>
                  <a:gd name="T2" fmla="*/ 30 w 36"/>
                  <a:gd name="T3" fmla="*/ 21 h 21"/>
                  <a:gd name="T4" fmla="*/ 36 w 36"/>
                  <a:gd name="T5" fmla="*/ 16 h 21"/>
                  <a:gd name="T6" fmla="*/ 5 w 36"/>
                  <a:gd name="T7" fmla="*/ 0 h 21"/>
                  <a:gd name="T8" fmla="*/ 0 w 36"/>
                  <a:gd name="T9" fmla="*/ 8 h 21"/>
                  <a:gd name="T10" fmla="*/ 0 60000 65536"/>
                  <a:gd name="T11" fmla="*/ 0 60000 65536"/>
                  <a:gd name="T12" fmla="*/ 0 60000 65536"/>
                  <a:gd name="T13" fmla="*/ 0 60000 65536"/>
                  <a:gd name="T14" fmla="*/ 0 60000 65536"/>
                  <a:gd name="T15" fmla="*/ 0 w 36"/>
                  <a:gd name="T16" fmla="*/ 0 h 21"/>
                  <a:gd name="T17" fmla="*/ 36 w 36"/>
                  <a:gd name="T18" fmla="*/ 21 h 21"/>
                </a:gdLst>
                <a:ahLst/>
                <a:cxnLst>
                  <a:cxn ang="T10">
                    <a:pos x="T0" y="T1"/>
                  </a:cxn>
                  <a:cxn ang="T11">
                    <a:pos x="T2" y="T3"/>
                  </a:cxn>
                  <a:cxn ang="T12">
                    <a:pos x="T4" y="T5"/>
                  </a:cxn>
                  <a:cxn ang="T13">
                    <a:pos x="T6" y="T7"/>
                  </a:cxn>
                  <a:cxn ang="T14">
                    <a:pos x="T8" y="T9"/>
                  </a:cxn>
                </a:cxnLst>
                <a:rect l="T15" t="T16" r="T17" b="T18"/>
                <a:pathLst>
                  <a:path w="36" h="21">
                    <a:moveTo>
                      <a:pt x="0" y="8"/>
                    </a:moveTo>
                    <a:lnTo>
                      <a:pt x="30" y="21"/>
                    </a:lnTo>
                    <a:lnTo>
                      <a:pt x="36" y="16"/>
                    </a:lnTo>
                    <a:lnTo>
                      <a:pt x="5" y="0"/>
                    </a:lnTo>
                    <a:lnTo>
                      <a:pt x="0" y="8"/>
                    </a:lnTo>
                    <a:close/>
                  </a:path>
                </a:pathLst>
              </a:custGeom>
              <a:solidFill>
                <a:srgbClr val="FF9900"/>
              </a:solidFill>
              <a:ln w="9525">
                <a:noFill/>
                <a:round/>
                <a:headEnd/>
                <a:tailEnd/>
              </a:ln>
            </p:spPr>
            <p:txBody>
              <a:bodyPr/>
              <a:lstStyle/>
              <a:p>
                <a:endParaRPr lang="pt-BR"/>
              </a:p>
            </p:txBody>
          </p:sp>
          <p:sp>
            <p:nvSpPr>
              <p:cNvPr id="22176" name="Freeform 579"/>
              <p:cNvSpPr>
                <a:spLocks/>
              </p:cNvSpPr>
              <p:nvPr/>
            </p:nvSpPr>
            <p:spPr bwMode="auto">
              <a:xfrm>
                <a:off x="4523" y="2763"/>
                <a:ext cx="41" cy="19"/>
              </a:xfrm>
              <a:custGeom>
                <a:avLst/>
                <a:gdLst>
                  <a:gd name="T0" fmla="*/ 0 w 41"/>
                  <a:gd name="T1" fmla="*/ 8 h 19"/>
                  <a:gd name="T2" fmla="*/ 36 w 41"/>
                  <a:gd name="T3" fmla="*/ 19 h 19"/>
                  <a:gd name="T4" fmla="*/ 41 w 41"/>
                  <a:gd name="T5" fmla="*/ 11 h 19"/>
                  <a:gd name="T6" fmla="*/ 3 w 41"/>
                  <a:gd name="T7" fmla="*/ 0 h 19"/>
                  <a:gd name="T8" fmla="*/ 0 w 41"/>
                  <a:gd name="T9" fmla="*/ 8 h 19"/>
                  <a:gd name="T10" fmla="*/ 0 60000 65536"/>
                  <a:gd name="T11" fmla="*/ 0 60000 65536"/>
                  <a:gd name="T12" fmla="*/ 0 60000 65536"/>
                  <a:gd name="T13" fmla="*/ 0 60000 65536"/>
                  <a:gd name="T14" fmla="*/ 0 60000 65536"/>
                  <a:gd name="T15" fmla="*/ 0 w 41"/>
                  <a:gd name="T16" fmla="*/ 0 h 19"/>
                  <a:gd name="T17" fmla="*/ 41 w 41"/>
                  <a:gd name="T18" fmla="*/ 19 h 19"/>
                </a:gdLst>
                <a:ahLst/>
                <a:cxnLst>
                  <a:cxn ang="T10">
                    <a:pos x="T0" y="T1"/>
                  </a:cxn>
                  <a:cxn ang="T11">
                    <a:pos x="T2" y="T3"/>
                  </a:cxn>
                  <a:cxn ang="T12">
                    <a:pos x="T4" y="T5"/>
                  </a:cxn>
                  <a:cxn ang="T13">
                    <a:pos x="T6" y="T7"/>
                  </a:cxn>
                  <a:cxn ang="T14">
                    <a:pos x="T8" y="T9"/>
                  </a:cxn>
                </a:cxnLst>
                <a:rect l="T15" t="T16" r="T17" b="T18"/>
                <a:pathLst>
                  <a:path w="41" h="19">
                    <a:moveTo>
                      <a:pt x="0" y="8"/>
                    </a:moveTo>
                    <a:lnTo>
                      <a:pt x="36" y="19"/>
                    </a:lnTo>
                    <a:lnTo>
                      <a:pt x="41" y="11"/>
                    </a:lnTo>
                    <a:lnTo>
                      <a:pt x="3" y="0"/>
                    </a:lnTo>
                    <a:lnTo>
                      <a:pt x="0" y="8"/>
                    </a:lnTo>
                    <a:close/>
                  </a:path>
                </a:pathLst>
              </a:custGeom>
              <a:solidFill>
                <a:srgbClr val="FF9900"/>
              </a:solidFill>
              <a:ln w="9525">
                <a:noFill/>
                <a:round/>
                <a:headEnd/>
                <a:tailEnd/>
              </a:ln>
            </p:spPr>
            <p:txBody>
              <a:bodyPr/>
              <a:lstStyle/>
              <a:p>
                <a:endParaRPr lang="pt-BR"/>
              </a:p>
            </p:txBody>
          </p:sp>
          <p:sp>
            <p:nvSpPr>
              <p:cNvPr id="22177" name="Freeform 580"/>
              <p:cNvSpPr>
                <a:spLocks/>
              </p:cNvSpPr>
              <p:nvPr/>
            </p:nvSpPr>
            <p:spPr bwMode="auto">
              <a:xfrm>
                <a:off x="4479" y="2750"/>
                <a:ext cx="47" cy="21"/>
              </a:xfrm>
              <a:custGeom>
                <a:avLst/>
                <a:gdLst>
                  <a:gd name="T0" fmla="*/ 0 w 47"/>
                  <a:gd name="T1" fmla="*/ 7 h 21"/>
                  <a:gd name="T2" fmla="*/ 44 w 47"/>
                  <a:gd name="T3" fmla="*/ 21 h 21"/>
                  <a:gd name="T4" fmla="*/ 47 w 47"/>
                  <a:gd name="T5" fmla="*/ 13 h 21"/>
                  <a:gd name="T6" fmla="*/ 4 w 47"/>
                  <a:gd name="T7" fmla="*/ 0 h 21"/>
                  <a:gd name="T8" fmla="*/ 4 w 47"/>
                  <a:gd name="T9" fmla="*/ 0 h 21"/>
                  <a:gd name="T10" fmla="*/ 0 w 47"/>
                  <a:gd name="T11" fmla="*/ 7 h 21"/>
                  <a:gd name="T12" fmla="*/ 0 60000 65536"/>
                  <a:gd name="T13" fmla="*/ 0 60000 65536"/>
                  <a:gd name="T14" fmla="*/ 0 60000 65536"/>
                  <a:gd name="T15" fmla="*/ 0 60000 65536"/>
                  <a:gd name="T16" fmla="*/ 0 60000 65536"/>
                  <a:gd name="T17" fmla="*/ 0 60000 65536"/>
                  <a:gd name="T18" fmla="*/ 0 w 47"/>
                  <a:gd name="T19" fmla="*/ 0 h 21"/>
                  <a:gd name="T20" fmla="*/ 47 w 4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47" h="21">
                    <a:moveTo>
                      <a:pt x="0" y="7"/>
                    </a:moveTo>
                    <a:lnTo>
                      <a:pt x="44" y="21"/>
                    </a:lnTo>
                    <a:lnTo>
                      <a:pt x="47" y="13"/>
                    </a:lnTo>
                    <a:lnTo>
                      <a:pt x="4" y="0"/>
                    </a:lnTo>
                    <a:lnTo>
                      <a:pt x="0" y="7"/>
                    </a:lnTo>
                    <a:close/>
                  </a:path>
                </a:pathLst>
              </a:custGeom>
              <a:solidFill>
                <a:srgbClr val="FF9900"/>
              </a:solidFill>
              <a:ln w="9525">
                <a:noFill/>
                <a:round/>
                <a:headEnd/>
                <a:tailEnd/>
              </a:ln>
            </p:spPr>
            <p:txBody>
              <a:bodyPr/>
              <a:lstStyle/>
              <a:p>
                <a:endParaRPr lang="pt-BR"/>
              </a:p>
            </p:txBody>
          </p:sp>
          <p:sp>
            <p:nvSpPr>
              <p:cNvPr id="22178" name="Freeform 581"/>
              <p:cNvSpPr>
                <a:spLocks/>
              </p:cNvSpPr>
              <p:nvPr/>
            </p:nvSpPr>
            <p:spPr bwMode="auto">
              <a:xfrm>
                <a:off x="4441" y="2740"/>
                <a:ext cx="42" cy="17"/>
              </a:xfrm>
              <a:custGeom>
                <a:avLst/>
                <a:gdLst>
                  <a:gd name="T0" fmla="*/ 2 w 42"/>
                  <a:gd name="T1" fmla="*/ 8 h 17"/>
                  <a:gd name="T2" fmla="*/ 0 w 42"/>
                  <a:gd name="T3" fmla="*/ 8 h 17"/>
                  <a:gd name="T4" fmla="*/ 38 w 42"/>
                  <a:gd name="T5" fmla="*/ 17 h 17"/>
                  <a:gd name="T6" fmla="*/ 42 w 42"/>
                  <a:gd name="T7" fmla="*/ 10 h 17"/>
                  <a:gd name="T8" fmla="*/ 4 w 42"/>
                  <a:gd name="T9" fmla="*/ 0 h 17"/>
                  <a:gd name="T10" fmla="*/ 2 w 42"/>
                  <a:gd name="T11" fmla="*/ 8 h 17"/>
                  <a:gd name="T12" fmla="*/ 0 60000 65536"/>
                  <a:gd name="T13" fmla="*/ 0 60000 65536"/>
                  <a:gd name="T14" fmla="*/ 0 60000 65536"/>
                  <a:gd name="T15" fmla="*/ 0 60000 65536"/>
                  <a:gd name="T16" fmla="*/ 0 60000 65536"/>
                  <a:gd name="T17" fmla="*/ 0 60000 65536"/>
                  <a:gd name="T18" fmla="*/ 0 w 42"/>
                  <a:gd name="T19" fmla="*/ 0 h 17"/>
                  <a:gd name="T20" fmla="*/ 42 w 42"/>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42" h="17">
                    <a:moveTo>
                      <a:pt x="2" y="8"/>
                    </a:moveTo>
                    <a:lnTo>
                      <a:pt x="0" y="8"/>
                    </a:lnTo>
                    <a:lnTo>
                      <a:pt x="38" y="17"/>
                    </a:lnTo>
                    <a:lnTo>
                      <a:pt x="42" y="10"/>
                    </a:lnTo>
                    <a:lnTo>
                      <a:pt x="4" y="0"/>
                    </a:lnTo>
                    <a:lnTo>
                      <a:pt x="2" y="8"/>
                    </a:lnTo>
                    <a:close/>
                  </a:path>
                </a:pathLst>
              </a:custGeom>
              <a:solidFill>
                <a:srgbClr val="FF9900"/>
              </a:solidFill>
              <a:ln w="9525">
                <a:noFill/>
                <a:round/>
                <a:headEnd/>
                <a:tailEnd/>
              </a:ln>
            </p:spPr>
            <p:txBody>
              <a:bodyPr/>
              <a:lstStyle/>
              <a:p>
                <a:endParaRPr lang="pt-BR"/>
              </a:p>
            </p:txBody>
          </p:sp>
          <p:sp>
            <p:nvSpPr>
              <p:cNvPr id="22179" name="Freeform 582"/>
              <p:cNvSpPr>
                <a:spLocks/>
              </p:cNvSpPr>
              <p:nvPr/>
            </p:nvSpPr>
            <p:spPr bwMode="auto">
              <a:xfrm>
                <a:off x="4399" y="2733"/>
                <a:ext cx="46" cy="15"/>
              </a:xfrm>
              <a:custGeom>
                <a:avLst/>
                <a:gdLst>
                  <a:gd name="T0" fmla="*/ 0 w 46"/>
                  <a:gd name="T1" fmla="*/ 9 h 15"/>
                  <a:gd name="T2" fmla="*/ 0 w 46"/>
                  <a:gd name="T3" fmla="*/ 7 h 15"/>
                  <a:gd name="T4" fmla="*/ 44 w 46"/>
                  <a:gd name="T5" fmla="*/ 15 h 15"/>
                  <a:gd name="T6" fmla="*/ 46 w 46"/>
                  <a:gd name="T7" fmla="*/ 7 h 15"/>
                  <a:gd name="T8" fmla="*/ 2 w 46"/>
                  <a:gd name="T9" fmla="*/ 0 h 15"/>
                  <a:gd name="T10" fmla="*/ 0 w 46"/>
                  <a:gd name="T11" fmla="*/ 9 h 15"/>
                  <a:gd name="T12" fmla="*/ 0 60000 65536"/>
                  <a:gd name="T13" fmla="*/ 0 60000 65536"/>
                  <a:gd name="T14" fmla="*/ 0 60000 65536"/>
                  <a:gd name="T15" fmla="*/ 0 60000 65536"/>
                  <a:gd name="T16" fmla="*/ 0 60000 65536"/>
                  <a:gd name="T17" fmla="*/ 0 60000 65536"/>
                  <a:gd name="T18" fmla="*/ 0 w 46"/>
                  <a:gd name="T19" fmla="*/ 0 h 15"/>
                  <a:gd name="T20" fmla="*/ 46 w 46"/>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46" h="15">
                    <a:moveTo>
                      <a:pt x="0" y="9"/>
                    </a:moveTo>
                    <a:lnTo>
                      <a:pt x="0" y="7"/>
                    </a:lnTo>
                    <a:lnTo>
                      <a:pt x="44" y="15"/>
                    </a:lnTo>
                    <a:lnTo>
                      <a:pt x="46" y="7"/>
                    </a:lnTo>
                    <a:lnTo>
                      <a:pt x="2" y="0"/>
                    </a:lnTo>
                    <a:lnTo>
                      <a:pt x="0" y="9"/>
                    </a:lnTo>
                    <a:close/>
                  </a:path>
                </a:pathLst>
              </a:custGeom>
              <a:solidFill>
                <a:srgbClr val="FF9900"/>
              </a:solidFill>
              <a:ln w="9525">
                <a:noFill/>
                <a:round/>
                <a:headEnd/>
                <a:tailEnd/>
              </a:ln>
            </p:spPr>
            <p:txBody>
              <a:bodyPr/>
              <a:lstStyle/>
              <a:p>
                <a:endParaRPr lang="pt-BR"/>
              </a:p>
            </p:txBody>
          </p:sp>
          <p:sp>
            <p:nvSpPr>
              <p:cNvPr id="22180" name="Freeform 583"/>
              <p:cNvSpPr>
                <a:spLocks/>
              </p:cNvSpPr>
              <p:nvPr/>
            </p:nvSpPr>
            <p:spPr bwMode="auto">
              <a:xfrm>
                <a:off x="4354" y="2727"/>
                <a:ext cx="47" cy="15"/>
              </a:xfrm>
              <a:custGeom>
                <a:avLst/>
                <a:gdLst>
                  <a:gd name="T0" fmla="*/ 0 w 47"/>
                  <a:gd name="T1" fmla="*/ 7 h 15"/>
                  <a:gd name="T2" fmla="*/ 45 w 47"/>
                  <a:gd name="T3" fmla="*/ 15 h 15"/>
                  <a:gd name="T4" fmla="*/ 47 w 47"/>
                  <a:gd name="T5" fmla="*/ 6 h 15"/>
                  <a:gd name="T6" fmla="*/ 2 w 47"/>
                  <a:gd name="T7" fmla="*/ 0 h 15"/>
                  <a:gd name="T8" fmla="*/ 0 w 47"/>
                  <a:gd name="T9" fmla="*/ 7 h 15"/>
                  <a:gd name="T10" fmla="*/ 0 60000 65536"/>
                  <a:gd name="T11" fmla="*/ 0 60000 65536"/>
                  <a:gd name="T12" fmla="*/ 0 60000 65536"/>
                  <a:gd name="T13" fmla="*/ 0 60000 65536"/>
                  <a:gd name="T14" fmla="*/ 0 60000 65536"/>
                  <a:gd name="T15" fmla="*/ 0 w 47"/>
                  <a:gd name="T16" fmla="*/ 0 h 15"/>
                  <a:gd name="T17" fmla="*/ 47 w 47"/>
                  <a:gd name="T18" fmla="*/ 15 h 15"/>
                </a:gdLst>
                <a:ahLst/>
                <a:cxnLst>
                  <a:cxn ang="T10">
                    <a:pos x="T0" y="T1"/>
                  </a:cxn>
                  <a:cxn ang="T11">
                    <a:pos x="T2" y="T3"/>
                  </a:cxn>
                  <a:cxn ang="T12">
                    <a:pos x="T4" y="T5"/>
                  </a:cxn>
                  <a:cxn ang="T13">
                    <a:pos x="T6" y="T7"/>
                  </a:cxn>
                  <a:cxn ang="T14">
                    <a:pos x="T8" y="T9"/>
                  </a:cxn>
                </a:cxnLst>
                <a:rect l="T15" t="T16" r="T17" b="T18"/>
                <a:pathLst>
                  <a:path w="47" h="15">
                    <a:moveTo>
                      <a:pt x="0" y="7"/>
                    </a:moveTo>
                    <a:lnTo>
                      <a:pt x="45" y="15"/>
                    </a:lnTo>
                    <a:lnTo>
                      <a:pt x="47" y="6"/>
                    </a:lnTo>
                    <a:lnTo>
                      <a:pt x="2" y="0"/>
                    </a:lnTo>
                    <a:lnTo>
                      <a:pt x="0" y="7"/>
                    </a:lnTo>
                    <a:close/>
                  </a:path>
                </a:pathLst>
              </a:custGeom>
              <a:solidFill>
                <a:srgbClr val="FF9900"/>
              </a:solidFill>
              <a:ln w="9525">
                <a:noFill/>
                <a:round/>
                <a:headEnd/>
                <a:tailEnd/>
              </a:ln>
            </p:spPr>
            <p:txBody>
              <a:bodyPr/>
              <a:lstStyle/>
              <a:p>
                <a:endParaRPr lang="pt-BR"/>
              </a:p>
            </p:txBody>
          </p:sp>
          <p:sp>
            <p:nvSpPr>
              <p:cNvPr id="22181" name="Freeform 584"/>
              <p:cNvSpPr>
                <a:spLocks/>
              </p:cNvSpPr>
              <p:nvPr/>
            </p:nvSpPr>
            <p:spPr bwMode="auto">
              <a:xfrm>
                <a:off x="4304" y="2723"/>
                <a:ext cx="52" cy="11"/>
              </a:xfrm>
              <a:custGeom>
                <a:avLst/>
                <a:gdLst>
                  <a:gd name="T0" fmla="*/ 0 w 52"/>
                  <a:gd name="T1" fmla="*/ 10 h 11"/>
                  <a:gd name="T2" fmla="*/ 50 w 52"/>
                  <a:gd name="T3" fmla="*/ 11 h 11"/>
                  <a:gd name="T4" fmla="*/ 52 w 52"/>
                  <a:gd name="T5" fmla="*/ 4 h 11"/>
                  <a:gd name="T6" fmla="*/ 2 w 52"/>
                  <a:gd name="T7" fmla="*/ 0 h 11"/>
                  <a:gd name="T8" fmla="*/ 0 w 52"/>
                  <a:gd name="T9" fmla="*/ 0 h 11"/>
                  <a:gd name="T10" fmla="*/ 0 w 52"/>
                  <a:gd name="T11" fmla="*/ 10 h 11"/>
                  <a:gd name="T12" fmla="*/ 0 60000 65536"/>
                  <a:gd name="T13" fmla="*/ 0 60000 65536"/>
                  <a:gd name="T14" fmla="*/ 0 60000 65536"/>
                  <a:gd name="T15" fmla="*/ 0 60000 65536"/>
                  <a:gd name="T16" fmla="*/ 0 60000 65536"/>
                  <a:gd name="T17" fmla="*/ 0 60000 65536"/>
                  <a:gd name="T18" fmla="*/ 0 w 52"/>
                  <a:gd name="T19" fmla="*/ 0 h 11"/>
                  <a:gd name="T20" fmla="*/ 52 w 52"/>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52" h="11">
                    <a:moveTo>
                      <a:pt x="0" y="10"/>
                    </a:moveTo>
                    <a:lnTo>
                      <a:pt x="50" y="11"/>
                    </a:lnTo>
                    <a:lnTo>
                      <a:pt x="52" y="4"/>
                    </a:lnTo>
                    <a:lnTo>
                      <a:pt x="2" y="0"/>
                    </a:lnTo>
                    <a:lnTo>
                      <a:pt x="0" y="0"/>
                    </a:lnTo>
                    <a:lnTo>
                      <a:pt x="0" y="10"/>
                    </a:lnTo>
                    <a:close/>
                  </a:path>
                </a:pathLst>
              </a:custGeom>
              <a:solidFill>
                <a:srgbClr val="FF9900"/>
              </a:solidFill>
              <a:ln w="9525">
                <a:noFill/>
                <a:round/>
                <a:headEnd/>
                <a:tailEnd/>
              </a:ln>
            </p:spPr>
            <p:txBody>
              <a:bodyPr/>
              <a:lstStyle/>
              <a:p>
                <a:endParaRPr lang="pt-BR"/>
              </a:p>
            </p:txBody>
          </p:sp>
          <p:sp>
            <p:nvSpPr>
              <p:cNvPr id="22182" name="Freeform 585"/>
              <p:cNvSpPr>
                <a:spLocks/>
              </p:cNvSpPr>
              <p:nvPr/>
            </p:nvSpPr>
            <p:spPr bwMode="auto">
              <a:xfrm>
                <a:off x="4255" y="2723"/>
                <a:ext cx="49" cy="10"/>
              </a:xfrm>
              <a:custGeom>
                <a:avLst/>
                <a:gdLst>
                  <a:gd name="T0" fmla="*/ 2 w 49"/>
                  <a:gd name="T1" fmla="*/ 10 h 10"/>
                  <a:gd name="T2" fmla="*/ 49 w 49"/>
                  <a:gd name="T3" fmla="*/ 10 h 10"/>
                  <a:gd name="T4" fmla="*/ 49 w 49"/>
                  <a:gd name="T5" fmla="*/ 0 h 10"/>
                  <a:gd name="T6" fmla="*/ 2 w 49"/>
                  <a:gd name="T7" fmla="*/ 0 h 10"/>
                  <a:gd name="T8" fmla="*/ 0 w 49"/>
                  <a:gd name="T9" fmla="*/ 0 h 10"/>
                  <a:gd name="T10" fmla="*/ 2 w 49"/>
                  <a:gd name="T11" fmla="*/ 10 h 10"/>
                  <a:gd name="T12" fmla="*/ 0 60000 65536"/>
                  <a:gd name="T13" fmla="*/ 0 60000 65536"/>
                  <a:gd name="T14" fmla="*/ 0 60000 65536"/>
                  <a:gd name="T15" fmla="*/ 0 60000 65536"/>
                  <a:gd name="T16" fmla="*/ 0 60000 65536"/>
                  <a:gd name="T17" fmla="*/ 0 60000 65536"/>
                  <a:gd name="T18" fmla="*/ 0 w 49"/>
                  <a:gd name="T19" fmla="*/ 0 h 10"/>
                  <a:gd name="T20" fmla="*/ 49 w 49"/>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49" h="10">
                    <a:moveTo>
                      <a:pt x="2" y="10"/>
                    </a:moveTo>
                    <a:lnTo>
                      <a:pt x="49" y="10"/>
                    </a:lnTo>
                    <a:lnTo>
                      <a:pt x="49" y="0"/>
                    </a:lnTo>
                    <a:lnTo>
                      <a:pt x="2" y="0"/>
                    </a:lnTo>
                    <a:lnTo>
                      <a:pt x="0" y="0"/>
                    </a:lnTo>
                    <a:lnTo>
                      <a:pt x="2" y="10"/>
                    </a:lnTo>
                    <a:close/>
                  </a:path>
                </a:pathLst>
              </a:custGeom>
              <a:solidFill>
                <a:srgbClr val="FF9900"/>
              </a:solidFill>
              <a:ln w="9525">
                <a:noFill/>
                <a:round/>
                <a:headEnd/>
                <a:tailEnd/>
              </a:ln>
            </p:spPr>
            <p:txBody>
              <a:bodyPr/>
              <a:lstStyle/>
              <a:p>
                <a:endParaRPr lang="pt-BR"/>
              </a:p>
            </p:txBody>
          </p:sp>
          <p:sp>
            <p:nvSpPr>
              <p:cNvPr id="22183" name="Freeform 586"/>
              <p:cNvSpPr>
                <a:spLocks/>
              </p:cNvSpPr>
              <p:nvPr/>
            </p:nvSpPr>
            <p:spPr bwMode="auto">
              <a:xfrm>
                <a:off x="4208" y="2723"/>
                <a:ext cx="49" cy="11"/>
              </a:xfrm>
              <a:custGeom>
                <a:avLst/>
                <a:gdLst>
                  <a:gd name="T0" fmla="*/ 1 w 49"/>
                  <a:gd name="T1" fmla="*/ 11 h 11"/>
                  <a:gd name="T2" fmla="*/ 49 w 49"/>
                  <a:gd name="T3" fmla="*/ 10 h 11"/>
                  <a:gd name="T4" fmla="*/ 47 w 49"/>
                  <a:gd name="T5" fmla="*/ 0 h 11"/>
                  <a:gd name="T6" fmla="*/ 0 w 49"/>
                  <a:gd name="T7" fmla="*/ 4 h 11"/>
                  <a:gd name="T8" fmla="*/ 1 w 49"/>
                  <a:gd name="T9" fmla="*/ 11 h 11"/>
                  <a:gd name="T10" fmla="*/ 0 60000 65536"/>
                  <a:gd name="T11" fmla="*/ 0 60000 65536"/>
                  <a:gd name="T12" fmla="*/ 0 60000 65536"/>
                  <a:gd name="T13" fmla="*/ 0 60000 65536"/>
                  <a:gd name="T14" fmla="*/ 0 60000 65536"/>
                  <a:gd name="T15" fmla="*/ 0 w 49"/>
                  <a:gd name="T16" fmla="*/ 0 h 11"/>
                  <a:gd name="T17" fmla="*/ 49 w 49"/>
                  <a:gd name="T18" fmla="*/ 11 h 11"/>
                </a:gdLst>
                <a:ahLst/>
                <a:cxnLst>
                  <a:cxn ang="T10">
                    <a:pos x="T0" y="T1"/>
                  </a:cxn>
                  <a:cxn ang="T11">
                    <a:pos x="T2" y="T3"/>
                  </a:cxn>
                  <a:cxn ang="T12">
                    <a:pos x="T4" y="T5"/>
                  </a:cxn>
                  <a:cxn ang="T13">
                    <a:pos x="T6" y="T7"/>
                  </a:cxn>
                  <a:cxn ang="T14">
                    <a:pos x="T8" y="T9"/>
                  </a:cxn>
                </a:cxnLst>
                <a:rect l="T15" t="T16" r="T17" b="T18"/>
                <a:pathLst>
                  <a:path w="49" h="11">
                    <a:moveTo>
                      <a:pt x="1" y="11"/>
                    </a:moveTo>
                    <a:lnTo>
                      <a:pt x="49" y="10"/>
                    </a:lnTo>
                    <a:lnTo>
                      <a:pt x="47" y="0"/>
                    </a:lnTo>
                    <a:lnTo>
                      <a:pt x="0" y="4"/>
                    </a:lnTo>
                    <a:lnTo>
                      <a:pt x="1" y="11"/>
                    </a:lnTo>
                    <a:close/>
                  </a:path>
                </a:pathLst>
              </a:custGeom>
              <a:solidFill>
                <a:srgbClr val="FF9900"/>
              </a:solidFill>
              <a:ln w="9525">
                <a:noFill/>
                <a:round/>
                <a:headEnd/>
                <a:tailEnd/>
              </a:ln>
            </p:spPr>
            <p:txBody>
              <a:bodyPr/>
              <a:lstStyle/>
              <a:p>
                <a:endParaRPr lang="pt-BR"/>
              </a:p>
            </p:txBody>
          </p:sp>
          <p:sp>
            <p:nvSpPr>
              <p:cNvPr id="22184" name="Freeform 587"/>
              <p:cNvSpPr>
                <a:spLocks/>
              </p:cNvSpPr>
              <p:nvPr/>
            </p:nvSpPr>
            <p:spPr bwMode="auto">
              <a:xfrm>
                <a:off x="4164" y="2727"/>
                <a:ext cx="45" cy="15"/>
              </a:xfrm>
              <a:custGeom>
                <a:avLst/>
                <a:gdLst>
                  <a:gd name="T0" fmla="*/ 4 w 45"/>
                  <a:gd name="T1" fmla="*/ 13 h 15"/>
                  <a:gd name="T2" fmla="*/ 2 w 45"/>
                  <a:gd name="T3" fmla="*/ 15 h 15"/>
                  <a:gd name="T4" fmla="*/ 45 w 45"/>
                  <a:gd name="T5" fmla="*/ 7 h 15"/>
                  <a:gd name="T6" fmla="*/ 44 w 45"/>
                  <a:gd name="T7" fmla="*/ 0 h 15"/>
                  <a:gd name="T8" fmla="*/ 2 w 45"/>
                  <a:gd name="T9" fmla="*/ 6 h 15"/>
                  <a:gd name="T10" fmla="*/ 0 w 45"/>
                  <a:gd name="T11" fmla="*/ 6 h 15"/>
                  <a:gd name="T12" fmla="*/ 4 w 45"/>
                  <a:gd name="T13" fmla="*/ 13 h 15"/>
                  <a:gd name="T14" fmla="*/ 0 60000 65536"/>
                  <a:gd name="T15" fmla="*/ 0 60000 65536"/>
                  <a:gd name="T16" fmla="*/ 0 60000 65536"/>
                  <a:gd name="T17" fmla="*/ 0 60000 65536"/>
                  <a:gd name="T18" fmla="*/ 0 60000 65536"/>
                  <a:gd name="T19" fmla="*/ 0 60000 65536"/>
                  <a:gd name="T20" fmla="*/ 0 60000 65536"/>
                  <a:gd name="T21" fmla="*/ 0 w 45"/>
                  <a:gd name="T22" fmla="*/ 0 h 15"/>
                  <a:gd name="T23" fmla="*/ 45 w 45"/>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15">
                    <a:moveTo>
                      <a:pt x="4" y="13"/>
                    </a:moveTo>
                    <a:lnTo>
                      <a:pt x="2" y="15"/>
                    </a:lnTo>
                    <a:lnTo>
                      <a:pt x="45" y="7"/>
                    </a:lnTo>
                    <a:lnTo>
                      <a:pt x="44" y="0"/>
                    </a:lnTo>
                    <a:lnTo>
                      <a:pt x="2" y="6"/>
                    </a:lnTo>
                    <a:lnTo>
                      <a:pt x="0" y="6"/>
                    </a:lnTo>
                    <a:lnTo>
                      <a:pt x="4" y="13"/>
                    </a:lnTo>
                    <a:close/>
                  </a:path>
                </a:pathLst>
              </a:custGeom>
              <a:solidFill>
                <a:srgbClr val="FF9900"/>
              </a:solidFill>
              <a:ln w="9525">
                <a:noFill/>
                <a:round/>
                <a:headEnd/>
                <a:tailEnd/>
              </a:ln>
            </p:spPr>
            <p:txBody>
              <a:bodyPr/>
              <a:lstStyle/>
              <a:p>
                <a:endParaRPr lang="pt-BR"/>
              </a:p>
            </p:txBody>
          </p:sp>
          <p:sp>
            <p:nvSpPr>
              <p:cNvPr id="22185" name="Freeform 588"/>
              <p:cNvSpPr>
                <a:spLocks/>
              </p:cNvSpPr>
              <p:nvPr/>
            </p:nvSpPr>
            <p:spPr bwMode="auto">
              <a:xfrm>
                <a:off x="4124" y="2733"/>
                <a:ext cx="44" cy="17"/>
              </a:xfrm>
              <a:custGeom>
                <a:avLst/>
                <a:gdLst>
                  <a:gd name="T0" fmla="*/ 4 w 44"/>
                  <a:gd name="T1" fmla="*/ 17 h 17"/>
                  <a:gd name="T2" fmla="*/ 44 w 44"/>
                  <a:gd name="T3" fmla="*/ 7 h 17"/>
                  <a:gd name="T4" fmla="*/ 40 w 44"/>
                  <a:gd name="T5" fmla="*/ 0 h 17"/>
                  <a:gd name="T6" fmla="*/ 0 w 44"/>
                  <a:gd name="T7" fmla="*/ 9 h 17"/>
                  <a:gd name="T8" fmla="*/ 4 w 44"/>
                  <a:gd name="T9" fmla="*/ 17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4" y="17"/>
                    </a:moveTo>
                    <a:lnTo>
                      <a:pt x="44" y="7"/>
                    </a:lnTo>
                    <a:lnTo>
                      <a:pt x="40" y="0"/>
                    </a:lnTo>
                    <a:lnTo>
                      <a:pt x="0" y="9"/>
                    </a:lnTo>
                    <a:lnTo>
                      <a:pt x="4" y="17"/>
                    </a:lnTo>
                    <a:close/>
                  </a:path>
                </a:pathLst>
              </a:custGeom>
              <a:solidFill>
                <a:srgbClr val="FF9900"/>
              </a:solidFill>
              <a:ln w="9525">
                <a:noFill/>
                <a:round/>
                <a:headEnd/>
                <a:tailEnd/>
              </a:ln>
            </p:spPr>
            <p:txBody>
              <a:bodyPr/>
              <a:lstStyle/>
              <a:p>
                <a:endParaRPr lang="pt-BR"/>
              </a:p>
            </p:txBody>
          </p:sp>
          <p:sp>
            <p:nvSpPr>
              <p:cNvPr id="22186" name="Freeform 589"/>
              <p:cNvSpPr>
                <a:spLocks/>
              </p:cNvSpPr>
              <p:nvPr/>
            </p:nvSpPr>
            <p:spPr bwMode="auto">
              <a:xfrm>
                <a:off x="4097" y="2742"/>
                <a:ext cx="31" cy="17"/>
              </a:xfrm>
              <a:custGeom>
                <a:avLst/>
                <a:gdLst>
                  <a:gd name="T0" fmla="*/ 6 w 31"/>
                  <a:gd name="T1" fmla="*/ 17 h 17"/>
                  <a:gd name="T2" fmla="*/ 31 w 31"/>
                  <a:gd name="T3" fmla="*/ 8 h 17"/>
                  <a:gd name="T4" fmla="*/ 27 w 31"/>
                  <a:gd name="T5" fmla="*/ 0 h 17"/>
                  <a:gd name="T6" fmla="*/ 2 w 31"/>
                  <a:gd name="T7" fmla="*/ 8 h 17"/>
                  <a:gd name="T8" fmla="*/ 0 w 31"/>
                  <a:gd name="T9" fmla="*/ 8 h 17"/>
                  <a:gd name="T10" fmla="*/ 6 w 31"/>
                  <a:gd name="T11" fmla="*/ 17 h 17"/>
                  <a:gd name="T12" fmla="*/ 0 60000 65536"/>
                  <a:gd name="T13" fmla="*/ 0 60000 65536"/>
                  <a:gd name="T14" fmla="*/ 0 60000 65536"/>
                  <a:gd name="T15" fmla="*/ 0 60000 65536"/>
                  <a:gd name="T16" fmla="*/ 0 60000 65536"/>
                  <a:gd name="T17" fmla="*/ 0 60000 65536"/>
                  <a:gd name="T18" fmla="*/ 0 w 31"/>
                  <a:gd name="T19" fmla="*/ 0 h 17"/>
                  <a:gd name="T20" fmla="*/ 31 w 31"/>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31" h="17">
                    <a:moveTo>
                      <a:pt x="6" y="17"/>
                    </a:moveTo>
                    <a:lnTo>
                      <a:pt x="31" y="8"/>
                    </a:lnTo>
                    <a:lnTo>
                      <a:pt x="27" y="0"/>
                    </a:lnTo>
                    <a:lnTo>
                      <a:pt x="2" y="8"/>
                    </a:lnTo>
                    <a:lnTo>
                      <a:pt x="0" y="8"/>
                    </a:lnTo>
                    <a:lnTo>
                      <a:pt x="6" y="17"/>
                    </a:lnTo>
                    <a:close/>
                  </a:path>
                </a:pathLst>
              </a:custGeom>
              <a:solidFill>
                <a:srgbClr val="FF9900"/>
              </a:solidFill>
              <a:ln w="9525">
                <a:noFill/>
                <a:round/>
                <a:headEnd/>
                <a:tailEnd/>
              </a:ln>
            </p:spPr>
            <p:txBody>
              <a:bodyPr/>
              <a:lstStyle/>
              <a:p>
                <a:endParaRPr lang="pt-BR"/>
              </a:p>
            </p:txBody>
          </p:sp>
          <p:sp>
            <p:nvSpPr>
              <p:cNvPr id="22187" name="Freeform 590"/>
              <p:cNvSpPr>
                <a:spLocks/>
              </p:cNvSpPr>
              <p:nvPr/>
            </p:nvSpPr>
            <p:spPr bwMode="auto">
              <a:xfrm>
                <a:off x="4071" y="2750"/>
                <a:ext cx="32" cy="21"/>
              </a:xfrm>
              <a:custGeom>
                <a:avLst/>
                <a:gdLst>
                  <a:gd name="T0" fmla="*/ 6 w 32"/>
                  <a:gd name="T1" fmla="*/ 19 h 21"/>
                  <a:gd name="T2" fmla="*/ 4 w 32"/>
                  <a:gd name="T3" fmla="*/ 21 h 21"/>
                  <a:gd name="T4" fmla="*/ 32 w 32"/>
                  <a:gd name="T5" fmla="*/ 9 h 21"/>
                  <a:gd name="T6" fmla="*/ 26 w 32"/>
                  <a:gd name="T7" fmla="*/ 0 h 21"/>
                  <a:gd name="T8" fmla="*/ 0 w 32"/>
                  <a:gd name="T9" fmla="*/ 11 h 21"/>
                  <a:gd name="T10" fmla="*/ 6 w 32"/>
                  <a:gd name="T11" fmla="*/ 19 h 21"/>
                  <a:gd name="T12" fmla="*/ 0 60000 65536"/>
                  <a:gd name="T13" fmla="*/ 0 60000 65536"/>
                  <a:gd name="T14" fmla="*/ 0 60000 65536"/>
                  <a:gd name="T15" fmla="*/ 0 60000 65536"/>
                  <a:gd name="T16" fmla="*/ 0 60000 65536"/>
                  <a:gd name="T17" fmla="*/ 0 60000 65536"/>
                  <a:gd name="T18" fmla="*/ 0 w 32"/>
                  <a:gd name="T19" fmla="*/ 0 h 21"/>
                  <a:gd name="T20" fmla="*/ 32 w 32"/>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32" h="21">
                    <a:moveTo>
                      <a:pt x="6" y="19"/>
                    </a:moveTo>
                    <a:lnTo>
                      <a:pt x="4" y="21"/>
                    </a:lnTo>
                    <a:lnTo>
                      <a:pt x="32" y="9"/>
                    </a:lnTo>
                    <a:lnTo>
                      <a:pt x="26" y="0"/>
                    </a:lnTo>
                    <a:lnTo>
                      <a:pt x="0" y="11"/>
                    </a:lnTo>
                    <a:lnTo>
                      <a:pt x="6" y="19"/>
                    </a:lnTo>
                    <a:close/>
                  </a:path>
                </a:pathLst>
              </a:custGeom>
              <a:solidFill>
                <a:srgbClr val="FF9900"/>
              </a:solidFill>
              <a:ln w="9525">
                <a:noFill/>
                <a:round/>
                <a:headEnd/>
                <a:tailEnd/>
              </a:ln>
            </p:spPr>
            <p:txBody>
              <a:bodyPr/>
              <a:lstStyle/>
              <a:p>
                <a:endParaRPr lang="pt-BR"/>
              </a:p>
            </p:txBody>
          </p:sp>
          <p:sp>
            <p:nvSpPr>
              <p:cNvPr id="22188" name="Freeform 591"/>
              <p:cNvSpPr>
                <a:spLocks/>
              </p:cNvSpPr>
              <p:nvPr/>
            </p:nvSpPr>
            <p:spPr bwMode="auto">
              <a:xfrm>
                <a:off x="4041" y="2761"/>
                <a:ext cx="36" cy="21"/>
              </a:xfrm>
              <a:custGeom>
                <a:avLst/>
                <a:gdLst>
                  <a:gd name="T0" fmla="*/ 9 w 36"/>
                  <a:gd name="T1" fmla="*/ 21 h 21"/>
                  <a:gd name="T2" fmla="*/ 7 w 36"/>
                  <a:gd name="T3" fmla="*/ 21 h 21"/>
                  <a:gd name="T4" fmla="*/ 36 w 36"/>
                  <a:gd name="T5" fmla="*/ 8 h 21"/>
                  <a:gd name="T6" fmla="*/ 30 w 36"/>
                  <a:gd name="T7" fmla="*/ 0 h 21"/>
                  <a:gd name="T8" fmla="*/ 0 w 36"/>
                  <a:gd name="T9" fmla="*/ 13 h 21"/>
                  <a:gd name="T10" fmla="*/ 9 w 36"/>
                  <a:gd name="T11" fmla="*/ 21 h 21"/>
                  <a:gd name="T12" fmla="*/ 0 60000 65536"/>
                  <a:gd name="T13" fmla="*/ 0 60000 65536"/>
                  <a:gd name="T14" fmla="*/ 0 60000 65536"/>
                  <a:gd name="T15" fmla="*/ 0 60000 65536"/>
                  <a:gd name="T16" fmla="*/ 0 60000 65536"/>
                  <a:gd name="T17" fmla="*/ 0 60000 65536"/>
                  <a:gd name="T18" fmla="*/ 0 w 36"/>
                  <a:gd name="T19" fmla="*/ 0 h 21"/>
                  <a:gd name="T20" fmla="*/ 36 w 36"/>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36" h="21">
                    <a:moveTo>
                      <a:pt x="9" y="21"/>
                    </a:moveTo>
                    <a:lnTo>
                      <a:pt x="7" y="21"/>
                    </a:lnTo>
                    <a:lnTo>
                      <a:pt x="36" y="8"/>
                    </a:lnTo>
                    <a:lnTo>
                      <a:pt x="30" y="0"/>
                    </a:lnTo>
                    <a:lnTo>
                      <a:pt x="0" y="13"/>
                    </a:lnTo>
                    <a:lnTo>
                      <a:pt x="9" y="21"/>
                    </a:lnTo>
                    <a:close/>
                  </a:path>
                </a:pathLst>
              </a:custGeom>
              <a:solidFill>
                <a:srgbClr val="FF9900"/>
              </a:solidFill>
              <a:ln w="9525">
                <a:noFill/>
                <a:round/>
                <a:headEnd/>
                <a:tailEnd/>
              </a:ln>
            </p:spPr>
            <p:txBody>
              <a:bodyPr/>
              <a:lstStyle/>
              <a:p>
                <a:endParaRPr lang="pt-BR"/>
              </a:p>
            </p:txBody>
          </p:sp>
          <p:sp>
            <p:nvSpPr>
              <p:cNvPr id="22189" name="Freeform 592"/>
              <p:cNvSpPr>
                <a:spLocks/>
              </p:cNvSpPr>
              <p:nvPr/>
            </p:nvSpPr>
            <p:spPr bwMode="auto">
              <a:xfrm>
                <a:off x="4014" y="2774"/>
                <a:ext cx="36" cy="25"/>
              </a:xfrm>
              <a:custGeom>
                <a:avLst/>
                <a:gdLst>
                  <a:gd name="T0" fmla="*/ 9 w 36"/>
                  <a:gd name="T1" fmla="*/ 25 h 25"/>
                  <a:gd name="T2" fmla="*/ 36 w 36"/>
                  <a:gd name="T3" fmla="*/ 8 h 25"/>
                  <a:gd name="T4" fmla="*/ 27 w 36"/>
                  <a:gd name="T5" fmla="*/ 0 h 25"/>
                  <a:gd name="T6" fmla="*/ 0 w 36"/>
                  <a:gd name="T7" fmla="*/ 19 h 25"/>
                  <a:gd name="T8" fmla="*/ 9 w 36"/>
                  <a:gd name="T9" fmla="*/ 25 h 25"/>
                  <a:gd name="T10" fmla="*/ 0 60000 65536"/>
                  <a:gd name="T11" fmla="*/ 0 60000 65536"/>
                  <a:gd name="T12" fmla="*/ 0 60000 65536"/>
                  <a:gd name="T13" fmla="*/ 0 60000 65536"/>
                  <a:gd name="T14" fmla="*/ 0 60000 65536"/>
                  <a:gd name="T15" fmla="*/ 0 w 36"/>
                  <a:gd name="T16" fmla="*/ 0 h 25"/>
                  <a:gd name="T17" fmla="*/ 36 w 36"/>
                  <a:gd name="T18" fmla="*/ 25 h 25"/>
                </a:gdLst>
                <a:ahLst/>
                <a:cxnLst>
                  <a:cxn ang="T10">
                    <a:pos x="T0" y="T1"/>
                  </a:cxn>
                  <a:cxn ang="T11">
                    <a:pos x="T2" y="T3"/>
                  </a:cxn>
                  <a:cxn ang="T12">
                    <a:pos x="T4" y="T5"/>
                  </a:cxn>
                  <a:cxn ang="T13">
                    <a:pos x="T6" y="T7"/>
                  </a:cxn>
                  <a:cxn ang="T14">
                    <a:pos x="T8" y="T9"/>
                  </a:cxn>
                </a:cxnLst>
                <a:rect l="T15" t="T16" r="T17" b="T18"/>
                <a:pathLst>
                  <a:path w="36" h="25">
                    <a:moveTo>
                      <a:pt x="9" y="25"/>
                    </a:moveTo>
                    <a:lnTo>
                      <a:pt x="36" y="8"/>
                    </a:lnTo>
                    <a:lnTo>
                      <a:pt x="27" y="0"/>
                    </a:lnTo>
                    <a:lnTo>
                      <a:pt x="0" y="19"/>
                    </a:lnTo>
                    <a:lnTo>
                      <a:pt x="9" y="25"/>
                    </a:lnTo>
                    <a:close/>
                  </a:path>
                </a:pathLst>
              </a:custGeom>
              <a:solidFill>
                <a:srgbClr val="FF9900"/>
              </a:solidFill>
              <a:ln w="9525">
                <a:noFill/>
                <a:round/>
                <a:headEnd/>
                <a:tailEnd/>
              </a:ln>
            </p:spPr>
            <p:txBody>
              <a:bodyPr/>
              <a:lstStyle/>
              <a:p>
                <a:endParaRPr lang="pt-BR"/>
              </a:p>
            </p:txBody>
          </p:sp>
          <p:sp>
            <p:nvSpPr>
              <p:cNvPr id="22190" name="Freeform 593"/>
              <p:cNvSpPr>
                <a:spLocks/>
              </p:cNvSpPr>
              <p:nvPr/>
            </p:nvSpPr>
            <p:spPr bwMode="auto">
              <a:xfrm>
                <a:off x="3995" y="2793"/>
                <a:ext cx="28" cy="23"/>
              </a:xfrm>
              <a:custGeom>
                <a:avLst/>
                <a:gdLst>
                  <a:gd name="T0" fmla="*/ 9 w 28"/>
                  <a:gd name="T1" fmla="*/ 23 h 23"/>
                  <a:gd name="T2" fmla="*/ 9 w 28"/>
                  <a:gd name="T3" fmla="*/ 23 h 23"/>
                  <a:gd name="T4" fmla="*/ 28 w 28"/>
                  <a:gd name="T5" fmla="*/ 6 h 23"/>
                  <a:gd name="T6" fmla="*/ 19 w 28"/>
                  <a:gd name="T7" fmla="*/ 0 h 23"/>
                  <a:gd name="T8" fmla="*/ 0 w 28"/>
                  <a:gd name="T9" fmla="*/ 17 h 23"/>
                  <a:gd name="T10" fmla="*/ 0 w 28"/>
                  <a:gd name="T11" fmla="*/ 19 h 23"/>
                  <a:gd name="T12" fmla="*/ 9 w 28"/>
                  <a:gd name="T13" fmla="*/ 23 h 23"/>
                  <a:gd name="T14" fmla="*/ 0 60000 65536"/>
                  <a:gd name="T15" fmla="*/ 0 60000 65536"/>
                  <a:gd name="T16" fmla="*/ 0 60000 65536"/>
                  <a:gd name="T17" fmla="*/ 0 60000 65536"/>
                  <a:gd name="T18" fmla="*/ 0 60000 65536"/>
                  <a:gd name="T19" fmla="*/ 0 60000 65536"/>
                  <a:gd name="T20" fmla="*/ 0 60000 65536"/>
                  <a:gd name="T21" fmla="*/ 0 w 28"/>
                  <a:gd name="T22" fmla="*/ 0 h 23"/>
                  <a:gd name="T23" fmla="*/ 28 w 28"/>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3">
                    <a:moveTo>
                      <a:pt x="9" y="23"/>
                    </a:moveTo>
                    <a:lnTo>
                      <a:pt x="9" y="23"/>
                    </a:lnTo>
                    <a:lnTo>
                      <a:pt x="28" y="6"/>
                    </a:lnTo>
                    <a:lnTo>
                      <a:pt x="19" y="0"/>
                    </a:lnTo>
                    <a:lnTo>
                      <a:pt x="0" y="17"/>
                    </a:lnTo>
                    <a:lnTo>
                      <a:pt x="0" y="19"/>
                    </a:lnTo>
                    <a:lnTo>
                      <a:pt x="9" y="23"/>
                    </a:lnTo>
                    <a:close/>
                  </a:path>
                </a:pathLst>
              </a:custGeom>
              <a:solidFill>
                <a:srgbClr val="FF9900"/>
              </a:solidFill>
              <a:ln w="9525">
                <a:noFill/>
                <a:round/>
                <a:headEnd/>
                <a:tailEnd/>
              </a:ln>
            </p:spPr>
            <p:txBody>
              <a:bodyPr/>
              <a:lstStyle/>
              <a:p>
                <a:endParaRPr lang="pt-BR"/>
              </a:p>
            </p:txBody>
          </p:sp>
          <p:sp>
            <p:nvSpPr>
              <p:cNvPr id="22191" name="Freeform 594"/>
              <p:cNvSpPr>
                <a:spLocks/>
              </p:cNvSpPr>
              <p:nvPr/>
            </p:nvSpPr>
            <p:spPr bwMode="auto">
              <a:xfrm>
                <a:off x="3980" y="2812"/>
                <a:ext cx="24" cy="23"/>
              </a:xfrm>
              <a:custGeom>
                <a:avLst/>
                <a:gdLst>
                  <a:gd name="T0" fmla="*/ 11 w 24"/>
                  <a:gd name="T1" fmla="*/ 21 h 23"/>
                  <a:gd name="T2" fmla="*/ 9 w 24"/>
                  <a:gd name="T3" fmla="*/ 23 h 23"/>
                  <a:gd name="T4" fmla="*/ 24 w 24"/>
                  <a:gd name="T5" fmla="*/ 4 h 23"/>
                  <a:gd name="T6" fmla="*/ 15 w 24"/>
                  <a:gd name="T7" fmla="*/ 0 h 23"/>
                  <a:gd name="T8" fmla="*/ 0 w 24"/>
                  <a:gd name="T9" fmla="*/ 19 h 23"/>
                  <a:gd name="T10" fmla="*/ 0 w 24"/>
                  <a:gd name="T11" fmla="*/ 21 h 23"/>
                  <a:gd name="T12" fmla="*/ 11 w 24"/>
                  <a:gd name="T13" fmla="*/ 21 h 23"/>
                  <a:gd name="T14" fmla="*/ 0 60000 65536"/>
                  <a:gd name="T15" fmla="*/ 0 60000 65536"/>
                  <a:gd name="T16" fmla="*/ 0 60000 65536"/>
                  <a:gd name="T17" fmla="*/ 0 60000 65536"/>
                  <a:gd name="T18" fmla="*/ 0 60000 65536"/>
                  <a:gd name="T19" fmla="*/ 0 60000 65536"/>
                  <a:gd name="T20" fmla="*/ 0 60000 65536"/>
                  <a:gd name="T21" fmla="*/ 0 w 24"/>
                  <a:gd name="T22" fmla="*/ 0 h 23"/>
                  <a:gd name="T23" fmla="*/ 24 w 24"/>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3">
                    <a:moveTo>
                      <a:pt x="11" y="21"/>
                    </a:moveTo>
                    <a:lnTo>
                      <a:pt x="9" y="23"/>
                    </a:lnTo>
                    <a:lnTo>
                      <a:pt x="24" y="4"/>
                    </a:lnTo>
                    <a:lnTo>
                      <a:pt x="15" y="0"/>
                    </a:lnTo>
                    <a:lnTo>
                      <a:pt x="0" y="19"/>
                    </a:lnTo>
                    <a:lnTo>
                      <a:pt x="0" y="21"/>
                    </a:lnTo>
                    <a:lnTo>
                      <a:pt x="11" y="21"/>
                    </a:lnTo>
                    <a:close/>
                  </a:path>
                </a:pathLst>
              </a:custGeom>
              <a:solidFill>
                <a:srgbClr val="FF9900"/>
              </a:solidFill>
              <a:ln w="9525">
                <a:noFill/>
                <a:round/>
                <a:headEnd/>
                <a:tailEnd/>
              </a:ln>
            </p:spPr>
            <p:txBody>
              <a:bodyPr/>
              <a:lstStyle/>
              <a:p>
                <a:endParaRPr lang="pt-BR"/>
              </a:p>
            </p:txBody>
          </p:sp>
          <p:sp>
            <p:nvSpPr>
              <p:cNvPr id="22192" name="Freeform 595"/>
              <p:cNvSpPr>
                <a:spLocks/>
              </p:cNvSpPr>
              <p:nvPr/>
            </p:nvSpPr>
            <p:spPr bwMode="auto">
              <a:xfrm>
                <a:off x="3976" y="2833"/>
                <a:ext cx="15" cy="23"/>
              </a:xfrm>
              <a:custGeom>
                <a:avLst/>
                <a:gdLst>
                  <a:gd name="T0" fmla="*/ 11 w 15"/>
                  <a:gd name="T1" fmla="*/ 21 h 23"/>
                  <a:gd name="T2" fmla="*/ 11 w 15"/>
                  <a:gd name="T3" fmla="*/ 23 h 23"/>
                  <a:gd name="T4" fmla="*/ 15 w 15"/>
                  <a:gd name="T5" fmla="*/ 0 h 23"/>
                  <a:gd name="T6" fmla="*/ 4 w 15"/>
                  <a:gd name="T7" fmla="*/ 0 h 23"/>
                  <a:gd name="T8" fmla="*/ 0 w 15"/>
                  <a:gd name="T9" fmla="*/ 21 h 23"/>
                  <a:gd name="T10" fmla="*/ 0 w 15"/>
                  <a:gd name="T11" fmla="*/ 23 h 23"/>
                  <a:gd name="T12" fmla="*/ 11 w 15"/>
                  <a:gd name="T13" fmla="*/ 21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11" y="21"/>
                    </a:moveTo>
                    <a:lnTo>
                      <a:pt x="11" y="23"/>
                    </a:lnTo>
                    <a:lnTo>
                      <a:pt x="15" y="0"/>
                    </a:lnTo>
                    <a:lnTo>
                      <a:pt x="4" y="0"/>
                    </a:lnTo>
                    <a:lnTo>
                      <a:pt x="0" y="21"/>
                    </a:lnTo>
                    <a:lnTo>
                      <a:pt x="0" y="23"/>
                    </a:lnTo>
                    <a:lnTo>
                      <a:pt x="11" y="21"/>
                    </a:lnTo>
                    <a:close/>
                  </a:path>
                </a:pathLst>
              </a:custGeom>
              <a:solidFill>
                <a:srgbClr val="FF9900"/>
              </a:solidFill>
              <a:ln w="9525">
                <a:noFill/>
                <a:round/>
                <a:headEnd/>
                <a:tailEnd/>
              </a:ln>
            </p:spPr>
            <p:txBody>
              <a:bodyPr/>
              <a:lstStyle/>
              <a:p>
                <a:endParaRPr lang="pt-BR"/>
              </a:p>
            </p:txBody>
          </p:sp>
          <p:sp>
            <p:nvSpPr>
              <p:cNvPr id="22193" name="Freeform 596"/>
              <p:cNvSpPr>
                <a:spLocks/>
              </p:cNvSpPr>
              <p:nvPr/>
            </p:nvSpPr>
            <p:spPr bwMode="auto">
              <a:xfrm>
                <a:off x="3976" y="2854"/>
                <a:ext cx="21" cy="28"/>
              </a:xfrm>
              <a:custGeom>
                <a:avLst/>
                <a:gdLst>
                  <a:gd name="T0" fmla="*/ 19 w 21"/>
                  <a:gd name="T1" fmla="*/ 23 h 28"/>
                  <a:gd name="T2" fmla="*/ 21 w 21"/>
                  <a:gd name="T3" fmla="*/ 25 h 28"/>
                  <a:gd name="T4" fmla="*/ 11 w 21"/>
                  <a:gd name="T5" fmla="*/ 0 h 28"/>
                  <a:gd name="T6" fmla="*/ 0 w 21"/>
                  <a:gd name="T7" fmla="*/ 2 h 28"/>
                  <a:gd name="T8" fmla="*/ 10 w 21"/>
                  <a:gd name="T9" fmla="*/ 27 h 28"/>
                  <a:gd name="T10" fmla="*/ 10 w 21"/>
                  <a:gd name="T11" fmla="*/ 28 h 28"/>
                  <a:gd name="T12" fmla="*/ 19 w 21"/>
                  <a:gd name="T13" fmla="*/ 23 h 28"/>
                  <a:gd name="T14" fmla="*/ 0 60000 65536"/>
                  <a:gd name="T15" fmla="*/ 0 60000 65536"/>
                  <a:gd name="T16" fmla="*/ 0 60000 65536"/>
                  <a:gd name="T17" fmla="*/ 0 60000 65536"/>
                  <a:gd name="T18" fmla="*/ 0 60000 65536"/>
                  <a:gd name="T19" fmla="*/ 0 60000 65536"/>
                  <a:gd name="T20" fmla="*/ 0 60000 65536"/>
                  <a:gd name="T21" fmla="*/ 0 w 21"/>
                  <a:gd name="T22" fmla="*/ 0 h 28"/>
                  <a:gd name="T23" fmla="*/ 21 w 21"/>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28">
                    <a:moveTo>
                      <a:pt x="19" y="23"/>
                    </a:moveTo>
                    <a:lnTo>
                      <a:pt x="21" y="25"/>
                    </a:lnTo>
                    <a:lnTo>
                      <a:pt x="11" y="0"/>
                    </a:lnTo>
                    <a:lnTo>
                      <a:pt x="0" y="2"/>
                    </a:lnTo>
                    <a:lnTo>
                      <a:pt x="10" y="27"/>
                    </a:lnTo>
                    <a:lnTo>
                      <a:pt x="10" y="28"/>
                    </a:lnTo>
                    <a:lnTo>
                      <a:pt x="19" y="23"/>
                    </a:lnTo>
                    <a:close/>
                  </a:path>
                </a:pathLst>
              </a:custGeom>
              <a:solidFill>
                <a:srgbClr val="FF9900"/>
              </a:solidFill>
              <a:ln w="9525">
                <a:noFill/>
                <a:round/>
                <a:headEnd/>
                <a:tailEnd/>
              </a:ln>
            </p:spPr>
            <p:txBody>
              <a:bodyPr/>
              <a:lstStyle/>
              <a:p>
                <a:endParaRPr lang="pt-BR"/>
              </a:p>
            </p:txBody>
          </p:sp>
          <p:sp>
            <p:nvSpPr>
              <p:cNvPr id="22194" name="Freeform 597"/>
              <p:cNvSpPr>
                <a:spLocks/>
              </p:cNvSpPr>
              <p:nvPr/>
            </p:nvSpPr>
            <p:spPr bwMode="auto">
              <a:xfrm>
                <a:off x="3986" y="2877"/>
                <a:ext cx="45" cy="42"/>
              </a:xfrm>
              <a:custGeom>
                <a:avLst/>
                <a:gdLst>
                  <a:gd name="T0" fmla="*/ 45 w 45"/>
                  <a:gd name="T1" fmla="*/ 38 h 42"/>
                  <a:gd name="T2" fmla="*/ 9 w 45"/>
                  <a:gd name="T3" fmla="*/ 0 h 42"/>
                  <a:gd name="T4" fmla="*/ 0 w 45"/>
                  <a:gd name="T5" fmla="*/ 5 h 42"/>
                  <a:gd name="T6" fmla="*/ 36 w 45"/>
                  <a:gd name="T7" fmla="*/ 42 h 42"/>
                  <a:gd name="T8" fmla="*/ 45 w 45"/>
                  <a:gd name="T9" fmla="*/ 38 h 42"/>
                  <a:gd name="T10" fmla="*/ 0 60000 65536"/>
                  <a:gd name="T11" fmla="*/ 0 60000 65536"/>
                  <a:gd name="T12" fmla="*/ 0 60000 65536"/>
                  <a:gd name="T13" fmla="*/ 0 60000 65536"/>
                  <a:gd name="T14" fmla="*/ 0 60000 65536"/>
                  <a:gd name="T15" fmla="*/ 0 w 45"/>
                  <a:gd name="T16" fmla="*/ 0 h 42"/>
                  <a:gd name="T17" fmla="*/ 45 w 45"/>
                  <a:gd name="T18" fmla="*/ 42 h 42"/>
                </a:gdLst>
                <a:ahLst/>
                <a:cxnLst>
                  <a:cxn ang="T10">
                    <a:pos x="T0" y="T1"/>
                  </a:cxn>
                  <a:cxn ang="T11">
                    <a:pos x="T2" y="T3"/>
                  </a:cxn>
                  <a:cxn ang="T12">
                    <a:pos x="T4" y="T5"/>
                  </a:cxn>
                  <a:cxn ang="T13">
                    <a:pos x="T6" y="T7"/>
                  </a:cxn>
                  <a:cxn ang="T14">
                    <a:pos x="T8" y="T9"/>
                  </a:cxn>
                </a:cxnLst>
                <a:rect l="T15" t="T16" r="T17" b="T18"/>
                <a:pathLst>
                  <a:path w="45" h="42">
                    <a:moveTo>
                      <a:pt x="45" y="38"/>
                    </a:moveTo>
                    <a:lnTo>
                      <a:pt x="9" y="0"/>
                    </a:lnTo>
                    <a:lnTo>
                      <a:pt x="0" y="5"/>
                    </a:lnTo>
                    <a:lnTo>
                      <a:pt x="36" y="42"/>
                    </a:lnTo>
                    <a:lnTo>
                      <a:pt x="45" y="38"/>
                    </a:lnTo>
                    <a:close/>
                  </a:path>
                </a:pathLst>
              </a:custGeom>
              <a:solidFill>
                <a:srgbClr val="FF9900"/>
              </a:solidFill>
              <a:ln w="9525">
                <a:noFill/>
                <a:round/>
                <a:headEnd/>
                <a:tailEnd/>
              </a:ln>
            </p:spPr>
            <p:txBody>
              <a:bodyPr/>
              <a:lstStyle/>
              <a:p>
                <a:endParaRPr lang="pt-BR"/>
              </a:p>
            </p:txBody>
          </p:sp>
          <p:sp>
            <p:nvSpPr>
              <p:cNvPr id="22195" name="Freeform 598"/>
              <p:cNvSpPr>
                <a:spLocks/>
              </p:cNvSpPr>
              <p:nvPr/>
            </p:nvSpPr>
            <p:spPr bwMode="auto">
              <a:xfrm>
                <a:off x="4022" y="2915"/>
                <a:ext cx="24" cy="21"/>
              </a:xfrm>
              <a:custGeom>
                <a:avLst/>
                <a:gdLst>
                  <a:gd name="T0" fmla="*/ 24 w 24"/>
                  <a:gd name="T1" fmla="*/ 15 h 21"/>
                  <a:gd name="T2" fmla="*/ 24 w 24"/>
                  <a:gd name="T3" fmla="*/ 17 h 21"/>
                  <a:gd name="T4" fmla="*/ 9 w 24"/>
                  <a:gd name="T5" fmla="*/ 0 h 21"/>
                  <a:gd name="T6" fmla="*/ 0 w 24"/>
                  <a:gd name="T7" fmla="*/ 4 h 21"/>
                  <a:gd name="T8" fmla="*/ 15 w 24"/>
                  <a:gd name="T9" fmla="*/ 21 h 21"/>
                  <a:gd name="T10" fmla="*/ 17 w 24"/>
                  <a:gd name="T11" fmla="*/ 21 h 21"/>
                  <a:gd name="T12" fmla="*/ 24 w 24"/>
                  <a:gd name="T13" fmla="*/ 15 h 21"/>
                  <a:gd name="T14" fmla="*/ 0 60000 65536"/>
                  <a:gd name="T15" fmla="*/ 0 60000 65536"/>
                  <a:gd name="T16" fmla="*/ 0 60000 65536"/>
                  <a:gd name="T17" fmla="*/ 0 60000 65536"/>
                  <a:gd name="T18" fmla="*/ 0 60000 65536"/>
                  <a:gd name="T19" fmla="*/ 0 60000 65536"/>
                  <a:gd name="T20" fmla="*/ 0 60000 65536"/>
                  <a:gd name="T21" fmla="*/ 0 w 24"/>
                  <a:gd name="T22" fmla="*/ 0 h 21"/>
                  <a:gd name="T23" fmla="*/ 24 w 24"/>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1">
                    <a:moveTo>
                      <a:pt x="24" y="15"/>
                    </a:moveTo>
                    <a:lnTo>
                      <a:pt x="24" y="17"/>
                    </a:lnTo>
                    <a:lnTo>
                      <a:pt x="9" y="0"/>
                    </a:lnTo>
                    <a:lnTo>
                      <a:pt x="0" y="4"/>
                    </a:lnTo>
                    <a:lnTo>
                      <a:pt x="15" y="21"/>
                    </a:lnTo>
                    <a:lnTo>
                      <a:pt x="17" y="21"/>
                    </a:lnTo>
                    <a:lnTo>
                      <a:pt x="24" y="15"/>
                    </a:lnTo>
                    <a:close/>
                  </a:path>
                </a:pathLst>
              </a:custGeom>
              <a:solidFill>
                <a:srgbClr val="FF9900"/>
              </a:solidFill>
              <a:ln w="9525">
                <a:noFill/>
                <a:round/>
                <a:headEnd/>
                <a:tailEnd/>
              </a:ln>
            </p:spPr>
            <p:txBody>
              <a:bodyPr/>
              <a:lstStyle/>
              <a:p>
                <a:endParaRPr lang="pt-BR"/>
              </a:p>
            </p:txBody>
          </p:sp>
          <p:sp>
            <p:nvSpPr>
              <p:cNvPr id="22196" name="Freeform 599"/>
              <p:cNvSpPr>
                <a:spLocks/>
              </p:cNvSpPr>
              <p:nvPr/>
            </p:nvSpPr>
            <p:spPr bwMode="auto">
              <a:xfrm>
                <a:off x="4039" y="2930"/>
                <a:ext cx="24" cy="19"/>
              </a:xfrm>
              <a:custGeom>
                <a:avLst/>
                <a:gdLst>
                  <a:gd name="T0" fmla="*/ 24 w 24"/>
                  <a:gd name="T1" fmla="*/ 11 h 19"/>
                  <a:gd name="T2" fmla="*/ 7 w 24"/>
                  <a:gd name="T3" fmla="*/ 0 h 19"/>
                  <a:gd name="T4" fmla="*/ 0 w 24"/>
                  <a:gd name="T5" fmla="*/ 6 h 19"/>
                  <a:gd name="T6" fmla="*/ 17 w 24"/>
                  <a:gd name="T7" fmla="*/ 19 h 19"/>
                  <a:gd name="T8" fmla="*/ 17 w 24"/>
                  <a:gd name="T9" fmla="*/ 19 h 19"/>
                  <a:gd name="T10" fmla="*/ 24 w 24"/>
                  <a:gd name="T11" fmla="*/ 11 h 19"/>
                  <a:gd name="T12" fmla="*/ 0 60000 65536"/>
                  <a:gd name="T13" fmla="*/ 0 60000 65536"/>
                  <a:gd name="T14" fmla="*/ 0 60000 65536"/>
                  <a:gd name="T15" fmla="*/ 0 60000 65536"/>
                  <a:gd name="T16" fmla="*/ 0 60000 65536"/>
                  <a:gd name="T17" fmla="*/ 0 60000 65536"/>
                  <a:gd name="T18" fmla="*/ 0 w 24"/>
                  <a:gd name="T19" fmla="*/ 0 h 19"/>
                  <a:gd name="T20" fmla="*/ 24 w 24"/>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4" h="19">
                    <a:moveTo>
                      <a:pt x="24" y="11"/>
                    </a:moveTo>
                    <a:lnTo>
                      <a:pt x="7" y="0"/>
                    </a:lnTo>
                    <a:lnTo>
                      <a:pt x="0" y="6"/>
                    </a:lnTo>
                    <a:lnTo>
                      <a:pt x="17" y="19"/>
                    </a:lnTo>
                    <a:lnTo>
                      <a:pt x="24" y="11"/>
                    </a:lnTo>
                    <a:close/>
                  </a:path>
                </a:pathLst>
              </a:custGeom>
              <a:solidFill>
                <a:srgbClr val="FF9900"/>
              </a:solidFill>
              <a:ln w="9525">
                <a:noFill/>
                <a:round/>
                <a:headEnd/>
                <a:tailEnd/>
              </a:ln>
            </p:spPr>
            <p:txBody>
              <a:bodyPr/>
              <a:lstStyle/>
              <a:p>
                <a:endParaRPr lang="pt-BR"/>
              </a:p>
            </p:txBody>
          </p:sp>
          <p:sp>
            <p:nvSpPr>
              <p:cNvPr id="22197" name="Freeform 600"/>
              <p:cNvSpPr>
                <a:spLocks/>
              </p:cNvSpPr>
              <p:nvPr/>
            </p:nvSpPr>
            <p:spPr bwMode="auto">
              <a:xfrm>
                <a:off x="4056" y="2941"/>
                <a:ext cx="45" cy="31"/>
              </a:xfrm>
              <a:custGeom>
                <a:avLst/>
                <a:gdLst>
                  <a:gd name="T0" fmla="*/ 41 w 45"/>
                  <a:gd name="T1" fmla="*/ 29 h 31"/>
                  <a:gd name="T2" fmla="*/ 45 w 45"/>
                  <a:gd name="T3" fmla="*/ 25 h 31"/>
                  <a:gd name="T4" fmla="*/ 7 w 45"/>
                  <a:gd name="T5" fmla="*/ 0 h 31"/>
                  <a:gd name="T6" fmla="*/ 0 w 45"/>
                  <a:gd name="T7" fmla="*/ 8 h 31"/>
                  <a:gd name="T8" fmla="*/ 38 w 45"/>
                  <a:gd name="T9" fmla="*/ 31 h 31"/>
                  <a:gd name="T10" fmla="*/ 41 w 45"/>
                  <a:gd name="T11" fmla="*/ 29 h 31"/>
                  <a:gd name="T12" fmla="*/ 0 60000 65536"/>
                  <a:gd name="T13" fmla="*/ 0 60000 65536"/>
                  <a:gd name="T14" fmla="*/ 0 60000 65536"/>
                  <a:gd name="T15" fmla="*/ 0 60000 65536"/>
                  <a:gd name="T16" fmla="*/ 0 60000 65536"/>
                  <a:gd name="T17" fmla="*/ 0 60000 65536"/>
                  <a:gd name="T18" fmla="*/ 0 w 45"/>
                  <a:gd name="T19" fmla="*/ 0 h 31"/>
                  <a:gd name="T20" fmla="*/ 45 w 45"/>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45" h="31">
                    <a:moveTo>
                      <a:pt x="41" y="29"/>
                    </a:moveTo>
                    <a:lnTo>
                      <a:pt x="45" y="25"/>
                    </a:lnTo>
                    <a:lnTo>
                      <a:pt x="7" y="0"/>
                    </a:lnTo>
                    <a:lnTo>
                      <a:pt x="0" y="8"/>
                    </a:lnTo>
                    <a:lnTo>
                      <a:pt x="38" y="31"/>
                    </a:lnTo>
                    <a:lnTo>
                      <a:pt x="41" y="29"/>
                    </a:lnTo>
                    <a:close/>
                  </a:path>
                </a:pathLst>
              </a:custGeom>
              <a:solidFill>
                <a:srgbClr val="FF9900"/>
              </a:solidFill>
              <a:ln w="9525">
                <a:noFill/>
                <a:round/>
                <a:headEnd/>
                <a:tailEnd/>
              </a:ln>
            </p:spPr>
            <p:txBody>
              <a:bodyPr/>
              <a:lstStyle/>
              <a:p>
                <a:endParaRPr lang="pt-BR"/>
              </a:p>
            </p:txBody>
          </p:sp>
          <p:sp>
            <p:nvSpPr>
              <p:cNvPr id="22198" name="Freeform 601"/>
              <p:cNvSpPr>
                <a:spLocks/>
              </p:cNvSpPr>
              <p:nvPr/>
            </p:nvSpPr>
            <p:spPr bwMode="auto">
              <a:xfrm>
                <a:off x="4817" y="3439"/>
                <a:ext cx="5" cy="5"/>
              </a:xfrm>
              <a:custGeom>
                <a:avLst/>
                <a:gdLst>
                  <a:gd name="T0" fmla="*/ 0 w 5"/>
                  <a:gd name="T1" fmla="*/ 0 h 5"/>
                  <a:gd name="T2" fmla="*/ 5 w 5"/>
                  <a:gd name="T3" fmla="*/ 1 h 5"/>
                  <a:gd name="T4" fmla="*/ 0 w 5"/>
                  <a:gd name="T5" fmla="*/ 5 h 5"/>
                  <a:gd name="T6" fmla="*/ 0 w 5"/>
                  <a:gd name="T7" fmla="*/ 0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0"/>
                    </a:moveTo>
                    <a:lnTo>
                      <a:pt x="5" y="1"/>
                    </a:lnTo>
                    <a:lnTo>
                      <a:pt x="0" y="5"/>
                    </a:lnTo>
                    <a:lnTo>
                      <a:pt x="0" y="0"/>
                    </a:lnTo>
                    <a:close/>
                  </a:path>
                </a:pathLst>
              </a:custGeom>
              <a:solidFill>
                <a:srgbClr val="000080"/>
              </a:solidFill>
              <a:ln w="9525">
                <a:noFill/>
                <a:round/>
                <a:headEnd/>
                <a:tailEnd/>
              </a:ln>
            </p:spPr>
            <p:txBody>
              <a:bodyPr/>
              <a:lstStyle/>
              <a:p>
                <a:endParaRPr lang="pt-BR"/>
              </a:p>
            </p:txBody>
          </p:sp>
          <p:sp>
            <p:nvSpPr>
              <p:cNvPr id="22199" name="Freeform 602"/>
              <p:cNvSpPr>
                <a:spLocks/>
              </p:cNvSpPr>
              <p:nvPr/>
            </p:nvSpPr>
            <p:spPr bwMode="auto">
              <a:xfrm>
                <a:off x="4817" y="3427"/>
                <a:ext cx="17" cy="13"/>
              </a:xfrm>
              <a:custGeom>
                <a:avLst/>
                <a:gdLst>
                  <a:gd name="T0" fmla="*/ 4 w 17"/>
                  <a:gd name="T1" fmla="*/ 0 h 13"/>
                  <a:gd name="T2" fmla="*/ 17 w 17"/>
                  <a:gd name="T3" fmla="*/ 8 h 13"/>
                  <a:gd name="T4" fmla="*/ 5 w 17"/>
                  <a:gd name="T5" fmla="*/ 13 h 13"/>
                  <a:gd name="T6" fmla="*/ 0 w 17"/>
                  <a:gd name="T7" fmla="*/ 12 h 13"/>
                  <a:gd name="T8" fmla="*/ 0 w 17"/>
                  <a:gd name="T9" fmla="*/ 6 h 13"/>
                  <a:gd name="T10" fmla="*/ 4 w 17"/>
                  <a:gd name="T11" fmla="*/ 0 h 13"/>
                  <a:gd name="T12" fmla="*/ 0 60000 65536"/>
                  <a:gd name="T13" fmla="*/ 0 60000 65536"/>
                  <a:gd name="T14" fmla="*/ 0 60000 65536"/>
                  <a:gd name="T15" fmla="*/ 0 60000 65536"/>
                  <a:gd name="T16" fmla="*/ 0 60000 65536"/>
                  <a:gd name="T17" fmla="*/ 0 60000 65536"/>
                  <a:gd name="T18" fmla="*/ 0 w 17"/>
                  <a:gd name="T19" fmla="*/ 0 h 13"/>
                  <a:gd name="T20" fmla="*/ 17 w 1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7" h="13">
                    <a:moveTo>
                      <a:pt x="4" y="0"/>
                    </a:moveTo>
                    <a:lnTo>
                      <a:pt x="17" y="8"/>
                    </a:lnTo>
                    <a:lnTo>
                      <a:pt x="5" y="13"/>
                    </a:lnTo>
                    <a:lnTo>
                      <a:pt x="0" y="12"/>
                    </a:lnTo>
                    <a:lnTo>
                      <a:pt x="0" y="6"/>
                    </a:lnTo>
                    <a:lnTo>
                      <a:pt x="4" y="0"/>
                    </a:lnTo>
                    <a:close/>
                  </a:path>
                </a:pathLst>
              </a:custGeom>
              <a:solidFill>
                <a:srgbClr val="020A84"/>
              </a:solidFill>
              <a:ln w="9525">
                <a:noFill/>
                <a:round/>
                <a:headEnd/>
                <a:tailEnd/>
              </a:ln>
            </p:spPr>
            <p:txBody>
              <a:bodyPr/>
              <a:lstStyle/>
              <a:p>
                <a:endParaRPr lang="pt-BR"/>
              </a:p>
            </p:txBody>
          </p:sp>
          <p:sp>
            <p:nvSpPr>
              <p:cNvPr id="22200" name="Freeform 603"/>
              <p:cNvSpPr>
                <a:spLocks noEditPoints="1"/>
              </p:cNvSpPr>
              <p:nvPr/>
            </p:nvSpPr>
            <p:spPr bwMode="auto">
              <a:xfrm>
                <a:off x="4785" y="3389"/>
                <a:ext cx="108" cy="78"/>
              </a:xfrm>
              <a:custGeom>
                <a:avLst/>
                <a:gdLst>
                  <a:gd name="T0" fmla="*/ 1 w 108"/>
                  <a:gd name="T1" fmla="*/ 0 h 78"/>
                  <a:gd name="T2" fmla="*/ 5 w 108"/>
                  <a:gd name="T3" fmla="*/ 2 h 78"/>
                  <a:gd name="T4" fmla="*/ 0 w 108"/>
                  <a:gd name="T5" fmla="*/ 2 h 78"/>
                  <a:gd name="T6" fmla="*/ 1 w 108"/>
                  <a:gd name="T7" fmla="*/ 0 h 78"/>
                  <a:gd name="T8" fmla="*/ 1 w 108"/>
                  <a:gd name="T9" fmla="*/ 0 h 78"/>
                  <a:gd name="T10" fmla="*/ 43 w 108"/>
                  <a:gd name="T11" fmla="*/ 29 h 78"/>
                  <a:gd name="T12" fmla="*/ 58 w 108"/>
                  <a:gd name="T13" fmla="*/ 40 h 78"/>
                  <a:gd name="T14" fmla="*/ 49 w 108"/>
                  <a:gd name="T15" fmla="*/ 46 h 78"/>
                  <a:gd name="T16" fmla="*/ 36 w 108"/>
                  <a:gd name="T17" fmla="*/ 38 h 78"/>
                  <a:gd name="T18" fmla="*/ 43 w 108"/>
                  <a:gd name="T19" fmla="*/ 29 h 78"/>
                  <a:gd name="T20" fmla="*/ 43 w 108"/>
                  <a:gd name="T21" fmla="*/ 29 h 78"/>
                  <a:gd name="T22" fmla="*/ 96 w 108"/>
                  <a:gd name="T23" fmla="*/ 68 h 78"/>
                  <a:gd name="T24" fmla="*/ 108 w 108"/>
                  <a:gd name="T25" fmla="*/ 76 h 78"/>
                  <a:gd name="T26" fmla="*/ 94 w 108"/>
                  <a:gd name="T27" fmla="*/ 78 h 78"/>
                  <a:gd name="T28" fmla="*/ 96 w 108"/>
                  <a:gd name="T29" fmla="*/ 68 h 78"/>
                  <a:gd name="T30" fmla="*/ 96 w 108"/>
                  <a:gd name="T31" fmla="*/ 68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8"/>
                  <a:gd name="T49" fmla="*/ 0 h 78"/>
                  <a:gd name="T50" fmla="*/ 108 w 108"/>
                  <a:gd name="T51" fmla="*/ 78 h 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8" h="78">
                    <a:moveTo>
                      <a:pt x="1" y="0"/>
                    </a:moveTo>
                    <a:lnTo>
                      <a:pt x="5" y="2"/>
                    </a:lnTo>
                    <a:lnTo>
                      <a:pt x="0" y="2"/>
                    </a:lnTo>
                    <a:lnTo>
                      <a:pt x="1" y="0"/>
                    </a:lnTo>
                    <a:close/>
                    <a:moveTo>
                      <a:pt x="43" y="29"/>
                    </a:moveTo>
                    <a:lnTo>
                      <a:pt x="58" y="40"/>
                    </a:lnTo>
                    <a:lnTo>
                      <a:pt x="49" y="46"/>
                    </a:lnTo>
                    <a:lnTo>
                      <a:pt x="36" y="38"/>
                    </a:lnTo>
                    <a:lnTo>
                      <a:pt x="43" y="29"/>
                    </a:lnTo>
                    <a:close/>
                    <a:moveTo>
                      <a:pt x="96" y="68"/>
                    </a:moveTo>
                    <a:lnTo>
                      <a:pt x="108" y="76"/>
                    </a:lnTo>
                    <a:lnTo>
                      <a:pt x="94" y="78"/>
                    </a:lnTo>
                    <a:lnTo>
                      <a:pt x="96" y="68"/>
                    </a:lnTo>
                    <a:close/>
                  </a:path>
                </a:pathLst>
              </a:custGeom>
              <a:solidFill>
                <a:srgbClr val="041588"/>
              </a:solidFill>
              <a:ln w="9525">
                <a:noFill/>
                <a:round/>
                <a:headEnd/>
                <a:tailEnd/>
              </a:ln>
            </p:spPr>
            <p:txBody>
              <a:bodyPr/>
              <a:lstStyle/>
              <a:p>
                <a:endParaRPr lang="pt-BR"/>
              </a:p>
            </p:txBody>
          </p:sp>
          <p:sp>
            <p:nvSpPr>
              <p:cNvPr id="22201" name="Freeform 604"/>
              <p:cNvSpPr>
                <a:spLocks noEditPoints="1"/>
              </p:cNvSpPr>
              <p:nvPr/>
            </p:nvSpPr>
            <p:spPr bwMode="auto">
              <a:xfrm>
                <a:off x="4754" y="3351"/>
                <a:ext cx="146" cy="114"/>
              </a:xfrm>
              <a:custGeom>
                <a:avLst/>
                <a:gdLst>
                  <a:gd name="T0" fmla="*/ 0 w 146"/>
                  <a:gd name="T1" fmla="*/ 0 h 114"/>
                  <a:gd name="T2" fmla="*/ 15 w 146"/>
                  <a:gd name="T3" fmla="*/ 12 h 114"/>
                  <a:gd name="T4" fmla="*/ 12 w 146"/>
                  <a:gd name="T5" fmla="*/ 12 h 114"/>
                  <a:gd name="T6" fmla="*/ 0 w 146"/>
                  <a:gd name="T7" fmla="*/ 0 h 114"/>
                  <a:gd name="T8" fmla="*/ 0 w 146"/>
                  <a:gd name="T9" fmla="*/ 0 h 114"/>
                  <a:gd name="T10" fmla="*/ 42 w 146"/>
                  <a:gd name="T11" fmla="*/ 29 h 114"/>
                  <a:gd name="T12" fmla="*/ 49 w 146"/>
                  <a:gd name="T13" fmla="*/ 36 h 114"/>
                  <a:gd name="T14" fmla="*/ 36 w 146"/>
                  <a:gd name="T15" fmla="*/ 40 h 114"/>
                  <a:gd name="T16" fmla="*/ 32 w 146"/>
                  <a:gd name="T17" fmla="*/ 38 h 114"/>
                  <a:gd name="T18" fmla="*/ 42 w 146"/>
                  <a:gd name="T19" fmla="*/ 29 h 114"/>
                  <a:gd name="T20" fmla="*/ 42 w 146"/>
                  <a:gd name="T21" fmla="*/ 29 h 114"/>
                  <a:gd name="T22" fmla="*/ 80 w 146"/>
                  <a:gd name="T23" fmla="*/ 59 h 114"/>
                  <a:gd name="T24" fmla="*/ 99 w 146"/>
                  <a:gd name="T25" fmla="*/ 72 h 114"/>
                  <a:gd name="T26" fmla="*/ 95 w 146"/>
                  <a:gd name="T27" fmla="*/ 74 h 114"/>
                  <a:gd name="T28" fmla="*/ 89 w 146"/>
                  <a:gd name="T29" fmla="*/ 78 h 114"/>
                  <a:gd name="T30" fmla="*/ 74 w 146"/>
                  <a:gd name="T31" fmla="*/ 67 h 114"/>
                  <a:gd name="T32" fmla="*/ 80 w 146"/>
                  <a:gd name="T33" fmla="*/ 59 h 114"/>
                  <a:gd name="T34" fmla="*/ 80 w 146"/>
                  <a:gd name="T35" fmla="*/ 59 h 114"/>
                  <a:gd name="T36" fmla="*/ 129 w 146"/>
                  <a:gd name="T37" fmla="*/ 93 h 114"/>
                  <a:gd name="T38" fmla="*/ 146 w 146"/>
                  <a:gd name="T39" fmla="*/ 106 h 114"/>
                  <a:gd name="T40" fmla="*/ 146 w 146"/>
                  <a:gd name="T41" fmla="*/ 114 h 114"/>
                  <a:gd name="T42" fmla="*/ 139 w 146"/>
                  <a:gd name="T43" fmla="*/ 114 h 114"/>
                  <a:gd name="T44" fmla="*/ 127 w 146"/>
                  <a:gd name="T45" fmla="*/ 106 h 114"/>
                  <a:gd name="T46" fmla="*/ 129 w 146"/>
                  <a:gd name="T47" fmla="*/ 93 h 114"/>
                  <a:gd name="T48" fmla="*/ 129 w 146"/>
                  <a:gd name="T49" fmla="*/ 93 h 11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6"/>
                  <a:gd name="T76" fmla="*/ 0 h 114"/>
                  <a:gd name="T77" fmla="*/ 146 w 146"/>
                  <a:gd name="T78" fmla="*/ 114 h 11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6" h="114">
                    <a:moveTo>
                      <a:pt x="0" y="0"/>
                    </a:moveTo>
                    <a:lnTo>
                      <a:pt x="15" y="12"/>
                    </a:lnTo>
                    <a:lnTo>
                      <a:pt x="12" y="12"/>
                    </a:lnTo>
                    <a:lnTo>
                      <a:pt x="0" y="0"/>
                    </a:lnTo>
                    <a:close/>
                    <a:moveTo>
                      <a:pt x="42" y="29"/>
                    </a:moveTo>
                    <a:lnTo>
                      <a:pt x="49" y="36"/>
                    </a:lnTo>
                    <a:lnTo>
                      <a:pt x="36" y="40"/>
                    </a:lnTo>
                    <a:lnTo>
                      <a:pt x="32" y="38"/>
                    </a:lnTo>
                    <a:lnTo>
                      <a:pt x="42" y="29"/>
                    </a:lnTo>
                    <a:close/>
                    <a:moveTo>
                      <a:pt x="80" y="59"/>
                    </a:moveTo>
                    <a:lnTo>
                      <a:pt x="99" y="72"/>
                    </a:lnTo>
                    <a:lnTo>
                      <a:pt x="95" y="74"/>
                    </a:lnTo>
                    <a:lnTo>
                      <a:pt x="89" y="78"/>
                    </a:lnTo>
                    <a:lnTo>
                      <a:pt x="74" y="67"/>
                    </a:lnTo>
                    <a:lnTo>
                      <a:pt x="80" y="59"/>
                    </a:lnTo>
                    <a:close/>
                    <a:moveTo>
                      <a:pt x="129" y="93"/>
                    </a:moveTo>
                    <a:lnTo>
                      <a:pt x="146" y="106"/>
                    </a:lnTo>
                    <a:lnTo>
                      <a:pt x="146" y="114"/>
                    </a:lnTo>
                    <a:lnTo>
                      <a:pt x="139" y="114"/>
                    </a:lnTo>
                    <a:lnTo>
                      <a:pt x="127" y="106"/>
                    </a:lnTo>
                    <a:lnTo>
                      <a:pt x="129" y="93"/>
                    </a:lnTo>
                    <a:close/>
                  </a:path>
                </a:pathLst>
              </a:custGeom>
              <a:solidFill>
                <a:srgbClr val="06208C"/>
              </a:solidFill>
              <a:ln w="9525">
                <a:noFill/>
                <a:round/>
                <a:headEnd/>
                <a:tailEnd/>
              </a:ln>
            </p:spPr>
            <p:txBody>
              <a:bodyPr/>
              <a:lstStyle/>
              <a:p>
                <a:endParaRPr lang="pt-BR"/>
              </a:p>
            </p:txBody>
          </p:sp>
          <p:sp>
            <p:nvSpPr>
              <p:cNvPr id="22202" name="Freeform 605"/>
              <p:cNvSpPr>
                <a:spLocks noEditPoints="1"/>
              </p:cNvSpPr>
              <p:nvPr/>
            </p:nvSpPr>
            <p:spPr bwMode="auto">
              <a:xfrm>
                <a:off x="4754" y="3349"/>
                <a:ext cx="148" cy="108"/>
              </a:xfrm>
              <a:custGeom>
                <a:avLst/>
                <a:gdLst>
                  <a:gd name="T0" fmla="*/ 15 w 148"/>
                  <a:gd name="T1" fmla="*/ 0 h 108"/>
                  <a:gd name="T2" fmla="*/ 32 w 148"/>
                  <a:gd name="T3" fmla="*/ 14 h 108"/>
                  <a:gd name="T4" fmla="*/ 15 w 148"/>
                  <a:gd name="T5" fmla="*/ 14 h 108"/>
                  <a:gd name="T6" fmla="*/ 0 w 148"/>
                  <a:gd name="T7" fmla="*/ 2 h 108"/>
                  <a:gd name="T8" fmla="*/ 0 w 148"/>
                  <a:gd name="T9" fmla="*/ 0 h 108"/>
                  <a:gd name="T10" fmla="*/ 15 w 148"/>
                  <a:gd name="T11" fmla="*/ 0 h 108"/>
                  <a:gd name="T12" fmla="*/ 15 w 148"/>
                  <a:gd name="T13" fmla="*/ 0 h 108"/>
                  <a:gd name="T14" fmla="*/ 51 w 148"/>
                  <a:gd name="T15" fmla="*/ 25 h 108"/>
                  <a:gd name="T16" fmla="*/ 63 w 148"/>
                  <a:gd name="T17" fmla="*/ 34 h 108"/>
                  <a:gd name="T18" fmla="*/ 49 w 148"/>
                  <a:gd name="T19" fmla="*/ 38 h 108"/>
                  <a:gd name="T20" fmla="*/ 42 w 148"/>
                  <a:gd name="T21" fmla="*/ 31 h 108"/>
                  <a:gd name="T22" fmla="*/ 42 w 148"/>
                  <a:gd name="T23" fmla="*/ 29 h 108"/>
                  <a:gd name="T24" fmla="*/ 51 w 148"/>
                  <a:gd name="T25" fmla="*/ 25 h 108"/>
                  <a:gd name="T26" fmla="*/ 51 w 148"/>
                  <a:gd name="T27" fmla="*/ 25 h 108"/>
                  <a:gd name="T28" fmla="*/ 87 w 148"/>
                  <a:gd name="T29" fmla="*/ 52 h 108"/>
                  <a:gd name="T30" fmla="*/ 108 w 148"/>
                  <a:gd name="T31" fmla="*/ 67 h 108"/>
                  <a:gd name="T32" fmla="*/ 106 w 148"/>
                  <a:gd name="T33" fmla="*/ 67 h 108"/>
                  <a:gd name="T34" fmla="*/ 99 w 148"/>
                  <a:gd name="T35" fmla="*/ 74 h 108"/>
                  <a:gd name="T36" fmla="*/ 80 w 148"/>
                  <a:gd name="T37" fmla="*/ 61 h 108"/>
                  <a:gd name="T38" fmla="*/ 87 w 148"/>
                  <a:gd name="T39" fmla="*/ 52 h 108"/>
                  <a:gd name="T40" fmla="*/ 87 w 148"/>
                  <a:gd name="T41" fmla="*/ 52 h 108"/>
                  <a:gd name="T42" fmla="*/ 129 w 148"/>
                  <a:gd name="T43" fmla="*/ 84 h 108"/>
                  <a:gd name="T44" fmla="*/ 148 w 148"/>
                  <a:gd name="T45" fmla="*/ 95 h 108"/>
                  <a:gd name="T46" fmla="*/ 146 w 148"/>
                  <a:gd name="T47" fmla="*/ 108 h 108"/>
                  <a:gd name="T48" fmla="*/ 129 w 148"/>
                  <a:gd name="T49" fmla="*/ 95 h 108"/>
                  <a:gd name="T50" fmla="*/ 129 w 148"/>
                  <a:gd name="T51" fmla="*/ 84 h 108"/>
                  <a:gd name="T52" fmla="*/ 129 w 148"/>
                  <a:gd name="T53" fmla="*/ 84 h 10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8"/>
                  <a:gd name="T82" fmla="*/ 0 h 108"/>
                  <a:gd name="T83" fmla="*/ 148 w 148"/>
                  <a:gd name="T84" fmla="*/ 108 h 10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8" h="108">
                    <a:moveTo>
                      <a:pt x="15" y="0"/>
                    </a:moveTo>
                    <a:lnTo>
                      <a:pt x="32" y="14"/>
                    </a:lnTo>
                    <a:lnTo>
                      <a:pt x="15" y="14"/>
                    </a:lnTo>
                    <a:lnTo>
                      <a:pt x="0" y="2"/>
                    </a:lnTo>
                    <a:lnTo>
                      <a:pt x="0" y="0"/>
                    </a:lnTo>
                    <a:lnTo>
                      <a:pt x="15" y="0"/>
                    </a:lnTo>
                    <a:close/>
                    <a:moveTo>
                      <a:pt x="51" y="25"/>
                    </a:moveTo>
                    <a:lnTo>
                      <a:pt x="63" y="34"/>
                    </a:lnTo>
                    <a:lnTo>
                      <a:pt x="49" y="38"/>
                    </a:lnTo>
                    <a:lnTo>
                      <a:pt x="42" y="31"/>
                    </a:lnTo>
                    <a:lnTo>
                      <a:pt x="42" y="29"/>
                    </a:lnTo>
                    <a:lnTo>
                      <a:pt x="51" y="25"/>
                    </a:lnTo>
                    <a:close/>
                    <a:moveTo>
                      <a:pt x="87" y="52"/>
                    </a:moveTo>
                    <a:lnTo>
                      <a:pt x="108" y="67"/>
                    </a:lnTo>
                    <a:lnTo>
                      <a:pt x="106" y="67"/>
                    </a:lnTo>
                    <a:lnTo>
                      <a:pt x="99" y="74"/>
                    </a:lnTo>
                    <a:lnTo>
                      <a:pt x="80" y="61"/>
                    </a:lnTo>
                    <a:lnTo>
                      <a:pt x="87" y="52"/>
                    </a:lnTo>
                    <a:close/>
                    <a:moveTo>
                      <a:pt x="129" y="84"/>
                    </a:moveTo>
                    <a:lnTo>
                      <a:pt x="148" y="95"/>
                    </a:lnTo>
                    <a:lnTo>
                      <a:pt x="146" y="108"/>
                    </a:lnTo>
                    <a:lnTo>
                      <a:pt x="129" y="95"/>
                    </a:lnTo>
                    <a:lnTo>
                      <a:pt x="129" y="84"/>
                    </a:lnTo>
                    <a:close/>
                  </a:path>
                </a:pathLst>
              </a:custGeom>
              <a:solidFill>
                <a:srgbClr val="092D90"/>
              </a:solidFill>
              <a:ln w="9525">
                <a:noFill/>
                <a:round/>
                <a:headEnd/>
                <a:tailEnd/>
              </a:ln>
            </p:spPr>
            <p:txBody>
              <a:bodyPr/>
              <a:lstStyle/>
              <a:p>
                <a:endParaRPr lang="pt-BR"/>
              </a:p>
            </p:txBody>
          </p:sp>
          <p:sp>
            <p:nvSpPr>
              <p:cNvPr id="22203" name="Freeform 606"/>
              <p:cNvSpPr>
                <a:spLocks noEditPoints="1"/>
              </p:cNvSpPr>
              <p:nvPr/>
            </p:nvSpPr>
            <p:spPr bwMode="auto">
              <a:xfrm>
                <a:off x="4739" y="3313"/>
                <a:ext cx="165" cy="131"/>
              </a:xfrm>
              <a:custGeom>
                <a:avLst/>
                <a:gdLst>
                  <a:gd name="T0" fmla="*/ 0 w 165"/>
                  <a:gd name="T1" fmla="*/ 0 h 131"/>
                  <a:gd name="T2" fmla="*/ 15 w 165"/>
                  <a:gd name="T3" fmla="*/ 12 h 131"/>
                  <a:gd name="T4" fmla="*/ 13 w 165"/>
                  <a:gd name="T5" fmla="*/ 10 h 131"/>
                  <a:gd name="T6" fmla="*/ 0 w 165"/>
                  <a:gd name="T7" fmla="*/ 0 h 131"/>
                  <a:gd name="T8" fmla="*/ 0 w 165"/>
                  <a:gd name="T9" fmla="*/ 0 h 131"/>
                  <a:gd name="T10" fmla="*/ 51 w 165"/>
                  <a:gd name="T11" fmla="*/ 36 h 131"/>
                  <a:gd name="T12" fmla="*/ 66 w 165"/>
                  <a:gd name="T13" fmla="*/ 48 h 131"/>
                  <a:gd name="T14" fmla="*/ 47 w 165"/>
                  <a:gd name="T15" fmla="*/ 50 h 131"/>
                  <a:gd name="T16" fmla="*/ 30 w 165"/>
                  <a:gd name="T17" fmla="*/ 36 h 131"/>
                  <a:gd name="T18" fmla="*/ 51 w 165"/>
                  <a:gd name="T19" fmla="*/ 36 h 131"/>
                  <a:gd name="T20" fmla="*/ 51 w 165"/>
                  <a:gd name="T21" fmla="*/ 36 h 131"/>
                  <a:gd name="T22" fmla="*/ 82 w 165"/>
                  <a:gd name="T23" fmla="*/ 59 h 131"/>
                  <a:gd name="T24" fmla="*/ 91 w 165"/>
                  <a:gd name="T25" fmla="*/ 67 h 131"/>
                  <a:gd name="T26" fmla="*/ 78 w 165"/>
                  <a:gd name="T27" fmla="*/ 70 h 131"/>
                  <a:gd name="T28" fmla="*/ 66 w 165"/>
                  <a:gd name="T29" fmla="*/ 61 h 131"/>
                  <a:gd name="T30" fmla="*/ 82 w 165"/>
                  <a:gd name="T31" fmla="*/ 59 h 131"/>
                  <a:gd name="T32" fmla="*/ 82 w 165"/>
                  <a:gd name="T33" fmla="*/ 59 h 131"/>
                  <a:gd name="T34" fmla="*/ 110 w 165"/>
                  <a:gd name="T35" fmla="*/ 78 h 131"/>
                  <a:gd name="T36" fmla="*/ 127 w 165"/>
                  <a:gd name="T37" fmla="*/ 93 h 131"/>
                  <a:gd name="T38" fmla="*/ 123 w 165"/>
                  <a:gd name="T39" fmla="*/ 103 h 131"/>
                  <a:gd name="T40" fmla="*/ 102 w 165"/>
                  <a:gd name="T41" fmla="*/ 88 h 131"/>
                  <a:gd name="T42" fmla="*/ 110 w 165"/>
                  <a:gd name="T43" fmla="*/ 78 h 131"/>
                  <a:gd name="T44" fmla="*/ 110 w 165"/>
                  <a:gd name="T45" fmla="*/ 78 h 131"/>
                  <a:gd name="T46" fmla="*/ 146 w 165"/>
                  <a:gd name="T47" fmla="*/ 105 h 131"/>
                  <a:gd name="T48" fmla="*/ 165 w 165"/>
                  <a:gd name="T49" fmla="*/ 120 h 131"/>
                  <a:gd name="T50" fmla="*/ 163 w 165"/>
                  <a:gd name="T51" fmla="*/ 131 h 131"/>
                  <a:gd name="T52" fmla="*/ 144 w 165"/>
                  <a:gd name="T53" fmla="*/ 120 h 131"/>
                  <a:gd name="T54" fmla="*/ 146 w 165"/>
                  <a:gd name="T55" fmla="*/ 105 h 131"/>
                  <a:gd name="T56" fmla="*/ 146 w 165"/>
                  <a:gd name="T57" fmla="*/ 105 h 1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5"/>
                  <a:gd name="T88" fmla="*/ 0 h 131"/>
                  <a:gd name="T89" fmla="*/ 165 w 165"/>
                  <a:gd name="T90" fmla="*/ 131 h 13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5" h="131">
                    <a:moveTo>
                      <a:pt x="0" y="0"/>
                    </a:moveTo>
                    <a:lnTo>
                      <a:pt x="15" y="12"/>
                    </a:lnTo>
                    <a:lnTo>
                      <a:pt x="13" y="10"/>
                    </a:lnTo>
                    <a:lnTo>
                      <a:pt x="0" y="0"/>
                    </a:lnTo>
                    <a:close/>
                    <a:moveTo>
                      <a:pt x="51" y="36"/>
                    </a:moveTo>
                    <a:lnTo>
                      <a:pt x="66" y="48"/>
                    </a:lnTo>
                    <a:lnTo>
                      <a:pt x="47" y="50"/>
                    </a:lnTo>
                    <a:lnTo>
                      <a:pt x="30" y="36"/>
                    </a:lnTo>
                    <a:lnTo>
                      <a:pt x="51" y="36"/>
                    </a:lnTo>
                    <a:close/>
                    <a:moveTo>
                      <a:pt x="82" y="59"/>
                    </a:moveTo>
                    <a:lnTo>
                      <a:pt x="91" y="67"/>
                    </a:lnTo>
                    <a:lnTo>
                      <a:pt x="78" y="70"/>
                    </a:lnTo>
                    <a:lnTo>
                      <a:pt x="66" y="61"/>
                    </a:lnTo>
                    <a:lnTo>
                      <a:pt x="82" y="59"/>
                    </a:lnTo>
                    <a:close/>
                    <a:moveTo>
                      <a:pt x="110" y="78"/>
                    </a:moveTo>
                    <a:lnTo>
                      <a:pt x="127" y="93"/>
                    </a:lnTo>
                    <a:lnTo>
                      <a:pt x="123" y="103"/>
                    </a:lnTo>
                    <a:lnTo>
                      <a:pt x="102" y="88"/>
                    </a:lnTo>
                    <a:lnTo>
                      <a:pt x="110" y="78"/>
                    </a:lnTo>
                    <a:close/>
                    <a:moveTo>
                      <a:pt x="146" y="105"/>
                    </a:moveTo>
                    <a:lnTo>
                      <a:pt x="165" y="120"/>
                    </a:lnTo>
                    <a:lnTo>
                      <a:pt x="163" y="131"/>
                    </a:lnTo>
                    <a:lnTo>
                      <a:pt x="144" y="120"/>
                    </a:lnTo>
                    <a:lnTo>
                      <a:pt x="146" y="105"/>
                    </a:lnTo>
                    <a:close/>
                  </a:path>
                </a:pathLst>
              </a:custGeom>
              <a:solidFill>
                <a:srgbClr val="0C3995"/>
              </a:solidFill>
              <a:ln w="9525">
                <a:noFill/>
                <a:round/>
                <a:headEnd/>
                <a:tailEnd/>
              </a:ln>
            </p:spPr>
            <p:txBody>
              <a:bodyPr/>
              <a:lstStyle/>
              <a:p>
                <a:endParaRPr lang="pt-BR"/>
              </a:p>
            </p:txBody>
          </p:sp>
          <p:sp>
            <p:nvSpPr>
              <p:cNvPr id="22204" name="Freeform 607"/>
              <p:cNvSpPr>
                <a:spLocks noEditPoints="1"/>
              </p:cNvSpPr>
              <p:nvPr/>
            </p:nvSpPr>
            <p:spPr bwMode="auto">
              <a:xfrm>
                <a:off x="4737" y="3298"/>
                <a:ext cx="169" cy="135"/>
              </a:xfrm>
              <a:custGeom>
                <a:avLst/>
                <a:gdLst>
                  <a:gd name="T0" fmla="*/ 0 w 169"/>
                  <a:gd name="T1" fmla="*/ 0 h 135"/>
                  <a:gd name="T2" fmla="*/ 42 w 169"/>
                  <a:gd name="T3" fmla="*/ 30 h 135"/>
                  <a:gd name="T4" fmla="*/ 17 w 169"/>
                  <a:gd name="T5" fmla="*/ 27 h 135"/>
                  <a:gd name="T6" fmla="*/ 2 w 169"/>
                  <a:gd name="T7" fmla="*/ 15 h 135"/>
                  <a:gd name="T8" fmla="*/ 0 w 169"/>
                  <a:gd name="T9" fmla="*/ 0 h 135"/>
                  <a:gd name="T10" fmla="*/ 0 w 169"/>
                  <a:gd name="T11" fmla="*/ 0 h 135"/>
                  <a:gd name="T12" fmla="*/ 70 w 169"/>
                  <a:gd name="T13" fmla="*/ 51 h 135"/>
                  <a:gd name="T14" fmla="*/ 84 w 169"/>
                  <a:gd name="T15" fmla="*/ 61 h 135"/>
                  <a:gd name="T16" fmla="*/ 68 w 169"/>
                  <a:gd name="T17" fmla="*/ 63 h 135"/>
                  <a:gd name="T18" fmla="*/ 53 w 169"/>
                  <a:gd name="T19" fmla="*/ 51 h 135"/>
                  <a:gd name="T20" fmla="*/ 70 w 169"/>
                  <a:gd name="T21" fmla="*/ 51 h 135"/>
                  <a:gd name="T22" fmla="*/ 70 w 169"/>
                  <a:gd name="T23" fmla="*/ 51 h 135"/>
                  <a:gd name="T24" fmla="*/ 97 w 169"/>
                  <a:gd name="T25" fmla="*/ 70 h 135"/>
                  <a:gd name="T26" fmla="*/ 106 w 169"/>
                  <a:gd name="T27" fmla="*/ 78 h 135"/>
                  <a:gd name="T28" fmla="*/ 93 w 169"/>
                  <a:gd name="T29" fmla="*/ 82 h 135"/>
                  <a:gd name="T30" fmla="*/ 84 w 169"/>
                  <a:gd name="T31" fmla="*/ 74 h 135"/>
                  <a:gd name="T32" fmla="*/ 84 w 169"/>
                  <a:gd name="T33" fmla="*/ 72 h 135"/>
                  <a:gd name="T34" fmla="*/ 97 w 169"/>
                  <a:gd name="T35" fmla="*/ 70 h 135"/>
                  <a:gd name="T36" fmla="*/ 97 w 169"/>
                  <a:gd name="T37" fmla="*/ 70 h 135"/>
                  <a:gd name="T38" fmla="*/ 118 w 169"/>
                  <a:gd name="T39" fmla="*/ 85 h 135"/>
                  <a:gd name="T40" fmla="*/ 133 w 169"/>
                  <a:gd name="T41" fmla="*/ 97 h 135"/>
                  <a:gd name="T42" fmla="*/ 131 w 169"/>
                  <a:gd name="T43" fmla="*/ 103 h 135"/>
                  <a:gd name="T44" fmla="*/ 129 w 169"/>
                  <a:gd name="T45" fmla="*/ 108 h 135"/>
                  <a:gd name="T46" fmla="*/ 112 w 169"/>
                  <a:gd name="T47" fmla="*/ 93 h 135"/>
                  <a:gd name="T48" fmla="*/ 118 w 169"/>
                  <a:gd name="T49" fmla="*/ 85 h 135"/>
                  <a:gd name="T50" fmla="*/ 118 w 169"/>
                  <a:gd name="T51" fmla="*/ 85 h 135"/>
                  <a:gd name="T52" fmla="*/ 148 w 169"/>
                  <a:gd name="T53" fmla="*/ 108 h 135"/>
                  <a:gd name="T54" fmla="*/ 169 w 169"/>
                  <a:gd name="T55" fmla="*/ 122 h 135"/>
                  <a:gd name="T56" fmla="*/ 169 w 169"/>
                  <a:gd name="T57" fmla="*/ 123 h 135"/>
                  <a:gd name="T58" fmla="*/ 167 w 169"/>
                  <a:gd name="T59" fmla="*/ 135 h 135"/>
                  <a:gd name="T60" fmla="*/ 148 w 169"/>
                  <a:gd name="T61" fmla="*/ 120 h 135"/>
                  <a:gd name="T62" fmla="*/ 148 w 169"/>
                  <a:gd name="T63" fmla="*/ 108 h 135"/>
                  <a:gd name="T64" fmla="*/ 148 w 169"/>
                  <a:gd name="T65" fmla="*/ 108 h 1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35"/>
                  <a:gd name="T101" fmla="*/ 169 w 169"/>
                  <a:gd name="T102" fmla="*/ 135 h 13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35">
                    <a:moveTo>
                      <a:pt x="0" y="0"/>
                    </a:moveTo>
                    <a:lnTo>
                      <a:pt x="42" y="30"/>
                    </a:lnTo>
                    <a:lnTo>
                      <a:pt x="17" y="27"/>
                    </a:lnTo>
                    <a:lnTo>
                      <a:pt x="2" y="15"/>
                    </a:lnTo>
                    <a:lnTo>
                      <a:pt x="0" y="0"/>
                    </a:lnTo>
                    <a:close/>
                    <a:moveTo>
                      <a:pt x="70" y="51"/>
                    </a:moveTo>
                    <a:lnTo>
                      <a:pt x="84" y="61"/>
                    </a:lnTo>
                    <a:lnTo>
                      <a:pt x="68" y="63"/>
                    </a:lnTo>
                    <a:lnTo>
                      <a:pt x="53" y="51"/>
                    </a:lnTo>
                    <a:lnTo>
                      <a:pt x="70" y="51"/>
                    </a:lnTo>
                    <a:close/>
                    <a:moveTo>
                      <a:pt x="97" y="70"/>
                    </a:moveTo>
                    <a:lnTo>
                      <a:pt x="106" y="78"/>
                    </a:lnTo>
                    <a:lnTo>
                      <a:pt x="93" y="82"/>
                    </a:lnTo>
                    <a:lnTo>
                      <a:pt x="84" y="74"/>
                    </a:lnTo>
                    <a:lnTo>
                      <a:pt x="84" y="72"/>
                    </a:lnTo>
                    <a:lnTo>
                      <a:pt x="97" y="70"/>
                    </a:lnTo>
                    <a:close/>
                    <a:moveTo>
                      <a:pt x="118" y="85"/>
                    </a:moveTo>
                    <a:lnTo>
                      <a:pt x="133" y="97"/>
                    </a:lnTo>
                    <a:lnTo>
                      <a:pt x="131" y="103"/>
                    </a:lnTo>
                    <a:lnTo>
                      <a:pt x="129" y="108"/>
                    </a:lnTo>
                    <a:lnTo>
                      <a:pt x="112" y="93"/>
                    </a:lnTo>
                    <a:lnTo>
                      <a:pt x="118" y="85"/>
                    </a:lnTo>
                    <a:close/>
                    <a:moveTo>
                      <a:pt x="148" y="108"/>
                    </a:moveTo>
                    <a:lnTo>
                      <a:pt x="169" y="122"/>
                    </a:lnTo>
                    <a:lnTo>
                      <a:pt x="169" y="123"/>
                    </a:lnTo>
                    <a:lnTo>
                      <a:pt x="167" y="135"/>
                    </a:lnTo>
                    <a:lnTo>
                      <a:pt x="148" y="120"/>
                    </a:lnTo>
                    <a:lnTo>
                      <a:pt x="148" y="108"/>
                    </a:lnTo>
                    <a:close/>
                  </a:path>
                </a:pathLst>
              </a:custGeom>
              <a:solidFill>
                <a:srgbClr val="0E4599"/>
              </a:solidFill>
              <a:ln w="9525">
                <a:noFill/>
                <a:round/>
                <a:headEnd/>
                <a:tailEnd/>
              </a:ln>
            </p:spPr>
            <p:txBody>
              <a:bodyPr/>
              <a:lstStyle/>
              <a:p>
                <a:endParaRPr lang="pt-BR"/>
              </a:p>
            </p:txBody>
          </p:sp>
          <p:sp>
            <p:nvSpPr>
              <p:cNvPr id="22205" name="Freeform 608"/>
              <p:cNvSpPr>
                <a:spLocks noEditPoints="1"/>
              </p:cNvSpPr>
              <p:nvPr/>
            </p:nvSpPr>
            <p:spPr bwMode="auto">
              <a:xfrm>
                <a:off x="4735" y="3287"/>
                <a:ext cx="228" cy="161"/>
              </a:xfrm>
              <a:custGeom>
                <a:avLst/>
                <a:gdLst>
                  <a:gd name="T0" fmla="*/ 13 w 228"/>
                  <a:gd name="T1" fmla="*/ 5 h 161"/>
                  <a:gd name="T2" fmla="*/ 70 w 228"/>
                  <a:gd name="T3" fmla="*/ 45 h 161"/>
                  <a:gd name="T4" fmla="*/ 50 w 228"/>
                  <a:gd name="T5" fmla="*/ 41 h 161"/>
                  <a:gd name="T6" fmla="*/ 44 w 228"/>
                  <a:gd name="T7" fmla="*/ 41 h 161"/>
                  <a:gd name="T8" fmla="*/ 2 w 228"/>
                  <a:gd name="T9" fmla="*/ 11 h 161"/>
                  <a:gd name="T10" fmla="*/ 0 w 228"/>
                  <a:gd name="T11" fmla="*/ 0 h 161"/>
                  <a:gd name="T12" fmla="*/ 13 w 228"/>
                  <a:gd name="T13" fmla="*/ 5 h 161"/>
                  <a:gd name="T14" fmla="*/ 13 w 228"/>
                  <a:gd name="T15" fmla="*/ 5 h 161"/>
                  <a:gd name="T16" fmla="*/ 89 w 228"/>
                  <a:gd name="T17" fmla="*/ 60 h 161"/>
                  <a:gd name="T18" fmla="*/ 101 w 228"/>
                  <a:gd name="T19" fmla="*/ 70 h 161"/>
                  <a:gd name="T20" fmla="*/ 86 w 228"/>
                  <a:gd name="T21" fmla="*/ 72 h 161"/>
                  <a:gd name="T22" fmla="*/ 72 w 228"/>
                  <a:gd name="T23" fmla="*/ 62 h 161"/>
                  <a:gd name="T24" fmla="*/ 89 w 228"/>
                  <a:gd name="T25" fmla="*/ 60 h 161"/>
                  <a:gd name="T26" fmla="*/ 89 w 228"/>
                  <a:gd name="T27" fmla="*/ 60 h 161"/>
                  <a:gd name="T28" fmla="*/ 114 w 228"/>
                  <a:gd name="T29" fmla="*/ 79 h 161"/>
                  <a:gd name="T30" fmla="*/ 122 w 228"/>
                  <a:gd name="T31" fmla="*/ 85 h 161"/>
                  <a:gd name="T32" fmla="*/ 108 w 228"/>
                  <a:gd name="T33" fmla="*/ 89 h 161"/>
                  <a:gd name="T34" fmla="*/ 99 w 228"/>
                  <a:gd name="T35" fmla="*/ 81 h 161"/>
                  <a:gd name="T36" fmla="*/ 114 w 228"/>
                  <a:gd name="T37" fmla="*/ 79 h 161"/>
                  <a:gd name="T38" fmla="*/ 114 w 228"/>
                  <a:gd name="T39" fmla="*/ 79 h 161"/>
                  <a:gd name="T40" fmla="*/ 127 w 228"/>
                  <a:gd name="T41" fmla="*/ 89 h 161"/>
                  <a:gd name="T42" fmla="*/ 141 w 228"/>
                  <a:gd name="T43" fmla="*/ 96 h 161"/>
                  <a:gd name="T44" fmla="*/ 135 w 228"/>
                  <a:gd name="T45" fmla="*/ 108 h 161"/>
                  <a:gd name="T46" fmla="*/ 120 w 228"/>
                  <a:gd name="T47" fmla="*/ 96 h 161"/>
                  <a:gd name="T48" fmla="*/ 127 w 228"/>
                  <a:gd name="T49" fmla="*/ 89 h 161"/>
                  <a:gd name="T50" fmla="*/ 127 w 228"/>
                  <a:gd name="T51" fmla="*/ 89 h 161"/>
                  <a:gd name="T52" fmla="*/ 150 w 228"/>
                  <a:gd name="T53" fmla="*/ 106 h 161"/>
                  <a:gd name="T54" fmla="*/ 173 w 228"/>
                  <a:gd name="T55" fmla="*/ 121 h 161"/>
                  <a:gd name="T56" fmla="*/ 171 w 228"/>
                  <a:gd name="T57" fmla="*/ 133 h 161"/>
                  <a:gd name="T58" fmla="*/ 150 w 228"/>
                  <a:gd name="T59" fmla="*/ 119 h 161"/>
                  <a:gd name="T60" fmla="*/ 150 w 228"/>
                  <a:gd name="T61" fmla="*/ 106 h 161"/>
                  <a:gd name="T62" fmla="*/ 150 w 228"/>
                  <a:gd name="T63" fmla="*/ 106 h 161"/>
                  <a:gd name="T64" fmla="*/ 213 w 228"/>
                  <a:gd name="T65" fmla="*/ 152 h 161"/>
                  <a:gd name="T66" fmla="*/ 228 w 228"/>
                  <a:gd name="T67" fmla="*/ 161 h 161"/>
                  <a:gd name="T68" fmla="*/ 218 w 228"/>
                  <a:gd name="T69" fmla="*/ 161 h 161"/>
                  <a:gd name="T70" fmla="*/ 213 w 228"/>
                  <a:gd name="T71" fmla="*/ 152 h 161"/>
                  <a:gd name="T72" fmla="*/ 213 w 228"/>
                  <a:gd name="T73" fmla="*/ 152 h 16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28"/>
                  <a:gd name="T112" fmla="*/ 0 h 161"/>
                  <a:gd name="T113" fmla="*/ 228 w 228"/>
                  <a:gd name="T114" fmla="*/ 161 h 16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28" h="161">
                    <a:moveTo>
                      <a:pt x="13" y="5"/>
                    </a:moveTo>
                    <a:lnTo>
                      <a:pt x="70" y="45"/>
                    </a:lnTo>
                    <a:lnTo>
                      <a:pt x="50" y="41"/>
                    </a:lnTo>
                    <a:lnTo>
                      <a:pt x="44" y="41"/>
                    </a:lnTo>
                    <a:lnTo>
                      <a:pt x="2" y="11"/>
                    </a:lnTo>
                    <a:lnTo>
                      <a:pt x="0" y="0"/>
                    </a:lnTo>
                    <a:lnTo>
                      <a:pt x="13" y="5"/>
                    </a:lnTo>
                    <a:close/>
                    <a:moveTo>
                      <a:pt x="89" y="60"/>
                    </a:moveTo>
                    <a:lnTo>
                      <a:pt x="101" y="70"/>
                    </a:lnTo>
                    <a:lnTo>
                      <a:pt x="86" y="72"/>
                    </a:lnTo>
                    <a:lnTo>
                      <a:pt x="72" y="62"/>
                    </a:lnTo>
                    <a:lnTo>
                      <a:pt x="89" y="60"/>
                    </a:lnTo>
                    <a:close/>
                    <a:moveTo>
                      <a:pt x="114" y="79"/>
                    </a:moveTo>
                    <a:lnTo>
                      <a:pt x="122" y="85"/>
                    </a:lnTo>
                    <a:lnTo>
                      <a:pt x="108" y="89"/>
                    </a:lnTo>
                    <a:lnTo>
                      <a:pt x="99" y="81"/>
                    </a:lnTo>
                    <a:lnTo>
                      <a:pt x="114" y="79"/>
                    </a:lnTo>
                    <a:close/>
                    <a:moveTo>
                      <a:pt x="127" y="89"/>
                    </a:moveTo>
                    <a:lnTo>
                      <a:pt x="141" y="96"/>
                    </a:lnTo>
                    <a:lnTo>
                      <a:pt x="135" y="108"/>
                    </a:lnTo>
                    <a:lnTo>
                      <a:pt x="120" y="96"/>
                    </a:lnTo>
                    <a:lnTo>
                      <a:pt x="127" y="89"/>
                    </a:lnTo>
                    <a:close/>
                    <a:moveTo>
                      <a:pt x="150" y="106"/>
                    </a:moveTo>
                    <a:lnTo>
                      <a:pt x="173" y="121"/>
                    </a:lnTo>
                    <a:lnTo>
                      <a:pt x="171" y="133"/>
                    </a:lnTo>
                    <a:lnTo>
                      <a:pt x="150" y="119"/>
                    </a:lnTo>
                    <a:lnTo>
                      <a:pt x="150" y="106"/>
                    </a:lnTo>
                    <a:close/>
                    <a:moveTo>
                      <a:pt x="213" y="152"/>
                    </a:moveTo>
                    <a:lnTo>
                      <a:pt x="228" y="161"/>
                    </a:lnTo>
                    <a:lnTo>
                      <a:pt x="218" y="161"/>
                    </a:lnTo>
                    <a:lnTo>
                      <a:pt x="213" y="152"/>
                    </a:lnTo>
                    <a:close/>
                  </a:path>
                </a:pathLst>
              </a:custGeom>
              <a:solidFill>
                <a:srgbClr val="11519D"/>
              </a:solidFill>
              <a:ln w="9525">
                <a:noFill/>
                <a:round/>
                <a:headEnd/>
                <a:tailEnd/>
              </a:ln>
            </p:spPr>
            <p:txBody>
              <a:bodyPr/>
              <a:lstStyle/>
              <a:p>
                <a:endParaRPr lang="pt-BR"/>
              </a:p>
            </p:txBody>
          </p:sp>
          <p:sp>
            <p:nvSpPr>
              <p:cNvPr id="22206" name="Freeform 609"/>
              <p:cNvSpPr>
                <a:spLocks noEditPoints="1"/>
              </p:cNvSpPr>
              <p:nvPr/>
            </p:nvSpPr>
            <p:spPr bwMode="auto">
              <a:xfrm>
                <a:off x="4748" y="3292"/>
                <a:ext cx="222" cy="156"/>
              </a:xfrm>
              <a:custGeom>
                <a:avLst/>
                <a:gdLst>
                  <a:gd name="T0" fmla="*/ 37 w 222"/>
                  <a:gd name="T1" fmla="*/ 14 h 156"/>
                  <a:gd name="T2" fmla="*/ 84 w 222"/>
                  <a:gd name="T3" fmla="*/ 48 h 156"/>
                  <a:gd name="T4" fmla="*/ 67 w 222"/>
                  <a:gd name="T5" fmla="*/ 42 h 156"/>
                  <a:gd name="T6" fmla="*/ 57 w 222"/>
                  <a:gd name="T7" fmla="*/ 40 h 156"/>
                  <a:gd name="T8" fmla="*/ 0 w 222"/>
                  <a:gd name="T9" fmla="*/ 0 h 156"/>
                  <a:gd name="T10" fmla="*/ 37 w 222"/>
                  <a:gd name="T11" fmla="*/ 14 h 156"/>
                  <a:gd name="T12" fmla="*/ 37 w 222"/>
                  <a:gd name="T13" fmla="*/ 14 h 156"/>
                  <a:gd name="T14" fmla="*/ 95 w 222"/>
                  <a:gd name="T15" fmla="*/ 55 h 156"/>
                  <a:gd name="T16" fmla="*/ 105 w 222"/>
                  <a:gd name="T17" fmla="*/ 63 h 156"/>
                  <a:gd name="T18" fmla="*/ 105 w 222"/>
                  <a:gd name="T19" fmla="*/ 63 h 156"/>
                  <a:gd name="T20" fmla="*/ 88 w 222"/>
                  <a:gd name="T21" fmla="*/ 65 h 156"/>
                  <a:gd name="T22" fmla="*/ 76 w 222"/>
                  <a:gd name="T23" fmla="*/ 55 h 156"/>
                  <a:gd name="T24" fmla="*/ 95 w 222"/>
                  <a:gd name="T25" fmla="*/ 55 h 156"/>
                  <a:gd name="T26" fmla="*/ 95 w 222"/>
                  <a:gd name="T27" fmla="*/ 55 h 156"/>
                  <a:gd name="T28" fmla="*/ 111 w 222"/>
                  <a:gd name="T29" fmla="*/ 67 h 156"/>
                  <a:gd name="T30" fmla="*/ 131 w 222"/>
                  <a:gd name="T31" fmla="*/ 80 h 156"/>
                  <a:gd name="T32" fmla="*/ 128 w 222"/>
                  <a:gd name="T33" fmla="*/ 91 h 156"/>
                  <a:gd name="T34" fmla="*/ 114 w 222"/>
                  <a:gd name="T35" fmla="*/ 84 h 156"/>
                  <a:gd name="T36" fmla="*/ 118 w 222"/>
                  <a:gd name="T37" fmla="*/ 76 h 156"/>
                  <a:gd name="T38" fmla="*/ 109 w 222"/>
                  <a:gd name="T39" fmla="*/ 80 h 156"/>
                  <a:gd name="T40" fmla="*/ 101 w 222"/>
                  <a:gd name="T41" fmla="*/ 74 h 156"/>
                  <a:gd name="T42" fmla="*/ 109 w 222"/>
                  <a:gd name="T43" fmla="*/ 72 h 156"/>
                  <a:gd name="T44" fmla="*/ 111 w 222"/>
                  <a:gd name="T45" fmla="*/ 67 h 156"/>
                  <a:gd name="T46" fmla="*/ 111 w 222"/>
                  <a:gd name="T47" fmla="*/ 67 h 156"/>
                  <a:gd name="T48" fmla="*/ 139 w 222"/>
                  <a:gd name="T49" fmla="*/ 88 h 156"/>
                  <a:gd name="T50" fmla="*/ 160 w 222"/>
                  <a:gd name="T51" fmla="*/ 103 h 156"/>
                  <a:gd name="T52" fmla="*/ 160 w 222"/>
                  <a:gd name="T53" fmla="*/ 110 h 156"/>
                  <a:gd name="T54" fmla="*/ 160 w 222"/>
                  <a:gd name="T55" fmla="*/ 116 h 156"/>
                  <a:gd name="T56" fmla="*/ 137 w 222"/>
                  <a:gd name="T57" fmla="*/ 101 h 156"/>
                  <a:gd name="T58" fmla="*/ 139 w 222"/>
                  <a:gd name="T59" fmla="*/ 88 h 156"/>
                  <a:gd name="T60" fmla="*/ 139 w 222"/>
                  <a:gd name="T61" fmla="*/ 88 h 156"/>
                  <a:gd name="T62" fmla="*/ 190 w 222"/>
                  <a:gd name="T63" fmla="*/ 124 h 156"/>
                  <a:gd name="T64" fmla="*/ 222 w 222"/>
                  <a:gd name="T65" fmla="*/ 148 h 156"/>
                  <a:gd name="T66" fmla="*/ 222 w 222"/>
                  <a:gd name="T67" fmla="*/ 156 h 156"/>
                  <a:gd name="T68" fmla="*/ 215 w 222"/>
                  <a:gd name="T69" fmla="*/ 156 h 156"/>
                  <a:gd name="T70" fmla="*/ 200 w 222"/>
                  <a:gd name="T71" fmla="*/ 147 h 156"/>
                  <a:gd name="T72" fmla="*/ 190 w 222"/>
                  <a:gd name="T73" fmla="*/ 124 h 156"/>
                  <a:gd name="T74" fmla="*/ 190 w 222"/>
                  <a:gd name="T75" fmla="*/ 124 h 1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22"/>
                  <a:gd name="T115" fmla="*/ 0 h 156"/>
                  <a:gd name="T116" fmla="*/ 222 w 222"/>
                  <a:gd name="T117" fmla="*/ 156 h 15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22" h="156">
                    <a:moveTo>
                      <a:pt x="37" y="14"/>
                    </a:moveTo>
                    <a:lnTo>
                      <a:pt x="84" y="48"/>
                    </a:lnTo>
                    <a:lnTo>
                      <a:pt x="67" y="42"/>
                    </a:lnTo>
                    <a:lnTo>
                      <a:pt x="57" y="40"/>
                    </a:lnTo>
                    <a:lnTo>
                      <a:pt x="0" y="0"/>
                    </a:lnTo>
                    <a:lnTo>
                      <a:pt x="37" y="14"/>
                    </a:lnTo>
                    <a:close/>
                    <a:moveTo>
                      <a:pt x="95" y="55"/>
                    </a:moveTo>
                    <a:lnTo>
                      <a:pt x="105" y="63"/>
                    </a:lnTo>
                    <a:lnTo>
                      <a:pt x="88" y="65"/>
                    </a:lnTo>
                    <a:lnTo>
                      <a:pt x="76" y="55"/>
                    </a:lnTo>
                    <a:lnTo>
                      <a:pt x="95" y="55"/>
                    </a:lnTo>
                    <a:close/>
                    <a:moveTo>
                      <a:pt x="111" y="67"/>
                    </a:moveTo>
                    <a:lnTo>
                      <a:pt x="131" y="80"/>
                    </a:lnTo>
                    <a:lnTo>
                      <a:pt x="128" y="91"/>
                    </a:lnTo>
                    <a:lnTo>
                      <a:pt x="114" y="84"/>
                    </a:lnTo>
                    <a:lnTo>
                      <a:pt x="118" y="76"/>
                    </a:lnTo>
                    <a:lnTo>
                      <a:pt x="109" y="80"/>
                    </a:lnTo>
                    <a:lnTo>
                      <a:pt x="101" y="74"/>
                    </a:lnTo>
                    <a:lnTo>
                      <a:pt x="109" y="72"/>
                    </a:lnTo>
                    <a:lnTo>
                      <a:pt x="111" y="67"/>
                    </a:lnTo>
                    <a:close/>
                    <a:moveTo>
                      <a:pt x="139" y="88"/>
                    </a:moveTo>
                    <a:lnTo>
                      <a:pt x="160" y="103"/>
                    </a:lnTo>
                    <a:lnTo>
                      <a:pt x="160" y="110"/>
                    </a:lnTo>
                    <a:lnTo>
                      <a:pt x="160" y="116"/>
                    </a:lnTo>
                    <a:lnTo>
                      <a:pt x="137" y="101"/>
                    </a:lnTo>
                    <a:lnTo>
                      <a:pt x="139" y="88"/>
                    </a:lnTo>
                    <a:close/>
                    <a:moveTo>
                      <a:pt x="190" y="124"/>
                    </a:moveTo>
                    <a:lnTo>
                      <a:pt x="222" y="148"/>
                    </a:lnTo>
                    <a:lnTo>
                      <a:pt x="222" y="156"/>
                    </a:lnTo>
                    <a:lnTo>
                      <a:pt x="215" y="156"/>
                    </a:lnTo>
                    <a:lnTo>
                      <a:pt x="200" y="147"/>
                    </a:lnTo>
                    <a:lnTo>
                      <a:pt x="190" y="124"/>
                    </a:lnTo>
                    <a:close/>
                  </a:path>
                </a:pathLst>
              </a:custGeom>
              <a:solidFill>
                <a:srgbClr val="155FA1"/>
              </a:solidFill>
              <a:ln w="9525">
                <a:noFill/>
                <a:round/>
                <a:headEnd/>
                <a:tailEnd/>
              </a:ln>
            </p:spPr>
            <p:txBody>
              <a:bodyPr/>
              <a:lstStyle/>
              <a:p>
                <a:endParaRPr lang="pt-BR"/>
              </a:p>
            </p:txBody>
          </p:sp>
          <p:sp>
            <p:nvSpPr>
              <p:cNvPr id="22207" name="Freeform 610"/>
              <p:cNvSpPr>
                <a:spLocks noEditPoints="1"/>
              </p:cNvSpPr>
              <p:nvPr/>
            </p:nvSpPr>
            <p:spPr bwMode="auto">
              <a:xfrm>
                <a:off x="4785" y="3306"/>
                <a:ext cx="187" cy="134"/>
              </a:xfrm>
              <a:custGeom>
                <a:avLst/>
                <a:gdLst>
                  <a:gd name="T0" fmla="*/ 36 w 187"/>
                  <a:gd name="T1" fmla="*/ 11 h 134"/>
                  <a:gd name="T2" fmla="*/ 121 w 187"/>
                  <a:gd name="T3" fmla="*/ 74 h 134"/>
                  <a:gd name="T4" fmla="*/ 121 w 187"/>
                  <a:gd name="T5" fmla="*/ 83 h 134"/>
                  <a:gd name="T6" fmla="*/ 123 w 187"/>
                  <a:gd name="T7" fmla="*/ 89 h 134"/>
                  <a:gd name="T8" fmla="*/ 102 w 187"/>
                  <a:gd name="T9" fmla="*/ 74 h 134"/>
                  <a:gd name="T10" fmla="*/ 104 w 187"/>
                  <a:gd name="T11" fmla="*/ 62 h 134"/>
                  <a:gd name="T12" fmla="*/ 94 w 187"/>
                  <a:gd name="T13" fmla="*/ 60 h 134"/>
                  <a:gd name="T14" fmla="*/ 94 w 187"/>
                  <a:gd name="T15" fmla="*/ 66 h 134"/>
                  <a:gd name="T16" fmla="*/ 74 w 187"/>
                  <a:gd name="T17" fmla="*/ 53 h 134"/>
                  <a:gd name="T18" fmla="*/ 74 w 187"/>
                  <a:gd name="T19" fmla="*/ 49 h 134"/>
                  <a:gd name="T20" fmla="*/ 68 w 187"/>
                  <a:gd name="T21" fmla="*/ 49 h 134"/>
                  <a:gd name="T22" fmla="*/ 58 w 187"/>
                  <a:gd name="T23" fmla="*/ 41 h 134"/>
                  <a:gd name="T24" fmla="*/ 72 w 187"/>
                  <a:gd name="T25" fmla="*/ 41 h 134"/>
                  <a:gd name="T26" fmla="*/ 47 w 187"/>
                  <a:gd name="T27" fmla="*/ 34 h 134"/>
                  <a:gd name="T28" fmla="*/ 0 w 187"/>
                  <a:gd name="T29" fmla="*/ 0 h 134"/>
                  <a:gd name="T30" fmla="*/ 36 w 187"/>
                  <a:gd name="T31" fmla="*/ 11 h 134"/>
                  <a:gd name="T32" fmla="*/ 36 w 187"/>
                  <a:gd name="T33" fmla="*/ 11 h 134"/>
                  <a:gd name="T34" fmla="*/ 144 w 187"/>
                  <a:gd name="T35" fmla="*/ 91 h 134"/>
                  <a:gd name="T36" fmla="*/ 187 w 187"/>
                  <a:gd name="T37" fmla="*/ 123 h 134"/>
                  <a:gd name="T38" fmla="*/ 185 w 187"/>
                  <a:gd name="T39" fmla="*/ 134 h 134"/>
                  <a:gd name="T40" fmla="*/ 153 w 187"/>
                  <a:gd name="T41" fmla="*/ 110 h 134"/>
                  <a:gd name="T42" fmla="*/ 149 w 187"/>
                  <a:gd name="T43" fmla="*/ 106 h 134"/>
                  <a:gd name="T44" fmla="*/ 144 w 187"/>
                  <a:gd name="T45" fmla="*/ 91 h 134"/>
                  <a:gd name="T46" fmla="*/ 144 w 187"/>
                  <a:gd name="T47" fmla="*/ 91 h 1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87"/>
                  <a:gd name="T73" fmla="*/ 0 h 134"/>
                  <a:gd name="T74" fmla="*/ 187 w 187"/>
                  <a:gd name="T75" fmla="*/ 134 h 13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87" h="134">
                    <a:moveTo>
                      <a:pt x="36" y="11"/>
                    </a:moveTo>
                    <a:lnTo>
                      <a:pt x="121" y="74"/>
                    </a:lnTo>
                    <a:lnTo>
                      <a:pt x="121" y="83"/>
                    </a:lnTo>
                    <a:lnTo>
                      <a:pt x="123" y="89"/>
                    </a:lnTo>
                    <a:lnTo>
                      <a:pt x="102" y="74"/>
                    </a:lnTo>
                    <a:lnTo>
                      <a:pt x="104" y="62"/>
                    </a:lnTo>
                    <a:lnTo>
                      <a:pt x="94" y="60"/>
                    </a:lnTo>
                    <a:lnTo>
                      <a:pt x="94" y="66"/>
                    </a:lnTo>
                    <a:lnTo>
                      <a:pt x="74" y="53"/>
                    </a:lnTo>
                    <a:lnTo>
                      <a:pt x="74" y="49"/>
                    </a:lnTo>
                    <a:lnTo>
                      <a:pt x="68" y="49"/>
                    </a:lnTo>
                    <a:lnTo>
                      <a:pt x="58" y="41"/>
                    </a:lnTo>
                    <a:lnTo>
                      <a:pt x="72" y="41"/>
                    </a:lnTo>
                    <a:lnTo>
                      <a:pt x="47" y="34"/>
                    </a:lnTo>
                    <a:lnTo>
                      <a:pt x="0" y="0"/>
                    </a:lnTo>
                    <a:lnTo>
                      <a:pt x="36" y="11"/>
                    </a:lnTo>
                    <a:close/>
                    <a:moveTo>
                      <a:pt x="144" y="91"/>
                    </a:moveTo>
                    <a:lnTo>
                      <a:pt x="187" y="123"/>
                    </a:lnTo>
                    <a:lnTo>
                      <a:pt x="185" y="134"/>
                    </a:lnTo>
                    <a:lnTo>
                      <a:pt x="153" y="110"/>
                    </a:lnTo>
                    <a:lnTo>
                      <a:pt x="149" y="106"/>
                    </a:lnTo>
                    <a:lnTo>
                      <a:pt x="144" y="91"/>
                    </a:lnTo>
                    <a:close/>
                  </a:path>
                </a:pathLst>
              </a:custGeom>
              <a:solidFill>
                <a:srgbClr val="186CA6"/>
              </a:solidFill>
              <a:ln w="9525">
                <a:noFill/>
                <a:round/>
                <a:headEnd/>
                <a:tailEnd/>
              </a:ln>
            </p:spPr>
            <p:txBody>
              <a:bodyPr/>
              <a:lstStyle/>
              <a:p>
                <a:endParaRPr lang="pt-BR"/>
              </a:p>
            </p:txBody>
          </p:sp>
          <p:sp>
            <p:nvSpPr>
              <p:cNvPr id="22208" name="Freeform 611"/>
              <p:cNvSpPr>
                <a:spLocks noEditPoints="1"/>
              </p:cNvSpPr>
              <p:nvPr/>
            </p:nvSpPr>
            <p:spPr bwMode="auto">
              <a:xfrm>
                <a:off x="4747" y="3251"/>
                <a:ext cx="227" cy="178"/>
              </a:xfrm>
              <a:custGeom>
                <a:avLst/>
                <a:gdLst>
                  <a:gd name="T0" fmla="*/ 1 w 227"/>
                  <a:gd name="T1" fmla="*/ 0 h 178"/>
                  <a:gd name="T2" fmla="*/ 28 w 227"/>
                  <a:gd name="T3" fmla="*/ 19 h 178"/>
                  <a:gd name="T4" fmla="*/ 0 w 227"/>
                  <a:gd name="T5" fmla="*/ 3 h 178"/>
                  <a:gd name="T6" fmla="*/ 1 w 227"/>
                  <a:gd name="T7" fmla="*/ 0 h 178"/>
                  <a:gd name="T8" fmla="*/ 1 w 227"/>
                  <a:gd name="T9" fmla="*/ 0 h 178"/>
                  <a:gd name="T10" fmla="*/ 106 w 227"/>
                  <a:gd name="T11" fmla="*/ 77 h 178"/>
                  <a:gd name="T12" fmla="*/ 155 w 227"/>
                  <a:gd name="T13" fmla="*/ 113 h 178"/>
                  <a:gd name="T14" fmla="*/ 159 w 227"/>
                  <a:gd name="T15" fmla="*/ 129 h 178"/>
                  <a:gd name="T16" fmla="*/ 74 w 227"/>
                  <a:gd name="T17" fmla="*/ 66 h 178"/>
                  <a:gd name="T18" fmla="*/ 106 w 227"/>
                  <a:gd name="T19" fmla="*/ 77 h 178"/>
                  <a:gd name="T20" fmla="*/ 106 w 227"/>
                  <a:gd name="T21" fmla="*/ 77 h 178"/>
                  <a:gd name="T22" fmla="*/ 159 w 227"/>
                  <a:gd name="T23" fmla="*/ 113 h 178"/>
                  <a:gd name="T24" fmla="*/ 227 w 227"/>
                  <a:gd name="T25" fmla="*/ 165 h 178"/>
                  <a:gd name="T26" fmla="*/ 227 w 227"/>
                  <a:gd name="T27" fmla="*/ 170 h 178"/>
                  <a:gd name="T28" fmla="*/ 225 w 227"/>
                  <a:gd name="T29" fmla="*/ 178 h 178"/>
                  <a:gd name="T30" fmla="*/ 182 w 227"/>
                  <a:gd name="T31" fmla="*/ 146 h 178"/>
                  <a:gd name="T32" fmla="*/ 159 w 227"/>
                  <a:gd name="T33" fmla="*/ 113 h 178"/>
                  <a:gd name="T34" fmla="*/ 159 w 227"/>
                  <a:gd name="T35" fmla="*/ 113 h 1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7"/>
                  <a:gd name="T55" fmla="*/ 0 h 178"/>
                  <a:gd name="T56" fmla="*/ 227 w 227"/>
                  <a:gd name="T57" fmla="*/ 178 h 17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7" h="178">
                    <a:moveTo>
                      <a:pt x="1" y="0"/>
                    </a:moveTo>
                    <a:lnTo>
                      <a:pt x="28" y="19"/>
                    </a:lnTo>
                    <a:lnTo>
                      <a:pt x="0" y="3"/>
                    </a:lnTo>
                    <a:lnTo>
                      <a:pt x="1" y="0"/>
                    </a:lnTo>
                    <a:close/>
                    <a:moveTo>
                      <a:pt x="106" y="77"/>
                    </a:moveTo>
                    <a:lnTo>
                      <a:pt x="155" y="113"/>
                    </a:lnTo>
                    <a:lnTo>
                      <a:pt x="159" y="129"/>
                    </a:lnTo>
                    <a:lnTo>
                      <a:pt x="74" y="66"/>
                    </a:lnTo>
                    <a:lnTo>
                      <a:pt x="106" y="77"/>
                    </a:lnTo>
                    <a:close/>
                    <a:moveTo>
                      <a:pt x="159" y="113"/>
                    </a:moveTo>
                    <a:lnTo>
                      <a:pt x="227" y="165"/>
                    </a:lnTo>
                    <a:lnTo>
                      <a:pt x="227" y="170"/>
                    </a:lnTo>
                    <a:lnTo>
                      <a:pt x="225" y="178"/>
                    </a:lnTo>
                    <a:lnTo>
                      <a:pt x="182" y="146"/>
                    </a:lnTo>
                    <a:lnTo>
                      <a:pt x="159" y="113"/>
                    </a:lnTo>
                    <a:close/>
                  </a:path>
                </a:pathLst>
              </a:custGeom>
              <a:solidFill>
                <a:srgbClr val="1B7AAA"/>
              </a:solidFill>
              <a:ln w="9525">
                <a:noFill/>
                <a:round/>
                <a:headEnd/>
                <a:tailEnd/>
              </a:ln>
            </p:spPr>
            <p:txBody>
              <a:bodyPr/>
              <a:lstStyle/>
              <a:p>
                <a:endParaRPr lang="pt-BR"/>
              </a:p>
            </p:txBody>
          </p:sp>
          <p:sp>
            <p:nvSpPr>
              <p:cNvPr id="22209" name="Freeform 612"/>
              <p:cNvSpPr>
                <a:spLocks noEditPoints="1"/>
              </p:cNvSpPr>
              <p:nvPr/>
            </p:nvSpPr>
            <p:spPr bwMode="auto">
              <a:xfrm>
                <a:off x="4748" y="3245"/>
                <a:ext cx="226" cy="171"/>
              </a:xfrm>
              <a:custGeom>
                <a:avLst/>
                <a:gdLst>
                  <a:gd name="T0" fmla="*/ 27 w 226"/>
                  <a:gd name="T1" fmla="*/ 11 h 171"/>
                  <a:gd name="T2" fmla="*/ 95 w 226"/>
                  <a:gd name="T3" fmla="*/ 63 h 171"/>
                  <a:gd name="T4" fmla="*/ 27 w 226"/>
                  <a:gd name="T5" fmla="*/ 25 h 171"/>
                  <a:gd name="T6" fmla="*/ 0 w 226"/>
                  <a:gd name="T7" fmla="*/ 6 h 171"/>
                  <a:gd name="T8" fmla="*/ 4 w 226"/>
                  <a:gd name="T9" fmla="*/ 0 h 171"/>
                  <a:gd name="T10" fmla="*/ 27 w 226"/>
                  <a:gd name="T11" fmla="*/ 11 h 171"/>
                  <a:gd name="T12" fmla="*/ 27 w 226"/>
                  <a:gd name="T13" fmla="*/ 11 h 171"/>
                  <a:gd name="T14" fmla="*/ 111 w 226"/>
                  <a:gd name="T15" fmla="*/ 74 h 171"/>
                  <a:gd name="T16" fmla="*/ 211 w 226"/>
                  <a:gd name="T17" fmla="*/ 148 h 171"/>
                  <a:gd name="T18" fmla="*/ 224 w 226"/>
                  <a:gd name="T19" fmla="*/ 165 h 171"/>
                  <a:gd name="T20" fmla="*/ 226 w 226"/>
                  <a:gd name="T21" fmla="*/ 171 h 171"/>
                  <a:gd name="T22" fmla="*/ 158 w 226"/>
                  <a:gd name="T23" fmla="*/ 119 h 171"/>
                  <a:gd name="T24" fmla="*/ 154 w 226"/>
                  <a:gd name="T25" fmla="*/ 118 h 171"/>
                  <a:gd name="T26" fmla="*/ 154 w 226"/>
                  <a:gd name="T27" fmla="*/ 119 h 171"/>
                  <a:gd name="T28" fmla="*/ 105 w 226"/>
                  <a:gd name="T29" fmla="*/ 83 h 171"/>
                  <a:gd name="T30" fmla="*/ 111 w 226"/>
                  <a:gd name="T31" fmla="*/ 74 h 171"/>
                  <a:gd name="T32" fmla="*/ 111 w 226"/>
                  <a:gd name="T33" fmla="*/ 74 h 1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6"/>
                  <a:gd name="T52" fmla="*/ 0 h 171"/>
                  <a:gd name="T53" fmla="*/ 226 w 226"/>
                  <a:gd name="T54" fmla="*/ 171 h 17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6" h="171">
                    <a:moveTo>
                      <a:pt x="27" y="11"/>
                    </a:moveTo>
                    <a:lnTo>
                      <a:pt x="95" y="63"/>
                    </a:lnTo>
                    <a:lnTo>
                      <a:pt x="27" y="25"/>
                    </a:lnTo>
                    <a:lnTo>
                      <a:pt x="0" y="6"/>
                    </a:lnTo>
                    <a:lnTo>
                      <a:pt x="4" y="0"/>
                    </a:lnTo>
                    <a:lnTo>
                      <a:pt x="27" y="11"/>
                    </a:lnTo>
                    <a:close/>
                    <a:moveTo>
                      <a:pt x="111" y="74"/>
                    </a:moveTo>
                    <a:lnTo>
                      <a:pt x="211" y="148"/>
                    </a:lnTo>
                    <a:lnTo>
                      <a:pt x="224" y="165"/>
                    </a:lnTo>
                    <a:lnTo>
                      <a:pt x="226" y="171"/>
                    </a:lnTo>
                    <a:lnTo>
                      <a:pt x="158" y="119"/>
                    </a:lnTo>
                    <a:lnTo>
                      <a:pt x="154" y="118"/>
                    </a:lnTo>
                    <a:lnTo>
                      <a:pt x="154" y="119"/>
                    </a:lnTo>
                    <a:lnTo>
                      <a:pt x="105" y="83"/>
                    </a:lnTo>
                    <a:lnTo>
                      <a:pt x="111" y="74"/>
                    </a:lnTo>
                    <a:close/>
                  </a:path>
                </a:pathLst>
              </a:custGeom>
              <a:solidFill>
                <a:srgbClr val="1F87AE"/>
              </a:solidFill>
              <a:ln w="9525">
                <a:noFill/>
                <a:round/>
                <a:headEnd/>
                <a:tailEnd/>
              </a:ln>
            </p:spPr>
            <p:txBody>
              <a:bodyPr/>
              <a:lstStyle/>
              <a:p>
                <a:endParaRPr lang="pt-BR"/>
              </a:p>
            </p:txBody>
          </p:sp>
          <p:sp>
            <p:nvSpPr>
              <p:cNvPr id="22210" name="Freeform 613"/>
              <p:cNvSpPr>
                <a:spLocks/>
              </p:cNvSpPr>
              <p:nvPr/>
            </p:nvSpPr>
            <p:spPr bwMode="auto">
              <a:xfrm>
                <a:off x="4775" y="3256"/>
                <a:ext cx="184" cy="137"/>
              </a:xfrm>
              <a:custGeom>
                <a:avLst/>
                <a:gdLst>
                  <a:gd name="T0" fmla="*/ 72 w 184"/>
                  <a:gd name="T1" fmla="*/ 40 h 137"/>
                  <a:gd name="T2" fmla="*/ 169 w 184"/>
                  <a:gd name="T3" fmla="*/ 112 h 137"/>
                  <a:gd name="T4" fmla="*/ 175 w 184"/>
                  <a:gd name="T5" fmla="*/ 122 h 137"/>
                  <a:gd name="T6" fmla="*/ 184 w 184"/>
                  <a:gd name="T7" fmla="*/ 135 h 137"/>
                  <a:gd name="T8" fmla="*/ 184 w 184"/>
                  <a:gd name="T9" fmla="*/ 137 h 137"/>
                  <a:gd name="T10" fmla="*/ 84 w 184"/>
                  <a:gd name="T11" fmla="*/ 63 h 137"/>
                  <a:gd name="T12" fmla="*/ 84 w 184"/>
                  <a:gd name="T13" fmla="*/ 61 h 137"/>
                  <a:gd name="T14" fmla="*/ 70 w 184"/>
                  <a:gd name="T15" fmla="*/ 53 h 137"/>
                  <a:gd name="T16" fmla="*/ 68 w 184"/>
                  <a:gd name="T17" fmla="*/ 52 h 137"/>
                  <a:gd name="T18" fmla="*/ 0 w 184"/>
                  <a:gd name="T19" fmla="*/ 0 h 137"/>
                  <a:gd name="T20" fmla="*/ 72 w 184"/>
                  <a:gd name="T21" fmla="*/ 40 h 1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4"/>
                  <a:gd name="T34" fmla="*/ 0 h 137"/>
                  <a:gd name="T35" fmla="*/ 184 w 184"/>
                  <a:gd name="T36" fmla="*/ 137 h 1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4" h="137">
                    <a:moveTo>
                      <a:pt x="72" y="40"/>
                    </a:moveTo>
                    <a:lnTo>
                      <a:pt x="169" y="112"/>
                    </a:lnTo>
                    <a:lnTo>
                      <a:pt x="175" y="122"/>
                    </a:lnTo>
                    <a:lnTo>
                      <a:pt x="184" y="135"/>
                    </a:lnTo>
                    <a:lnTo>
                      <a:pt x="184" y="137"/>
                    </a:lnTo>
                    <a:lnTo>
                      <a:pt x="84" y="63"/>
                    </a:lnTo>
                    <a:lnTo>
                      <a:pt x="84" y="61"/>
                    </a:lnTo>
                    <a:lnTo>
                      <a:pt x="70" y="53"/>
                    </a:lnTo>
                    <a:lnTo>
                      <a:pt x="68" y="52"/>
                    </a:lnTo>
                    <a:lnTo>
                      <a:pt x="0" y="0"/>
                    </a:lnTo>
                    <a:lnTo>
                      <a:pt x="72" y="40"/>
                    </a:lnTo>
                    <a:close/>
                  </a:path>
                </a:pathLst>
              </a:custGeom>
              <a:solidFill>
                <a:srgbClr val="2395B2"/>
              </a:solidFill>
              <a:ln w="9525">
                <a:noFill/>
                <a:round/>
                <a:headEnd/>
                <a:tailEnd/>
              </a:ln>
            </p:spPr>
            <p:txBody>
              <a:bodyPr/>
              <a:lstStyle/>
              <a:p>
                <a:endParaRPr lang="pt-BR"/>
              </a:p>
            </p:txBody>
          </p:sp>
          <p:sp>
            <p:nvSpPr>
              <p:cNvPr id="22211" name="Freeform 614"/>
              <p:cNvSpPr>
                <a:spLocks/>
              </p:cNvSpPr>
              <p:nvPr/>
            </p:nvSpPr>
            <p:spPr bwMode="auto">
              <a:xfrm>
                <a:off x="4847" y="3296"/>
                <a:ext cx="169" cy="110"/>
              </a:xfrm>
              <a:custGeom>
                <a:avLst/>
                <a:gdLst>
                  <a:gd name="T0" fmla="*/ 29 w 169"/>
                  <a:gd name="T1" fmla="*/ 8 h 110"/>
                  <a:gd name="T2" fmla="*/ 169 w 169"/>
                  <a:gd name="T3" fmla="*/ 110 h 110"/>
                  <a:gd name="T4" fmla="*/ 161 w 169"/>
                  <a:gd name="T5" fmla="*/ 106 h 110"/>
                  <a:gd name="T6" fmla="*/ 139 w 169"/>
                  <a:gd name="T7" fmla="*/ 91 h 110"/>
                  <a:gd name="T8" fmla="*/ 87 w 169"/>
                  <a:gd name="T9" fmla="*/ 57 h 110"/>
                  <a:gd name="T10" fmla="*/ 97 w 169"/>
                  <a:gd name="T11" fmla="*/ 72 h 110"/>
                  <a:gd name="T12" fmla="*/ 0 w 169"/>
                  <a:gd name="T13" fmla="*/ 0 h 110"/>
                  <a:gd name="T14" fmla="*/ 17 w 169"/>
                  <a:gd name="T15" fmla="*/ 10 h 110"/>
                  <a:gd name="T16" fmla="*/ 29 w 169"/>
                  <a:gd name="T17" fmla="*/ 8 h 1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
                  <a:gd name="T28" fmla="*/ 0 h 110"/>
                  <a:gd name="T29" fmla="*/ 169 w 169"/>
                  <a:gd name="T30" fmla="*/ 110 h 1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 h="110">
                    <a:moveTo>
                      <a:pt x="29" y="8"/>
                    </a:moveTo>
                    <a:lnTo>
                      <a:pt x="169" y="110"/>
                    </a:lnTo>
                    <a:lnTo>
                      <a:pt x="161" y="106"/>
                    </a:lnTo>
                    <a:lnTo>
                      <a:pt x="139" y="91"/>
                    </a:lnTo>
                    <a:lnTo>
                      <a:pt x="87" y="57"/>
                    </a:lnTo>
                    <a:lnTo>
                      <a:pt x="97" y="72"/>
                    </a:lnTo>
                    <a:lnTo>
                      <a:pt x="0" y="0"/>
                    </a:lnTo>
                    <a:lnTo>
                      <a:pt x="17" y="10"/>
                    </a:lnTo>
                    <a:lnTo>
                      <a:pt x="29" y="8"/>
                    </a:lnTo>
                    <a:close/>
                  </a:path>
                </a:pathLst>
              </a:custGeom>
              <a:solidFill>
                <a:srgbClr val="27A2B7"/>
              </a:solidFill>
              <a:ln w="9525">
                <a:noFill/>
                <a:round/>
                <a:headEnd/>
                <a:tailEnd/>
              </a:ln>
            </p:spPr>
            <p:txBody>
              <a:bodyPr/>
              <a:lstStyle/>
              <a:p>
                <a:endParaRPr lang="pt-BR"/>
              </a:p>
            </p:txBody>
          </p:sp>
          <p:sp>
            <p:nvSpPr>
              <p:cNvPr id="22212" name="Freeform 615"/>
              <p:cNvSpPr>
                <a:spLocks/>
              </p:cNvSpPr>
              <p:nvPr/>
            </p:nvSpPr>
            <p:spPr bwMode="auto">
              <a:xfrm>
                <a:off x="4805" y="3239"/>
                <a:ext cx="247" cy="181"/>
              </a:xfrm>
              <a:custGeom>
                <a:avLst/>
                <a:gdLst>
                  <a:gd name="T0" fmla="*/ 0 w 247"/>
                  <a:gd name="T1" fmla="*/ 0 h 181"/>
                  <a:gd name="T2" fmla="*/ 247 w 247"/>
                  <a:gd name="T3" fmla="*/ 181 h 181"/>
                  <a:gd name="T4" fmla="*/ 219 w 247"/>
                  <a:gd name="T5" fmla="*/ 171 h 181"/>
                  <a:gd name="T6" fmla="*/ 211 w 247"/>
                  <a:gd name="T7" fmla="*/ 167 h 181"/>
                  <a:gd name="T8" fmla="*/ 71 w 247"/>
                  <a:gd name="T9" fmla="*/ 65 h 181"/>
                  <a:gd name="T10" fmla="*/ 74 w 247"/>
                  <a:gd name="T11" fmla="*/ 63 h 181"/>
                  <a:gd name="T12" fmla="*/ 46 w 247"/>
                  <a:gd name="T13" fmla="*/ 40 h 181"/>
                  <a:gd name="T14" fmla="*/ 27 w 247"/>
                  <a:gd name="T15" fmla="*/ 23 h 181"/>
                  <a:gd name="T16" fmla="*/ 6 w 247"/>
                  <a:gd name="T17" fmla="*/ 8 h 181"/>
                  <a:gd name="T18" fmla="*/ 0 w 247"/>
                  <a:gd name="T19" fmla="*/ 0 h 1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7"/>
                  <a:gd name="T31" fmla="*/ 0 h 181"/>
                  <a:gd name="T32" fmla="*/ 247 w 247"/>
                  <a:gd name="T33" fmla="*/ 181 h 1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7" h="181">
                    <a:moveTo>
                      <a:pt x="0" y="0"/>
                    </a:moveTo>
                    <a:lnTo>
                      <a:pt x="247" y="181"/>
                    </a:lnTo>
                    <a:lnTo>
                      <a:pt x="219" y="171"/>
                    </a:lnTo>
                    <a:lnTo>
                      <a:pt x="211" y="167"/>
                    </a:lnTo>
                    <a:lnTo>
                      <a:pt x="71" y="65"/>
                    </a:lnTo>
                    <a:lnTo>
                      <a:pt x="74" y="63"/>
                    </a:lnTo>
                    <a:lnTo>
                      <a:pt x="46" y="40"/>
                    </a:lnTo>
                    <a:lnTo>
                      <a:pt x="27" y="23"/>
                    </a:lnTo>
                    <a:lnTo>
                      <a:pt x="6" y="8"/>
                    </a:lnTo>
                    <a:lnTo>
                      <a:pt x="0" y="0"/>
                    </a:lnTo>
                    <a:close/>
                  </a:path>
                </a:pathLst>
              </a:custGeom>
              <a:solidFill>
                <a:srgbClr val="2BB0BB"/>
              </a:solidFill>
              <a:ln w="9525">
                <a:noFill/>
                <a:round/>
                <a:headEnd/>
                <a:tailEnd/>
              </a:ln>
            </p:spPr>
            <p:txBody>
              <a:bodyPr/>
              <a:lstStyle/>
              <a:p>
                <a:endParaRPr lang="pt-BR"/>
              </a:p>
            </p:txBody>
          </p:sp>
          <p:sp>
            <p:nvSpPr>
              <p:cNvPr id="22213" name="Freeform 616"/>
              <p:cNvSpPr>
                <a:spLocks/>
              </p:cNvSpPr>
              <p:nvPr/>
            </p:nvSpPr>
            <p:spPr bwMode="auto">
              <a:xfrm>
                <a:off x="4802" y="3224"/>
                <a:ext cx="265" cy="197"/>
              </a:xfrm>
              <a:custGeom>
                <a:avLst/>
                <a:gdLst>
                  <a:gd name="T0" fmla="*/ 0 w 265"/>
                  <a:gd name="T1" fmla="*/ 0 h 197"/>
                  <a:gd name="T2" fmla="*/ 83 w 265"/>
                  <a:gd name="T3" fmla="*/ 59 h 197"/>
                  <a:gd name="T4" fmla="*/ 89 w 265"/>
                  <a:gd name="T5" fmla="*/ 66 h 197"/>
                  <a:gd name="T6" fmla="*/ 91 w 265"/>
                  <a:gd name="T7" fmla="*/ 66 h 197"/>
                  <a:gd name="T8" fmla="*/ 151 w 265"/>
                  <a:gd name="T9" fmla="*/ 108 h 197"/>
                  <a:gd name="T10" fmla="*/ 148 w 265"/>
                  <a:gd name="T11" fmla="*/ 112 h 197"/>
                  <a:gd name="T12" fmla="*/ 165 w 265"/>
                  <a:gd name="T13" fmla="*/ 120 h 197"/>
                  <a:gd name="T14" fmla="*/ 265 w 265"/>
                  <a:gd name="T15" fmla="*/ 192 h 197"/>
                  <a:gd name="T16" fmla="*/ 261 w 265"/>
                  <a:gd name="T17" fmla="*/ 197 h 197"/>
                  <a:gd name="T18" fmla="*/ 250 w 265"/>
                  <a:gd name="T19" fmla="*/ 196 h 197"/>
                  <a:gd name="T20" fmla="*/ 3 w 265"/>
                  <a:gd name="T21" fmla="*/ 15 h 197"/>
                  <a:gd name="T22" fmla="*/ 1 w 265"/>
                  <a:gd name="T23" fmla="*/ 10 h 197"/>
                  <a:gd name="T24" fmla="*/ 0 w 265"/>
                  <a:gd name="T25" fmla="*/ 0 h 19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65"/>
                  <a:gd name="T40" fmla="*/ 0 h 197"/>
                  <a:gd name="T41" fmla="*/ 265 w 265"/>
                  <a:gd name="T42" fmla="*/ 197 h 19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65" h="197">
                    <a:moveTo>
                      <a:pt x="0" y="0"/>
                    </a:moveTo>
                    <a:lnTo>
                      <a:pt x="83" y="59"/>
                    </a:lnTo>
                    <a:lnTo>
                      <a:pt x="89" y="66"/>
                    </a:lnTo>
                    <a:lnTo>
                      <a:pt x="91" y="66"/>
                    </a:lnTo>
                    <a:lnTo>
                      <a:pt x="151" y="108"/>
                    </a:lnTo>
                    <a:lnTo>
                      <a:pt x="148" y="112"/>
                    </a:lnTo>
                    <a:lnTo>
                      <a:pt x="165" y="120"/>
                    </a:lnTo>
                    <a:lnTo>
                      <a:pt x="265" y="192"/>
                    </a:lnTo>
                    <a:lnTo>
                      <a:pt x="261" y="197"/>
                    </a:lnTo>
                    <a:lnTo>
                      <a:pt x="250" y="196"/>
                    </a:lnTo>
                    <a:lnTo>
                      <a:pt x="3" y="15"/>
                    </a:lnTo>
                    <a:lnTo>
                      <a:pt x="1" y="10"/>
                    </a:lnTo>
                    <a:lnTo>
                      <a:pt x="0" y="0"/>
                    </a:lnTo>
                    <a:close/>
                  </a:path>
                </a:pathLst>
              </a:custGeom>
              <a:solidFill>
                <a:srgbClr val="2FBFBF"/>
              </a:solidFill>
              <a:ln w="9525">
                <a:noFill/>
                <a:round/>
                <a:headEnd/>
                <a:tailEnd/>
              </a:ln>
            </p:spPr>
            <p:txBody>
              <a:bodyPr/>
              <a:lstStyle/>
              <a:p>
                <a:endParaRPr lang="pt-BR"/>
              </a:p>
            </p:txBody>
          </p:sp>
          <p:sp>
            <p:nvSpPr>
              <p:cNvPr id="22214" name="Freeform 617"/>
              <p:cNvSpPr>
                <a:spLocks noEditPoints="1"/>
              </p:cNvSpPr>
              <p:nvPr/>
            </p:nvSpPr>
            <p:spPr bwMode="auto">
              <a:xfrm>
                <a:off x="4802" y="3209"/>
                <a:ext cx="271" cy="207"/>
              </a:xfrm>
              <a:custGeom>
                <a:avLst/>
                <a:gdLst>
                  <a:gd name="T0" fmla="*/ 0 w 271"/>
                  <a:gd name="T1" fmla="*/ 0 h 207"/>
                  <a:gd name="T2" fmla="*/ 51 w 271"/>
                  <a:gd name="T3" fmla="*/ 38 h 207"/>
                  <a:gd name="T4" fmla="*/ 83 w 271"/>
                  <a:gd name="T5" fmla="*/ 74 h 207"/>
                  <a:gd name="T6" fmla="*/ 0 w 271"/>
                  <a:gd name="T7" fmla="*/ 15 h 207"/>
                  <a:gd name="T8" fmla="*/ 0 w 271"/>
                  <a:gd name="T9" fmla="*/ 0 h 207"/>
                  <a:gd name="T10" fmla="*/ 0 w 271"/>
                  <a:gd name="T11" fmla="*/ 0 h 207"/>
                  <a:gd name="T12" fmla="*/ 77 w 271"/>
                  <a:gd name="T13" fmla="*/ 57 h 207"/>
                  <a:gd name="T14" fmla="*/ 157 w 271"/>
                  <a:gd name="T15" fmla="*/ 116 h 207"/>
                  <a:gd name="T16" fmla="*/ 151 w 271"/>
                  <a:gd name="T17" fmla="*/ 123 h 207"/>
                  <a:gd name="T18" fmla="*/ 91 w 271"/>
                  <a:gd name="T19" fmla="*/ 81 h 207"/>
                  <a:gd name="T20" fmla="*/ 98 w 271"/>
                  <a:gd name="T21" fmla="*/ 80 h 207"/>
                  <a:gd name="T22" fmla="*/ 77 w 271"/>
                  <a:gd name="T23" fmla="*/ 57 h 207"/>
                  <a:gd name="T24" fmla="*/ 77 w 271"/>
                  <a:gd name="T25" fmla="*/ 57 h 207"/>
                  <a:gd name="T26" fmla="*/ 210 w 271"/>
                  <a:gd name="T27" fmla="*/ 154 h 207"/>
                  <a:gd name="T28" fmla="*/ 271 w 271"/>
                  <a:gd name="T29" fmla="*/ 197 h 207"/>
                  <a:gd name="T30" fmla="*/ 265 w 271"/>
                  <a:gd name="T31" fmla="*/ 207 h 207"/>
                  <a:gd name="T32" fmla="*/ 165 w 271"/>
                  <a:gd name="T33" fmla="*/ 135 h 207"/>
                  <a:gd name="T34" fmla="*/ 191 w 271"/>
                  <a:gd name="T35" fmla="*/ 144 h 207"/>
                  <a:gd name="T36" fmla="*/ 210 w 271"/>
                  <a:gd name="T37" fmla="*/ 154 h 207"/>
                  <a:gd name="T38" fmla="*/ 210 w 271"/>
                  <a:gd name="T39" fmla="*/ 154 h 2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71"/>
                  <a:gd name="T61" fmla="*/ 0 h 207"/>
                  <a:gd name="T62" fmla="*/ 271 w 271"/>
                  <a:gd name="T63" fmla="*/ 207 h 2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71" h="207">
                    <a:moveTo>
                      <a:pt x="0" y="0"/>
                    </a:moveTo>
                    <a:lnTo>
                      <a:pt x="51" y="38"/>
                    </a:lnTo>
                    <a:lnTo>
                      <a:pt x="83" y="74"/>
                    </a:lnTo>
                    <a:lnTo>
                      <a:pt x="0" y="15"/>
                    </a:lnTo>
                    <a:lnTo>
                      <a:pt x="0" y="0"/>
                    </a:lnTo>
                    <a:close/>
                    <a:moveTo>
                      <a:pt x="77" y="57"/>
                    </a:moveTo>
                    <a:lnTo>
                      <a:pt x="157" y="116"/>
                    </a:lnTo>
                    <a:lnTo>
                      <a:pt x="151" y="123"/>
                    </a:lnTo>
                    <a:lnTo>
                      <a:pt x="91" y="81"/>
                    </a:lnTo>
                    <a:lnTo>
                      <a:pt x="98" y="80"/>
                    </a:lnTo>
                    <a:lnTo>
                      <a:pt x="77" y="57"/>
                    </a:lnTo>
                    <a:close/>
                    <a:moveTo>
                      <a:pt x="210" y="154"/>
                    </a:moveTo>
                    <a:lnTo>
                      <a:pt x="271" y="197"/>
                    </a:lnTo>
                    <a:lnTo>
                      <a:pt x="265" y="207"/>
                    </a:lnTo>
                    <a:lnTo>
                      <a:pt x="165" y="135"/>
                    </a:lnTo>
                    <a:lnTo>
                      <a:pt x="191" y="144"/>
                    </a:lnTo>
                    <a:lnTo>
                      <a:pt x="210" y="154"/>
                    </a:lnTo>
                    <a:close/>
                  </a:path>
                </a:pathLst>
              </a:custGeom>
              <a:solidFill>
                <a:srgbClr val="33C3BA"/>
              </a:solidFill>
              <a:ln w="9525">
                <a:noFill/>
                <a:round/>
                <a:headEnd/>
                <a:tailEnd/>
              </a:ln>
            </p:spPr>
            <p:txBody>
              <a:bodyPr/>
              <a:lstStyle/>
              <a:p>
                <a:endParaRPr lang="pt-BR"/>
              </a:p>
            </p:txBody>
          </p:sp>
          <p:sp>
            <p:nvSpPr>
              <p:cNvPr id="22215" name="Freeform 618"/>
              <p:cNvSpPr>
                <a:spLocks noEditPoints="1"/>
              </p:cNvSpPr>
              <p:nvPr/>
            </p:nvSpPr>
            <p:spPr bwMode="auto">
              <a:xfrm>
                <a:off x="4802" y="3205"/>
                <a:ext cx="271" cy="201"/>
              </a:xfrm>
              <a:custGeom>
                <a:avLst/>
                <a:gdLst>
                  <a:gd name="T0" fmla="*/ 17 w 271"/>
                  <a:gd name="T1" fmla="*/ 4 h 201"/>
                  <a:gd name="T2" fmla="*/ 20 w 271"/>
                  <a:gd name="T3" fmla="*/ 6 h 201"/>
                  <a:gd name="T4" fmla="*/ 51 w 271"/>
                  <a:gd name="T5" fmla="*/ 42 h 201"/>
                  <a:gd name="T6" fmla="*/ 0 w 271"/>
                  <a:gd name="T7" fmla="*/ 4 h 201"/>
                  <a:gd name="T8" fmla="*/ 0 w 271"/>
                  <a:gd name="T9" fmla="*/ 0 h 201"/>
                  <a:gd name="T10" fmla="*/ 17 w 271"/>
                  <a:gd name="T11" fmla="*/ 4 h 201"/>
                  <a:gd name="T12" fmla="*/ 17 w 271"/>
                  <a:gd name="T13" fmla="*/ 4 h 201"/>
                  <a:gd name="T14" fmla="*/ 53 w 271"/>
                  <a:gd name="T15" fmla="*/ 30 h 201"/>
                  <a:gd name="T16" fmla="*/ 100 w 271"/>
                  <a:gd name="T17" fmla="*/ 63 h 201"/>
                  <a:gd name="T18" fmla="*/ 104 w 271"/>
                  <a:gd name="T19" fmla="*/ 68 h 201"/>
                  <a:gd name="T20" fmla="*/ 117 w 271"/>
                  <a:gd name="T21" fmla="*/ 82 h 201"/>
                  <a:gd name="T22" fmla="*/ 113 w 271"/>
                  <a:gd name="T23" fmla="*/ 74 h 201"/>
                  <a:gd name="T24" fmla="*/ 197 w 271"/>
                  <a:gd name="T25" fmla="*/ 135 h 201"/>
                  <a:gd name="T26" fmla="*/ 184 w 271"/>
                  <a:gd name="T27" fmla="*/ 127 h 201"/>
                  <a:gd name="T28" fmla="*/ 159 w 271"/>
                  <a:gd name="T29" fmla="*/ 118 h 201"/>
                  <a:gd name="T30" fmla="*/ 157 w 271"/>
                  <a:gd name="T31" fmla="*/ 120 h 201"/>
                  <a:gd name="T32" fmla="*/ 77 w 271"/>
                  <a:gd name="T33" fmla="*/ 61 h 201"/>
                  <a:gd name="T34" fmla="*/ 70 w 271"/>
                  <a:gd name="T35" fmla="*/ 51 h 201"/>
                  <a:gd name="T36" fmla="*/ 57 w 271"/>
                  <a:gd name="T37" fmla="*/ 38 h 201"/>
                  <a:gd name="T38" fmla="*/ 53 w 271"/>
                  <a:gd name="T39" fmla="*/ 30 h 201"/>
                  <a:gd name="T40" fmla="*/ 53 w 271"/>
                  <a:gd name="T41" fmla="*/ 30 h 201"/>
                  <a:gd name="T42" fmla="*/ 271 w 271"/>
                  <a:gd name="T43" fmla="*/ 201 h 201"/>
                  <a:gd name="T44" fmla="*/ 210 w 271"/>
                  <a:gd name="T45" fmla="*/ 158 h 201"/>
                  <a:gd name="T46" fmla="*/ 212 w 271"/>
                  <a:gd name="T47" fmla="*/ 158 h 201"/>
                  <a:gd name="T48" fmla="*/ 229 w 271"/>
                  <a:gd name="T49" fmla="*/ 171 h 201"/>
                  <a:gd name="T50" fmla="*/ 271 w 271"/>
                  <a:gd name="T51" fmla="*/ 201 h 201"/>
                  <a:gd name="T52" fmla="*/ 271 w 271"/>
                  <a:gd name="T53" fmla="*/ 201 h 201"/>
                  <a:gd name="T54" fmla="*/ 271 w 271"/>
                  <a:gd name="T55" fmla="*/ 201 h 20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71"/>
                  <a:gd name="T85" fmla="*/ 0 h 201"/>
                  <a:gd name="T86" fmla="*/ 271 w 271"/>
                  <a:gd name="T87" fmla="*/ 201 h 20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71" h="201">
                    <a:moveTo>
                      <a:pt x="17" y="4"/>
                    </a:moveTo>
                    <a:lnTo>
                      <a:pt x="20" y="6"/>
                    </a:lnTo>
                    <a:lnTo>
                      <a:pt x="51" y="42"/>
                    </a:lnTo>
                    <a:lnTo>
                      <a:pt x="0" y="4"/>
                    </a:lnTo>
                    <a:lnTo>
                      <a:pt x="0" y="0"/>
                    </a:lnTo>
                    <a:lnTo>
                      <a:pt x="17" y="4"/>
                    </a:lnTo>
                    <a:close/>
                    <a:moveTo>
                      <a:pt x="53" y="30"/>
                    </a:moveTo>
                    <a:lnTo>
                      <a:pt x="100" y="63"/>
                    </a:lnTo>
                    <a:lnTo>
                      <a:pt x="104" y="68"/>
                    </a:lnTo>
                    <a:lnTo>
                      <a:pt x="117" y="82"/>
                    </a:lnTo>
                    <a:lnTo>
                      <a:pt x="113" y="74"/>
                    </a:lnTo>
                    <a:lnTo>
                      <a:pt x="197" y="135"/>
                    </a:lnTo>
                    <a:lnTo>
                      <a:pt x="184" y="127"/>
                    </a:lnTo>
                    <a:lnTo>
                      <a:pt x="159" y="118"/>
                    </a:lnTo>
                    <a:lnTo>
                      <a:pt x="157" y="120"/>
                    </a:lnTo>
                    <a:lnTo>
                      <a:pt x="77" y="61"/>
                    </a:lnTo>
                    <a:lnTo>
                      <a:pt x="70" y="51"/>
                    </a:lnTo>
                    <a:lnTo>
                      <a:pt x="57" y="38"/>
                    </a:lnTo>
                    <a:lnTo>
                      <a:pt x="53" y="30"/>
                    </a:lnTo>
                    <a:close/>
                    <a:moveTo>
                      <a:pt x="271" y="201"/>
                    </a:moveTo>
                    <a:lnTo>
                      <a:pt x="210" y="158"/>
                    </a:lnTo>
                    <a:lnTo>
                      <a:pt x="212" y="158"/>
                    </a:lnTo>
                    <a:lnTo>
                      <a:pt x="229" y="171"/>
                    </a:lnTo>
                    <a:lnTo>
                      <a:pt x="271" y="201"/>
                    </a:lnTo>
                    <a:close/>
                  </a:path>
                </a:pathLst>
              </a:custGeom>
              <a:solidFill>
                <a:srgbClr val="38C7B4"/>
              </a:solidFill>
              <a:ln w="9525">
                <a:noFill/>
                <a:round/>
                <a:headEnd/>
                <a:tailEnd/>
              </a:ln>
            </p:spPr>
            <p:txBody>
              <a:bodyPr/>
              <a:lstStyle/>
              <a:p>
                <a:endParaRPr lang="pt-BR"/>
              </a:p>
            </p:txBody>
          </p:sp>
          <p:sp>
            <p:nvSpPr>
              <p:cNvPr id="22216" name="Freeform 619"/>
              <p:cNvSpPr>
                <a:spLocks noEditPoints="1"/>
              </p:cNvSpPr>
              <p:nvPr/>
            </p:nvSpPr>
            <p:spPr bwMode="auto">
              <a:xfrm>
                <a:off x="4819" y="3209"/>
                <a:ext cx="231" cy="154"/>
              </a:xfrm>
              <a:custGeom>
                <a:avLst/>
                <a:gdLst>
                  <a:gd name="T0" fmla="*/ 24 w 231"/>
                  <a:gd name="T1" fmla="*/ 4 h 154"/>
                  <a:gd name="T2" fmla="*/ 72 w 231"/>
                  <a:gd name="T3" fmla="*/ 38 h 154"/>
                  <a:gd name="T4" fmla="*/ 77 w 231"/>
                  <a:gd name="T5" fmla="*/ 47 h 154"/>
                  <a:gd name="T6" fmla="*/ 83 w 231"/>
                  <a:gd name="T7" fmla="*/ 59 h 154"/>
                  <a:gd name="T8" fmla="*/ 36 w 231"/>
                  <a:gd name="T9" fmla="*/ 26 h 154"/>
                  <a:gd name="T10" fmla="*/ 30 w 231"/>
                  <a:gd name="T11" fmla="*/ 15 h 154"/>
                  <a:gd name="T12" fmla="*/ 24 w 231"/>
                  <a:gd name="T13" fmla="*/ 4 h 154"/>
                  <a:gd name="T14" fmla="*/ 24 w 231"/>
                  <a:gd name="T15" fmla="*/ 4 h 154"/>
                  <a:gd name="T16" fmla="*/ 93 w 231"/>
                  <a:gd name="T17" fmla="*/ 53 h 154"/>
                  <a:gd name="T18" fmla="*/ 157 w 231"/>
                  <a:gd name="T19" fmla="*/ 100 h 154"/>
                  <a:gd name="T20" fmla="*/ 231 w 231"/>
                  <a:gd name="T21" fmla="*/ 154 h 154"/>
                  <a:gd name="T22" fmla="*/ 191 w 231"/>
                  <a:gd name="T23" fmla="*/ 135 h 154"/>
                  <a:gd name="T24" fmla="*/ 180 w 231"/>
                  <a:gd name="T25" fmla="*/ 131 h 154"/>
                  <a:gd name="T26" fmla="*/ 96 w 231"/>
                  <a:gd name="T27" fmla="*/ 70 h 154"/>
                  <a:gd name="T28" fmla="*/ 93 w 231"/>
                  <a:gd name="T29" fmla="*/ 53 h 154"/>
                  <a:gd name="T30" fmla="*/ 93 w 231"/>
                  <a:gd name="T31" fmla="*/ 53 h 154"/>
                  <a:gd name="T32" fmla="*/ 3 w 231"/>
                  <a:gd name="T33" fmla="*/ 2 h 154"/>
                  <a:gd name="T34" fmla="*/ 0 w 231"/>
                  <a:gd name="T35" fmla="*/ 0 h 154"/>
                  <a:gd name="T36" fmla="*/ 2 w 231"/>
                  <a:gd name="T37" fmla="*/ 0 h 154"/>
                  <a:gd name="T38" fmla="*/ 3 w 231"/>
                  <a:gd name="T39" fmla="*/ 2 h 154"/>
                  <a:gd name="T40" fmla="*/ 3 w 231"/>
                  <a:gd name="T41" fmla="*/ 2 h 15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1"/>
                  <a:gd name="T64" fmla="*/ 0 h 154"/>
                  <a:gd name="T65" fmla="*/ 231 w 231"/>
                  <a:gd name="T66" fmla="*/ 154 h 15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1" h="154">
                    <a:moveTo>
                      <a:pt x="24" y="4"/>
                    </a:moveTo>
                    <a:lnTo>
                      <a:pt x="72" y="38"/>
                    </a:lnTo>
                    <a:lnTo>
                      <a:pt x="77" y="47"/>
                    </a:lnTo>
                    <a:lnTo>
                      <a:pt x="83" y="59"/>
                    </a:lnTo>
                    <a:lnTo>
                      <a:pt x="36" y="26"/>
                    </a:lnTo>
                    <a:lnTo>
                      <a:pt x="30" y="15"/>
                    </a:lnTo>
                    <a:lnTo>
                      <a:pt x="24" y="4"/>
                    </a:lnTo>
                    <a:close/>
                    <a:moveTo>
                      <a:pt x="93" y="53"/>
                    </a:moveTo>
                    <a:lnTo>
                      <a:pt x="157" y="100"/>
                    </a:lnTo>
                    <a:lnTo>
                      <a:pt x="231" y="154"/>
                    </a:lnTo>
                    <a:lnTo>
                      <a:pt x="191" y="135"/>
                    </a:lnTo>
                    <a:lnTo>
                      <a:pt x="180" y="131"/>
                    </a:lnTo>
                    <a:lnTo>
                      <a:pt x="96" y="70"/>
                    </a:lnTo>
                    <a:lnTo>
                      <a:pt x="93" y="53"/>
                    </a:lnTo>
                    <a:close/>
                    <a:moveTo>
                      <a:pt x="3" y="2"/>
                    </a:moveTo>
                    <a:lnTo>
                      <a:pt x="0" y="0"/>
                    </a:lnTo>
                    <a:lnTo>
                      <a:pt x="2" y="0"/>
                    </a:lnTo>
                    <a:lnTo>
                      <a:pt x="3" y="2"/>
                    </a:lnTo>
                    <a:close/>
                  </a:path>
                </a:pathLst>
              </a:custGeom>
              <a:solidFill>
                <a:srgbClr val="3CCCB0"/>
              </a:solidFill>
              <a:ln w="9525">
                <a:noFill/>
                <a:round/>
                <a:headEnd/>
                <a:tailEnd/>
              </a:ln>
            </p:spPr>
            <p:txBody>
              <a:bodyPr/>
              <a:lstStyle/>
              <a:p>
                <a:endParaRPr lang="pt-BR"/>
              </a:p>
            </p:txBody>
          </p:sp>
          <p:sp>
            <p:nvSpPr>
              <p:cNvPr id="22217" name="Freeform 620"/>
              <p:cNvSpPr>
                <a:spLocks noEditPoints="1"/>
              </p:cNvSpPr>
              <p:nvPr/>
            </p:nvSpPr>
            <p:spPr bwMode="auto">
              <a:xfrm>
                <a:off x="4832" y="3190"/>
                <a:ext cx="258" cy="188"/>
              </a:xfrm>
              <a:custGeom>
                <a:avLst/>
                <a:gdLst>
                  <a:gd name="T0" fmla="*/ 0 w 258"/>
                  <a:gd name="T1" fmla="*/ 0 h 188"/>
                  <a:gd name="T2" fmla="*/ 51 w 258"/>
                  <a:gd name="T3" fmla="*/ 38 h 188"/>
                  <a:gd name="T4" fmla="*/ 59 w 258"/>
                  <a:gd name="T5" fmla="*/ 57 h 188"/>
                  <a:gd name="T6" fmla="*/ 11 w 258"/>
                  <a:gd name="T7" fmla="*/ 23 h 188"/>
                  <a:gd name="T8" fmla="*/ 0 w 258"/>
                  <a:gd name="T9" fmla="*/ 0 h 188"/>
                  <a:gd name="T10" fmla="*/ 0 w 258"/>
                  <a:gd name="T11" fmla="*/ 0 h 188"/>
                  <a:gd name="T12" fmla="*/ 76 w 258"/>
                  <a:gd name="T13" fmla="*/ 57 h 188"/>
                  <a:gd name="T14" fmla="*/ 110 w 258"/>
                  <a:gd name="T15" fmla="*/ 82 h 188"/>
                  <a:gd name="T16" fmla="*/ 112 w 258"/>
                  <a:gd name="T17" fmla="*/ 91 h 188"/>
                  <a:gd name="T18" fmla="*/ 118 w 258"/>
                  <a:gd name="T19" fmla="*/ 87 h 188"/>
                  <a:gd name="T20" fmla="*/ 152 w 258"/>
                  <a:gd name="T21" fmla="*/ 112 h 188"/>
                  <a:gd name="T22" fmla="*/ 144 w 258"/>
                  <a:gd name="T23" fmla="*/ 119 h 188"/>
                  <a:gd name="T24" fmla="*/ 80 w 258"/>
                  <a:gd name="T25" fmla="*/ 72 h 188"/>
                  <a:gd name="T26" fmla="*/ 80 w 258"/>
                  <a:gd name="T27" fmla="*/ 68 h 188"/>
                  <a:gd name="T28" fmla="*/ 76 w 258"/>
                  <a:gd name="T29" fmla="*/ 57 h 188"/>
                  <a:gd name="T30" fmla="*/ 76 w 258"/>
                  <a:gd name="T31" fmla="*/ 57 h 188"/>
                  <a:gd name="T32" fmla="*/ 178 w 258"/>
                  <a:gd name="T33" fmla="*/ 131 h 188"/>
                  <a:gd name="T34" fmla="*/ 258 w 258"/>
                  <a:gd name="T35" fmla="*/ 188 h 188"/>
                  <a:gd name="T36" fmla="*/ 243 w 258"/>
                  <a:gd name="T37" fmla="*/ 182 h 188"/>
                  <a:gd name="T38" fmla="*/ 220 w 258"/>
                  <a:gd name="T39" fmla="*/ 174 h 188"/>
                  <a:gd name="T40" fmla="*/ 218 w 258"/>
                  <a:gd name="T41" fmla="*/ 173 h 188"/>
                  <a:gd name="T42" fmla="*/ 144 w 258"/>
                  <a:gd name="T43" fmla="*/ 119 h 188"/>
                  <a:gd name="T44" fmla="*/ 178 w 258"/>
                  <a:gd name="T45" fmla="*/ 131 h 188"/>
                  <a:gd name="T46" fmla="*/ 178 w 258"/>
                  <a:gd name="T47" fmla="*/ 131 h 18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8"/>
                  <a:gd name="T73" fmla="*/ 0 h 188"/>
                  <a:gd name="T74" fmla="*/ 258 w 258"/>
                  <a:gd name="T75" fmla="*/ 188 h 18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8" h="188">
                    <a:moveTo>
                      <a:pt x="0" y="0"/>
                    </a:moveTo>
                    <a:lnTo>
                      <a:pt x="51" y="38"/>
                    </a:lnTo>
                    <a:lnTo>
                      <a:pt x="59" y="57"/>
                    </a:lnTo>
                    <a:lnTo>
                      <a:pt x="11" y="23"/>
                    </a:lnTo>
                    <a:lnTo>
                      <a:pt x="0" y="0"/>
                    </a:lnTo>
                    <a:close/>
                    <a:moveTo>
                      <a:pt x="76" y="57"/>
                    </a:moveTo>
                    <a:lnTo>
                      <a:pt x="110" y="82"/>
                    </a:lnTo>
                    <a:lnTo>
                      <a:pt x="112" y="91"/>
                    </a:lnTo>
                    <a:lnTo>
                      <a:pt x="118" y="87"/>
                    </a:lnTo>
                    <a:lnTo>
                      <a:pt x="152" y="112"/>
                    </a:lnTo>
                    <a:lnTo>
                      <a:pt x="144" y="119"/>
                    </a:lnTo>
                    <a:lnTo>
                      <a:pt x="80" y="72"/>
                    </a:lnTo>
                    <a:lnTo>
                      <a:pt x="80" y="68"/>
                    </a:lnTo>
                    <a:lnTo>
                      <a:pt x="76" y="57"/>
                    </a:lnTo>
                    <a:close/>
                    <a:moveTo>
                      <a:pt x="178" y="131"/>
                    </a:moveTo>
                    <a:lnTo>
                      <a:pt x="258" y="188"/>
                    </a:lnTo>
                    <a:lnTo>
                      <a:pt x="243" y="182"/>
                    </a:lnTo>
                    <a:lnTo>
                      <a:pt x="220" y="174"/>
                    </a:lnTo>
                    <a:lnTo>
                      <a:pt x="218" y="173"/>
                    </a:lnTo>
                    <a:lnTo>
                      <a:pt x="144" y="119"/>
                    </a:lnTo>
                    <a:lnTo>
                      <a:pt x="178" y="131"/>
                    </a:lnTo>
                    <a:close/>
                  </a:path>
                </a:pathLst>
              </a:custGeom>
              <a:solidFill>
                <a:srgbClr val="42D0AA"/>
              </a:solidFill>
              <a:ln w="9525">
                <a:noFill/>
                <a:round/>
                <a:headEnd/>
                <a:tailEnd/>
              </a:ln>
            </p:spPr>
            <p:txBody>
              <a:bodyPr/>
              <a:lstStyle/>
              <a:p>
                <a:endParaRPr lang="pt-BR"/>
              </a:p>
            </p:txBody>
          </p:sp>
          <p:sp>
            <p:nvSpPr>
              <p:cNvPr id="22218" name="Freeform 621"/>
              <p:cNvSpPr>
                <a:spLocks noEditPoints="1"/>
              </p:cNvSpPr>
              <p:nvPr/>
            </p:nvSpPr>
            <p:spPr bwMode="auto">
              <a:xfrm>
                <a:off x="4830" y="3180"/>
                <a:ext cx="285" cy="203"/>
              </a:xfrm>
              <a:custGeom>
                <a:avLst/>
                <a:gdLst>
                  <a:gd name="T0" fmla="*/ 15 w 285"/>
                  <a:gd name="T1" fmla="*/ 8 h 203"/>
                  <a:gd name="T2" fmla="*/ 36 w 285"/>
                  <a:gd name="T3" fmla="*/ 21 h 203"/>
                  <a:gd name="T4" fmla="*/ 46 w 285"/>
                  <a:gd name="T5" fmla="*/ 33 h 203"/>
                  <a:gd name="T6" fmla="*/ 53 w 285"/>
                  <a:gd name="T7" fmla="*/ 46 h 203"/>
                  <a:gd name="T8" fmla="*/ 53 w 285"/>
                  <a:gd name="T9" fmla="*/ 48 h 203"/>
                  <a:gd name="T10" fmla="*/ 2 w 285"/>
                  <a:gd name="T11" fmla="*/ 10 h 203"/>
                  <a:gd name="T12" fmla="*/ 0 w 285"/>
                  <a:gd name="T13" fmla="*/ 6 h 203"/>
                  <a:gd name="T14" fmla="*/ 6 w 285"/>
                  <a:gd name="T15" fmla="*/ 2 h 203"/>
                  <a:gd name="T16" fmla="*/ 6 w 285"/>
                  <a:gd name="T17" fmla="*/ 4 h 203"/>
                  <a:gd name="T18" fmla="*/ 0 w 285"/>
                  <a:gd name="T19" fmla="*/ 0 h 203"/>
                  <a:gd name="T20" fmla="*/ 15 w 285"/>
                  <a:gd name="T21" fmla="*/ 8 h 203"/>
                  <a:gd name="T22" fmla="*/ 15 w 285"/>
                  <a:gd name="T23" fmla="*/ 8 h 203"/>
                  <a:gd name="T24" fmla="*/ 76 w 285"/>
                  <a:gd name="T25" fmla="*/ 50 h 203"/>
                  <a:gd name="T26" fmla="*/ 112 w 285"/>
                  <a:gd name="T27" fmla="*/ 78 h 203"/>
                  <a:gd name="T28" fmla="*/ 112 w 285"/>
                  <a:gd name="T29" fmla="*/ 86 h 203"/>
                  <a:gd name="T30" fmla="*/ 112 w 285"/>
                  <a:gd name="T31" fmla="*/ 92 h 203"/>
                  <a:gd name="T32" fmla="*/ 78 w 285"/>
                  <a:gd name="T33" fmla="*/ 67 h 203"/>
                  <a:gd name="T34" fmla="*/ 76 w 285"/>
                  <a:gd name="T35" fmla="*/ 59 h 203"/>
                  <a:gd name="T36" fmla="*/ 76 w 285"/>
                  <a:gd name="T37" fmla="*/ 50 h 203"/>
                  <a:gd name="T38" fmla="*/ 76 w 285"/>
                  <a:gd name="T39" fmla="*/ 50 h 203"/>
                  <a:gd name="T40" fmla="*/ 129 w 285"/>
                  <a:gd name="T41" fmla="*/ 90 h 203"/>
                  <a:gd name="T42" fmla="*/ 175 w 285"/>
                  <a:gd name="T43" fmla="*/ 122 h 203"/>
                  <a:gd name="T44" fmla="*/ 154 w 285"/>
                  <a:gd name="T45" fmla="*/ 122 h 203"/>
                  <a:gd name="T46" fmla="*/ 120 w 285"/>
                  <a:gd name="T47" fmla="*/ 97 h 203"/>
                  <a:gd name="T48" fmla="*/ 129 w 285"/>
                  <a:gd name="T49" fmla="*/ 90 h 203"/>
                  <a:gd name="T50" fmla="*/ 129 w 285"/>
                  <a:gd name="T51" fmla="*/ 90 h 203"/>
                  <a:gd name="T52" fmla="*/ 211 w 285"/>
                  <a:gd name="T53" fmla="*/ 150 h 203"/>
                  <a:gd name="T54" fmla="*/ 285 w 285"/>
                  <a:gd name="T55" fmla="*/ 203 h 203"/>
                  <a:gd name="T56" fmla="*/ 268 w 285"/>
                  <a:gd name="T57" fmla="*/ 200 h 203"/>
                  <a:gd name="T58" fmla="*/ 260 w 285"/>
                  <a:gd name="T59" fmla="*/ 198 h 203"/>
                  <a:gd name="T60" fmla="*/ 180 w 285"/>
                  <a:gd name="T61" fmla="*/ 141 h 203"/>
                  <a:gd name="T62" fmla="*/ 211 w 285"/>
                  <a:gd name="T63" fmla="*/ 150 h 203"/>
                  <a:gd name="T64" fmla="*/ 211 w 285"/>
                  <a:gd name="T65" fmla="*/ 150 h 20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5"/>
                  <a:gd name="T100" fmla="*/ 0 h 203"/>
                  <a:gd name="T101" fmla="*/ 285 w 285"/>
                  <a:gd name="T102" fmla="*/ 203 h 20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5" h="203">
                    <a:moveTo>
                      <a:pt x="15" y="8"/>
                    </a:moveTo>
                    <a:lnTo>
                      <a:pt x="36" y="21"/>
                    </a:lnTo>
                    <a:lnTo>
                      <a:pt x="46" y="33"/>
                    </a:lnTo>
                    <a:lnTo>
                      <a:pt x="53" y="46"/>
                    </a:lnTo>
                    <a:lnTo>
                      <a:pt x="53" y="48"/>
                    </a:lnTo>
                    <a:lnTo>
                      <a:pt x="2" y="10"/>
                    </a:lnTo>
                    <a:lnTo>
                      <a:pt x="0" y="6"/>
                    </a:lnTo>
                    <a:lnTo>
                      <a:pt x="6" y="2"/>
                    </a:lnTo>
                    <a:lnTo>
                      <a:pt x="6" y="4"/>
                    </a:lnTo>
                    <a:lnTo>
                      <a:pt x="0" y="0"/>
                    </a:lnTo>
                    <a:lnTo>
                      <a:pt x="15" y="8"/>
                    </a:lnTo>
                    <a:close/>
                    <a:moveTo>
                      <a:pt x="76" y="50"/>
                    </a:moveTo>
                    <a:lnTo>
                      <a:pt x="112" y="78"/>
                    </a:lnTo>
                    <a:lnTo>
                      <a:pt x="112" y="86"/>
                    </a:lnTo>
                    <a:lnTo>
                      <a:pt x="112" y="92"/>
                    </a:lnTo>
                    <a:lnTo>
                      <a:pt x="78" y="67"/>
                    </a:lnTo>
                    <a:lnTo>
                      <a:pt x="76" y="59"/>
                    </a:lnTo>
                    <a:lnTo>
                      <a:pt x="76" y="50"/>
                    </a:lnTo>
                    <a:close/>
                    <a:moveTo>
                      <a:pt x="129" y="90"/>
                    </a:moveTo>
                    <a:lnTo>
                      <a:pt x="175" y="122"/>
                    </a:lnTo>
                    <a:lnTo>
                      <a:pt x="154" y="122"/>
                    </a:lnTo>
                    <a:lnTo>
                      <a:pt x="120" y="97"/>
                    </a:lnTo>
                    <a:lnTo>
                      <a:pt x="129" y="90"/>
                    </a:lnTo>
                    <a:close/>
                    <a:moveTo>
                      <a:pt x="211" y="150"/>
                    </a:moveTo>
                    <a:lnTo>
                      <a:pt x="285" y="203"/>
                    </a:lnTo>
                    <a:lnTo>
                      <a:pt x="268" y="200"/>
                    </a:lnTo>
                    <a:lnTo>
                      <a:pt x="260" y="198"/>
                    </a:lnTo>
                    <a:lnTo>
                      <a:pt x="180" y="141"/>
                    </a:lnTo>
                    <a:lnTo>
                      <a:pt x="211" y="150"/>
                    </a:lnTo>
                    <a:close/>
                  </a:path>
                </a:pathLst>
              </a:custGeom>
              <a:solidFill>
                <a:srgbClr val="46D4A5"/>
              </a:solidFill>
              <a:ln w="9525">
                <a:noFill/>
                <a:round/>
                <a:headEnd/>
                <a:tailEnd/>
              </a:ln>
            </p:spPr>
            <p:txBody>
              <a:bodyPr/>
              <a:lstStyle/>
              <a:p>
                <a:endParaRPr lang="pt-BR"/>
              </a:p>
            </p:txBody>
          </p:sp>
          <p:sp>
            <p:nvSpPr>
              <p:cNvPr id="22219" name="Freeform 622"/>
              <p:cNvSpPr>
                <a:spLocks noEditPoints="1"/>
              </p:cNvSpPr>
              <p:nvPr/>
            </p:nvSpPr>
            <p:spPr bwMode="auto">
              <a:xfrm>
                <a:off x="4845" y="3188"/>
                <a:ext cx="291" cy="197"/>
              </a:xfrm>
              <a:custGeom>
                <a:avLst/>
                <a:gdLst>
                  <a:gd name="T0" fmla="*/ 59 w 291"/>
                  <a:gd name="T1" fmla="*/ 28 h 197"/>
                  <a:gd name="T2" fmla="*/ 97 w 291"/>
                  <a:gd name="T3" fmla="*/ 57 h 197"/>
                  <a:gd name="T4" fmla="*/ 97 w 291"/>
                  <a:gd name="T5" fmla="*/ 63 h 197"/>
                  <a:gd name="T6" fmla="*/ 97 w 291"/>
                  <a:gd name="T7" fmla="*/ 70 h 197"/>
                  <a:gd name="T8" fmla="*/ 61 w 291"/>
                  <a:gd name="T9" fmla="*/ 42 h 197"/>
                  <a:gd name="T10" fmla="*/ 57 w 291"/>
                  <a:gd name="T11" fmla="*/ 32 h 197"/>
                  <a:gd name="T12" fmla="*/ 59 w 291"/>
                  <a:gd name="T13" fmla="*/ 28 h 197"/>
                  <a:gd name="T14" fmla="*/ 59 w 291"/>
                  <a:gd name="T15" fmla="*/ 28 h 197"/>
                  <a:gd name="T16" fmla="*/ 122 w 291"/>
                  <a:gd name="T17" fmla="*/ 74 h 197"/>
                  <a:gd name="T18" fmla="*/ 137 w 291"/>
                  <a:gd name="T19" fmla="*/ 84 h 197"/>
                  <a:gd name="T20" fmla="*/ 131 w 291"/>
                  <a:gd name="T21" fmla="*/ 87 h 197"/>
                  <a:gd name="T22" fmla="*/ 143 w 291"/>
                  <a:gd name="T23" fmla="*/ 101 h 197"/>
                  <a:gd name="T24" fmla="*/ 158 w 291"/>
                  <a:gd name="T25" fmla="*/ 99 h 197"/>
                  <a:gd name="T26" fmla="*/ 181 w 291"/>
                  <a:gd name="T27" fmla="*/ 118 h 197"/>
                  <a:gd name="T28" fmla="*/ 160 w 291"/>
                  <a:gd name="T29" fmla="*/ 114 h 197"/>
                  <a:gd name="T30" fmla="*/ 114 w 291"/>
                  <a:gd name="T31" fmla="*/ 82 h 197"/>
                  <a:gd name="T32" fmla="*/ 122 w 291"/>
                  <a:gd name="T33" fmla="*/ 74 h 197"/>
                  <a:gd name="T34" fmla="*/ 122 w 291"/>
                  <a:gd name="T35" fmla="*/ 74 h 197"/>
                  <a:gd name="T36" fmla="*/ 230 w 291"/>
                  <a:gd name="T37" fmla="*/ 152 h 197"/>
                  <a:gd name="T38" fmla="*/ 291 w 291"/>
                  <a:gd name="T39" fmla="*/ 197 h 197"/>
                  <a:gd name="T40" fmla="*/ 277 w 291"/>
                  <a:gd name="T41" fmla="*/ 197 h 197"/>
                  <a:gd name="T42" fmla="*/ 270 w 291"/>
                  <a:gd name="T43" fmla="*/ 195 h 197"/>
                  <a:gd name="T44" fmla="*/ 196 w 291"/>
                  <a:gd name="T45" fmla="*/ 142 h 197"/>
                  <a:gd name="T46" fmla="*/ 230 w 291"/>
                  <a:gd name="T47" fmla="*/ 152 h 197"/>
                  <a:gd name="T48" fmla="*/ 230 w 291"/>
                  <a:gd name="T49" fmla="*/ 152 h 197"/>
                  <a:gd name="T50" fmla="*/ 21 w 291"/>
                  <a:gd name="T51" fmla="*/ 13 h 197"/>
                  <a:gd name="T52" fmla="*/ 0 w 291"/>
                  <a:gd name="T53" fmla="*/ 0 h 197"/>
                  <a:gd name="T54" fmla="*/ 4 w 291"/>
                  <a:gd name="T55" fmla="*/ 2 h 197"/>
                  <a:gd name="T56" fmla="*/ 19 w 291"/>
                  <a:gd name="T57" fmla="*/ 13 h 197"/>
                  <a:gd name="T58" fmla="*/ 21 w 291"/>
                  <a:gd name="T59" fmla="*/ 13 h 197"/>
                  <a:gd name="T60" fmla="*/ 21 w 291"/>
                  <a:gd name="T61" fmla="*/ 13 h 1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91"/>
                  <a:gd name="T94" fmla="*/ 0 h 197"/>
                  <a:gd name="T95" fmla="*/ 291 w 291"/>
                  <a:gd name="T96" fmla="*/ 197 h 19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91" h="197">
                    <a:moveTo>
                      <a:pt x="59" y="28"/>
                    </a:moveTo>
                    <a:lnTo>
                      <a:pt x="97" y="57"/>
                    </a:lnTo>
                    <a:lnTo>
                      <a:pt x="97" y="63"/>
                    </a:lnTo>
                    <a:lnTo>
                      <a:pt x="97" y="70"/>
                    </a:lnTo>
                    <a:lnTo>
                      <a:pt x="61" y="42"/>
                    </a:lnTo>
                    <a:lnTo>
                      <a:pt x="57" y="32"/>
                    </a:lnTo>
                    <a:lnTo>
                      <a:pt x="59" y="28"/>
                    </a:lnTo>
                    <a:close/>
                    <a:moveTo>
                      <a:pt x="122" y="74"/>
                    </a:moveTo>
                    <a:lnTo>
                      <a:pt x="137" y="84"/>
                    </a:lnTo>
                    <a:lnTo>
                      <a:pt x="131" y="87"/>
                    </a:lnTo>
                    <a:lnTo>
                      <a:pt x="143" y="101"/>
                    </a:lnTo>
                    <a:lnTo>
                      <a:pt x="158" y="99"/>
                    </a:lnTo>
                    <a:lnTo>
                      <a:pt x="181" y="118"/>
                    </a:lnTo>
                    <a:lnTo>
                      <a:pt x="160" y="114"/>
                    </a:lnTo>
                    <a:lnTo>
                      <a:pt x="114" y="82"/>
                    </a:lnTo>
                    <a:lnTo>
                      <a:pt x="122" y="74"/>
                    </a:lnTo>
                    <a:close/>
                    <a:moveTo>
                      <a:pt x="230" y="152"/>
                    </a:moveTo>
                    <a:lnTo>
                      <a:pt x="291" y="197"/>
                    </a:lnTo>
                    <a:lnTo>
                      <a:pt x="277" y="197"/>
                    </a:lnTo>
                    <a:lnTo>
                      <a:pt x="270" y="195"/>
                    </a:lnTo>
                    <a:lnTo>
                      <a:pt x="196" y="142"/>
                    </a:lnTo>
                    <a:lnTo>
                      <a:pt x="230" y="152"/>
                    </a:lnTo>
                    <a:close/>
                    <a:moveTo>
                      <a:pt x="21" y="13"/>
                    </a:moveTo>
                    <a:lnTo>
                      <a:pt x="0" y="0"/>
                    </a:lnTo>
                    <a:lnTo>
                      <a:pt x="4" y="2"/>
                    </a:lnTo>
                    <a:lnTo>
                      <a:pt x="19" y="13"/>
                    </a:lnTo>
                    <a:lnTo>
                      <a:pt x="21" y="13"/>
                    </a:lnTo>
                    <a:close/>
                  </a:path>
                </a:pathLst>
              </a:custGeom>
              <a:solidFill>
                <a:srgbClr val="4BD89F"/>
              </a:solidFill>
              <a:ln w="9525">
                <a:noFill/>
                <a:round/>
                <a:headEnd/>
                <a:tailEnd/>
              </a:ln>
            </p:spPr>
            <p:txBody>
              <a:bodyPr/>
              <a:lstStyle/>
              <a:p>
                <a:endParaRPr lang="pt-BR"/>
              </a:p>
            </p:txBody>
          </p:sp>
          <p:sp>
            <p:nvSpPr>
              <p:cNvPr id="22220" name="Freeform 623"/>
              <p:cNvSpPr>
                <a:spLocks noEditPoints="1"/>
              </p:cNvSpPr>
              <p:nvPr/>
            </p:nvSpPr>
            <p:spPr bwMode="auto">
              <a:xfrm>
                <a:off x="4904" y="3205"/>
                <a:ext cx="247" cy="182"/>
              </a:xfrm>
              <a:custGeom>
                <a:avLst/>
                <a:gdLst>
                  <a:gd name="T0" fmla="*/ 2 w 247"/>
                  <a:gd name="T1" fmla="*/ 0 h 182"/>
                  <a:gd name="T2" fmla="*/ 40 w 247"/>
                  <a:gd name="T3" fmla="*/ 27 h 182"/>
                  <a:gd name="T4" fmla="*/ 38 w 247"/>
                  <a:gd name="T5" fmla="*/ 40 h 182"/>
                  <a:gd name="T6" fmla="*/ 0 w 247"/>
                  <a:gd name="T7" fmla="*/ 11 h 182"/>
                  <a:gd name="T8" fmla="*/ 2 w 247"/>
                  <a:gd name="T9" fmla="*/ 0 h 182"/>
                  <a:gd name="T10" fmla="*/ 2 w 247"/>
                  <a:gd name="T11" fmla="*/ 0 h 182"/>
                  <a:gd name="T12" fmla="*/ 72 w 247"/>
                  <a:gd name="T13" fmla="*/ 49 h 182"/>
                  <a:gd name="T14" fmla="*/ 87 w 247"/>
                  <a:gd name="T15" fmla="*/ 61 h 182"/>
                  <a:gd name="T16" fmla="*/ 78 w 247"/>
                  <a:gd name="T17" fmla="*/ 67 h 182"/>
                  <a:gd name="T18" fmla="*/ 63 w 247"/>
                  <a:gd name="T19" fmla="*/ 57 h 182"/>
                  <a:gd name="T20" fmla="*/ 72 w 247"/>
                  <a:gd name="T21" fmla="*/ 49 h 182"/>
                  <a:gd name="T22" fmla="*/ 72 w 247"/>
                  <a:gd name="T23" fmla="*/ 49 h 182"/>
                  <a:gd name="T24" fmla="*/ 116 w 247"/>
                  <a:gd name="T25" fmla="*/ 82 h 182"/>
                  <a:gd name="T26" fmla="*/ 144 w 247"/>
                  <a:gd name="T27" fmla="*/ 101 h 182"/>
                  <a:gd name="T28" fmla="*/ 125 w 247"/>
                  <a:gd name="T29" fmla="*/ 101 h 182"/>
                  <a:gd name="T30" fmla="*/ 122 w 247"/>
                  <a:gd name="T31" fmla="*/ 101 h 182"/>
                  <a:gd name="T32" fmla="*/ 99 w 247"/>
                  <a:gd name="T33" fmla="*/ 82 h 182"/>
                  <a:gd name="T34" fmla="*/ 116 w 247"/>
                  <a:gd name="T35" fmla="*/ 82 h 182"/>
                  <a:gd name="T36" fmla="*/ 116 w 247"/>
                  <a:gd name="T37" fmla="*/ 82 h 182"/>
                  <a:gd name="T38" fmla="*/ 205 w 247"/>
                  <a:gd name="T39" fmla="*/ 146 h 182"/>
                  <a:gd name="T40" fmla="*/ 247 w 247"/>
                  <a:gd name="T41" fmla="*/ 177 h 182"/>
                  <a:gd name="T42" fmla="*/ 247 w 247"/>
                  <a:gd name="T43" fmla="*/ 182 h 182"/>
                  <a:gd name="T44" fmla="*/ 232 w 247"/>
                  <a:gd name="T45" fmla="*/ 180 h 182"/>
                  <a:gd name="T46" fmla="*/ 171 w 247"/>
                  <a:gd name="T47" fmla="*/ 135 h 182"/>
                  <a:gd name="T48" fmla="*/ 205 w 247"/>
                  <a:gd name="T49" fmla="*/ 146 h 182"/>
                  <a:gd name="T50" fmla="*/ 205 w 247"/>
                  <a:gd name="T51" fmla="*/ 146 h 1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7"/>
                  <a:gd name="T79" fmla="*/ 0 h 182"/>
                  <a:gd name="T80" fmla="*/ 247 w 247"/>
                  <a:gd name="T81" fmla="*/ 182 h 1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7" h="182">
                    <a:moveTo>
                      <a:pt x="2" y="0"/>
                    </a:moveTo>
                    <a:lnTo>
                      <a:pt x="40" y="27"/>
                    </a:lnTo>
                    <a:lnTo>
                      <a:pt x="38" y="40"/>
                    </a:lnTo>
                    <a:lnTo>
                      <a:pt x="0" y="11"/>
                    </a:lnTo>
                    <a:lnTo>
                      <a:pt x="2" y="0"/>
                    </a:lnTo>
                    <a:close/>
                    <a:moveTo>
                      <a:pt x="72" y="49"/>
                    </a:moveTo>
                    <a:lnTo>
                      <a:pt x="87" y="61"/>
                    </a:lnTo>
                    <a:lnTo>
                      <a:pt x="78" y="67"/>
                    </a:lnTo>
                    <a:lnTo>
                      <a:pt x="63" y="57"/>
                    </a:lnTo>
                    <a:lnTo>
                      <a:pt x="72" y="49"/>
                    </a:lnTo>
                    <a:close/>
                    <a:moveTo>
                      <a:pt x="116" y="82"/>
                    </a:moveTo>
                    <a:lnTo>
                      <a:pt x="144" y="101"/>
                    </a:lnTo>
                    <a:lnTo>
                      <a:pt x="125" y="101"/>
                    </a:lnTo>
                    <a:lnTo>
                      <a:pt x="122" y="101"/>
                    </a:lnTo>
                    <a:lnTo>
                      <a:pt x="99" y="82"/>
                    </a:lnTo>
                    <a:lnTo>
                      <a:pt x="116" y="82"/>
                    </a:lnTo>
                    <a:close/>
                    <a:moveTo>
                      <a:pt x="205" y="146"/>
                    </a:moveTo>
                    <a:lnTo>
                      <a:pt x="247" y="177"/>
                    </a:lnTo>
                    <a:lnTo>
                      <a:pt x="247" y="182"/>
                    </a:lnTo>
                    <a:lnTo>
                      <a:pt x="232" y="180"/>
                    </a:lnTo>
                    <a:lnTo>
                      <a:pt x="171" y="135"/>
                    </a:lnTo>
                    <a:lnTo>
                      <a:pt x="205" y="146"/>
                    </a:lnTo>
                    <a:close/>
                  </a:path>
                </a:pathLst>
              </a:custGeom>
              <a:solidFill>
                <a:srgbClr val="50DD9C"/>
              </a:solidFill>
              <a:ln w="9525">
                <a:noFill/>
                <a:round/>
                <a:headEnd/>
                <a:tailEnd/>
              </a:ln>
            </p:spPr>
            <p:txBody>
              <a:bodyPr/>
              <a:lstStyle/>
              <a:p>
                <a:endParaRPr lang="pt-BR"/>
              </a:p>
            </p:txBody>
          </p:sp>
          <p:sp>
            <p:nvSpPr>
              <p:cNvPr id="22221" name="Freeform 624"/>
              <p:cNvSpPr>
                <a:spLocks noEditPoints="1"/>
              </p:cNvSpPr>
              <p:nvPr/>
            </p:nvSpPr>
            <p:spPr bwMode="auto">
              <a:xfrm>
                <a:off x="4906" y="3194"/>
                <a:ext cx="245" cy="188"/>
              </a:xfrm>
              <a:custGeom>
                <a:avLst/>
                <a:gdLst>
                  <a:gd name="T0" fmla="*/ 6 w 245"/>
                  <a:gd name="T1" fmla="*/ 0 h 188"/>
                  <a:gd name="T2" fmla="*/ 38 w 245"/>
                  <a:gd name="T3" fmla="*/ 24 h 188"/>
                  <a:gd name="T4" fmla="*/ 38 w 245"/>
                  <a:gd name="T5" fmla="*/ 26 h 188"/>
                  <a:gd name="T6" fmla="*/ 38 w 245"/>
                  <a:gd name="T7" fmla="*/ 38 h 188"/>
                  <a:gd name="T8" fmla="*/ 0 w 245"/>
                  <a:gd name="T9" fmla="*/ 11 h 188"/>
                  <a:gd name="T10" fmla="*/ 0 w 245"/>
                  <a:gd name="T11" fmla="*/ 9 h 188"/>
                  <a:gd name="T12" fmla="*/ 6 w 245"/>
                  <a:gd name="T13" fmla="*/ 0 h 188"/>
                  <a:gd name="T14" fmla="*/ 6 w 245"/>
                  <a:gd name="T15" fmla="*/ 0 h 188"/>
                  <a:gd name="T16" fmla="*/ 78 w 245"/>
                  <a:gd name="T17" fmla="*/ 53 h 188"/>
                  <a:gd name="T18" fmla="*/ 95 w 245"/>
                  <a:gd name="T19" fmla="*/ 64 h 188"/>
                  <a:gd name="T20" fmla="*/ 85 w 245"/>
                  <a:gd name="T21" fmla="*/ 72 h 188"/>
                  <a:gd name="T22" fmla="*/ 70 w 245"/>
                  <a:gd name="T23" fmla="*/ 60 h 188"/>
                  <a:gd name="T24" fmla="*/ 78 w 245"/>
                  <a:gd name="T25" fmla="*/ 53 h 188"/>
                  <a:gd name="T26" fmla="*/ 78 w 245"/>
                  <a:gd name="T27" fmla="*/ 53 h 188"/>
                  <a:gd name="T28" fmla="*/ 133 w 245"/>
                  <a:gd name="T29" fmla="*/ 93 h 188"/>
                  <a:gd name="T30" fmla="*/ 163 w 245"/>
                  <a:gd name="T31" fmla="*/ 115 h 188"/>
                  <a:gd name="T32" fmla="*/ 142 w 245"/>
                  <a:gd name="T33" fmla="*/ 112 h 188"/>
                  <a:gd name="T34" fmla="*/ 114 w 245"/>
                  <a:gd name="T35" fmla="*/ 93 h 188"/>
                  <a:gd name="T36" fmla="*/ 133 w 245"/>
                  <a:gd name="T37" fmla="*/ 93 h 188"/>
                  <a:gd name="T38" fmla="*/ 133 w 245"/>
                  <a:gd name="T39" fmla="*/ 93 h 188"/>
                  <a:gd name="T40" fmla="*/ 233 w 245"/>
                  <a:gd name="T41" fmla="*/ 167 h 188"/>
                  <a:gd name="T42" fmla="*/ 245 w 245"/>
                  <a:gd name="T43" fmla="*/ 174 h 188"/>
                  <a:gd name="T44" fmla="*/ 245 w 245"/>
                  <a:gd name="T45" fmla="*/ 188 h 188"/>
                  <a:gd name="T46" fmla="*/ 203 w 245"/>
                  <a:gd name="T47" fmla="*/ 157 h 188"/>
                  <a:gd name="T48" fmla="*/ 233 w 245"/>
                  <a:gd name="T49" fmla="*/ 167 h 188"/>
                  <a:gd name="T50" fmla="*/ 233 w 245"/>
                  <a:gd name="T51" fmla="*/ 167 h 1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5"/>
                  <a:gd name="T79" fmla="*/ 0 h 188"/>
                  <a:gd name="T80" fmla="*/ 245 w 245"/>
                  <a:gd name="T81" fmla="*/ 188 h 1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5" h="188">
                    <a:moveTo>
                      <a:pt x="6" y="0"/>
                    </a:moveTo>
                    <a:lnTo>
                      <a:pt x="38" y="24"/>
                    </a:lnTo>
                    <a:lnTo>
                      <a:pt x="38" y="26"/>
                    </a:lnTo>
                    <a:lnTo>
                      <a:pt x="38" y="38"/>
                    </a:lnTo>
                    <a:lnTo>
                      <a:pt x="0" y="11"/>
                    </a:lnTo>
                    <a:lnTo>
                      <a:pt x="0" y="9"/>
                    </a:lnTo>
                    <a:lnTo>
                      <a:pt x="6" y="0"/>
                    </a:lnTo>
                    <a:close/>
                    <a:moveTo>
                      <a:pt x="78" y="53"/>
                    </a:moveTo>
                    <a:lnTo>
                      <a:pt x="95" y="64"/>
                    </a:lnTo>
                    <a:lnTo>
                      <a:pt x="85" y="72"/>
                    </a:lnTo>
                    <a:lnTo>
                      <a:pt x="70" y="60"/>
                    </a:lnTo>
                    <a:lnTo>
                      <a:pt x="78" y="53"/>
                    </a:lnTo>
                    <a:close/>
                    <a:moveTo>
                      <a:pt x="133" y="93"/>
                    </a:moveTo>
                    <a:lnTo>
                      <a:pt x="163" y="115"/>
                    </a:lnTo>
                    <a:lnTo>
                      <a:pt x="142" y="112"/>
                    </a:lnTo>
                    <a:lnTo>
                      <a:pt x="114" y="93"/>
                    </a:lnTo>
                    <a:lnTo>
                      <a:pt x="133" y="93"/>
                    </a:lnTo>
                    <a:close/>
                    <a:moveTo>
                      <a:pt x="233" y="167"/>
                    </a:moveTo>
                    <a:lnTo>
                      <a:pt x="245" y="174"/>
                    </a:lnTo>
                    <a:lnTo>
                      <a:pt x="245" y="188"/>
                    </a:lnTo>
                    <a:lnTo>
                      <a:pt x="203" y="157"/>
                    </a:lnTo>
                    <a:lnTo>
                      <a:pt x="233" y="167"/>
                    </a:lnTo>
                    <a:close/>
                  </a:path>
                </a:pathLst>
              </a:custGeom>
              <a:solidFill>
                <a:srgbClr val="56E197"/>
              </a:solidFill>
              <a:ln w="9525">
                <a:noFill/>
                <a:round/>
                <a:headEnd/>
                <a:tailEnd/>
              </a:ln>
            </p:spPr>
            <p:txBody>
              <a:bodyPr/>
              <a:lstStyle/>
              <a:p>
                <a:endParaRPr lang="pt-BR"/>
              </a:p>
            </p:txBody>
          </p:sp>
          <p:sp>
            <p:nvSpPr>
              <p:cNvPr id="22222" name="Freeform 625"/>
              <p:cNvSpPr>
                <a:spLocks noEditPoints="1"/>
              </p:cNvSpPr>
              <p:nvPr/>
            </p:nvSpPr>
            <p:spPr bwMode="auto">
              <a:xfrm>
                <a:off x="4912" y="3184"/>
                <a:ext cx="239" cy="184"/>
              </a:xfrm>
              <a:custGeom>
                <a:avLst/>
                <a:gdLst>
                  <a:gd name="T0" fmla="*/ 5 w 239"/>
                  <a:gd name="T1" fmla="*/ 0 h 184"/>
                  <a:gd name="T2" fmla="*/ 32 w 239"/>
                  <a:gd name="T3" fmla="*/ 21 h 184"/>
                  <a:gd name="T4" fmla="*/ 32 w 239"/>
                  <a:gd name="T5" fmla="*/ 23 h 184"/>
                  <a:gd name="T6" fmla="*/ 32 w 239"/>
                  <a:gd name="T7" fmla="*/ 34 h 184"/>
                  <a:gd name="T8" fmla="*/ 0 w 239"/>
                  <a:gd name="T9" fmla="*/ 10 h 184"/>
                  <a:gd name="T10" fmla="*/ 5 w 239"/>
                  <a:gd name="T11" fmla="*/ 0 h 184"/>
                  <a:gd name="T12" fmla="*/ 5 w 239"/>
                  <a:gd name="T13" fmla="*/ 0 h 184"/>
                  <a:gd name="T14" fmla="*/ 81 w 239"/>
                  <a:gd name="T15" fmla="*/ 55 h 184"/>
                  <a:gd name="T16" fmla="*/ 98 w 239"/>
                  <a:gd name="T17" fmla="*/ 70 h 184"/>
                  <a:gd name="T18" fmla="*/ 89 w 239"/>
                  <a:gd name="T19" fmla="*/ 74 h 184"/>
                  <a:gd name="T20" fmla="*/ 72 w 239"/>
                  <a:gd name="T21" fmla="*/ 63 h 184"/>
                  <a:gd name="T22" fmla="*/ 81 w 239"/>
                  <a:gd name="T23" fmla="*/ 55 h 184"/>
                  <a:gd name="T24" fmla="*/ 81 w 239"/>
                  <a:gd name="T25" fmla="*/ 55 h 184"/>
                  <a:gd name="T26" fmla="*/ 142 w 239"/>
                  <a:gd name="T27" fmla="*/ 101 h 184"/>
                  <a:gd name="T28" fmla="*/ 178 w 239"/>
                  <a:gd name="T29" fmla="*/ 125 h 184"/>
                  <a:gd name="T30" fmla="*/ 161 w 239"/>
                  <a:gd name="T31" fmla="*/ 125 h 184"/>
                  <a:gd name="T32" fmla="*/ 157 w 239"/>
                  <a:gd name="T33" fmla="*/ 125 h 184"/>
                  <a:gd name="T34" fmla="*/ 127 w 239"/>
                  <a:gd name="T35" fmla="*/ 103 h 184"/>
                  <a:gd name="T36" fmla="*/ 142 w 239"/>
                  <a:gd name="T37" fmla="*/ 101 h 184"/>
                  <a:gd name="T38" fmla="*/ 142 w 239"/>
                  <a:gd name="T39" fmla="*/ 101 h 184"/>
                  <a:gd name="T40" fmla="*/ 239 w 239"/>
                  <a:gd name="T41" fmla="*/ 184 h 184"/>
                  <a:gd name="T42" fmla="*/ 227 w 239"/>
                  <a:gd name="T43" fmla="*/ 177 h 184"/>
                  <a:gd name="T44" fmla="*/ 239 w 239"/>
                  <a:gd name="T45" fmla="*/ 180 h 184"/>
                  <a:gd name="T46" fmla="*/ 239 w 239"/>
                  <a:gd name="T47" fmla="*/ 184 h 184"/>
                  <a:gd name="T48" fmla="*/ 239 w 239"/>
                  <a:gd name="T49" fmla="*/ 184 h 1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9"/>
                  <a:gd name="T76" fmla="*/ 0 h 184"/>
                  <a:gd name="T77" fmla="*/ 239 w 239"/>
                  <a:gd name="T78" fmla="*/ 184 h 18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9" h="184">
                    <a:moveTo>
                      <a:pt x="5" y="0"/>
                    </a:moveTo>
                    <a:lnTo>
                      <a:pt x="32" y="21"/>
                    </a:lnTo>
                    <a:lnTo>
                      <a:pt x="32" y="23"/>
                    </a:lnTo>
                    <a:lnTo>
                      <a:pt x="32" y="34"/>
                    </a:lnTo>
                    <a:lnTo>
                      <a:pt x="0" y="10"/>
                    </a:lnTo>
                    <a:lnTo>
                      <a:pt x="5" y="0"/>
                    </a:lnTo>
                    <a:close/>
                    <a:moveTo>
                      <a:pt x="81" y="55"/>
                    </a:moveTo>
                    <a:lnTo>
                      <a:pt x="98" y="70"/>
                    </a:lnTo>
                    <a:lnTo>
                      <a:pt x="89" y="74"/>
                    </a:lnTo>
                    <a:lnTo>
                      <a:pt x="72" y="63"/>
                    </a:lnTo>
                    <a:lnTo>
                      <a:pt x="81" y="55"/>
                    </a:lnTo>
                    <a:close/>
                    <a:moveTo>
                      <a:pt x="142" y="101"/>
                    </a:moveTo>
                    <a:lnTo>
                      <a:pt x="178" y="125"/>
                    </a:lnTo>
                    <a:lnTo>
                      <a:pt x="161" y="125"/>
                    </a:lnTo>
                    <a:lnTo>
                      <a:pt x="157" y="125"/>
                    </a:lnTo>
                    <a:lnTo>
                      <a:pt x="127" y="103"/>
                    </a:lnTo>
                    <a:lnTo>
                      <a:pt x="142" y="101"/>
                    </a:lnTo>
                    <a:close/>
                    <a:moveTo>
                      <a:pt x="239" y="184"/>
                    </a:moveTo>
                    <a:lnTo>
                      <a:pt x="227" y="177"/>
                    </a:lnTo>
                    <a:lnTo>
                      <a:pt x="239" y="180"/>
                    </a:lnTo>
                    <a:lnTo>
                      <a:pt x="239" y="184"/>
                    </a:lnTo>
                    <a:close/>
                  </a:path>
                </a:pathLst>
              </a:custGeom>
              <a:solidFill>
                <a:srgbClr val="5BE593"/>
              </a:solidFill>
              <a:ln w="9525">
                <a:noFill/>
                <a:round/>
                <a:headEnd/>
                <a:tailEnd/>
              </a:ln>
            </p:spPr>
            <p:txBody>
              <a:bodyPr/>
              <a:lstStyle/>
              <a:p>
                <a:endParaRPr lang="pt-BR"/>
              </a:p>
            </p:txBody>
          </p:sp>
          <p:sp>
            <p:nvSpPr>
              <p:cNvPr id="22223" name="Freeform 626"/>
              <p:cNvSpPr>
                <a:spLocks noEditPoints="1"/>
              </p:cNvSpPr>
              <p:nvPr/>
            </p:nvSpPr>
            <p:spPr bwMode="auto">
              <a:xfrm>
                <a:off x="4917" y="3175"/>
                <a:ext cx="190" cy="134"/>
              </a:xfrm>
              <a:custGeom>
                <a:avLst/>
                <a:gdLst>
                  <a:gd name="T0" fmla="*/ 6 w 190"/>
                  <a:gd name="T1" fmla="*/ 0 h 134"/>
                  <a:gd name="T2" fmla="*/ 21 w 190"/>
                  <a:gd name="T3" fmla="*/ 13 h 134"/>
                  <a:gd name="T4" fmla="*/ 25 w 190"/>
                  <a:gd name="T5" fmla="*/ 19 h 134"/>
                  <a:gd name="T6" fmla="*/ 27 w 190"/>
                  <a:gd name="T7" fmla="*/ 30 h 134"/>
                  <a:gd name="T8" fmla="*/ 0 w 190"/>
                  <a:gd name="T9" fmla="*/ 9 h 134"/>
                  <a:gd name="T10" fmla="*/ 6 w 190"/>
                  <a:gd name="T11" fmla="*/ 0 h 134"/>
                  <a:gd name="T12" fmla="*/ 6 w 190"/>
                  <a:gd name="T13" fmla="*/ 0 h 134"/>
                  <a:gd name="T14" fmla="*/ 84 w 190"/>
                  <a:gd name="T15" fmla="*/ 57 h 134"/>
                  <a:gd name="T16" fmla="*/ 105 w 190"/>
                  <a:gd name="T17" fmla="*/ 72 h 134"/>
                  <a:gd name="T18" fmla="*/ 99 w 190"/>
                  <a:gd name="T19" fmla="*/ 74 h 134"/>
                  <a:gd name="T20" fmla="*/ 93 w 190"/>
                  <a:gd name="T21" fmla="*/ 79 h 134"/>
                  <a:gd name="T22" fmla="*/ 76 w 190"/>
                  <a:gd name="T23" fmla="*/ 64 h 134"/>
                  <a:gd name="T24" fmla="*/ 84 w 190"/>
                  <a:gd name="T25" fmla="*/ 57 h 134"/>
                  <a:gd name="T26" fmla="*/ 84 w 190"/>
                  <a:gd name="T27" fmla="*/ 57 h 134"/>
                  <a:gd name="T28" fmla="*/ 156 w 190"/>
                  <a:gd name="T29" fmla="*/ 110 h 134"/>
                  <a:gd name="T30" fmla="*/ 190 w 190"/>
                  <a:gd name="T31" fmla="*/ 134 h 134"/>
                  <a:gd name="T32" fmla="*/ 179 w 190"/>
                  <a:gd name="T33" fmla="*/ 134 h 134"/>
                  <a:gd name="T34" fmla="*/ 173 w 190"/>
                  <a:gd name="T35" fmla="*/ 134 h 134"/>
                  <a:gd name="T36" fmla="*/ 137 w 190"/>
                  <a:gd name="T37" fmla="*/ 110 h 134"/>
                  <a:gd name="T38" fmla="*/ 150 w 190"/>
                  <a:gd name="T39" fmla="*/ 110 h 134"/>
                  <a:gd name="T40" fmla="*/ 156 w 190"/>
                  <a:gd name="T41" fmla="*/ 110 h 134"/>
                  <a:gd name="T42" fmla="*/ 156 w 190"/>
                  <a:gd name="T43" fmla="*/ 110 h 1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0"/>
                  <a:gd name="T67" fmla="*/ 0 h 134"/>
                  <a:gd name="T68" fmla="*/ 190 w 190"/>
                  <a:gd name="T69" fmla="*/ 134 h 1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0" h="134">
                    <a:moveTo>
                      <a:pt x="6" y="0"/>
                    </a:moveTo>
                    <a:lnTo>
                      <a:pt x="21" y="13"/>
                    </a:lnTo>
                    <a:lnTo>
                      <a:pt x="25" y="19"/>
                    </a:lnTo>
                    <a:lnTo>
                      <a:pt x="27" y="30"/>
                    </a:lnTo>
                    <a:lnTo>
                      <a:pt x="0" y="9"/>
                    </a:lnTo>
                    <a:lnTo>
                      <a:pt x="6" y="0"/>
                    </a:lnTo>
                    <a:close/>
                    <a:moveTo>
                      <a:pt x="84" y="57"/>
                    </a:moveTo>
                    <a:lnTo>
                      <a:pt x="105" y="72"/>
                    </a:lnTo>
                    <a:lnTo>
                      <a:pt x="99" y="74"/>
                    </a:lnTo>
                    <a:lnTo>
                      <a:pt x="93" y="79"/>
                    </a:lnTo>
                    <a:lnTo>
                      <a:pt x="76" y="64"/>
                    </a:lnTo>
                    <a:lnTo>
                      <a:pt x="84" y="57"/>
                    </a:lnTo>
                    <a:close/>
                    <a:moveTo>
                      <a:pt x="156" y="110"/>
                    </a:moveTo>
                    <a:lnTo>
                      <a:pt x="190" y="134"/>
                    </a:lnTo>
                    <a:lnTo>
                      <a:pt x="179" y="134"/>
                    </a:lnTo>
                    <a:lnTo>
                      <a:pt x="173" y="134"/>
                    </a:lnTo>
                    <a:lnTo>
                      <a:pt x="137" y="110"/>
                    </a:lnTo>
                    <a:lnTo>
                      <a:pt x="150" y="110"/>
                    </a:lnTo>
                    <a:lnTo>
                      <a:pt x="156" y="110"/>
                    </a:lnTo>
                    <a:close/>
                  </a:path>
                </a:pathLst>
              </a:custGeom>
              <a:solidFill>
                <a:srgbClr val="60E98E"/>
              </a:solidFill>
              <a:ln w="9525">
                <a:noFill/>
                <a:round/>
                <a:headEnd/>
                <a:tailEnd/>
              </a:ln>
            </p:spPr>
            <p:txBody>
              <a:bodyPr/>
              <a:lstStyle/>
              <a:p>
                <a:endParaRPr lang="pt-BR"/>
              </a:p>
            </p:txBody>
          </p:sp>
          <p:sp>
            <p:nvSpPr>
              <p:cNvPr id="22224" name="Freeform 627"/>
              <p:cNvSpPr>
                <a:spLocks noEditPoints="1"/>
              </p:cNvSpPr>
              <p:nvPr/>
            </p:nvSpPr>
            <p:spPr bwMode="auto">
              <a:xfrm>
                <a:off x="4923" y="3171"/>
                <a:ext cx="199" cy="138"/>
              </a:xfrm>
              <a:custGeom>
                <a:avLst/>
                <a:gdLst>
                  <a:gd name="T0" fmla="*/ 87 w 199"/>
                  <a:gd name="T1" fmla="*/ 53 h 138"/>
                  <a:gd name="T2" fmla="*/ 108 w 199"/>
                  <a:gd name="T3" fmla="*/ 68 h 138"/>
                  <a:gd name="T4" fmla="*/ 99 w 199"/>
                  <a:gd name="T5" fmla="*/ 76 h 138"/>
                  <a:gd name="T6" fmla="*/ 78 w 199"/>
                  <a:gd name="T7" fmla="*/ 61 h 138"/>
                  <a:gd name="T8" fmla="*/ 87 w 199"/>
                  <a:gd name="T9" fmla="*/ 53 h 138"/>
                  <a:gd name="T10" fmla="*/ 87 w 199"/>
                  <a:gd name="T11" fmla="*/ 53 h 138"/>
                  <a:gd name="T12" fmla="*/ 167 w 199"/>
                  <a:gd name="T13" fmla="*/ 112 h 138"/>
                  <a:gd name="T14" fmla="*/ 199 w 199"/>
                  <a:gd name="T15" fmla="*/ 135 h 138"/>
                  <a:gd name="T16" fmla="*/ 192 w 199"/>
                  <a:gd name="T17" fmla="*/ 138 h 138"/>
                  <a:gd name="T18" fmla="*/ 184 w 199"/>
                  <a:gd name="T19" fmla="*/ 138 h 138"/>
                  <a:gd name="T20" fmla="*/ 150 w 199"/>
                  <a:gd name="T21" fmla="*/ 114 h 138"/>
                  <a:gd name="T22" fmla="*/ 167 w 199"/>
                  <a:gd name="T23" fmla="*/ 112 h 138"/>
                  <a:gd name="T24" fmla="*/ 167 w 199"/>
                  <a:gd name="T25" fmla="*/ 112 h 138"/>
                  <a:gd name="T26" fmla="*/ 15 w 199"/>
                  <a:gd name="T27" fmla="*/ 17 h 138"/>
                  <a:gd name="T28" fmla="*/ 0 w 199"/>
                  <a:gd name="T29" fmla="*/ 4 h 138"/>
                  <a:gd name="T30" fmla="*/ 2 w 199"/>
                  <a:gd name="T31" fmla="*/ 0 h 138"/>
                  <a:gd name="T32" fmla="*/ 13 w 199"/>
                  <a:gd name="T33" fmla="*/ 9 h 138"/>
                  <a:gd name="T34" fmla="*/ 15 w 199"/>
                  <a:gd name="T35" fmla="*/ 17 h 138"/>
                  <a:gd name="T36" fmla="*/ 15 w 199"/>
                  <a:gd name="T37" fmla="*/ 17 h 1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138"/>
                  <a:gd name="T59" fmla="*/ 199 w 199"/>
                  <a:gd name="T60" fmla="*/ 138 h 1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138">
                    <a:moveTo>
                      <a:pt x="87" y="53"/>
                    </a:moveTo>
                    <a:lnTo>
                      <a:pt x="108" y="68"/>
                    </a:lnTo>
                    <a:lnTo>
                      <a:pt x="99" y="76"/>
                    </a:lnTo>
                    <a:lnTo>
                      <a:pt x="78" y="61"/>
                    </a:lnTo>
                    <a:lnTo>
                      <a:pt x="87" y="53"/>
                    </a:lnTo>
                    <a:close/>
                    <a:moveTo>
                      <a:pt x="167" y="112"/>
                    </a:moveTo>
                    <a:lnTo>
                      <a:pt x="199" y="135"/>
                    </a:lnTo>
                    <a:lnTo>
                      <a:pt x="192" y="138"/>
                    </a:lnTo>
                    <a:lnTo>
                      <a:pt x="184" y="138"/>
                    </a:lnTo>
                    <a:lnTo>
                      <a:pt x="150" y="114"/>
                    </a:lnTo>
                    <a:lnTo>
                      <a:pt x="167" y="112"/>
                    </a:lnTo>
                    <a:close/>
                    <a:moveTo>
                      <a:pt x="15" y="17"/>
                    </a:moveTo>
                    <a:lnTo>
                      <a:pt x="0" y="4"/>
                    </a:lnTo>
                    <a:lnTo>
                      <a:pt x="2" y="0"/>
                    </a:lnTo>
                    <a:lnTo>
                      <a:pt x="13" y="9"/>
                    </a:lnTo>
                    <a:lnTo>
                      <a:pt x="15" y="17"/>
                    </a:lnTo>
                    <a:close/>
                  </a:path>
                </a:pathLst>
              </a:custGeom>
              <a:solidFill>
                <a:srgbClr val="66EE8B"/>
              </a:solidFill>
              <a:ln w="9525">
                <a:noFill/>
                <a:round/>
                <a:headEnd/>
                <a:tailEnd/>
              </a:ln>
            </p:spPr>
            <p:txBody>
              <a:bodyPr/>
              <a:lstStyle/>
              <a:p>
                <a:endParaRPr lang="pt-BR"/>
              </a:p>
            </p:txBody>
          </p:sp>
          <p:sp>
            <p:nvSpPr>
              <p:cNvPr id="22225" name="Freeform 628"/>
              <p:cNvSpPr>
                <a:spLocks noEditPoints="1"/>
              </p:cNvSpPr>
              <p:nvPr/>
            </p:nvSpPr>
            <p:spPr bwMode="auto">
              <a:xfrm>
                <a:off x="5010" y="3216"/>
                <a:ext cx="126" cy="90"/>
              </a:xfrm>
              <a:custGeom>
                <a:avLst/>
                <a:gdLst>
                  <a:gd name="T0" fmla="*/ 8 w 126"/>
                  <a:gd name="T1" fmla="*/ 0 h 90"/>
                  <a:gd name="T2" fmla="*/ 29 w 126"/>
                  <a:gd name="T3" fmla="*/ 16 h 90"/>
                  <a:gd name="T4" fmla="*/ 23 w 126"/>
                  <a:gd name="T5" fmla="*/ 23 h 90"/>
                  <a:gd name="T6" fmla="*/ 21 w 126"/>
                  <a:gd name="T7" fmla="*/ 23 h 90"/>
                  <a:gd name="T8" fmla="*/ 0 w 126"/>
                  <a:gd name="T9" fmla="*/ 8 h 90"/>
                  <a:gd name="T10" fmla="*/ 8 w 126"/>
                  <a:gd name="T11" fmla="*/ 0 h 90"/>
                  <a:gd name="T12" fmla="*/ 8 w 126"/>
                  <a:gd name="T13" fmla="*/ 0 h 90"/>
                  <a:gd name="T14" fmla="*/ 99 w 126"/>
                  <a:gd name="T15" fmla="*/ 67 h 90"/>
                  <a:gd name="T16" fmla="*/ 126 w 126"/>
                  <a:gd name="T17" fmla="*/ 88 h 90"/>
                  <a:gd name="T18" fmla="*/ 124 w 126"/>
                  <a:gd name="T19" fmla="*/ 88 h 90"/>
                  <a:gd name="T20" fmla="*/ 112 w 126"/>
                  <a:gd name="T21" fmla="*/ 90 h 90"/>
                  <a:gd name="T22" fmla="*/ 80 w 126"/>
                  <a:gd name="T23" fmla="*/ 67 h 90"/>
                  <a:gd name="T24" fmla="*/ 99 w 126"/>
                  <a:gd name="T25" fmla="*/ 67 h 90"/>
                  <a:gd name="T26" fmla="*/ 99 w 126"/>
                  <a:gd name="T27" fmla="*/ 67 h 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6"/>
                  <a:gd name="T43" fmla="*/ 0 h 90"/>
                  <a:gd name="T44" fmla="*/ 126 w 126"/>
                  <a:gd name="T45" fmla="*/ 90 h 9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6" h="90">
                    <a:moveTo>
                      <a:pt x="8" y="0"/>
                    </a:moveTo>
                    <a:lnTo>
                      <a:pt x="29" y="16"/>
                    </a:lnTo>
                    <a:lnTo>
                      <a:pt x="23" y="23"/>
                    </a:lnTo>
                    <a:lnTo>
                      <a:pt x="21" y="23"/>
                    </a:lnTo>
                    <a:lnTo>
                      <a:pt x="0" y="8"/>
                    </a:lnTo>
                    <a:lnTo>
                      <a:pt x="8" y="0"/>
                    </a:lnTo>
                    <a:close/>
                    <a:moveTo>
                      <a:pt x="99" y="67"/>
                    </a:moveTo>
                    <a:lnTo>
                      <a:pt x="126" y="88"/>
                    </a:lnTo>
                    <a:lnTo>
                      <a:pt x="124" y="88"/>
                    </a:lnTo>
                    <a:lnTo>
                      <a:pt x="112" y="90"/>
                    </a:lnTo>
                    <a:lnTo>
                      <a:pt x="80" y="67"/>
                    </a:lnTo>
                    <a:lnTo>
                      <a:pt x="99" y="67"/>
                    </a:lnTo>
                    <a:close/>
                  </a:path>
                </a:pathLst>
              </a:custGeom>
              <a:solidFill>
                <a:srgbClr val="6DF288"/>
              </a:solidFill>
              <a:ln w="9525">
                <a:noFill/>
                <a:round/>
                <a:headEnd/>
                <a:tailEnd/>
              </a:ln>
            </p:spPr>
            <p:txBody>
              <a:bodyPr/>
              <a:lstStyle/>
              <a:p>
                <a:endParaRPr lang="pt-BR"/>
              </a:p>
            </p:txBody>
          </p:sp>
        </p:grpSp>
        <p:sp>
          <p:nvSpPr>
            <p:cNvPr id="21539" name="Freeform 629"/>
            <p:cNvSpPr>
              <a:spLocks noEditPoints="1"/>
            </p:cNvSpPr>
            <p:nvPr/>
          </p:nvSpPr>
          <p:spPr bwMode="auto">
            <a:xfrm>
              <a:off x="5018" y="3209"/>
              <a:ext cx="129" cy="95"/>
            </a:xfrm>
            <a:custGeom>
              <a:avLst/>
              <a:gdLst>
                <a:gd name="T0" fmla="*/ 8 w 129"/>
                <a:gd name="T1" fmla="*/ 0 h 95"/>
                <a:gd name="T2" fmla="*/ 27 w 129"/>
                <a:gd name="T3" fmla="*/ 15 h 95"/>
                <a:gd name="T4" fmla="*/ 25 w 129"/>
                <a:gd name="T5" fmla="*/ 21 h 95"/>
                <a:gd name="T6" fmla="*/ 21 w 129"/>
                <a:gd name="T7" fmla="*/ 23 h 95"/>
                <a:gd name="T8" fmla="*/ 0 w 129"/>
                <a:gd name="T9" fmla="*/ 7 h 95"/>
                <a:gd name="T10" fmla="*/ 8 w 129"/>
                <a:gd name="T11" fmla="*/ 0 h 95"/>
                <a:gd name="T12" fmla="*/ 8 w 129"/>
                <a:gd name="T13" fmla="*/ 0 h 95"/>
                <a:gd name="T14" fmla="*/ 106 w 129"/>
                <a:gd name="T15" fmla="*/ 74 h 95"/>
                <a:gd name="T16" fmla="*/ 129 w 129"/>
                <a:gd name="T17" fmla="*/ 89 h 95"/>
                <a:gd name="T18" fmla="*/ 118 w 129"/>
                <a:gd name="T19" fmla="*/ 95 h 95"/>
                <a:gd name="T20" fmla="*/ 91 w 129"/>
                <a:gd name="T21" fmla="*/ 74 h 95"/>
                <a:gd name="T22" fmla="*/ 106 w 129"/>
                <a:gd name="T23" fmla="*/ 74 h 95"/>
                <a:gd name="T24" fmla="*/ 106 w 129"/>
                <a:gd name="T25" fmla="*/ 74 h 9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9"/>
                <a:gd name="T40" fmla="*/ 0 h 95"/>
                <a:gd name="T41" fmla="*/ 129 w 129"/>
                <a:gd name="T42" fmla="*/ 95 h 9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9" h="95">
                  <a:moveTo>
                    <a:pt x="8" y="0"/>
                  </a:moveTo>
                  <a:lnTo>
                    <a:pt x="27" y="15"/>
                  </a:lnTo>
                  <a:lnTo>
                    <a:pt x="25" y="21"/>
                  </a:lnTo>
                  <a:lnTo>
                    <a:pt x="21" y="23"/>
                  </a:lnTo>
                  <a:lnTo>
                    <a:pt x="0" y="7"/>
                  </a:lnTo>
                  <a:lnTo>
                    <a:pt x="8" y="0"/>
                  </a:lnTo>
                  <a:close/>
                  <a:moveTo>
                    <a:pt x="106" y="74"/>
                  </a:moveTo>
                  <a:lnTo>
                    <a:pt x="129" y="89"/>
                  </a:lnTo>
                  <a:lnTo>
                    <a:pt x="118" y="95"/>
                  </a:lnTo>
                  <a:lnTo>
                    <a:pt x="91" y="74"/>
                  </a:lnTo>
                  <a:lnTo>
                    <a:pt x="106" y="74"/>
                  </a:lnTo>
                  <a:close/>
                </a:path>
              </a:pathLst>
            </a:custGeom>
            <a:solidFill>
              <a:srgbClr val="72F685"/>
            </a:solidFill>
            <a:ln w="9525">
              <a:noFill/>
              <a:round/>
              <a:headEnd/>
              <a:tailEnd/>
            </a:ln>
          </p:spPr>
          <p:txBody>
            <a:bodyPr/>
            <a:lstStyle/>
            <a:p>
              <a:endParaRPr lang="pt-BR"/>
            </a:p>
          </p:txBody>
        </p:sp>
        <p:sp>
          <p:nvSpPr>
            <p:cNvPr id="21540" name="Freeform 630"/>
            <p:cNvSpPr>
              <a:spLocks noEditPoints="1"/>
            </p:cNvSpPr>
            <p:nvPr/>
          </p:nvSpPr>
          <p:spPr bwMode="auto">
            <a:xfrm>
              <a:off x="5026" y="3203"/>
              <a:ext cx="129" cy="95"/>
            </a:xfrm>
            <a:custGeom>
              <a:avLst/>
              <a:gdLst>
                <a:gd name="T0" fmla="*/ 11 w 129"/>
                <a:gd name="T1" fmla="*/ 2 h 95"/>
                <a:gd name="T2" fmla="*/ 24 w 129"/>
                <a:gd name="T3" fmla="*/ 10 h 95"/>
                <a:gd name="T4" fmla="*/ 19 w 129"/>
                <a:gd name="T5" fmla="*/ 21 h 95"/>
                <a:gd name="T6" fmla="*/ 0 w 129"/>
                <a:gd name="T7" fmla="*/ 6 h 95"/>
                <a:gd name="T8" fmla="*/ 7 w 129"/>
                <a:gd name="T9" fmla="*/ 0 h 95"/>
                <a:gd name="T10" fmla="*/ 11 w 129"/>
                <a:gd name="T11" fmla="*/ 2 h 95"/>
                <a:gd name="T12" fmla="*/ 11 w 129"/>
                <a:gd name="T13" fmla="*/ 2 h 95"/>
                <a:gd name="T14" fmla="*/ 117 w 129"/>
                <a:gd name="T15" fmla="*/ 78 h 95"/>
                <a:gd name="T16" fmla="*/ 125 w 129"/>
                <a:gd name="T17" fmla="*/ 84 h 95"/>
                <a:gd name="T18" fmla="*/ 129 w 129"/>
                <a:gd name="T19" fmla="*/ 91 h 95"/>
                <a:gd name="T20" fmla="*/ 121 w 129"/>
                <a:gd name="T21" fmla="*/ 95 h 95"/>
                <a:gd name="T22" fmla="*/ 98 w 129"/>
                <a:gd name="T23" fmla="*/ 80 h 95"/>
                <a:gd name="T24" fmla="*/ 117 w 129"/>
                <a:gd name="T25" fmla="*/ 78 h 95"/>
                <a:gd name="T26" fmla="*/ 117 w 129"/>
                <a:gd name="T27" fmla="*/ 78 h 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95"/>
                <a:gd name="T44" fmla="*/ 129 w 129"/>
                <a:gd name="T45" fmla="*/ 95 h 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95">
                  <a:moveTo>
                    <a:pt x="11" y="2"/>
                  </a:moveTo>
                  <a:lnTo>
                    <a:pt x="24" y="10"/>
                  </a:lnTo>
                  <a:lnTo>
                    <a:pt x="19" y="21"/>
                  </a:lnTo>
                  <a:lnTo>
                    <a:pt x="0" y="6"/>
                  </a:lnTo>
                  <a:lnTo>
                    <a:pt x="7" y="0"/>
                  </a:lnTo>
                  <a:lnTo>
                    <a:pt x="11" y="2"/>
                  </a:lnTo>
                  <a:close/>
                  <a:moveTo>
                    <a:pt x="117" y="78"/>
                  </a:moveTo>
                  <a:lnTo>
                    <a:pt x="125" y="84"/>
                  </a:lnTo>
                  <a:lnTo>
                    <a:pt x="129" y="91"/>
                  </a:lnTo>
                  <a:lnTo>
                    <a:pt x="121" y="95"/>
                  </a:lnTo>
                  <a:lnTo>
                    <a:pt x="98" y="80"/>
                  </a:lnTo>
                  <a:lnTo>
                    <a:pt x="117" y="78"/>
                  </a:lnTo>
                  <a:close/>
                </a:path>
              </a:pathLst>
            </a:custGeom>
            <a:solidFill>
              <a:srgbClr val="78FA81"/>
            </a:solidFill>
            <a:ln w="9525">
              <a:noFill/>
              <a:round/>
              <a:headEnd/>
              <a:tailEnd/>
            </a:ln>
          </p:spPr>
          <p:txBody>
            <a:bodyPr/>
            <a:lstStyle/>
            <a:p>
              <a:endParaRPr lang="pt-BR"/>
            </a:p>
          </p:txBody>
        </p:sp>
        <p:sp>
          <p:nvSpPr>
            <p:cNvPr id="21541" name="Freeform 631"/>
            <p:cNvSpPr>
              <a:spLocks noEditPoints="1"/>
            </p:cNvSpPr>
            <p:nvPr/>
          </p:nvSpPr>
          <p:spPr bwMode="auto">
            <a:xfrm>
              <a:off x="5037" y="3205"/>
              <a:ext cx="114" cy="82"/>
            </a:xfrm>
            <a:custGeom>
              <a:avLst/>
              <a:gdLst>
                <a:gd name="T0" fmla="*/ 114 w 114"/>
                <a:gd name="T1" fmla="*/ 82 h 82"/>
                <a:gd name="T2" fmla="*/ 106 w 114"/>
                <a:gd name="T3" fmla="*/ 76 h 82"/>
                <a:gd name="T4" fmla="*/ 110 w 114"/>
                <a:gd name="T5" fmla="*/ 76 h 82"/>
                <a:gd name="T6" fmla="*/ 114 w 114"/>
                <a:gd name="T7" fmla="*/ 82 h 82"/>
                <a:gd name="T8" fmla="*/ 114 w 114"/>
                <a:gd name="T9" fmla="*/ 82 h 82"/>
                <a:gd name="T10" fmla="*/ 13 w 114"/>
                <a:gd name="T11" fmla="*/ 8 h 82"/>
                <a:gd name="T12" fmla="*/ 0 w 114"/>
                <a:gd name="T13" fmla="*/ 0 h 82"/>
                <a:gd name="T14" fmla="*/ 15 w 114"/>
                <a:gd name="T15" fmla="*/ 4 h 82"/>
                <a:gd name="T16" fmla="*/ 13 w 114"/>
                <a:gd name="T17" fmla="*/ 8 h 82"/>
                <a:gd name="T18" fmla="*/ 13 w 114"/>
                <a:gd name="T19" fmla="*/ 8 h 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2"/>
                <a:gd name="T32" fmla="*/ 114 w 114"/>
                <a:gd name="T33" fmla="*/ 82 h 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2">
                  <a:moveTo>
                    <a:pt x="114" y="82"/>
                  </a:moveTo>
                  <a:lnTo>
                    <a:pt x="106" y="76"/>
                  </a:lnTo>
                  <a:lnTo>
                    <a:pt x="110" y="76"/>
                  </a:lnTo>
                  <a:lnTo>
                    <a:pt x="114" y="82"/>
                  </a:lnTo>
                  <a:close/>
                  <a:moveTo>
                    <a:pt x="13" y="8"/>
                  </a:moveTo>
                  <a:lnTo>
                    <a:pt x="0" y="0"/>
                  </a:lnTo>
                  <a:lnTo>
                    <a:pt x="15" y="4"/>
                  </a:lnTo>
                  <a:lnTo>
                    <a:pt x="13" y="8"/>
                  </a:lnTo>
                  <a:close/>
                </a:path>
              </a:pathLst>
            </a:custGeom>
            <a:solidFill>
              <a:srgbClr val="7FFF7F"/>
            </a:solidFill>
            <a:ln w="9525">
              <a:noFill/>
              <a:round/>
              <a:headEnd/>
              <a:tailEnd/>
            </a:ln>
          </p:spPr>
          <p:txBody>
            <a:bodyPr/>
            <a:lstStyle/>
            <a:p>
              <a:endParaRPr lang="pt-BR"/>
            </a:p>
          </p:txBody>
        </p:sp>
        <p:sp>
          <p:nvSpPr>
            <p:cNvPr id="21542" name="Freeform 632"/>
            <p:cNvSpPr>
              <a:spLocks/>
            </p:cNvSpPr>
            <p:nvPr/>
          </p:nvSpPr>
          <p:spPr bwMode="auto">
            <a:xfrm>
              <a:off x="4705" y="3146"/>
              <a:ext cx="601" cy="361"/>
            </a:xfrm>
            <a:custGeom>
              <a:avLst/>
              <a:gdLst>
                <a:gd name="T0" fmla="*/ 97 w 601"/>
                <a:gd name="T1" fmla="*/ 19 h 361"/>
                <a:gd name="T2" fmla="*/ 129 w 601"/>
                <a:gd name="T3" fmla="*/ 8 h 361"/>
                <a:gd name="T4" fmla="*/ 154 w 601"/>
                <a:gd name="T5" fmla="*/ 0 h 361"/>
                <a:gd name="T6" fmla="*/ 180 w 601"/>
                <a:gd name="T7" fmla="*/ 4 h 361"/>
                <a:gd name="T8" fmla="*/ 220 w 601"/>
                <a:gd name="T9" fmla="*/ 4 h 361"/>
                <a:gd name="T10" fmla="*/ 248 w 601"/>
                <a:gd name="T11" fmla="*/ 6 h 361"/>
                <a:gd name="T12" fmla="*/ 267 w 601"/>
                <a:gd name="T13" fmla="*/ 12 h 361"/>
                <a:gd name="T14" fmla="*/ 307 w 601"/>
                <a:gd name="T15" fmla="*/ 25 h 361"/>
                <a:gd name="T16" fmla="*/ 355 w 601"/>
                <a:gd name="T17" fmla="*/ 44 h 361"/>
                <a:gd name="T18" fmla="*/ 391 w 601"/>
                <a:gd name="T19" fmla="*/ 63 h 361"/>
                <a:gd name="T20" fmla="*/ 414 w 601"/>
                <a:gd name="T21" fmla="*/ 76 h 361"/>
                <a:gd name="T22" fmla="*/ 419 w 601"/>
                <a:gd name="T23" fmla="*/ 86 h 361"/>
                <a:gd name="T24" fmla="*/ 421 w 601"/>
                <a:gd name="T25" fmla="*/ 91 h 361"/>
                <a:gd name="T26" fmla="*/ 425 w 601"/>
                <a:gd name="T27" fmla="*/ 93 h 361"/>
                <a:gd name="T28" fmla="*/ 450 w 601"/>
                <a:gd name="T29" fmla="*/ 101 h 361"/>
                <a:gd name="T30" fmla="*/ 478 w 601"/>
                <a:gd name="T31" fmla="*/ 112 h 361"/>
                <a:gd name="T32" fmla="*/ 495 w 601"/>
                <a:gd name="T33" fmla="*/ 124 h 361"/>
                <a:gd name="T34" fmla="*/ 516 w 601"/>
                <a:gd name="T35" fmla="*/ 148 h 361"/>
                <a:gd name="T36" fmla="*/ 548 w 601"/>
                <a:gd name="T37" fmla="*/ 181 h 361"/>
                <a:gd name="T38" fmla="*/ 575 w 601"/>
                <a:gd name="T39" fmla="*/ 209 h 361"/>
                <a:gd name="T40" fmla="*/ 592 w 601"/>
                <a:gd name="T41" fmla="*/ 226 h 361"/>
                <a:gd name="T42" fmla="*/ 600 w 601"/>
                <a:gd name="T43" fmla="*/ 241 h 361"/>
                <a:gd name="T44" fmla="*/ 600 w 601"/>
                <a:gd name="T45" fmla="*/ 264 h 361"/>
                <a:gd name="T46" fmla="*/ 588 w 601"/>
                <a:gd name="T47" fmla="*/ 283 h 361"/>
                <a:gd name="T48" fmla="*/ 575 w 601"/>
                <a:gd name="T49" fmla="*/ 294 h 361"/>
                <a:gd name="T50" fmla="*/ 544 w 601"/>
                <a:gd name="T51" fmla="*/ 310 h 361"/>
                <a:gd name="T52" fmla="*/ 505 w 601"/>
                <a:gd name="T53" fmla="*/ 321 h 361"/>
                <a:gd name="T54" fmla="*/ 455 w 601"/>
                <a:gd name="T55" fmla="*/ 321 h 361"/>
                <a:gd name="T56" fmla="*/ 385 w 601"/>
                <a:gd name="T57" fmla="*/ 308 h 361"/>
                <a:gd name="T58" fmla="*/ 326 w 601"/>
                <a:gd name="T59" fmla="*/ 298 h 361"/>
                <a:gd name="T60" fmla="*/ 309 w 601"/>
                <a:gd name="T61" fmla="*/ 306 h 361"/>
                <a:gd name="T62" fmla="*/ 288 w 601"/>
                <a:gd name="T63" fmla="*/ 327 h 361"/>
                <a:gd name="T64" fmla="*/ 273 w 601"/>
                <a:gd name="T65" fmla="*/ 340 h 361"/>
                <a:gd name="T66" fmla="*/ 256 w 601"/>
                <a:gd name="T67" fmla="*/ 349 h 361"/>
                <a:gd name="T68" fmla="*/ 231 w 601"/>
                <a:gd name="T69" fmla="*/ 359 h 361"/>
                <a:gd name="T70" fmla="*/ 203 w 601"/>
                <a:gd name="T71" fmla="*/ 359 h 361"/>
                <a:gd name="T72" fmla="*/ 159 w 601"/>
                <a:gd name="T73" fmla="*/ 346 h 361"/>
                <a:gd name="T74" fmla="*/ 116 w 601"/>
                <a:gd name="T75" fmla="*/ 327 h 361"/>
                <a:gd name="T76" fmla="*/ 83 w 601"/>
                <a:gd name="T77" fmla="*/ 310 h 361"/>
                <a:gd name="T78" fmla="*/ 70 w 601"/>
                <a:gd name="T79" fmla="*/ 298 h 361"/>
                <a:gd name="T80" fmla="*/ 70 w 601"/>
                <a:gd name="T81" fmla="*/ 289 h 361"/>
                <a:gd name="T82" fmla="*/ 74 w 601"/>
                <a:gd name="T83" fmla="*/ 279 h 361"/>
                <a:gd name="T84" fmla="*/ 76 w 601"/>
                <a:gd name="T85" fmla="*/ 270 h 361"/>
                <a:gd name="T86" fmla="*/ 68 w 601"/>
                <a:gd name="T87" fmla="*/ 262 h 361"/>
                <a:gd name="T88" fmla="*/ 45 w 601"/>
                <a:gd name="T89" fmla="*/ 245 h 361"/>
                <a:gd name="T90" fmla="*/ 23 w 601"/>
                <a:gd name="T91" fmla="*/ 220 h 361"/>
                <a:gd name="T92" fmla="*/ 9 w 601"/>
                <a:gd name="T93" fmla="*/ 186 h 361"/>
                <a:gd name="T94" fmla="*/ 2 w 601"/>
                <a:gd name="T95" fmla="*/ 146 h 361"/>
                <a:gd name="T96" fmla="*/ 2 w 601"/>
                <a:gd name="T97" fmla="*/ 118 h 361"/>
                <a:gd name="T98" fmla="*/ 34 w 601"/>
                <a:gd name="T99" fmla="*/ 82 h 361"/>
                <a:gd name="T100" fmla="*/ 76 w 601"/>
                <a:gd name="T101" fmla="*/ 36 h 36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01"/>
                <a:gd name="T154" fmla="*/ 0 h 361"/>
                <a:gd name="T155" fmla="*/ 601 w 601"/>
                <a:gd name="T156" fmla="*/ 361 h 36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01" h="361">
                  <a:moveTo>
                    <a:pt x="87" y="23"/>
                  </a:moveTo>
                  <a:lnTo>
                    <a:pt x="91" y="23"/>
                  </a:lnTo>
                  <a:lnTo>
                    <a:pt x="97" y="19"/>
                  </a:lnTo>
                  <a:lnTo>
                    <a:pt x="106" y="15"/>
                  </a:lnTo>
                  <a:lnTo>
                    <a:pt x="116" y="12"/>
                  </a:lnTo>
                  <a:lnTo>
                    <a:pt x="129" y="8"/>
                  </a:lnTo>
                  <a:lnTo>
                    <a:pt x="140" y="4"/>
                  </a:lnTo>
                  <a:lnTo>
                    <a:pt x="148" y="2"/>
                  </a:lnTo>
                  <a:lnTo>
                    <a:pt x="154" y="0"/>
                  </a:lnTo>
                  <a:lnTo>
                    <a:pt x="161" y="0"/>
                  </a:lnTo>
                  <a:lnTo>
                    <a:pt x="167" y="0"/>
                  </a:lnTo>
                  <a:lnTo>
                    <a:pt x="180" y="4"/>
                  </a:lnTo>
                  <a:lnTo>
                    <a:pt x="193" y="4"/>
                  </a:lnTo>
                  <a:lnTo>
                    <a:pt x="207" y="4"/>
                  </a:lnTo>
                  <a:lnTo>
                    <a:pt x="220" y="4"/>
                  </a:lnTo>
                  <a:lnTo>
                    <a:pt x="231" y="6"/>
                  </a:lnTo>
                  <a:lnTo>
                    <a:pt x="243" y="6"/>
                  </a:lnTo>
                  <a:lnTo>
                    <a:pt x="248" y="6"/>
                  </a:lnTo>
                  <a:lnTo>
                    <a:pt x="254" y="8"/>
                  </a:lnTo>
                  <a:lnTo>
                    <a:pt x="260" y="8"/>
                  </a:lnTo>
                  <a:lnTo>
                    <a:pt x="267" y="12"/>
                  </a:lnTo>
                  <a:lnTo>
                    <a:pt x="279" y="15"/>
                  </a:lnTo>
                  <a:lnTo>
                    <a:pt x="292" y="19"/>
                  </a:lnTo>
                  <a:lnTo>
                    <a:pt x="307" y="25"/>
                  </a:lnTo>
                  <a:lnTo>
                    <a:pt x="324" y="31"/>
                  </a:lnTo>
                  <a:lnTo>
                    <a:pt x="340" y="36"/>
                  </a:lnTo>
                  <a:lnTo>
                    <a:pt x="355" y="44"/>
                  </a:lnTo>
                  <a:lnTo>
                    <a:pt x="366" y="52"/>
                  </a:lnTo>
                  <a:lnTo>
                    <a:pt x="379" y="57"/>
                  </a:lnTo>
                  <a:lnTo>
                    <a:pt x="391" y="63"/>
                  </a:lnTo>
                  <a:lnTo>
                    <a:pt x="400" y="69"/>
                  </a:lnTo>
                  <a:lnTo>
                    <a:pt x="406" y="72"/>
                  </a:lnTo>
                  <a:lnTo>
                    <a:pt x="414" y="76"/>
                  </a:lnTo>
                  <a:lnTo>
                    <a:pt x="417" y="80"/>
                  </a:lnTo>
                  <a:lnTo>
                    <a:pt x="419" y="84"/>
                  </a:lnTo>
                  <a:lnTo>
                    <a:pt x="419" y="86"/>
                  </a:lnTo>
                  <a:lnTo>
                    <a:pt x="419" y="89"/>
                  </a:lnTo>
                  <a:lnTo>
                    <a:pt x="421" y="89"/>
                  </a:lnTo>
                  <a:lnTo>
                    <a:pt x="421" y="91"/>
                  </a:lnTo>
                  <a:lnTo>
                    <a:pt x="423" y="93"/>
                  </a:lnTo>
                  <a:lnTo>
                    <a:pt x="425" y="93"/>
                  </a:lnTo>
                  <a:lnTo>
                    <a:pt x="431" y="95"/>
                  </a:lnTo>
                  <a:lnTo>
                    <a:pt x="440" y="99"/>
                  </a:lnTo>
                  <a:lnTo>
                    <a:pt x="450" y="101"/>
                  </a:lnTo>
                  <a:lnTo>
                    <a:pt x="461" y="105"/>
                  </a:lnTo>
                  <a:lnTo>
                    <a:pt x="470" y="108"/>
                  </a:lnTo>
                  <a:lnTo>
                    <a:pt x="478" y="112"/>
                  </a:lnTo>
                  <a:lnTo>
                    <a:pt x="484" y="114"/>
                  </a:lnTo>
                  <a:lnTo>
                    <a:pt x="489" y="118"/>
                  </a:lnTo>
                  <a:lnTo>
                    <a:pt x="495" y="124"/>
                  </a:lnTo>
                  <a:lnTo>
                    <a:pt x="501" y="131"/>
                  </a:lnTo>
                  <a:lnTo>
                    <a:pt x="508" y="139"/>
                  </a:lnTo>
                  <a:lnTo>
                    <a:pt x="516" y="148"/>
                  </a:lnTo>
                  <a:lnTo>
                    <a:pt x="525" y="158"/>
                  </a:lnTo>
                  <a:lnTo>
                    <a:pt x="537" y="169"/>
                  </a:lnTo>
                  <a:lnTo>
                    <a:pt x="548" y="181"/>
                  </a:lnTo>
                  <a:lnTo>
                    <a:pt x="560" y="192"/>
                  </a:lnTo>
                  <a:lnTo>
                    <a:pt x="567" y="201"/>
                  </a:lnTo>
                  <a:lnTo>
                    <a:pt x="575" y="209"/>
                  </a:lnTo>
                  <a:lnTo>
                    <a:pt x="582" y="217"/>
                  </a:lnTo>
                  <a:lnTo>
                    <a:pt x="588" y="222"/>
                  </a:lnTo>
                  <a:lnTo>
                    <a:pt x="592" y="226"/>
                  </a:lnTo>
                  <a:lnTo>
                    <a:pt x="596" y="232"/>
                  </a:lnTo>
                  <a:lnTo>
                    <a:pt x="600" y="236"/>
                  </a:lnTo>
                  <a:lnTo>
                    <a:pt x="600" y="241"/>
                  </a:lnTo>
                  <a:lnTo>
                    <a:pt x="601" y="247"/>
                  </a:lnTo>
                  <a:lnTo>
                    <a:pt x="601" y="255"/>
                  </a:lnTo>
                  <a:lnTo>
                    <a:pt x="600" y="264"/>
                  </a:lnTo>
                  <a:lnTo>
                    <a:pt x="596" y="272"/>
                  </a:lnTo>
                  <a:lnTo>
                    <a:pt x="590" y="281"/>
                  </a:lnTo>
                  <a:lnTo>
                    <a:pt x="588" y="283"/>
                  </a:lnTo>
                  <a:lnTo>
                    <a:pt x="584" y="289"/>
                  </a:lnTo>
                  <a:lnTo>
                    <a:pt x="581" y="291"/>
                  </a:lnTo>
                  <a:lnTo>
                    <a:pt x="575" y="294"/>
                  </a:lnTo>
                  <a:lnTo>
                    <a:pt x="565" y="298"/>
                  </a:lnTo>
                  <a:lnTo>
                    <a:pt x="556" y="304"/>
                  </a:lnTo>
                  <a:lnTo>
                    <a:pt x="544" y="310"/>
                  </a:lnTo>
                  <a:lnTo>
                    <a:pt x="531" y="315"/>
                  </a:lnTo>
                  <a:lnTo>
                    <a:pt x="518" y="319"/>
                  </a:lnTo>
                  <a:lnTo>
                    <a:pt x="505" y="321"/>
                  </a:lnTo>
                  <a:lnTo>
                    <a:pt x="489" y="323"/>
                  </a:lnTo>
                  <a:lnTo>
                    <a:pt x="476" y="323"/>
                  </a:lnTo>
                  <a:lnTo>
                    <a:pt x="455" y="321"/>
                  </a:lnTo>
                  <a:lnTo>
                    <a:pt x="433" y="317"/>
                  </a:lnTo>
                  <a:lnTo>
                    <a:pt x="410" y="311"/>
                  </a:lnTo>
                  <a:lnTo>
                    <a:pt x="385" y="308"/>
                  </a:lnTo>
                  <a:lnTo>
                    <a:pt x="360" y="302"/>
                  </a:lnTo>
                  <a:lnTo>
                    <a:pt x="341" y="298"/>
                  </a:lnTo>
                  <a:lnTo>
                    <a:pt x="326" y="298"/>
                  </a:lnTo>
                  <a:lnTo>
                    <a:pt x="319" y="298"/>
                  </a:lnTo>
                  <a:lnTo>
                    <a:pt x="315" y="300"/>
                  </a:lnTo>
                  <a:lnTo>
                    <a:pt x="309" y="306"/>
                  </a:lnTo>
                  <a:lnTo>
                    <a:pt x="302" y="311"/>
                  </a:lnTo>
                  <a:lnTo>
                    <a:pt x="296" y="319"/>
                  </a:lnTo>
                  <a:lnTo>
                    <a:pt x="288" y="327"/>
                  </a:lnTo>
                  <a:lnTo>
                    <a:pt x="281" y="330"/>
                  </a:lnTo>
                  <a:lnTo>
                    <a:pt x="277" y="338"/>
                  </a:lnTo>
                  <a:lnTo>
                    <a:pt x="273" y="340"/>
                  </a:lnTo>
                  <a:lnTo>
                    <a:pt x="269" y="344"/>
                  </a:lnTo>
                  <a:lnTo>
                    <a:pt x="264" y="348"/>
                  </a:lnTo>
                  <a:lnTo>
                    <a:pt x="256" y="349"/>
                  </a:lnTo>
                  <a:lnTo>
                    <a:pt x="248" y="355"/>
                  </a:lnTo>
                  <a:lnTo>
                    <a:pt x="239" y="357"/>
                  </a:lnTo>
                  <a:lnTo>
                    <a:pt x="231" y="359"/>
                  </a:lnTo>
                  <a:lnTo>
                    <a:pt x="222" y="361"/>
                  </a:lnTo>
                  <a:lnTo>
                    <a:pt x="214" y="361"/>
                  </a:lnTo>
                  <a:lnTo>
                    <a:pt x="203" y="359"/>
                  </a:lnTo>
                  <a:lnTo>
                    <a:pt x="191" y="357"/>
                  </a:lnTo>
                  <a:lnTo>
                    <a:pt x="176" y="351"/>
                  </a:lnTo>
                  <a:lnTo>
                    <a:pt x="159" y="346"/>
                  </a:lnTo>
                  <a:lnTo>
                    <a:pt x="144" y="340"/>
                  </a:lnTo>
                  <a:lnTo>
                    <a:pt x="129" y="334"/>
                  </a:lnTo>
                  <a:lnTo>
                    <a:pt x="116" y="327"/>
                  </a:lnTo>
                  <a:lnTo>
                    <a:pt x="102" y="321"/>
                  </a:lnTo>
                  <a:lnTo>
                    <a:pt x="91" y="315"/>
                  </a:lnTo>
                  <a:lnTo>
                    <a:pt x="83" y="310"/>
                  </a:lnTo>
                  <a:lnTo>
                    <a:pt x="78" y="306"/>
                  </a:lnTo>
                  <a:lnTo>
                    <a:pt x="72" y="302"/>
                  </a:lnTo>
                  <a:lnTo>
                    <a:pt x="70" y="298"/>
                  </a:lnTo>
                  <a:lnTo>
                    <a:pt x="68" y="296"/>
                  </a:lnTo>
                  <a:lnTo>
                    <a:pt x="68" y="293"/>
                  </a:lnTo>
                  <a:lnTo>
                    <a:pt x="70" y="289"/>
                  </a:lnTo>
                  <a:lnTo>
                    <a:pt x="70" y="285"/>
                  </a:lnTo>
                  <a:lnTo>
                    <a:pt x="72" y="281"/>
                  </a:lnTo>
                  <a:lnTo>
                    <a:pt x="74" y="279"/>
                  </a:lnTo>
                  <a:lnTo>
                    <a:pt x="74" y="275"/>
                  </a:lnTo>
                  <a:lnTo>
                    <a:pt x="76" y="272"/>
                  </a:lnTo>
                  <a:lnTo>
                    <a:pt x="76" y="270"/>
                  </a:lnTo>
                  <a:lnTo>
                    <a:pt x="74" y="268"/>
                  </a:lnTo>
                  <a:lnTo>
                    <a:pt x="72" y="264"/>
                  </a:lnTo>
                  <a:lnTo>
                    <a:pt x="68" y="262"/>
                  </a:lnTo>
                  <a:lnTo>
                    <a:pt x="61" y="256"/>
                  </a:lnTo>
                  <a:lnTo>
                    <a:pt x="53" y="251"/>
                  </a:lnTo>
                  <a:lnTo>
                    <a:pt x="45" y="245"/>
                  </a:lnTo>
                  <a:lnTo>
                    <a:pt x="38" y="237"/>
                  </a:lnTo>
                  <a:lnTo>
                    <a:pt x="30" y="228"/>
                  </a:lnTo>
                  <a:lnTo>
                    <a:pt x="23" y="220"/>
                  </a:lnTo>
                  <a:lnTo>
                    <a:pt x="19" y="209"/>
                  </a:lnTo>
                  <a:lnTo>
                    <a:pt x="15" y="200"/>
                  </a:lnTo>
                  <a:lnTo>
                    <a:pt x="9" y="186"/>
                  </a:lnTo>
                  <a:lnTo>
                    <a:pt x="5" y="175"/>
                  </a:lnTo>
                  <a:lnTo>
                    <a:pt x="2" y="160"/>
                  </a:lnTo>
                  <a:lnTo>
                    <a:pt x="2" y="146"/>
                  </a:lnTo>
                  <a:lnTo>
                    <a:pt x="0" y="135"/>
                  </a:lnTo>
                  <a:lnTo>
                    <a:pt x="0" y="124"/>
                  </a:lnTo>
                  <a:lnTo>
                    <a:pt x="2" y="118"/>
                  </a:lnTo>
                  <a:lnTo>
                    <a:pt x="9" y="108"/>
                  </a:lnTo>
                  <a:lnTo>
                    <a:pt x="21" y="97"/>
                  </a:lnTo>
                  <a:lnTo>
                    <a:pt x="34" y="82"/>
                  </a:lnTo>
                  <a:lnTo>
                    <a:pt x="49" y="65"/>
                  </a:lnTo>
                  <a:lnTo>
                    <a:pt x="64" y="50"/>
                  </a:lnTo>
                  <a:lnTo>
                    <a:pt x="76" y="36"/>
                  </a:lnTo>
                  <a:lnTo>
                    <a:pt x="85" y="27"/>
                  </a:lnTo>
                  <a:lnTo>
                    <a:pt x="87" y="23"/>
                  </a:lnTo>
                  <a:close/>
                </a:path>
              </a:pathLst>
            </a:custGeom>
            <a:solidFill>
              <a:srgbClr val="FFCC00"/>
            </a:solidFill>
            <a:ln w="9525">
              <a:noFill/>
              <a:round/>
              <a:headEnd/>
              <a:tailEnd/>
            </a:ln>
          </p:spPr>
          <p:txBody>
            <a:bodyPr/>
            <a:lstStyle/>
            <a:p>
              <a:endParaRPr lang="pt-BR"/>
            </a:p>
          </p:txBody>
        </p:sp>
        <p:sp>
          <p:nvSpPr>
            <p:cNvPr id="21543" name="Freeform 633"/>
            <p:cNvSpPr>
              <a:spLocks/>
            </p:cNvSpPr>
            <p:nvPr/>
          </p:nvSpPr>
          <p:spPr bwMode="auto">
            <a:xfrm>
              <a:off x="4790" y="3142"/>
              <a:ext cx="84" cy="31"/>
            </a:xfrm>
            <a:custGeom>
              <a:avLst/>
              <a:gdLst>
                <a:gd name="T0" fmla="*/ 84 w 84"/>
                <a:gd name="T1" fmla="*/ 0 h 31"/>
                <a:gd name="T2" fmla="*/ 76 w 84"/>
                <a:gd name="T3" fmla="*/ 0 h 31"/>
                <a:gd name="T4" fmla="*/ 69 w 84"/>
                <a:gd name="T5" fmla="*/ 0 h 31"/>
                <a:gd name="T6" fmla="*/ 61 w 84"/>
                <a:gd name="T7" fmla="*/ 2 h 31"/>
                <a:gd name="T8" fmla="*/ 53 w 84"/>
                <a:gd name="T9" fmla="*/ 2 h 31"/>
                <a:gd name="T10" fmla="*/ 40 w 84"/>
                <a:gd name="T11" fmla="*/ 8 h 31"/>
                <a:gd name="T12" fmla="*/ 29 w 84"/>
                <a:gd name="T13" fmla="*/ 12 h 31"/>
                <a:gd name="T14" fmla="*/ 15 w 84"/>
                <a:gd name="T15" fmla="*/ 16 h 31"/>
                <a:gd name="T16" fmla="*/ 8 w 84"/>
                <a:gd name="T17" fmla="*/ 19 h 31"/>
                <a:gd name="T18" fmla="*/ 2 w 84"/>
                <a:gd name="T19" fmla="*/ 23 h 31"/>
                <a:gd name="T20" fmla="*/ 0 w 84"/>
                <a:gd name="T21" fmla="*/ 25 h 31"/>
                <a:gd name="T22" fmla="*/ 6 w 84"/>
                <a:gd name="T23" fmla="*/ 31 h 31"/>
                <a:gd name="T24" fmla="*/ 8 w 84"/>
                <a:gd name="T25" fmla="*/ 31 h 31"/>
                <a:gd name="T26" fmla="*/ 15 w 84"/>
                <a:gd name="T27" fmla="*/ 27 h 31"/>
                <a:gd name="T28" fmla="*/ 23 w 84"/>
                <a:gd name="T29" fmla="*/ 23 h 31"/>
                <a:gd name="T30" fmla="*/ 34 w 84"/>
                <a:gd name="T31" fmla="*/ 19 h 31"/>
                <a:gd name="T32" fmla="*/ 44 w 84"/>
                <a:gd name="T33" fmla="*/ 14 h 31"/>
                <a:gd name="T34" fmla="*/ 59 w 84"/>
                <a:gd name="T35" fmla="*/ 12 h 31"/>
                <a:gd name="T36" fmla="*/ 63 w 84"/>
                <a:gd name="T37" fmla="*/ 10 h 31"/>
                <a:gd name="T38" fmla="*/ 69 w 84"/>
                <a:gd name="T39" fmla="*/ 8 h 31"/>
                <a:gd name="T40" fmla="*/ 74 w 84"/>
                <a:gd name="T41" fmla="*/ 8 h 31"/>
                <a:gd name="T42" fmla="*/ 80 w 84"/>
                <a:gd name="T43" fmla="*/ 10 h 31"/>
                <a:gd name="T44" fmla="*/ 84 w 84"/>
                <a:gd name="T45" fmla="*/ 0 h 3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4"/>
                <a:gd name="T70" fmla="*/ 0 h 31"/>
                <a:gd name="T71" fmla="*/ 84 w 84"/>
                <a:gd name="T72" fmla="*/ 31 h 3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4" h="31">
                  <a:moveTo>
                    <a:pt x="84" y="0"/>
                  </a:moveTo>
                  <a:lnTo>
                    <a:pt x="76" y="0"/>
                  </a:lnTo>
                  <a:lnTo>
                    <a:pt x="69" y="0"/>
                  </a:lnTo>
                  <a:lnTo>
                    <a:pt x="61" y="2"/>
                  </a:lnTo>
                  <a:lnTo>
                    <a:pt x="53" y="2"/>
                  </a:lnTo>
                  <a:lnTo>
                    <a:pt x="40" y="8"/>
                  </a:lnTo>
                  <a:lnTo>
                    <a:pt x="29" y="12"/>
                  </a:lnTo>
                  <a:lnTo>
                    <a:pt x="15" y="16"/>
                  </a:lnTo>
                  <a:lnTo>
                    <a:pt x="8" y="19"/>
                  </a:lnTo>
                  <a:lnTo>
                    <a:pt x="2" y="23"/>
                  </a:lnTo>
                  <a:lnTo>
                    <a:pt x="0" y="25"/>
                  </a:lnTo>
                  <a:lnTo>
                    <a:pt x="6" y="31"/>
                  </a:lnTo>
                  <a:lnTo>
                    <a:pt x="8" y="31"/>
                  </a:lnTo>
                  <a:lnTo>
                    <a:pt x="15" y="27"/>
                  </a:lnTo>
                  <a:lnTo>
                    <a:pt x="23" y="23"/>
                  </a:lnTo>
                  <a:lnTo>
                    <a:pt x="34" y="19"/>
                  </a:lnTo>
                  <a:lnTo>
                    <a:pt x="44" y="14"/>
                  </a:lnTo>
                  <a:lnTo>
                    <a:pt x="59" y="12"/>
                  </a:lnTo>
                  <a:lnTo>
                    <a:pt x="63" y="10"/>
                  </a:lnTo>
                  <a:lnTo>
                    <a:pt x="69" y="8"/>
                  </a:lnTo>
                  <a:lnTo>
                    <a:pt x="74" y="8"/>
                  </a:lnTo>
                  <a:lnTo>
                    <a:pt x="80" y="10"/>
                  </a:lnTo>
                  <a:lnTo>
                    <a:pt x="84" y="0"/>
                  </a:lnTo>
                  <a:close/>
                </a:path>
              </a:pathLst>
            </a:custGeom>
            <a:solidFill>
              <a:srgbClr val="000000"/>
            </a:solidFill>
            <a:ln w="9525">
              <a:noFill/>
              <a:round/>
              <a:headEnd/>
              <a:tailEnd/>
            </a:ln>
          </p:spPr>
          <p:txBody>
            <a:bodyPr/>
            <a:lstStyle/>
            <a:p>
              <a:endParaRPr lang="pt-BR"/>
            </a:p>
          </p:txBody>
        </p:sp>
        <p:sp>
          <p:nvSpPr>
            <p:cNvPr id="21544" name="Freeform 634"/>
            <p:cNvSpPr>
              <a:spLocks/>
            </p:cNvSpPr>
            <p:nvPr/>
          </p:nvSpPr>
          <p:spPr bwMode="auto">
            <a:xfrm>
              <a:off x="4870" y="3142"/>
              <a:ext cx="91" cy="16"/>
            </a:xfrm>
            <a:custGeom>
              <a:avLst/>
              <a:gdLst>
                <a:gd name="T0" fmla="*/ 91 w 91"/>
                <a:gd name="T1" fmla="*/ 8 h 16"/>
                <a:gd name="T2" fmla="*/ 85 w 91"/>
                <a:gd name="T3" fmla="*/ 6 h 16"/>
                <a:gd name="T4" fmla="*/ 78 w 91"/>
                <a:gd name="T5" fmla="*/ 6 h 16"/>
                <a:gd name="T6" fmla="*/ 66 w 91"/>
                <a:gd name="T7" fmla="*/ 4 h 16"/>
                <a:gd name="T8" fmla="*/ 55 w 91"/>
                <a:gd name="T9" fmla="*/ 4 h 16"/>
                <a:gd name="T10" fmla="*/ 42 w 91"/>
                <a:gd name="T11" fmla="*/ 4 h 16"/>
                <a:gd name="T12" fmla="*/ 28 w 91"/>
                <a:gd name="T13" fmla="*/ 4 h 16"/>
                <a:gd name="T14" fmla="*/ 15 w 91"/>
                <a:gd name="T15" fmla="*/ 2 h 16"/>
                <a:gd name="T16" fmla="*/ 4 w 91"/>
                <a:gd name="T17" fmla="*/ 0 h 16"/>
                <a:gd name="T18" fmla="*/ 0 w 91"/>
                <a:gd name="T19" fmla="*/ 10 h 16"/>
                <a:gd name="T20" fmla="*/ 13 w 91"/>
                <a:gd name="T21" fmla="*/ 12 h 16"/>
                <a:gd name="T22" fmla="*/ 26 w 91"/>
                <a:gd name="T23" fmla="*/ 12 h 16"/>
                <a:gd name="T24" fmla="*/ 40 w 91"/>
                <a:gd name="T25" fmla="*/ 12 h 16"/>
                <a:gd name="T26" fmla="*/ 55 w 91"/>
                <a:gd name="T27" fmla="*/ 12 h 16"/>
                <a:gd name="T28" fmla="*/ 66 w 91"/>
                <a:gd name="T29" fmla="*/ 14 h 16"/>
                <a:gd name="T30" fmla="*/ 76 w 91"/>
                <a:gd name="T31" fmla="*/ 14 h 16"/>
                <a:gd name="T32" fmla="*/ 83 w 91"/>
                <a:gd name="T33" fmla="*/ 16 h 16"/>
                <a:gd name="T34" fmla="*/ 85 w 91"/>
                <a:gd name="T35" fmla="*/ 16 h 16"/>
                <a:gd name="T36" fmla="*/ 91 w 91"/>
                <a:gd name="T37" fmla="*/ 8 h 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
                <a:gd name="T58" fmla="*/ 0 h 16"/>
                <a:gd name="T59" fmla="*/ 91 w 91"/>
                <a:gd name="T60" fmla="*/ 16 h 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 h="16">
                  <a:moveTo>
                    <a:pt x="91" y="8"/>
                  </a:moveTo>
                  <a:lnTo>
                    <a:pt x="85" y="6"/>
                  </a:lnTo>
                  <a:lnTo>
                    <a:pt x="78" y="6"/>
                  </a:lnTo>
                  <a:lnTo>
                    <a:pt x="66" y="4"/>
                  </a:lnTo>
                  <a:lnTo>
                    <a:pt x="55" y="4"/>
                  </a:lnTo>
                  <a:lnTo>
                    <a:pt x="42" y="4"/>
                  </a:lnTo>
                  <a:lnTo>
                    <a:pt x="28" y="4"/>
                  </a:lnTo>
                  <a:lnTo>
                    <a:pt x="15" y="2"/>
                  </a:lnTo>
                  <a:lnTo>
                    <a:pt x="4" y="0"/>
                  </a:lnTo>
                  <a:lnTo>
                    <a:pt x="0" y="10"/>
                  </a:lnTo>
                  <a:lnTo>
                    <a:pt x="13" y="12"/>
                  </a:lnTo>
                  <a:lnTo>
                    <a:pt x="26" y="12"/>
                  </a:lnTo>
                  <a:lnTo>
                    <a:pt x="40" y="12"/>
                  </a:lnTo>
                  <a:lnTo>
                    <a:pt x="55" y="12"/>
                  </a:lnTo>
                  <a:lnTo>
                    <a:pt x="66" y="14"/>
                  </a:lnTo>
                  <a:lnTo>
                    <a:pt x="76" y="14"/>
                  </a:lnTo>
                  <a:lnTo>
                    <a:pt x="83" y="16"/>
                  </a:lnTo>
                  <a:lnTo>
                    <a:pt x="85" y="16"/>
                  </a:lnTo>
                  <a:lnTo>
                    <a:pt x="91" y="8"/>
                  </a:lnTo>
                  <a:close/>
                </a:path>
              </a:pathLst>
            </a:custGeom>
            <a:solidFill>
              <a:srgbClr val="000000"/>
            </a:solidFill>
            <a:ln w="9525">
              <a:noFill/>
              <a:round/>
              <a:headEnd/>
              <a:tailEnd/>
            </a:ln>
          </p:spPr>
          <p:txBody>
            <a:bodyPr/>
            <a:lstStyle/>
            <a:p>
              <a:endParaRPr lang="pt-BR"/>
            </a:p>
          </p:txBody>
        </p:sp>
        <p:sp>
          <p:nvSpPr>
            <p:cNvPr id="21545" name="Freeform 635"/>
            <p:cNvSpPr>
              <a:spLocks/>
            </p:cNvSpPr>
            <p:nvPr/>
          </p:nvSpPr>
          <p:spPr bwMode="auto">
            <a:xfrm>
              <a:off x="4955" y="3150"/>
              <a:ext cx="107" cy="44"/>
            </a:xfrm>
            <a:custGeom>
              <a:avLst/>
              <a:gdLst>
                <a:gd name="T0" fmla="*/ 107 w 107"/>
                <a:gd name="T1" fmla="*/ 38 h 44"/>
                <a:gd name="T2" fmla="*/ 91 w 107"/>
                <a:gd name="T3" fmla="*/ 30 h 44"/>
                <a:gd name="T4" fmla="*/ 76 w 107"/>
                <a:gd name="T5" fmla="*/ 23 h 44"/>
                <a:gd name="T6" fmla="*/ 59 w 107"/>
                <a:gd name="T7" fmla="*/ 17 h 44"/>
                <a:gd name="T8" fmla="*/ 46 w 107"/>
                <a:gd name="T9" fmla="*/ 11 h 44"/>
                <a:gd name="T10" fmla="*/ 31 w 107"/>
                <a:gd name="T11" fmla="*/ 8 h 44"/>
                <a:gd name="T12" fmla="*/ 19 w 107"/>
                <a:gd name="T13" fmla="*/ 4 h 44"/>
                <a:gd name="T14" fmla="*/ 10 w 107"/>
                <a:gd name="T15" fmla="*/ 0 h 44"/>
                <a:gd name="T16" fmla="*/ 6 w 107"/>
                <a:gd name="T17" fmla="*/ 0 h 44"/>
                <a:gd name="T18" fmla="*/ 0 w 107"/>
                <a:gd name="T19" fmla="*/ 8 h 44"/>
                <a:gd name="T20" fmla="*/ 6 w 107"/>
                <a:gd name="T21" fmla="*/ 8 h 44"/>
                <a:gd name="T22" fmla="*/ 15 w 107"/>
                <a:gd name="T23" fmla="*/ 11 h 44"/>
                <a:gd name="T24" fmla="*/ 27 w 107"/>
                <a:gd name="T25" fmla="*/ 15 h 44"/>
                <a:gd name="T26" fmla="*/ 40 w 107"/>
                <a:gd name="T27" fmla="*/ 19 h 44"/>
                <a:gd name="T28" fmla="*/ 55 w 107"/>
                <a:gd name="T29" fmla="*/ 23 h 44"/>
                <a:gd name="T30" fmla="*/ 71 w 107"/>
                <a:gd name="T31" fmla="*/ 30 h 44"/>
                <a:gd name="T32" fmla="*/ 86 w 107"/>
                <a:gd name="T33" fmla="*/ 38 h 44"/>
                <a:gd name="T34" fmla="*/ 99 w 107"/>
                <a:gd name="T35" fmla="*/ 44 h 44"/>
                <a:gd name="T36" fmla="*/ 107 w 107"/>
                <a:gd name="T37" fmla="*/ 38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
                <a:gd name="T58" fmla="*/ 0 h 44"/>
                <a:gd name="T59" fmla="*/ 107 w 107"/>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 h="44">
                  <a:moveTo>
                    <a:pt x="107" y="38"/>
                  </a:moveTo>
                  <a:lnTo>
                    <a:pt x="91" y="30"/>
                  </a:lnTo>
                  <a:lnTo>
                    <a:pt x="76" y="23"/>
                  </a:lnTo>
                  <a:lnTo>
                    <a:pt x="59" y="17"/>
                  </a:lnTo>
                  <a:lnTo>
                    <a:pt x="46" y="11"/>
                  </a:lnTo>
                  <a:lnTo>
                    <a:pt x="31" y="8"/>
                  </a:lnTo>
                  <a:lnTo>
                    <a:pt x="19" y="4"/>
                  </a:lnTo>
                  <a:lnTo>
                    <a:pt x="10" y="0"/>
                  </a:lnTo>
                  <a:lnTo>
                    <a:pt x="6" y="0"/>
                  </a:lnTo>
                  <a:lnTo>
                    <a:pt x="0" y="8"/>
                  </a:lnTo>
                  <a:lnTo>
                    <a:pt x="6" y="8"/>
                  </a:lnTo>
                  <a:lnTo>
                    <a:pt x="15" y="11"/>
                  </a:lnTo>
                  <a:lnTo>
                    <a:pt x="27" y="15"/>
                  </a:lnTo>
                  <a:lnTo>
                    <a:pt x="40" y="19"/>
                  </a:lnTo>
                  <a:lnTo>
                    <a:pt x="55" y="23"/>
                  </a:lnTo>
                  <a:lnTo>
                    <a:pt x="71" y="30"/>
                  </a:lnTo>
                  <a:lnTo>
                    <a:pt x="86" y="38"/>
                  </a:lnTo>
                  <a:lnTo>
                    <a:pt x="99" y="44"/>
                  </a:lnTo>
                  <a:lnTo>
                    <a:pt x="107" y="38"/>
                  </a:lnTo>
                  <a:close/>
                </a:path>
              </a:pathLst>
            </a:custGeom>
            <a:solidFill>
              <a:srgbClr val="000000"/>
            </a:solidFill>
            <a:ln w="9525">
              <a:noFill/>
              <a:round/>
              <a:headEnd/>
              <a:tailEnd/>
            </a:ln>
          </p:spPr>
          <p:txBody>
            <a:bodyPr/>
            <a:lstStyle/>
            <a:p>
              <a:endParaRPr lang="pt-BR"/>
            </a:p>
          </p:txBody>
        </p:sp>
        <p:sp>
          <p:nvSpPr>
            <p:cNvPr id="21546" name="Freeform 636"/>
            <p:cNvSpPr>
              <a:spLocks/>
            </p:cNvSpPr>
            <p:nvPr/>
          </p:nvSpPr>
          <p:spPr bwMode="auto">
            <a:xfrm>
              <a:off x="5054" y="3188"/>
              <a:ext cx="74" cy="42"/>
            </a:xfrm>
            <a:custGeom>
              <a:avLst/>
              <a:gdLst>
                <a:gd name="T0" fmla="*/ 74 w 74"/>
                <a:gd name="T1" fmla="*/ 40 h 42"/>
                <a:gd name="T2" fmla="*/ 72 w 74"/>
                <a:gd name="T3" fmla="*/ 36 h 42"/>
                <a:gd name="T4" fmla="*/ 68 w 74"/>
                <a:gd name="T5" fmla="*/ 32 h 42"/>
                <a:gd name="T6" fmla="*/ 61 w 74"/>
                <a:gd name="T7" fmla="*/ 28 h 42"/>
                <a:gd name="T8" fmla="*/ 53 w 74"/>
                <a:gd name="T9" fmla="*/ 23 h 42"/>
                <a:gd name="T10" fmla="*/ 44 w 74"/>
                <a:gd name="T11" fmla="*/ 19 h 42"/>
                <a:gd name="T12" fmla="*/ 32 w 74"/>
                <a:gd name="T13" fmla="*/ 13 h 42"/>
                <a:gd name="T14" fmla="*/ 21 w 74"/>
                <a:gd name="T15" fmla="*/ 6 h 42"/>
                <a:gd name="T16" fmla="*/ 8 w 74"/>
                <a:gd name="T17" fmla="*/ 0 h 42"/>
                <a:gd name="T18" fmla="*/ 0 w 74"/>
                <a:gd name="T19" fmla="*/ 6 h 42"/>
                <a:gd name="T20" fmla="*/ 15 w 74"/>
                <a:gd name="T21" fmla="*/ 13 h 42"/>
                <a:gd name="T22" fmla="*/ 27 w 74"/>
                <a:gd name="T23" fmla="*/ 19 h 42"/>
                <a:gd name="T24" fmla="*/ 36 w 74"/>
                <a:gd name="T25" fmla="*/ 25 h 42"/>
                <a:gd name="T26" fmla="*/ 46 w 74"/>
                <a:gd name="T27" fmla="*/ 28 h 42"/>
                <a:gd name="T28" fmla="*/ 55 w 74"/>
                <a:gd name="T29" fmla="*/ 32 h 42"/>
                <a:gd name="T30" fmla="*/ 61 w 74"/>
                <a:gd name="T31" fmla="*/ 38 h 42"/>
                <a:gd name="T32" fmla="*/ 63 w 74"/>
                <a:gd name="T33" fmla="*/ 40 h 42"/>
                <a:gd name="T34" fmla="*/ 65 w 74"/>
                <a:gd name="T35" fmla="*/ 42 h 42"/>
                <a:gd name="T36" fmla="*/ 74 w 74"/>
                <a:gd name="T37" fmla="*/ 40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4"/>
                <a:gd name="T58" fmla="*/ 0 h 42"/>
                <a:gd name="T59" fmla="*/ 74 w 74"/>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4" h="42">
                  <a:moveTo>
                    <a:pt x="74" y="40"/>
                  </a:moveTo>
                  <a:lnTo>
                    <a:pt x="72" y="36"/>
                  </a:lnTo>
                  <a:lnTo>
                    <a:pt x="68" y="32"/>
                  </a:lnTo>
                  <a:lnTo>
                    <a:pt x="61" y="28"/>
                  </a:lnTo>
                  <a:lnTo>
                    <a:pt x="53" y="23"/>
                  </a:lnTo>
                  <a:lnTo>
                    <a:pt x="44" y="19"/>
                  </a:lnTo>
                  <a:lnTo>
                    <a:pt x="32" y="13"/>
                  </a:lnTo>
                  <a:lnTo>
                    <a:pt x="21" y="6"/>
                  </a:lnTo>
                  <a:lnTo>
                    <a:pt x="8" y="0"/>
                  </a:lnTo>
                  <a:lnTo>
                    <a:pt x="0" y="6"/>
                  </a:lnTo>
                  <a:lnTo>
                    <a:pt x="15" y="13"/>
                  </a:lnTo>
                  <a:lnTo>
                    <a:pt x="27" y="19"/>
                  </a:lnTo>
                  <a:lnTo>
                    <a:pt x="36" y="25"/>
                  </a:lnTo>
                  <a:lnTo>
                    <a:pt x="46" y="28"/>
                  </a:lnTo>
                  <a:lnTo>
                    <a:pt x="55" y="32"/>
                  </a:lnTo>
                  <a:lnTo>
                    <a:pt x="61" y="38"/>
                  </a:lnTo>
                  <a:lnTo>
                    <a:pt x="63" y="40"/>
                  </a:lnTo>
                  <a:lnTo>
                    <a:pt x="65" y="42"/>
                  </a:lnTo>
                  <a:lnTo>
                    <a:pt x="74" y="40"/>
                  </a:lnTo>
                  <a:close/>
                </a:path>
              </a:pathLst>
            </a:custGeom>
            <a:solidFill>
              <a:srgbClr val="000000"/>
            </a:solidFill>
            <a:ln w="9525">
              <a:noFill/>
              <a:round/>
              <a:headEnd/>
              <a:tailEnd/>
            </a:ln>
          </p:spPr>
          <p:txBody>
            <a:bodyPr/>
            <a:lstStyle/>
            <a:p>
              <a:endParaRPr lang="pt-BR"/>
            </a:p>
          </p:txBody>
        </p:sp>
        <p:sp>
          <p:nvSpPr>
            <p:cNvPr id="21547" name="Freeform 637"/>
            <p:cNvSpPr>
              <a:spLocks/>
            </p:cNvSpPr>
            <p:nvPr/>
          </p:nvSpPr>
          <p:spPr bwMode="auto">
            <a:xfrm>
              <a:off x="5119" y="3228"/>
              <a:ext cx="15" cy="15"/>
            </a:xfrm>
            <a:custGeom>
              <a:avLst/>
              <a:gdLst>
                <a:gd name="T0" fmla="*/ 11 w 15"/>
                <a:gd name="T1" fmla="*/ 7 h 15"/>
                <a:gd name="T2" fmla="*/ 13 w 15"/>
                <a:gd name="T3" fmla="*/ 7 h 15"/>
                <a:gd name="T4" fmla="*/ 15 w 15"/>
                <a:gd name="T5" fmla="*/ 7 h 15"/>
                <a:gd name="T6" fmla="*/ 13 w 15"/>
                <a:gd name="T7" fmla="*/ 7 h 15"/>
                <a:gd name="T8" fmla="*/ 13 w 15"/>
                <a:gd name="T9" fmla="*/ 7 h 15"/>
                <a:gd name="T10" fmla="*/ 11 w 15"/>
                <a:gd name="T11" fmla="*/ 7 h 15"/>
                <a:gd name="T12" fmla="*/ 11 w 15"/>
                <a:gd name="T13" fmla="*/ 6 h 15"/>
                <a:gd name="T14" fmla="*/ 11 w 15"/>
                <a:gd name="T15" fmla="*/ 4 h 15"/>
                <a:gd name="T16" fmla="*/ 9 w 15"/>
                <a:gd name="T17" fmla="*/ 0 h 15"/>
                <a:gd name="T18" fmla="*/ 0 w 15"/>
                <a:gd name="T19" fmla="*/ 2 h 15"/>
                <a:gd name="T20" fmla="*/ 0 w 15"/>
                <a:gd name="T21" fmla="*/ 4 h 15"/>
                <a:gd name="T22" fmla="*/ 0 w 15"/>
                <a:gd name="T23" fmla="*/ 7 h 15"/>
                <a:gd name="T24" fmla="*/ 1 w 15"/>
                <a:gd name="T25" fmla="*/ 9 h 15"/>
                <a:gd name="T26" fmla="*/ 1 w 15"/>
                <a:gd name="T27" fmla="*/ 11 h 15"/>
                <a:gd name="T28" fmla="*/ 3 w 15"/>
                <a:gd name="T29" fmla="*/ 11 h 15"/>
                <a:gd name="T30" fmla="*/ 5 w 15"/>
                <a:gd name="T31" fmla="*/ 13 h 15"/>
                <a:gd name="T32" fmla="*/ 5 w 15"/>
                <a:gd name="T33" fmla="*/ 15 h 15"/>
                <a:gd name="T34" fmla="*/ 7 w 15"/>
                <a:gd name="T35" fmla="*/ 15 h 15"/>
                <a:gd name="T36" fmla="*/ 11 w 15"/>
                <a:gd name="T37" fmla="*/ 7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15"/>
                <a:gd name="T59" fmla="*/ 15 w 15"/>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15">
                  <a:moveTo>
                    <a:pt x="11" y="7"/>
                  </a:moveTo>
                  <a:lnTo>
                    <a:pt x="13" y="7"/>
                  </a:lnTo>
                  <a:lnTo>
                    <a:pt x="15" y="7"/>
                  </a:lnTo>
                  <a:lnTo>
                    <a:pt x="13" y="7"/>
                  </a:lnTo>
                  <a:lnTo>
                    <a:pt x="11" y="7"/>
                  </a:lnTo>
                  <a:lnTo>
                    <a:pt x="11" y="6"/>
                  </a:lnTo>
                  <a:lnTo>
                    <a:pt x="11" y="4"/>
                  </a:lnTo>
                  <a:lnTo>
                    <a:pt x="9" y="0"/>
                  </a:lnTo>
                  <a:lnTo>
                    <a:pt x="0" y="2"/>
                  </a:lnTo>
                  <a:lnTo>
                    <a:pt x="0" y="4"/>
                  </a:lnTo>
                  <a:lnTo>
                    <a:pt x="0" y="7"/>
                  </a:lnTo>
                  <a:lnTo>
                    <a:pt x="1" y="9"/>
                  </a:lnTo>
                  <a:lnTo>
                    <a:pt x="1" y="11"/>
                  </a:lnTo>
                  <a:lnTo>
                    <a:pt x="3" y="11"/>
                  </a:lnTo>
                  <a:lnTo>
                    <a:pt x="5" y="13"/>
                  </a:lnTo>
                  <a:lnTo>
                    <a:pt x="5" y="15"/>
                  </a:lnTo>
                  <a:lnTo>
                    <a:pt x="7" y="15"/>
                  </a:lnTo>
                  <a:lnTo>
                    <a:pt x="11" y="7"/>
                  </a:lnTo>
                  <a:close/>
                </a:path>
              </a:pathLst>
            </a:custGeom>
            <a:solidFill>
              <a:srgbClr val="000000"/>
            </a:solidFill>
            <a:ln w="9525">
              <a:noFill/>
              <a:round/>
              <a:headEnd/>
              <a:tailEnd/>
            </a:ln>
          </p:spPr>
          <p:txBody>
            <a:bodyPr/>
            <a:lstStyle/>
            <a:p>
              <a:endParaRPr lang="pt-BR"/>
            </a:p>
          </p:txBody>
        </p:sp>
        <p:sp>
          <p:nvSpPr>
            <p:cNvPr id="21548" name="Freeform 638"/>
            <p:cNvSpPr>
              <a:spLocks/>
            </p:cNvSpPr>
            <p:nvPr/>
          </p:nvSpPr>
          <p:spPr bwMode="auto">
            <a:xfrm>
              <a:off x="5126" y="3235"/>
              <a:ext cx="67" cy="29"/>
            </a:xfrm>
            <a:custGeom>
              <a:avLst/>
              <a:gdLst>
                <a:gd name="T0" fmla="*/ 67 w 67"/>
                <a:gd name="T1" fmla="*/ 23 h 29"/>
                <a:gd name="T2" fmla="*/ 61 w 67"/>
                <a:gd name="T3" fmla="*/ 19 h 29"/>
                <a:gd name="T4" fmla="*/ 51 w 67"/>
                <a:gd name="T5" fmla="*/ 16 h 29"/>
                <a:gd name="T6" fmla="*/ 42 w 67"/>
                <a:gd name="T7" fmla="*/ 12 h 29"/>
                <a:gd name="T8" fmla="*/ 30 w 67"/>
                <a:gd name="T9" fmla="*/ 8 h 29"/>
                <a:gd name="T10" fmla="*/ 21 w 67"/>
                <a:gd name="T11" fmla="*/ 4 h 29"/>
                <a:gd name="T12" fmla="*/ 13 w 67"/>
                <a:gd name="T13" fmla="*/ 2 h 29"/>
                <a:gd name="T14" fmla="*/ 6 w 67"/>
                <a:gd name="T15" fmla="*/ 0 h 29"/>
                <a:gd name="T16" fmla="*/ 4 w 67"/>
                <a:gd name="T17" fmla="*/ 0 h 29"/>
                <a:gd name="T18" fmla="*/ 0 w 67"/>
                <a:gd name="T19" fmla="*/ 8 h 29"/>
                <a:gd name="T20" fmla="*/ 2 w 67"/>
                <a:gd name="T21" fmla="*/ 8 h 29"/>
                <a:gd name="T22" fmla="*/ 8 w 67"/>
                <a:gd name="T23" fmla="*/ 10 h 29"/>
                <a:gd name="T24" fmla="*/ 17 w 67"/>
                <a:gd name="T25" fmla="*/ 14 h 29"/>
                <a:gd name="T26" fmla="*/ 27 w 67"/>
                <a:gd name="T27" fmla="*/ 16 h 29"/>
                <a:gd name="T28" fmla="*/ 36 w 67"/>
                <a:gd name="T29" fmla="*/ 19 h 29"/>
                <a:gd name="T30" fmla="*/ 46 w 67"/>
                <a:gd name="T31" fmla="*/ 23 h 29"/>
                <a:gd name="T32" fmla="*/ 55 w 67"/>
                <a:gd name="T33" fmla="*/ 27 h 29"/>
                <a:gd name="T34" fmla="*/ 59 w 67"/>
                <a:gd name="T35" fmla="*/ 29 h 29"/>
                <a:gd name="T36" fmla="*/ 67 w 67"/>
                <a:gd name="T37" fmla="*/ 23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7"/>
                <a:gd name="T58" fmla="*/ 0 h 29"/>
                <a:gd name="T59" fmla="*/ 67 w 67"/>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7" h="29">
                  <a:moveTo>
                    <a:pt x="67" y="23"/>
                  </a:moveTo>
                  <a:lnTo>
                    <a:pt x="61" y="19"/>
                  </a:lnTo>
                  <a:lnTo>
                    <a:pt x="51" y="16"/>
                  </a:lnTo>
                  <a:lnTo>
                    <a:pt x="42" y="12"/>
                  </a:lnTo>
                  <a:lnTo>
                    <a:pt x="30" y="8"/>
                  </a:lnTo>
                  <a:lnTo>
                    <a:pt x="21" y="4"/>
                  </a:lnTo>
                  <a:lnTo>
                    <a:pt x="13" y="2"/>
                  </a:lnTo>
                  <a:lnTo>
                    <a:pt x="6" y="0"/>
                  </a:lnTo>
                  <a:lnTo>
                    <a:pt x="4" y="0"/>
                  </a:lnTo>
                  <a:lnTo>
                    <a:pt x="0" y="8"/>
                  </a:lnTo>
                  <a:lnTo>
                    <a:pt x="2" y="8"/>
                  </a:lnTo>
                  <a:lnTo>
                    <a:pt x="8" y="10"/>
                  </a:lnTo>
                  <a:lnTo>
                    <a:pt x="17" y="14"/>
                  </a:lnTo>
                  <a:lnTo>
                    <a:pt x="27" y="16"/>
                  </a:lnTo>
                  <a:lnTo>
                    <a:pt x="36" y="19"/>
                  </a:lnTo>
                  <a:lnTo>
                    <a:pt x="46" y="23"/>
                  </a:lnTo>
                  <a:lnTo>
                    <a:pt x="55" y="27"/>
                  </a:lnTo>
                  <a:lnTo>
                    <a:pt x="59" y="29"/>
                  </a:lnTo>
                  <a:lnTo>
                    <a:pt x="67" y="23"/>
                  </a:lnTo>
                  <a:close/>
                </a:path>
              </a:pathLst>
            </a:custGeom>
            <a:solidFill>
              <a:srgbClr val="000000"/>
            </a:solidFill>
            <a:ln w="9525">
              <a:noFill/>
              <a:round/>
              <a:headEnd/>
              <a:tailEnd/>
            </a:ln>
          </p:spPr>
          <p:txBody>
            <a:bodyPr/>
            <a:lstStyle/>
            <a:p>
              <a:endParaRPr lang="pt-BR"/>
            </a:p>
          </p:txBody>
        </p:sp>
        <p:sp>
          <p:nvSpPr>
            <p:cNvPr id="21549" name="Freeform 639"/>
            <p:cNvSpPr>
              <a:spLocks/>
            </p:cNvSpPr>
            <p:nvPr/>
          </p:nvSpPr>
          <p:spPr bwMode="auto">
            <a:xfrm>
              <a:off x="5185" y="3258"/>
              <a:ext cx="72" cy="70"/>
            </a:xfrm>
            <a:custGeom>
              <a:avLst/>
              <a:gdLst>
                <a:gd name="T0" fmla="*/ 72 w 72"/>
                <a:gd name="T1" fmla="*/ 67 h 70"/>
                <a:gd name="T2" fmla="*/ 61 w 72"/>
                <a:gd name="T3" fmla="*/ 55 h 70"/>
                <a:gd name="T4" fmla="*/ 49 w 72"/>
                <a:gd name="T5" fmla="*/ 44 h 70"/>
                <a:gd name="T6" fmla="*/ 42 w 72"/>
                <a:gd name="T7" fmla="*/ 34 h 70"/>
                <a:gd name="T8" fmla="*/ 32 w 72"/>
                <a:gd name="T9" fmla="*/ 23 h 70"/>
                <a:gd name="T10" fmla="*/ 25 w 72"/>
                <a:gd name="T11" fmla="*/ 17 h 70"/>
                <a:gd name="T12" fmla="*/ 19 w 72"/>
                <a:gd name="T13" fmla="*/ 10 h 70"/>
                <a:gd name="T14" fmla="*/ 13 w 72"/>
                <a:gd name="T15" fmla="*/ 4 h 70"/>
                <a:gd name="T16" fmla="*/ 8 w 72"/>
                <a:gd name="T17" fmla="*/ 0 h 70"/>
                <a:gd name="T18" fmla="*/ 0 w 72"/>
                <a:gd name="T19" fmla="*/ 6 h 70"/>
                <a:gd name="T20" fmla="*/ 6 w 72"/>
                <a:gd name="T21" fmla="*/ 10 h 70"/>
                <a:gd name="T22" fmla="*/ 9 w 72"/>
                <a:gd name="T23" fmla="*/ 15 h 70"/>
                <a:gd name="T24" fmla="*/ 15 w 72"/>
                <a:gd name="T25" fmla="*/ 21 h 70"/>
                <a:gd name="T26" fmla="*/ 25 w 72"/>
                <a:gd name="T27" fmla="*/ 29 h 70"/>
                <a:gd name="T28" fmla="*/ 32 w 72"/>
                <a:gd name="T29" fmla="*/ 38 h 70"/>
                <a:gd name="T30" fmla="*/ 42 w 72"/>
                <a:gd name="T31" fmla="*/ 48 h 70"/>
                <a:gd name="T32" fmla="*/ 51 w 72"/>
                <a:gd name="T33" fmla="*/ 59 h 70"/>
                <a:gd name="T34" fmla="*/ 63 w 72"/>
                <a:gd name="T35" fmla="*/ 70 h 70"/>
                <a:gd name="T36" fmla="*/ 72 w 72"/>
                <a:gd name="T37" fmla="*/ 67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
                <a:gd name="T58" fmla="*/ 0 h 70"/>
                <a:gd name="T59" fmla="*/ 72 w 72"/>
                <a:gd name="T60" fmla="*/ 70 h 7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 h="70">
                  <a:moveTo>
                    <a:pt x="72" y="67"/>
                  </a:moveTo>
                  <a:lnTo>
                    <a:pt x="61" y="55"/>
                  </a:lnTo>
                  <a:lnTo>
                    <a:pt x="49" y="44"/>
                  </a:lnTo>
                  <a:lnTo>
                    <a:pt x="42" y="34"/>
                  </a:lnTo>
                  <a:lnTo>
                    <a:pt x="32" y="23"/>
                  </a:lnTo>
                  <a:lnTo>
                    <a:pt x="25" y="17"/>
                  </a:lnTo>
                  <a:lnTo>
                    <a:pt x="19" y="10"/>
                  </a:lnTo>
                  <a:lnTo>
                    <a:pt x="13" y="4"/>
                  </a:lnTo>
                  <a:lnTo>
                    <a:pt x="8" y="0"/>
                  </a:lnTo>
                  <a:lnTo>
                    <a:pt x="0" y="6"/>
                  </a:lnTo>
                  <a:lnTo>
                    <a:pt x="6" y="10"/>
                  </a:lnTo>
                  <a:lnTo>
                    <a:pt x="9" y="15"/>
                  </a:lnTo>
                  <a:lnTo>
                    <a:pt x="15" y="21"/>
                  </a:lnTo>
                  <a:lnTo>
                    <a:pt x="25" y="29"/>
                  </a:lnTo>
                  <a:lnTo>
                    <a:pt x="32" y="38"/>
                  </a:lnTo>
                  <a:lnTo>
                    <a:pt x="42" y="48"/>
                  </a:lnTo>
                  <a:lnTo>
                    <a:pt x="51" y="59"/>
                  </a:lnTo>
                  <a:lnTo>
                    <a:pt x="63" y="70"/>
                  </a:lnTo>
                  <a:lnTo>
                    <a:pt x="72" y="67"/>
                  </a:lnTo>
                  <a:close/>
                </a:path>
              </a:pathLst>
            </a:custGeom>
            <a:solidFill>
              <a:srgbClr val="000000"/>
            </a:solidFill>
            <a:ln w="9525">
              <a:noFill/>
              <a:round/>
              <a:headEnd/>
              <a:tailEnd/>
            </a:ln>
          </p:spPr>
          <p:txBody>
            <a:bodyPr/>
            <a:lstStyle/>
            <a:p>
              <a:endParaRPr lang="pt-BR"/>
            </a:p>
          </p:txBody>
        </p:sp>
        <p:sp>
          <p:nvSpPr>
            <p:cNvPr id="21550" name="Freeform 640"/>
            <p:cNvSpPr>
              <a:spLocks/>
            </p:cNvSpPr>
            <p:nvPr/>
          </p:nvSpPr>
          <p:spPr bwMode="auto">
            <a:xfrm>
              <a:off x="5248" y="3325"/>
              <a:ext cx="60" cy="58"/>
            </a:xfrm>
            <a:custGeom>
              <a:avLst/>
              <a:gdLst>
                <a:gd name="T0" fmla="*/ 60 w 60"/>
                <a:gd name="T1" fmla="*/ 55 h 58"/>
                <a:gd name="T2" fmla="*/ 58 w 60"/>
                <a:gd name="T3" fmla="*/ 51 h 58"/>
                <a:gd name="T4" fmla="*/ 55 w 60"/>
                <a:gd name="T5" fmla="*/ 45 h 58"/>
                <a:gd name="T6" fmla="*/ 51 w 60"/>
                <a:gd name="T7" fmla="*/ 39 h 58"/>
                <a:gd name="T8" fmla="*/ 43 w 60"/>
                <a:gd name="T9" fmla="*/ 36 h 58"/>
                <a:gd name="T10" fmla="*/ 38 w 60"/>
                <a:gd name="T11" fmla="*/ 28 h 58"/>
                <a:gd name="T12" fmla="*/ 30 w 60"/>
                <a:gd name="T13" fmla="*/ 19 h 58"/>
                <a:gd name="T14" fmla="*/ 20 w 60"/>
                <a:gd name="T15" fmla="*/ 11 h 58"/>
                <a:gd name="T16" fmla="*/ 9 w 60"/>
                <a:gd name="T17" fmla="*/ 0 h 58"/>
                <a:gd name="T18" fmla="*/ 0 w 60"/>
                <a:gd name="T19" fmla="*/ 3 h 58"/>
                <a:gd name="T20" fmla="*/ 11 w 60"/>
                <a:gd name="T21" fmla="*/ 15 h 58"/>
                <a:gd name="T22" fmla="*/ 20 w 60"/>
                <a:gd name="T23" fmla="*/ 24 h 58"/>
                <a:gd name="T24" fmla="*/ 28 w 60"/>
                <a:gd name="T25" fmla="*/ 34 h 58"/>
                <a:gd name="T26" fmla="*/ 36 w 60"/>
                <a:gd name="T27" fmla="*/ 39 h 58"/>
                <a:gd name="T28" fmla="*/ 41 w 60"/>
                <a:gd name="T29" fmla="*/ 45 h 58"/>
                <a:gd name="T30" fmla="*/ 45 w 60"/>
                <a:gd name="T31" fmla="*/ 51 h 58"/>
                <a:gd name="T32" fmla="*/ 47 w 60"/>
                <a:gd name="T33" fmla="*/ 55 h 58"/>
                <a:gd name="T34" fmla="*/ 51 w 60"/>
                <a:gd name="T35" fmla="*/ 58 h 58"/>
                <a:gd name="T36" fmla="*/ 60 w 60"/>
                <a:gd name="T37" fmla="*/ 55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
                <a:gd name="T58" fmla="*/ 0 h 58"/>
                <a:gd name="T59" fmla="*/ 60 w 60"/>
                <a:gd name="T60" fmla="*/ 58 h 5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 h="58">
                  <a:moveTo>
                    <a:pt x="60" y="55"/>
                  </a:moveTo>
                  <a:lnTo>
                    <a:pt x="58" y="51"/>
                  </a:lnTo>
                  <a:lnTo>
                    <a:pt x="55" y="45"/>
                  </a:lnTo>
                  <a:lnTo>
                    <a:pt x="51" y="39"/>
                  </a:lnTo>
                  <a:lnTo>
                    <a:pt x="43" y="36"/>
                  </a:lnTo>
                  <a:lnTo>
                    <a:pt x="38" y="28"/>
                  </a:lnTo>
                  <a:lnTo>
                    <a:pt x="30" y="19"/>
                  </a:lnTo>
                  <a:lnTo>
                    <a:pt x="20" y="11"/>
                  </a:lnTo>
                  <a:lnTo>
                    <a:pt x="9" y="0"/>
                  </a:lnTo>
                  <a:lnTo>
                    <a:pt x="0" y="3"/>
                  </a:lnTo>
                  <a:lnTo>
                    <a:pt x="11" y="15"/>
                  </a:lnTo>
                  <a:lnTo>
                    <a:pt x="20" y="24"/>
                  </a:lnTo>
                  <a:lnTo>
                    <a:pt x="28" y="34"/>
                  </a:lnTo>
                  <a:lnTo>
                    <a:pt x="36" y="39"/>
                  </a:lnTo>
                  <a:lnTo>
                    <a:pt x="41" y="45"/>
                  </a:lnTo>
                  <a:lnTo>
                    <a:pt x="45" y="51"/>
                  </a:lnTo>
                  <a:lnTo>
                    <a:pt x="47" y="55"/>
                  </a:lnTo>
                  <a:lnTo>
                    <a:pt x="51" y="58"/>
                  </a:lnTo>
                  <a:lnTo>
                    <a:pt x="60" y="55"/>
                  </a:lnTo>
                  <a:close/>
                </a:path>
              </a:pathLst>
            </a:custGeom>
            <a:solidFill>
              <a:srgbClr val="000000"/>
            </a:solidFill>
            <a:ln w="9525">
              <a:noFill/>
              <a:round/>
              <a:headEnd/>
              <a:tailEnd/>
            </a:ln>
          </p:spPr>
          <p:txBody>
            <a:bodyPr/>
            <a:lstStyle/>
            <a:p>
              <a:endParaRPr lang="pt-BR"/>
            </a:p>
          </p:txBody>
        </p:sp>
        <p:sp>
          <p:nvSpPr>
            <p:cNvPr id="21551" name="Freeform 641"/>
            <p:cNvSpPr>
              <a:spLocks/>
            </p:cNvSpPr>
            <p:nvPr/>
          </p:nvSpPr>
          <p:spPr bwMode="auto">
            <a:xfrm>
              <a:off x="5278" y="3380"/>
              <a:ext cx="34" cy="64"/>
            </a:xfrm>
            <a:custGeom>
              <a:avLst/>
              <a:gdLst>
                <a:gd name="T0" fmla="*/ 6 w 34"/>
                <a:gd name="T1" fmla="*/ 64 h 64"/>
                <a:gd name="T2" fmla="*/ 11 w 34"/>
                <a:gd name="T3" fmla="*/ 60 h 64"/>
                <a:gd name="T4" fmla="*/ 17 w 34"/>
                <a:gd name="T5" fmla="*/ 57 h 64"/>
                <a:gd name="T6" fmla="*/ 21 w 34"/>
                <a:gd name="T7" fmla="*/ 53 h 64"/>
                <a:gd name="T8" fmla="*/ 23 w 34"/>
                <a:gd name="T9" fmla="*/ 49 h 64"/>
                <a:gd name="T10" fmla="*/ 28 w 34"/>
                <a:gd name="T11" fmla="*/ 40 h 64"/>
                <a:gd name="T12" fmla="*/ 30 w 34"/>
                <a:gd name="T13" fmla="*/ 30 h 64"/>
                <a:gd name="T14" fmla="*/ 34 w 34"/>
                <a:gd name="T15" fmla="*/ 21 h 64"/>
                <a:gd name="T16" fmla="*/ 34 w 34"/>
                <a:gd name="T17" fmla="*/ 13 h 64"/>
                <a:gd name="T18" fmla="*/ 32 w 34"/>
                <a:gd name="T19" fmla="*/ 7 h 64"/>
                <a:gd name="T20" fmla="*/ 30 w 34"/>
                <a:gd name="T21" fmla="*/ 0 h 64"/>
                <a:gd name="T22" fmla="*/ 21 w 34"/>
                <a:gd name="T23" fmla="*/ 3 h 64"/>
                <a:gd name="T24" fmla="*/ 21 w 34"/>
                <a:gd name="T25" fmla="*/ 7 h 64"/>
                <a:gd name="T26" fmla="*/ 23 w 34"/>
                <a:gd name="T27" fmla="*/ 13 h 64"/>
                <a:gd name="T28" fmla="*/ 23 w 34"/>
                <a:gd name="T29" fmla="*/ 21 h 64"/>
                <a:gd name="T30" fmla="*/ 21 w 34"/>
                <a:gd name="T31" fmla="*/ 30 h 64"/>
                <a:gd name="T32" fmla="*/ 17 w 34"/>
                <a:gd name="T33" fmla="*/ 38 h 64"/>
                <a:gd name="T34" fmla="*/ 13 w 34"/>
                <a:gd name="T35" fmla="*/ 45 h 64"/>
                <a:gd name="T36" fmla="*/ 11 w 34"/>
                <a:gd name="T37" fmla="*/ 49 h 64"/>
                <a:gd name="T38" fmla="*/ 8 w 34"/>
                <a:gd name="T39" fmla="*/ 51 h 64"/>
                <a:gd name="T40" fmla="*/ 4 w 34"/>
                <a:gd name="T41" fmla="*/ 55 h 64"/>
                <a:gd name="T42" fmla="*/ 0 w 34"/>
                <a:gd name="T43" fmla="*/ 57 h 64"/>
                <a:gd name="T44" fmla="*/ 6 w 34"/>
                <a:gd name="T45" fmla="*/ 64 h 6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4"/>
                <a:gd name="T70" fmla="*/ 0 h 64"/>
                <a:gd name="T71" fmla="*/ 34 w 34"/>
                <a:gd name="T72" fmla="*/ 64 h 6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4" h="64">
                  <a:moveTo>
                    <a:pt x="6" y="64"/>
                  </a:moveTo>
                  <a:lnTo>
                    <a:pt x="11" y="60"/>
                  </a:lnTo>
                  <a:lnTo>
                    <a:pt x="17" y="57"/>
                  </a:lnTo>
                  <a:lnTo>
                    <a:pt x="21" y="53"/>
                  </a:lnTo>
                  <a:lnTo>
                    <a:pt x="23" y="49"/>
                  </a:lnTo>
                  <a:lnTo>
                    <a:pt x="28" y="40"/>
                  </a:lnTo>
                  <a:lnTo>
                    <a:pt x="30" y="30"/>
                  </a:lnTo>
                  <a:lnTo>
                    <a:pt x="34" y="21"/>
                  </a:lnTo>
                  <a:lnTo>
                    <a:pt x="34" y="13"/>
                  </a:lnTo>
                  <a:lnTo>
                    <a:pt x="32" y="7"/>
                  </a:lnTo>
                  <a:lnTo>
                    <a:pt x="30" y="0"/>
                  </a:lnTo>
                  <a:lnTo>
                    <a:pt x="21" y="3"/>
                  </a:lnTo>
                  <a:lnTo>
                    <a:pt x="21" y="7"/>
                  </a:lnTo>
                  <a:lnTo>
                    <a:pt x="23" y="13"/>
                  </a:lnTo>
                  <a:lnTo>
                    <a:pt x="23" y="21"/>
                  </a:lnTo>
                  <a:lnTo>
                    <a:pt x="21" y="30"/>
                  </a:lnTo>
                  <a:lnTo>
                    <a:pt x="17" y="38"/>
                  </a:lnTo>
                  <a:lnTo>
                    <a:pt x="13" y="45"/>
                  </a:lnTo>
                  <a:lnTo>
                    <a:pt x="11" y="49"/>
                  </a:lnTo>
                  <a:lnTo>
                    <a:pt x="8" y="51"/>
                  </a:lnTo>
                  <a:lnTo>
                    <a:pt x="4" y="55"/>
                  </a:lnTo>
                  <a:lnTo>
                    <a:pt x="0" y="57"/>
                  </a:lnTo>
                  <a:lnTo>
                    <a:pt x="6" y="64"/>
                  </a:lnTo>
                  <a:close/>
                </a:path>
              </a:pathLst>
            </a:custGeom>
            <a:solidFill>
              <a:srgbClr val="000000"/>
            </a:solidFill>
            <a:ln w="9525">
              <a:noFill/>
              <a:round/>
              <a:headEnd/>
              <a:tailEnd/>
            </a:ln>
          </p:spPr>
          <p:txBody>
            <a:bodyPr/>
            <a:lstStyle/>
            <a:p>
              <a:endParaRPr lang="pt-BR"/>
            </a:p>
          </p:txBody>
        </p:sp>
        <p:sp>
          <p:nvSpPr>
            <p:cNvPr id="21552" name="Freeform 642"/>
            <p:cNvSpPr>
              <a:spLocks/>
            </p:cNvSpPr>
            <p:nvPr/>
          </p:nvSpPr>
          <p:spPr bwMode="auto">
            <a:xfrm>
              <a:off x="5179" y="3437"/>
              <a:ext cx="105" cy="36"/>
            </a:xfrm>
            <a:custGeom>
              <a:avLst/>
              <a:gdLst>
                <a:gd name="T0" fmla="*/ 0 w 105"/>
                <a:gd name="T1" fmla="*/ 36 h 36"/>
                <a:gd name="T2" fmla="*/ 17 w 105"/>
                <a:gd name="T3" fmla="*/ 36 h 36"/>
                <a:gd name="T4" fmla="*/ 33 w 105"/>
                <a:gd name="T5" fmla="*/ 36 h 36"/>
                <a:gd name="T6" fmla="*/ 48 w 105"/>
                <a:gd name="T7" fmla="*/ 32 h 36"/>
                <a:gd name="T8" fmla="*/ 61 w 105"/>
                <a:gd name="T9" fmla="*/ 28 h 36"/>
                <a:gd name="T10" fmla="*/ 72 w 105"/>
                <a:gd name="T11" fmla="*/ 22 h 36"/>
                <a:gd name="T12" fmla="*/ 84 w 105"/>
                <a:gd name="T13" fmla="*/ 17 h 36"/>
                <a:gd name="T14" fmla="*/ 95 w 105"/>
                <a:gd name="T15" fmla="*/ 11 h 36"/>
                <a:gd name="T16" fmla="*/ 105 w 105"/>
                <a:gd name="T17" fmla="*/ 7 h 36"/>
                <a:gd name="T18" fmla="*/ 99 w 105"/>
                <a:gd name="T19" fmla="*/ 0 h 36"/>
                <a:gd name="T20" fmla="*/ 88 w 105"/>
                <a:gd name="T21" fmla="*/ 5 h 36"/>
                <a:gd name="T22" fmla="*/ 78 w 105"/>
                <a:gd name="T23" fmla="*/ 11 h 36"/>
                <a:gd name="T24" fmla="*/ 67 w 105"/>
                <a:gd name="T25" fmla="*/ 15 h 36"/>
                <a:gd name="T26" fmla="*/ 55 w 105"/>
                <a:gd name="T27" fmla="*/ 20 h 36"/>
                <a:gd name="T28" fmla="*/ 44 w 105"/>
                <a:gd name="T29" fmla="*/ 24 h 36"/>
                <a:gd name="T30" fmla="*/ 31 w 105"/>
                <a:gd name="T31" fmla="*/ 26 h 36"/>
                <a:gd name="T32" fmla="*/ 15 w 105"/>
                <a:gd name="T33" fmla="*/ 28 h 36"/>
                <a:gd name="T34" fmla="*/ 2 w 105"/>
                <a:gd name="T35" fmla="*/ 28 h 36"/>
                <a:gd name="T36" fmla="*/ 0 w 105"/>
                <a:gd name="T37" fmla="*/ 36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5"/>
                <a:gd name="T58" fmla="*/ 0 h 36"/>
                <a:gd name="T59" fmla="*/ 105 w 105"/>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5" h="36">
                  <a:moveTo>
                    <a:pt x="0" y="36"/>
                  </a:moveTo>
                  <a:lnTo>
                    <a:pt x="17" y="36"/>
                  </a:lnTo>
                  <a:lnTo>
                    <a:pt x="33" y="36"/>
                  </a:lnTo>
                  <a:lnTo>
                    <a:pt x="48" y="32"/>
                  </a:lnTo>
                  <a:lnTo>
                    <a:pt x="61" y="28"/>
                  </a:lnTo>
                  <a:lnTo>
                    <a:pt x="72" y="22"/>
                  </a:lnTo>
                  <a:lnTo>
                    <a:pt x="84" y="17"/>
                  </a:lnTo>
                  <a:lnTo>
                    <a:pt x="95" y="11"/>
                  </a:lnTo>
                  <a:lnTo>
                    <a:pt x="105" y="7"/>
                  </a:lnTo>
                  <a:lnTo>
                    <a:pt x="99" y="0"/>
                  </a:lnTo>
                  <a:lnTo>
                    <a:pt x="88" y="5"/>
                  </a:lnTo>
                  <a:lnTo>
                    <a:pt x="78" y="11"/>
                  </a:lnTo>
                  <a:lnTo>
                    <a:pt x="67" y="15"/>
                  </a:lnTo>
                  <a:lnTo>
                    <a:pt x="55" y="20"/>
                  </a:lnTo>
                  <a:lnTo>
                    <a:pt x="44" y="24"/>
                  </a:lnTo>
                  <a:lnTo>
                    <a:pt x="31" y="26"/>
                  </a:lnTo>
                  <a:lnTo>
                    <a:pt x="15" y="28"/>
                  </a:lnTo>
                  <a:lnTo>
                    <a:pt x="2" y="28"/>
                  </a:lnTo>
                  <a:lnTo>
                    <a:pt x="0" y="36"/>
                  </a:lnTo>
                  <a:close/>
                </a:path>
              </a:pathLst>
            </a:custGeom>
            <a:solidFill>
              <a:srgbClr val="000000"/>
            </a:solidFill>
            <a:ln w="9525">
              <a:noFill/>
              <a:round/>
              <a:headEnd/>
              <a:tailEnd/>
            </a:ln>
          </p:spPr>
          <p:txBody>
            <a:bodyPr/>
            <a:lstStyle/>
            <a:p>
              <a:endParaRPr lang="pt-BR"/>
            </a:p>
          </p:txBody>
        </p:sp>
        <p:sp>
          <p:nvSpPr>
            <p:cNvPr id="21553" name="Freeform 643"/>
            <p:cNvSpPr>
              <a:spLocks/>
            </p:cNvSpPr>
            <p:nvPr/>
          </p:nvSpPr>
          <p:spPr bwMode="auto">
            <a:xfrm>
              <a:off x="5022" y="3439"/>
              <a:ext cx="159" cy="34"/>
            </a:xfrm>
            <a:custGeom>
              <a:avLst/>
              <a:gdLst>
                <a:gd name="T0" fmla="*/ 5 w 159"/>
                <a:gd name="T1" fmla="*/ 9 h 34"/>
                <a:gd name="T2" fmla="*/ 9 w 159"/>
                <a:gd name="T3" fmla="*/ 9 h 34"/>
                <a:gd name="T4" fmla="*/ 23 w 159"/>
                <a:gd name="T5" fmla="*/ 11 h 34"/>
                <a:gd name="T6" fmla="*/ 43 w 159"/>
                <a:gd name="T7" fmla="*/ 13 h 34"/>
                <a:gd name="T8" fmla="*/ 66 w 159"/>
                <a:gd name="T9" fmla="*/ 18 h 34"/>
                <a:gd name="T10" fmla="*/ 91 w 159"/>
                <a:gd name="T11" fmla="*/ 24 h 34"/>
                <a:gd name="T12" fmla="*/ 114 w 159"/>
                <a:gd name="T13" fmla="*/ 28 h 34"/>
                <a:gd name="T14" fmla="*/ 138 w 159"/>
                <a:gd name="T15" fmla="*/ 32 h 34"/>
                <a:gd name="T16" fmla="*/ 157 w 159"/>
                <a:gd name="T17" fmla="*/ 34 h 34"/>
                <a:gd name="T18" fmla="*/ 159 w 159"/>
                <a:gd name="T19" fmla="*/ 26 h 34"/>
                <a:gd name="T20" fmla="*/ 138 w 159"/>
                <a:gd name="T21" fmla="*/ 24 h 34"/>
                <a:gd name="T22" fmla="*/ 117 w 159"/>
                <a:gd name="T23" fmla="*/ 18 h 34"/>
                <a:gd name="T24" fmla="*/ 93 w 159"/>
                <a:gd name="T25" fmla="*/ 15 h 34"/>
                <a:gd name="T26" fmla="*/ 68 w 159"/>
                <a:gd name="T27" fmla="*/ 11 h 34"/>
                <a:gd name="T28" fmla="*/ 45 w 159"/>
                <a:gd name="T29" fmla="*/ 5 h 34"/>
                <a:gd name="T30" fmla="*/ 26 w 159"/>
                <a:gd name="T31" fmla="*/ 1 h 34"/>
                <a:gd name="T32" fmla="*/ 11 w 159"/>
                <a:gd name="T33" fmla="*/ 0 h 34"/>
                <a:gd name="T34" fmla="*/ 0 w 159"/>
                <a:gd name="T35" fmla="*/ 1 h 34"/>
                <a:gd name="T36" fmla="*/ 5 w 159"/>
                <a:gd name="T37" fmla="*/ 9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9"/>
                <a:gd name="T58" fmla="*/ 0 h 34"/>
                <a:gd name="T59" fmla="*/ 159 w 159"/>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9" h="34">
                  <a:moveTo>
                    <a:pt x="5" y="9"/>
                  </a:moveTo>
                  <a:lnTo>
                    <a:pt x="9" y="9"/>
                  </a:lnTo>
                  <a:lnTo>
                    <a:pt x="23" y="11"/>
                  </a:lnTo>
                  <a:lnTo>
                    <a:pt x="43" y="13"/>
                  </a:lnTo>
                  <a:lnTo>
                    <a:pt x="66" y="18"/>
                  </a:lnTo>
                  <a:lnTo>
                    <a:pt x="91" y="24"/>
                  </a:lnTo>
                  <a:lnTo>
                    <a:pt x="114" y="28"/>
                  </a:lnTo>
                  <a:lnTo>
                    <a:pt x="138" y="32"/>
                  </a:lnTo>
                  <a:lnTo>
                    <a:pt x="157" y="34"/>
                  </a:lnTo>
                  <a:lnTo>
                    <a:pt x="159" y="26"/>
                  </a:lnTo>
                  <a:lnTo>
                    <a:pt x="138" y="24"/>
                  </a:lnTo>
                  <a:lnTo>
                    <a:pt x="117" y="18"/>
                  </a:lnTo>
                  <a:lnTo>
                    <a:pt x="93" y="15"/>
                  </a:lnTo>
                  <a:lnTo>
                    <a:pt x="68" y="11"/>
                  </a:lnTo>
                  <a:lnTo>
                    <a:pt x="45" y="5"/>
                  </a:lnTo>
                  <a:lnTo>
                    <a:pt x="26" y="1"/>
                  </a:lnTo>
                  <a:lnTo>
                    <a:pt x="11" y="0"/>
                  </a:lnTo>
                  <a:lnTo>
                    <a:pt x="0" y="1"/>
                  </a:lnTo>
                  <a:lnTo>
                    <a:pt x="5" y="9"/>
                  </a:lnTo>
                  <a:close/>
                </a:path>
              </a:pathLst>
            </a:custGeom>
            <a:solidFill>
              <a:srgbClr val="000000"/>
            </a:solidFill>
            <a:ln w="9525">
              <a:noFill/>
              <a:round/>
              <a:headEnd/>
              <a:tailEnd/>
            </a:ln>
          </p:spPr>
          <p:txBody>
            <a:bodyPr/>
            <a:lstStyle/>
            <a:p>
              <a:endParaRPr lang="pt-BR"/>
            </a:p>
          </p:txBody>
        </p:sp>
        <p:sp>
          <p:nvSpPr>
            <p:cNvPr id="21554" name="Freeform 644"/>
            <p:cNvSpPr>
              <a:spLocks/>
            </p:cNvSpPr>
            <p:nvPr/>
          </p:nvSpPr>
          <p:spPr bwMode="auto">
            <a:xfrm>
              <a:off x="4974" y="3440"/>
              <a:ext cx="53" cy="50"/>
            </a:xfrm>
            <a:custGeom>
              <a:avLst/>
              <a:gdLst>
                <a:gd name="T0" fmla="*/ 8 w 53"/>
                <a:gd name="T1" fmla="*/ 50 h 50"/>
                <a:gd name="T2" fmla="*/ 12 w 53"/>
                <a:gd name="T3" fmla="*/ 46 h 50"/>
                <a:gd name="T4" fmla="*/ 17 w 53"/>
                <a:gd name="T5" fmla="*/ 40 h 50"/>
                <a:gd name="T6" fmla="*/ 23 w 53"/>
                <a:gd name="T7" fmla="*/ 33 h 50"/>
                <a:gd name="T8" fmla="*/ 31 w 53"/>
                <a:gd name="T9" fmla="*/ 27 h 50"/>
                <a:gd name="T10" fmla="*/ 36 w 53"/>
                <a:gd name="T11" fmla="*/ 21 h 50"/>
                <a:gd name="T12" fmla="*/ 44 w 53"/>
                <a:gd name="T13" fmla="*/ 14 h 50"/>
                <a:gd name="T14" fmla="*/ 50 w 53"/>
                <a:gd name="T15" fmla="*/ 10 h 50"/>
                <a:gd name="T16" fmla="*/ 53 w 53"/>
                <a:gd name="T17" fmla="*/ 8 h 50"/>
                <a:gd name="T18" fmla="*/ 48 w 53"/>
                <a:gd name="T19" fmla="*/ 0 h 50"/>
                <a:gd name="T20" fmla="*/ 40 w 53"/>
                <a:gd name="T21" fmla="*/ 4 h 50"/>
                <a:gd name="T22" fmla="*/ 36 w 53"/>
                <a:gd name="T23" fmla="*/ 8 h 50"/>
                <a:gd name="T24" fmla="*/ 29 w 53"/>
                <a:gd name="T25" fmla="*/ 14 h 50"/>
                <a:gd name="T26" fmla="*/ 21 w 53"/>
                <a:gd name="T27" fmla="*/ 21 h 50"/>
                <a:gd name="T28" fmla="*/ 15 w 53"/>
                <a:gd name="T29" fmla="*/ 29 h 50"/>
                <a:gd name="T30" fmla="*/ 8 w 53"/>
                <a:gd name="T31" fmla="*/ 36 h 50"/>
                <a:gd name="T32" fmla="*/ 2 w 53"/>
                <a:gd name="T33" fmla="*/ 40 h 50"/>
                <a:gd name="T34" fmla="*/ 0 w 53"/>
                <a:gd name="T35" fmla="*/ 44 h 50"/>
                <a:gd name="T36" fmla="*/ 8 w 53"/>
                <a:gd name="T37" fmla="*/ 50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
                <a:gd name="T58" fmla="*/ 0 h 50"/>
                <a:gd name="T59" fmla="*/ 53 w 53"/>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 h="50">
                  <a:moveTo>
                    <a:pt x="8" y="50"/>
                  </a:moveTo>
                  <a:lnTo>
                    <a:pt x="12" y="46"/>
                  </a:lnTo>
                  <a:lnTo>
                    <a:pt x="17" y="40"/>
                  </a:lnTo>
                  <a:lnTo>
                    <a:pt x="23" y="33"/>
                  </a:lnTo>
                  <a:lnTo>
                    <a:pt x="31" y="27"/>
                  </a:lnTo>
                  <a:lnTo>
                    <a:pt x="36" y="21"/>
                  </a:lnTo>
                  <a:lnTo>
                    <a:pt x="44" y="14"/>
                  </a:lnTo>
                  <a:lnTo>
                    <a:pt x="50" y="10"/>
                  </a:lnTo>
                  <a:lnTo>
                    <a:pt x="53" y="8"/>
                  </a:lnTo>
                  <a:lnTo>
                    <a:pt x="48" y="0"/>
                  </a:lnTo>
                  <a:lnTo>
                    <a:pt x="40" y="4"/>
                  </a:lnTo>
                  <a:lnTo>
                    <a:pt x="36" y="8"/>
                  </a:lnTo>
                  <a:lnTo>
                    <a:pt x="29" y="14"/>
                  </a:lnTo>
                  <a:lnTo>
                    <a:pt x="21" y="21"/>
                  </a:lnTo>
                  <a:lnTo>
                    <a:pt x="15" y="29"/>
                  </a:lnTo>
                  <a:lnTo>
                    <a:pt x="8" y="36"/>
                  </a:lnTo>
                  <a:lnTo>
                    <a:pt x="2" y="40"/>
                  </a:lnTo>
                  <a:lnTo>
                    <a:pt x="0" y="44"/>
                  </a:lnTo>
                  <a:lnTo>
                    <a:pt x="8" y="50"/>
                  </a:lnTo>
                  <a:close/>
                </a:path>
              </a:pathLst>
            </a:custGeom>
            <a:solidFill>
              <a:srgbClr val="000000"/>
            </a:solidFill>
            <a:ln w="9525">
              <a:noFill/>
              <a:round/>
              <a:headEnd/>
              <a:tailEnd/>
            </a:ln>
          </p:spPr>
          <p:txBody>
            <a:bodyPr/>
            <a:lstStyle/>
            <a:p>
              <a:endParaRPr lang="pt-BR"/>
            </a:p>
          </p:txBody>
        </p:sp>
        <p:sp>
          <p:nvSpPr>
            <p:cNvPr id="21555" name="Freeform 645"/>
            <p:cNvSpPr>
              <a:spLocks/>
            </p:cNvSpPr>
            <p:nvPr/>
          </p:nvSpPr>
          <p:spPr bwMode="auto">
            <a:xfrm>
              <a:off x="4917" y="3484"/>
              <a:ext cx="65" cy="27"/>
            </a:xfrm>
            <a:custGeom>
              <a:avLst/>
              <a:gdLst>
                <a:gd name="T0" fmla="*/ 0 w 65"/>
                <a:gd name="T1" fmla="*/ 27 h 27"/>
                <a:gd name="T2" fmla="*/ 12 w 65"/>
                <a:gd name="T3" fmla="*/ 27 h 27"/>
                <a:gd name="T4" fmla="*/ 21 w 65"/>
                <a:gd name="T5" fmla="*/ 27 h 27"/>
                <a:gd name="T6" fmla="*/ 31 w 65"/>
                <a:gd name="T7" fmla="*/ 23 h 27"/>
                <a:gd name="T8" fmla="*/ 40 w 65"/>
                <a:gd name="T9" fmla="*/ 19 h 27"/>
                <a:gd name="T10" fmla="*/ 48 w 65"/>
                <a:gd name="T11" fmla="*/ 17 h 27"/>
                <a:gd name="T12" fmla="*/ 55 w 65"/>
                <a:gd name="T13" fmla="*/ 11 h 27"/>
                <a:gd name="T14" fmla="*/ 61 w 65"/>
                <a:gd name="T15" fmla="*/ 8 h 27"/>
                <a:gd name="T16" fmla="*/ 65 w 65"/>
                <a:gd name="T17" fmla="*/ 6 h 27"/>
                <a:gd name="T18" fmla="*/ 57 w 65"/>
                <a:gd name="T19" fmla="*/ 0 h 27"/>
                <a:gd name="T20" fmla="*/ 53 w 65"/>
                <a:gd name="T21" fmla="*/ 2 h 27"/>
                <a:gd name="T22" fmla="*/ 48 w 65"/>
                <a:gd name="T23" fmla="*/ 6 h 27"/>
                <a:gd name="T24" fmla="*/ 42 w 65"/>
                <a:gd name="T25" fmla="*/ 10 h 27"/>
                <a:gd name="T26" fmla="*/ 35 w 65"/>
                <a:gd name="T27" fmla="*/ 11 h 27"/>
                <a:gd name="T28" fmla="*/ 27 w 65"/>
                <a:gd name="T29" fmla="*/ 15 h 27"/>
                <a:gd name="T30" fmla="*/ 17 w 65"/>
                <a:gd name="T31" fmla="*/ 17 h 27"/>
                <a:gd name="T32" fmla="*/ 10 w 65"/>
                <a:gd name="T33" fmla="*/ 19 h 27"/>
                <a:gd name="T34" fmla="*/ 2 w 65"/>
                <a:gd name="T35" fmla="*/ 19 h 27"/>
                <a:gd name="T36" fmla="*/ 0 w 65"/>
                <a:gd name="T37" fmla="*/ 27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
                <a:gd name="T58" fmla="*/ 0 h 27"/>
                <a:gd name="T59" fmla="*/ 65 w 65"/>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 h="27">
                  <a:moveTo>
                    <a:pt x="0" y="27"/>
                  </a:moveTo>
                  <a:lnTo>
                    <a:pt x="12" y="27"/>
                  </a:lnTo>
                  <a:lnTo>
                    <a:pt x="21" y="27"/>
                  </a:lnTo>
                  <a:lnTo>
                    <a:pt x="31" y="23"/>
                  </a:lnTo>
                  <a:lnTo>
                    <a:pt x="40" y="19"/>
                  </a:lnTo>
                  <a:lnTo>
                    <a:pt x="48" y="17"/>
                  </a:lnTo>
                  <a:lnTo>
                    <a:pt x="55" y="11"/>
                  </a:lnTo>
                  <a:lnTo>
                    <a:pt x="61" y="8"/>
                  </a:lnTo>
                  <a:lnTo>
                    <a:pt x="65" y="6"/>
                  </a:lnTo>
                  <a:lnTo>
                    <a:pt x="57" y="0"/>
                  </a:lnTo>
                  <a:lnTo>
                    <a:pt x="53" y="2"/>
                  </a:lnTo>
                  <a:lnTo>
                    <a:pt x="48" y="6"/>
                  </a:lnTo>
                  <a:lnTo>
                    <a:pt x="42" y="10"/>
                  </a:lnTo>
                  <a:lnTo>
                    <a:pt x="35" y="11"/>
                  </a:lnTo>
                  <a:lnTo>
                    <a:pt x="27" y="15"/>
                  </a:lnTo>
                  <a:lnTo>
                    <a:pt x="17" y="17"/>
                  </a:lnTo>
                  <a:lnTo>
                    <a:pt x="10" y="19"/>
                  </a:lnTo>
                  <a:lnTo>
                    <a:pt x="2" y="19"/>
                  </a:lnTo>
                  <a:lnTo>
                    <a:pt x="0" y="27"/>
                  </a:lnTo>
                  <a:close/>
                </a:path>
              </a:pathLst>
            </a:custGeom>
            <a:solidFill>
              <a:srgbClr val="000000"/>
            </a:solidFill>
            <a:ln w="9525">
              <a:noFill/>
              <a:round/>
              <a:headEnd/>
              <a:tailEnd/>
            </a:ln>
          </p:spPr>
          <p:txBody>
            <a:bodyPr/>
            <a:lstStyle/>
            <a:p>
              <a:endParaRPr lang="pt-BR"/>
            </a:p>
          </p:txBody>
        </p:sp>
        <p:sp>
          <p:nvSpPr>
            <p:cNvPr id="21556" name="Freeform 646"/>
            <p:cNvSpPr>
              <a:spLocks/>
            </p:cNvSpPr>
            <p:nvPr/>
          </p:nvSpPr>
          <p:spPr bwMode="auto">
            <a:xfrm>
              <a:off x="4803" y="3463"/>
              <a:ext cx="116" cy="48"/>
            </a:xfrm>
            <a:custGeom>
              <a:avLst/>
              <a:gdLst>
                <a:gd name="T0" fmla="*/ 0 w 116"/>
                <a:gd name="T1" fmla="*/ 6 h 48"/>
                <a:gd name="T2" fmla="*/ 12 w 116"/>
                <a:gd name="T3" fmla="*/ 13 h 48"/>
                <a:gd name="T4" fmla="*/ 27 w 116"/>
                <a:gd name="T5" fmla="*/ 21 h 48"/>
                <a:gd name="T6" fmla="*/ 44 w 116"/>
                <a:gd name="T7" fmla="*/ 29 h 48"/>
                <a:gd name="T8" fmla="*/ 59 w 116"/>
                <a:gd name="T9" fmla="*/ 32 h 48"/>
                <a:gd name="T10" fmla="*/ 76 w 116"/>
                <a:gd name="T11" fmla="*/ 38 h 48"/>
                <a:gd name="T12" fmla="*/ 92 w 116"/>
                <a:gd name="T13" fmla="*/ 44 h 48"/>
                <a:gd name="T14" fmla="*/ 103 w 116"/>
                <a:gd name="T15" fmla="*/ 48 h 48"/>
                <a:gd name="T16" fmla="*/ 114 w 116"/>
                <a:gd name="T17" fmla="*/ 48 h 48"/>
                <a:gd name="T18" fmla="*/ 116 w 116"/>
                <a:gd name="T19" fmla="*/ 40 h 48"/>
                <a:gd name="T20" fmla="*/ 107 w 116"/>
                <a:gd name="T21" fmla="*/ 38 h 48"/>
                <a:gd name="T22" fmla="*/ 95 w 116"/>
                <a:gd name="T23" fmla="*/ 36 h 48"/>
                <a:gd name="T24" fmla="*/ 80 w 116"/>
                <a:gd name="T25" fmla="*/ 32 h 48"/>
                <a:gd name="T26" fmla="*/ 65 w 116"/>
                <a:gd name="T27" fmla="*/ 25 h 48"/>
                <a:gd name="T28" fmla="*/ 50 w 116"/>
                <a:gd name="T29" fmla="*/ 19 h 48"/>
                <a:gd name="T30" fmla="*/ 35 w 116"/>
                <a:gd name="T31" fmla="*/ 13 h 48"/>
                <a:gd name="T32" fmla="*/ 19 w 116"/>
                <a:gd name="T33" fmla="*/ 6 h 48"/>
                <a:gd name="T34" fmla="*/ 8 w 116"/>
                <a:gd name="T35" fmla="*/ 0 h 48"/>
                <a:gd name="T36" fmla="*/ 0 w 116"/>
                <a:gd name="T37" fmla="*/ 6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6"/>
                <a:gd name="T58" fmla="*/ 0 h 48"/>
                <a:gd name="T59" fmla="*/ 116 w 116"/>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6" h="48">
                  <a:moveTo>
                    <a:pt x="0" y="6"/>
                  </a:moveTo>
                  <a:lnTo>
                    <a:pt x="12" y="13"/>
                  </a:lnTo>
                  <a:lnTo>
                    <a:pt x="27" y="21"/>
                  </a:lnTo>
                  <a:lnTo>
                    <a:pt x="44" y="29"/>
                  </a:lnTo>
                  <a:lnTo>
                    <a:pt x="59" y="32"/>
                  </a:lnTo>
                  <a:lnTo>
                    <a:pt x="76" y="38"/>
                  </a:lnTo>
                  <a:lnTo>
                    <a:pt x="92" y="44"/>
                  </a:lnTo>
                  <a:lnTo>
                    <a:pt x="103" y="48"/>
                  </a:lnTo>
                  <a:lnTo>
                    <a:pt x="114" y="48"/>
                  </a:lnTo>
                  <a:lnTo>
                    <a:pt x="116" y="40"/>
                  </a:lnTo>
                  <a:lnTo>
                    <a:pt x="107" y="38"/>
                  </a:lnTo>
                  <a:lnTo>
                    <a:pt x="95" y="36"/>
                  </a:lnTo>
                  <a:lnTo>
                    <a:pt x="80" y="32"/>
                  </a:lnTo>
                  <a:lnTo>
                    <a:pt x="65" y="25"/>
                  </a:lnTo>
                  <a:lnTo>
                    <a:pt x="50" y="19"/>
                  </a:lnTo>
                  <a:lnTo>
                    <a:pt x="35" y="13"/>
                  </a:lnTo>
                  <a:lnTo>
                    <a:pt x="19" y="6"/>
                  </a:lnTo>
                  <a:lnTo>
                    <a:pt x="8" y="0"/>
                  </a:lnTo>
                  <a:lnTo>
                    <a:pt x="0" y="6"/>
                  </a:lnTo>
                  <a:close/>
                </a:path>
              </a:pathLst>
            </a:custGeom>
            <a:solidFill>
              <a:srgbClr val="000000"/>
            </a:solidFill>
            <a:ln w="9525">
              <a:noFill/>
              <a:round/>
              <a:headEnd/>
              <a:tailEnd/>
            </a:ln>
          </p:spPr>
          <p:txBody>
            <a:bodyPr/>
            <a:lstStyle/>
            <a:p>
              <a:endParaRPr lang="pt-BR"/>
            </a:p>
          </p:txBody>
        </p:sp>
        <p:sp>
          <p:nvSpPr>
            <p:cNvPr id="21557" name="Freeform 647"/>
            <p:cNvSpPr>
              <a:spLocks/>
            </p:cNvSpPr>
            <p:nvPr/>
          </p:nvSpPr>
          <p:spPr bwMode="auto">
            <a:xfrm>
              <a:off x="4767" y="3435"/>
              <a:ext cx="44" cy="34"/>
            </a:xfrm>
            <a:custGeom>
              <a:avLst/>
              <a:gdLst>
                <a:gd name="T0" fmla="*/ 2 w 44"/>
                <a:gd name="T1" fmla="*/ 0 h 34"/>
                <a:gd name="T2" fmla="*/ 0 w 44"/>
                <a:gd name="T3" fmla="*/ 4 h 34"/>
                <a:gd name="T4" fmla="*/ 0 w 44"/>
                <a:gd name="T5" fmla="*/ 9 h 34"/>
                <a:gd name="T6" fmla="*/ 2 w 44"/>
                <a:gd name="T7" fmla="*/ 13 h 34"/>
                <a:gd name="T8" fmla="*/ 6 w 44"/>
                <a:gd name="T9" fmla="*/ 17 h 34"/>
                <a:gd name="T10" fmla="*/ 12 w 44"/>
                <a:gd name="T11" fmla="*/ 19 h 34"/>
                <a:gd name="T12" fmla="*/ 18 w 44"/>
                <a:gd name="T13" fmla="*/ 22 h 34"/>
                <a:gd name="T14" fmla="*/ 25 w 44"/>
                <a:gd name="T15" fmla="*/ 28 h 34"/>
                <a:gd name="T16" fmla="*/ 36 w 44"/>
                <a:gd name="T17" fmla="*/ 34 h 34"/>
                <a:gd name="T18" fmla="*/ 44 w 44"/>
                <a:gd name="T19" fmla="*/ 28 h 34"/>
                <a:gd name="T20" fmla="*/ 35 w 44"/>
                <a:gd name="T21" fmla="*/ 22 h 34"/>
                <a:gd name="T22" fmla="*/ 25 w 44"/>
                <a:gd name="T23" fmla="*/ 17 h 34"/>
                <a:gd name="T24" fmla="*/ 18 w 44"/>
                <a:gd name="T25" fmla="*/ 13 h 34"/>
                <a:gd name="T26" fmla="*/ 16 w 44"/>
                <a:gd name="T27" fmla="*/ 9 h 34"/>
                <a:gd name="T28" fmla="*/ 12 w 44"/>
                <a:gd name="T29" fmla="*/ 9 h 34"/>
                <a:gd name="T30" fmla="*/ 12 w 44"/>
                <a:gd name="T31" fmla="*/ 7 h 34"/>
                <a:gd name="T32" fmla="*/ 12 w 44"/>
                <a:gd name="T33" fmla="*/ 4 h 34"/>
                <a:gd name="T34" fmla="*/ 12 w 44"/>
                <a:gd name="T35" fmla="*/ 2 h 34"/>
                <a:gd name="T36" fmla="*/ 2 w 44"/>
                <a:gd name="T37" fmla="*/ 0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34"/>
                <a:gd name="T59" fmla="*/ 44 w 44"/>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34">
                  <a:moveTo>
                    <a:pt x="2" y="0"/>
                  </a:moveTo>
                  <a:lnTo>
                    <a:pt x="0" y="4"/>
                  </a:lnTo>
                  <a:lnTo>
                    <a:pt x="0" y="9"/>
                  </a:lnTo>
                  <a:lnTo>
                    <a:pt x="2" y="13"/>
                  </a:lnTo>
                  <a:lnTo>
                    <a:pt x="6" y="17"/>
                  </a:lnTo>
                  <a:lnTo>
                    <a:pt x="12" y="19"/>
                  </a:lnTo>
                  <a:lnTo>
                    <a:pt x="18" y="22"/>
                  </a:lnTo>
                  <a:lnTo>
                    <a:pt x="25" y="28"/>
                  </a:lnTo>
                  <a:lnTo>
                    <a:pt x="36" y="34"/>
                  </a:lnTo>
                  <a:lnTo>
                    <a:pt x="44" y="28"/>
                  </a:lnTo>
                  <a:lnTo>
                    <a:pt x="35" y="22"/>
                  </a:lnTo>
                  <a:lnTo>
                    <a:pt x="25" y="17"/>
                  </a:lnTo>
                  <a:lnTo>
                    <a:pt x="18" y="13"/>
                  </a:lnTo>
                  <a:lnTo>
                    <a:pt x="16" y="9"/>
                  </a:lnTo>
                  <a:lnTo>
                    <a:pt x="12" y="9"/>
                  </a:lnTo>
                  <a:lnTo>
                    <a:pt x="12" y="7"/>
                  </a:lnTo>
                  <a:lnTo>
                    <a:pt x="12" y="4"/>
                  </a:lnTo>
                  <a:lnTo>
                    <a:pt x="12" y="2"/>
                  </a:lnTo>
                  <a:lnTo>
                    <a:pt x="2" y="0"/>
                  </a:lnTo>
                  <a:close/>
                </a:path>
              </a:pathLst>
            </a:custGeom>
            <a:solidFill>
              <a:srgbClr val="000000"/>
            </a:solidFill>
            <a:ln w="9525">
              <a:noFill/>
              <a:round/>
              <a:headEnd/>
              <a:tailEnd/>
            </a:ln>
          </p:spPr>
          <p:txBody>
            <a:bodyPr/>
            <a:lstStyle/>
            <a:p>
              <a:endParaRPr lang="pt-BR"/>
            </a:p>
          </p:txBody>
        </p:sp>
        <p:sp>
          <p:nvSpPr>
            <p:cNvPr id="21558" name="Freeform 648"/>
            <p:cNvSpPr>
              <a:spLocks/>
            </p:cNvSpPr>
            <p:nvPr/>
          </p:nvSpPr>
          <p:spPr bwMode="auto">
            <a:xfrm>
              <a:off x="4769" y="3406"/>
              <a:ext cx="17" cy="31"/>
            </a:xfrm>
            <a:custGeom>
              <a:avLst/>
              <a:gdLst>
                <a:gd name="T0" fmla="*/ 4 w 17"/>
                <a:gd name="T1" fmla="*/ 8 h 31"/>
                <a:gd name="T2" fmla="*/ 6 w 17"/>
                <a:gd name="T3" fmla="*/ 10 h 31"/>
                <a:gd name="T4" fmla="*/ 6 w 17"/>
                <a:gd name="T5" fmla="*/ 10 h 31"/>
                <a:gd name="T6" fmla="*/ 6 w 17"/>
                <a:gd name="T7" fmla="*/ 12 h 31"/>
                <a:gd name="T8" fmla="*/ 6 w 17"/>
                <a:gd name="T9" fmla="*/ 14 h 31"/>
                <a:gd name="T10" fmla="*/ 4 w 17"/>
                <a:gd name="T11" fmla="*/ 17 h 31"/>
                <a:gd name="T12" fmla="*/ 2 w 17"/>
                <a:gd name="T13" fmla="*/ 19 h 31"/>
                <a:gd name="T14" fmla="*/ 0 w 17"/>
                <a:gd name="T15" fmla="*/ 23 h 31"/>
                <a:gd name="T16" fmla="*/ 0 w 17"/>
                <a:gd name="T17" fmla="*/ 29 h 31"/>
                <a:gd name="T18" fmla="*/ 10 w 17"/>
                <a:gd name="T19" fmla="*/ 31 h 31"/>
                <a:gd name="T20" fmla="*/ 12 w 17"/>
                <a:gd name="T21" fmla="*/ 27 h 31"/>
                <a:gd name="T22" fmla="*/ 14 w 17"/>
                <a:gd name="T23" fmla="*/ 23 h 31"/>
                <a:gd name="T24" fmla="*/ 16 w 17"/>
                <a:gd name="T25" fmla="*/ 19 h 31"/>
                <a:gd name="T26" fmla="*/ 16 w 17"/>
                <a:gd name="T27" fmla="*/ 15 h 31"/>
                <a:gd name="T28" fmla="*/ 17 w 17"/>
                <a:gd name="T29" fmla="*/ 12 h 31"/>
                <a:gd name="T30" fmla="*/ 17 w 17"/>
                <a:gd name="T31" fmla="*/ 8 h 31"/>
                <a:gd name="T32" fmla="*/ 16 w 17"/>
                <a:gd name="T33" fmla="*/ 4 h 31"/>
                <a:gd name="T34" fmla="*/ 12 w 17"/>
                <a:gd name="T35" fmla="*/ 0 h 31"/>
                <a:gd name="T36" fmla="*/ 4 w 17"/>
                <a:gd name="T37" fmla="*/ 8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31"/>
                <a:gd name="T59" fmla="*/ 17 w 17"/>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31">
                  <a:moveTo>
                    <a:pt x="4" y="8"/>
                  </a:moveTo>
                  <a:lnTo>
                    <a:pt x="6" y="10"/>
                  </a:lnTo>
                  <a:lnTo>
                    <a:pt x="6" y="12"/>
                  </a:lnTo>
                  <a:lnTo>
                    <a:pt x="6" y="14"/>
                  </a:lnTo>
                  <a:lnTo>
                    <a:pt x="4" y="17"/>
                  </a:lnTo>
                  <a:lnTo>
                    <a:pt x="2" y="19"/>
                  </a:lnTo>
                  <a:lnTo>
                    <a:pt x="0" y="23"/>
                  </a:lnTo>
                  <a:lnTo>
                    <a:pt x="0" y="29"/>
                  </a:lnTo>
                  <a:lnTo>
                    <a:pt x="10" y="31"/>
                  </a:lnTo>
                  <a:lnTo>
                    <a:pt x="12" y="27"/>
                  </a:lnTo>
                  <a:lnTo>
                    <a:pt x="14" y="23"/>
                  </a:lnTo>
                  <a:lnTo>
                    <a:pt x="16" y="19"/>
                  </a:lnTo>
                  <a:lnTo>
                    <a:pt x="16" y="15"/>
                  </a:lnTo>
                  <a:lnTo>
                    <a:pt x="17" y="12"/>
                  </a:lnTo>
                  <a:lnTo>
                    <a:pt x="17" y="8"/>
                  </a:lnTo>
                  <a:lnTo>
                    <a:pt x="16" y="4"/>
                  </a:lnTo>
                  <a:lnTo>
                    <a:pt x="12" y="0"/>
                  </a:lnTo>
                  <a:lnTo>
                    <a:pt x="4" y="8"/>
                  </a:lnTo>
                  <a:close/>
                </a:path>
              </a:pathLst>
            </a:custGeom>
            <a:solidFill>
              <a:srgbClr val="000000"/>
            </a:solidFill>
            <a:ln w="9525">
              <a:noFill/>
              <a:round/>
              <a:headEnd/>
              <a:tailEnd/>
            </a:ln>
          </p:spPr>
          <p:txBody>
            <a:bodyPr/>
            <a:lstStyle/>
            <a:p>
              <a:endParaRPr lang="pt-BR"/>
            </a:p>
          </p:txBody>
        </p:sp>
        <p:sp>
          <p:nvSpPr>
            <p:cNvPr id="21559" name="Freeform 649"/>
            <p:cNvSpPr>
              <a:spLocks/>
            </p:cNvSpPr>
            <p:nvPr/>
          </p:nvSpPr>
          <p:spPr bwMode="auto">
            <a:xfrm>
              <a:off x="4718" y="3355"/>
              <a:ext cx="63" cy="59"/>
            </a:xfrm>
            <a:custGeom>
              <a:avLst/>
              <a:gdLst>
                <a:gd name="T0" fmla="*/ 0 w 63"/>
                <a:gd name="T1" fmla="*/ 4 h 59"/>
                <a:gd name="T2" fmla="*/ 4 w 63"/>
                <a:gd name="T3" fmla="*/ 11 h 59"/>
                <a:gd name="T4" fmla="*/ 11 w 63"/>
                <a:gd name="T5" fmla="*/ 23 h 59"/>
                <a:gd name="T6" fmla="*/ 19 w 63"/>
                <a:gd name="T7" fmla="*/ 30 h 59"/>
                <a:gd name="T8" fmla="*/ 29 w 63"/>
                <a:gd name="T9" fmla="*/ 38 h 59"/>
                <a:gd name="T10" fmla="*/ 36 w 63"/>
                <a:gd name="T11" fmla="*/ 46 h 59"/>
                <a:gd name="T12" fmla="*/ 44 w 63"/>
                <a:gd name="T13" fmla="*/ 51 h 59"/>
                <a:gd name="T14" fmla="*/ 51 w 63"/>
                <a:gd name="T15" fmla="*/ 55 h 59"/>
                <a:gd name="T16" fmla="*/ 55 w 63"/>
                <a:gd name="T17" fmla="*/ 59 h 59"/>
                <a:gd name="T18" fmla="*/ 63 w 63"/>
                <a:gd name="T19" fmla="*/ 51 h 59"/>
                <a:gd name="T20" fmla="*/ 59 w 63"/>
                <a:gd name="T21" fmla="*/ 51 h 59"/>
                <a:gd name="T22" fmla="*/ 51 w 63"/>
                <a:gd name="T23" fmla="*/ 46 h 59"/>
                <a:gd name="T24" fmla="*/ 46 w 63"/>
                <a:gd name="T25" fmla="*/ 40 h 59"/>
                <a:gd name="T26" fmla="*/ 36 w 63"/>
                <a:gd name="T27" fmla="*/ 32 h 59"/>
                <a:gd name="T28" fmla="*/ 29 w 63"/>
                <a:gd name="T29" fmla="*/ 25 h 59"/>
                <a:gd name="T30" fmla="*/ 21 w 63"/>
                <a:gd name="T31" fmla="*/ 17 h 59"/>
                <a:gd name="T32" fmla="*/ 15 w 63"/>
                <a:gd name="T33" fmla="*/ 9 h 59"/>
                <a:gd name="T34" fmla="*/ 11 w 63"/>
                <a:gd name="T35" fmla="*/ 0 h 59"/>
                <a:gd name="T36" fmla="*/ 0 w 63"/>
                <a:gd name="T37" fmla="*/ 4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59"/>
                <a:gd name="T59" fmla="*/ 63 w 63"/>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59">
                  <a:moveTo>
                    <a:pt x="0" y="4"/>
                  </a:moveTo>
                  <a:lnTo>
                    <a:pt x="4" y="11"/>
                  </a:lnTo>
                  <a:lnTo>
                    <a:pt x="11" y="23"/>
                  </a:lnTo>
                  <a:lnTo>
                    <a:pt x="19" y="30"/>
                  </a:lnTo>
                  <a:lnTo>
                    <a:pt x="29" y="38"/>
                  </a:lnTo>
                  <a:lnTo>
                    <a:pt x="36" y="46"/>
                  </a:lnTo>
                  <a:lnTo>
                    <a:pt x="44" y="51"/>
                  </a:lnTo>
                  <a:lnTo>
                    <a:pt x="51" y="55"/>
                  </a:lnTo>
                  <a:lnTo>
                    <a:pt x="55" y="59"/>
                  </a:lnTo>
                  <a:lnTo>
                    <a:pt x="63" y="51"/>
                  </a:lnTo>
                  <a:lnTo>
                    <a:pt x="59" y="51"/>
                  </a:lnTo>
                  <a:lnTo>
                    <a:pt x="51" y="46"/>
                  </a:lnTo>
                  <a:lnTo>
                    <a:pt x="46" y="40"/>
                  </a:lnTo>
                  <a:lnTo>
                    <a:pt x="36" y="32"/>
                  </a:lnTo>
                  <a:lnTo>
                    <a:pt x="29" y="25"/>
                  </a:lnTo>
                  <a:lnTo>
                    <a:pt x="21" y="17"/>
                  </a:lnTo>
                  <a:lnTo>
                    <a:pt x="15" y="9"/>
                  </a:lnTo>
                  <a:lnTo>
                    <a:pt x="11" y="0"/>
                  </a:lnTo>
                  <a:lnTo>
                    <a:pt x="0" y="4"/>
                  </a:lnTo>
                  <a:close/>
                </a:path>
              </a:pathLst>
            </a:custGeom>
            <a:solidFill>
              <a:srgbClr val="000000"/>
            </a:solidFill>
            <a:ln w="9525">
              <a:noFill/>
              <a:round/>
              <a:headEnd/>
              <a:tailEnd/>
            </a:ln>
          </p:spPr>
          <p:txBody>
            <a:bodyPr/>
            <a:lstStyle/>
            <a:p>
              <a:endParaRPr lang="pt-BR"/>
            </a:p>
          </p:txBody>
        </p:sp>
        <p:sp>
          <p:nvSpPr>
            <p:cNvPr id="21560" name="Freeform 650"/>
            <p:cNvSpPr>
              <a:spLocks/>
            </p:cNvSpPr>
            <p:nvPr/>
          </p:nvSpPr>
          <p:spPr bwMode="auto">
            <a:xfrm>
              <a:off x="4699" y="3262"/>
              <a:ext cx="30" cy="97"/>
            </a:xfrm>
            <a:custGeom>
              <a:avLst/>
              <a:gdLst>
                <a:gd name="T0" fmla="*/ 2 w 30"/>
                <a:gd name="T1" fmla="*/ 0 h 97"/>
                <a:gd name="T2" fmla="*/ 0 w 30"/>
                <a:gd name="T3" fmla="*/ 8 h 97"/>
                <a:gd name="T4" fmla="*/ 0 w 30"/>
                <a:gd name="T5" fmla="*/ 19 h 97"/>
                <a:gd name="T6" fmla="*/ 2 w 30"/>
                <a:gd name="T7" fmla="*/ 30 h 97"/>
                <a:gd name="T8" fmla="*/ 2 w 30"/>
                <a:gd name="T9" fmla="*/ 44 h 97"/>
                <a:gd name="T10" fmla="*/ 8 w 30"/>
                <a:gd name="T11" fmla="*/ 59 h 97"/>
                <a:gd name="T12" fmla="*/ 10 w 30"/>
                <a:gd name="T13" fmla="*/ 72 h 97"/>
                <a:gd name="T14" fmla="*/ 13 w 30"/>
                <a:gd name="T15" fmla="*/ 85 h 97"/>
                <a:gd name="T16" fmla="*/ 19 w 30"/>
                <a:gd name="T17" fmla="*/ 97 h 97"/>
                <a:gd name="T18" fmla="*/ 30 w 30"/>
                <a:gd name="T19" fmla="*/ 93 h 97"/>
                <a:gd name="T20" fmla="*/ 27 w 30"/>
                <a:gd name="T21" fmla="*/ 82 h 97"/>
                <a:gd name="T22" fmla="*/ 21 w 30"/>
                <a:gd name="T23" fmla="*/ 70 h 97"/>
                <a:gd name="T24" fmla="*/ 17 w 30"/>
                <a:gd name="T25" fmla="*/ 57 h 97"/>
                <a:gd name="T26" fmla="*/ 15 w 30"/>
                <a:gd name="T27" fmla="*/ 44 h 97"/>
                <a:gd name="T28" fmla="*/ 11 w 30"/>
                <a:gd name="T29" fmla="*/ 30 h 97"/>
                <a:gd name="T30" fmla="*/ 11 w 30"/>
                <a:gd name="T31" fmla="*/ 19 h 97"/>
                <a:gd name="T32" fmla="*/ 11 w 30"/>
                <a:gd name="T33" fmla="*/ 8 h 97"/>
                <a:gd name="T34" fmla="*/ 13 w 30"/>
                <a:gd name="T35" fmla="*/ 2 h 97"/>
                <a:gd name="T36" fmla="*/ 2 w 30"/>
                <a:gd name="T37" fmla="*/ 0 h 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
                <a:gd name="T58" fmla="*/ 0 h 97"/>
                <a:gd name="T59" fmla="*/ 30 w 30"/>
                <a:gd name="T60" fmla="*/ 97 h 9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 h="97">
                  <a:moveTo>
                    <a:pt x="2" y="0"/>
                  </a:moveTo>
                  <a:lnTo>
                    <a:pt x="0" y="8"/>
                  </a:lnTo>
                  <a:lnTo>
                    <a:pt x="0" y="19"/>
                  </a:lnTo>
                  <a:lnTo>
                    <a:pt x="2" y="30"/>
                  </a:lnTo>
                  <a:lnTo>
                    <a:pt x="2" y="44"/>
                  </a:lnTo>
                  <a:lnTo>
                    <a:pt x="8" y="59"/>
                  </a:lnTo>
                  <a:lnTo>
                    <a:pt x="10" y="72"/>
                  </a:lnTo>
                  <a:lnTo>
                    <a:pt x="13" y="85"/>
                  </a:lnTo>
                  <a:lnTo>
                    <a:pt x="19" y="97"/>
                  </a:lnTo>
                  <a:lnTo>
                    <a:pt x="30" y="93"/>
                  </a:lnTo>
                  <a:lnTo>
                    <a:pt x="27" y="82"/>
                  </a:lnTo>
                  <a:lnTo>
                    <a:pt x="21" y="70"/>
                  </a:lnTo>
                  <a:lnTo>
                    <a:pt x="17" y="57"/>
                  </a:lnTo>
                  <a:lnTo>
                    <a:pt x="15" y="44"/>
                  </a:lnTo>
                  <a:lnTo>
                    <a:pt x="11" y="30"/>
                  </a:lnTo>
                  <a:lnTo>
                    <a:pt x="11" y="19"/>
                  </a:lnTo>
                  <a:lnTo>
                    <a:pt x="11" y="8"/>
                  </a:lnTo>
                  <a:lnTo>
                    <a:pt x="13" y="2"/>
                  </a:lnTo>
                  <a:lnTo>
                    <a:pt x="2" y="0"/>
                  </a:lnTo>
                  <a:close/>
                </a:path>
              </a:pathLst>
            </a:custGeom>
            <a:solidFill>
              <a:srgbClr val="000000"/>
            </a:solidFill>
            <a:ln w="9525">
              <a:noFill/>
              <a:round/>
              <a:headEnd/>
              <a:tailEnd/>
            </a:ln>
          </p:spPr>
          <p:txBody>
            <a:bodyPr/>
            <a:lstStyle/>
            <a:p>
              <a:endParaRPr lang="pt-BR"/>
            </a:p>
          </p:txBody>
        </p:sp>
        <p:sp>
          <p:nvSpPr>
            <p:cNvPr id="21561" name="Freeform 651"/>
            <p:cNvSpPr>
              <a:spLocks/>
            </p:cNvSpPr>
            <p:nvPr/>
          </p:nvSpPr>
          <p:spPr bwMode="auto">
            <a:xfrm>
              <a:off x="4701" y="3167"/>
              <a:ext cx="97" cy="97"/>
            </a:xfrm>
            <a:custGeom>
              <a:avLst/>
              <a:gdLst>
                <a:gd name="T0" fmla="*/ 89 w 97"/>
                <a:gd name="T1" fmla="*/ 0 h 97"/>
                <a:gd name="T2" fmla="*/ 87 w 97"/>
                <a:gd name="T3" fmla="*/ 2 h 97"/>
                <a:gd name="T4" fmla="*/ 84 w 97"/>
                <a:gd name="T5" fmla="*/ 4 h 97"/>
                <a:gd name="T6" fmla="*/ 74 w 97"/>
                <a:gd name="T7" fmla="*/ 13 h 97"/>
                <a:gd name="T8" fmla="*/ 63 w 97"/>
                <a:gd name="T9" fmla="*/ 27 h 97"/>
                <a:gd name="T10" fmla="*/ 47 w 97"/>
                <a:gd name="T11" fmla="*/ 42 h 97"/>
                <a:gd name="T12" fmla="*/ 32 w 97"/>
                <a:gd name="T13" fmla="*/ 59 h 97"/>
                <a:gd name="T14" fmla="*/ 19 w 97"/>
                <a:gd name="T15" fmla="*/ 72 h 97"/>
                <a:gd name="T16" fmla="*/ 8 w 97"/>
                <a:gd name="T17" fmla="*/ 86 h 97"/>
                <a:gd name="T18" fmla="*/ 0 w 97"/>
                <a:gd name="T19" fmla="*/ 95 h 97"/>
                <a:gd name="T20" fmla="*/ 11 w 97"/>
                <a:gd name="T21" fmla="*/ 97 h 97"/>
                <a:gd name="T22" fmla="*/ 17 w 97"/>
                <a:gd name="T23" fmla="*/ 91 h 97"/>
                <a:gd name="T24" fmla="*/ 28 w 97"/>
                <a:gd name="T25" fmla="*/ 78 h 97"/>
                <a:gd name="T26" fmla="*/ 42 w 97"/>
                <a:gd name="T27" fmla="*/ 63 h 97"/>
                <a:gd name="T28" fmla="*/ 57 w 97"/>
                <a:gd name="T29" fmla="*/ 46 h 97"/>
                <a:gd name="T30" fmla="*/ 72 w 97"/>
                <a:gd name="T31" fmla="*/ 31 h 97"/>
                <a:gd name="T32" fmla="*/ 84 w 97"/>
                <a:gd name="T33" fmla="*/ 17 h 97"/>
                <a:gd name="T34" fmla="*/ 93 w 97"/>
                <a:gd name="T35" fmla="*/ 10 h 97"/>
                <a:gd name="T36" fmla="*/ 97 w 97"/>
                <a:gd name="T37" fmla="*/ 6 h 97"/>
                <a:gd name="T38" fmla="*/ 95 w 97"/>
                <a:gd name="T39" fmla="*/ 6 h 97"/>
                <a:gd name="T40" fmla="*/ 89 w 97"/>
                <a:gd name="T41" fmla="*/ 0 h 9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7"/>
                <a:gd name="T64" fmla="*/ 0 h 97"/>
                <a:gd name="T65" fmla="*/ 97 w 97"/>
                <a:gd name="T66" fmla="*/ 97 h 9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7" h="97">
                  <a:moveTo>
                    <a:pt x="89" y="0"/>
                  </a:moveTo>
                  <a:lnTo>
                    <a:pt x="87" y="2"/>
                  </a:lnTo>
                  <a:lnTo>
                    <a:pt x="84" y="4"/>
                  </a:lnTo>
                  <a:lnTo>
                    <a:pt x="74" y="13"/>
                  </a:lnTo>
                  <a:lnTo>
                    <a:pt x="63" y="27"/>
                  </a:lnTo>
                  <a:lnTo>
                    <a:pt x="47" y="42"/>
                  </a:lnTo>
                  <a:lnTo>
                    <a:pt x="32" y="59"/>
                  </a:lnTo>
                  <a:lnTo>
                    <a:pt x="19" y="72"/>
                  </a:lnTo>
                  <a:lnTo>
                    <a:pt x="8" y="86"/>
                  </a:lnTo>
                  <a:lnTo>
                    <a:pt x="0" y="95"/>
                  </a:lnTo>
                  <a:lnTo>
                    <a:pt x="11" y="97"/>
                  </a:lnTo>
                  <a:lnTo>
                    <a:pt x="17" y="91"/>
                  </a:lnTo>
                  <a:lnTo>
                    <a:pt x="28" y="78"/>
                  </a:lnTo>
                  <a:lnTo>
                    <a:pt x="42" y="63"/>
                  </a:lnTo>
                  <a:lnTo>
                    <a:pt x="57" y="46"/>
                  </a:lnTo>
                  <a:lnTo>
                    <a:pt x="72" y="31"/>
                  </a:lnTo>
                  <a:lnTo>
                    <a:pt x="84" y="17"/>
                  </a:lnTo>
                  <a:lnTo>
                    <a:pt x="93" y="10"/>
                  </a:lnTo>
                  <a:lnTo>
                    <a:pt x="97" y="6"/>
                  </a:lnTo>
                  <a:lnTo>
                    <a:pt x="95" y="6"/>
                  </a:lnTo>
                  <a:lnTo>
                    <a:pt x="89" y="0"/>
                  </a:lnTo>
                  <a:close/>
                </a:path>
              </a:pathLst>
            </a:custGeom>
            <a:solidFill>
              <a:srgbClr val="000000"/>
            </a:solidFill>
            <a:ln w="9525">
              <a:noFill/>
              <a:round/>
              <a:headEnd/>
              <a:tailEnd/>
            </a:ln>
          </p:spPr>
          <p:txBody>
            <a:bodyPr/>
            <a:lstStyle/>
            <a:p>
              <a:endParaRPr lang="pt-BR"/>
            </a:p>
          </p:txBody>
        </p:sp>
        <p:sp>
          <p:nvSpPr>
            <p:cNvPr id="21562" name="Freeform 652"/>
            <p:cNvSpPr>
              <a:spLocks/>
            </p:cNvSpPr>
            <p:nvPr/>
          </p:nvSpPr>
          <p:spPr bwMode="auto">
            <a:xfrm>
              <a:off x="4737" y="3173"/>
              <a:ext cx="418" cy="292"/>
            </a:xfrm>
            <a:custGeom>
              <a:avLst/>
              <a:gdLst>
                <a:gd name="T0" fmla="*/ 201 w 418"/>
                <a:gd name="T1" fmla="*/ 11 h 292"/>
                <a:gd name="T2" fmla="*/ 207 w 418"/>
                <a:gd name="T3" fmla="*/ 51 h 292"/>
                <a:gd name="T4" fmla="*/ 203 w 418"/>
                <a:gd name="T5" fmla="*/ 78 h 292"/>
                <a:gd name="T6" fmla="*/ 207 w 418"/>
                <a:gd name="T7" fmla="*/ 106 h 292"/>
                <a:gd name="T8" fmla="*/ 306 w 418"/>
                <a:gd name="T9" fmla="*/ 32 h 292"/>
                <a:gd name="T10" fmla="*/ 313 w 418"/>
                <a:gd name="T11" fmla="*/ 42 h 292"/>
                <a:gd name="T12" fmla="*/ 296 w 418"/>
                <a:gd name="T13" fmla="*/ 66 h 292"/>
                <a:gd name="T14" fmla="*/ 249 w 418"/>
                <a:gd name="T15" fmla="*/ 97 h 292"/>
                <a:gd name="T16" fmla="*/ 416 w 418"/>
                <a:gd name="T17" fmla="*/ 123 h 292"/>
                <a:gd name="T18" fmla="*/ 378 w 418"/>
                <a:gd name="T19" fmla="*/ 136 h 292"/>
                <a:gd name="T20" fmla="*/ 283 w 418"/>
                <a:gd name="T21" fmla="*/ 131 h 292"/>
                <a:gd name="T22" fmla="*/ 404 w 418"/>
                <a:gd name="T23" fmla="*/ 188 h 292"/>
                <a:gd name="T24" fmla="*/ 414 w 418"/>
                <a:gd name="T25" fmla="*/ 197 h 292"/>
                <a:gd name="T26" fmla="*/ 414 w 418"/>
                <a:gd name="T27" fmla="*/ 214 h 292"/>
                <a:gd name="T28" fmla="*/ 382 w 418"/>
                <a:gd name="T29" fmla="*/ 212 h 292"/>
                <a:gd name="T30" fmla="*/ 264 w 418"/>
                <a:gd name="T31" fmla="*/ 167 h 292"/>
                <a:gd name="T32" fmla="*/ 226 w 418"/>
                <a:gd name="T33" fmla="*/ 152 h 292"/>
                <a:gd name="T34" fmla="*/ 258 w 418"/>
                <a:gd name="T35" fmla="*/ 182 h 292"/>
                <a:gd name="T36" fmla="*/ 308 w 418"/>
                <a:gd name="T37" fmla="*/ 212 h 292"/>
                <a:gd name="T38" fmla="*/ 325 w 418"/>
                <a:gd name="T39" fmla="*/ 248 h 292"/>
                <a:gd name="T40" fmla="*/ 287 w 418"/>
                <a:gd name="T41" fmla="*/ 237 h 292"/>
                <a:gd name="T42" fmla="*/ 228 w 418"/>
                <a:gd name="T43" fmla="*/ 199 h 292"/>
                <a:gd name="T44" fmla="*/ 205 w 418"/>
                <a:gd name="T45" fmla="*/ 190 h 292"/>
                <a:gd name="T46" fmla="*/ 235 w 418"/>
                <a:gd name="T47" fmla="*/ 245 h 292"/>
                <a:gd name="T48" fmla="*/ 233 w 418"/>
                <a:gd name="T49" fmla="*/ 271 h 292"/>
                <a:gd name="T50" fmla="*/ 222 w 418"/>
                <a:gd name="T51" fmla="*/ 277 h 292"/>
                <a:gd name="T52" fmla="*/ 209 w 418"/>
                <a:gd name="T53" fmla="*/ 258 h 292"/>
                <a:gd name="T54" fmla="*/ 165 w 418"/>
                <a:gd name="T55" fmla="*/ 190 h 292"/>
                <a:gd name="T56" fmla="*/ 171 w 418"/>
                <a:gd name="T57" fmla="*/ 224 h 292"/>
                <a:gd name="T58" fmla="*/ 167 w 418"/>
                <a:gd name="T59" fmla="*/ 266 h 292"/>
                <a:gd name="T60" fmla="*/ 150 w 418"/>
                <a:gd name="T61" fmla="*/ 197 h 292"/>
                <a:gd name="T62" fmla="*/ 133 w 418"/>
                <a:gd name="T63" fmla="*/ 228 h 292"/>
                <a:gd name="T64" fmla="*/ 106 w 418"/>
                <a:gd name="T65" fmla="*/ 254 h 292"/>
                <a:gd name="T66" fmla="*/ 80 w 418"/>
                <a:gd name="T67" fmla="*/ 262 h 292"/>
                <a:gd name="T68" fmla="*/ 55 w 418"/>
                <a:gd name="T69" fmla="*/ 210 h 292"/>
                <a:gd name="T70" fmla="*/ 84 w 418"/>
                <a:gd name="T71" fmla="*/ 199 h 292"/>
                <a:gd name="T72" fmla="*/ 122 w 418"/>
                <a:gd name="T73" fmla="*/ 191 h 292"/>
                <a:gd name="T74" fmla="*/ 103 w 418"/>
                <a:gd name="T75" fmla="*/ 171 h 292"/>
                <a:gd name="T76" fmla="*/ 15 w 418"/>
                <a:gd name="T77" fmla="*/ 150 h 292"/>
                <a:gd name="T78" fmla="*/ 4 w 418"/>
                <a:gd name="T79" fmla="*/ 136 h 292"/>
                <a:gd name="T80" fmla="*/ 17 w 418"/>
                <a:gd name="T81" fmla="*/ 74 h 292"/>
                <a:gd name="T82" fmla="*/ 106 w 418"/>
                <a:gd name="T83" fmla="*/ 104 h 292"/>
                <a:gd name="T84" fmla="*/ 68 w 418"/>
                <a:gd name="T85" fmla="*/ 59 h 292"/>
                <a:gd name="T86" fmla="*/ 65 w 418"/>
                <a:gd name="T87" fmla="*/ 32 h 292"/>
                <a:gd name="T88" fmla="*/ 84 w 418"/>
                <a:gd name="T89" fmla="*/ 36 h 292"/>
                <a:gd name="T90" fmla="*/ 133 w 418"/>
                <a:gd name="T91" fmla="*/ 93 h 292"/>
                <a:gd name="T92" fmla="*/ 156 w 418"/>
                <a:gd name="T93" fmla="*/ 108 h 292"/>
                <a:gd name="T94" fmla="*/ 114 w 418"/>
                <a:gd name="T95" fmla="*/ 53 h 292"/>
                <a:gd name="T96" fmla="*/ 95 w 418"/>
                <a:gd name="T97" fmla="*/ 17 h 292"/>
                <a:gd name="T98" fmla="*/ 112 w 418"/>
                <a:gd name="T99" fmla="*/ 15 h 292"/>
                <a:gd name="T100" fmla="*/ 148 w 418"/>
                <a:gd name="T101" fmla="*/ 62 h 292"/>
                <a:gd name="T102" fmla="*/ 169 w 418"/>
                <a:gd name="T103" fmla="*/ 97 h 292"/>
                <a:gd name="T104" fmla="*/ 178 w 418"/>
                <a:gd name="T105" fmla="*/ 112 h 292"/>
                <a:gd name="T106" fmla="*/ 169 w 418"/>
                <a:gd name="T107" fmla="*/ 70 h 292"/>
                <a:gd name="T108" fmla="*/ 175 w 418"/>
                <a:gd name="T109" fmla="*/ 25 h 2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18"/>
                <a:gd name="T166" fmla="*/ 0 h 292"/>
                <a:gd name="T167" fmla="*/ 418 w 418"/>
                <a:gd name="T168" fmla="*/ 292 h 2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18" h="292">
                  <a:moveTo>
                    <a:pt x="188" y="0"/>
                  </a:moveTo>
                  <a:lnTo>
                    <a:pt x="188" y="0"/>
                  </a:lnTo>
                  <a:lnTo>
                    <a:pt x="190" y="0"/>
                  </a:lnTo>
                  <a:lnTo>
                    <a:pt x="194" y="4"/>
                  </a:lnTo>
                  <a:lnTo>
                    <a:pt x="197" y="7"/>
                  </a:lnTo>
                  <a:lnTo>
                    <a:pt x="201" y="11"/>
                  </a:lnTo>
                  <a:lnTo>
                    <a:pt x="203" y="17"/>
                  </a:lnTo>
                  <a:lnTo>
                    <a:pt x="207" y="23"/>
                  </a:lnTo>
                  <a:lnTo>
                    <a:pt x="207" y="28"/>
                  </a:lnTo>
                  <a:lnTo>
                    <a:pt x="207" y="36"/>
                  </a:lnTo>
                  <a:lnTo>
                    <a:pt x="207" y="43"/>
                  </a:lnTo>
                  <a:lnTo>
                    <a:pt x="207" y="51"/>
                  </a:lnTo>
                  <a:lnTo>
                    <a:pt x="207" y="59"/>
                  </a:lnTo>
                  <a:lnTo>
                    <a:pt x="207" y="64"/>
                  </a:lnTo>
                  <a:lnTo>
                    <a:pt x="207" y="70"/>
                  </a:lnTo>
                  <a:lnTo>
                    <a:pt x="205" y="74"/>
                  </a:lnTo>
                  <a:lnTo>
                    <a:pt x="205" y="76"/>
                  </a:lnTo>
                  <a:lnTo>
                    <a:pt x="203" y="78"/>
                  </a:lnTo>
                  <a:lnTo>
                    <a:pt x="205" y="81"/>
                  </a:lnTo>
                  <a:lnTo>
                    <a:pt x="205" y="87"/>
                  </a:lnTo>
                  <a:lnTo>
                    <a:pt x="205" y="93"/>
                  </a:lnTo>
                  <a:lnTo>
                    <a:pt x="207" y="99"/>
                  </a:lnTo>
                  <a:lnTo>
                    <a:pt x="207" y="102"/>
                  </a:lnTo>
                  <a:lnTo>
                    <a:pt x="207" y="106"/>
                  </a:lnTo>
                  <a:lnTo>
                    <a:pt x="296" y="32"/>
                  </a:lnTo>
                  <a:lnTo>
                    <a:pt x="300" y="32"/>
                  </a:lnTo>
                  <a:lnTo>
                    <a:pt x="302" y="32"/>
                  </a:lnTo>
                  <a:lnTo>
                    <a:pt x="306" y="32"/>
                  </a:lnTo>
                  <a:lnTo>
                    <a:pt x="308" y="34"/>
                  </a:lnTo>
                  <a:lnTo>
                    <a:pt x="311" y="34"/>
                  </a:lnTo>
                  <a:lnTo>
                    <a:pt x="313" y="36"/>
                  </a:lnTo>
                  <a:lnTo>
                    <a:pt x="313" y="38"/>
                  </a:lnTo>
                  <a:lnTo>
                    <a:pt x="313" y="42"/>
                  </a:lnTo>
                  <a:lnTo>
                    <a:pt x="311" y="47"/>
                  </a:lnTo>
                  <a:lnTo>
                    <a:pt x="309" y="51"/>
                  </a:lnTo>
                  <a:lnTo>
                    <a:pt x="308" y="55"/>
                  </a:lnTo>
                  <a:lnTo>
                    <a:pt x="304" y="59"/>
                  </a:lnTo>
                  <a:lnTo>
                    <a:pt x="302" y="62"/>
                  </a:lnTo>
                  <a:lnTo>
                    <a:pt x="296" y="66"/>
                  </a:lnTo>
                  <a:lnTo>
                    <a:pt x="292" y="68"/>
                  </a:lnTo>
                  <a:lnTo>
                    <a:pt x="285" y="74"/>
                  </a:lnTo>
                  <a:lnTo>
                    <a:pt x="275" y="80"/>
                  </a:lnTo>
                  <a:lnTo>
                    <a:pt x="264" y="85"/>
                  </a:lnTo>
                  <a:lnTo>
                    <a:pt x="256" y="91"/>
                  </a:lnTo>
                  <a:lnTo>
                    <a:pt x="249" y="97"/>
                  </a:lnTo>
                  <a:lnTo>
                    <a:pt x="243" y="100"/>
                  </a:lnTo>
                  <a:lnTo>
                    <a:pt x="239" y="102"/>
                  </a:lnTo>
                  <a:lnTo>
                    <a:pt x="251" y="116"/>
                  </a:lnTo>
                  <a:lnTo>
                    <a:pt x="408" y="108"/>
                  </a:lnTo>
                  <a:lnTo>
                    <a:pt x="418" y="123"/>
                  </a:lnTo>
                  <a:lnTo>
                    <a:pt x="416" y="123"/>
                  </a:lnTo>
                  <a:lnTo>
                    <a:pt x="412" y="125"/>
                  </a:lnTo>
                  <a:lnTo>
                    <a:pt x="406" y="127"/>
                  </a:lnTo>
                  <a:lnTo>
                    <a:pt x="401" y="129"/>
                  </a:lnTo>
                  <a:lnTo>
                    <a:pt x="393" y="133"/>
                  </a:lnTo>
                  <a:lnTo>
                    <a:pt x="385" y="135"/>
                  </a:lnTo>
                  <a:lnTo>
                    <a:pt x="378" y="136"/>
                  </a:lnTo>
                  <a:lnTo>
                    <a:pt x="372" y="136"/>
                  </a:lnTo>
                  <a:lnTo>
                    <a:pt x="363" y="136"/>
                  </a:lnTo>
                  <a:lnTo>
                    <a:pt x="345" y="136"/>
                  </a:lnTo>
                  <a:lnTo>
                    <a:pt x="326" y="133"/>
                  </a:lnTo>
                  <a:lnTo>
                    <a:pt x="304" y="133"/>
                  </a:lnTo>
                  <a:lnTo>
                    <a:pt x="283" y="131"/>
                  </a:lnTo>
                  <a:lnTo>
                    <a:pt x="266" y="129"/>
                  </a:lnTo>
                  <a:lnTo>
                    <a:pt x="254" y="129"/>
                  </a:lnTo>
                  <a:lnTo>
                    <a:pt x="249" y="129"/>
                  </a:lnTo>
                  <a:lnTo>
                    <a:pt x="241" y="136"/>
                  </a:lnTo>
                  <a:lnTo>
                    <a:pt x="402" y="188"/>
                  </a:lnTo>
                  <a:lnTo>
                    <a:pt x="404" y="188"/>
                  </a:lnTo>
                  <a:lnTo>
                    <a:pt x="406" y="190"/>
                  </a:lnTo>
                  <a:lnTo>
                    <a:pt x="408" y="190"/>
                  </a:lnTo>
                  <a:lnTo>
                    <a:pt x="408" y="191"/>
                  </a:lnTo>
                  <a:lnTo>
                    <a:pt x="410" y="193"/>
                  </a:lnTo>
                  <a:lnTo>
                    <a:pt x="412" y="195"/>
                  </a:lnTo>
                  <a:lnTo>
                    <a:pt x="414" y="197"/>
                  </a:lnTo>
                  <a:lnTo>
                    <a:pt x="414" y="199"/>
                  </a:lnTo>
                  <a:lnTo>
                    <a:pt x="414" y="203"/>
                  </a:lnTo>
                  <a:lnTo>
                    <a:pt x="414" y="205"/>
                  </a:lnTo>
                  <a:lnTo>
                    <a:pt x="414" y="209"/>
                  </a:lnTo>
                  <a:lnTo>
                    <a:pt x="414" y="210"/>
                  </a:lnTo>
                  <a:lnTo>
                    <a:pt x="414" y="214"/>
                  </a:lnTo>
                  <a:lnTo>
                    <a:pt x="412" y="214"/>
                  </a:lnTo>
                  <a:lnTo>
                    <a:pt x="410" y="214"/>
                  </a:lnTo>
                  <a:lnTo>
                    <a:pt x="406" y="214"/>
                  </a:lnTo>
                  <a:lnTo>
                    <a:pt x="401" y="214"/>
                  </a:lnTo>
                  <a:lnTo>
                    <a:pt x="391" y="214"/>
                  </a:lnTo>
                  <a:lnTo>
                    <a:pt x="382" y="212"/>
                  </a:lnTo>
                  <a:lnTo>
                    <a:pt x="368" y="209"/>
                  </a:lnTo>
                  <a:lnTo>
                    <a:pt x="353" y="205"/>
                  </a:lnTo>
                  <a:lnTo>
                    <a:pt x="332" y="197"/>
                  </a:lnTo>
                  <a:lnTo>
                    <a:pt x="308" y="188"/>
                  </a:lnTo>
                  <a:lnTo>
                    <a:pt x="283" y="176"/>
                  </a:lnTo>
                  <a:lnTo>
                    <a:pt x="264" y="167"/>
                  </a:lnTo>
                  <a:lnTo>
                    <a:pt x="249" y="161"/>
                  </a:lnTo>
                  <a:lnTo>
                    <a:pt x="239" y="157"/>
                  </a:lnTo>
                  <a:lnTo>
                    <a:pt x="233" y="154"/>
                  </a:lnTo>
                  <a:lnTo>
                    <a:pt x="228" y="152"/>
                  </a:lnTo>
                  <a:lnTo>
                    <a:pt x="226" y="152"/>
                  </a:lnTo>
                  <a:lnTo>
                    <a:pt x="216" y="163"/>
                  </a:lnTo>
                  <a:lnTo>
                    <a:pt x="218" y="163"/>
                  </a:lnTo>
                  <a:lnTo>
                    <a:pt x="226" y="167"/>
                  </a:lnTo>
                  <a:lnTo>
                    <a:pt x="235" y="171"/>
                  </a:lnTo>
                  <a:lnTo>
                    <a:pt x="247" y="176"/>
                  </a:lnTo>
                  <a:lnTo>
                    <a:pt x="258" y="182"/>
                  </a:lnTo>
                  <a:lnTo>
                    <a:pt x="270" y="188"/>
                  </a:lnTo>
                  <a:lnTo>
                    <a:pt x="279" y="193"/>
                  </a:lnTo>
                  <a:lnTo>
                    <a:pt x="287" y="197"/>
                  </a:lnTo>
                  <a:lnTo>
                    <a:pt x="292" y="201"/>
                  </a:lnTo>
                  <a:lnTo>
                    <a:pt x="298" y="207"/>
                  </a:lnTo>
                  <a:lnTo>
                    <a:pt x="308" y="212"/>
                  </a:lnTo>
                  <a:lnTo>
                    <a:pt x="315" y="218"/>
                  </a:lnTo>
                  <a:lnTo>
                    <a:pt x="323" y="224"/>
                  </a:lnTo>
                  <a:lnTo>
                    <a:pt x="328" y="228"/>
                  </a:lnTo>
                  <a:lnTo>
                    <a:pt x="334" y="229"/>
                  </a:lnTo>
                  <a:lnTo>
                    <a:pt x="336" y="231"/>
                  </a:lnTo>
                  <a:lnTo>
                    <a:pt x="325" y="248"/>
                  </a:lnTo>
                  <a:lnTo>
                    <a:pt x="323" y="247"/>
                  </a:lnTo>
                  <a:lnTo>
                    <a:pt x="319" y="247"/>
                  </a:lnTo>
                  <a:lnTo>
                    <a:pt x="313" y="245"/>
                  </a:lnTo>
                  <a:lnTo>
                    <a:pt x="304" y="243"/>
                  </a:lnTo>
                  <a:lnTo>
                    <a:pt x="296" y="241"/>
                  </a:lnTo>
                  <a:lnTo>
                    <a:pt x="287" y="237"/>
                  </a:lnTo>
                  <a:lnTo>
                    <a:pt x="277" y="233"/>
                  </a:lnTo>
                  <a:lnTo>
                    <a:pt x="270" y="228"/>
                  </a:lnTo>
                  <a:lnTo>
                    <a:pt x="260" y="222"/>
                  </a:lnTo>
                  <a:lnTo>
                    <a:pt x="251" y="214"/>
                  </a:lnTo>
                  <a:lnTo>
                    <a:pt x="239" y="207"/>
                  </a:lnTo>
                  <a:lnTo>
                    <a:pt x="228" y="199"/>
                  </a:lnTo>
                  <a:lnTo>
                    <a:pt x="216" y="193"/>
                  </a:lnTo>
                  <a:lnTo>
                    <a:pt x="207" y="188"/>
                  </a:lnTo>
                  <a:lnTo>
                    <a:pt x="201" y="182"/>
                  </a:lnTo>
                  <a:lnTo>
                    <a:pt x="199" y="182"/>
                  </a:lnTo>
                  <a:lnTo>
                    <a:pt x="201" y="184"/>
                  </a:lnTo>
                  <a:lnTo>
                    <a:pt x="205" y="190"/>
                  </a:lnTo>
                  <a:lnTo>
                    <a:pt x="211" y="197"/>
                  </a:lnTo>
                  <a:lnTo>
                    <a:pt x="216" y="209"/>
                  </a:lnTo>
                  <a:lnTo>
                    <a:pt x="224" y="218"/>
                  </a:lnTo>
                  <a:lnTo>
                    <a:pt x="230" y="229"/>
                  </a:lnTo>
                  <a:lnTo>
                    <a:pt x="233" y="239"/>
                  </a:lnTo>
                  <a:lnTo>
                    <a:pt x="235" y="245"/>
                  </a:lnTo>
                  <a:lnTo>
                    <a:pt x="235" y="248"/>
                  </a:lnTo>
                  <a:lnTo>
                    <a:pt x="235" y="254"/>
                  </a:lnTo>
                  <a:lnTo>
                    <a:pt x="235" y="260"/>
                  </a:lnTo>
                  <a:lnTo>
                    <a:pt x="233" y="264"/>
                  </a:lnTo>
                  <a:lnTo>
                    <a:pt x="233" y="267"/>
                  </a:lnTo>
                  <a:lnTo>
                    <a:pt x="233" y="271"/>
                  </a:lnTo>
                  <a:lnTo>
                    <a:pt x="233" y="275"/>
                  </a:lnTo>
                  <a:lnTo>
                    <a:pt x="232" y="275"/>
                  </a:lnTo>
                  <a:lnTo>
                    <a:pt x="228" y="277"/>
                  </a:lnTo>
                  <a:lnTo>
                    <a:pt x="226" y="277"/>
                  </a:lnTo>
                  <a:lnTo>
                    <a:pt x="222" y="277"/>
                  </a:lnTo>
                  <a:lnTo>
                    <a:pt x="220" y="277"/>
                  </a:lnTo>
                  <a:lnTo>
                    <a:pt x="218" y="277"/>
                  </a:lnTo>
                  <a:lnTo>
                    <a:pt x="216" y="275"/>
                  </a:lnTo>
                  <a:lnTo>
                    <a:pt x="216" y="271"/>
                  </a:lnTo>
                  <a:lnTo>
                    <a:pt x="211" y="266"/>
                  </a:lnTo>
                  <a:lnTo>
                    <a:pt x="209" y="258"/>
                  </a:lnTo>
                  <a:lnTo>
                    <a:pt x="203" y="248"/>
                  </a:lnTo>
                  <a:lnTo>
                    <a:pt x="199" y="241"/>
                  </a:lnTo>
                  <a:lnTo>
                    <a:pt x="196" y="233"/>
                  </a:lnTo>
                  <a:lnTo>
                    <a:pt x="192" y="226"/>
                  </a:lnTo>
                  <a:lnTo>
                    <a:pt x="192" y="224"/>
                  </a:lnTo>
                  <a:lnTo>
                    <a:pt x="165" y="190"/>
                  </a:lnTo>
                  <a:lnTo>
                    <a:pt x="165" y="191"/>
                  </a:lnTo>
                  <a:lnTo>
                    <a:pt x="167" y="195"/>
                  </a:lnTo>
                  <a:lnTo>
                    <a:pt x="169" y="201"/>
                  </a:lnTo>
                  <a:lnTo>
                    <a:pt x="169" y="209"/>
                  </a:lnTo>
                  <a:lnTo>
                    <a:pt x="169" y="216"/>
                  </a:lnTo>
                  <a:lnTo>
                    <a:pt x="171" y="224"/>
                  </a:lnTo>
                  <a:lnTo>
                    <a:pt x="171" y="229"/>
                  </a:lnTo>
                  <a:lnTo>
                    <a:pt x="171" y="233"/>
                  </a:lnTo>
                  <a:lnTo>
                    <a:pt x="171" y="239"/>
                  </a:lnTo>
                  <a:lnTo>
                    <a:pt x="169" y="247"/>
                  </a:lnTo>
                  <a:lnTo>
                    <a:pt x="169" y="256"/>
                  </a:lnTo>
                  <a:lnTo>
                    <a:pt x="167" y="266"/>
                  </a:lnTo>
                  <a:lnTo>
                    <a:pt x="165" y="275"/>
                  </a:lnTo>
                  <a:lnTo>
                    <a:pt x="163" y="283"/>
                  </a:lnTo>
                  <a:lnTo>
                    <a:pt x="163" y="288"/>
                  </a:lnTo>
                  <a:lnTo>
                    <a:pt x="163" y="290"/>
                  </a:lnTo>
                  <a:lnTo>
                    <a:pt x="144" y="292"/>
                  </a:lnTo>
                  <a:lnTo>
                    <a:pt x="150" y="197"/>
                  </a:lnTo>
                  <a:lnTo>
                    <a:pt x="142" y="195"/>
                  </a:lnTo>
                  <a:lnTo>
                    <a:pt x="142" y="197"/>
                  </a:lnTo>
                  <a:lnTo>
                    <a:pt x="140" y="203"/>
                  </a:lnTo>
                  <a:lnTo>
                    <a:pt x="139" y="210"/>
                  </a:lnTo>
                  <a:lnTo>
                    <a:pt x="135" y="218"/>
                  </a:lnTo>
                  <a:lnTo>
                    <a:pt x="133" y="228"/>
                  </a:lnTo>
                  <a:lnTo>
                    <a:pt x="129" y="235"/>
                  </a:lnTo>
                  <a:lnTo>
                    <a:pt x="127" y="241"/>
                  </a:lnTo>
                  <a:lnTo>
                    <a:pt x="123" y="245"/>
                  </a:lnTo>
                  <a:lnTo>
                    <a:pt x="120" y="247"/>
                  </a:lnTo>
                  <a:lnTo>
                    <a:pt x="114" y="248"/>
                  </a:lnTo>
                  <a:lnTo>
                    <a:pt x="106" y="254"/>
                  </a:lnTo>
                  <a:lnTo>
                    <a:pt x="99" y="258"/>
                  </a:lnTo>
                  <a:lnTo>
                    <a:pt x="93" y="264"/>
                  </a:lnTo>
                  <a:lnTo>
                    <a:pt x="87" y="267"/>
                  </a:lnTo>
                  <a:lnTo>
                    <a:pt x="82" y="271"/>
                  </a:lnTo>
                  <a:lnTo>
                    <a:pt x="80" y="271"/>
                  </a:lnTo>
                  <a:lnTo>
                    <a:pt x="80" y="262"/>
                  </a:lnTo>
                  <a:lnTo>
                    <a:pt x="129" y="197"/>
                  </a:lnTo>
                  <a:lnTo>
                    <a:pt x="48" y="218"/>
                  </a:lnTo>
                  <a:lnTo>
                    <a:pt x="49" y="216"/>
                  </a:lnTo>
                  <a:lnTo>
                    <a:pt x="53" y="214"/>
                  </a:lnTo>
                  <a:lnTo>
                    <a:pt x="55" y="210"/>
                  </a:lnTo>
                  <a:lnTo>
                    <a:pt x="59" y="207"/>
                  </a:lnTo>
                  <a:lnTo>
                    <a:pt x="63" y="205"/>
                  </a:lnTo>
                  <a:lnTo>
                    <a:pt x="65" y="203"/>
                  </a:lnTo>
                  <a:lnTo>
                    <a:pt x="70" y="201"/>
                  </a:lnTo>
                  <a:lnTo>
                    <a:pt x="76" y="199"/>
                  </a:lnTo>
                  <a:lnTo>
                    <a:pt x="84" y="199"/>
                  </a:lnTo>
                  <a:lnTo>
                    <a:pt x="91" y="197"/>
                  </a:lnTo>
                  <a:lnTo>
                    <a:pt x="99" y="195"/>
                  </a:lnTo>
                  <a:lnTo>
                    <a:pt x="106" y="195"/>
                  </a:lnTo>
                  <a:lnTo>
                    <a:pt x="114" y="193"/>
                  </a:lnTo>
                  <a:lnTo>
                    <a:pt x="118" y="191"/>
                  </a:lnTo>
                  <a:lnTo>
                    <a:pt x="122" y="191"/>
                  </a:lnTo>
                  <a:lnTo>
                    <a:pt x="122" y="182"/>
                  </a:lnTo>
                  <a:lnTo>
                    <a:pt x="30" y="190"/>
                  </a:lnTo>
                  <a:lnTo>
                    <a:pt x="17" y="176"/>
                  </a:lnTo>
                  <a:lnTo>
                    <a:pt x="118" y="174"/>
                  </a:lnTo>
                  <a:lnTo>
                    <a:pt x="114" y="174"/>
                  </a:lnTo>
                  <a:lnTo>
                    <a:pt x="103" y="171"/>
                  </a:lnTo>
                  <a:lnTo>
                    <a:pt x="87" y="167"/>
                  </a:lnTo>
                  <a:lnTo>
                    <a:pt x="68" y="163"/>
                  </a:lnTo>
                  <a:lnTo>
                    <a:pt x="51" y="159"/>
                  </a:lnTo>
                  <a:lnTo>
                    <a:pt x="34" y="155"/>
                  </a:lnTo>
                  <a:lnTo>
                    <a:pt x="21" y="152"/>
                  </a:lnTo>
                  <a:lnTo>
                    <a:pt x="15" y="150"/>
                  </a:lnTo>
                  <a:lnTo>
                    <a:pt x="11" y="148"/>
                  </a:lnTo>
                  <a:lnTo>
                    <a:pt x="11" y="144"/>
                  </a:lnTo>
                  <a:lnTo>
                    <a:pt x="8" y="142"/>
                  </a:lnTo>
                  <a:lnTo>
                    <a:pt x="8" y="140"/>
                  </a:lnTo>
                  <a:lnTo>
                    <a:pt x="6" y="138"/>
                  </a:lnTo>
                  <a:lnTo>
                    <a:pt x="4" y="136"/>
                  </a:lnTo>
                  <a:lnTo>
                    <a:pt x="0" y="114"/>
                  </a:lnTo>
                  <a:lnTo>
                    <a:pt x="116" y="155"/>
                  </a:lnTo>
                  <a:lnTo>
                    <a:pt x="122" y="146"/>
                  </a:lnTo>
                  <a:lnTo>
                    <a:pt x="11" y="80"/>
                  </a:lnTo>
                  <a:lnTo>
                    <a:pt x="17" y="74"/>
                  </a:lnTo>
                  <a:lnTo>
                    <a:pt x="125" y="133"/>
                  </a:lnTo>
                  <a:lnTo>
                    <a:pt x="140" y="129"/>
                  </a:lnTo>
                  <a:lnTo>
                    <a:pt x="139" y="127"/>
                  </a:lnTo>
                  <a:lnTo>
                    <a:pt x="131" y="121"/>
                  </a:lnTo>
                  <a:lnTo>
                    <a:pt x="120" y="114"/>
                  </a:lnTo>
                  <a:lnTo>
                    <a:pt x="106" y="104"/>
                  </a:lnTo>
                  <a:lnTo>
                    <a:pt x="95" y="93"/>
                  </a:lnTo>
                  <a:lnTo>
                    <a:pt x="84" y="85"/>
                  </a:lnTo>
                  <a:lnTo>
                    <a:pt x="76" y="76"/>
                  </a:lnTo>
                  <a:lnTo>
                    <a:pt x="72" y="70"/>
                  </a:lnTo>
                  <a:lnTo>
                    <a:pt x="70" y="66"/>
                  </a:lnTo>
                  <a:lnTo>
                    <a:pt x="68" y="59"/>
                  </a:lnTo>
                  <a:lnTo>
                    <a:pt x="66" y="53"/>
                  </a:lnTo>
                  <a:lnTo>
                    <a:pt x="65" y="47"/>
                  </a:lnTo>
                  <a:lnTo>
                    <a:pt x="65" y="42"/>
                  </a:lnTo>
                  <a:lnTo>
                    <a:pt x="65" y="36"/>
                  </a:lnTo>
                  <a:lnTo>
                    <a:pt x="65" y="34"/>
                  </a:lnTo>
                  <a:lnTo>
                    <a:pt x="65" y="32"/>
                  </a:lnTo>
                  <a:lnTo>
                    <a:pt x="66" y="32"/>
                  </a:lnTo>
                  <a:lnTo>
                    <a:pt x="68" y="32"/>
                  </a:lnTo>
                  <a:lnTo>
                    <a:pt x="74" y="34"/>
                  </a:lnTo>
                  <a:lnTo>
                    <a:pt x="78" y="34"/>
                  </a:lnTo>
                  <a:lnTo>
                    <a:pt x="80" y="34"/>
                  </a:lnTo>
                  <a:lnTo>
                    <a:pt x="84" y="36"/>
                  </a:lnTo>
                  <a:lnTo>
                    <a:pt x="85" y="38"/>
                  </a:lnTo>
                  <a:lnTo>
                    <a:pt x="87" y="43"/>
                  </a:lnTo>
                  <a:lnTo>
                    <a:pt x="97" y="53"/>
                  </a:lnTo>
                  <a:lnTo>
                    <a:pt x="106" y="64"/>
                  </a:lnTo>
                  <a:lnTo>
                    <a:pt x="120" y="78"/>
                  </a:lnTo>
                  <a:lnTo>
                    <a:pt x="133" y="93"/>
                  </a:lnTo>
                  <a:lnTo>
                    <a:pt x="142" y="104"/>
                  </a:lnTo>
                  <a:lnTo>
                    <a:pt x="150" y="114"/>
                  </a:lnTo>
                  <a:lnTo>
                    <a:pt x="154" y="117"/>
                  </a:lnTo>
                  <a:lnTo>
                    <a:pt x="161" y="116"/>
                  </a:lnTo>
                  <a:lnTo>
                    <a:pt x="159" y="114"/>
                  </a:lnTo>
                  <a:lnTo>
                    <a:pt x="156" y="108"/>
                  </a:lnTo>
                  <a:lnTo>
                    <a:pt x="148" y="102"/>
                  </a:lnTo>
                  <a:lnTo>
                    <a:pt x="142" y="93"/>
                  </a:lnTo>
                  <a:lnTo>
                    <a:pt x="133" y="81"/>
                  </a:lnTo>
                  <a:lnTo>
                    <a:pt x="125" y="72"/>
                  </a:lnTo>
                  <a:lnTo>
                    <a:pt x="118" y="62"/>
                  </a:lnTo>
                  <a:lnTo>
                    <a:pt x="114" y="53"/>
                  </a:lnTo>
                  <a:lnTo>
                    <a:pt x="110" y="45"/>
                  </a:lnTo>
                  <a:lnTo>
                    <a:pt x="106" y="38"/>
                  </a:lnTo>
                  <a:lnTo>
                    <a:pt x="103" y="32"/>
                  </a:lnTo>
                  <a:lnTo>
                    <a:pt x="101" y="25"/>
                  </a:lnTo>
                  <a:lnTo>
                    <a:pt x="97" y="21"/>
                  </a:lnTo>
                  <a:lnTo>
                    <a:pt x="95" y="17"/>
                  </a:lnTo>
                  <a:lnTo>
                    <a:pt x="93" y="15"/>
                  </a:lnTo>
                  <a:lnTo>
                    <a:pt x="93" y="13"/>
                  </a:lnTo>
                  <a:lnTo>
                    <a:pt x="103" y="11"/>
                  </a:lnTo>
                  <a:lnTo>
                    <a:pt x="106" y="11"/>
                  </a:lnTo>
                  <a:lnTo>
                    <a:pt x="112" y="15"/>
                  </a:lnTo>
                  <a:lnTo>
                    <a:pt x="116" y="17"/>
                  </a:lnTo>
                  <a:lnTo>
                    <a:pt x="123" y="23"/>
                  </a:lnTo>
                  <a:lnTo>
                    <a:pt x="131" y="28"/>
                  </a:lnTo>
                  <a:lnTo>
                    <a:pt x="137" y="38"/>
                  </a:lnTo>
                  <a:lnTo>
                    <a:pt x="142" y="49"/>
                  </a:lnTo>
                  <a:lnTo>
                    <a:pt x="148" y="62"/>
                  </a:lnTo>
                  <a:lnTo>
                    <a:pt x="154" y="70"/>
                  </a:lnTo>
                  <a:lnTo>
                    <a:pt x="158" y="78"/>
                  </a:lnTo>
                  <a:lnTo>
                    <a:pt x="159" y="85"/>
                  </a:lnTo>
                  <a:lnTo>
                    <a:pt x="163" y="89"/>
                  </a:lnTo>
                  <a:lnTo>
                    <a:pt x="165" y="93"/>
                  </a:lnTo>
                  <a:lnTo>
                    <a:pt x="169" y="97"/>
                  </a:lnTo>
                  <a:lnTo>
                    <a:pt x="171" y="102"/>
                  </a:lnTo>
                  <a:lnTo>
                    <a:pt x="173" y="106"/>
                  </a:lnTo>
                  <a:lnTo>
                    <a:pt x="177" y="108"/>
                  </a:lnTo>
                  <a:lnTo>
                    <a:pt x="178" y="110"/>
                  </a:lnTo>
                  <a:lnTo>
                    <a:pt x="178" y="112"/>
                  </a:lnTo>
                  <a:lnTo>
                    <a:pt x="180" y="112"/>
                  </a:lnTo>
                  <a:lnTo>
                    <a:pt x="178" y="110"/>
                  </a:lnTo>
                  <a:lnTo>
                    <a:pt x="178" y="104"/>
                  </a:lnTo>
                  <a:lnTo>
                    <a:pt x="175" y="93"/>
                  </a:lnTo>
                  <a:lnTo>
                    <a:pt x="173" y="81"/>
                  </a:lnTo>
                  <a:lnTo>
                    <a:pt x="169" y="70"/>
                  </a:lnTo>
                  <a:lnTo>
                    <a:pt x="167" y="57"/>
                  </a:lnTo>
                  <a:lnTo>
                    <a:pt x="167" y="47"/>
                  </a:lnTo>
                  <a:lnTo>
                    <a:pt x="167" y="43"/>
                  </a:lnTo>
                  <a:lnTo>
                    <a:pt x="169" y="38"/>
                  </a:lnTo>
                  <a:lnTo>
                    <a:pt x="171" y="32"/>
                  </a:lnTo>
                  <a:lnTo>
                    <a:pt x="175" y="25"/>
                  </a:lnTo>
                  <a:lnTo>
                    <a:pt x="178" y="17"/>
                  </a:lnTo>
                  <a:lnTo>
                    <a:pt x="182" y="9"/>
                  </a:lnTo>
                  <a:lnTo>
                    <a:pt x="184" y="6"/>
                  </a:lnTo>
                  <a:lnTo>
                    <a:pt x="188" y="0"/>
                  </a:lnTo>
                  <a:close/>
                </a:path>
              </a:pathLst>
            </a:custGeom>
            <a:solidFill>
              <a:srgbClr val="00AE00"/>
            </a:solidFill>
            <a:ln w="9525">
              <a:noFill/>
              <a:round/>
              <a:headEnd/>
              <a:tailEnd/>
            </a:ln>
          </p:spPr>
          <p:txBody>
            <a:bodyPr/>
            <a:lstStyle/>
            <a:p>
              <a:endParaRPr lang="pt-BR"/>
            </a:p>
          </p:txBody>
        </p:sp>
        <p:sp>
          <p:nvSpPr>
            <p:cNvPr id="21563" name="Freeform 653"/>
            <p:cNvSpPr>
              <a:spLocks/>
            </p:cNvSpPr>
            <p:nvPr/>
          </p:nvSpPr>
          <p:spPr bwMode="auto">
            <a:xfrm>
              <a:off x="4395" y="3311"/>
              <a:ext cx="456" cy="534"/>
            </a:xfrm>
            <a:custGeom>
              <a:avLst/>
              <a:gdLst>
                <a:gd name="T0" fmla="*/ 198 w 456"/>
                <a:gd name="T1" fmla="*/ 351 h 534"/>
                <a:gd name="T2" fmla="*/ 105 w 456"/>
                <a:gd name="T3" fmla="*/ 249 h 534"/>
                <a:gd name="T4" fmla="*/ 103 w 456"/>
                <a:gd name="T5" fmla="*/ 241 h 534"/>
                <a:gd name="T6" fmla="*/ 99 w 456"/>
                <a:gd name="T7" fmla="*/ 232 h 534"/>
                <a:gd name="T8" fmla="*/ 101 w 456"/>
                <a:gd name="T9" fmla="*/ 224 h 534"/>
                <a:gd name="T10" fmla="*/ 109 w 456"/>
                <a:gd name="T11" fmla="*/ 219 h 534"/>
                <a:gd name="T12" fmla="*/ 116 w 456"/>
                <a:gd name="T13" fmla="*/ 219 h 534"/>
                <a:gd name="T14" fmla="*/ 126 w 456"/>
                <a:gd name="T15" fmla="*/ 217 h 534"/>
                <a:gd name="T16" fmla="*/ 129 w 456"/>
                <a:gd name="T17" fmla="*/ 217 h 534"/>
                <a:gd name="T18" fmla="*/ 156 w 456"/>
                <a:gd name="T19" fmla="*/ 222 h 534"/>
                <a:gd name="T20" fmla="*/ 107 w 456"/>
                <a:gd name="T21" fmla="*/ 194 h 534"/>
                <a:gd name="T22" fmla="*/ 99 w 456"/>
                <a:gd name="T23" fmla="*/ 192 h 534"/>
                <a:gd name="T24" fmla="*/ 84 w 456"/>
                <a:gd name="T25" fmla="*/ 184 h 534"/>
                <a:gd name="T26" fmla="*/ 65 w 456"/>
                <a:gd name="T27" fmla="*/ 173 h 534"/>
                <a:gd name="T28" fmla="*/ 50 w 456"/>
                <a:gd name="T29" fmla="*/ 162 h 534"/>
                <a:gd name="T30" fmla="*/ 40 w 456"/>
                <a:gd name="T31" fmla="*/ 143 h 534"/>
                <a:gd name="T32" fmla="*/ 21 w 456"/>
                <a:gd name="T33" fmla="*/ 116 h 534"/>
                <a:gd name="T34" fmla="*/ 8 w 456"/>
                <a:gd name="T35" fmla="*/ 90 h 534"/>
                <a:gd name="T36" fmla="*/ 0 w 456"/>
                <a:gd name="T37" fmla="*/ 80 h 534"/>
                <a:gd name="T38" fmla="*/ 14 w 456"/>
                <a:gd name="T39" fmla="*/ 80 h 534"/>
                <a:gd name="T40" fmla="*/ 46 w 456"/>
                <a:gd name="T41" fmla="*/ 80 h 534"/>
                <a:gd name="T42" fmla="*/ 84 w 456"/>
                <a:gd name="T43" fmla="*/ 80 h 534"/>
                <a:gd name="T44" fmla="*/ 120 w 456"/>
                <a:gd name="T45" fmla="*/ 76 h 534"/>
                <a:gd name="T46" fmla="*/ 147 w 456"/>
                <a:gd name="T47" fmla="*/ 71 h 534"/>
                <a:gd name="T48" fmla="*/ 164 w 456"/>
                <a:gd name="T49" fmla="*/ 67 h 534"/>
                <a:gd name="T50" fmla="*/ 171 w 456"/>
                <a:gd name="T51" fmla="*/ 65 h 534"/>
                <a:gd name="T52" fmla="*/ 291 w 456"/>
                <a:gd name="T53" fmla="*/ 0 h 534"/>
                <a:gd name="T54" fmla="*/ 338 w 456"/>
                <a:gd name="T55" fmla="*/ 114 h 534"/>
                <a:gd name="T56" fmla="*/ 344 w 456"/>
                <a:gd name="T57" fmla="*/ 146 h 534"/>
                <a:gd name="T58" fmla="*/ 361 w 456"/>
                <a:gd name="T59" fmla="*/ 251 h 534"/>
                <a:gd name="T60" fmla="*/ 359 w 456"/>
                <a:gd name="T61" fmla="*/ 257 h 534"/>
                <a:gd name="T62" fmla="*/ 353 w 456"/>
                <a:gd name="T63" fmla="*/ 264 h 534"/>
                <a:gd name="T64" fmla="*/ 350 w 456"/>
                <a:gd name="T65" fmla="*/ 272 h 534"/>
                <a:gd name="T66" fmla="*/ 350 w 456"/>
                <a:gd name="T67" fmla="*/ 277 h 534"/>
                <a:gd name="T68" fmla="*/ 350 w 456"/>
                <a:gd name="T69" fmla="*/ 283 h 534"/>
                <a:gd name="T70" fmla="*/ 353 w 456"/>
                <a:gd name="T71" fmla="*/ 289 h 534"/>
                <a:gd name="T72" fmla="*/ 353 w 456"/>
                <a:gd name="T73" fmla="*/ 293 h 534"/>
                <a:gd name="T74" fmla="*/ 390 w 456"/>
                <a:gd name="T75" fmla="*/ 340 h 534"/>
                <a:gd name="T76" fmla="*/ 456 w 456"/>
                <a:gd name="T77" fmla="*/ 526 h 534"/>
                <a:gd name="T78" fmla="*/ 446 w 456"/>
                <a:gd name="T79" fmla="*/ 526 h 534"/>
                <a:gd name="T80" fmla="*/ 426 w 456"/>
                <a:gd name="T81" fmla="*/ 530 h 534"/>
                <a:gd name="T82" fmla="*/ 401 w 456"/>
                <a:gd name="T83" fmla="*/ 534 h 534"/>
                <a:gd name="T84" fmla="*/ 380 w 456"/>
                <a:gd name="T85" fmla="*/ 534 h 534"/>
                <a:gd name="T86" fmla="*/ 357 w 456"/>
                <a:gd name="T87" fmla="*/ 534 h 534"/>
                <a:gd name="T88" fmla="*/ 323 w 456"/>
                <a:gd name="T89" fmla="*/ 532 h 534"/>
                <a:gd name="T90" fmla="*/ 293 w 456"/>
                <a:gd name="T91" fmla="*/ 532 h 534"/>
                <a:gd name="T92" fmla="*/ 279 w 456"/>
                <a:gd name="T93" fmla="*/ 530 h 53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56"/>
                <a:gd name="T142" fmla="*/ 0 h 534"/>
                <a:gd name="T143" fmla="*/ 456 w 456"/>
                <a:gd name="T144" fmla="*/ 534 h 53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56" h="534">
                  <a:moveTo>
                    <a:pt x="279" y="530"/>
                  </a:moveTo>
                  <a:lnTo>
                    <a:pt x="198" y="351"/>
                  </a:lnTo>
                  <a:lnTo>
                    <a:pt x="105" y="251"/>
                  </a:lnTo>
                  <a:lnTo>
                    <a:pt x="105" y="249"/>
                  </a:lnTo>
                  <a:lnTo>
                    <a:pt x="105" y="247"/>
                  </a:lnTo>
                  <a:lnTo>
                    <a:pt x="103" y="241"/>
                  </a:lnTo>
                  <a:lnTo>
                    <a:pt x="101" y="238"/>
                  </a:lnTo>
                  <a:lnTo>
                    <a:pt x="99" y="232"/>
                  </a:lnTo>
                  <a:lnTo>
                    <a:pt x="99" y="228"/>
                  </a:lnTo>
                  <a:lnTo>
                    <a:pt x="101" y="224"/>
                  </a:lnTo>
                  <a:lnTo>
                    <a:pt x="105" y="220"/>
                  </a:lnTo>
                  <a:lnTo>
                    <a:pt x="109" y="219"/>
                  </a:lnTo>
                  <a:lnTo>
                    <a:pt x="112" y="219"/>
                  </a:lnTo>
                  <a:lnTo>
                    <a:pt x="116" y="219"/>
                  </a:lnTo>
                  <a:lnTo>
                    <a:pt x="120" y="219"/>
                  </a:lnTo>
                  <a:lnTo>
                    <a:pt x="126" y="217"/>
                  </a:lnTo>
                  <a:lnTo>
                    <a:pt x="128" y="217"/>
                  </a:lnTo>
                  <a:lnTo>
                    <a:pt x="129" y="217"/>
                  </a:lnTo>
                  <a:lnTo>
                    <a:pt x="131" y="217"/>
                  </a:lnTo>
                  <a:lnTo>
                    <a:pt x="156" y="222"/>
                  </a:lnTo>
                  <a:lnTo>
                    <a:pt x="166" y="224"/>
                  </a:lnTo>
                  <a:lnTo>
                    <a:pt x="107" y="194"/>
                  </a:lnTo>
                  <a:lnTo>
                    <a:pt x="105" y="194"/>
                  </a:lnTo>
                  <a:lnTo>
                    <a:pt x="99" y="192"/>
                  </a:lnTo>
                  <a:lnTo>
                    <a:pt x="92" y="188"/>
                  </a:lnTo>
                  <a:lnTo>
                    <a:pt x="84" y="184"/>
                  </a:lnTo>
                  <a:lnTo>
                    <a:pt x="74" y="179"/>
                  </a:lnTo>
                  <a:lnTo>
                    <a:pt x="65" y="173"/>
                  </a:lnTo>
                  <a:lnTo>
                    <a:pt x="55" y="167"/>
                  </a:lnTo>
                  <a:lnTo>
                    <a:pt x="50" y="162"/>
                  </a:lnTo>
                  <a:lnTo>
                    <a:pt x="46" y="154"/>
                  </a:lnTo>
                  <a:lnTo>
                    <a:pt x="40" y="143"/>
                  </a:lnTo>
                  <a:lnTo>
                    <a:pt x="31" y="129"/>
                  </a:lnTo>
                  <a:lnTo>
                    <a:pt x="21" y="116"/>
                  </a:lnTo>
                  <a:lnTo>
                    <a:pt x="14" y="103"/>
                  </a:lnTo>
                  <a:lnTo>
                    <a:pt x="8" y="90"/>
                  </a:lnTo>
                  <a:lnTo>
                    <a:pt x="2" y="82"/>
                  </a:lnTo>
                  <a:lnTo>
                    <a:pt x="0" y="80"/>
                  </a:lnTo>
                  <a:lnTo>
                    <a:pt x="4" y="80"/>
                  </a:lnTo>
                  <a:lnTo>
                    <a:pt x="14" y="80"/>
                  </a:lnTo>
                  <a:lnTo>
                    <a:pt x="27" y="80"/>
                  </a:lnTo>
                  <a:lnTo>
                    <a:pt x="46" y="80"/>
                  </a:lnTo>
                  <a:lnTo>
                    <a:pt x="63" y="80"/>
                  </a:lnTo>
                  <a:lnTo>
                    <a:pt x="84" y="80"/>
                  </a:lnTo>
                  <a:lnTo>
                    <a:pt x="103" y="78"/>
                  </a:lnTo>
                  <a:lnTo>
                    <a:pt x="120" y="76"/>
                  </a:lnTo>
                  <a:lnTo>
                    <a:pt x="135" y="72"/>
                  </a:lnTo>
                  <a:lnTo>
                    <a:pt x="147" y="71"/>
                  </a:lnTo>
                  <a:lnTo>
                    <a:pt x="156" y="69"/>
                  </a:lnTo>
                  <a:lnTo>
                    <a:pt x="164" y="67"/>
                  </a:lnTo>
                  <a:lnTo>
                    <a:pt x="167" y="65"/>
                  </a:lnTo>
                  <a:lnTo>
                    <a:pt x="171" y="65"/>
                  </a:lnTo>
                  <a:lnTo>
                    <a:pt x="173" y="65"/>
                  </a:lnTo>
                  <a:lnTo>
                    <a:pt x="291" y="0"/>
                  </a:lnTo>
                  <a:lnTo>
                    <a:pt x="327" y="97"/>
                  </a:lnTo>
                  <a:lnTo>
                    <a:pt x="338" y="114"/>
                  </a:lnTo>
                  <a:lnTo>
                    <a:pt x="374" y="133"/>
                  </a:lnTo>
                  <a:lnTo>
                    <a:pt x="344" y="146"/>
                  </a:lnTo>
                  <a:lnTo>
                    <a:pt x="363" y="249"/>
                  </a:lnTo>
                  <a:lnTo>
                    <a:pt x="361" y="251"/>
                  </a:lnTo>
                  <a:lnTo>
                    <a:pt x="359" y="253"/>
                  </a:lnTo>
                  <a:lnTo>
                    <a:pt x="359" y="257"/>
                  </a:lnTo>
                  <a:lnTo>
                    <a:pt x="355" y="260"/>
                  </a:lnTo>
                  <a:lnTo>
                    <a:pt x="353" y="264"/>
                  </a:lnTo>
                  <a:lnTo>
                    <a:pt x="350" y="268"/>
                  </a:lnTo>
                  <a:lnTo>
                    <a:pt x="350" y="272"/>
                  </a:lnTo>
                  <a:lnTo>
                    <a:pt x="348" y="276"/>
                  </a:lnTo>
                  <a:lnTo>
                    <a:pt x="350" y="277"/>
                  </a:lnTo>
                  <a:lnTo>
                    <a:pt x="350" y="279"/>
                  </a:lnTo>
                  <a:lnTo>
                    <a:pt x="350" y="283"/>
                  </a:lnTo>
                  <a:lnTo>
                    <a:pt x="352" y="285"/>
                  </a:lnTo>
                  <a:lnTo>
                    <a:pt x="353" y="289"/>
                  </a:lnTo>
                  <a:lnTo>
                    <a:pt x="353" y="291"/>
                  </a:lnTo>
                  <a:lnTo>
                    <a:pt x="353" y="293"/>
                  </a:lnTo>
                  <a:lnTo>
                    <a:pt x="355" y="293"/>
                  </a:lnTo>
                  <a:lnTo>
                    <a:pt x="390" y="340"/>
                  </a:lnTo>
                  <a:lnTo>
                    <a:pt x="408" y="353"/>
                  </a:lnTo>
                  <a:lnTo>
                    <a:pt x="456" y="526"/>
                  </a:lnTo>
                  <a:lnTo>
                    <a:pt x="454" y="526"/>
                  </a:lnTo>
                  <a:lnTo>
                    <a:pt x="446" y="526"/>
                  </a:lnTo>
                  <a:lnTo>
                    <a:pt x="437" y="528"/>
                  </a:lnTo>
                  <a:lnTo>
                    <a:pt x="426" y="530"/>
                  </a:lnTo>
                  <a:lnTo>
                    <a:pt x="412" y="532"/>
                  </a:lnTo>
                  <a:lnTo>
                    <a:pt x="401" y="534"/>
                  </a:lnTo>
                  <a:lnTo>
                    <a:pt x="390" y="534"/>
                  </a:lnTo>
                  <a:lnTo>
                    <a:pt x="380" y="534"/>
                  </a:lnTo>
                  <a:lnTo>
                    <a:pt x="372" y="534"/>
                  </a:lnTo>
                  <a:lnTo>
                    <a:pt x="357" y="534"/>
                  </a:lnTo>
                  <a:lnTo>
                    <a:pt x="340" y="532"/>
                  </a:lnTo>
                  <a:lnTo>
                    <a:pt x="323" y="532"/>
                  </a:lnTo>
                  <a:lnTo>
                    <a:pt x="306" y="532"/>
                  </a:lnTo>
                  <a:lnTo>
                    <a:pt x="293" y="532"/>
                  </a:lnTo>
                  <a:lnTo>
                    <a:pt x="283" y="530"/>
                  </a:lnTo>
                  <a:lnTo>
                    <a:pt x="279" y="530"/>
                  </a:lnTo>
                  <a:close/>
                </a:path>
              </a:pathLst>
            </a:custGeom>
            <a:solidFill>
              <a:srgbClr val="FFFFFF"/>
            </a:solidFill>
            <a:ln w="9525">
              <a:noFill/>
              <a:round/>
              <a:headEnd/>
              <a:tailEnd/>
            </a:ln>
          </p:spPr>
          <p:txBody>
            <a:bodyPr/>
            <a:lstStyle/>
            <a:p>
              <a:endParaRPr lang="pt-BR"/>
            </a:p>
          </p:txBody>
        </p:sp>
        <p:sp>
          <p:nvSpPr>
            <p:cNvPr id="21564" name="Freeform 654"/>
            <p:cNvSpPr>
              <a:spLocks/>
            </p:cNvSpPr>
            <p:nvPr/>
          </p:nvSpPr>
          <p:spPr bwMode="auto">
            <a:xfrm>
              <a:off x="4587" y="3661"/>
              <a:ext cx="91" cy="182"/>
            </a:xfrm>
            <a:custGeom>
              <a:avLst/>
              <a:gdLst>
                <a:gd name="T0" fmla="*/ 0 w 91"/>
                <a:gd name="T1" fmla="*/ 5 h 182"/>
                <a:gd name="T2" fmla="*/ 0 w 91"/>
                <a:gd name="T3" fmla="*/ 3 h 182"/>
                <a:gd name="T4" fmla="*/ 82 w 91"/>
                <a:gd name="T5" fmla="*/ 182 h 182"/>
                <a:gd name="T6" fmla="*/ 91 w 91"/>
                <a:gd name="T7" fmla="*/ 180 h 182"/>
                <a:gd name="T8" fmla="*/ 12 w 91"/>
                <a:gd name="T9" fmla="*/ 1 h 182"/>
                <a:gd name="T10" fmla="*/ 10 w 91"/>
                <a:gd name="T11" fmla="*/ 0 h 182"/>
                <a:gd name="T12" fmla="*/ 0 w 91"/>
                <a:gd name="T13" fmla="*/ 5 h 182"/>
                <a:gd name="T14" fmla="*/ 0 60000 65536"/>
                <a:gd name="T15" fmla="*/ 0 60000 65536"/>
                <a:gd name="T16" fmla="*/ 0 60000 65536"/>
                <a:gd name="T17" fmla="*/ 0 60000 65536"/>
                <a:gd name="T18" fmla="*/ 0 60000 65536"/>
                <a:gd name="T19" fmla="*/ 0 60000 65536"/>
                <a:gd name="T20" fmla="*/ 0 60000 65536"/>
                <a:gd name="T21" fmla="*/ 0 w 91"/>
                <a:gd name="T22" fmla="*/ 0 h 182"/>
                <a:gd name="T23" fmla="*/ 91 w 91"/>
                <a:gd name="T24" fmla="*/ 182 h 1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 h="182">
                  <a:moveTo>
                    <a:pt x="0" y="5"/>
                  </a:moveTo>
                  <a:lnTo>
                    <a:pt x="0" y="3"/>
                  </a:lnTo>
                  <a:lnTo>
                    <a:pt x="82" y="182"/>
                  </a:lnTo>
                  <a:lnTo>
                    <a:pt x="91" y="180"/>
                  </a:lnTo>
                  <a:lnTo>
                    <a:pt x="12" y="1"/>
                  </a:lnTo>
                  <a:lnTo>
                    <a:pt x="10" y="0"/>
                  </a:lnTo>
                  <a:lnTo>
                    <a:pt x="0" y="5"/>
                  </a:lnTo>
                  <a:close/>
                </a:path>
              </a:pathLst>
            </a:custGeom>
            <a:solidFill>
              <a:srgbClr val="000000"/>
            </a:solidFill>
            <a:ln w="9525">
              <a:noFill/>
              <a:round/>
              <a:headEnd/>
              <a:tailEnd/>
            </a:ln>
          </p:spPr>
          <p:txBody>
            <a:bodyPr/>
            <a:lstStyle/>
            <a:p>
              <a:endParaRPr lang="pt-BR"/>
            </a:p>
          </p:txBody>
        </p:sp>
        <p:sp>
          <p:nvSpPr>
            <p:cNvPr id="21565" name="Freeform 655"/>
            <p:cNvSpPr>
              <a:spLocks/>
            </p:cNvSpPr>
            <p:nvPr/>
          </p:nvSpPr>
          <p:spPr bwMode="auto">
            <a:xfrm>
              <a:off x="4494" y="3558"/>
              <a:ext cx="103" cy="108"/>
            </a:xfrm>
            <a:custGeom>
              <a:avLst/>
              <a:gdLst>
                <a:gd name="T0" fmla="*/ 0 w 103"/>
                <a:gd name="T1" fmla="*/ 4 h 108"/>
                <a:gd name="T2" fmla="*/ 2 w 103"/>
                <a:gd name="T3" fmla="*/ 6 h 108"/>
                <a:gd name="T4" fmla="*/ 93 w 103"/>
                <a:gd name="T5" fmla="*/ 108 h 108"/>
                <a:gd name="T6" fmla="*/ 103 w 103"/>
                <a:gd name="T7" fmla="*/ 103 h 108"/>
                <a:gd name="T8" fmla="*/ 12 w 103"/>
                <a:gd name="T9" fmla="*/ 0 h 108"/>
                <a:gd name="T10" fmla="*/ 12 w 103"/>
                <a:gd name="T11" fmla="*/ 2 h 108"/>
                <a:gd name="T12" fmla="*/ 0 w 103"/>
                <a:gd name="T13" fmla="*/ 4 h 108"/>
                <a:gd name="T14" fmla="*/ 0 60000 65536"/>
                <a:gd name="T15" fmla="*/ 0 60000 65536"/>
                <a:gd name="T16" fmla="*/ 0 60000 65536"/>
                <a:gd name="T17" fmla="*/ 0 60000 65536"/>
                <a:gd name="T18" fmla="*/ 0 60000 65536"/>
                <a:gd name="T19" fmla="*/ 0 60000 65536"/>
                <a:gd name="T20" fmla="*/ 0 60000 65536"/>
                <a:gd name="T21" fmla="*/ 0 w 103"/>
                <a:gd name="T22" fmla="*/ 0 h 108"/>
                <a:gd name="T23" fmla="*/ 103 w 103"/>
                <a:gd name="T24" fmla="*/ 108 h 1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 h="108">
                  <a:moveTo>
                    <a:pt x="0" y="4"/>
                  </a:moveTo>
                  <a:lnTo>
                    <a:pt x="2" y="6"/>
                  </a:lnTo>
                  <a:lnTo>
                    <a:pt x="93" y="108"/>
                  </a:lnTo>
                  <a:lnTo>
                    <a:pt x="103" y="103"/>
                  </a:lnTo>
                  <a:lnTo>
                    <a:pt x="12" y="0"/>
                  </a:lnTo>
                  <a:lnTo>
                    <a:pt x="12" y="2"/>
                  </a:lnTo>
                  <a:lnTo>
                    <a:pt x="0" y="4"/>
                  </a:lnTo>
                  <a:close/>
                </a:path>
              </a:pathLst>
            </a:custGeom>
            <a:solidFill>
              <a:srgbClr val="000000"/>
            </a:solidFill>
            <a:ln w="9525">
              <a:noFill/>
              <a:round/>
              <a:headEnd/>
              <a:tailEnd/>
            </a:ln>
          </p:spPr>
          <p:txBody>
            <a:bodyPr/>
            <a:lstStyle/>
            <a:p>
              <a:endParaRPr lang="pt-BR"/>
            </a:p>
          </p:txBody>
        </p:sp>
        <p:sp>
          <p:nvSpPr>
            <p:cNvPr id="21566" name="Freeform 656"/>
            <p:cNvSpPr>
              <a:spLocks/>
            </p:cNvSpPr>
            <p:nvPr/>
          </p:nvSpPr>
          <p:spPr bwMode="auto">
            <a:xfrm>
              <a:off x="4488" y="3530"/>
              <a:ext cx="18" cy="32"/>
            </a:xfrm>
            <a:custGeom>
              <a:avLst/>
              <a:gdLst>
                <a:gd name="T0" fmla="*/ 8 w 18"/>
                <a:gd name="T1" fmla="*/ 0 h 32"/>
                <a:gd name="T2" fmla="*/ 2 w 18"/>
                <a:gd name="T3" fmla="*/ 3 h 32"/>
                <a:gd name="T4" fmla="*/ 0 w 18"/>
                <a:gd name="T5" fmla="*/ 7 h 32"/>
                <a:gd name="T6" fmla="*/ 0 w 18"/>
                <a:gd name="T7" fmla="*/ 13 h 32"/>
                <a:gd name="T8" fmla="*/ 2 w 18"/>
                <a:gd name="T9" fmla="*/ 19 h 32"/>
                <a:gd name="T10" fmla="*/ 4 w 18"/>
                <a:gd name="T11" fmla="*/ 24 h 32"/>
                <a:gd name="T12" fmla="*/ 6 w 18"/>
                <a:gd name="T13" fmla="*/ 28 h 32"/>
                <a:gd name="T14" fmla="*/ 6 w 18"/>
                <a:gd name="T15" fmla="*/ 32 h 32"/>
                <a:gd name="T16" fmla="*/ 6 w 18"/>
                <a:gd name="T17" fmla="*/ 32 h 32"/>
                <a:gd name="T18" fmla="*/ 18 w 18"/>
                <a:gd name="T19" fmla="*/ 30 h 32"/>
                <a:gd name="T20" fmla="*/ 18 w 18"/>
                <a:gd name="T21" fmla="*/ 28 h 32"/>
                <a:gd name="T22" fmla="*/ 16 w 18"/>
                <a:gd name="T23" fmla="*/ 26 h 32"/>
                <a:gd name="T24" fmla="*/ 16 w 18"/>
                <a:gd name="T25" fmla="*/ 22 h 32"/>
                <a:gd name="T26" fmla="*/ 14 w 18"/>
                <a:gd name="T27" fmla="*/ 19 h 32"/>
                <a:gd name="T28" fmla="*/ 12 w 18"/>
                <a:gd name="T29" fmla="*/ 13 h 32"/>
                <a:gd name="T30" fmla="*/ 12 w 18"/>
                <a:gd name="T31" fmla="*/ 9 h 32"/>
                <a:gd name="T32" fmla="*/ 14 w 18"/>
                <a:gd name="T33" fmla="*/ 7 h 32"/>
                <a:gd name="T34" fmla="*/ 14 w 18"/>
                <a:gd name="T35" fmla="*/ 5 h 32"/>
                <a:gd name="T36" fmla="*/ 8 w 18"/>
                <a:gd name="T37" fmla="*/ 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32"/>
                <a:gd name="T59" fmla="*/ 18 w 18"/>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32">
                  <a:moveTo>
                    <a:pt x="8" y="0"/>
                  </a:moveTo>
                  <a:lnTo>
                    <a:pt x="2" y="3"/>
                  </a:lnTo>
                  <a:lnTo>
                    <a:pt x="0" y="7"/>
                  </a:lnTo>
                  <a:lnTo>
                    <a:pt x="0" y="13"/>
                  </a:lnTo>
                  <a:lnTo>
                    <a:pt x="2" y="19"/>
                  </a:lnTo>
                  <a:lnTo>
                    <a:pt x="4" y="24"/>
                  </a:lnTo>
                  <a:lnTo>
                    <a:pt x="6" y="28"/>
                  </a:lnTo>
                  <a:lnTo>
                    <a:pt x="6" y="32"/>
                  </a:lnTo>
                  <a:lnTo>
                    <a:pt x="18" y="30"/>
                  </a:lnTo>
                  <a:lnTo>
                    <a:pt x="18" y="28"/>
                  </a:lnTo>
                  <a:lnTo>
                    <a:pt x="16" y="26"/>
                  </a:lnTo>
                  <a:lnTo>
                    <a:pt x="16" y="22"/>
                  </a:lnTo>
                  <a:lnTo>
                    <a:pt x="14" y="19"/>
                  </a:lnTo>
                  <a:lnTo>
                    <a:pt x="12" y="13"/>
                  </a:lnTo>
                  <a:lnTo>
                    <a:pt x="12" y="9"/>
                  </a:lnTo>
                  <a:lnTo>
                    <a:pt x="14" y="7"/>
                  </a:lnTo>
                  <a:lnTo>
                    <a:pt x="14" y="5"/>
                  </a:lnTo>
                  <a:lnTo>
                    <a:pt x="8" y="0"/>
                  </a:lnTo>
                  <a:close/>
                </a:path>
              </a:pathLst>
            </a:custGeom>
            <a:solidFill>
              <a:srgbClr val="000000"/>
            </a:solidFill>
            <a:ln w="9525">
              <a:noFill/>
              <a:round/>
              <a:headEnd/>
              <a:tailEnd/>
            </a:ln>
          </p:spPr>
          <p:txBody>
            <a:bodyPr/>
            <a:lstStyle/>
            <a:p>
              <a:endParaRPr lang="pt-BR"/>
            </a:p>
          </p:txBody>
        </p:sp>
        <p:sp>
          <p:nvSpPr>
            <p:cNvPr id="21567" name="Freeform 657"/>
            <p:cNvSpPr>
              <a:spLocks/>
            </p:cNvSpPr>
            <p:nvPr/>
          </p:nvSpPr>
          <p:spPr bwMode="auto">
            <a:xfrm>
              <a:off x="4496" y="3524"/>
              <a:ext cx="30" cy="11"/>
            </a:xfrm>
            <a:custGeom>
              <a:avLst/>
              <a:gdLst>
                <a:gd name="T0" fmla="*/ 30 w 30"/>
                <a:gd name="T1" fmla="*/ 0 h 11"/>
                <a:gd name="T2" fmla="*/ 30 w 30"/>
                <a:gd name="T3" fmla="*/ 0 h 11"/>
                <a:gd name="T4" fmla="*/ 28 w 30"/>
                <a:gd name="T5" fmla="*/ 0 h 11"/>
                <a:gd name="T6" fmla="*/ 27 w 30"/>
                <a:gd name="T7" fmla="*/ 0 h 11"/>
                <a:gd name="T8" fmla="*/ 23 w 30"/>
                <a:gd name="T9" fmla="*/ 0 h 11"/>
                <a:gd name="T10" fmla="*/ 19 w 30"/>
                <a:gd name="T11" fmla="*/ 0 h 11"/>
                <a:gd name="T12" fmla="*/ 13 w 30"/>
                <a:gd name="T13" fmla="*/ 0 h 11"/>
                <a:gd name="T14" fmla="*/ 10 w 30"/>
                <a:gd name="T15" fmla="*/ 2 h 11"/>
                <a:gd name="T16" fmla="*/ 4 w 30"/>
                <a:gd name="T17" fmla="*/ 2 h 11"/>
                <a:gd name="T18" fmla="*/ 0 w 30"/>
                <a:gd name="T19" fmla="*/ 6 h 11"/>
                <a:gd name="T20" fmla="*/ 6 w 30"/>
                <a:gd name="T21" fmla="*/ 11 h 11"/>
                <a:gd name="T22" fmla="*/ 10 w 30"/>
                <a:gd name="T23" fmla="*/ 11 h 11"/>
                <a:gd name="T24" fmla="*/ 13 w 30"/>
                <a:gd name="T25" fmla="*/ 9 h 11"/>
                <a:gd name="T26" fmla="*/ 17 w 30"/>
                <a:gd name="T27" fmla="*/ 9 h 11"/>
                <a:gd name="T28" fmla="*/ 21 w 30"/>
                <a:gd name="T29" fmla="*/ 9 h 11"/>
                <a:gd name="T30" fmla="*/ 25 w 30"/>
                <a:gd name="T31" fmla="*/ 7 h 11"/>
                <a:gd name="T32" fmla="*/ 27 w 30"/>
                <a:gd name="T33" fmla="*/ 7 h 11"/>
                <a:gd name="T34" fmla="*/ 28 w 30"/>
                <a:gd name="T35" fmla="*/ 7 h 11"/>
                <a:gd name="T36" fmla="*/ 30 w 30"/>
                <a:gd name="T37" fmla="*/ 7 h 11"/>
                <a:gd name="T38" fmla="*/ 28 w 30"/>
                <a:gd name="T39" fmla="*/ 7 h 11"/>
                <a:gd name="T40" fmla="*/ 30 w 30"/>
                <a:gd name="T41" fmla="*/ 0 h 1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
                <a:gd name="T64" fmla="*/ 0 h 11"/>
                <a:gd name="T65" fmla="*/ 30 w 30"/>
                <a:gd name="T66" fmla="*/ 11 h 1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 h="11">
                  <a:moveTo>
                    <a:pt x="30" y="0"/>
                  </a:moveTo>
                  <a:lnTo>
                    <a:pt x="30" y="0"/>
                  </a:lnTo>
                  <a:lnTo>
                    <a:pt x="28" y="0"/>
                  </a:lnTo>
                  <a:lnTo>
                    <a:pt x="27" y="0"/>
                  </a:lnTo>
                  <a:lnTo>
                    <a:pt x="23" y="0"/>
                  </a:lnTo>
                  <a:lnTo>
                    <a:pt x="19" y="0"/>
                  </a:lnTo>
                  <a:lnTo>
                    <a:pt x="13" y="0"/>
                  </a:lnTo>
                  <a:lnTo>
                    <a:pt x="10" y="2"/>
                  </a:lnTo>
                  <a:lnTo>
                    <a:pt x="4" y="2"/>
                  </a:lnTo>
                  <a:lnTo>
                    <a:pt x="0" y="6"/>
                  </a:lnTo>
                  <a:lnTo>
                    <a:pt x="6" y="11"/>
                  </a:lnTo>
                  <a:lnTo>
                    <a:pt x="10" y="11"/>
                  </a:lnTo>
                  <a:lnTo>
                    <a:pt x="13" y="9"/>
                  </a:lnTo>
                  <a:lnTo>
                    <a:pt x="17" y="9"/>
                  </a:lnTo>
                  <a:lnTo>
                    <a:pt x="21" y="9"/>
                  </a:lnTo>
                  <a:lnTo>
                    <a:pt x="25" y="7"/>
                  </a:lnTo>
                  <a:lnTo>
                    <a:pt x="27" y="7"/>
                  </a:lnTo>
                  <a:lnTo>
                    <a:pt x="28" y="7"/>
                  </a:lnTo>
                  <a:lnTo>
                    <a:pt x="30" y="7"/>
                  </a:lnTo>
                  <a:lnTo>
                    <a:pt x="28" y="7"/>
                  </a:lnTo>
                  <a:lnTo>
                    <a:pt x="30" y="0"/>
                  </a:lnTo>
                  <a:close/>
                </a:path>
              </a:pathLst>
            </a:custGeom>
            <a:solidFill>
              <a:srgbClr val="000000"/>
            </a:solidFill>
            <a:ln w="9525">
              <a:noFill/>
              <a:round/>
              <a:headEnd/>
              <a:tailEnd/>
            </a:ln>
          </p:spPr>
          <p:txBody>
            <a:bodyPr/>
            <a:lstStyle/>
            <a:p>
              <a:endParaRPr lang="pt-BR"/>
            </a:p>
          </p:txBody>
        </p:sp>
        <p:sp>
          <p:nvSpPr>
            <p:cNvPr id="21568" name="Freeform 658"/>
            <p:cNvSpPr>
              <a:spLocks/>
            </p:cNvSpPr>
            <p:nvPr/>
          </p:nvSpPr>
          <p:spPr bwMode="auto">
            <a:xfrm>
              <a:off x="4524" y="3524"/>
              <a:ext cx="29" cy="13"/>
            </a:xfrm>
            <a:custGeom>
              <a:avLst/>
              <a:gdLst>
                <a:gd name="T0" fmla="*/ 29 w 29"/>
                <a:gd name="T1" fmla="*/ 6 h 13"/>
                <a:gd name="T2" fmla="*/ 2 w 29"/>
                <a:gd name="T3" fmla="*/ 0 h 13"/>
                <a:gd name="T4" fmla="*/ 0 w 29"/>
                <a:gd name="T5" fmla="*/ 7 h 13"/>
                <a:gd name="T6" fmla="*/ 25 w 29"/>
                <a:gd name="T7" fmla="*/ 13 h 13"/>
                <a:gd name="T8" fmla="*/ 29 w 29"/>
                <a:gd name="T9" fmla="*/ 6 h 13"/>
                <a:gd name="T10" fmla="*/ 0 60000 65536"/>
                <a:gd name="T11" fmla="*/ 0 60000 65536"/>
                <a:gd name="T12" fmla="*/ 0 60000 65536"/>
                <a:gd name="T13" fmla="*/ 0 60000 65536"/>
                <a:gd name="T14" fmla="*/ 0 60000 65536"/>
                <a:gd name="T15" fmla="*/ 0 w 29"/>
                <a:gd name="T16" fmla="*/ 0 h 13"/>
                <a:gd name="T17" fmla="*/ 29 w 29"/>
                <a:gd name="T18" fmla="*/ 13 h 13"/>
              </a:gdLst>
              <a:ahLst/>
              <a:cxnLst>
                <a:cxn ang="T10">
                  <a:pos x="T0" y="T1"/>
                </a:cxn>
                <a:cxn ang="T11">
                  <a:pos x="T2" y="T3"/>
                </a:cxn>
                <a:cxn ang="T12">
                  <a:pos x="T4" y="T5"/>
                </a:cxn>
                <a:cxn ang="T13">
                  <a:pos x="T6" y="T7"/>
                </a:cxn>
                <a:cxn ang="T14">
                  <a:pos x="T8" y="T9"/>
                </a:cxn>
              </a:cxnLst>
              <a:rect l="T15" t="T16" r="T17" b="T18"/>
              <a:pathLst>
                <a:path w="29" h="13">
                  <a:moveTo>
                    <a:pt x="29" y="6"/>
                  </a:moveTo>
                  <a:lnTo>
                    <a:pt x="2" y="0"/>
                  </a:lnTo>
                  <a:lnTo>
                    <a:pt x="0" y="7"/>
                  </a:lnTo>
                  <a:lnTo>
                    <a:pt x="25" y="13"/>
                  </a:lnTo>
                  <a:lnTo>
                    <a:pt x="29" y="6"/>
                  </a:lnTo>
                  <a:close/>
                </a:path>
              </a:pathLst>
            </a:custGeom>
            <a:solidFill>
              <a:srgbClr val="000000"/>
            </a:solidFill>
            <a:ln w="9525">
              <a:noFill/>
              <a:round/>
              <a:headEnd/>
              <a:tailEnd/>
            </a:ln>
          </p:spPr>
          <p:txBody>
            <a:bodyPr/>
            <a:lstStyle/>
            <a:p>
              <a:endParaRPr lang="pt-BR"/>
            </a:p>
          </p:txBody>
        </p:sp>
        <p:sp>
          <p:nvSpPr>
            <p:cNvPr id="21569" name="Freeform 659"/>
            <p:cNvSpPr>
              <a:spLocks/>
            </p:cNvSpPr>
            <p:nvPr/>
          </p:nvSpPr>
          <p:spPr bwMode="auto">
            <a:xfrm>
              <a:off x="4549" y="3530"/>
              <a:ext cx="15" cy="9"/>
            </a:xfrm>
            <a:custGeom>
              <a:avLst/>
              <a:gdLst>
                <a:gd name="T0" fmla="*/ 10 w 15"/>
                <a:gd name="T1" fmla="*/ 9 h 9"/>
                <a:gd name="T2" fmla="*/ 13 w 15"/>
                <a:gd name="T3" fmla="*/ 1 h 9"/>
                <a:gd name="T4" fmla="*/ 4 w 15"/>
                <a:gd name="T5" fmla="*/ 0 h 9"/>
                <a:gd name="T6" fmla="*/ 0 w 15"/>
                <a:gd name="T7" fmla="*/ 7 h 9"/>
                <a:gd name="T8" fmla="*/ 10 w 15"/>
                <a:gd name="T9" fmla="*/ 9 h 9"/>
                <a:gd name="T10" fmla="*/ 15 w 15"/>
                <a:gd name="T11" fmla="*/ 3 h 9"/>
                <a:gd name="T12" fmla="*/ 10 w 15"/>
                <a:gd name="T13" fmla="*/ 9 h 9"/>
                <a:gd name="T14" fmla="*/ 0 60000 65536"/>
                <a:gd name="T15" fmla="*/ 0 60000 65536"/>
                <a:gd name="T16" fmla="*/ 0 60000 65536"/>
                <a:gd name="T17" fmla="*/ 0 60000 65536"/>
                <a:gd name="T18" fmla="*/ 0 60000 65536"/>
                <a:gd name="T19" fmla="*/ 0 60000 65536"/>
                <a:gd name="T20" fmla="*/ 0 60000 65536"/>
                <a:gd name="T21" fmla="*/ 0 w 15"/>
                <a:gd name="T22" fmla="*/ 0 h 9"/>
                <a:gd name="T23" fmla="*/ 15 w 15"/>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9">
                  <a:moveTo>
                    <a:pt x="10" y="9"/>
                  </a:moveTo>
                  <a:lnTo>
                    <a:pt x="13" y="1"/>
                  </a:lnTo>
                  <a:lnTo>
                    <a:pt x="4" y="0"/>
                  </a:lnTo>
                  <a:lnTo>
                    <a:pt x="0" y="7"/>
                  </a:lnTo>
                  <a:lnTo>
                    <a:pt x="10" y="9"/>
                  </a:lnTo>
                  <a:lnTo>
                    <a:pt x="15" y="3"/>
                  </a:lnTo>
                  <a:lnTo>
                    <a:pt x="10" y="9"/>
                  </a:lnTo>
                  <a:close/>
                </a:path>
              </a:pathLst>
            </a:custGeom>
            <a:solidFill>
              <a:srgbClr val="000000"/>
            </a:solidFill>
            <a:ln w="9525">
              <a:noFill/>
              <a:round/>
              <a:headEnd/>
              <a:tailEnd/>
            </a:ln>
          </p:spPr>
          <p:txBody>
            <a:bodyPr/>
            <a:lstStyle/>
            <a:p>
              <a:endParaRPr lang="pt-BR"/>
            </a:p>
          </p:txBody>
        </p:sp>
        <p:sp>
          <p:nvSpPr>
            <p:cNvPr id="21570" name="Freeform 660"/>
            <p:cNvSpPr>
              <a:spLocks/>
            </p:cNvSpPr>
            <p:nvPr/>
          </p:nvSpPr>
          <p:spPr bwMode="auto">
            <a:xfrm>
              <a:off x="4500" y="3503"/>
              <a:ext cx="64" cy="36"/>
            </a:xfrm>
            <a:custGeom>
              <a:avLst/>
              <a:gdLst>
                <a:gd name="T0" fmla="*/ 0 w 64"/>
                <a:gd name="T1" fmla="*/ 8 h 36"/>
                <a:gd name="T2" fmla="*/ 59 w 64"/>
                <a:gd name="T3" fmla="*/ 36 h 36"/>
                <a:gd name="T4" fmla="*/ 64 w 64"/>
                <a:gd name="T5" fmla="*/ 30 h 36"/>
                <a:gd name="T6" fmla="*/ 6 w 64"/>
                <a:gd name="T7" fmla="*/ 0 h 36"/>
                <a:gd name="T8" fmla="*/ 4 w 64"/>
                <a:gd name="T9" fmla="*/ 0 h 36"/>
                <a:gd name="T10" fmla="*/ 0 w 64"/>
                <a:gd name="T11" fmla="*/ 8 h 36"/>
                <a:gd name="T12" fmla="*/ 0 60000 65536"/>
                <a:gd name="T13" fmla="*/ 0 60000 65536"/>
                <a:gd name="T14" fmla="*/ 0 60000 65536"/>
                <a:gd name="T15" fmla="*/ 0 60000 65536"/>
                <a:gd name="T16" fmla="*/ 0 60000 65536"/>
                <a:gd name="T17" fmla="*/ 0 60000 65536"/>
                <a:gd name="T18" fmla="*/ 0 w 64"/>
                <a:gd name="T19" fmla="*/ 0 h 36"/>
                <a:gd name="T20" fmla="*/ 64 w 64"/>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64" h="36">
                  <a:moveTo>
                    <a:pt x="0" y="8"/>
                  </a:moveTo>
                  <a:lnTo>
                    <a:pt x="59" y="36"/>
                  </a:lnTo>
                  <a:lnTo>
                    <a:pt x="64" y="30"/>
                  </a:lnTo>
                  <a:lnTo>
                    <a:pt x="6" y="0"/>
                  </a:lnTo>
                  <a:lnTo>
                    <a:pt x="4" y="0"/>
                  </a:lnTo>
                  <a:lnTo>
                    <a:pt x="0" y="8"/>
                  </a:lnTo>
                  <a:close/>
                </a:path>
              </a:pathLst>
            </a:custGeom>
            <a:solidFill>
              <a:srgbClr val="000000"/>
            </a:solidFill>
            <a:ln w="9525">
              <a:noFill/>
              <a:round/>
              <a:headEnd/>
              <a:tailEnd/>
            </a:ln>
          </p:spPr>
          <p:txBody>
            <a:bodyPr/>
            <a:lstStyle/>
            <a:p>
              <a:endParaRPr lang="pt-BR"/>
            </a:p>
          </p:txBody>
        </p:sp>
        <p:sp>
          <p:nvSpPr>
            <p:cNvPr id="21571" name="Freeform 661"/>
            <p:cNvSpPr>
              <a:spLocks/>
            </p:cNvSpPr>
            <p:nvPr/>
          </p:nvSpPr>
          <p:spPr bwMode="auto">
            <a:xfrm>
              <a:off x="4441" y="3473"/>
              <a:ext cx="63" cy="38"/>
            </a:xfrm>
            <a:custGeom>
              <a:avLst/>
              <a:gdLst>
                <a:gd name="T0" fmla="*/ 0 w 63"/>
                <a:gd name="T1" fmla="*/ 3 h 38"/>
                <a:gd name="T2" fmla="*/ 6 w 63"/>
                <a:gd name="T3" fmla="*/ 9 h 38"/>
                <a:gd name="T4" fmla="*/ 13 w 63"/>
                <a:gd name="T5" fmla="*/ 15 h 38"/>
                <a:gd name="T6" fmla="*/ 23 w 63"/>
                <a:gd name="T7" fmla="*/ 19 h 38"/>
                <a:gd name="T8" fmla="*/ 32 w 63"/>
                <a:gd name="T9" fmla="*/ 26 h 38"/>
                <a:gd name="T10" fmla="*/ 42 w 63"/>
                <a:gd name="T11" fmla="*/ 30 h 38"/>
                <a:gd name="T12" fmla="*/ 51 w 63"/>
                <a:gd name="T13" fmla="*/ 34 h 38"/>
                <a:gd name="T14" fmla="*/ 57 w 63"/>
                <a:gd name="T15" fmla="*/ 36 h 38"/>
                <a:gd name="T16" fmla="*/ 59 w 63"/>
                <a:gd name="T17" fmla="*/ 38 h 38"/>
                <a:gd name="T18" fmla="*/ 63 w 63"/>
                <a:gd name="T19" fmla="*/ 30 h 38"/>
                <a:gd name="T20" fmla="*/ 63 w 63"/>
                <a:gd name="T21" fmla="*/ 28 h 38"/>
                <a:gd name="T22" fmla="*/ 57 w 63"/>
                <a:gd name="T23" fmla="*/ 26 h 38"/>
                <a:gd name="T24" fmla="*/ 47 w 63"/>
                <a:gd name="T25" fmla="*/ 22 h 38"/>
                <a:gd name="T26" fmla="*/ 40 w 63"/>
                <a:gd name="T27" fmla="*/ 19 h 38"/>
                <a:gd name="T28" fmla="*/ 30 w 63"/>
                <a:gd name="T29" fmla="*/ 13 h 38"/>
                <a:gd name="T30" fmla="*/ 23 w 63"/>
                <a:gd name="T31" fmla="*/ 9 h 38"/>
                <a:gd name="T32" fmla="*/ 13 w 63"/>
                <a:gd name="T33" fmla="*/ 3 h 38"/>
                <a:gd name="T34" fmla="*/ 9 w 63"/>
                <a:gd name="T35" fmla="*/ 0 h 38"/>
                <a:gd name="T36" fmla="*/ 0 w 63"/>
                <a:gd name="T37" fmla="*/ 3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38"/>
                <a:gd name="T59" fmla="*/ 63 w 63"/>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38">
                  <a:moveTo>
                    <a:pt x="0" y="3"/>
                  </a:moveTo>
                  <a:lnTo>
                    <a:pt x="6" y="9"/>
                  </a:lnTo>
                  <a:lnTo>
                    <a:pt x="13" y="15"/>
                  </a:lnTo>
                  <a:lnTo>
                    <a:pt x="23" y="19"/>
                  </a:lnTo>
                  <a:lnTo>
                    <a:pt x="32" y="26"/>
                  </a:lnTo>
                  <a:lnTo>
                    <a:pt x="42" y="30"/>
                  </a:lnTo>
                  <a:lnTo>
                    <a:pt x="51" y="34"/>
                  </a:lnTo>
                  <a:lnTo>
                    <a:pt x="57" y="36"/>
                  </a:lnTo>
                  <a:lnTo>
                    <a:pt x="59" y="38"/>
                  </a:lnTo>
                  <a:lnTo>
                    <a:pt x="63" y="30"/>
                  </a:lnTo>
                  <a:lnTo>
                    <a:pt x="63" y="28"/>
                  </a:lnTo>
                  <a:lnTo>
                    <a:pt x="57" y="26"/>
                  </a:lnTo>
                  <a:lnTo>
                    <a:pt x="47" y="22"/>
                  </a:lnTo>
                  <a:lnTo>
                    <a:pt x="40" y="19"/>
                  </a:lnTo>
                  <a:lnTo>
                    <a:pt x="30" y="13"/>
                  </a:lnTo>
                  <a:lnTo>
                    <a:pt x="23" y="9"/>
                  </a:lnTo>
                  <a:lnTo>
                    <a:pt x="13" y="3"/>
                  </a:lnTo>
                  <a:lnTo>
                    <a:pt x="9" y="0"/>
                  </a:lnTo>
                  <a:lnTo>
                    <a:pt x="0" y="3"/>
                  </a:lnTo>
                  <a:close/>
                </a:path>
              </a:pathLst>
            </a:custGeom>
            <a:solidFill>
              <a:srgbClr val="000000"/>
            </a:solidFill>
            <a:ln w="9525">
              <a:noFill/>
              <a:round/>
              <a:headEnd/>
              <a:tailEnd/>
            </a:ln>
          </p:spPr>
          <p:txBody>
            <a:bodyPr/>
            <a:lstStyle/>
            <a:p>
              <a:endParaRPr lang="pt-BR"/>
            </a:p>
          </p:txBody>
        </p:sp>
        <p:sp>
          <p:nvSpPr>
            <p:cNvPr id="21572" name="Freeform 662"/>
            <p:cNvSpPr>
              <a:spLocks/>
            </p:cNvSpPr>
            <p:nvPr/>
          </p:nvSpPr>
          <p:spPr bwMode="auto">
            <a:xfrm>
              <a:off x="4390" y="3387"/>
              <a:ext cx="60" cy="89"/>
            </a:xfrm>
            <a:custGeom>
              <a:avLst/>
              <a:gdLst>
                <a:gd name="T0" fmla="*/ 5 w 60"/>
                <a:gd name="T1" fmla="*/ 0 h 89"/>
                <a:gd name="T2" fmla="*/ 0 w 60"/>
                <a:gd name="T3" fmla="*/ 4 h 89"/>
                <a:gd name="T4" fmla="*/ 2 w 60"/>
                <a:gd name="T5" fmla="*/ 8 h 89"/>
                <a:gd name="T6" fmla="*/ 7 w 60"/>
                <a:gd name="T7" fmla="*/ 15 h 89"/>
                <a:gd name="T8" fmla="*/ 13 w 60"/>
                <a:gd name="T9" fmla="*/ 29 h 89"/>
                <a:gd name="T10" fmla="*/ 23 w 60"/>
                <a:gd name="T11" fmla="*/ 42 h 89"/>
                <a:gd name="T12" fmla="*/ 30 w 60"/>
                <a:gd name="T13" fmla="*/ 57 h 89"/>
                <a:gd name="T14" fmla="*/ 40 w 60"/>
                <a:gd name="T15" fmla="*/ 69 h 89"/>
                <a:gd name="T16" fmla="*/ 45 w 60"/>
                <a:gd name="T17" fmla="*/ 80 h 89"/>
                <a:gd name="T18" fmla="*/ 51 w 60"/>
                <a:gd name="T19" fmla="*/ 89 h 89"/>
                <a:gd name="T20" fmla="*/ 60 w 60"/>
                <a:gd name="T21" fmla="*/ 86 h 89"/>
                <a:gd name="T22" fmla="*/ 57 w 60"/>
                <a:gd name="T23" fmla="*/ 78 h 89"/>
                <a:gd name="T24" fmla="*/ 49 w 60"/>
                <a:gd name="T25" fmla="*/ 67 h 89"/>
                <a:gd name="T26" fmla="*/ 41 w 60"/>
                <a:gd name="T27" fmla="*/ 52 h 89"/>
                <a:gd name="T28" fmla="*/ 32 w 60"/>
                <a:gd name="T29" fmla="*/ 38 h 89"/>
                <a:gd name="T30" fmla="*/ 24 w 60"/>
                <a:gd name="T31" fmla="*/ 23 h 89"/>
                <a:gd name="T32" fmla="*/ 17 w 60"/>
                <a:gd name="T33" fmla="*/ 14 h 89"/>
                <a:gd name="T34" fmla="*/ 13 w 60"/>
                <a:gd name="T35" fmla="*/ 4 h 89"/>
                <a:gd name="T36" fmla="*/ 11 w 60"/>
                <a:gd name="T37" fmla="*/ 2 h 89"/>
                <a:gd name="T38" fmla="*/ 5 w 60"/>
                <a:gd name="T39" fmla="*/ 8 h 89"/>
                <a:gd name="T40" fmla="*/ 5 w 60"/>
                <a:gd name="T41" fmla="*/ 0 h 8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0"/>
                <a:gd name="T64" fmla="*/ 0 h 89"/>
                <a:gd name="T65" fmla="*/ 60 w 60"/>
                <a:gd name="T66" fmla="*/ 89 h 8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0" h="89">
                  <a:moveTo>
                    <a:pt x="5" y="0"/>
                  </a:moveTo>
                  <a:lnTo>
                    <a:pt x="0" y="4"/>
                  </a:lnTo>
                  <a:lnTo>
                    <a:pt x="2" y="8"/>
                  </a:lnTo>
                  <a:lnTo>
                    <a:pt x="7" y="15"/>
                  </a:lnTo>
                  <a:lnTo>
                    <a:pt x="13" y="29"/>
                  </a:lnTo>
                  <a:lnTo>
                    <a:pt x="23" y="42"/>
                  </a:lnTo>
                  <a:lnTo>
                    <a:pt x="30" y="57"/>
                  </a:lnTo>
                  <a:lnTo>
                    <a:pt x="40" y="69"/>
                  </a:lnTo>
                  <a:lnTo>
                    <a:pt x="45" y="80"/>
                  </a:lnTo>
                  <a:lnTo>
                    <a:pt x="51" y="89"/>
                  </a:lnTo>
                  <a:lnTo>
                    <a:pt x="60" y="86"/>
                  </a:lnTo>
                  <a:lnTo>
                    <a:pt x="57" y="78"/>
                  </a:lnTo>
                  <a:lnTo>
                    <a:pt x="49" y="67"/>
                  </a:lnTo>
                  <a:lnTo>
                    <a:pt x="41" y="52"/>
                  </a:lnTo>
                  <a:lnTo>
                    <a:pt x="32" y="38"/>
                  </a:lnTo>
                  <a:lnTo>
                    <a:pt x="24" y="23"/>
                  </a:lnTo>
                  <a:lnTo>
                    <a:pt x="17" y="14"/>
                  </a:lnTo>
                  <a:lnTo>
                    <a:pt x="13" y="4"/>
                  </a:lnTo>
                  <a:lnTo>
                    <a:pt x="11" y="2"/>
                  </a:lnTo>
                  <a:lnTo>
                    <a:pt x="5" y="8"/>
                  </a:lnTo>
                  <a:lnTo>
                    <a:pt x="5" y="0"/>
                  </a:lnTo>
                  <a:close/>
                </a:path>
              </a:pathLst>
            </a:custGeom>
            <a:solidFill>
              <a:srgbClr val="000000"/>
            </a:solidFill>
            <a:ln w="9525">
              <a:noFill/>
              <a:round/>
              <a:headEnd/>
              <a:tailEnd/>
            </a:ln>
          </p:spPr>
          <p:txBody>
            <a:bodyPr/>
            <a:lstStyle/>
            <a:p>
              <a:endParaRPr lang="pt-BR"/>
            </a:p>
          </p:txBody>
        </p:sp>
        <p:sp>
          <p:nvSpPr>
            <p:cNvPr id="21573" name="Freeform 663"/>
            <p:cNvSpPr>
              <a:spLocks/>
            </p:cNvSpPr>
            <p:nvPr/>
          </p:nvSpPr>
          <p:spPr bwMode="auto">
            <a:xfrm>
              <a:off x="4395" y="3382"/>
              <a:ext cx="122" cy="15"/>
            </a:xfrm>
            <a:custGeom>
              <a:avLst/>
              <a:gdLst>
                <a:gd name="T0" fmla="*/ 118 w 122"/>
                <a:gd name="T1" fmla="*/ 0 h 15"/>
                <a:gd name="T2" fmla="*/ 101 w 122"/>
                <a:gd name="T3" fmla="*/ 3 h 15"/>
                <a:gd name="T4" fmla="*/ 82 w 122"/>
                <a:gd name="T5" fmla="*/ 5 h 15"/>
                <a:gd name="T6" fmla="*/ 63 w 122"/>
                <a:gd name="T7" fmla="*/ 5 h 15"/>
                <a:gd name="T8" fmla="*/ 46 w 122"/>
                <a:gd name="T9" fmla="*/ 5 h 15"/>
                <a:gd name="T10" fmla="*/ 27 w 122"/>
                <a:gd name="T11" fmla="*/ 5 h 15"/>
                <a:gd name="T12" fmla="*/ 14 w 122"/>
                <a:gd name="T13" fmla="*/ 5 h 15"/>
                <a:gd name="T14" fmla="*/ 4 w 122"/>
                <a:gd name="T15" fmla="*/ 5 h 15"/>
                <a:gd name="T16" fmla="*/ 0 w 122"/>
                <a:gd name="T17" fmla="*/ 5 h 15"/>
                <a:gd name="T18" fmla="*/ 0 w 122"/>
                <a:gd name="T19" fmla="*/ 13 h 15"/>
                <a:gd name="T20" fmla="*/ 4 w 122"/>
                <a:gd name="T21" fmla="*/ 13 h 15"/>
                <a:gd name="T22" fmla="*/ 14 w 122"/>
                <a:gd name="T23" fmla="*/ 13 h 15"/>
                <a:gd name="T24" fmla="*/ 27 w 122"/>
                <a:gd name="T25" fmla="*/ 13 h 15"/>
                <a:gd name="T26" fmla="*/ 46 w 122"/>
                <a:gd name="T27" fmla="*/ 15 h 15"/>
                <a:gd name="T28" fmla="*/ 65 w 122"/>
                <a:gd name="T29" fmla="*/ 13 h 15"/>
                <a:gd name="T30" fmla="*/ 84 w 122"/>
                <a:gd name="T31" fmla="*/ 13 h 15"/>
                <a:gd name="T32" fmla="*/ 103 w 122"/>
                <a:gd name="T33" fmla="*/ 11 h 15"/>
                <a:gd name="T34" fmla="*/ 122 w 122"/>
                <a:gd name="T35" fmla="*/ 9 h 15"/>
                <a:gd name="T36" fmla="*/ 118 w 122"/>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2"/>
                <a:gd name="T58" fmla="*/ 0 h 15"/>
                <a:gd name="T59" fmla="*/ 122 w 122"/>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2" h="15">
                  <a:moveTo>
                    <a:pt x="118" y="0"/>
                  </a:moveTo>
                  <a:lnTo>
                    <a:pt x="101" y="3"/>
                  </a:lnTo>
                  <a:lnTo>
                    <a:pt x="82" y="5"/>
                  </a:lnTo>
                  <a:lnTo>
                    <a:pt x="63" y="5"/>
                  </a:lnTo>
                  <a:lnTo>
                    <a:pt x="46" y="5"/>
                  </a:lnTo>
                  <a:lnTo>
                    <a:pt x="27" y="5"/>
                  </a:lnTo>
                  <a:lnTo>
                    <a:pt x="14" y="5"/>
                  </a:lnTo>
                  <a:lnTo>
                    <a:pt x="4" y="5"/>
                  </a:lnTo>
                  <a:lnTo>
                    <a:pt x="0" y="5"/>
                  </a:lnTo>
                  <a:lnTo>
                    <a:pt x="0" y="13"/>
                  </a:lnTo>
                  <a:lnTo>
                    <a:pt x="4" y="13"/>
                  </a:lnTo>
                  <a:lnTo>
                    <a:pt x="14" y="13"/>
                  </a:lnTo>
                  <a:lnTo>
                    <a:pt x="27" y="13"/>
                  </a:lnTo>
                  <a:lnTo>
                    <a:pt x="46" y="15"/>
                  </a:lnTo>
                  <a:lnTo>
                    <a:pt x="65" y="13"/>
                  </a:lnTo>
                  <a:lnTo>
                    <a:pt x="84" y="13"/>
                  </a:lnTo>
                  <a:lnTo>
                    <a:pt x="103" y="11"/>
                  </a:lnTo>
                  <a:lnTo>
                    <a:pt x="122" y="9"/>
                  </a:lnTo>
                  <a:lnTo>
                    <a:pt x="118" y="0"/>
                  </a:lnTo>
                  <a:close/>
                </a:path>
              </a:pathLst>
            </a:custGeom>
            <a:solidFill>
              <a:srgbClr val="000000"/>
            </a:solidFill>
            <a:ln w="9525">
              <a:noFill/>
              <a:round/>
              <a:headEnd/>
              <a:tailEnd/>
            </a:ln>
          </p:spPr>
          <p:txBody>
            <a:bodyPr/>
            <a:lstStyle/>
            <a:p>
              <a:endParaRPr lang="pt-BR"/>
            </a:p>
          </p:txBody>
        </p:sp>
        <p:sp>
          <p:nvSpPr>
            <p:cNvPr id="21574" name="Freeform 664"/>
            <p:cNvSpPr>
              <a:spLocks/>
            </p:cNvSpPr>
            <p:nvPr/>
          </p:nvSpPr>
          <p:spPr bwMode="auto">
            <a:xfrm>
              <a:off x="4513" y="3370"/>
              <a:ext cx="59" cy="21"/>
            </a:xfrm>
            <a:custGeom>
              <a:avLst/>
              <a:gdLst>
                <a:gd name="T0" fmla="*/ 51 w 59"/>
                <a:gd name="T1" fmla="*/ 0 h 21"/>
                <a:gd name="T2" fmla="*/ 53 w 59"/>
                <a:gd name="T3" fmla="*/ 0 h 21"/>
                <a:gd name="T4" fmla="*/ 51 w 59"/>
                <a:gd name="T5" fmla="*/ 0 h 21"/>
                <a:gd name="T6" fmla="*/ 51 w 59"/>
                <a:gd name="T7" fmla="*/ 2 h 21"/>
                <a:gd name="T8" fmla="*/ 48 w 59"/>
                <a:gd name="T9" fmla="*/ 2 h 21"/>
                <a:gd name="T10" fmla="*/ 42 w 59"/>
                <a:gd name="T11" fmla="*/ 2 h 21"/>
                <a:gd name="T12" fmla="*/ 36 w 59"/>
                <a:gd name="T13" fmla="*/ 6 h 21"/>
                <a:gd name="T14" fmla="*/ 27 w 59"/>
                <a:gd name="T15" fmla="*/ 8 h 21"/>
                <a:gd name="T16" fmla="*/ 15 w 59"/>
                <a:gd name="T17" fmla="*/ 10 h 21"/>
                <a:gd name="T18" fmla="*/ 0 w 59"/>
                <a:gd name="T19" fmla="*/ 12 h 21"/>
                <a:gd name="T20" fmla="*/ 4 w 59"/>
                <a:gd name="T21" fmla="*/ 21 h 21"/>
                <a:gd name="T22" fmla="*/ 17 w 59"/>
                <a:gd name="T23" fmla="*/ 17 h 21"/>
                <a:gd name="T24" fmla="*/ 30 w 59"/>
                <a:gd name="T25" fmla="*/ 15 h 21"/>
                <a:gd name="T26" fmla="*/ 40 w 59"/>
                <a:gd name="T27" fmla="*/ 13 h 21"/>
                <a:gd name="T28" fmla="*/ 46 w 59"/>
                <a:gd name="T29" fmla="*/ 12 h 21"/>
                <a:gd name="T30" fmla="*/ 51 w 59"/>
                <a:gd name="T31" fmla="*/ 10 h 21"/>
                <a:gd name="T32" fmla="*/ 55 w 59"/>
                <a:gd name="T33" fmla="*/ 10 h 21"/>
                <a:gd name="T34" fmla="*/ 55 w 59"/>
                <a:gd name="T35" fmla="*/ 10 h 21"/>
                <a:gd name="T36" fmla="*/ 57 w 59"/>
                <a:gd name="T37" fmla="*/ 10 h 21"/>
                <a:gd name="T38" fmla="*/ 59 w 59"/>
                <a:gd name="T39" fmla="*/ 8 h 21"/>
                <a:gd name="T40" fmla="*/ 51 w 59"/>
                <a:gd name="T41" fmla="*/ 0 h 2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9"/>
                <a:gd name="T64" fmla="*/ 0 h 21"/>
                <a:gd name="T65" fmla="*/ 59 w 59"/>
                <a:gd name="T66" fmla="*/ 21 h 2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9" h="21">
                  <a:moveTo>
                    <a:pt x="51" y="0"/>
                  </a:moveTo>
                  <a:lnTo>
                    <a:pt x="53" y="0"/>
                  </a:lnTo>
                  <a:lnTo>
                    <a:pt x="51" y="0"/>
                  </a:lnTo>
                  <a:lnTo>
                    <a:pt x="51" y="2"/>
                  </a:lnTo>
                  <a:lnTo>
                    <a:pt x="48" y="2"/>
                  </a:lnTo>
                  <a:lnTo>
                    <a:pt x="42" y="2"/>
                  </a:lnTo>
                  <a:lnTo>
                    <a:pt x="36" y="6"/>
                  </a:lnTo>
                  <a:lnTo>
                    <a:pt x="27" y="8"/>
                  </a:lnTo>
                  <a:lnTo>
                    <a:pt x="15" y="10"/>
                  </a:lnTo>
                  <a:lnTo>
                    <a:pt x="0" y="12"/>
                  </a:lnTo>
                  <a:lnTo>
                    <a:pt x="4" y="21"/>
                  </a:lnTo>
                  <a:lnTo>
                    <a:pt x="17" y="17"/>
                  </a:lnTo>
                  <a:lnTo>
                    <a:pt x="30" y="15"/>
                  </a:lnTo>
                  <a:lnTo>
                    <a:pt x="40" y="13"/>
                  </a:lnTo>
                  <a:lnTo>
                    <a:pt x="46" y="12"/>
                  </a:lnTo>
                  <a:lnTo>
                    <a:pt x="51" y="10"/>
                  </a:lnTo>
                  <a:lnTo>
                    <a:pt x="55" y="10"/>
                  </a:lnTo>
                  <a:lnTo>
                    <a:pt x="57" y="10"/>
                  </a:lnTo>
                  <a:lnTo>
                    <a:pt x="59" y="8"/>
                  </a:lnTo>
                  <a:lnTo>
                    <a:pt x="51" y="0"/>
                  </a:lnTo>
                  <a:close/>
                </a:path>
              </a:pathLst>
            </a:custGeom>
            <a:solidFill>
              <a:srgbClr val="000000"/>
            </a:solidFill>
            <a:ln w="9525">
              <a:noFill/>
              <a:round/>
              <a:headEnd/>
              <a:tailEnd/>
            </a:ln>
          </p:spPr>
          <p:txBody>
            <a:bodyPr/>
            <a:lstStyle/>
            <a:p>
              <a:endParaRPr lang="pt-BR"/>
            </a:p>
          </p:txBody>
        </p:sp>
        <p:sp>
          <p:nvSpPr>
            <p:cNvPr id="21575" name="Freeform 665"/>
            <p:cNvSpPr>
              <a:spLocks/>
            </p:cNvSpPr>
            <p:nvPr/>
          </p:nvSpPr>
          <p:spPr bwMode="auto">
            <a:xfrm>
              <a:off x="4564" y="3306"/>
              <a:ext cx="128" cy="72"/>
            </a:xfrm>
            <a:custGeom>
              <a:avLst/>
              <a:gdLst>
                <a:gd name="T0" fmla="*/ 128 w 128"/>
                <a:gd name="T1" fmla="*/ 5 h 72"/>
                <a:gd name="T2" fmla="*/ 118 w 128"/>
                <a:gd name="T3" fmla="*/ 3 h 72"/>
                <a:gd name="T4" fmla="*/ 0 w 128"/>
                <a:gd name="T5" fmla="*/ 64 h 72"/>
                <a:gd name="T6" fmla="*/ 8 w 128"/>
                <a:gd name="T7" fmla="*/ 72 h 72"/>
                <a:gd name="T8" fmla="*/ 126 w 128"/>
                <a:gd name="T9" fmla="*/ 9 h 72"/>
                <a:gd name="T10" fmla="*/ 116 w 128"/>
                <a:gd name="T11" fmla="*/ 7 h 72"/>
                <a:gd name="T12" fmla="*/ 128 w 128"/>
                <a:gd name="T13" fmla="*/ 5 h 72"/>
                <a:gd name="T14" fmla="*/ 126 w 128"/>
                <a:gd name="T15" fmla="*/ 0 h 72"/>
                <a:gd name="T16" fmla="*/ 118 w 128"/>
                <a:gd name="T17" fmla="*/ 3 h 72"/>
                <a:gd name="T18" fmla="*/ 128 w 128"/>
                <a:gd name="T19" fmla="*/ 5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8"/>
                <a:gd name="T31" fmla="*/ 0 h 72"/>
                <a:gd name="T32" fmla="*/ 128 w 128"/>
                <a:gd name="T33" fmla="*/ 72 h 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8" h="72">
                  <a:moveTo>
                    <a:pt x="128" y="5"/>
                  </a:moveTo>
                  <a:lnTo>
                    <a:pt x="118" y="3"/>
                  </a:lnTo>
                  <a:lnTo>
                    <a:pt x="0" y="64"/>
                  </a:lnTo>
                  <a:lnTo>
                    <a:pt x="8" y="72"/>
                  </a:lnTo>
                  <a:lnTo>
                    <a:pt x="126" y="9"/>
                  </a:lnTo>
                  <a:lnTo>
                    <a:pt x="116" y="7"/>
                  </a:lnTo>
                  <a:lnTo>
                    <a:pt x="128" y="5"/>
                  </a:lnTo>
                  <a:lnTo>
                    <a:pt x="126" y="0"/>
                  </a:lnTo>
                  <a:lnTo>
                    <a:pt x="118" y="3"/>
                  </a:lnTo>
                  <a:lnTo>
                    <a:pt x="128" y="5"/>
                  </a:lnTo>
                  <a:close/>
                </a:path>
              </a:pathLst>
            </a:custGeom>
            <a:solidFill>
              <a:srgbClr val="000000"/>
            </a:solidFill>
            <a:ln w="9525">
              <a:noFill/>
              <a:round/>
              <a:headEnd/>
              <a:tailEnd/>
            </a:ln>
          </p:spPr>
          <p:txBody>
            <a:bodyPr/>
            <a:lstStyle/>
            <a:p>
              <a:endParaRPr lang="pt-BR"/>
            </a:p>
          </p:txBody>
        </p:sp>
        <p:sp>
          <p:nvSpPr>
            <p:cNvPr id="21576" name="Freeform 666"/>
            <p:cNvSpPr>
              <a:spLocks/>
            </p:cNvSpPr>
            <p:nvPr/>
          </p:nvSpPr>
          <p:spPr bwMode="auto">
            <a:xfrm>
              <a:off x="4680" y="3311"/>
              <a:ext cx="48" cy="99"/>
            </a:xfrm>
            <a:custGeom>
              <a:avLst/>
              <a:gdLst>
                <a:gd name="T0" fmla="*/ 48 w 48"/>
                <a:gd name="T1" fmla="*/ 95 h 99"/>
                <a:gd name="T2" fmla="*/ 48 w 48"/>
                <a:gd name="T3" fmla="*/ 95 h 99"/>
                <a:gd name="T4" fmla="*/ 12 w 48"/>
                <a:gd name="T5" fmla="*/ 0 h 99"/>
                <a:gd name="T6" fmla="*/ 0 w 48"/>
                <a:gd name="T7" fmla="*/ 2 h 99"/>
                <a:gd name="T8" fmla="*/ 36 w 48"/>
                <a:gd name="T9" fmla="*/ 99 h 99"/>
                <a:gd name="T10" fmla="*/ 36 w 48"/>
                <a:gd name="T11" fmla="*/ 99 h 99"/>
                <a:gd name="T12" fmla="*/ 48 w 48"/>
                <a:gd name="T13" fmla="*/ 95 h 99"/>
                <a:gd name="T14" fmla="*/ 0 60000 65536"/>
                <a:gd name="T15" fmla="*/ 0 60000 65536"/>
                <a:gd name="T16" fmla="*/ 0 60000 65536"/>
                <a:gd name="T17" fmla="*/ 0 60000 65536"/>
                <a:gd name="T18" fmla="*/ 0 60000 65536"/>
                <a:gd name="T19" fmla="*/ 0 60000 65536"/>
                <a:gd name="T20" fmla="*/ 0 60000 65536"/>
                <a:gd name="T21" fmla="*/ 0 w 48"/>
                <a:gd name="T22" fmla="*/ 0 h 99"/>
                <a:gd name="T23" fmla="*/ 48 w 48"/>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99">
                  <a:moveTo>
                    <a:pt x="48" y="95"/>
                  </a:moveTo>
                  <a:lnTo>
                    <a:pt x="48" y="95"/>
                  </a:lnTo>
                  <a:lnTo>
                    <a:pt x="12" y="0"/>
                  </a:lnTo>
                  <a:lnTo>
                    <a:pt x="0" y="2"/>
                  </a:lnTo>
                  <a:lnTo>
                    <a:pt x="36" y="99"/>
                  </a:lnTo>
                  <a:lnTo>
                    <a:pt x="48" y="95"/>
                  </a:lnTo>
                  <a:close/>
                </a:path>
              </a:pathLst>
            </a:custGeom>
            <a:solidFill>
              <a:srgbClr val="000000"/>
            </a:solidFill>
            <a:ln w="9525">
              <a:noFill/>
              <a:round/>
              <a:headEnd/>
              <a:tailEnd/>
            </a:ln>
          </p:spPr>
          <p:txBody>
            <a:bodyPr/>
            <a:lstStyle/>
            <a:p>
              <a:endParaRPr lang="pt-BR"/>
            </a:p>
          </p:txBody>
        </p:sp>
        <p:sp>
          <p:nvSpPr>
            <p:cNvPr id="21577" name="Freeform 667"/>
            <p:cNvSpPr>
              <a:spLocks/>
            </p:cNvSpPr>
            <p:nvPr/>
          </p:nvSpPr>
          <p:spPr bwMode="auto">
            <a:xfrm>
              <a:off x="4716" y="3406"/>
              <a:ext cx="23" cy="23"/>
            </a:xfrm>
            <a:custGeom>
              <a:avLst/>
              <a:gdLst>
                <a:gd name="T0" fmla="*/ 21 w 23"/>
                <a:gd name="T1" fmla="*/ 15 h 23"/>
                <a:gd name="T2" fmla="*/ 23 w 23"/>
                <a:gd name="T3" fmla="*/ 17 h 23"/>
                <a:gd name="T4" fmla="*/ 12 w 23"/>
                <a:gd name="T5" fmla="*/ 0 h 23"/>
                <a:gd name="T6" fmla="*/ 0 w 23"/>
                <a:gd name="T7" fmla="*/ 4 h 23"/>
                <a:gd name="T8" fmla="*/ 12 w 23"/>
                <a:gd name="T9" fmla="*/ 21 h 23"/>
                <a:gd name="T10" fmla="*/ 13 w 23"/>
                <a:gd name="T11" fmla="*/ 23 h 23"/>
                <a:gd name="T12" fmla="*/ 21 w 23"/>
                <a:gd name="T13" fmla="*/ 15 h 23"/>
                <a:gd name="T14" fmla="*/ 0 60000 65536"/>
                <a:gd name="T15" fmla="*/ 0 60000 65536"/>
                <a:gd name="T16" fmla="*/ 0 60000 65536"/>
                <a:gd name="T17" fmla="*/ 0 60000 65536"/>
                <a:gd name="T18" fmla="*/ 0 60000 65536"/>
                <a:gd name="T19" fmla="*/ 0 60000 65536"/>
                <a:gd name="T20" fmla="*/ 0 60000 65536"/>
                <a:gd name="T21" fmla="*/ 0 w 23"/>
                <a:gd name="T22" fmla="*/ 0 h 23"/>
                <a:gd name="T23" fmla="*/ 23 w 23"/>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23">
                  <a:moveTo>
                    <a:pt x="21" y="15"/>
                  </a:moveTo>
                  <a:lnTo>
                    <a:pt x="23" y="17"/>
                  </a:lnTo>
                  <a:lnTo>
                    <a:pt x="12" y="0"/>
                  </a:lnTo>
                  <a:lnTo>
                    <a:pt x="0" y="4"/>
                  </a:lnTo>
                  <a:lnTo>
                    <a:pt x="12" y="21"/>
                  </a:lnTo>
                  <a:lnTo>
                    <a:pt x="13" y="23"/>
                  </a:lnTo>
                  <a:lnTo>
                    <a:pt x="21" y="15"/>
                  </a:lnTo>
                  <a:close/>
                </a:path>
              </a:pathLst>
            </a:custGeom>
            <a:solidFill>
              <a:srgbClr val="000000"/>
            </a:solidFill>
            <a:ln w="9525">
              <a:noFill/>
              <a:round/>
              <a:headEnd/>
              <a:tailEnd/>
            </a:ln>
          </p:spPr>
          <p:txBody>
            <a:bodyPr/>
            <a:lstStyle/>
            <a:p>
              <a:endParaRPr lang="pt-BR"/>
            </a:p>
          </p:txBody>
        </p:sp>
        <p:sp>
          <p:nvSpPr>
            <p:cNvPr id="21578" name="Freeform 668"/>
            <p:cNvSpPr>
              <a:spLocks/>
            </p:cNvSpPr>
            <p:nvPr/>
          </p:nvSpPr>
          <p:spPr bwMode="auto">
            <a:xfrm>
              <a:off x="4729" y="3421"/>
              <a:ext cx="50" cy="27"/>
            </a:xfrm>
            <a:custGeom>
              <a:avLst/>
              <a:gdLst>
                <a:gd name="T0" fmla="*/ 44 w 50"/>
                <a:gd name="T1" fmla="*/ 27 h 27"/>
                <a:gd name="T2" fmla="*/ 44 w 50"/>
                <a:gd name="T3" fmla="*/ 19 h 27"/>
                <a:gd name="T4" fmla="*/ 8 w 50"/>
                <a:gd name="T5" fmla="*/ 0 h 27"/>
                <a:gd name="T6" fmla="*/ 0 w 50"/>
                <a:gd name="T7" fmla="*/ 8 h 27"/>
                <a:gd name="T8" fmla="*/ 37 w 50"/>
                <a:gd name="T9" fmla="*/ 27 h 27"/>
                <a:gd name="T10" fmla="*/ 37 w 50"/>
                <a:gd name="T11" fmla="*/ 19 h 27"/>
                <a:gd name="T12" fmla="*/ 44 w 50"/>
                <a:gd name="T13" fmla="*/ 27 h 27"/>
                <a:gd name="T14" fmla="*/ 50 w 50"/>
                <a:gd name="T15" fmla="*/ 23 h 27"/>
                <a:gd name="T16" fmla="*/ 44 w 50"/>
                <a:gd name="T17" fmla="*/ 19 h 27"/>
                <a:gd name="T18" fmla="*/ 44 w 50"/>
                <a:gd name="T19" fmla="*/ 27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
                <a:gd name="T31" fmla="*/ 0 h 27"/>
                <a:gd name="T32" fmla="*/ 50 w 5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 h="27">
                  <a:moveTo>
                    <a:pt x="44" y="27"/>
                  </a:moveTo>
                  <a:lnTo>
                    <a:pt x="44" y="19"/>
                  </a:lnTo>
                  <a:lnTo>
                    <a:pt x="8" y="0"/>
                  </a:lnTo>
                  <a:lnTo>
                    <a:pt x="0" y="8"/>
                  </a:lnTo>
                  <a:lnTo>
                    <a:pt x="37" y="27"/>
                  </a:lnTo>
                  <a:lnTo>
                    <a:pt x="37" y="19"/>
                  </a:lnTo>
                  <a:lnTo>
                    <a:pt x="44" y="27"/>
                  </a:lnTo>
                  <a:lnTo>
                    <a:pt x="50" y="23"/>
                  </a:lnTo>
                  <a:lnTo>
                    <a:pt x="44" y="19"/>
                  </a:lnTo>
                  <a:lnTo>
                    <a:pt x="44" y="27"/>
                  </a:lnTo>
                  <a:close/>
                </a:path>
              </a:pathLst>
            </a:custGeom>
            <a:solidFill>
              <a:srgbClr val="000000"/>
            </a:solidFill>
            <a:ln w="9525">
              <a:noFill/>
              <a:round/>
              <a:headEnd/>
              <a:tailEnd/>
            </a:ln>
          </p:spPr>
          <p:txBody>
            <a:bodyPr/>
            <a:lstStyle/>
            <a:p>
              <a:endParaRPr lang="pt-BR"/>
            </a:p>
          </p:txBody>
        </p:sp>
        <p:sp>
          <p:nvSpPr>
            <p:cNvPr id="21579" name="Freeform 669"/>
            <p:cNvSpPr>
              <a:spLocks/>
            </p:cNvSpPr>
            <p:nvPr/>
          </p:nvSpPr>
          <p:spPr bwMode="auto">
            <a:xfrm>
              <a:off x="4735" y="3440"/>
              <a:ext cx="38" cy="21"/>
            </a:xfrm>
            <a:custGeom>
              <a:avLst/>
              <a:gdLst>
                <a:gd name="T0" fmla="*/ 12 w 38"/>
                <a:gd name="T1" fmla="*/ 17 h 21"/>
                <a:gd name="T2" fmla="*/ 10 w 38"/>
                <a:gd name="T3" fmla="*/ 21 h 21"/>
                <a:gd name="T4" fmla="*/ 38 w 38"/>
                <a:gd name="T5" fmla="*/ 8 h 21"/>
                <a:gd name="T6" fmla="*/ 31 w 38"/>
                <a:gd name="T7" fmla="*/ 0 h 21"/>
                <a:gd name="T8" fmla="*/ 2 w 38"/>
                <a:gd name="T9" fmla="*/ 14 h 21"/>
                <a:gd name="T10" fmla="*/ 0 w 38"/>
                <a:gd name="T11" fmla="*/ 17 h 21"/>
                <a:gd name="T12" fmla="*/ 2 w 38"/>
                <a:gd name="T13" fmla="*/ 14 h 21"/>
                <a:gd name="T14" fmla="*/ 0 w 38"/>
                <a:gd name="T15" fmla="*/ 16 h 21"/>
                <a:gd name="T16" fmla="*/ 0 w 38"/>
                <a:gd name="T17" fmla="*/ 17 h 21"/>
                <a:gd name="T18" fmla="*/ 12 w 38"/>
                <a:gd name="T19" fmla="*/ 17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21"/>
                <a:gd name="T32" fmla="*/ 38 w 38"/>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21">
                  <a:moveTo>
                    <a:pt x="12" y="17"/>
                  </a:moveTo>
                  <a:lnTo>
                    <a:pt x="10" y="21"/>
                  </a:lnTo>
                  <a:lnTo>
                    <a:pt x="38" y="8"/>
                  </a:lnTo>
                  <a:lnTo>
                    <a:pt x="31" y="0"/>
                  </a:lnTo>
                  <a:lnTo>
                    <a:pt x="2" y="14"/>
                  </a:lnTo>
                  <a:lnTo>
                    <a:pt x="0" y="17"/>
                  </a:lnTo>
                  <a:lnTo>
                    <a:pt x="2" y="14"/>
                  </a:lnTo>
                  <a:lnTo>
                    <a:pt x="0" y="16"/>
                  </a:lnTo>
                  <a:lnTo>
                    <a:pt x="0" y="17"/>
                  </a:lnTo>
                  <a:lnTo>
                    <a:pt x="12" y="17"/>
                  </a:lnTo>
                  <a:close/>
                </a:path>
              </a:pathLst>
            </a:custGeom>
            <a:solidFill>
              <a:srgbClr val="000000"/>
            </a:solidFill>
            <a:ln w="9525">
              <a:noFill/>
              <a:round/>
              <a:headEnd/>
              <a:tailEnd/>
            </a:ln>
          </p:spPr>
          <p:txBody>
            <a:bodyPr/>
            <a:lstStyle/>
            <a:p>
              <a:endParaRPr lang="pt-BR"/>
            </a:p>
          </p:txBody>
        </p:sp>
        <p:sp>
          <p:nvSpPr>
            <p:cNvPr id="21580" name="Freeform 670"/>
            <p:cNvSpPr>
              <a:spLocks/>
            </p:cNvSpPr>
            <p:nvPr/>
          </p:nvSpPr>
          <p:spPr bwMode="auto">
            <a:xfrm>
              <a:off x="4735" y="3457"/>
              <a:ext cx="29" cy="105"/>
            </a:xfrm>
            <a:custGeom>
              <a:avLst/>
              <a:gdLst>
                <a:gd name="T0" fmla="*/ 29 w 29"/>
                <a:gd name="T1" fmla="*/ 105 h 105"/>
                <a:gd name="T2" fmla="*/ 29 w 29"/>
                <a:gd name="T3" fmla="*/ 103 h 105"/>
                <a:gd name="T4" fmla="*/ 12 w 29"/>
                <a:gd name="T5" fmla="*/ 0 h 105"/>
                <a:gd name="T6" fmla="*/ 0 w 29"/>
                <a:gd name="T7" fmla="*/ 0 h 105"/>
                <a:gd name="T8" fmla="*/ 17 w 29"/>
                <a:gd name="T9" fmla="*/ 105 h 105"/>
                <a:gd name="T10" fmla="*/ 17 w 29"/>
                <a:gd name="T11" fmla="*/ 101 h 105"/>
                <a:gd name="T12" fmla="*/ 29 w 29"/>
                <a:gd name="T13" fmla="*/ 105 h 105"/>
                <a:gd name="T14" fmla="*/ 0 60000 65536"/>
                <a:gd name="T15" fmla="*/ 0 60000 65536"/>
                <a:gd name="T16" fmla="*/ 0 60000 65536"/>
                <a:gd name="T17" fmla="*/ 0 60000 65536"/>
                <a:gd name="T18" fmla="*/ 0 60000 65536"/>
                <a:gd name="T19" fmla="*/ 0 60000 65536"/>
                <a:gd name="T20" fmla="*/ 0 60000 65536"/>
                <a:gd name="T21" fmla="*/ 0 w 29"/>
                <a:gd name="T22" fmla="*/ 0 h 105"/>
                <a:gd name="T23" fmla="*/ 29 w 29"/>
                <a:gd name="T24" fmla="*/ 105 h 1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05">
                  <a:moveTo>
                    <a:pt x="29" y="105"/>
                  </a:moveTo>
                  <a:lnTo>
                    <a:pt x="29" y="103"/>
                  </a:lnTo>
                  <a:lnTo>
                    <a:pt x="12" y="0"/>
                  </a:lnTo>
                  <a:lnTo>
                    <a:pt x="0" y="0"/>
                  </a:lnTo>
                  <a:lnTo>
                    <a:pt x="17" y="105"/>
                  </a:lnTo>
                  <a:lnTo>
                    <a:pt x="17" y="101"/>
                  </a:lnTo>
                  <a:lnTo>
                    <a:pt x="29" y="105"/>
                  </a:lnTo>
                  <a:close/>
                </a:path>
              </a:pathLst>
            </a:custGeom>
            <a:solidFill>
              <a:srgbClr val="000000"/>
            </a:solidFill>
            <a:ln w="9525">
              <a:noFill/>
              <a:round/>
              <a:headEnd/>
              <a:tailEnd/>
            </a:ln>
          </p:spPr>
          <p:txBody>
            <a:bodyPr/>
            <a:lstStyle/>
            <a:p>
              <a:endParaRPr lang="pt-BR"/>
            </a:p>
          </p:txBody>
        </p:sp>
        <p:sp>
          <p:nvSpPr>
            <p:cNvPr id="21581" name="Freeform 671"/>
            <p:cNvSpPr>
              <a:spLocks/>
            </p:cNvSpPr>
            <p:nvPr/>
          </p:nvSpPr>
          <p:spPr bwMode="auto">
            <a:xfrm>
              <a:off x="4737" y="3558"/>
              <a:ext cx="27" cy="29"/>
            </a:xfrm>
            <a:custGeom>
              <a:avLst/>
              <a:gdLst>
                <a:gd name="T0" fmla="*/ 11 w 27"/>
                <a:gd name="T1" fmla="*/ 29 h 29"/>
                <a:gd name="T2" fmla="*/ 11 w 27"/>
                <a:gd name="T3" fmla="*/ 27 h 29"/>
                <a:gd name="T4" fmla="*/ 13 w 27"/>
                <a:gd name="T5" fmla="*/ 23 h 29"/>
                <a:gd name="T6" fmla="*/ 17 w 27"/>
                <a:gd name="T7" fmla="*/ 19 h 29"/>
                <a:gd name="T8" fmla="*/ 17 w 27"/>
                <a:gd name="T9" fmla="*/ 13 h 29"/>
                <a:gd name="T10" fmla="*/ 21 w 27"/>
                <a:gd name="T11" fmla="*/ 11 h 29"/>
                <a:gd name="T12" fmla="*/ 23 w 27"/>
                <a:gd name="T13" fmla="*/ 8 h 29"/>
                <a:gd name="T14" fmla="*/ 25 w 27"/>
                <a:gd name="T15" fmla="*/ 4 h 29"/>
                <a:gd name="T16" fmla="*/ 27 w 27"/>
                <a:gd name="T17" fmla="*/ 4 h 29"/>
                <a:gd name="T18" fmla="*/ 15 w 27"/>
                <a:gd name="T19" fmla="*/ 0 h 29"/>
                <a:gd name="T20" fmla="*/ 15 w 27"/>
                <a:gd name="T21" fmla="*/ 0 h 29"/>
                <a:gd name="T22" fmla="*/ 13 w 27"/>
                <a:gd name="T23" fmla="*/ 4 h 29"/>
                <a:gd name="T24" fmla="*/ 11 w 27"/>
                <a:gd name="T25" fmla="*/ 8 h 29"/>
                <a:gd name="T26" fmla="*/ 8 w 27"/>
                <a:gd name="T27" fmla="*/ 11 h 29"/>
                <a:gd name="T28" fmla="*/ 6 w 27"/>
                <a:gd name="T29" fmla="*/ 15 h 29"/>
                <a:gd name="T30" fmla="*/ 2 w 27"/>
                <a:gd name="T31" fmla="*/ 19 h 29"/>
                <a:gd name="T32" fmla="*/ 2 w 27"/>
                <a:gd name="T33" fmla="*/ 23 h 29"/>
                <a:gd name="T34" fmla="*/ 0 w 27"/>
                <a:gd name="T35" fmla="*/ 29 h 29"/>
                <a:gd name="T36" fmla="*/ 11 w 27"/>
                <a:gd name="T37" fmla="*/ 29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
                <a:gd name="T58" fmla="*/ 0 h 29"/>
                <a:gd name="T59" fmla="*/ 27 w 27"/>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 h="29">
                  <a:moveTo>
                    <a:pt x="11" y="29"/>
                  </a:moveTo>
                  <a:lnTo>
                    <a:pt x="11" y="27"/>
                  </a:lnTo>
                  <a:lnTo>
                    <a:pt x="13" y="23"/>
                  </a:lnTo>
                  <a:lnTo>
                    <a:pt x="17" y="19"/>
                  </a:lnTo>
                  <a:lnTo>
                    <a:pt x="17" y="13"/>
                  </a:lnTo>
                  <a:lnTo>
                    <a:pt x="21" y="11"/>
                  </a:lnTo>
                  <a:lnTo>
                    <a:pt x="23" y="8"/>
                  </a:lnTo>
                  <a:lnTo>
                    <a:pt x="25" y="4"/>
                  </a:lnTo>
                  <a:lnTo>
                    <a:pt x="27" y="4"/>
                  </a:lnTo>
                  <a:lnTo>
                    <a:pt x="15" y="0"/>
                  </a:lnTo>
                  <a:lnTo>
                    <a:pt x="13" y="4"/>
                  </a:lnTo>
                  <a:lnTo>
                    <a:pt x="11" y="8"/>
                  </a:lnTo>
                  <a:lnTo>
                    <a:pt x="8" y="11"/>
                  </a:lnTo>
                  <a:lnTo>
                    <a:pt x="6" y="15"/>
                  </a:lnTo>
                  <a:lnTo>
                    <a:pt x="2" y="19"/>
                  </a:lnTo>
                  <a:lnTo>
                    <a:pt x="2" y="23"/>
                  </a:lnTo>
                  <a:lnTo>
                    <a:pt x="0" y="29"/>
                  </a:lnTo>
                  <a:lnTo>
                    <a:pt x="11" y="29"/>
                  </a:lnTo>
                  <a:close/>
                </a:path>
              </a:pathLst>
            </a:custGeom>
            <a:solidFill>
              <a:srgbClr val="000000"/>
            </a:solidFill>
            <a:ln w="9525">
              <a:noFill/>
              <a:round/>
              <a:headEnd/>
              <a:tailEnd/>
            </a:ln>
          </p:spPr>
          <p:txBody>
            <a:bodyPr/>
            <a:lstStyle/>
            <a:p>
              <a:endParaRPr lang="pt-BR"/>
            </a:p>
          </p:txBody>
        </p:sp>
        <p:sp>
          <p:nvSpPr>
            <p:cNvPr id="21582" name="Freeform 672"/>
            <p:cNvSpPr>
              <a:spLocks/>
            </p:cNvSpPr>
            <p:nvPr/>
          </p:nvSpPr>
          <p:spPr bwMode="auto">
            <a:xfrm>
              <a:off x="4737" y="3587"/>
              <a:ext cx="19" cy="18"/>
            </a:xfrm>
            <a:custGeom>
              <a:avLst/>
              <a:gdLst>
                <a:gd name="T0" fmla="*/ 17 w 19"/>
                <a:gd name="T1" fmla="*/ 15 h 18"/>
                <a:gd name="T2" fmla="*/ 19 w 19"/>
                <a:gd name="T3" fmla="*/ 17 h 18"/>
                <a:gd name="T4" fmla="*/ 17 w 19"/>
                <a:gd name="T5" fmla="*/ 15 h 18"/>
                <a:gd name="T6" fmla="*/ 17 w 19"/>
                <a:gd name="T7" fmla="*/ 13 h 18"/>
                <a:gd name="T8" fmla="*/ 17 w 19"/>
                <a:gd name="T9" fmla="*/ 13 h 18"/>
                <a:gd name="T10" fmla="*/ 15 w 19"/>
                <a:gd name="T11" fmla="*/ 9 h 18"/>
                <a:gd name="T12" fmla="*/ 13 w 19"/>
                <a:gd name="T13" fmla="*/ 5 h 18"/>
                <a:gd name="T14" fmla="*/ 11 w 19"/>
                <a:gd name="T15" fmla="*/ 3 h 18"/>
                <a:gd name="T16" fmla="*/ 11 w 19"/>
                <a:gd name="T17" fmla="*/ 1 h 18"/>
                <a:gd name="T18" fmla="*/ 11 w 19"/>
                <a:gd name="T19" fmla="*/ 0 h 18"/>
                <a:gd name="T20" fmla="*/ 0 w 19"/>
                <a:gd name="T21" fmla="*/ 0 h 18"/>
                <a:gd name="T22" fmla="*/ 2 w 19"/>
                <a:gd name="T23" fmla="*/ 1 h 18"/>
                <a:gd name="T24" fmla="*/ 2 w 19"/>
                <a:gd name="T25" fmla="*/ 5 h 18"/>
                <a:gd name="T26" fmla="*/ 2 w 19"/>
                <a:gd name="T27" fmla="*/ 9 h 18"/>
                <a:gd name="T28" fmla="*/ 4 w 19"/>
                <a:gd name="T29" fmla="*/ 13 h 18"/>
                <a:gd name="T30" fmla="*/ 6 w 19"/>
                <a:gd name="T31" fmla="*/ 13 h 18"/>
                <a:gd name="T32" fmla="*/ 8 w 19"/>
                <a:gd name="T33" fmla="*/ 17 h 18"/>
                <a:gd name="T34" fmla="*/ 8 w 19"/>
                <a:gd name="T35" fmla="*/ 18 h 18"/>
                <a:gd name="T36" fmla="*/ 8 w 19"/>
                <a:gd name="T37" fmla="*/ 18 h 18"/>
                <a:gd name="T38" fmla="*/ 17 w 19"/>
                <a:gd name="T39" fmla="*/ 15 h 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
                <a:gd name="T61" fmla="*/ 0 h 18"/>
                <a:gd name="T62" fmla="*/ 19 w 19"/>
                <a:gd name="T63" fmla="*/ 18 h 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 h="18">
                  <a:moveTo>
                    <a:pt x="17" y="15"/>
                  </a:moveTo>
                  <a:lnTo>
                    <a:pt x="19" y="17"/>
                  </a:lnTo>
                  <a:lnTo>
                    <a:pt x="17" y="15"/>
                  </a:lnTo>
                  <a:lnTo>
                    <a:pt x="17" y="13"/>
                  </a:lnTo>
                  <a:lnTo>
                    <a:pt x="15" y="9"/>
                  </a:lnTo>
                  <a:lnTo>
                    <a:pt x="13" y="5"/>
                  </a:lnTo>
                  <a:lnTo>
                    <a:pt x="11" y="3"/>
                  </a:lnTo>
                  <a:lnTo>
                    <a:pt x="11" y="1"/>
                  </a:lnTo>
                  <a:lnTo>
                    <a:pt x="11" y="0"/>
                  </a:lnTo>
                  <a:lnTo>
                    <a:pt x="0" y="0"/>
                  </a:lnTo>
                  <a:lnTo>
                    <a:pt x="2" y="1"/>
                  </a:lnTo>
                  <a:lnTo>
                    <a:pt x="2" y="5"/>
                  </a:lnTo>
                  <a:lnTo>
                    <a:pt x="2" y="9"/>
                  </a:lnTo>
                  <a:lnTo>
                    <a:pt x="4" y="13"/>
                  </a:lnTo>
                  <a:lnTo>
                    <a:pt x="6" y="13"/>
                  </a:lnTo>
                  <a:lnTo>
                    <a:pt x="8" y="17"/>
                  </a:lnTo>
                  <a:lnTo>
                    <a:pt x="8" y="18"/>
                  </a:lnTo>
                  <a:lnTo>
                    <a:pt x="17" y="15"/>
                  </a:lnTo>
                  <a:close/>
                </a:path>
              </a:pathLst>
            </a:custGeom>
            <a:solidFill>
              <a:srgbClr val="000000"/>
            </a:solidFill>
            <a:ln w="9525">
              <a:noFill/>
              <a:round/>
              <a:headEnd/>
              <a:tailEnd/>
            </a:ln>
          </p:spPr>
          <p:txBody>
            <a:bodyPr/>
            <a:lstStyle/>
            <a:p>
              <a:endParaRPr lang="pt-BR"/>
            </a:p>
          </p:txBody>
        </p:sp>
        <p:sp>
          <p:nvSpPr>
            <p:cNvPr id="21583" name="Freeform 673"/>
            <p:cNvSpPr>
              <a:spLocks/>
            </p:cNvSpPr>
            <p:nvPr/>
          </p:nvSpPr>
          <p:spPr bwMode="auto">
            <a:xfrm>
              <a:off x="4745" y="3602"/>
              <a:ext cx="43" cy="51"/>
            </a:xfrm>
            <a:custGeom>
              <a:avLst/>
              <a:gdLst>
                <a:gd name="T0" fmla="*/ 43 w 43"/>
                <a:gd name="T1" fmla="*/ 45 h 51"/>
                <a:gd name="T2" fmla="*/ 43 w 43"/>
                <a:gd name="T3" fmla="*/ 45 h 51"/>
                <a:gd name="T4" fmla="*/ 9 w 43"/>
                <a:gd name="T5" fmla="*/ 0 h 51"/>
                <a:gd name="T6" fmla="*/ 0 w 43"/>
                <a:gd name="T7" fmla="*/ 3 h 51"/>
                <a:gd name="T8" fmla="*/ 34 w 43"/>
                <a:gd name="T9" fmla="*/ 51 h 51"/>
                <a:gd name="T10" fmla="*/ 34 w 43"/>
                <a:gd name="T11" fmla="*/ 51 h 51"/>
                <a:gd name="T12" fmla="*/ 43 w 43"/>
                <a:gd name="T13" fmla="*/ 45 h 51"/>
                <a:gd name="T14" fmla="*/ 0 60000 65536"/>
                <a:gd name="T15" fmla="*/ 0 60000 65536"/>
                <a:gd name="T16" fmla="*/ 0 60000 65536"/>
                <a:gd name="T17" fmla="*/ 0 60000 65536"/>
                <a:gd name="T18" fmla="*/ 0 60000 65536"/>
                <a:gd name="T19" fmla="*/ 0 60000 65536"/>
                <a:gd name="T20" fmla="*/ 0 60000 65536"/>
                <a:gd name="T21" fmla="*/ 0 w 43"/>
                <a:gd name="T22" fmla="*/ 0 h 51"/>
                <a:gd name="T23" fmla="*/ 43 w 43"/>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51">
                  <a:moveTo>
                    <a:pt x="43" y="45"/>
                  </a:moveTo>
                  <a:lnTo>
                    <a:pt x="43" y="45"/>
                  </a:lnTo>
                  <a:lnTo>
                    <a:pt x="9" y="0"/>
                  </a:lnTo>
                  <a:lnTo>
                    <a:pt x="0" y="3"/>
                  </a:lnTo>
                  <a:lnTo>
                    <a:pt x="34" y="51"/>
                  </a:lnTo>
                  <a:lnTo>
                    <a:pt x="43" y="45"/>
                  </a:lnTo>
                  <a:close/>
                </a:path>
              </a:pathLst>
            </a:custGeom>
            <a:solidFill>
              <a:srgbClr val="000000"/>
            </a:solidFill>
            <a:ln w="9525">
              <a:noFill/>
              <a:round/>
              <a:headEnd/>
              <a:tailEnd/>
            </a:ln>
          </p:spPr>
          <p:txBody>
            <a:bodyPr/>
            <a:lstStyle/>
            <a:p>
              <a:endParaRPr lang="pt-BR"/>
            </a:p>
          </p:txBody>
        </p:sp>
        <p:sp>
          <p:nvSpPr>
            <p:cNvPr id="21584" name="Freeform 674"/>
            <p:cNvSpPr>
              <a:spLocks/>
            </p:cNvSpPr>
            <p:nvPr/>
          </p:nvSpPr>
          <p:spPr bwMode="auto">
            <a:xfrm>
              <a:off x="4779" y="3647"/>
              <a:ext cx="30" cy="19"/>
            </a:xfrm>
            <a:custGeom>
              <a:avLst/>
              <a:gdLst>
                <a:gd name="T0" fmla="*/ 30 w 30"/>
                <a:gd name="T1" fmla="*/ 15 h 19"/>
                <a:gd name="T2" fmla="*/ 28 w 30"/>
                <a:gd name="T3" fmla="*/ 15 h 19"/>
                <a:gd name="T4" fmla="*/ 9 w 30"/>
                <a:gd name="T5" fmla="*/ 0 h 19"/>
                <a:gd name="T6" fmla="*/ 0 w 30"/>
                <a:gd name="T7" fmla="*/ 6 h 19"/>
                <a:gd name="T8" fmla="*/ 21 w 30"/>
                <a:gd name="T9" fmla="*/ 19 h 19"/>
                <a:gd name="T10" fmla="*/ 19 w 30"/>
                <a:gd name="T11" fmla="*/ 19 h 19"/>
                <a:gd name="T12" fmla="*/ 30 w 30"/>
                <a:gd name="T13" fmla="*/ 15 h 19"/>
                <a:gd name="T14" fmla="*/ 0 60000 65536"/>
                <a:gd name="T15" fmla="*/ 0 60000 65536"/>
                <a:gd name="T16" fmla="*/ 0 60000 65536"/>
                <a:gd name="T17" fmla="*/ 0 60000 65536"/>
                <a:gd name="T18" fmla="*/ 0 60000 65536"/>
                <a:gd name="T19" fmla="*/ 0 60000 65536"/>
                <a:gd name="T20" fmla="*/ 0 60000 65536"/>
                <a:gd name="T21" fmla="*/ 0 w 30"/>
                <a:gd name="T22" fmla="*/ 0 h 19"/>
                <a:gd name="T23" fmla="*/ 30 w 30"/>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19">
                  <a:moveTo>
                    <a:pt x="30" y="15"/>
                  </a:moveTo>
                  <a:lnTo>
                    <a:pt x="28" y="15"/>
                  </a:lnTo>
                  <a:lnTo>
                    <a:pt x="9" y="0"/>
                  </a:lnTo>
                  <a:lnTo>
                    <a:pt x="0" y="6"/>
                  </a:lnTo>
                  <a:lnTo>
                    <a:pt x="21" y="19"/>
                  </a:lnTo>
                  <a:lnTo>
                    <a:pt x="19" y="19"/>
                  </a:lnTo>
                  <a:lnTo>
                    <a:pt x="30" y="15"/>
                  </a:lnTo>
                  <a:close/>
                </a:path>
              </a:pathLst>
            </a:custGeom>
            <a:solidFill>
              <a:srgbClr val="000000"/>
            </a:solidFill>
            <a:ln w="9525">
              <a:noFill/>
              <a:round/>
              <a:headEnd/>
              <a:tailEnd/>
            </a:ln>
          </p:spPr>
          <p:txBody>
            <a:bodyPr/>
            <a:lstStyle/>
            <a:p>
              <a:endParaRPr lang="pt-BR"/>
            </a:p>
          </p:txBody>
        </p:sp>
        <p:sp>
          <p:nvSpPr>
            <p:cNvPr id="21585" name="Freeform 675"/>
            <p:cNvSpPr>
              <a:spLocks/>
            </p:cNvSpPr>
            <p:nvPr/>
          </p:nvSpPr>
          <p:spPr bwMode="auto">
            <a:xfrm>
              <a:off x="4798" y="3662"/>
              <a:ext cx="59" cy="179"/>
            </a:xfrm>
            <a:custGeom>
              <a:avLst/>
              <a:gdLst>
                <a:gd name="T0" fmla="*/ 55 w 59"/>
                <a:gd name="T1" fmla="*/ 179 h 179"/>
                <a:gd name="T2" fmla="*/ 59 w 59"/>
                <a:gd name="T3" fmla="*/ 173 h 179"/>
                <a:gd name="T4" fmla="*/ 11 w 59"/>
                <a:gd name="T5" fmla="*/ 0 h 179"/>
                <a:gd name="T6" fmla="*/ 0 w 59"/>
                <a:gd name="T7" fmla="*/ 4 h 179"/>
                <a:gd name="T8" fmla="*/ 47 w 59"/>
                <a:gd name="T9" fmla="*/ 175 h 179"/>
                <a:gd name="T10" fmla="*/ 51 w 59"/>
                <a:gd name="T11" fmla="*/ 171 h 179"/>
                <a:gd name="T12" fmla="*/ 55 w 59"/>
                <a:gd name="T13" fmla="*/ 179 h 179"/>
                <a:gd name="T14" fmla="*/ 0 60000 65536"/>
                <a:gd name="T15" fmla="*/ 0 60000 65536"/>
                <a:gd name="T16" fmla="*/ 0 60000 65536"/>
                <a:gd name="T17" fmla="*/ 0 60000 65536"/>
                <a:gd name="T18" fmla="*/ 0 60000 65536"/>
                <a:gd name="T19" fmla="*/ 0 60000 65536"/>
                <a:gd name="T20" fmla="*/ 0 60000 65536"/>
                <a:gd name="T21" fmla="*/ 0 w 59"/>
                <a:gd name="T22" fmla="*/ 0 h 179"/>
                <a:gd name="T23" fmla="*/ 59 w 59"/>
                <a:gd name="T24" fmla="*/ 179 h 1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179">
                  <a:moveTo>
                    <a:pt x="55" y="179"/>
                  </a:moveTo>
                  <a:lnTo>
                    <a:pt x="59" y="173"/>
                  </a:lnTo>
                  <a:lnTo>
                    <a:pt x="11" y="0"/>
                  </a:lnTo>
                  <a:lnTo>
                    <a:pt x="0" y="4"/>
                  </a:lnTo>
                  <a:lnTo>
                    <a:pt x="47" y="175"/>
                  </a:lnTo>
                  <a:lnTo>
                    <a:pt x="51" y="171"/>
                  </a:lnTo>
                  <a:lnTo>
                    <a:pt x="55" y="179"/>
                  </a:lnTo>
                  <a:close/>
                </a:path>
              </a:pathLst>
            </a:custGeom>
            <a:solidFill>
              <a:srgbClr val="000000"/>
            </a:solidFill>
            <a:ln w="9525">
              <a:noFill/>
              <a:round/>
              <a:headEnd/>
              <a:tailEnd/>
            </a:ln>
          </p:spPr>
          <p:txBody>
            <a:bodyPr/>
            <a:lstStyle/>
            <a:p>
              <a:endParaRPr lang="pt-BR"/>
            </a:p>
          </p:txBody>
        </p:sp>
        <p:sp>
          <p:nvSpPr>
            <p:cNvPr id="21586" name="Freeform 676"/>
            <p:cNvSpPr>
              <a:spLocks/>
            </p:cNvSpPr>
            <p:nvPr/>
          </p:nvSpPr>
          <p:spPr bwMode="auto">
            <a:xfrm>
              <a:off x="4775" y="3833"/>
              <a:ext cx="78" cy="15"/>
            </a:xfrm>
            <a:custGeom>
              <a:avLst/>
              <a:gdLst>
                <a:gd name="T0" fmla="*/ 0 w 78"/>
                <a:gd name="T1" fmla="*/ 15 h 15"/>
                <a:gd name="T2" fmla="*/ 10 w 78"/>
                <a:gd name="T3" fmla="*/ 15 h 15"/>
                <a:gd name="T4" fmla="*/ 21 w 78"/>
                <a:gd name="T5" fmla="*/ 15 h 15"/>
                <a:gd name="T6" fmla="*/ 34 w 78"/>
                <a:gd name="T7" fmla="*/ 13 h 15"/>
                <a:gd name="T8" fmla="*/ 46 w 78"/>
                <a:gd name="T9" fmla="*/ 12 h 15"/>
                <a:gd name="T10" fmla="*/ 59 w 78"/>
                <a:gd name="T11" fmla="*/ 10 h 15"/>
                <a:gd name="T12" fmla="*/ 68 w 78"/>
                <a:gd name="T13" fmla="*/ 10 h 15"/>
                <a:gd name="T14" fmla="*/ 74 w 78"/>
                <a:gd name="T15" fmla="*/ 8 h 15"/>
                <a:gd name="T16" fmla="*/ 78 w 78"/>
                <a:gd name="T17" fmla="*/ 8 h 15"/>
                <a:gd name="T18" fmla="*/ 74 w 78"/>
                <a:gd name="T19" fmla="*/ 0 h 15"/>
                <a:gd name="T20" fmla="*/ 72 w 78"/>
                <a:gd name="T21" fmla="*/ 0 h 15"/>
                <a:gd name="T22" fmla="*/ 65 w 78"/>
                <a:gd name="T23" fmla="*/ 0 h 15"/>
                <a:gd name="T24" fmla="*/ 55 w 78"/>
                <a:gd name="T25" fmla="*/ 2 h 15"/>
                <a:gd name="T26" fmla="*/ 44 w 78"/>
                <a:gd name="T27" fmla="*/ 4 h 15"/>
                <a:gd name="T28" fmla="*/ 30 w 78"/>
                <a:gd name="T29" fmla="*/ 6 h 15"/>
                <a:gd name="T30" fmla="*/ 21 w 78"/>
                <a:gd name="T31" fmla="*/ 8 h 15"/>
                <a:gd name="T32" fmla="*/ 10 w 78"/>
                <a:gd name="T33" fmla="*/ 8 h 15"/>
                <a:gd name="T34" fmla="*/ 2 w 78"/>
                <a:gd name="T35" fmla="*/ 8 h 15"/>
                <a:gd name="T36" fmla="*/ 0 w 78"/>
                <a:gd name="T37" fmla="*/ 1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8"/>
                <a:gd name="T58" fmla="*/ 0 h 15"/>
                <a:gd name="T59" fmla="*/ 78 w 78"/>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8" h="15">
                  <a:moveTo>
                    <a:pt x="0" y="15"/>
                  </a:moveTo>
                  <a:lnTo>
                    <a:pt x="10" y="15"/>
                  </a:lnTo>
                  <a:lnTo>
                    <a:pt x="21" y="15"/>
                  </a:lnTo>
                  <a:lnTo>
                    <a:pt x="34" y="13"/>
                  </a:lnTo>
                  <a:lnTo>
                    <a:pt x="46" y="12"/>
                  </a:lnTo>
                  <a:lnTo>
                    <a:pt x="59" y="10"/>
                  </a:lnTo>
                  <a:lnTo>
                    <a:pt x="68" y="10"/>
                  </a:lnTo>
                  <a:lnTo>
                    <a:pt x="74" y="8"/>
                  </a:lnTo>
                  <a:lnTo>
                    <a:pt x="78" y="8"/>
                  </a:lnTo>
                  <a:lnTo>
                    <a:pt x="74" y="0"/>
                  </a:lnTo>
                  <a:lnTo>
                    <a:pt x="72" y="0"/>
                  </a:lnTo>
                  <a:lnTo>
                    <a:pt x="65" y="0"/>
                  </a:lnTo>
                  <a:lnTo>
                    <a:pt x="55" y="2"/>
                  </a:lnTo>
                  <a:lnTo>
                    <a:pt x="44" y="4"/>
                  </a:lnTo>
                  <a:lnTo>
                    <a:pt x="30" y="6"/>
                  </a:lnTo>
                  <a:lnTo>
                    <a:pt x="21" y="8"/>
                  </a:lnTo>
                  <a:lnTo>
                    <a:pt x="10" y="8"/>
                  </a:lnTo>
                  <a:lnTo>
                    <a:pt x="2" y="8"/>
                  </a:lnTo>
                  <a:lnTo>
                    <a:pt x="0" y="15"/>
                  </a:lnTo>
                  <a:close/>
                </a:path>
              </a:pathLst>
            </a:custGeom>
            <a:solidFill>
              <a:srgbClr val="000000"/>
            </a:solidFill>
            <a:ln w="9525">
              <a:noFill/>
              <a:round/>
              <a:headEnd/>
              <a:tailEnd/>
            </a:ln>
          </p:spPr>
          <p:txBody>
            <a:bodyPr/>
            <a:lstStyle/>
            <a:p>
              <a:endParaRPr lang="pt-BR"/>
            </a:p>
          </p:txBody>
        </p:sp>
        <p:sp>
          <p:nvSpPr>
            <p:cNvPr id="21587" name="Freeform 677"/>
            <p:cNvSpPr>
              <a:spLocks/>
            </p:cNvSpPr>
            <p:nvPr/>
          </p:nvSpPr>
          <p:spPr bwMode="auto">
            <a:xfrm>
              <a:off x="4669" y="3837"/>
              <a:ext cx="108" cy="11"/>
            </a:xfrm>
            <a:custGeom>
              <a:avLst/>
              <a:gdLst>
                <a:gd name="T0" fmla="*/ 0 w 108"/>
                <a:gd name="T1" fmla="*/ 6 h 11"/>
                <a:gd name="T2" fmla="*/ 5 w 108"/>
                <a:gd name="T3" fmla="*/ 0 h 11"/>
                <a:gd name="T4" fmla="*/ 9 w 108"/>
                <a:gd name="T5" fmla="*/ 8 h 11"/>
                <a:gd name="T6" fmla="*/ 19 w 108"/>
                <a:gd name="T7" fmla="*/ 9 h 11"/>
                <a:gd name="T8" fmla="*/ 32 w 108"/>
                <a:gd name="T9" fmla="*/ 9 h 11"/>
                <a:gd name="T10" fmla="*/ 49 w 108"/>
                <a:gd name="T11" fmla="*/ 9 h 11"/>
                <a:gd name="T12" fmla="*/ 66 w 108"/>
                <a:gd name="T13" fmla="*/ 11 h 11"/>
                <a:gd name="T14" fmla="*/ 83 w 108"/>
                <a:gd name="T15" fmla="*/ 11 h 11"/>
                <a:gd name="T16" fmla="*/ 97 w 108"/>
                <a:gd name="T17" fmla="*/ 11 h 11"/>
                <a:gd name="T18" fmla="*/ 106 w 108"/>
                <a:gd name="T19" fmla="*/ 11 h 11"/>
                <a:gd name="T20" fmla="*/ 108 w 108"/>
                <a:gd name="T21" fmla="*/ 4 h 11"/>
                <a:gd name="T22" fmla="*/ 98 w 108"/>
                <a:gd name="T23" fmla="*/ 4 h 11"/>
                <a:gd name="T24" fmla="*/ 85 w 108"/>
                <a:gd name="T25" fmla="*/ 4 h 11"/>
                <a:gd name="T26" fmla="*/ 66 w 108"/>
                <a:gd name="T27" fmla="*/ 2 h 11"/>
                <a:gd name="T28" fmla="*/ 51 w 108"/>
                <a:gd name="T29" fmla="*/ 2 h 11"/>
                <a:gd name="T30" fmla="*/ 32 w 108"/>
                <a:gd name="T31" fmla="*/ 0 h 11"/>
                <a:gd name="T32" fmla="*/ 19 w 108"/>
                <a:gd name="T33" fmla="*/ 0 h 11"/>
                <a:gd name="T34" fmla="*/ 9 w 108"/>
                <a:gd name="T35" fmla="*/ 0 h 11"/>
                <a:gd name="T36" fmla="*/ 5 w 108"/>
                <a:gd name="T37" fmla="*/ 8 h 11"/>
                <a:gd name="T38" fmla="*/ 9 w 108"/>
                <a:gd name="T39" fmla="*/ 4 h 11"/>
                <a:gd name="T40" fmla="*/ 5 w 108"/>
                <a:gd name="T41" fmla="*/ 8 h 11"/>
                <a:gd name="T42" fmla="*/ 13 w 108"/>
                <a:gd name="T43" fmla="*/ 8 h 11"/>
                <a:gd name="T44" fmla="*/ 9 w 108"/>
                <a:gd name="T45" fmla="*/ 4 h 11"/>
                <a:gd name="T46" fmla="*/ 0 w 108"/>
                <a:gd name="T47" fmla="*/ 6 h 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08"/>
                <a:gd name="T73" fmla="*/ 0 h 11"/>
                <a:gd name="T74" fmla="*/ 108 w 108"/>
                <a:gd name="T75" fmla="*/ 11 h 1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08" h="11">
                  <a:moveTo>
                    <a:pt x="0" y="6"/>
                  </a:moveTo>
                  <a:lnTo>
                    <a:pt x="5" y="0"/>
                  </a:lnTo>
                  <a:lnTo>
                    <a:pt x="9" y="8"/>
                  </a:lnTo>
                  <a:lnTo>
                    <a:pt x="19" y="9"/>
                  </a:lnTo>
                  <a:lnTo>
                    <a:pt x="32" y="9"/>
                  </a:lnTo>
                  <a:lnTo>
                    <a:pt x="49" y="9"/>
                  </a:lnTo>
                  <a:lnTo>
                    <a:pt x="66" y="11"/>
                  </a:lnTo>
                  <a:lnTo>
                    <a:pt x="83" y="11"/>
                  </a:lnTo>
                  <a:lnTo>
                    <a:pt x="97" y="11"/>
                  </a:lnTo>
                  <a:lnTo>
                    <a:pt x="106" y="11"/>
                  </a:lnTo>
                  <a:lnTo>
                    <a:pt x="108" y="4"/>
                  </a:lnTo>
                  <a:lnTo>
                    <a:pt x="98" y="4"/>
                  </a:lnTo>
                  <a:lnTo>
                    <a:pt x="85" y="4"/>
                  </a:lnTo>
                  <a:lnTo>
                    <a:pt x="66" y="2"/>
                  </a:lnTo>
                  <a:lnTo>
                    <a:pt x="51" y="2"/>
                  </a:lnTo>
                  <a:lnTo>
                    <a:pt x="32" y="0"/>
                  </a:lnTo>
                  <a:lnTo>
                    <a:pt x="19" y="0"/>
                  </a:lnTo>
                  <a:lnTo>
                    <a:pt x="9" y="0"/>
                  </a:lnTo>
                  <a:lnTo>
                    <a:pt x="5" y="8"/>
                  </a:lnTo>
                  <a:lnTo>
                    <a:pt x="9" y="4"/>
                  </a:lnTo>
                  <a:lnTo>
                    <a:pt x="5" y="8"/>
                  </a:lnTo>
                  <a:lnTo>
                    <a:pt x="13" y="8"/>
                  </a:lnTo>
                  <a:lnTo>
                    <a:pt x="9" y="4"/>
                  </a:lnTo>
                  <a:lnTo>
                    <a:pt x="0" y="6"/>
                  </a:lnTo>
                  <a:close/>
                </a:path>
              </a:pathLst>
            </a:custGeom>
            <a:solidFill>
              <a:srgbClr val="000000"/>
            </a:solidFill>
            <a:ln w="9525">
              <a:noFill/>
              <a:round/>
              <a:headEnd/>
              <a:tailEnd/>
            </a:ln>
          </p:spPr>
          <p:txBody>
            <a:bodyPr/>
            <a:lstStyle/>
            <a:p>
              <a:endParaRPr lang="pt-BR"/>
            </a:p>
          </p:txBody>
        </p:sp>
        <p:sp>
          <p:nvSpPr>
            <p:cNvPr id="21588" name="Freeform 678"/>
            <p:cNvSpPr>
              <a:spLocks/>
            </p:cNvSpPr>
            <p:nvPr/>
          </p:nvSpPr>
          <p:spPr bwMode="auto">
            <a:xfrm>
              <a:off x="4160" y="2989"/>
              <a:ext cx="6" cy="9"/>
            </a:xfrm>
            <a:custGeom>
              <a:avLst/>
              <a:gdLst>
                <a:gd name="T0" fmla="*/ 0 w 6"/>
                <a:gd name="T1" fmla="*/ 9 h 9"/>
                <a:gd name="T2" fmla="*/ 2 w 6"/>
                <a:gd name="T3" fmla="*/ 9 h 9"/>
                <a:gd name="T4" fmla="*/ 6 w 6"/>
                <a:gd name="T5" fmla="*/ 7 h 9"/>
                <a:gd name="T6" fmla="*/ 6 w 6"/>
                <a:gd name="T7" fmla="*/ 5 h 9"/>
                <a:gd name="T8" fmla="*/ 6 w 6"/>
                <a:gd name="T9" fmla="*/ 4 h 9"/>
                <a:gd name="T10" fmla="*/ 6 w 6"/>
                <a:gd name="T11" fmla="*/ 4 h 9"/>
                <a:gd name="T12" fmla="*/ 4 w 6"/>
                <a:gd name="T13" fmla="*/ 2 h 9"/>
                <a:gd name="T14" fmla="*/ 2 w 6"/>
                <a:gd name="T15" fmla="*/ 2 h 9"/>
                <a:gd name="T16" fmla="*/ 0 w 6"/>
                <a:gd name="T17" fmla="*/ 0 h 9"/>
                <a:gd name="T18" fmla="*/ 0 w 6"/>
                <a:gd name="T19" fmla="*/ 9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9"/>
                <a:gd name="T32" fmla="*/ 6 w 6"/>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9">
                  <a:moveTo>
                    <a:pt x="0" y="9"/>
                  </a:moveTo>
                  <a:lnTo>
                    <a:pt x="2" y="9"/>
                  </a:lnTo>
                  <a:lnTo>
                    <a:pt x="6" y="7"/>
                  </a:lnTo>
                  <a:lnTo>
                    <a:pt x="6" y="5"/>
                  </a:lnTo>
                  <a:lnTo>
                    <a:pt x="6" y="4"/>
                  </a:lnTo>
                  <a:lnTo>
                    <a:pt x="4" y="2"/>
                  </a:lnTo>
                  <a:lnTo>
                    <a:pt x="2" y="2"/>
                  </a:lnTo>
                  <a:lnTo>
                    <a:pt x="0" y="0"/>
                  </a:lnTo>
                  <a:lnTo>
                    <a:pt x="0" y="9"/>
                  </a:lnTo>
                  <a:close/>
                </a:path>
              </a:pathLst>
            </a:custGeom>
            <a:solidFill>
              <a:srgbClr val="000000"/>
            </a:solidFill>
            <a:ln w="9525">
              <a:noFill/>
              <a:round/>
              <a:headEnd/>
              <a:tailEnd/>
            </a:ln>
          </p:spPr>
          <p:txBody>
            <a:bodyPr/>
            <a:lstStyle/>
            <a:p>
              <a:endParaRPr lang="pt-BR"/>
            </a:p>
          </p:txBody>
        </p:sp>
        <p:sp>
          <p:nvSpPr>
            <p:cNvPr id="21589" name="Freeform 679"/>
            <p:cNvSpPr>
              <a:spLocks/>
            </p:cNvSpPr>
            <p:nvPr/>
          </p:nvSpPr>
          <p:spPr bwMode="auto">
            <a:xfrm>
              <a:off x="3959" y="2989"/>
              <a:ext cx="201" cy="57"/>
            </a:xfrm>
            <a:custGeom>
              <a:avLst/>
              <a:gdLst>
                <a:gd name="T0" fmla="*/ 9 w 201"/>
                <a:gd name="T1" fmla="*/ 57 h 57"/>
                <a:gd name="T2" fmla="*/ 21 w 201"/>
                <a:gd name="T3" fmla="*/ 49 h 57"/>
                <a:gd name="T4" fmla="*/ 32 w 201"/>
                <a:gd name="T5" fmla="*/ 42 h 57"/>
                <a:gd name="T6" fmla="*/ 45 w 201"/>
                <a:gd name="T7" fmla="*/ 36 h 57"/>
                <a:gd name="T8" fmla="*/ 61 w 201"/>
                <a:gd name="T9" fmla="*/ 30 h 57"/>
                <a:gd name="T10" fmla="*/ 76 w 201"/>
                <a:gd name="T11" fmla="*/ 26 h 57"/>
                <a:gd name="T12" fmla="*/ 93 w 201"/>
                <a:gd name="T13" fmla="*/ 23 h 57"/>
                <a:gd name="T14" fmla="*/ 108 w 201"/>
                <a:gd name="T15" fmla="*/ 19 h 57"/>
                <a:gd name="T16" fmla="*/ 125 w 201"/>
                <a:gd name="T17" fmla="*/ 17 h 57"/>
                <a:gd name="T18" fmla="*/ 154 w 201"/>
                <a:gd name="T19" fmla="*/ 13 h 57"/>
                <a:gd name="T20" fmla="*/ 178 w 201"/>
                <a:gd name="T21" fmla="*/ 9 h 57"/>
                <a:gd name="T22" fmla="*/ 195 w 201"/>
                <a:gd name="T23" fmla="*/ 9 h 57"/>
                <a:gd name="T24" fmla="*/ 201 w 201"/>
                <a:gd name="T25" fmla="*/ 9 h 57"/>
                <a:gd name="T26" fmla="*/ 201 w 201"/>
                <a:gd name="T27" fmla="*/ 0 h 57"/>
                <a:gd name="T28" fmla="*/ 195 w 201"/>
                <a:gd name="T29" fmla="*/ 0 h 57"/>
                <a:gd name="T30" fmla="*/ 176 w 201"/>
                <a:gd name="T31" fmla="*/ 2 h 57"/>
                <a:gd name="T32" fmla="*/ 152 w 201"/>
                <a:gd name="T33" fmla="*/ 4 h 57"/>
                <a:gd name="T34" fmla="*/ 121 w 201"/>
                <a:gd name="T35" fmla="*/ 9 h 57"/>
                <a:gd name="T36" fmla="*/ 106 w 201"/>
                <a:gd name="T37" fmla="*/ 9 h 57"/>
                <a:gd name="T38" fmla="*/ 89 w 201"/>
                <a:gd name="T39" fmla="*/ 15 h 57"/>
                <a:gd name="T40" fmla="*/ 72 w 201"/>
                <a:gd name="T41" fmla="*/ 19 h 57"/>
                <a:gd name="T42" fmla="*/ 55 w 201"/>
                <a:gd name="T43" fmla="*/ 23 h 57"/>
                <a:gd name="T44" fmla="*/ 40 w 201"/>
                <a:gd name="T45" fmla="*/ 28 h 57"/>
                <a:gd name="T46" fmla="*/ 27 w 201"/>
                <a:gd name="T47" fmla="*/ 36 h 57"/>
                <a:gd name="T48" fmla="*/ 11 w 201"/>
                <a:gd name="T49" fmla="*/ 42 h 57"/>
                <a:gd name="T50" fmla="*/ 0 w 201"/>
                <a:gd name="T51" fmla="*/ 51 h 57"/>
                <a:gd name="T52" fmla="*/ 9 w 201"/>
                <a:gd name="T53" fmla="*/ 57 h 5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1"/>
                <a:gd name="T82" fmla="*/ 0 h 57"/>
                <a:gd name="T83" fmla="*/ 201 w 201"/>
                <a:gd name="T84" fmla="*/ 57 h 5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1" h="57">
                  <a:moveTo>
                    <a:pt x="9" y="57"/>
                  </a:moveTo>
                  <a:lnTo>
                    <a:pt x="21" y="49"/>
                  </a:lnTo>
                  <a:lnTo>
                    <a:pt x="32" y="42"/>
                  </a:lnTo>
                  <a:lnTo>
                    <a:pt x="45" y="36"/>
                  </a:lnTo>
                  <a:lnTo>
                    <a:pt x="61" y="30"/>
                  </a:lnTo>
                  <a:lnTo>
                    <a:pt x="76" y="26"/>
                  </a:lnTo>
                  <a:lnTo>
                    <a:pt x="93" y="23"/>
                  </a:lnTo>
                  <a:lnTo>
                    <a:pt x="108" y="19"/>
                  </a:lnTo>
                  <a:lnTo>
                    <a:pt x="125" y="17"/>
                  </a:lnTo>
                  <a:lnTo>
                    <a:pt x="154" y="13"/>
                  </a:lnTo>
                  <a:lnTo>
                    <a:pt x="178" y="9"/>
                  </a:lnTo>
                  <a:lnTo>
                    <a:pt x="195" y="9"/>
                  </a:lnTo>
                  <a:lnTo>
                    <a:pt x="201" y="9"/>
                  </a:lnTo>
                  <a:lnTo>
                    <a:pt x="201" y="0"/>
                  </a:lnTo>
                  <a:lnTo>
                    <a:pt x="195" y="0"/>
                  </a:lnTo>
                  <a:lnTo>
                    <a:pt x="176" y="2"/>
                  </a:lnTo>
                  <a:lnTo>
                    <a:pt x="152" y="4"/>
                  </a:lnTo>
                  <a:lnTo>
                    <a:pt x="121" y="9"/>
                  </a:lnTo>
                  <a:lnTo>
                    <a:pt x="106" y="9"/>
                  </a:lnTo>
                  <a:lnTo>
                    <a:pt x="89" y="15"/>
                  </a:lnTo>
                  <a:lnTo>
                    <a:pt x="72" y="19"/>
                  </a:lnTo>
                  <a:lnTo>
                    <a:pt x="55" y="23"/>
                  </a:lnTo>
                  <a:lnTo>
                    <a:pt x="40" y="28"/>
                  </a:lnTo>
                  <a:lnTo>
                    <a:pt x="27" y="36"/>
                  </a:lnTo>
                  <a:lnTo>
                    <a:pt x="11" y="42"/>
                  </a:lnTo>
                  <a:lnTo>
                    <a:pt x="0" y="51"/>
                  </a:lnTo>
                  <a:lnTo>
                    <a:pt x="9" y="57"/>
                  </a:lnTo>
                  <a:close/>
                </a:path>
              </a:pathLst>
            </a:custGeom>
            <a:solidFill>
              <a:srgbClr val="000000"/>
            </a:solidFill>
            <a:ln w="9525">
              <a:noFill/>
              <a:round/>
              <a:headEnd/>
              <a:tailEnd/>
            </a:ln>
          </p:spPr>
          <p:txBody>
            <a:bodyPr/>
            <a:lstStyle/>
            <a:p>
              <a:endParaRPr lang="pt-BR"/>
            </a:p>
          </p:txBody>
        </p:sp>
        <p:sp>
          <p:nvSpPr>
            <p:cNvPr id="21590" name="Freeform 680"/>
            <p:cNvSpPr>
              <a:spLocks/>
            </p:cNvSpPr>
            <p:nvPr/>
          </p:nvSpPr>
          <p:spPr bwMode="auto">
            <a:xfrm>
              <a:off x="3881" y="3040"/>
              <a:ext cx="87" cy="114"/>
            </a:xfrm>
            <a:custGeom>
              <a:avLst/>
              <a:gdLst>
                <a:gd name="T0" fmla="*/ 12 w 87"/>
                <a:gd name="T1" fmla="*/ 114 h 114"/>
                <a:gd name="T2" fmla="*/ 13 w 87"/>
                <a:gd name="T3" fmla="*/ 102 h 114"/>
                <a:gd name="T4" fmla="*/ 17 w 87"/>
                <a:gd name="T5" fmla="*/ 91 h 114"/>
                <a:gd name="T6" fmla="*/ 23 w 87"/>
                <a:gd name="T7" fmla="*/ 80 h 114"/>
                <a:gd name="T8" fmla="*/ 30 w 87"/>
                <a:gd name="T9" fmla="*/ 66 h 114"/>
                <a:gd name="T10" fmla="*/ 40 w 87"/>
                <a:gd name="T11" fmla="*/ 53 h 114"/>
                <a:gd name="T12" fmla="*/ 51 w 87"/>
                <a:gd name="T13" fmla="*/ 38 h 114"/>
                <a:gd name="T14" fmla="*/ 68 w 87"/>
                <a:gd name="T15" fmla="*/ 23 h 114"/>
                <a:gd name="T16" fmla="*/ 87 w 87"/>
                <a:gd name="T17" fmla="*/ 6 h 114"/>
                <a:gd name="T18" fmla="*/ 78 w 87"/>
                <a:gd name="T19" fmla="*/ 0 h 114"/>
                <a:gd name="T20" fmla="*/ 59 w 87"/>
                <a:gd name="T21" fmla="*/ 17 h 114"/>
                <a:gd name="T22" fmla="*/ 42 w 87"/>
                <a:gd name="T23" fmla="*/ 34 h 114"/>
                <a:gd name="T24" fmla="*/ 30 w 87"/>
                <a:gd name="T25" fmla="*/ 47 h 114"/>
                <a:gd name="T26" fmla="*/ 19 w 87"/>
                <a:gd name="T27" fmla="*/ 63 h 114"/>
                <a:gd name="T28" fmla="*/ 12 w 87"/>
                <a:gd name="T29" fmla="*/ 76 h 114"/>
                <a:gd name="T30" fmla="*/ 6 w 87"/>
                <a:gd name="T31" fmla="*/ 87 h 114"/>
                <a:gd name="T32" fmla="*/ 2 w 87"/>
                <a:gd name="T33" fmla="*/ 101 h 114"/>
                <a:gd name="T34" fmla="*/ 0 w 87"/>
                <a:gd name="T35" fmla="*/ 112 h 114"/>
                <a:gd name="T36" fmla="*/ 12 w 87"/>
                <a:gd name="T37" fmla="*/ 114 h 1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
                <a:gd name="T58" fmla="*/ 0 h 114"/>
                <a:gd name="T59" fmla="*/ 87 w 87"/>
                <a:gd name="T60" fmla="*/ 114 h 1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 h="114">
                  <a:moveTo>
                    <a:pt x="12" y="114"/>
                  </a:moveTo>
                  <a:lnTo>
                    <a:pt x="13" y="102"/>
                  </a:lnTo>
                  <a:lnTo>
                    <a:pt x="17" y="91"/>
                  </a:lnTo>
                  <a:lnTo>
                    <a:pt x="23" y="80"/>
                  </a:lnTo>
                  <a:lnTo>
                    <a:pt x="30" y="66"/>
                  </a:lnTo>
                  <a:lnTo>
                    <a:pt x="40" y="53"/>
                  </a:lnTo>
                  <a:lnTo>
                    <a:pt x="51" y="38"/>
                  </a:lnTo>
                  <a:lnTo>
                    <a:pt x="68" y="23"/>
                  </a:lnTo>
                  <a:lnTo>
                    <a:pt x="87" y="6"/>
                  </a:lnTo>
                  <a:lnTo>
                    <a:pt x="78" y="0"/>
                  </a:lnTo>
                  <a:lnTo>
                    <a:pt x="59" y="17"/>
                  </a:lnTo>
                  <a:lnTo>
                    <a:pt x="42" y="34"/>
                  </a:lnTo>
                  <a:lnTo>
                    <a:pt x="30" y="47"/>
                  </a:lnTo>
                  <a:lnTo>
                    <a:pt x="19" y="63"/>
                  </a:lnTo>
                  <a:lnTo>
                    <a:pt x="12" y="76"/>
                  </a:lnTo>
                  <a:lnTo>
                    <a:pt x="6" y="87"/>
                  </a:lnTo>
                  <a:lnTo>
                    <a:pt x="2" y="101"/>
                  </a:lnTo>
                  <a:lnTo>
                    <a:pt x="0" y="112"/>
                  </a:lnTo>
                  <a:lnTo>
                    <a:pt x="12" y="114"/>
                  </a:lnTo>
                  <a:close/>
                </a:path>
              </a:pathLst>
            </a:custGeom>
            <a:solidFill>
              <a:srgbClr val="000000"/>
            </a:solidFill>
            <a:ln w="9525">
              <a:noFill/>
              <a:round/>
              <a:headEnd/>
              <a:tailEnd/>
            </a:ln>
          </p:spPr>
          <p:txBody>
            <a:bodyPr/>
            <a:lstStyle/>
            <a:p>
              <a:endParaRPr lang="pt-BR"/>
            </a:p>
          </p:txBody>
        </p:sp>
        <p:sp>
          <p:nvSpPr>
            <p:cNvPr id="21591" name="Freeform 681"/>
            <p:cNvSpPr>
              <a:spLocks/>
            </p:cNvSpPr>
            <p:nvPr/>
          </p:nvSpPr>
          <p:spPr bwMode="auto">
            <a:xfrm>
              <a:off x="3875" y="3152"/>
              <a:ext cx="18" cy="59"/>
            </a:xfrm>
            <a:custGeom>
              <a:avLst/>
              <a:gdLst>
                <a:gd name="T0" fmla="*/ 10 w 18"/>
                <a:gd name="T1" fmla="*/ 59 h 59"/>
                <a:gd name="T2" fmla="*/ 12 w 18"/>
                <a:gd name="T3" fmla="*/ 57 h 59"/>
                <a:gd name="T4" fmla="*/ 12 w 18"/>
                <a:gd name="T5" fmla="*/ 55 h 59"/>
                <a:gd name="T6" fmla="*/ 12 w 18"/>
                <a:gd name="T7" fmla="*/ 49 h 59"/>
                <a:gd name="T8" fmla="*/ 14 w 18"/>
                <a:gd name="T9" fmla="*/ 42 h 59"/>
                <a:gd name="T10" fmla="*/ 14 w 18"/>
                <a:gd name="T11" fmla="*/ 32 h 59"/>
                <a:gd name="T12" fmla="*/ 16 w 18"/>
                <a:gd name="T13" fmla="*/ 21 h 59"/>
                <a:gd name="T14" fmla="*/ 16 w 18"/>
                <a:gd name="T15" fmla="*/ 11 h 59"/>
                <a:gd name="T16" fmla="*/ 18 w 18"/>
                <a:gd name="T17" fmla="*/ 2 h 59"/>
                <a:gd name="T18" fmla="*/ 6 w 18"/>
                <a:gd name="T19" fmla="*/ 0 h 59"/>
                <a:gd name="T20" fmla="*/ 4 w 18"/>
                <a:gd name="T21" fmla="*/ 11 h 59"/>
                <a:gd name="T22" fmla="*/ 4 w 18"/>
                <a:gd name="T23" fmla="*/ 21 h 59"/>
                <a:gd name="T24" fmla="*/ 2 w 18"/>
                <a:gd name="T25" fmla="*/ 30 h 59"/>
                <a:gd name="T26" fmla="*/ 0 w 18"/>
                <a:gd name="T27" fmla="*/ 40 h 59"/>
                <a:gd name="T28" fmla="*/ 0 w 18"/>
                <a:gd name="T29" fmla="*/ 47 h 59"/>
                <a:gd name="T30" fmla="*/ 0 w 18"/>
                <a:gd name="T31" fmla="*/ 53 h 59"/>
                <a:gd name="T32" fmla="*/ 0 w 18"/>
                <a:gd name="T33" fmla="*/ 57 h 59"/>
                <a:gd name="T34" fmla="*/ 0 w 18"/>
                <a:gd name="T35" fmla="*/ 59 h 59"/>
                <a:gd name="T36" fmla="*/ 10 w 18"/>
                <a:gd name="T37" fmla="*/ 59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59"/>
                <a:gd name="T59" fmla="*/ 18 w 18"/>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59">
                  <a:moveTo>
                    <a:pt x="10" y="59"/>
                  </a:moveTo>
                  <a:lnTo>
                    <a:pt x="12" y="57"/>
                  </a:lnTo>
                  <a:lnTo>
                    <a:pt x="12" y="55"/>
                  </a:lnTo>
                  <a:lnTo>
                    <a:pt x="12" y="49"/>
                  </a:lnTo>
                  <a:lnTo>
                    <a:pt x="14" y="42"/>
                  </a:lnTo>
                  <a:lnTo>
                    <a:pt x="14" y="32"/>
                  </a:lnTo>
                  <a:lnTo>
                    <a:pt x="16" y="21"/>
                  </a:lnTo>
                  <a:lnTo>
                    <a:pt x="16" y="11"/>
                  </a:lnTo>
                  <a:lnTo>
                    <a:pt x="18" y="2"/>
                  </a:lnTo>
                  <a:lnTo>
                    <a:pt x="6" y="0"/>
                  </a:lnTo>
                  <a:lnTo>
                    <a:pt x="4" y="11"/>
                  </a:lnTo>
                  <a:lnTo>
                    <a:pt x="4" y="21"/>
                  </a:lnTo>
                  <a:lnTo>
                    <a:pt x="2" y="30"/>
                  </a:lnTo>
                  <a:lnTo>
                    <a:pt x="0" y="40"/>
                  </a:lnTo>
                  <a:lnTo>
                    <a:pt x="0" y="47"/>
                  </a:lnTo>
                  <a:lnTo>
                    <a:pt x="0" y="53"/>
                  </a:lnTo>
                  <a:lnTo>
                    <a:pt x="0" y="57"/>
                  </a:lnTo>
                  <a:lnTo>
                    <a:pt x="0" y="59"/>
                  </a:lnTo>
                  <a:lnTo>
                    <a:pt x="10" y="59"/>
                  </a:lnTo>
                  <a:close/>
                </a:path>
              </a:pathLst>
            </a:custGeom>
            <a:solidFill>
              <a:srgbClr val="000000"/>
            </a:solidFill>
            <a:ln w="9525">
              <a:noFill/>
              <a:round/>
              <a:headEnd/>
              <a:tailEnd/>
            </a:ln>
          </p:spPr>
          <p:txBody>
            <a:bodyPr/>
            <a:lstStyle/>
            <a:p>
              <a:endParaRPr lang="pt-BR"/>
            </a:p>
          </p:txBody>
        </p:sp>
        <p:sp>
          <p:nvSpPr>
            <p:cNvPr id="21592" name="Freeform 682"/>
            <p:cNvSpPr>
              <a:spLocks/>
            </p:cNvSpPr>
            <p:nvPr/>
          </p:nvSpPr>
          <p:spPr bwMode="auto">
            <a:xfrm>
              <a:off x="3849" y="3180"/>
              <a:ext cx="68" cy="59"/>
            </a:xfrm>
            <a:custGeom>
              <a:avLst/>
              <a:gdLst>
                <a:gd name="T0" fmla="*/ 30 w 68"/>
                <a:gd name="T1" fmla="*/ 59 h 59"/>
                <a:gd name="T2" fmla="*/ 68 w 68"/>
                <a:gd name="T3" fmla="*/ 2 h 59"/>
                <a:gd name="T4" fmla="*/ 64 w 68"/>
                <a:gd name="T5" fmla="*/ 2 h 59"/>
                <a:gd name="T6" fmla="*/ 62 w 68"/>
                <a:gd name="T7" fmla="*/ 4 h 59"/>
                <a:gd name="T8" fmla="*/ 61 w 68"/>
                <a:gd name="T9" fmla="*/ 4 h 59"/>
                <a:gd name="T10" fmla="*/ 59 w 68"/>
                <a:gd name="T11" fmla="*/ 4 h 59"/>
                <a:gd name="T12" fmla="*/ 57 w 68"/>
                <a:gd name="T13" fmla="*/ 4 h 59"/>
                <a:gd name="T14" fmla="*/ 55 w 68"/>
                <a:gd name="T15" fmla="*/ 6 h 59"/>
                <a:gd name="T16" fmla="*/ 53 w 68"/>
                <a:gd name="T17" fmla="*/ 6 h 59"/>
                <a:gd name="T18" fmla="*/ 51 w 68"/>
                <a:gd name="T19" fmla="*/ 8 h 59"/>
                <a:gd name="T20" fmla="*/ 47 w 68"/>
                <a:gd name="T21" fmla="*/ 8 h 59"/>
                <a:gd name="T22" fmla="*/ 45 w 68"/>
                <a:gd name="T23" fmla="*/ 8 h 59"/>
                <a:gd name="T24" fmla="*/ 44 w 68"/>
                <a:gd name="T25" fmla="*/ 8 h 59"/>
                <a:gd name="T26" fmla="*/ 42 w 68"/>
                <a:gd name="T27" fmla="*/ 8 h 59"/>
                <a:gd name="T28" fmla="*/ 40 w 68"/>
                <a:gd name="T29" fmla="*/ 8 h 59"/>
                <a:gd name="T30" fmla="*/ 38 w 68"/>
                <a:gd name="T31" fmla="*/ 8 h 59"/>
                <a:gd name="T32" fmla="*/ 36 w 68"/>
                <a:gd name="T33" fmla="*/ 8 h 59"/>
                <a:gd name="T34" fmla="*/ 32 w 68"/>
                <a:gd name="T35" fmla="*/ 8 h 59"/>
                <a:gd name="T36" fmla="*/ 32 w 68"/>
                <a:gd name="T37" fmla="*/ 8 h 59"/>
                <a:gd name="T38" fmla="*/ 28 w 68"/>
                <a:gd name="T39" fmla="*/ 8 h 59"/>
                <a:gd name="T40" fmla="*/ 26 w 68"/>
                <a:gd name="T41" fmla="*/ 8 h 59"/>
                <a:gd name="T42" fmla="*/ 25 w 68"/>
                <a:gd name="T43" fmla="*/ 8 h 59"/>
                <a:gd name="T44" fmla="*/ 23 w 68"/>
                <a:gd name="T45" fmla="*/ 6 h 59"/>
                <a:gd name="T46" fmla="*/ 21 w 68"/>
                <a:gd name="T47" fmla="*/ 6 h 59"/>
                <a:gd name="T48" fmla="*/ 19 w 68"/>
                <a:gd name="T49" fmla="*/ 6 h 59"/>
                <a:gd name="T50" fmla="*/ 15 w 68"/>
                <a:gd name="T51" fmla="*/ 4 h 59"/>
                <a:gd name="T52" fmla="*/ 15 w 68"/>
                <a:gd name="T53" fmla="*/ 4 h 59"/>
                <a:gd name="T54" fmla="*/ 11 w 68"/>
                <a:gd name="T55" fmla="*/ 4 h 59"/>
                <a:gd name="T56" fmla="*/ 9 w 68"/>
                <a:gd name="T57" fmla="*/ 4 h 59"/>
                <a:gd name="T58" fmla="*/ 7 w 68"/>
                <a:gd name="T59" fmla="*/ 2 h 59"/>
                <a:gd name="T60" fmla="*/ 6 w 68"/>
                <a:gd name="T61" fmla="*/ 2 h 59"/>
                <a:gd name="T62" fmla="*/ 4 w 68"/>
                <a:gd name="T63" fmla="*/ 2 h 59"/>
                <a:gd name="T64" fmla="*/ 0 w 68"/>
                <a:gd name="T65" fmla="*/ 0 h 59"/>
                <a:gd name="T66" fmla="*/ 0 w 68"/>
                <a:gd name="T67" fmla="*/ 0 h 59"/>
                <a:gd name="T68" fmla="*/ 30 w 68"/>
                <a:gd name="T69" fmla="*/ 59 h 5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8"/>
                <a:gd name="T106" fmla="*/ 0 h 59"/>
                <a:gd name="T107" fmla="*/ 68 w 68"/>
                <a:gd name="T108" fmla="*/ 59 h 5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8" h="59">
                  <a:moveTo>
                    <a:pt x="30" y="59"/>
                  </a:moveTo>
                  <a:lnTo>
                    <a:pt x="68" y="2"/>
                  </a:lnTo>
                  <a:lnTo>
                    <a:pt x="64" y="2"/>
                  </a:lnTo>
                  <a:lnTo>
                    <a:pt x="62" y="4"/>
                  </a:lnTo>
                  <a:lnTo>
                    <a:pt x="61" y="4"/>
                  </a:lnTo>
                  <a:lnTo>
                    <a:pt x="59" y="4"/>
                  </a:lnTo>
                  <a:lnTo>
                    <a:pt x="57" y="4"/>
                  </a:lnTo>
                  <a:lnTo>
                    <a:pt x="55" y="6"/>
                  </a:lnTo>
                  <a:lnTo>
                    <a:pt x="53" y="6"/>
                  </a:lnTo>
                  <a:lnTo>
                    <a:pt x="51" y="8"/>
                  </a:lnTo>
                  <a:lnTo>
                    <a:pt x="47" y="8"/>
                  </a:lnTo>
                  <a:lnTo>
                    <a:pt x="45" y="8"/>
                  </a:lnTo>
                  <a:lnTo>
                    <a:pt x="44" y="8"/>
                  </a:lnTo>
                  <a:lnTo>
                    <a:pt x="42" y="8"/>
                  </a:lnTo>
                  <a:lnTo>
                    <a:pt x="40" y="8"/>
                  </a:lnTo>
                  <a:lnTo>
                    <a:pt x="38" y="8"/>
                  </a:lnTo>
                  <a:lnTo>
                    <a:pt x="36" y="8"/>
                  </a:lnTo>
                  <a:lnTo>
                    <a:pt x="32" y="8"/>
                  </a:lnTo>
                  <a:lnTo>
                    <a:pt x="28" y="8"/>
                  </a:lnTo>
                  <a:lnTo>
                    <a:pt x="26" y="8"/>
                  </a:lnTo>
                  <a:lnTo>
                    <a:pt x="25" y="8"/>
                  </a:lnTo>
                  <a:lnTo>
                    <a:pt x="23" y="6"/>
                  </a:lnTo>
                  <a:lnTo>
                    <a:pt x="21" y="6"/>
                  </a:lnTo>
                  <a:lnTo>
                    <a:pt x="19" y="6"/>
                  </a:lnTo>
                  <a:lnTo>
                    <a:pt x="15" y="4"/>
                  </a:lnTo>
                  <a:lnTo>
                    <a:pt x="11" y="4"/>
                  </a:lnTo>
                  <a:lnTo>
                    <a:pt x="9" y="4"/>
                  </a:lnTo>
                  <a:lnTo>
                    <a:pt x="7" y="2"/>
                  </a:lnTo>
                  <a:lnTo>
                    <a:pt x="6" y="2"/>
                  </a:lnTo>
                  <a:lnTo>
                    <a:pt x="4" y="2"/>
                  </a:lnTo>
                  <a:lnTo>
                    <a:pt x="0" y="0"/>
                  </a:lnTo>
                  <a:lnTo>
                    <a:pt x="30" y="59"/>
                  </a:lnTo>
                  <a:close/>
                </a:path>
              </a:pathLst>
            </a:custGeom>
            <a:solidFill>
              <a:srgbClr val="000000"/>
            </a:solidFill>
            <a:ln w="9525">
              <a:noFill/>
              <a:round/>
              <a:headEnd/>
              <a:tailEnd/>
            </a:ln>
          </p:spPr>
          <p:txBody>
            <a:bodyPr/>
            <a:lstStyle/>
            <a:p>
              <a:endParaRPr lang="pt-BR"/>
            </a:p>
          </p:txBody>
        </p:sp>
        <p:sp>
          <p:nvSpPr>
            <p:cNvPr id="21593" name="Freeform 683"/>
            <p:cNvSpPr>
              <a:spLocks/>
            </p:cNvSpPr>
            <p:nvPr/>
          </p:nvSpPr>
          <p:spPr bwMode="auto">
            <a:xfrm>
              <a:off x="3875" y="3211"/>
              <a:ext cx="10" cy="4"/>
            </a:xfrm>
            <a:custGeom>
              <a:avLst/>
              <a:gdLst>
                <a:gd name="T0" fmla="*/ 0 w 10"/>
                <a:gd name="T1" fmla="*/ 0 h 4"/>
                <a:gd name="T2" fmla="*/ 0 w 10"/>
                <a:gd name="T3" fmla="*/ 2 h 4"/>
                <a:gd name="T4" fmla="*/ 0 w 10"/>
                <a:gd name="T5" fmla="*/ 2 h 4"/>
                <a:gd name="T6" fmla="*/ 4 w 10"/>
                <a:gd name="T7" fmla="*/ 4 h 4"/>
                <a:gd name="T8" fmla="*/ 6 w 10"/>
                <a:gd name="T9" fmla="*/ 4 h 4"/>
                <a:gd name="T10" fmla="*/ 8 w 10"/>
                <a:gd name="T11" fmla="*/ 4 h 4"/>
                <a:gd name="T12" fmla="*/ 10 w 10"/>
                <a:gd name="T13" fmla="*/ 2 h 4"/>
                <a:gd name="T14" fmla="*/ 10 w 10"/>
                <a:gd name="T15" fmla="*/ 2 h 4"/>
                <a:gd name="T16" fmla="*/ 10 w 10"/>
                <a:gd name="T17" fmla="*/ 0 h 4"/>
                <a:gd name="T18" fmla="*/ 0 w 10"/>
                <a:gd name="T19" fmla="*/ 0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4"/>
                <a:gd name="T32" fmla="*/ 10 w 10"/>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4">
                  <a:moveTo>
                    <a:pt x="0" y="0"/>
                  </a:moveTo>
                  <a:lnTo>
                    <a:pt x="0" y="2"/>
                  </a:lnTo>
                  <a:lnTo>
                    <a:pt x="4" y="4"/>
                  </a:lnTo>
                  <a:lnTo>
                    <a:pt x="6" y="4"/>
                  </a:lnTo>
                  <a:lnTo>
                    <a:pt x="8" y="4"/>
                  </a:lnTo>
                  <a:lnTo>
                    <a:pt x="10" y="2"/>
                  </a:lnTo>
                  <a:lnTo>
                    <a:pt x="10" y="0"/>
                  </a:lnTo>
                  <a:lnTo>
                    <a:pt x="0" y="0"/>
                  </a:lnTo>
                  <a:close/>
                </a:path>
              </a:pathLst>
            </a:custGeom>
            <a:solidFill>
              <a:srgbClr val="000000"/>
            </a:solidFill>
            <a:ln w="9525">
              <a:noFill/>
              <a:round/>
              <a:headEnd/>
              <a:tailEnd/>
            </a:ln>
          </p:spPr>
          <p:txBody>
            <a:bodyPr/>
            <a:lstStyle/>
            <a:p>
              <a:endParaRPr lang="pt-BR"/>
            </a:p>
          </p:txBody>
        </p:sp>
        <p:sp>
          <p:nvSpPr>
            <p:cNvPr id="21594" name="Freeform 684"/>
            <p:cNvSpPr>
              <a:spLocks/>
            </p:cNvSpPr>
            <p:nvPr/>
          </p:nvSpPr>
          <p:spPr bwMode="auto">
            <a:xfrm>
              <a:off x="4308" y="3057"/>
              <a:ext cx="86" cy="48"/>
            </a:xfrm>
            <a:custGeom>
              <a:avLst/>
              <a:gdLst>
                <a:gd name="T0" fmla="*/ 86 w 86"/>
                <a:gd name="T1" fmla="*/ 48 h 48"/>
                <a:gd name="T2" fmla="*/ 0 w 86"/>
                <a:gd name="T3" fmla="*/ 46 h 48"/>
                <a:gd name="T4" fmla="*/ 0 w 86"/>
                <a:gd name="T5" fmla="*/ 46 h 48"/>
                <a:gd name="T6" fmla="*/ 2 w 86"/>
                <a:gd name="T7" fmla="*/ 44 h 48"/>
                <a:gd name="T8" fmla="*/ 6 w 86"/>
                <a:gd name="T9" fmla="*/ 42 h 48"/>
                <a:gd name="T10" fmla="*/ 6 w 86"/>
                <a:gd name="T11" fmla="*/ 42 h 48"/>
                <a:gd name="T12" fmla="*/ 8 w 86"/>
                <a:gd name="T13" fmla="*/ 40 h 48"/>
                <a:gd name="T14" fmla="*/ 10 w 86"/>
                <a:gd name="T15" fmla="*/ 38 h 48"/>
                <a:gd name="T16" fmla="*/ 12 w 86"/>
                <a:gd name="T17" fmla="*/ 38 h 48"/>
                <a:gd name="T18" fmla="*/ 12 w 86"/>
                <a:gd name="T19" fmla="*/ 36 h 48"/>
                <a:gd name="T20" fmla="*/ 13 w 86"/>
                <a:gd name="T21" fmla="*/ 36 h 48"/>
                <a:gd name="T22" fmla="*/ 15 w 86"/>
                <a:gd name="T23" fmla="*/ 34 h 48"/>
                <a:gd name="T24" fmla="*/ 17 w 86"/>
                <a:gd name="T25" fmla="*/ 32 h 48"/>
                <a:gd name="T26" fmla="*/ 17 w 86"/>
                <a:gd name="T27" fmla="*/ 30 h 48"/>
                <a:gd name="T28" fmla="*/ 17 w 86"/>
                <a:gd name="T29" fmla="*/ 30 h 48"/>
                <a:gd name="T30" fmla="*/ 19 w 86"/>
                <a:gd name="T31" fmla="*/ 29 h 48"/>
                <a:gd name="T32" fmla="*/ 21 w 86"/>
                <a:gd name="T33" fmla="*/ 27 h 48"/>
                <a:gd name="T34" fmla="*/ 23 w 86"/>
                <a:gd name="T35" fmla="*/ 27 h 48"/>
                <a:gd name="T36" fmla="*/ 23 w 86"/>
                <a:gd name="T37" fmla="*/ 25 h 48"/>
                <a:gd name="T38" fmla="*/ 23 w 86"/>
                <a:gd name="T39" fmla="*/ 23 h 48"/>
                <a:gd name="T40" fmla="*/ 23 w 86"/>
                <a:gd name="T41" fmla="*/ 21 h 48"/>
                <a:gd name="T42" fmla="*/ 25 w 86"/>
                <a:gd name="T43" fmla="*/ 19 h 48"/>
                <a:gd name="T44" fmla="*/ 25 w 86"/>
                <a:gd name="T45" fmla="*/ 19 h 48"/>
                <a:gd name="T46" fmla="*/ 27 w 86"/>
                <a:gd name="T47" fmla="*/ 17 h 48"/>
                <a:gd name="T48" fmla="*/ 27 w 86"/>
                <a:gd name="T49" fmla="*/ 15 h 48"/>
                <a:gd name="T50" fmla="*/ 27 w 86"/>
                <a:gd name="T51" fmla="*/ 13 h 48"/>
                <a:gd name="T52" fmla="*/ 27 w 86"/>
                <a:gd name="T53" fmla="*/ 11 h 48"/>
                <a:gd name="T54" fmla="*/ 27 w 86"/>
                <a:gd name="T55" fmla="*/ 11 h 48"/>
                <a:gd name="T56" fmla="*/ 27 w 86"/>
                <a:gd name="T57" fmla="*/ 8 h 48"/>
                <a:gd name="T58" fmla="*/ 27 w 86"/>
                <a:gd name="T59" fmla="*/ 8 h 48"/>
                <a:gd name="T60" fmla="*/ 27 w 86"/>
                <a:gd name="T61" fmla="*/ 6 h 48"/>
                <a:gd name="T62" fmla="*/ 27 w 86"/>
                <a:gd name="T63" fmla="*/ 4 h 48"/>
                <a:gd name="T64" fmla="*/ 27 w 86"/>
                <a:gd name="T65" fmla="*/ 2 h 48"/>
                <a:gd name="T66" fmla="*/ 27 w 86"/>
                <a:gd name="T67" fmla="*/ 0 h 48"/>
                <a:gd name="T68" fmla="*/ 86 w 86"/>
                <a:gd name="T69" fmla="*/ 48 h 4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
                <a:gd name="T106" fmla="*/ 0 h 48"/>
                <a:gd name="T107" fmla="*/ 86 w 86"/>
                <a:gd name="T108" fmla="*/ 48 h 4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 h="48">
                  <a:moveTo>
                    <a:pt x="86" y="48"/>
                  </a:moveTo>
                  <a:lnTo>
                    <a:pt x="0" y="46"/>
                  </a:lnTo>
                  <a:lnTo>
                    <a:pt x="2" y="44"/>
                  </a:lnTo>
                  <a:lnTo>
                    <a:pt x="6" y="42"/>
                  </a:lnTo>
                  <a:lnTo>
                    <a:pt x="8" y="40"/>
                  </a:lnTo>
                  <a:lnTo>
                    <a:pt x="10" y="38"/>
                  </a:lnTo>
                  <a:lnTo>
                    <a:pt x="12" y="38"/>
                  </a:lnTo>
                  <a:lnTo>
                    <a:pt x="12" y="36"/>
                  </a:lnTo>
                  <a:lnTo>
                    <a:pt x="13" y="36"/>
                  </a:lnTo>
                  <a:lnTo>
                    <a:pt x="15" y="34"/>
                  </a:lnTo>
                  <a:lnTo>
                    <a:pt x="17" y="32"/>
                  </a:lnTo>
                  <a:lnTo>
                    <a:pt x="17" y="30"/>
                  </a:lnTo>
                  <a:lnTo>
                    <a:pt x="19" y="29"/>
                  </a:lnTo>
                  <a:lnTo>
                    <a:pt x="21" y="27"/>
                  </a:lnTo>
                  <a:lnTo>
                    <a:pt x="23" y="27"/>
                  </a:lnTo>
                  <a:lnTo>
                    <a:pt x="23" y="25"/>
                  </a:lnTo>
                  <a:lnTo>
                    <a:pt x="23" y="23"/>
                  </a:lnTo>
                  <a:lnTo>
                    <a:pt x="23" y="21"/>
                  </a:lnTo>
                  <a:lnTo>
                    <a:pt x="25" y="19"/>
                  </a:lnTo>
                  <a:lnTo>
                    <a:pt x="27" y="17"/>
                  </a:lnTo>
                  <a:lnTo>
                    <a:pt x="27" y="15"/>
                  </a:lnTo>
                  <a:lnTo>
                    <a:pt x="27" y="13"/>
                  </a:lnTo>
                  <a:lnTo>
                    <a:pt x="27" y="11"/>
                  </a:lnTo>
                  <a:lnTo>
                    <a:pt x="27" y="8"/>
                  </a:lnTo>
                  <a:lnTo>
                    <a:pt x="27" y="6"/>
                  </a:lnTo>
                  <a:lnTo>
                    <a:pt x="27" y="4"/>
                  </a:lnTo>
                  <a:lnTo>
                    <a:pt x="27" y="2"/>
                  </a:lnTo>
                  <a:lnTo>
                    <a:pt x="27" y="0"/>
                  </a:lnTo>
                  <a:lnTo>
                    <a:pt x="86" y="48"/>
                  </a:lnTo>
                  <a:close/>
                </a:path>
              </a:pathLst>
            </a:custGeom>
            <a:solidFill>
              <a:srgbClr val="000000"/>
            </a:solidFill>
            <a:ln w="9525">
              <a:noFill/>
              <a:round/>
              <a:headEnd/>
              <a:tailEnd/>
            </a:ln>
          </p:spPr>
          <p:txBody>
            <a:bodyPr/>
            <a:lstStyle/>
            <a:p>
              <a:endParaRPr lang="pt-BR"/>
            </a:p>
          </p:txBody>
        </p:sp>
        <p:sp>
          <p:nvSpPr>
            <p:cNvPr id="21595" name="Freeform 685"/>
            <p:cNvSpPr>
              <a:spLocks/>
            </p:cNvSpPr>
            <p:nvPr/>
          </p:nvSpPr>
          <p:spPr bwMode="auto">
            <a:xfrm>
              <a:off x="4356" y="3087"/>
              <a:ext cx="9" cy="10"/>
            </a:xfrm>
            <a:custGeom>
              <a:avLst/>
              <a:gdLst>
                <a:gd name="T0" fmla="*/ 0 w 9"/>
                <a:gd name="T1" fmla="*/ 8 h 10"/>
                <a:gd name="T2" fmla="*/ 1 w 9"/>
                <a:gd name="T3" fmla="*/ 10 h 10"/>
                <a:gd name="T4" fmla="*/ 3 w 9"/>
                <a:gd name="T5" fmla="*/ 8 h 10"/>
                <a:gd name="T6" fmla="*/ 5 w 9"/>
                <a:gd name="T7" fmla="*/ 8 h 10"/>
                <a:gd name="T8" fmla="*/ 7 w 9"/>
                <a:gd name="T9" fmla="*/ 6 h 10"/>
                <a:gd name="T10" fmla="*/ 9 w 9"/>
                <a:gd name="T11" fmla="*/ 6 h 10"/>
                <a:gd name="T12" fmla="*/ 7 w 9"/>
                <a:gd name="T13" fmla="*/ 4 h 10"/>
                <a:gd name="T14" fmla="*/ 7 w 9"/>
                <a:gd name="T15" fmla="*/ 2 h 10"/>
                <a:gd name="T16" fmla="*/ 3 w 9"/>
                <a:gd name="T17" fmla="*/ 0 h 10"/>
                <a:gd name="T18" fmla="*/ 0 w 9"/>
                <a:gd name="T19" fmla="*/ 8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10"/>
                <a:gd name="T32" fmla="*/ 9 w 9"/>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10">
                  <a:moveTo>
                    <a:pt x="0" y="8"/>
                  </a:moveTo>
                  <a:lnTo>
                    <a:pt x="1" y="10"/>
                  </a:lnTo>
                  <a:lnTo>
                    <a:pt x="3" y="8"/>
                  </a:lnTo>
                  <a:lnTo>
                    <a:pt x="5" y="8"/>
                  </a:lnTo>
                  <a:lnTo>
                    <a:pt x="7" y="6"/>
                  </a:lnTo>
                  <a:lnTo>
                    <a:pt x="9" y="6"/>
                  </a:lnTo>
                  <a:lnTo>
                    <a:pt x="7" y="4"/>
                  </a:lnTo>
                  <a:lnTo>
                    <a:pt x="7" y="2"/>
                  </a:lnTo>
                  <a:lnTo>
                    <a:pt x="3" y="0"/>
                  </a:lnTo>
                  <a:lnTo>
                    <a:pt x="0" y="8"/>
                  </a:lnTo>
                  <a:close/>
                </a:path>
              </a:pathLst>
            </a:custGeom>
            <a:solidFill>
              <a:srgbClr val="000000"/>
            </a:solidFill>
            <a:ln w="9525">
              <a:noFill/>
              <a:round/>
              <a:headEnd/>
              <a:tailEnd/>
            </a:ln>
          </p:spPr>
          <p:txBody>
            <a:bodyPr/>
            <a:lstStyle/>
            <a:p>
              <a:endParaRPr lang="pt-BR"/>
            </a:p>
          </p:txBody>
        </p:sp>
        <p:sp>
          <p:nvSpPr>
            <p:cNvPr id="21596" name="Freeform 686"/>
            <p:cNvSpPr>
              <a:spLocks/>
            </p:cNvSpPr>
            <p:nvPr/>
          </p:nvSpPr>
          <p:spPr bwMode="auto">
            <a:xfrm>
              <a:off x="4354" y="3087"/>
              <a:ext cx="5" cy="8"/>
            </a:xfrm>
            <a:custGeom>
              <a:avLst/>
              <a:gdLst>
                <a:gd name="T0" fmla="*/ 0 w 5"/>
                <a:gd name="T1" fmla="*/ 8 h 8"/>
                <a:gd name="T2" fmla="*/ 0 w 5"/>
                <a:gd name="T3" fmla="*/ 8 h 8"/>
                <a:gd name="T4" fmla="*/ 2 w 5"/>
                <a:gd name="T5" fmla="*/ 8 h 8"/>
                <a:gd name="T6" fmla="*/ 5 w 5"/>
                <a:gd name="T7" fmla="*/ 0 h 8"/>
                <a:gd name="T8" fmla="*/ 5 w 5"/>
                <a:gd name="T9" fmla="*/ 0 h 8"/>
                <a:gd name="T10" fmla="*/ 0 w 5"/>
                <a:gd name="T11" fmla="*/ 8 h 8"/>
                <a:gd name="T12" fmla="*/ 0 60000 65536"/>
                <a:gd name="T13" fmla="*/ 0 60000 65536"/>
                <a:gd name="T14" fmla="*/ 0 60000 65536"/>
                <a:gd name="T15" fmla="*/ 0 60000 65536"/>
                <a:gd name="T16" fmla="*/ 0 60000 65536"/>
                <a:gd name="T17" fmla="*/ 0 60000 65536"/>
                <a:gd name="T18" fmla="*/ 0 w 5"/>
                <a:gd name="T19" fmla="*/ 0 h 8"/>
                <a:gd name="T20" fmla="*/ 5 w 5"/>
                <a:gd name="T21" fmla="*/ 8 h 8"/>
              </a:gdLst>
              <a:ahLst/>
              <a:cxnLst>
                <a:cxn ang="T12">
                  <a:pos x="T0" y="T1"/>
                </a:cxn>
                <a:cxn ang="T13">
                  <a:pos x="T2" y="T3"/>
                </a:cxn>
                <a:cxn ang="T14">
                  <a:pos x="T4" y="T5"/>
                </a:cxn>
                <a:cxn ang="T15">
                  <a:pos x="T6" y="T7"/>
                </a:cxn>
                <a:cxn ang="T16">
                  <a:pos x="T8" y="T9"/>
                </a:cxn>
                <a:cxn ang="T17">
                  <a:pos x="T10" y="T11"/>
                </a:cxn>
              </a:cxnLst>
              <a:rect l="T18" t="T19" r="T20" b="T21"/>
              <a:pathLst>
                <a:path w="5" h="8">
                  <a:moveTo>
                    <a:pt x="0" y="8"/>
                  </a:moveTo>
                  <a:lnTo>
                    <a:pt x="0" y="8"/>
                  </a:lnTo>
                  <a:lnTo>
                    <a:pt x="2" y="8"/>
                  </a:lnTo>
                  <a:lnTo>
                    <a:pt x="5" y="0"/>
                  </a:lnTo>
                  <a:lnTo>
                    <a:pt x="0" y="8"/>
                  </a:lnTo>
                  <a:close/>
                </a:path>
              </a:pathLst>
            </a:custGeom>
            <a:solidFill>
              <a:srgbClr val="000000"/>
            </a:solidFill>
            <a:ln w="9525">
              <a:noFill/>
              <a:round/>
              <a:headEnd/>
              <a:tailEnd/>
            </a:ln>
          </p:spPr>
          <p:txBody>
            <a:bodyPr/>
            <a:lstStyle/>
            <a:p>
              <a:endParaRPr lang="pt-BR"/>
            </a:p>
          </p:txBody>
        </p:sp>
        <p:sp>
          <p:nvSpPr>
            <p:cNvPr id="21597" name="Freeform 687"/>
            <p:cNvSpPr>
              <a:spLocks/>
            </p:cNvSpPr>
            <p:nvPr/>
          </p:nvSpPr>
          <p:spPr bwMode="auto">
            <a:xfrm>
              <a:off x="4247" y="3031"/>
              <a:ext cx="112" cy="64"/>
            </a:xfrm>
            <a:custGeom>
              <a:avLst/>
              <a:gdLst>
                <a:gd name="T0" fmla="*/ 0 w 112"/>
                <a:gd name="T1" fmla="*/ 5 h 64"/>
                <a:gd name="T2" fmla="*/ 23 w 112"/>
                <a:gd name="T3" fmla="*/ 20 h 64"/>
                <a:gd name="T4" fmla="*/ 42 w 112"/>
                <a:gd name="T5" fmla="*/ 34 h 64"/>
                <a:gd name="T6" fmla="*/ 61 w 112"/>
                <a:gd name="T7" fmla="*/ 43 h 64"/>
                <a:gd name="T8" fmla="*/ 76 w 112"/>
                <a:gd name="T9" fmla="*/ 51 h 64"/>
                <a:gd name="T10" fmla="*/ 88 w 112"/>
                <a:gd name="T11" fmla="*/ 56 h 64"/>
                <a:gd name="T12" fmla="*/ 99 w 112"/>
                <a:gd name="T13" fmla="*/ 60 h 64"/>
                <a:gd name="T14" fmla="*/ 103 w 112"/>
                <a:gd name="T15" fmla="*/ 64 h 64"/>
                <a:gd name="T16" fmla="*/ 107 w 112"/>
                <a:gd name="T17" fmla="*/ 64 h 64"/>
                <a:gd name="T18" fmla="*/ 112 w 112"/>
                <a:gd name="T19" fmla="*/ 56 h 64"/>
                <a:gd name="T20" fmla="*/ 109 w 112"/>
                <a:gd name="T21" fmla="*/ 56 h 64"/>
                <a:gd name="T22" fmla="*/ 103 w 112"/>
                <a:gd name="T23" fmla="*/ 53 h 64"/>
                <a:gd name="T24" fmla="*/ 93 w 112"/>
                <a:gd name="T25" fmla="*/ 49 h 64"/>
                <a:gd name="T26" fmla="*/ 82 w 112"/>
                <a:gd name="T27" fmla="*/ 43 h 64"/>
                <a:gd name="T28" fmla="*/ 67 w 112"/>
                <a:gd name="T29" fmla="*/ 36 h 64"/>
                <a:gd name="T30" fmla="*/ 50 w 112"/>
                <a:gd name="T31" fmla="*/ 26 h 64"/>
                <a:gd name="T32" fmla="*/ 29 w 112"/>
                <a:gd name="T33" fmla="*/ 15 h 64"/>
                <a:gd name="T34" fmla="*/ 8 w 112"/>
                <a:gd name="T35" fmla="*/ 0 h 64"/>
                <a:gd name="T36" fmla="*/ 0 w 112"/>
                <a:gd name="T37" fmla="*/ 5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2"/>
                <a:gd name="T58" fmla="*/ 0 h 64"/>
                <a:gd name="T59" fmla="*/ 112 w 112"/>
                <a:gd name="T60" fmla="*/ 64 h 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2" h="64">
                  <a:moveTo>
                    <a:pt x="0" y="5"/>
                  </a:moveTo>
                  <a:lnTo>
                    <a:pt x="23" y="20"/>
                  </a:lnTo>
                  <a:lnTo>
                    <a:pt x="42" y="34"/>
                  </a:lnTo>
                  <a:lnTo>
                    <a:pt x="61" y="43"/>
                  </a:lnTo>
                  <a:lnTo>
                    <a:pt x="76" y="51"/>
                  </a:lnTo>
                  <a:lnTo>
                    <a:pt x="88" y="56"/>
                  </a:lnTo>
                  <a:lnTo>
                    <a:pt x="99" y="60"/>
                  </a:lnTo>
                  <a:lnTo>
                    <a:pt x="103" y="64"/>
                  </a:lnTo>
                  <a:lnTo>
                    <a:pt x="107" y="64"/>
                  </a:lnTo>
                  <a:lnTo>
                    <a:pt x="112" y="56"/>
                  </a:lnTo>
                  <a:lnTo>
                    <a:pt x="109" y="56"/>
                  </a:lnTo>
                  <a:lnTo>
                    <a:pt x="103" y="53"/>
                  </a:lnTo>
                  <a:lnTo>
                    <a:pt x="93" y="49"/>
                  </a:lnTo>
                  <a:lnTo>
                    <a:pt x="82" y="43"/>
                  </a:lnTo>
                  <a:lnTo>
                    <a:pt x="67" y="36"/>
                  </a:lnTo>
                  <a:lnTo>
                    <a:pt x="50" y="26"/>
                  </a:lnTo>
                  <a:lnTo>
                    <a:pt x="29" y="15"/>
                  </a:lnTo>
                  <a:lnTo>
                    <a:pt x="8" y="0"/>
                  </a:lnTo>
                  <a:lnTo>
                    <a:pt x="0" y="5"/>
                  </a:lnTo>
                  <a:close/>
                </a:path>
              </a:pathLst>
            </a:custGeom>
            <a:solidFill>
              <a:srgbClr val="000000"/>
            </a:solidFill>
            <a:ln w="9525">
              <a:noFill/>
              <a:round/>
              <a:headEnd/>
              <a:tailEnd/>
            </a:ln>
          </p:spPr>
          <p:txBody>
            <a:bodyPr/>
            <a:lstStyle/>
            <a:p>
              <a:endParaRPr lang="pt-BR"/>
            </a:p>
          </p:txBody>
        </p:sp>
        <p:sp>
          <p:nvSpPr>
            <p:cNvPr id="21598" name="Freeform 688"/>
            <p:cNvSpPr>
              <a:spLocks/>
            </p:cNvSpPr>
            <p:nvPr/>
          </p:nvSpPr>
          <p:spPr bwMode="auto">
            <a:xfrm>
              <a:off x="4187" y="2989"/>
              <a:ext cx="68" cy="47"/>
            </a:xfrm>
            <a:custGeom>
              <a:avLst/>
              <a:gdLst>
                <a:gd name="T0" fmla="*/ 3 w 68"/>
                <a:gd name="T1" fmla="*/ 2 h 47"/>
                <a:gd name="T2" fmla="*/ 0 w 68"/>
                <a:gd name="T3" fmla="*/ 5 h 47"/>
                <a:gd name="T4" fmla="*/ 2 w 68"/>
                <a:gd name="T5" fmla="*/ 5 h 47"/>
                <a:gd name="T6" fmla="*/ 2 w 68"/>
                <a:gd name="T7" fmla="*/ 7 h 47"/>
                <a:gd name="T8" fmla="*/ 7 w 68"/>
                <a:gd name="T9" fmla="*/ 9 h 47"/>
                <a:gd name="T10" fmla="*/ 15 w 68"/>
                <a:gd name="T11" fmla="*/ 15 h 47"/>
                <a:gd name="T12" fmla="*/ 26 w 68"/>
                <a:gd name="T13" fmla="*/ 23 h 47"/>
                <a:gd name="T14" fmla="*/ 40 w 68"/>
                <a:gd name="T15" fmla="*/ 34 h 47"/>
                <a:gd name="T16" fmla="*/ 60 w 68"/>
                <a:gd name="T17" fmla="*/ 47 h 47"/>
                <a:gd name="T18" fmla="*/ 68 w 68"/>
                <a:gd name="T19" fmla="*/ 42 h 47"/>
                <a:gd name="T20" fmla="*/ 47 w 68"/>
                <a:gd name="T21" fmla="*/ 28 h 47"/>
                <a:gd name="T22" fmla="*/ 32 w 68"/>
                <a:gd name="T23" fmla="*/ 17 h 47"/>
                <a:gd name="T24" fmla="*/ 22 w 68"/>
                <a:gd name="T25" fmla="*/ 9 h 47"/>
                <a:gd name="T26" fmla="*/ 15 w 68"/>
                <a:gd name="T27" fmla="*/ 4 h 47"/>
                <a:gd name="T28" fmla="*/ 11 w 68"/>
                <a:gd name="T29" fmla="*/ 2 h 47"/>
                <a:gd name="T30" fmla="*/ 9 w 68"/>
                <a:gd name="T31" fmla="*/ 0 h 47"/>
                <a:gd name="T32" fmla="*/ 7 w 68"/>
                <a:gd name="T33" fmla="*/ 0 h 47"/>
                <a:gd name="T34" fmla="*/ 3 w 68"/>
                <a:gd name="T35" fmla="*/ 2 h 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8"/>
                <a:gd name="T55" fmla="*/ 0 h 47"/>
                <a:gd name="T56" fmla="*/ 68 w 68"/>
                <a:gd name="T57" fmla="*/ 47 h 4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8" h="47">
                  <a:moveTo>
                    <a:pt x="3" y="2"/>
                  </a:moveTo>
                  <a:lnTo>
                    <a:pt x="0" y="5"/>
                  </a:lnTo>
                  <a:lnTo>
                    <a:pt x="2" y="5"/>
                  </a:lnTo>
                  <a:lnTo>
                    <a:pt x="2" y="7"/>
                  </a:lnTo>
                  <a:lnTo>
                    <a:pt x="7" y="9"/>
                  </a:lnTo>
                  <a:lnTo>
                    <a:pt x="15" y="15"/>
                  </a:lnTo>
                  <a:lnTo>
                    <a:pt x="26" y="23"/>
                  </a:lnTo>
                  <a:lnTo>
                    <a:pt x="40" y="34"/>
                  </a:lnTo>
                  <a:lnTo>
                    <a:pt x="60" y="47"/>
                  </a:lnTo>
                  <a:lnTo>
                    <a:pt x="68" y="42"/>
                  </a:lnTo>
                  <a:lnTo>
                    <a:pt x="47" y="28"/>
                  </a:lnTo>
                  <a:lnTo>
                    <a:pt x="32" y="17"/>
                  </a:lnTo>
                  <a:lnTo>
                    <a:pt x="22" y="9"/>
                  </a:lnTo>
                  <a:lnTo>
                    <a:pt x="15" y="4"/>
                  </a:lnTo>
                  <a:lnTo>
                    <a:pt x="11" y="2"/>
                  </a:lnTo>
                  <a:lnTo>
                    <a:pt x="9" y="0"/>
                  </a:lnTo>
                  <a:lnTo>
                    <a:pt x="7" y="0"/>
                  </a:lnTo>
                  <a:lnTo>
                    <a:pt x="3" y="2"/>
                  </a:lnTo>
                  <a:close/>
                </a:path>
              </a:pathLst>
            </a:custGeom>
            <a:solidFill>
              <a:srgbClr val="000000"/>
            </a:solidFill>
            <a:ln w="9525">
              <a:noFill/>
              <a:round/>
              <a:headEnd/>
              <a:tailEnd/>
            </a:ln>
          </p:spPr>
          <p:txBody>
            <a:bodyPr/>
            <a:lstStyle/>
            <a:p>
              <a:endParaRPr lang="pt-BR"/>
            </a:p>
          </p:txBody>
        </p:sp>
        <p:sp>
          <p:nvSpPr>
            <p:cNvPr id="21599" name="Freeform 689"/>
            <p:cNvSpPr>
              <a:spLocks/>
            </p:cNvSpPr>
            <p:nvPr/>
          </p:nvSpPr>
          <p:spPr bwMode="auto">
            <a:xfrm>
              <a:off x="4185" y="2987"/>
              <a:ext cx="9" cy="7"/>
            </a:xfrm>
            <a:custGeom>
              <a:avLst/>
              <a:gdLst>
                <a:gd name="T0" fmla="*/ 9 w 9"/>
                <a:gd name="T1" fmla="*/ 2 h 7"/>
                <a:gd name="T2" fmla="*/ 7 w 9"/>
                <a:gd name="T3" fmla="*/ 0 h 7"/>
                <a:gd name="T4" fmla="*/ 5 w 9"/>
                <a:gd name="T5" fmla="*/ 0 h 7"/>
                <a:gd name="T6" fmla="*/ 4 w 9"/>
                <a:gd name="T7" fmla="*/ 0 h 7"/>
                <a:gd name="T8" fmla="*/ 2 w 9"/>
                <a:gd name="T9" fmla="*/ 2 h 7"/>
                <a:gd name="T10" fmla="*/ 0 w 9"/>
                <a:gd name="T11" fmla="*/ 2 h 7"/>
                <a:gd name="T12" fmla="*/ 0 w 9"/>
                <a:gd name="T13" fmla="*/ 4 h 7"/>
                <a:gd name="T14" fmla="*/ 0 w 9"/>
                <a:gd name="T15" fmla="*/ 6 h 7"/>
                <a:gd name="T16" fmla="*/ 2 w 9"/>
                <a:gd name="T17" fmla="*/ 7 h 7"/>
                <a:gd name="T18" fmla="*/ 9 w 9"/>
                <a:gd name="T19" fmla="*/ 2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7"/>
                <a:gd name="T32" fmla="*/ 9 w 9"/>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7">
                  <a:moveTo>
                    <a:pt x="9" y="2"/>
                  </a:moveTo>
                  <a:lnTo>
                    <a:pt x="7" y="0"/>
                  </a:lnTo>
                  <a:lnTo>
                    <a:pt x="5" y="0"/>
                  </a:lnTo>
                  <a:lnTo>
                    <a:pt x="4" y="0"/>
                  </a:lnTo>
                  <a:lnTo>
                    <a:pt x="2" y="2"/>
                  </a:lnTo>
                  <a:lnTo>
                    <a:pt x="0" y="2"/>
                  </a:lnTo>
                  <a:lnTo>
                    <a:pt x="0" y="4"/>
                  </a:lnTo>
                  <a:lnTo>
                    <a:pt x="0" y="6"/>
                  </a:lnTo>
                  <a:lnTo>
                    <a:pt x="2" y="7"/>
                  </a:lnTo>
                  <a:lnTo>
                    <a:pt x="9" y="2"/>
                  </a:lnTo>
                  <a:close/>
                </a:path>
              </a:pathLst>
            </a:custGeom>
            <a:solidFill>
              <a:srgbClr val="000000"/>
            </a:solidFill>
            <a:ln w="9525">
              <a:noFill/>
              <a:round/>
              <a:headEnd/>
              <a:tailEnd/>
            </a:ln>
          </p:spPr>
          <p:txBody>
            <a:bodyPr/>
            <a:lstStyle/>
            <a:p>
              <a:endParaRPr lang="pt-BR"/>
            </a:p>
          </p:txBody>
        </p:sp>
        <p:sp>
          <p:nvSpPr>
            <p:cNvPr id="21600" name="Freeform 690"/>
            <p:cNvSpPr>
              <a:spLocks/>
            </p:cNvSpPr>
            <p:nvPr/>
          </p:nvSpPr>
          <p:spPr bwMode="auto">
            <a:xfrm>
              <a:off x="3828" y="2989"/>
              <a:ext cx="76" cy="60"/>
            </a:xfrm>
            <a:custGeom>
              <a:avLst/>
              <a:gdLst>
                <a:gd name="T0" fmla="*/ 0 w 76"/>
                <a:gd name="T1" fmla="*/ 60 h 60"/>
                <a:gd name="T2" fmla="*/ 21 w 76"/>
                <a:gd name="T3" fmla="*/ 0 h 60"/>
                <a:gd name="T4" fmla="*/ 21 w 76"/>
                <a:gd name="T5" fmla="*/ 2 h 60"/>
                <a:gd name="T6" fmla="*/ 21 w 76"/>
                <a:gd name="T7" fmla="*/ 2 h 60"/>
                <a:gd name="T8" fmla="*/ 23 w 76"/>
                <a:gd name="T9" fmla="*/ 4 h 60"/>
                <a:gd name="T10" fmla="*/ 25 w 76"/>
                <a:gd name="T11" fmla="*/ 5 h 60"/>
                <a:gd name="T12" fmla="*/ 27 w 76"/>
                <a:gd name="T13" fmla="*/ 5 h 60"/>
                <a:gd name="T14" fmla="*/ 27 w 76"/>
                <a:gd name="T15" fmla="*/ 9 h 60"/>
                <a:gd name="T16" fmla="*/ 28 w 76"/>
                <a:gd name="T17" fmla="*/ 9 h 60"/>
                <a:gd name="T18" fmla="*/ 30 w 76"/>
                <a:gd name="T19" fmla="*/ 9 h 60"/>
                <a:gd name="T20" fmla="*/ 30 w 76"/>
                <a:gd name="T21" fmla="*/ 11 h 60"/>
                <a:gd name="T22" fmla="*/ 32 w 76"/>
                <a:gd name="T23" fmla="*/ 13 h 60"/>
                <a:gd name="T24" fmla="*/ 34 w 76"/>
                <a:gd name="T25" fmla="*/ 15 h 60"/>
                <a:gd name="T26" fmla="*/ 36 w 76"/>
                <a:gd name="T27" fmla="*/ 15 h 60"/>
                <a:gd name="T28" fmla="*/ 36 w 76"/>
                <a:gd name="T29" fmla="*/ 17 h 60"/>
                <a:gd name="T30" fmla="*/ 40 w 76"/>
                <a:gd name="T31" fmla="*/ 17 h 60"/>
                <a:gd name="T32" fmla="*/ 42 w 76"/>
                <a:gd name="T33" fmla="*/ 19 h 60"/>
                <a:gd name="T34" fmla="*/ 42 w 76"/>
                <a:gd name="T35" fmla="*/ 19 h 60"/>
                <a:gd name="T36" fmla="*/ 44 w 76"/>
                <a:gd name="T37" fmla="*/ 21 h 60"/>
                <a:gd name="T38" fmla="*/ 47 w 76"/>
                <a:gd name="T39" fmla="*/ 21 h 60"/>
                <a:gd name="T40" fmla="*/ 47 w 76"/>
                <a:gd name="T41" fmla="*/ 21 h 60"/>
                <a:gd name="T42" fmla="*/ 49 w 76"/>
                <a:gd name="T43" fmla="*/ 23 h 60"/>
                <a:gd name="T44" fmla="*/ 53 w 76"/>
                <a:gd name="T45" fmla="*/ 23 h 60"/>
                <a:gd name="T46" fmla="*/ 53 w 76"/>
                <a:gd name="T47" fmla="*/ 24 h 60"/>
                <a:gd name="T48" fmla="*/ 55 w 76"/>
                <a:gd name="T49" fmla="*/ 24 h 60"/>
                <a:gd name="T50" fmla="*/ 57 w 76"/>
                <a:gd name="T51" fmla="*/ 24 h 60"/>
                <a:gd name="T52" fmla="*/ 59 w 76"/>
                <a:gd name="T53" fmla="*/ 26 h 60"/>
                <a:gd name="T54" fmla="*/ 63 w 76"/>
                <a:gd name="T55" fmla="*/ 26 h 60"/>
                <a:gd name="T56" fmla="*/ 65 w 76"/>
                <a:gd name="T57" fmla="*/ 28 h 60"/>
                <a:gd name="T58" fmla="*/ 66 w 76"/>
                <a:gd name="T59" fmla="*/ 28 h 60"/>
                <a:gd name="T60" fmla="*/ 68 w 76"/>
                <a:gd name="T61" fmla="*/ 28 h 60"/>
                <a:gd name="T62" fmla="*/ 70 w 76"/>
                <a:gd name="T63" fmla="*/ 28 h 60"/>
                <a:gd name="T64" fmla="*/ 72 w 76"/>
                <a:gd name="T65" fmla="*/ 28 h 60"/>
                <a:gd name="T66" fmla="*/ 76 w 76"/>
                <a:gd name="T67" fmla="*/ 30 h 60"/>
                <a:gd name="T68" fmla="*/ 0 w 76"/>
                <a:gd name="T69" fmla="*/ 60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60"/>
                <a:gd name="T107" fmla="*/ 76 w 7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60">
                  <a:moveTo>
                    <a:pt x="0" y="60"/>
                  </a:moveTo>
                  <a:lnTo>
                    <a:pt x="21" y="0"/>
                  </a:lnTo>
                  <a:lnTo>
                    <a:pt x="21" y="2"/>
                  </a:lnTo>
                  <a:lnTo>
                    <a:pt x="23" y="4"/>
                  </a:lnTo>
                  <a:lnTo>
                    <a:pt x="25" y="5"/>
                  </a:lnTo>
                  <a:lnTo>
                    <a:pt x="27" y="5"/>
                  </a:lnTo>
                  <a:lnTo>
                    <a:pt x="27" y="9"/>
                  </a:lnTo>
                  <a:lnTo>
                    <a:pt x="28" y="9"/>
                  </a:lnTo>
                  <a:lnTo>
                    <a:pt x="30" y="9"/>
                  </a:lnTo>
                  <a:lnTo>
                    <a:pt x="30" y="11"/>
                  </a:lnTo>
                  <a:lnTo>
                    <a:pt x="32" y="13"/>
                  </a:lnTo>
                  <a:lnTo>
                    <a:pt x="34" y="15"/>
                  </a:lnTo>
                  <a:lnTo>
                    <a:pt x="36" y="15"/>
                  </a:lnTo>
                  <a:lnTo>
                    <a:pt x="36" y="17"/>
                  </a:lnTo>
                  <a:lnTo>
                    <a:pt x="40" y="17"/>
                  </a:lnTo>
                  <a:lnTo>
                    <a:pt x="42" y="19"/>
                  </a:lnTo>
                  <a:lnTo>
                    <a:pt x="44" y="21"/>
                  </a:lnTo>
                  <a:lnTo>
                    <a:pt x="47" y="21"/>
                  </a:lnTo>
                  <a:lnTo>
                    <a:pt x="49" y="23"/>
                  </a:lnTo>
                  <a:lnTo>
                    <a:pt x="53" y="23"/>
                  </a:lnTo>
                  <a:lnTo>
                    <a:pt x="53" y="24"/>
                  </a:lnTo>
                  <a:lnTo>
                    <a:pt x="55" y="24"/>
                  </a:lnTo>
                  <a:lnTo>
                    <a:pt x="57" y="24"/>
                  </a:lnTo>
                  <a:lnTo>
                    <a:pt x="59" y="26"/>
                  </a:lnTo>
                  <a:lnTo>
                    <a:pt x="63" y="26"/>
                  </a:lnTo>
                  <a:lnTo>
                    <a:pt x="65" y="28"/>
                  </a:lnTo>
                  <a:lnTo>
                    <a:pt x="66" y="28"/>
                  </a:lnTo>
                  <a:lnTo>
                    <a:pt x="68" y="28"/>
                  </a:lnTo>
                  <a:lnTo>
                    <a:pt x="70" y="28"/>
                  </a:lnTo>
                  <a:lnTo>
                    <a:pt x="72" y="28"/>
                  </a:lnTo>
                  <a:lnTo>
                    <a:pt x="76" y="30"/>
                  </a:lnTo>
                  <a:lnTo>
                    <a:pt x="0" y="60"/>
                  </a:lnTo>
                  <a:close/>
                </a:path>
              </a:pathLst>
            </a:custGeom>
            <a:solidFill>
              <a:srgbClr val="000000"/>
            </a:solidFill>
            <a:ln w="9525">
              <a:noFill/>
              <a:round/>
              <a:headEnd/>
              <a:tailEnd/>
            </a:ln>
          </p:spPr>
          <p:txBody>
            <a:bodyPr/>
            <a:lstStyle/>
            <a:p>
              <a:endParaRPr lang="pt-BR"/>
            </a:p>
          </p:txBody>
        </p:sp>
        <p:sp>
          <p:nvSpPr>
            <p:cNvPr id="21601" name="Freeform 691"/>
            <p:cNvSpPr>
              <a:spLocks/>
            </p:cNvSpPr>
            <p:nvPr/>
          </p:nvSpPr>
          <p:spPr bwMode="auto">
            <a:xfrm>
              <a:off x="3845" y="3025"/>
              <a:ext cx="11" cy="6"/>
            </a:xfrm>
            <a:custGeom>
              <a:avLst/>
              <a:gdLst>
                <a:gd name="T0" fmla="*/ 2 w 11"/>
                <a:gd name="T1" fmla="*/ 0 h 6"/>
                <a:gd name="T2" fmla="*/ 0 w 11"/>
                <a:gd name="T3" fmla="*/ 0 h 6"/>
                <a:gd name="T4" fmla="*/ 0 w 11"/>
                <a:gd name="T5" fmla="*/ 2 h 6"/>
                <a:gd name="T6" fmla="*/ 2 w 11"/>
                <a:gd name="T7" fmla="*/ 4 h 6"/>
                <a:gd name="T8" fmla="*/ 4 w 11"/>
                <a:gd name="T9" fmla="*/ 6 h 6"/>
                <a:gd name="T10" fmla="*/ 4 w 11"/>
                <a:gd name="T11" fmla="*/ 6 h 6"/>
                <a:gd name="T12" fmla="*/ 8 w 11"/>
                <a:gd name="T13" fmla="*/ 6 h 6"/>
                <a:gd name="T14" fmla="*/ 10 w 11"/>
                <a:gd name="T15" fmla="*/ 6 h 6"/>
                <a:gd name="T16" fmla="*/ 11 w 11"/>
                <a:gd name="T17" fmla="*/ 6 h 6"/>
                <a:gd name="T18" fmla="*/ 2 w 11"/>
                <a:gd name="T19" fmla="*/ 0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6"/>
                <a:gd name="T32" fmla="*/ 11 w 11"/>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6">
                  <a:moveTo>
                    <a:pt x="2" y="0"/>
                  </a:moveTo>
                  <a:lnTo>
                    <a:pt x="0" y="0"/>
                  </a:lnTo>
                  <a:lnTo>
                    <a:pt x="0" y="2"/>
                  </a:lnTo>
                  <a:lnTo>
                    <a:pt x="2" y="4"/>
                  </a:lnTo>
                  <a:lnTo>
                    <a:pt x="4" y="6"/>
                  </a:lnTo>
                  <a:lnTo>
                    <a:pt x="8" y="6"/>
                  </a:lnTo>
                  <a:lnTo>
                    <a:pt x="10" y="6"/>
                  </a:lnTo>
                  <a:lnTo>
                    <a:pt x="11" y="6"/>
                  </a:lnTo>
                  <a:lnTo>
                    <a:pt x="2" y="0"/>
                  </a:lnTo>
                  <a:close/>
                </a:path>
              </a:pathLst>
            </a:custGeom>
            <a:solidFill>
              <a:srgbClr val="000000"/>
            </a:solidFill>
            <a:ln w="9525">
              <a:noFill/>
              <a:round/>
              <a:headEnd/>
              <a:tailEnd/>
            </a:ln>
          </p:spPr>
          <p:txBody>
            <a:bodyPr/>
            <a:lstStyle/>
            <a:p>
              <a:endParaRPr lang="pt-BR"/>
            </a:p>
          </p:txBody>
        </p:sp>
        <p:sp>
          <p:nvSpPr>
            <p:cNvPr id="21602" name="Freeform 692"/>
            <p:cNvSpPr>
              <a:spLocks/>
            </p:cNvSpPr>
            <p:nvPr/>
          </p:nvSpPr>
          <p:spPr bwMode="auto">
            <a:xfrm>
              <a:off x="3847" y="2968"/>
              <a:ext cx="64" cy="63"/>
            </a:xfrm>
            <a:custGeom>
              <a:avLst/>
              <a:gdLst>
                <a:gd name="T0" fmla="*/ 57 w 64"/>
                <a:gd name="T1" fmla="*/ 0 h 63"/>
                <a:gd name="T2" fmla="*/ 0 w 64"/>
                <a:gd name="T3" fmla="*/ 57 h 63"/>
                <a:gd name="T4" fmla="*/ 9 w 64"/>
                <a:gd name="T5" fmla="*/ 63 h 63"/>
                <a:gd name="T6" fmla="*/ 64 w 64"/>
                <a:gd name="T7" fmla="*/ 6 h 63"/>
                <a:gd name="T8" fmla="*/ 64 w 64"/>
                <a:gd name="T9" fmla="*/ 6 h 63"/>
                <a:gd name="T10" fmla="*/ 57 w 64"/>
                <a:gd name="T11" fmla="*/ 0 h 63"/>
                <a:gd name="T12" fmla="*/ 0 60000 65536"/>
                <a:gd name="T13" fmla="*/ 0 60000 65536"/>
                <a:gd name="T14" fmla="*/ 0 60000 65536"/>
                <a:gd name="T15" fmla="*/ 0 60000 65536"/>
                <a:gd name="T16" fmla="*/ 0 60000 65536"/>
                <a:gd name="T17" fmla="*/ 0 60000 65536"/>
                <a:gd name="T18" fmla="*/ 0 w 64"/>
                <a:gd name="T19" fmla="*/ 0 h 63"/>
                <a:gd name="T20" fmla="*/ 64 w 64"/>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64" h="63">
                  <a:moveTo>
                    <a:pt x="57" y="0"/>
                  </a:moveTo>
                  <a:lnTo>
                    <a:pt x="0" y="57"/>
                  </a:lnTo>
                  <a:lnTo>
                    <a:pt x="9" y="63"/>
                  </a:lnTo>
                  <a:lnTo>
                    <a:pt x="64" y="6"/>
                  </a:lnTo>
                  <a:lnTo>
                    <a:pt x="57" y="0"/>
                  </a:lnTo>
                  <a:close/>
                </a:path>
              </a:pathLst>
            </a:custGeom>
            <a:solidFill>
              <a:srgbClr val="000000"/>
            </a:solidFill>
            <a:ln w="9525">
              <a:noFill/>
              <a:round/>
              <a:headEnd/>
              <a:tailEnd/>
            </a:ln>
          </p:spPr>
          <p:txBody>
            <a:bodyPr/>
            <a:lstStyle/>
            <a:p>
              <a:endParaRPr lang="pt-BR"/>
            </a:p>
          </p:txBody>
        </p:sp>
        <p:sp>
          <p:nvSpPr>
            <p:cNvPr id="21603" name="Freeform 693"/>
            <p:cNvSpPr>
              <a:spLocks/>
            </p:cNvSpPr>
            <p:nvPr/>
          </p:nvSpPr>
          <p:spPr bwMode="auto">
            <a:xfrm>
              <a:off x="3904" y="2856"/>
              <a:ext cx="178" cy="118"/>
            </a:xfrm>
            <a:custGeom>
              <a:avLst/>
              <a:gdLst>
                <a:gd name="T0" fmla="*/ 176 w 178"/>
                <a:gd name="T1" fmla="*/ 0 h 118"/>
                <a:gd name="T2" fmla="*/ 163 w 178"/>
                <a:gd name="T3" fmla="*/ 4 h 118"/>
                <a:gd name="T4" fmla="*/ 150 w 178"/>
                <a:gd name="T5" fmla="*/ 9 h 118"/>
                <a:gd name="T6" fmla="*/ 135 w 178"/>
                <a:gd name="T7" fmla="*/ 15 h 118"/>
                <a:gd name="T8" fmla="*/ 121 w 178"/>
                <a:gd name="T9" fmla="*/ 23 h 118"/>
                <a:gd name="T10" fmla="*/ 93 w 178"/>
                <a:gd name="T11" fmla="*/ 42 h 118"/>
                <a:gd name="T12" fmla="*/ 64 w 178"/>
                <a:gd name="T13" fmla="*/ 61 h 118"/>
                <a:gd name="T14" fmla="*/ 40 w 178"/>
                <a:gd name="T15" fmla="*/ 80 h 118"/>
                <a:gd name="T16" fmla="*/ 19 w 178"/>
                <a:gd name="T17" fmla="*/ 97 h 118"/>
                <a:gd name="T18" fmla="*/ 6 w 178"/>
                <a:gd name="T19" fmla="*/ 108 h 118"/>
                <a:gd name="T20" fmla="*/ 0 w 178"/>
                <a:gd name="T21" fmla="*/ 112 h 118"/>
                <a:gd name="T22" fmla="*/ 7 w 178"/>
                <a:gd name="T23" fmla="*/ 118 h 118"/>
                <a:gd name="T24" fmla="*/ 13 w 178"/>
                <a:gd name="T25" fmla="*/ 114 h 118"/>
                <a:gd name="T26" fmla="*/ 26 w 178"/>
                <a:gd name="T27" fmla="*/ 102 h 118"/>
                <a:gd name="T28" fmla="*/ 47 w 178"/>
                <a:gd name="T29" fmla="*/ 85 h 118"/>
                <a:gd name="T30" fmla="*/ 72 w 178"/>
                <a:gd name="T31" fmla="*/ 66 h 118"/>
                <a:gd name="T32" fmla="*/ 100 w 178"/>
                <a:gd name="T33" fmla="*/ 47 h 118"/>
                <a:gd name="T34" fmla="*/ 129 w 178"/>
                <a:gd name="T35" fmla="*/ 30 h 118"/>
                <a:gd name="T36" fmla="*/ 142 w 178"/>
                <a:gd name="T37" fmla="*/ 23 h 118"/>
                <a:gd name="T38" fmla="*/ 156 w 178"/>
                <a:gd name="T39" fmla="*/ 15 h 118"/>
                <a:gd name="T40" fmla="*/ 167 w 178"/>
                <a:gd name="T41" fmla="*/ 11 h 118"/>
                <a:gd name="T42" fmla="*/ 178 w 178"/>
                <a:gd name="T43" fmla="*/ 9 h 118"/>
                <a:gd name="T44" fmla="*/ 176 w 178"/>
                <a:gd name="T45" fmla="*/ 0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8"/>
                <a:gd name="T70" fmla="*/ 0 h 118"/>
                <a:gd name="T71" fmla="*/ 178 w 178"/>
                <a:gd name="T72" fmla="*/ 118 h 1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8" h="118">
                  <a:moveTo>
                    <a:pt x="176" y="0"/>
                  </a:moveTo>
                  <a:lnTo>
                    <a:pt x="163" y="4"/>
                  </a:lnTo>
                  <a:lnTo>
                    <a:pt x="150" y="9"/>
                  </a:lnTo>
                  <a:lnTo>
                    <a:pt x="135" y="15"/>
                  </a:lnTo>
                  <a:lnTo>
                    <a:pt x="121" y="23"/>
                  </a:lnTo>
                  <a:lnTo>
                    <a:pt x="93" y="42"/>
                  </a:lnTo>
                  <a:lnTo>
                    <a:pt x="64" y="61"/>
                  </a:lnTo>
                  <a:lnTo>
                    <a:pt x="40" y="80"/>
                  </a:lnTo>
                  <a:lnTo>
                    <a:pt x="19" y="97"/>
                  </a:lnTo>
                  <a:lnTo>
                    <a:pt x="6" y="108"/>
                  </a:lnTo>
                  <a:lnTo>
                    <a:pt x="0" y="112"/>
                  </a:lnTo>
                  <a:lnTo>
                    <a:pt x="7" y="118"/>
                  </a:lnTo>
                  <a:lnTo>
                    <a:pt x="13" y="114"/>
                  </a:lnTo>
                  <a:lnTo>
                    <a:pt x="26" y="102"/>
                  </a:lnTo>
                  <a:lnTo>
                    <a:pt x="47" y="85"/>
                  </a:lnTo>
                  <a:lnTo>
                    <a:pt x="72" y="66"/>
                  </a:lnTo>
                  <a:lnTo>
                    <a:pt x="100" y="47"/>
                  </a:lnTo>
                  <a:lnTo>
                    <a:pt x="129" y="30"/>
                  </a:lnTo>
                  <a:lnTo>
                    <a:pt x="142" y="23"/>
                  </a:lnTo>
                  <a:lnTo>
                    <a:pt x="156" y="15"/>
                  </a:lnTo>
                  <a:lnTo>
                    <a:pt x="167" y="11"/>
                  </a:lnTo>
                  <a:lnTo>
                    <a:pt x="178" y="9"/>
                  </a:lnTo>
                  <a:lnTo>
                    <a:pt x="176" y="0"/>
                  </a:lnTo>
                  <a:close/>
                </a:path>
              </a:pathLst>
            </a:custGeom>
            <a:solidFill>
              <a:srgbClr val="000000"/>
            </a:solidFill>
            <a:ln w="9525">
              <a:noFill/>
              <a:round/>
              <a:headEnd/>
              <a:tailEnd/>
            </a:ln>
          </p:spPr>
          <p:txBody>
            <a:bodyPr/>
            <a:lstStyle/>
            <a:p>
              <a:endParaRPr lang="pt-BR"/>
            </a:p>
          </p:txBody>
        </p:sp>
        <p:sp>
          <p:nvSpPr>
            <p:cNvPr id="21604" name="Freeform 694"/>
            <p:cNvSpPr>
              <a:spLocks/>
            </p:cNvSpPr>
            <p:nvPr/>
          </p:nvSpPr>
          <p:spPr bwMode="auto">
            <a:xfrm>
              <a:off x="4080" y="2848"/>
              <a:ext cx="253" cy="53"/>
            </a:xfrm>
            <a:custGeom>
              <a:avLst/>
              <a:gdLst>
                <a:gd name="T0" fmla="*/ 253 w 253"/>
                <a:gd name="T1" fmla="*/ 48 h 53"/>
                <a:gd name="T2" fmla="*/ 234 w 253"/>
                <a:gd name="T3" fmla="*/ 36 h 53"/>
                <a:gd name="T4" fmla="*/ 217 w 253"/>
                <a:gd name="T5" fmla="*/ 27 h 53"/>
                <a:gd name="T6" fmla="*/ 200 w 253"/>
                <a:gd name="T7" fmla="*/ 19 h 53"/>
                <a:gd name="T8" fmla="*/ 181 w 253"/>
                <a:gd name="T9" fmla="*/ 14 h 53"/>
                <a:gd name="T10" fmla="*/ 166 w 253"/>
                <a:gd name="T11" fmla="*/ 8 h 53"/>
                <a:gd name="T12" fmla="*/ 147 w 253"/>
                <a:gd name="T13" fmla="*/ 4 h 53"/>
                <a:gd name="T14" fmla="*/ 128 w 253"/>
                <a:gd name="T15" fmla="*/ 2 h 53"/>
                <a:gd name="T16" fmla="*/ 112 w 253"/>
                <a:gd name="T17" fmla="*/ 0 h 53"/>
                <a:gd name="T18" fmla="*/ 95 w 253"/>
                <a:gd name="T19" fmla="*/ 0 h 53"/>
                <a:gd name="T20" fmla="*/ 80 w 253"/>
                <a:gd name="T21" fmla="*/ 0 h 53"/>
                <a:gd name="T22" fmla="*/ 65 w 253"/>
                <a:gd name="T23" fmla="*/ 0 h 53"/>
                <a:gd name="T24" fmla="*/ 50 w 253"/>
                <a:gd name="T25" fmla="*/ 2 h 53"/>
                <a:gd name="T26" fmla="*/ 23 w 253"/>
                <a:gd name="T27" fmla="*/ 4 h 53"/>
                <a:gd name="T28" fmla="*/ 0 w 253"/>
                <a:gd name="T29" fmla="*/ 8 h 53"/>
                <a:gd name="T30" fmla="*/ 2 w 253"/>
                <a:gd name="T31" fmla="*/ 17 h 53"/>
                <a:gd name="T32" fmla="*/ 23 w 253"/>
                <a:gd name="T33" fmla="*/ 12 h 53"/>
                <a:gd name="T34" fmla="*/ 52 w 253"/>
                <a:gd name="T35" fmla="*/ 10 h 53"/>
                <a:gd name="T36" fmla="*/ 65 w 253"/>
                <a:gd name="T37" fmla="*/ 8 h 53"/>
                <a:gd name="T38" fmla="*/ 80 w 253"/>
                <a:gd name="T39" fmla="*/ 8 h 53"/>
                <a:gd name="T40" fmla="*/ 95 w 253"/>
                <a:gd name="T41" fmla="*/ 8 h 53"/>
                <a:gd name="T42" fmla="*/ 110 w 253"/>
                <a:gd name="T43" fmla="*/ 8 h 53"/>
                <a:gd name="T44" fmla="*/ 128 w 253"/>
                <a:gd name="T45" fmla="*/ 12 h 53"/>
                <a:gd name="T46" fmla="*/ 145 w 253"/>
                <a:gd name="T47" fmla="*/ 12 h 53"/>
                <a:gd name="T48" fmla="*/ 160 w 253"/>
                <a:gd name="T49" fmla="*/ 17 h 53"/>
                <a:gd name="T50" fmla="*/ 177 w 253"/>
                <a:gd name="T51" fmla="*/ 21 h 53"/>
                <a:gd name="T52" fmla="*/ 194 w 253"/>
                <a:gd name="T53" fmla="*/ 27 h 53"/>
                <a:gd name="T54" fmla="*/ 211 w 253"/>
                <a:gd name="T55" fmla="*/ 34 h 53"/>
                <a:gd name="T56" fmla="*/ 228 w 253"/>
                <a:gd name="T57" fmla="*/ 44 h 53"/>
                <a:gd name="T58" fmla="*/ 245 w 253"/>
                <a:gd name="T59" fmla="*/ 53 h 53"/>
                <a:gd name="T60" fmla="*/ 253 w 253"/>
                <a:gd name="T61" fmla="*/ 48 h 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53"/>
                <a:gd name="T94" fmla="*/ 0 h 53"/>
                <a:gd name="T95" fmla="*/ 253 w 253"/>
                <a:gd name="T96" fmla="*/ 53 h 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53" h="53">
                  <a:moveTo>
                    <a:pt x="253" y="48"/>
                  </a:moveTo>
                  <a:lnTo>
                    <a:pt x="234" y="36"/>
                  </a:lnTo>
                  <a:lnTo>
                    <a:pt x="217" y="27"/>
                  </a:lnTo>
                  <a:lnTo>
                    <a:pt x="200" y="19"/>
                  </a:lnTo>
                  <a:lnTo>
                    <a:pt x="181" y="14"/>
                  </a:lnTo>
                  <a:lnTo>
                    <a:pt x="166" y="8"/>
                  </a:lnTo>
                  <a:lnTo>
                    <a:pt x="147" y="4"/>
                  </a:lnTo>
                  <a:lnTo>
                    <a:pt x="128" y="2"/>
                  </a:lnTo>
                  <a:lnTo>
                    <a:pt x="112" y="0"/>
                  </a:lnTo>
                  <a:lnTo>
                    <a:pt x="95" y="0"/>
                  </a:lnTo>
                  <a:lnTo>
                    <a:pt x="80" y="0"/>
                  </a:lnTo>
                  <a:lnTo>
                    <a:pt x="65" y="0"/>
                  </a:lnTo>
                  <a:lnTo>
                    <a:pt x="50" y="2"/>
                  </a:lnTo>
                  <a:lnTo>
                    <a:pt x="23" y="4"/>
                  </a:lnTo>
                  <a:lnTo>
                    <a:pt x="0" y="8"/>
                  </a:lnTo>
                  <a:lnTo>
                    <a:pt x="2" y="17"/>
                  </a:lnTo>
                  <a:lnTo>
                    <a:pt x="23" y="12"/>
                  </a:lnTo>
                  <a:lnTo>
                    <a:pt x="52" y="10"/>
                  </a:lnTo>
                  <a:lnTo>
                    <a:pt x="65" y="8"/>
                  </a:lnTo>
                  <a:lnTo>
                    <a:pt x="80" y="8"/>
                  </a:lnTo>
                  <a:lnTo>
                    <a:pt x="95" y="8"/>
                  </a:lnTo>
                  <a:lnTo>
                    <a:pt x="110" y="8"/>
                  </a:lnTo>
                  <a:lnTo>
                    <a:pt x="128" y="12"/>
                  </a:lnTo>
                  <a:lnTo>
                    <a:pt x="145" y="12"/>
                  </a:lnTo>
                  <a:lnTo>
                    <a:pt x="160" y="17"/>
                  </a:lnTo>
                  <a:lnTo>
                    <a:pt x="177" y="21"/>
                  </a:lnTo>
                  <a:lnTo>
                    <a:pt x="194" y="27"/>
                  </a:lnTo>
                  <a:lnTo>
                    <a:pt x="211" y="34"/>
                  </a:lnTo>
                  <a:lnTo>
                    <a:pt x="228" y="44"/>
                  </a:lnTo>
                  <a:lnTo>
                    <a:pt x="245" y="53"/>
                  </a:lnTo>
                  <a:lnTo>
                    <a:pt x="253" y="48"/>
                  </a:lnTo>
                  <a:close/>
                </a:path>
              </a:pathLst>
            </a:custGeom>
            <a:solidFill>
              <a:srgbClr val="000000"/>
            </a:solidFill>
            <a:ln w="9525">
              <a:noFill/>
              <a:round/>
              <a:headEnd/>
              <a:tailEnd/>
            </a:ln>
          </p:spPr>
          <p:txBody>
            <a:bodyPr/>
            <a:lstStyle/>
            <a:p>
              <a:endParaRPr lang="pt-BR"/>
            </a:p>
          </p:txBody>
        </p:sp>
        <p:sp>
          <p:nvSpPr>
            <p:cNvPr id="21605" name="Freeform 695"/>
            <p:cNvSpPr>
              <a:spLocks/>
            </p:cNvSpPr>
            <p:nvPr/>
          </p:nvSpPr>
          <p:spPr bwMode="auto">
            <a:xfrm>
              <a:off x="4325" y="2896"/>
              <a:ext cx="201" cy="188"/>
            </a:xfrm>
            <a:custGeom>
              <a:avLst/>
              <a:gdLst>
                <a:gd name="T0" fmla="*/ 201 w 201"/>
                <a:gd name="T1" fmla="*/ 182 h 188"/>
                <a:gd name="T2" fmla="*/ 196 w 201"/>
                <a:gd name="T3" fmla="*/ 176 h 188"/>
                <a:gd name="T4" fmla="*/ 184 w 201"/>
                <a:gd name="T5" fmla="*/ 161 h 188"/>
                <a:gd name="T6" fmla="*/ 163 w 201"/>
                <a:gd name="T7" fmla="*/ 140 h 188"/>
                <a:gd name="T8" fmla="*/ 139 w 201"/>
                <a:gd name="T9" fmla="*/ 114 h 188"/>
                <a:gd name="T10" fmla="*/ 110 w 201"/>
                <a:gd name="T11" fmla="*/ 83 h 188"/>
                <a:gd name="T12" fmla="*/ 76 w 201"/>
                <a:gd name="T13" fmla="*/ 55 h 188"/>
                <a:gd name="T14" fmla="*/ 59 w 201"/>
                <a:gd name="T15" fmla="*/ 40 h 188"/>
                <a:gd name="T16" fmla="*/ 42 w 201"/>
                <a:gd name="T17" fmla="*/ 24 h 188"/>
                <a:gd name="T18" fmla="*/ 25 w 201"/>
                <a:gd name="T19" fmla="*/ 11 h 188"/>
                <a:gd name="T20" fmla="*/ 8 w 201"/>
                <a:gd name="T21" fmla="*/ 0 h 188"/>
                <a:gd name="T22" fmla="*/ 0 w 201"/>
                <a:gd name="T23" fmla="*/ 5 h 188"/>
                <a:gd name="T24" fmla="*/ 17 w 201"/>
                <a:gd name="T25" fmla="*/ 17 h 188"/>
                <a:gd name="T26" fmla="*/ 34 w 201"/>
                <a:gd name="T27" fmla="*/ 30 h 188"/>
                <a:gd name="T28" fmla="*/ 50 w 201"/>
                <a:gd name="T29" fmla="*/ 45 h 188"/>
                <a:gd name="T30" fmla="*/ 69 w 201"/>
                <a:gd name="T31" fmla="*/ 59 h 188"/>
                <a:gd name="T32" fmla="*/ 101 w 201"/>
                <a:gd name="T33" fmla="*/ 89 h 188"/>
                <a:gd name="T34" fmla="*/ 129 w 201"/>
                <a:gd name="T35" fmla="*/ 117 h 188"/>
                <a:gd name="T36" fmla="*/ 154 w 201"/>
                <a:gd name="T37" fmla="*/ 146 h 188"/>
                <a:gd name="T38" fmla="*/ 175 w 201"/>
                <a:gd name="T39" fmla="*/ 167 h 188"/>
                <a:gd name="T40" fmla="*/ 186 w 201"/>
                <a:gd name="T41" fmla="*/ 180 h 188"/>
                <a:gd name="T42" fmla="*/ 190 w 201"/>
                <a:gd name="T43" fmla="*/ 188 h 188"/>
                <a:gd name="T44" fmla="*/ 201 w 201"/>
                <a:gd name="T45" fmla="*/ 182 h 18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01"/>
                <a:gd name="T70" fmla="*/ 0 h 188"/>
                <a:gd name="T71" fmla="*/ 201 w 201"/>
                <a:gd name="T72" fmla="*/ 188 h 18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01" h="188">
                  <a:moveTo>
                    <a:pt x="201" y="182"/>
                  </a:moveTo>
                  <a:lnTo>
                    <a:pt x="196" y="176"/>
                  </a:lnTo>
                  <a:lnTo>
                    <a:pt x="184" y="161"/>
                  </a:lnTo>
                  <a:lnTo>
                    <a:pt x="163" y="140"/>
                  </a:lnTo>
                  <a:lnTo>
                    <a:pt x="139" y="114"/>
                  </a:lnTo>
                  <a:lnTo>
                    <a:pt x="110" y="83"/>
                  </a:lnTo>
                  <a:lnTo>
                    <a:pt x="76" y="55"/>
                  </a:lnTo>
                  <a:lnTo>
                    <a:pt x="59" y="40"/>
                  </a:lnTo>
                  <a:lnTo>
                    <a:pt x="42" y="24"/>
                  </a:lnTo>
                  <a:lnTo>
                    <a:pt x="25" y="11"/>
                  </a:lnTo>
                  <a:lnTo>
                    <a:pt x="8" y="0"/>
                  </a:lnTo>
                  <a:lnTo>
                    <a:pt x="0" y="5"/>
                  </a:lnTo>
                  <a:lnTo>
                    <a:pt x="17" y="17"/>
                  </a:lnTo>
                  <a:lnTo>
                    <a:pt x="34" y="30"/>
                  </a:lnTo>
                  <a:lnTo>
                    <a:pt x="50" y="45"/>
                  </a:lnTo>
                  <a:lnTo>
                    <a:pt x="69" y="59"/>
                  </a:lnTo>
                  <a:lnTo>
                    <a:pt x="101" y="89"/>
                  </a:lnTo>
                  <a:lnTo>
                    <a:pt x="129" y="117"/>
                  </a:lnTo>
                  <a:lnTo>
                    <a:pt x="154" y="146"/>
                  </a:lnTo>
                  <a:lnTo>
                    <a:pt x="175" y="167"/>
                  </a:lnTo>
                  <a:lnTo>
                    <a:pt x="186" y="180"/>
                  </a:lnTo>
                  <a:lnTo>
                    <a:pt x="190" y="188"/>
                  </a:lnTo>
                  <a:lnTo>
                    <a:pt x="201" y="182"/>
                  </a:lnTo>
                  <a:close/>
                </a:path>
              </a:pathLst>
            </a:custGeom>
            <a:solidFill>
              <a:srgbClr val="000000"/>
            </a:solidFill>
            <a:ln w="9525">
              <a:noFill/>
              <a:round/>
              <a:headEnd/>
              <a:tailEnd/>
            </a:ln>
          </p:spPr>
          <p:txBody>
            <a:bodyPr/>
            <a:lstStyle/>
            <a:p>
              <a:endParaRPr lang="pt-BR"/>
            </a:p>
          </p:txBody>
        </p:sp>
        <p:sp>
          <p:nvSpPr>
            <p:cNvPr id="21606" name="Freeform 696"/>
            <p:cNvSpPr>
              <a:spLocks/>
            </p:cNvSpPr>
            <p:nvPr/>
          </p:nvSpPr>
          <p:spPr bwMode="auto">
            <a:xfrm>
              <a:off x="4515" y="3078"/>
              <a:ext cx="11" cy="6"/>
            </a:xfrm>
            <a:custGeom>
              <a:avLst/>
              <a:gdLst>
                <a:gd name="T0" fmla="*/ 0 w 11"/>
                <a:gd name="T1" fmla="*/ 6 h 6"/>
                <a:gd name="T2" fmla="*/ 2 w 11"/>
                <a:gd name="T3" fmla="*/ 6 h 6"/>
                <a:gd name="T4" fmla="*/ 6 w 11"/>
                <a:gd name="T5" fmla="*/ 6 h 6"/>
                <a:gd name="T6" fmla="*/ 6 w 11"/>
                <a:gd name="T7" fmla="*/ 6 h 6"/>
                <a:gd name="T8" fmla="*/ 9 w 11"/>
                <a:gd name="T9" fmla="*/ 6 h 6"/>
                <a:gd name="T10" fmla="*/ 11 w 11"/>
                <a:gd name="T11" fmla="*/ 6 h 6"/>
                <a:gd name="T12" fmla="*/ 11 w 11"/>
                <a:gd name="T13" fmla="*/ 4 h 6"/>
                <a:gd name="T14" fmla="*/ 11 w 11"/>
                <a:gd name="T15" fmla="*/ 2 h 6"/>
                <a:gd name="T16" fmla="*/ 11 w 11"/>
                <a:gd name="T17" fmla="*/ 0 h 6"/>
                <a:gd name="T18" fmla="*/ 0 w 11"/>
                <a:gd name="T19" fmla="*/ 6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6"/>
                <a:gd name="T32" fmla="*/ 11 w 11"/>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6">
                  <a:moveTo>
                    <a:pt x="0" y="6"/>
                  </a:moveTo>
                  <a:lnTo>
                    <a:pt x="2" y="6"/>
                  </a:lnTo>
                  <a:lnTo>
                    <a:pt x="6" y="6"/>
                  </a:lnTo>
                  <a:lnTo>
                    <a:pt x="9" y="6"/>
                  </a:lnTo>
                  <a:lnTo>
                    <a:pt x="11" y="6"/>
                  </a:lnTo>
                  <a:lnTo>
                    <a:pt x="11" y="4"/>
                  </a:lnTo>
                  <a:lnTo>
                    <a:pt x="11" y="2"/>
                  </a:lnTo>
                  <a:lnTo>
                    <a:pt x="11" y="0"/>
                  </a:lnTo>
                  <a:lnTo>
                    <a:pt x="0" y="6"/>
                  </a:lnTo>
                  <a:close/>
                </a:path>
              </a:pathLst>
            </a:custGeom>
            <a:solidFill>
              <a:srgbClr val="000000"/>
            </a:solidFill>
            <a:ln w="9525">
              <a:noFill/>
              <a:round/>
              <a:headEnd/>
              <a:tailEnd/>
            </a:ln>
          </p:spPr>
          <p:txBody>
            <a:bodyPr/>
            <a:lstStyle/>
            <a:p>
              <a:endParaRPr lang="pt-BR"/>
            </a:p>
          </p:txBody>
        </p:sp>
        <p:sp>
          <p:nvSpPr>
            <p:cNvPr id="21607" name="Freeform 697"/>
            <p:cNvSpPr>
              <a:spLocks/>
            </p:cNvSpPr>
            <p:nvPr/>
          </p:nvSpPr>
          <p:spPr bwMode="auto">
            <a:xfrm>
              <a:off x="4418" y="3051"/>
              <a:ext cx="88" cy="46"/>
            </a:xfrm>
            <a:custGeom>
              <a:avLst/>
              <a:gdLst>
                <a:gd name="T0" fmla="*/ 88 w 88"/>
                <a:gd name="T1" fmla="*/ 46 h 46"/>
                <a:gd name="T2" fmla="*/ 0 w 88"/>
                <a:gd name="T3" fmla="*/ 46 h 46"/>
                <a:gd name="T4" fmla="*/ 2 w 88"/>
                <a:gd name="T5" fmla="*/ 44 h 46"/>
                <a:gd name="T6" fmla="*/ 4 w 88"/>
                <a:gd name="T7" fmla="*/ 44 h 46"/>
                <a:gd name="T8" fmla="*/ 6 w 88"/>
                <a:gd name="T9" fmla="*/ 42 h 46"/>
                <a:gd name="T10" fmla="*/ 8 w 88"/>
                <a:gd name="T11" fmla="*/ 42 h 46"/>
                <a:gd name="T12" fmla="*/ 8 w 88"/>
                <a:gd name="T13" fmla="*/ 40 h 46"/>
                <a:gd name="T14" fmla="*/ 10 w 88"/>
                <a:gd name="T15" fmla="*/ 38 h 46"/>
                <a:gd name="T16" fmla="*/ 12 w 88"/>
                <a:gd name="T17" fmla="*/ 36 h 46"/>
                <a:gd name="T18" fmla="*/ 13 w 88"/>
                <a:gd name="T19" fmla="*/ 36 h 46"/>
                <a:gd name="T20" fmla="*/ 13 w 88"/>
                <a:gd name="T21" fmla="*/ 36 h 46"/>
                <a:gd name="T22" fmla="*/ 15 w 88"/>
                <a:gd name="T23" fmla="*/ 33 h 46"/>
                <a:gd name="T24" fmla="*/ 17 w 88"/>
                <a:gd name="T25" fmla="*/ 33 h 46"/>
                <a:gd name="T26" fmla="*/ 17 w 88"/>
                <a:gd name="T27" fmla="*/ 33 h 46"/>
                <a:gd name="T28" fmla="*/ 19 w 88"/>
                <a:gd name="T29" fmla="*/ 29 h 46"/>
                <a:gd name="T30" fmla="*/ 19 w 88"/>
                <a:gd name="T31" fmla="*/ 29 h 46"/>
                <a:gd name="T32" fmla="*/ 21 w 88"/>
                <a:gd name="T33" fmla="*/ 27 h 46"/>
                <a:gd name="T34" fmla="*/ 23 w 88"/>
                <a:gd name="T35" fmla="*/ 25 h 46"/>
                <a:gd name="T36" fmla="*/ 23 w 88"/>
                <a:gd name="T37" fmla="*/ 25 h 46"/>
                <a:gd name="T38" fmla="*/ 23 w 88"/>
                <a:gd name="T39" fmla="*/ 23 h 46"/>
                <a:gd name="T40" fmla="*/ 23 w 88"/>
                <a:gd name="T41" fmla="*/ 21 h 46"/>
                <a:gd name="T42" fmla="*/ 25 w 88"/>
                <a:gd name="T43" fmla="*/ 19 h 46"/>
                <a:gd name="T44" fmla="*/ 25 w 88"/>
                <a:gd name="T45" fmla="*/ 17 h 46"/>
                <a:gd name="T46" fmla="*/ 27 w 88"/>
                <a:gd name="T47" fmla="*/ 17 h 46"/>
                <a:gd name="T48" fmla="*/ 27 w 88"/>
                <a:gd name="T49" fmla="*/ 16 h 46"/>
                <a:gd name="T50" fmla="*/ 27 w 88"/>
                <a:gd name="T51" fmla="*/ 14 h 46"/>
                <a:gd name="T52" fmla="*/ 27 w 88"/>
                <a:gd name="T53" fmla="*/ 12 h 46"/>
                <a:gd name="T54" fmla="*/ 27 w 88"/>
                <a:gd name="T55" fmla="*/ 10 h 46"/>
                <a:gd name="T56" fmla="*/ 27 w 88"/>
                <a:gd name="T57" fmla="*/ 8 h 46"/>
                <a:gd name="T58" fmla="*/ 27 w 88"/>
                <a:gd name="T59" fmla="*/ 8 h 46"/>
                <a:gd name="T60" fmla="*/ 27 w 88"/>
                <a:gd name="T61" fmla="*/ 6 h 46"/>
                <a:gd name="T62" fmla="*/ 27 w 88"/>
                <a:gd name="T63" fmla="*/ 4 h 46"/>
                <a:gd name="T64" fmla="*/ 27 w 88"/>
                <a:gd name="T65" fmla="*/ 2 h 46"/>
                <a:gd name="T66" fmla="*/ 27 w 88"/>
                <a:gd name="T67" fmla="*/ 0 h 46"/>
                <a:gd name="T68" fmla="*/ 88 w 88"/>
                <a:gd name="T69" fmla="*/ 46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8"/>
                <a:gd name="T106" fmla="*/ 0 h 46"/>
                <a:gd name="T107" fmla="*/ 88 w 88"/>
                <a:gd name="T108" fmla="*/ 46 h 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8" h="46">
                  <a:moveTo>
                    <a:pt x="88" y="46"/>
                  </a:moveTo>
                  <a:lnTo>
                    <a:pt x="0" y="46"/>
                  </a:lnTo>
                  <a:lnTo>
                    <a:pt x="2" y="44"/>
                  </a:lnTo>
                  <a:lnTo>
                    <a:pt x="4" y="44"/>
                  </a:lnTo>
                  <a:lnTo>
                    <a:pt x="6" y="42"/>
                  </a:lnTo>
                  <a:lnTo>
                    <a:pt x="8" y="42"/>
                  </a:lnTo>
                  <a:lnTo>
                    <a:pt x="8" y="40"/>
                  </a:lnTo>
                  <a:lnTo>
                    <a:pt x="10" y="38"/>
                  </a:lnTo>
                  <a:lnTo>
                    <a:pt x="12" y="36"/>
                  </a:lnTo>
                  <a:lnTo>
                    <a:pt x="13" y="36"/>
                  </a:lnTo>
                  <a:lnTo>
                    <a:pt x="15" y="33"/>
                  </a:lnTo>
                  <a:lnTo>
                    <a:pt x="17" y="33"/>
                  </a:lnTo>
                  <a:lnTo>
                    <a:pt x="19" y="29"/>
                  </a:lnTo>
                  <a:lnTo>
                    <a:pt x="21" y="27"/>
                  </a:lnTo>
                  <a:lnTo>
                    <a:pt x="23" y="25"/>
                  </a:lnTo>
                  <a:lnTo>
                    <a:pt x="23" y="23"/>
                  </a:lnTo>
                  <a:lnTo>
                    <a:pt x="23" y="21"/>
                  </a:lnTo>
                  <a:lnTo>
                    <a:pt x="25" y="19"/>
                  </a:lnTo>
                  <a:lnTo>
                    <a:pt x="25" y="17"/>
                  </a:lnTo>
                  <a:lnTo>
                    <a:pt x="27" y="17"/>
                  </a:lnTo>
                  <a:lnTo>
                    <a:pt x="27" y="16"/>
                  </a:lnTo>
                  <a:lnTo>
                    <a:pt x="27" y="14"/>
                  </a:lnTo>
                  <a:lnTo>
                    <a:pt x="27" y="12"/>
                  </a:lnTo>
                  <a:lnTo>
                    <a:pt x="27" y="10"/>
                  </a:lnTo>
                  <a:lnTo>
                    <a:pt x="27" y="8"/>
                  </a:lnTo>
                  <a:lnTo>
                    <a:pt x="27" y="6"/>
                  </a:lnTo>
                  <a:lnTo>
                    <a:pt x="27" y="4"/>
                  </a:lnTo>
                  <a:lnTo>
                    <a:pt x="27" y="2"/>
                  </a:lnTo>
                  <a:lnTo>
                    <a:pt x="27" y="0"/>
                  </a:lnTo>
                  <a:lnTo>
                    <a:pt x="88" y="46"/>
                  </a:lnTo>
                  <a:close/>
                </a:path>
              </a:pathLst>
            </a:custGeom>
            <a:solidFill>
              <a:srgbClr val="000000"/>
            </a:solidFill>
            <a:ln w="9525">
              <a:noFill/>
              <a:round/>
              <a:headEnd/>
              <a:tailEnd/>
            </a:ln>
          </p:spPr>
          <p:txBody>
            <a:bodyPr/>
            <a:lstStyle/>
            <a:p>
              <a:endParaRPr lang="pt-BR"/>
            </a:p>
          </p:txBody>
        </p:sp>
        <p:sp>
          <p:nvSpPr>
            <p:cNvPr id="21608" name="Freeform 698"/>
            <p:cNvSpPr>
              <a:spLocks/>
            </p:cNvSpPr>
            <p:nvPr/>
          </p:nvSpPr>
          <p:spPr bwMode="auto">
            <a:xfrm>
              <a:off x="4466" y="3082"/>
              <a:ext cx="7" cy="7"/>
            </a:xfrm>
            <a:custGeom>
              <a:avLst/>
              <a:gdLst>
                <a:gd name="T0" fmla="*/ 0 w 7"/>
                <a:gd name="T1" fmla="*/ 7 h 7"/>
                <a:gd name="T2" fmla="*/ 3 w 7"/>
                <a:gd name="T3" fmla="*/ 7 h 7"/>
                <a:gd name="T4" fmla="*/ 3 w 7"/>
                <a:gd name="T5" fmla="*/ 7 h 7"/>
                <a:gd name="T6" fmla="*/ 7 w 7"/>
                <a:gd name="T7" fmla="*/ 5 h 7"/>
                <a:gd name="T8" fmla="*/ 7 w 7"/>
                <a:gd name="T9" fmla="*/ 5 h 7"/>
                <a:gd name="T10" fmla="*/ 7 w 7"/>
                <a:gd name="T11" fmla="*/ 4 h 7"/>
                <a:gd name="T12" fmla="*/ 7 w 7"/>
                <a:gd name="T13" fmla="*/ 2 h 7"/>
                <a:gd name="T14" fmla="*/ 7 w 7"/>
                <a:gd name="T15" fmla="*/ 2 h 7"/>
                <a:gd name="T16" fmla="*/ 3 w 7"/>
                <a:gd name="T17" fmla="*/ 0 h 7"/>
                <a:gd name="T18" fmla="*/ 0 w 7"/>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7"/>
                <a:gd name="T32" fmla="*/ 7 w 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7">
                  <a:moveTo>
                    <a:pt x="0" y="7"/>
                  </a:moveTo>
                  <a:lnTo>
                    <a:pt x="3" y="7"/>
                  </a:lnTo>
                  <a:lnTo>
                    <a:pt x="7" y="5"/>
                  </a:lnTo>
                  <a:lnTo>
                    <a:pt x="7" y="4"/>
                  </a:lnTo>
                  <a:lnTo>
                    <a:pt x="7" y="2"/>
                  </a:lnTo>
                  <a:lnTo>
                    <a:pt x="3" y="0"/>
                  </a:lnTo>
                  <a:lnTo>
                    <a:pt x="0" y="7"/>
                  </a:lnTo>
                  <a:close/>
                </a:path>
              </a:pathLst>
            </a:custGeom>
            <a:solidFill>
              <a:srgbClr val="000000"/>
            </a:solidFill>
            <a:ln w="9525">
              <a:noFill/>
              <a:round/>
              <a:headEnd/>
              <a:tailEnd/>
            </a:ln>
          </p:spPr>
          <p:txBody>
            <a:bodyPr/>
            <a:lstStyle/>
            <a:p>
              <a:endParaRPr lang="pt-BR"/>
            </a:p>
          </p:txBody>
        </p:sp>
        <p:sp>
          <p:nvSpPr>
            <p:cNvPr id="21609" name="Freeform 699"/>
            <p:cNvSpPr>
              <a:spLocks/>
            </p:cNvSpPr>
            <p:nvPr/>
          </p:nvSpPr>
          <p:spPr bwMode="auto">
            <a:xfrm>
              <a:off x="4340" y="3036"/>
              <a:ext cx="129" cy="53"/>
            </a:xfrm>
            <a:custGeom>
              <a:avLst/>
              <a:gdLst>
                <a:gd name="T0" fmla="*/ 0 w 129"/>
                <a:gd name="T1" fmla="*/ 6 h 53"/>
                <a:gd name="T2" fmla="*/ 19 w 129"/>
                <a:gd name="T3" fmla="*/ 13 h 53"/>
                <a:gd name="T4" fmla="*/ 38 w 129"/>
                <a:gd name="T5" fmla="*/ 23 h 53"/>
                <a:gd name="T6" fmla="*/ 59 w 129"/>
                <a:gd name="T7" fmla="*/ 31 h 53"/>
                <a:gd name="T8" fmla="*/ 80 w 129"/>
                <a:gd name="T9" fmla="*/ 38 h 53"/>
                <a:gd name="T10" fmla="*/ 99 w 129"/>
                <a:gd name="T11" fmla="*/ 44 h 53"/>
                <a:gd name="T12" fmla="*/ 112 w 129"/>
                <a:gd name="T13" fmla="*/ 50 h 53"/>
                <a:gd name="T14" fmla="*/ 122 w 129"/>
                <a:gd name="T15" fmla="*/ 51 h 53"/>
                <a:gd name="T16" fmla="*/ 126 w 129"/>
                <a:gd name="T17" fmla="*/ 53 h 53"/>
                <a:gd name="T18" fmla="*/ 129 w 129"/>
                <a:gd name="T19" fmla="*/ 46 h 53"/>
                <a:gd name="T20" fmla="*/ 128 w 129"/>
                <a:gd name="T21" fmla="*/ 44 h 53"/>
                <a:gd name="T22" fmla="*/ 118 w 129"/>
                <a:gd name="T23" fmla="*/ 42 h 53"/>
                <a:gd name="T24" fmla="*/ 103 w 129"/>
                <a:gd name="T25" fmla="*/ 36 h 53"/>
                <a:gd name="T26" fmla="*/ 86 w 129"/>
                <a:gd name="T27" fmla="*/ 31 h 53"/>
                <a:gd name="T28" fmla="*/ 63 w 129"/>
                <a:gd name="T29" fmla="*/ 23 h 53"/>
                <a:gd name="T30" fmla="*/ 44 w 129"/>
                <a:gd name="T31" fmla="*/ 15 h 53"/>
                <a:gd name="T32" fmla="*/ 25 w 129"/>
                <a:gd name="T33" fmla="*/ 8 h 53"/>
                <a:gd name="T34" fmla="*/ 8 w 129"/>
                <a:gd name="T35" fmla="*/ 0 h 53"/>
                <a:gd name="T36" fmla="*/ 0 w 129"/>
                <a:gd name="T37" fmla="*/ 6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53"/>
                <a:gd name="T59" fmla="*/ 129 w 129"/>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53">
                  <a:moveTo>
                    <a:pt x="0" y="6"/>
                  </a:moveTo>
                  <a:lnTo>
                    <a:pt x="19" y="13"/>
                  </a:lnTo>
                  <a:lnTo>
                    <a:pt x="38" y="23"/>
                  </a:lnTo>
                  <a:lnTo>
                    <a:pt x="59" y="31"/>
                  </a:lnTo>
                  <a:lnTo>
                    <a:pt x="80" y="38"/>
                  </a:lnTo>
                  <a:lnTo>
                    <a:pt x="99" y="44"/>
                  </a:lnTo>
                  <a:lnTo>
                    <a:pt x="112" y="50"/>
                  </a:lnTo>
                  <a:lnTo>
                    <a:pt x="122" y="51"/>
                  </a:lnTo>
                  <a:lnTo>
                    <a:pt x="126" y="53"/>
                  </a:lnTo>
                  <a:lnTo>
                    <a:pt x="129" y="46"/>
                  </a:lnTo>
                  <a:lnTo>
                    <a:pt x="128" y="44"/>
                  </a:lnTo>
                  <a:lnTo>
                    <a:pt x="118" y="42"/>
                  </a:lnTo>
                  <a:lnTo>
                    <a:pt x="103" y="36"/>
                  </a:lnTo>
                  <a:lnTo>
                    <a:pt x="86" y="31"/>
                  </a:lnTo>
                  <a:lnTo>
                    <a:pt x="63" y="23"/>
                  </a:lnTo>
                  <a:lnTo>
                    <a:pt x="44" y="15"/>
                  </a:lnTo>
                  <a:lnTo>
                    <a:pt x="25" y="8"/>
                  </a:lnTo>
                  <a:lnTo>
                    <a:pt x="8" y="0"/>
                  </a:lnTo>
                  <a:lnTo>
                    <a:pt x="0" y="6"/>
                  </a:lnTo>
                  <a:close/>
                </a:path>
              </a:pathLst>
            </a:custGeom>
            <a:solidFill>
              <a:srgbClr val="000000"/>
            </a:solidFill>
            <a:ln w="9525">
              <a:noFill/>
              <a:round/>
              <a:headEnd/>
              <a:tailEnd/>
            </a:ln>
          </p:spPr>
          <p:txBody>
            <a:bodyPr/>
            <a:lstStyle/>
            <a:p>
              <a:endParaRPr lang="pt-BR"/>
            </a:p>
          </p:txBody>
        </p:sp>
        <p:sp>
          <p:nvSpPr>
            <p:cNvPr id="21610" name="Freeform 700"/>
            <p:cNvSpPr>
              <a:spLocks/>
            </p:cNvSpPr>
            <p:nvPr/>
          </p:nvSpPr>
          <p:spPr bwMode="auto">
            <a:xfrm>
              <a:off x="4211" y="2975"/>
              <a:ext cx="137" cy="67"/>
            </a:xfrm>
            <a:custGeom>
              <a:avLst/>
              <a:gdLst>
                <a:gd name="T0" fmla="*/ 0 w 137"/>
                <a:gd name="T1" fmla="*/ 8 h 67"/>
                <a:gd name="T2" fmla="*/ 4 w 137"/>
                <a:gd name="T3" fmla="*/ 10 h 67"/>
                <a:gd name="T4" fmla="*/ 14 w 137"/>
                <a:gd name="T5" fmla="*/ 14 h 67"/>
                <a:gd name="T6" fmla="*/ 29 w 137"/>
                <a:gd name="T7" fmla="*/ 21 h 67"/>
                <a:gd name="T8" fmla="*/ 50 w 137"/>
                <a:gd name="T9" fmla="*/ 31 h 67"/>
                <a:gd name="T10" fmla="*/ 71 w 137"/>
                <a:gd name="T11" fmla="*/ 38 h 67"/>
                <a:gd name="T12" fmla="*/ 91 w 137"/>
                <a:gd name="T13" fmla="*/ 50 h 67"/>
                <a:gd name="T14" fmla="*/ 112 w 137"/>
                <a:gd name="T15" fmla="*/ 59 h 67"/>
                <a:gd name="T16" fmla="*/ 129 w 137"/>
                <a:gd name="T17" fmla="*/ 67 h 67"/>
                <a:gd name="T18" fmla="*/ 137 w 137"/>
                <a:gd name="T19" fmla="*/ 61 h 67"/>
                <a:gd name="T20" fmla="*/ 120 w 137"/>
                <a:gd name="T21" fmla="*/ 52 h 67"/>
                <a:gd name="T22" fmla="*/ 97 w 137"/>
                <a:gd name="T23" fmla="*/ 42 h 67"/>
                <a:gd name="T24" fmla="*/ 76 w 137"/>
                <a:gd name="T25" fmla="*/ 33 h 67"/>
                <a:gd name="T26" fmla="*/ 55 w 137"/>
                <a:gd name="T27" fmla="*/ 23 h 67"/>
                <a:gd name="T28" fmla="*/ 36 w 137"/>
                <a:gd name="T29" fmla="*/ 14 h 67"/>
                <a:gd name="T30" fmla="*/ 19 w 137"/>
                <a:gd name="T31" fmla="*/ 8 h 67"/>
                <a:gd name="T32" fmla="*/ 10 w 137"/>
                <a:gd name="T33" fmla="*/ 2 h 67"/>
                <a:gd name="T34" fmla="*/ 6 w 137"/>
                <a:gd name="T35" fmla="*/ 0 h 67"/>
                <a:gd name="T36" fmla="*/ 0 w 137"/>
                <a:gd name="T37" fmla="*/ 8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7"/>
                <a:gd name="T58" fmla="*/ 0 h 67"/>
                <a:gd name="T59" fmla="*/ 137 w 137"/>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7" h="67">
                  <a:moveTo>
                    <a:pt x="0" y="8"/>
                  </a:moveTo>
                  <a:lnTo>
                    <a:pt x="4" y="10"/>
                  </a:lnTo>
                  <a:lnTo>
                    <a:pt x="14" y="14"/>
                  </a:lnTo>
                  <a:lnTo>
                    <a:pt x="29" y="21"/>
                  </a:lnTo>
                  <a:lnTo>
                    <a:pt x="50" y="31"/>
                  </a:lnTo>
                  <a:lnTo>
                    <a:pt x="71" y="38"/>
                  </a:lnTo>
                  <a:lnTo>
                    <a:pt x="91" y="50"/>
                  </a:lnTo>
                  <a:lnTo>
                    <a:pt x="112" y="59"/>
                  </a:lnTo>
                  <a:lnTo>
                    <a:pt x="129" y="67"/>
                  </a:lnTo>
                  <a:lnTo>
                    <a:pt x="137" y="61"/>
                  </a:lnTo>
                  <a:lnTo>
                    <a:pt x="120" y="52"/>
                  </a:lnTo>
                  <a:lnTo>
                    <a:pt x="97" y="42"/>
                  </a:lnTo>
                  <a:lnTo>
                    <a:pt x="76" y="33"/>
                  </a:lnTo>
                  <a:lnTo>
                    <a:pt x="55" y="23"/>
                  </a:lnTo>
                  <a:lnTo>
                    <a:pt x="36" y="14"/>
                  </a:lnTo>
                  <a:lnTo>
                    <a:pt x="19" y="8"/>
                  </a:lnTo>
                  <a:lnTo>
                    <a:pt x="10" y="2"/>
                  </a:lnTo>
                  <a:lnTo>
                    <a:pt x="6" y="0"/>
                  </a:lnTo>
                  <a:lnTo>
                    <a:pt x="0" y="8"/>
                  </a:lnTo>
                  <a:close/>
                </a:path>
              </a:pathLst>
            </a:custGeom>
            <a:solidFill>
              <a:srgbClr val="000000"/>
            </a:solidFill>
            <a:ln w="9525">
              <a:noFill/>
              <a:round/>
              <a:headEnd/>
              <a:tailEnd/>
            </a:ln>
          </p:spPr>
          <p:txBody>
            <a:bodyPr/>
            <a:lstStyle/>
            <a:p>
              <a:endParaRPr lang="pt-BR"/>
            </a:p>
          </p:txBody>
        </p:sp>
        <p:sp>
          <p:nvSpPr>
            <p:cNvPr id="21611" name="Freeform 701"/>
            <p:cNvSpPr>
              <a:spLocks/>
            </p:cNvSpPr>
            <p:nvPr/>
          </p:nvSpPr>
          <p:spPr bwMode="auto">
            <a:xfrm>
              <a:off x="4208" y="2975"/>
              <a:ext cx="9" cy="8"/>
            </a:xfrm>
            <a:custGeom>
              <a:avLst/>
              <a:gdLst>
                <a:gd name="T0" fmla="*/ 9 w 9"/>
                <a:gd name="T1" fmla="*/ 0 h 8"/>
                <a:gd name="T2" fmla="*/ 5 w 9"/>
                <a:gd name="T3" fmla="*/ 0 h 8"/>
                <a:gd name="T4" fmla="*/ 5 w 9"/>
                <a:gd name="T5" fmla="*/ 0 h 8"/>
                <a:gd name="T6" fmla="*/ 1 w 9"/>
                <a:gd name="T7" fmla="*/ 0 h 8"/>
                <a:gd name="T8" fmla="*/ 0 w 9"/>
                <a:gd name="T9" fmla="*/ 2 h 8"/>
                <a:gd name="T10" fmla="*/ 0 w 9"/>
                <a:gd name="T11" fmla="*/ 4 h 8"/>
                <a:gd name="T12" fmla="*/ 0 w 9"/>
                <a:gd name="T13" fmla="*/ 4 h 8"/>
                <a:gd name="T14" fmla="*/ 0 w 9"/>
                <a:gd name="T15" fmla="*/ 8 h 8"/>
                <a:gd name="T16" fmla="*/ 3 w 9"/>
                <a:gd name="T17" fmla="*/ 8 h 8"/>
                <a:gd name="T18" fmla="*/ 9 w 9"/>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8"/>
                <a:gd name="T32" fmla="*/ 9 w 9"/>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8">
                  <a:moveTo>
                    <a:pt x="9" y="0"/>
                  </a:moveTo>
                  <a:lnTo>
                    <a:pt x="5" y="0"/>
                  </a:lnTo>
                  <a:lnTo>
                    <a:pt x="1" y="0"/>
                  </a:lnTo>
                  <a:lnTo>
                    <a:pt x="0" y="2"/>
                  </a:lnTo>
                  <a:lnTo>
                    <a:pt x="0" y="4"/>
                  </a:lnTo>
                  <a:lnTo>
                    <a:pt x="0" y="8"/>
                  </a:lnTo>
                  <a:lnTo>
                    <a:pt x="3" y="8"/>
                  </a:lnTo>
                  <a:lnTo>
                    <a:pt x="9" y="0"/>
                  </a:lnTo>
                  <a:close/>
                </a:path>
              </a:pathLst>
            </a:custGeom>
            <a:solidFill>
              <a:srgbClr val="000000"/>
            </a:solidFill>
            <a:ln w="9525">
              <a:noFill/>
              <a:round/>
              <a:headEnd/>
              <a:tailEnd/>
            </a:ln>
          </p:spPr>
          <p:txBody>
            <a:bodyPr/>
            <a:lstStyle/>
            <a:p>
              <a:endParaRPr lang="pt-BR"/>
            </a:p>
          </p:txBody>
        </p:sp>
        <p:sp>
          <p:nvSpPr>
            <p:cNvPr id="21612" name="Freeform 702"/>
            <p:cNvSpPr>
              <a:spLocks/>
            </p:cNvSpPr>
            <p:nvPr/>
          </p:nvSpPr>
          <p:spPr bwMode="auto">
            <a:xfrm>
              <a:off x="3720" y="2917"/>
              <a:ext cx="64" cy="62"/>
            </a:xfrm>
            <a:custGeom>
              <a:avLst/>
              <a:gdLst>
                <a:gd name="T0" fmla="*/ 4 w 64"/>
                <a:gd name="T1" fmla="*/ 62 h 62"/>
                <a:gd name="T2" fmla="*/ 0 w 64"/>
                <a:gd name="T3" fmla="*/ 0 h 62"/>
                <a:gd name="T4" fmla="*/ 0 w 64"/>
                <a:gd name="T5" fmla="*/ 2 h 62"/>
                <a:gd name="T6" fmla="*/ 2 w 64"/>
                <a:gd name="T7" fmla="*/ 2 h 62"/>
                <a:gd name="T8" fmla="*/ 4 w 64"/>
                <a:gd name="T9" fmla="*/ 3 h 62"/>
                <a:gd name="T10" fmla="*/ 5 w 64"/>
                <a:gd name="T11" fmla="*/ 3 h 62"/>
                <a:gd name="T12" fmla="*/ 7 w 64"/>
                <a:gd name="T13" fmla="*/ 5 h 62"/>
                <a:gd name="T14" fmla="*/ 9 w 64"/>
                <a:gd name="T15" fmla="*/ 5 h 62"/>
                <a:gd name="T16" fmla="*/ 11 w 64"/>
                <a:gd name="T17" fmla="*/ 7 h 62"/>
                <a:gd name="T18" fmla="*/ 13 w 64"/>
                <a:gd name="T19" fmla="*/ 7 h 62"/>
                <a:gd name="T20" fmla="*/ 13 w 64"/>
                <a:gd name="T21" fmla="*/ 9 h 62"/>
                <a:gd name="T22" fmla="*/ 17 w 64"/>
                <a:gd name="T23" fmla="*/ 9 h 62"/>
                <a:gd name="T24" fmla="*/ 19 w 64"/>
                <a:gd name="T25" fmla="*/ 11 h 62"/>
                <a:gd name="T26" fmla="*/ 19 w 64"/>
                <a:gd name="T27" fmla="*/ 11 h 62"/>
                <a:gd name="T28" fmla="*/ 23 w 64"/>
                <a:gd name="T29" fmla="*/ 11 h 62"/>
                <a:gd name="T30" fmla="*/ 23 w 64"/>
                <a:gd name="T31" fmla="*/ 13 h 62"/>
                <a:gd name="T32" fmla="*/ 26 w 64"/>
                <a:gd name="T33" fmla="*/ 15 h 62"/>
                <a:gd name="T34" fmla="*/ 28 w 64"/>
                <a:gd name="T35" fmla="*/ 15 h 62"/>
                <a:gd name="T36" fmla="*/ 30 w 64"/>
                <a:gd name="T37" fmla="*/ 15 h 62"/>
                <a:gd name="T38" fmla="*/ 32 w 64"/>
                <a:gd name="T39" fmla="*/ 15 h 62"/>
                <a:gd name="T40" fmla="*/ 34 w 64"/>
                <a:gd name="T41" fmla="*/ 17 h 62"/>
                <a:gd name="T42" fmla="*/ 36 w 64"/>
                <a:gd name="T43" fmla="*/ 17 h 62"/>
                <a:gd name="T44" fmla="*/ 38 w 64"/>
                <a:gd name="T45" fmla="*/ 17 h 62"/>
                <a:gd name="T46" fmla="*/ 40 w 64"/>
                <a:gd name="T47" fmla="*/ 17 h 62"/>
                <a:gd name="T48" fmla="*/ 43 w 64"/>
                <a:gd name="T49" fmla="*/ 17 h 62"/>
                <a:gd name="T50" fmla="*/ 43 w 64"/>
                <a:gd name="T51" fmla="*/ 17 h 62"/>
                <a:gd name="T52" fmla="*/ 47 w 64"/>
                <a:gd name="T53" fmla="*/ 17 h 62"/>
                <a:gd name="T54" fmla="*/ 49 w 64"/>
                <a:gd name="T55" fmla="*/ 19 h 62"/>
                <a:gd name="T56" fmla="*/ 51 w 64"/>
                <a:gd name="T57" fmla="*/ 19 h 62"/>
                <a:gd name="T58" fmla="*/ 55 w 64"/>
                <a:gd name="T59" fmla="*/ 19 h 62"/>
                <a:gd name="T60" fmla="*/ 55 w 64"/>
                <a:gd name="T61" fmla="*/ 19 h 62"/>
                <a:gd name="T62" fmla="*/ 59 w 64"/>
                <a:gd name="T63" fmla="*/ 19 h 62"/>
                <a:gd name="T64" fmla="*/ 61 w 64"/>
                <a:gd name="T65" fmla="*/ 17 h 62"/>
                <a:gd name="T66" fmla="*/ 64 w 64"/>
                <a:gd name="T67" fmla="*/ 17 h 62"/>
                <a:gd name="T68" fmla="*/ 4 w 64"/>
                <a:gd name="T69" fmla="*/ 62 h 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62"/>
                <a:gd name="T107" fmla="*/ 64 w 64"/>
                <a:gd name="T108" fmla="*/ 62 h 6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62">
                  <a:moveTo>
                    <a:pt x="4" y="62"/>
                  </a:moveTo>
                  <a:lnTo>
                    <a:pt x="0" y="0"/>
                  </a:lnTo>
                  <a:lnTo>
                    <a:pt x="0" y="2"/>
                  </a:lnTo>
                  <a:lnTo>
                    <a:pt x="2" y="2"/>
                  </a:lnTo>
                  <a:lnTo>
                    <a:pt x="4" y="3"/>
                  </a:lnTo>
                  <a:lnTo>
                    <a:pt x="5" y="3"/>
                  </a:lnTo>
                  <a:lnTo>
                    <a:pt x="7" y="5"/>
                  </a:lnTo>
                  <a:lnTo>
                    <a:pt x="9" y="5"/>
                  </a:lnTo>
                  <a:lnTo>
                    <a:pt x="11" y="7"/>
                  </a:lnTo>
                  <a:lnTo>
                    <a:pt x="13" y="7"/>
                  </a:lnTo>
                  <a:lnTo>
                    <a:pt x="13" y="9"/>
                  </a:lnTo>
                  <a:lnTo>
                    <a:pt x="17" y="9"/>
                  </a:lnTo>
                  <a:lnTo>
                    <a:pt x="19" y="11"/>
                  </a:lnTo>
                  <a:lnTo>
                    <a:pt x="23" y="11"/>
                  </a:lnTo>
                  <a:lnTo>
                    <a:pt x="23" y="13"/>
                  </a:lnTo>
                  <a:lnTo>
                    <a:pt x="26" y="15"/>
                  </a:lnTo>
                  <a:lnTo>
                    <a:pt x="28" y="15"/>
                  </a:lnTo>
                  <a:lnTo>
                    <a:pt x="30" y="15"/>
                  </a:lnTo>
                  <a:lnTo>
                    <a:pt x="32" y="15"/>
                  </a:lnTo>
                  <a:lnTo>
                    <a:pt x="34" y="17"/>
                  </a:lnTo>
                  <a:lnTo>
                    <a:pt x="36" y="17"/>
                  </a:lnTo>
                  <a:lnTo>
                    <a:pt x="38" y="17"/>
                  </a:lnTo>
                  <a:lnTo>
                    <a:pt x="40" y="17"/>
                  </a:lnTo>
                  <a:lnTo>
                    <a:pt x="43" y="17"/>
                  </a:lnTo>
                  <a:lnTo>
                    <a:pt x="47" y="17"/>
                  </a:lnTo>
                  <a:lnTo>
                    <a:pt x="49" y="19"/>
                  </a:lnTo>
                  <a:lnTo>
                    <a:pt x="51" y="19"/>
                  </a:lnTo>
                  <a:lnTo>
                    <a:pt x="55" y="19"/>
                  </a:lnTo>
                  <a:lnTo>
                    <a:pt x="59" y="19"/>
                  </a:lnTo>
                  <a:lnTo>
                    <a:pt x="61" y="17"/>
                  </a:lnTo>
                  <a:lnTo>
                    <a:pt x="64" y="17"/>
                  </a:lnTo>
                  <a:lnTo>
                    <a:pt x="4" y="62"/>
                  </a:lnTo>
                  <a:close/>
                </a:path>
              </a:pathLst>
            </a:custGeom>
            <a:solidFill>
              <a:srgbClr val="000000"/>
            </a:solidFill>
            <a:ln w="9525">
              <a:noFill/>
              <a:round/>
              <a:headEnd/>
              <a:tailEnd/>
            </a:ln>
          </p:spPr>
          <p:txBody>
            <a:bodyPr/>
            <a:lstStyle/>
            <a:p>
              <a:endParaRPr lang="pt-BR"/>
            </a:p>
          </p:txBody>
        </p:sp>
        <p:sp>
          <p:nvSpPr>
            <p:cNvPr id="21613" name="Freeform 703"/>
            <p:cNvSpPr>
              <a:spLocks/>
            </p:cNvSpPr>
            <p:nvPr/>
          </p:nvSpPr>
          <p:spPr bwMode="auto">
            <a:xfrm>
              <a:off x="3731" y="2951"/>
              <a:ext cx="12" cy="6"/>
            </a:xfrm>
            <a:custGeom>
              <a:avLst/>
              <a:gdLst>
                <a:gd name="T0" fmla="*/ 0 w 12"/>
                <a:gd name="T1" fmla="*/ 0 h 6"/>
                <a:gd name="T2" fmla="*/ 0 w 12"/>
                <a:gd name="T3" fmla="*/ 2 h 6"/>
                <a:gd name="T4" fmla="*/ 0 w 12"/>
                <a:gd name="T5" fmla="*/ 4 h 6"/>
                <a:gd name="T6" fmla="*/ 2 w 12"/>
                <a:gd name="T7" fmla="*/ 6 h 6"/>
                <a:gd name="T8" fmla="*/ 2 w 12"/>
                <a:gd name="T9" fmla="*/ 6 h 6"/>
                <a:gd name="T10" fmla="*/ 6 w 12"/>
                <a:gd name="T11" fmla="*/ 6 h 6"/>
                <a:gd name="T12" fmla="*/ 8 w 12"/>
                <a:gd name="T13" fmla="*/ 6 h 6"/>
                <a:gd name="T14" fmla="*/ 10 w 12"/>
                <a:gd name="T15" fmla="*/ 6 h 6"/>
                <a:gd name="T16" fmla="*/ 12 w 12"/>
                <a:gd name="T17" fmla="*/ 4 h 6"/>
                <a:gd name="T18" fmla="*/ 0 w 12"/>
                <a:gd name="T19" fmla="*/ 0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6"/>
                <a:gd name="T32" fmla="*/ 12 w 12"/>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6">
                  <a:moveTo>
                    <a:pt x="0" y="0"/>
                  </a:moveTo>
                  <a:lnTo>
                    <a:pt x="0" y="2"/>
                  </a:lnTo>
                  <a:lnTo>
                    <a:pt x="0" y="4"/>
                  </a:lnTo>
                  <a:lnTo>
                    <a:pt x="2" y="6"/>
                  </a:lnTo>
                  <a:lnTo>
                    <a:pt x="6" y="6"/>
                  </a:lnTo>
                  <a:lnTo>
                    <a:pt x="8" y="6"/>
                  </a:lnTo>
                  <a:lnTo>
                    <a:pt x="10" y="6"/>
                  </a:lnTo>
                  <a:lnTo>
                    <a:pt x="12" y="4"/>
                  </a:lnTo>
                  <a:lnTo>
                    <a:pt x="0" y="0"/>
                  </a:lnTo>
                  <a:close/>
                </a:path>
              </a:pathLst>
            </a:custGeom>
            <a:solidFill>
              <a:srgbClr val="000000"/>
            </a:solidFill>
            <a:ln w="9525">
              <a:noFill/>
              <a:round/>
              <a:headEnd/>
              <a:tailEnd/>
            </a:ln>
          </p:spPr>
          <p:txBody>
            <a:bodyPr/>
            <a:lstStyle/>
            <a:p>
              <a:endParaRPr lang="pt-BR"/>
            </a:p>
          </p:txBody>
        </p:sp>
        <p:sp>
          <p:nvSpPr>
            <p:cNvPr id="21614" name="Freeform 704"/>
            <p:cNvSpPr>
              <a:spLocks/>
            </p:cNvSpPr>
            <p:nvPr/>
          </p:nvSpPr>
          <p:spPr bwMode="auto">
            <a:xfrm>
              <a:off x="3731" y="2860"/>
              <a:ext cx="112" cy="95"/>
            </a:xfrm>
            <a:custGeom>
              <a:avLst/>
              <a:gdLst>
                <a:gd name="T0" fmla="*/ 108 w 112"/>
                <a:gd name="T1" fmla="*/ 0 h 95"/>
                <a:gd name="T2" fmla="*/ 95 w 112"/>
                <a:gd name="T3" fmla="*/ 4 h 95"/>
                <a:gd name="T4" fmla="*/ 84 w 112"/>
                <a:gd name="T5" fmla="*/ 9 h 95"/>
                <a:gd name="T6" fmla="*/ 72 w 112"/>
                <a:gd name="T7" fmla="*/ 15 h 95"/>
                <a:gd name="T8" fmla="*/ 61 w 112"/>
                <a:gd name="T9" fmla="*/ 22 h 95"/>
                <a:gd name="T10" fmla="*/ 51 w 112"/>
                <a:gd name="T11" fmla="*/ 30 h 95"/>
                <a:gd name="T12" fmla="*/ 44 w 112"/>
                <a:gd name="T13" fmla="*/ 38 h 95"/>
                <a:gd name="T14" fmla="*/ 34 w 112"/>
                <a:gd name="T15" fmla="*/ 45 h 95"/>
                <a:gd name="T16" fmla="*/ 27 w 112"/>
                <a:gd name="T17" fmla="*/ 53 h 95"/>
                <a:gd name="T18" fmla="*/ 15 w 112"/>
                <a:gd name="T19" fmla="*/ 66 h 95"/>
                <a:gd name="T20" fmla="*/ 8 w 112"/>
                <a:gd name="T21" fmla="*/ 79 h 95"/>
                <a:gd name="T22" fmla="*/ 2 w 112"/>
                <a:gd name="T23" fmla="*/ 89 h 95"/>
                <a:gd name="T24" fmla="*/ 0 w 112"/>
                <a:gd name="T25" fmla="*/ 91 h 95"/>
                <a:gd name="T26" fmla="*/ 12 w 112"/>
                <a:gd name="T27" fmla="*/ 95 h 95"/>
                <a:gd name="T28" fmla="*/ 12 w 112"/>
                <a:gd name="T29" fmla="*/ 91 h 95"/>
                <a:gd name="T30" fmla="*/ 17 w 112"/>
                <a:gd name="T31" fmla="*/ 83 h 95"/>
                <a:gd name="T32" fmla="*/ 27 w 112"/>
                <a:gd name="T33" fmla="*/ 72 h 95"/>
                <a:gd name="T34" fmla="*/ 38 w 112"/>
                <a:gd name="T35" fmla="*/ 57 h 95"/>
                <a:gd name="T36" fmla="*/ 44 w 112"/>
                <a:gd name="T37" fmla="*/ 49 h 95"/>
                <a:gd name="T38" fmla="*/ 53 w 112"/>
                <a:gd name="T39" fmla="*/ 41 h 95"/>
                <a:gd name="T40" fmla="*/ 61 w 112"/>
                <a:gd name="T41" fmla="*/ 34 h 95"/>
                <a:gd name="T42" fmla="*/ 69 w 112"/>
                <a:gd name="T43" fmla="*/ 28 h 95"/>
                <a:gd name="T44" fmla="*/ 78 w 112"/>
                <a:gd name="T45" fmla="*/ 22 h 95"/>
                <a:gd name="T46" fmla="*/ 89 w 112"/>
                <a:gd name="T47" fmla="*/ 15 h 95"/>
                <a:gd name="T48" fmla="*/ 101 w 112"/>
                <a:gd name="T49" fmla="*/ 11 h 95"/>
                <a:gd name="T50" fmla="*/ 112 w 112"/>
                <a:gd name="T51" fmla="*/ 7 h 95"/>
                <a:gd name="T52" fmla="*/ 108 w 112"/>
                <a:gd name="T53" fmla="*/ 0 h 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2"/>
                <a:gd name="T82" fmla="*/ 0 h 95"/>
                <a:gd name="T83" fmla="*/ 112 w 112"/>
                <a:gd name="T84" fmla="*/ 95 h 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2" h="95">
                  <a:moveTo>
                    <a:pt x="108" y="0"/>
                  </a:moveTo>
                  <a:lnTo>
                    <a:pt x="95" y="4"/>
                  </a:lnTo>
                  <a:lnTo>
                    <a:pt x="84" y="9"/>
                  </a:lnTo>
                  <a:lnTo>
                    <a:pt x="72" y="15"/>
                  </a:lnTo>
                  <a:lnTo>
                    <a:pt x="61" y="22"/>
                  </a:lnTo>
                  <a:lnTo>
                    <a:pt x="51" y="30"/>
                  </a:lnTo>
                  <a:lnTo>
                    <a:pt x="44" y="38"/>
                  </a:lnTo>
                  <a:lnTo>
                    <a:pt x="34" y="45"/>
                  </a:lnTo>
                  <a:lnTo>
                    <a:pt x="27" y="53"/>
                  </a:lnTo>
                  <a:lnTo>
                    <a:pt x="15" y="66"/>
                  </a:lnTo>
                  <a:lnTo>
                    <a:pt x="8" y="79"/>
                  </a:lnTo>
                  <a:lnTo>
                    <a:pt x="2" y="89"/>
                  </a:lnTo>
                  <a:lnTo>
                    <a:pt x="0" y="91"/>
                  </a:lnTo>
                  <a:lnTo>
                    <a:pt x="12" y="95"/>
                  </a:lnTo>
                  <a:lnTo>
                    <a:pt x="12" y="91"/>
                  </a:lnTo>
                  <a:lnTo>
                    <a:pt x="17" y="83"/>
                  </a:lnTo>
                  <a:lnTo>
                    <a:pt x="27" y="72"/>
                  </a:lnTo>
                  <a:lnTo>
                    <a:pt x="38" y="57"/>
                  </a:lnTo>
                  <a:lnTo>
                    <a:pt x="44" y="49"/>
                  </a:lnTo>
                  <a:lnTo>
                    <a:pt x="53" y="41"/>
                  </a:lnTo>
                  <a:lnTo>
                    <a:pt x="61" y="34"/>
                  </a:lnTo>
                  <a:lnTo>
                    <a:pt x="69" y="28"/>
                  </a:lnTo>
                  <a:lnTo>
                    <a:pt x="78" y="22"/>
                  </a:lnTo>
                  <a:lnTo>
                    <a:pt x="89" y="15"/>
                  </a:lnTo>
                  <a:lnTo>
                    <a:pt x="101" y="11"/>
                  </a:lnTo>
                  <a:lnTo>
                    <a:pt x="112" y="7"/>
                  </a:lnTo>
                  <a:lnTo>
                    <a:pt x="108" y="0"/>
                  </a:lnTo>
                  <a:close/>
                </a:path>
              </a:pathLst>
            </a:custGeom>
            <a:solidFill>
              <a:srgbClr val="000000"/>
            </a:solidFill>
            <a:ln w="9525">
              <a:noFill/>
              <a:round/>
              <a:headEnd/>
              <a:tailEnd/>
            </a:ln>
          </p:spPr>
          <p:txBody>
            <a:bodyPr/>
            <a:lstStyle/>
            <a:p>
              <a:endParaRPr lang="pt-BR"/>
            </a:p>
          </p:txBody>
        </p:sp>
        <p:sp>
          <p:nvSpPr>
            <p:cNvPr id="21615" name="Freeform 705"/>
            <p:cNvSpPr>
              <a:spLocks/>
            </p:cNvSpPr>
            <p:nvPr/>
          </p:nvSpPr>
          <p:spPr bwMode="auto">
            <a:xfrm>
              <a:off x="3839" y="2846"/>
              <a:ext cx="162" cy="31"/>
            </a:xfrm>
            <a:custGeom>
              <a:avLst/>
              <a:gdLst>
                <a:gd name="T0" fmla="*/ 162 w 162"/>
                <a:gd name="T1" fmla="*/ 23 h 31"/>
                <a:gd name="T2" fmla="*/ 141 w 162"/>
                <a:gd name="T3" fmla="*/ 14 h 31"/>
                <a:gd name="T4" fmla="*/ 124 w 162"/>
                <a:gd name="T5" fmla="*/ 6 h 31"/>
                <a:gd name="T6" fmla="*/ 114 w 162"/>
                <a:gd name="T7" fmla="*/ 4 h 31"/>
                <a:gd name="T8" fmla="*/ 105 w 162"/>
                <a:gd name="T9" fmla="*/ 2 h 31"/>
                <a:gd name="T10" fmla="*/ 95 w 162"/>
                <a:gd name="T11" fmla="*/ 0 h 31"/>
                <a:gd name="T12" fmla="*/ 86 w 162"/>
                <a:gd name="T13" fmla="*/ 0 h 31"/>
                <a:gd name="T14" fmla="*/ 67 w 162"/>
                <a:gd name="T15" fmla="*/ 0 h 31"/>
                <a:gd name="T16" fmla="*/ 46 w 162"/>
                <a:gd name="T17" fmla="*/ 2 h 31"/>
                <a:gd name="T18" fmla="*/ 25 w 162"/>
                <a:gd name="T19" fmla="*/ 8 h 31"/>
                <a:gd name="T20" fmla="*/ 0 w 162"/>
                <a:gd name="T21" fmla="*/ 14 h 31"/>
                <a:gd name="T22" fmla="*/ 4 w 162"/>
                <a:gd name="T23" fmla="*/ 21 h 31"/>
                <a:gd name="T24" fmla="*/ 29 w 162"/>
                <a:gd name="T25" fmla="*/ 16 h 31"/>
                <a:gd name="T26" fmla="*/ 50 w 162"/>
                <a:gd name="T27" fmla="*/ 10 h 31"/>
                <a:gd name="T28" fmla="*/ 69 w 162"/>
                <a:gd name="T29" fmla="*/ 8 h 31"/>
                <a:gd name="T30" fmla="*/ 86 w 162"/>
                <a:gd name="T31" fmla="*/ 8 h 31"/>
                <a:gd name="T32" fmla="*/ 93 w 162"/>
                <a:gd name="T33" fmla="*/ 8 h 31"/>
                <a:gd name="T34" fmla="*/ 103 w 162"/>
                <a:gd name="T35" fmla="*/ 10 h 31"/>
                <a:gd name="T36" fmla="*/ 110 w 162"/>
                <a:gd name="T37" fmla="*/ 12 h 31"/>
                <a:gd name="T38" fmla="*/ 118 w 162"/>
                <a:gd name="T39" fmla="*/ 14 h 31"/>
                <a:gd name="T40" fmla="*/ 137 w 162"/>
                <a:gd name="T41" fmla="*/ 21 h 31"/>
                <a:gd name="T42" fmla="*/ 154 w 162"/>
                <a:gd name="T43" fmla="*/ 31 h 31"/>
                <a:gd name="T44" fmla="*/ 162 w 162"/>
                <a:gd name="T45" fmla="*/ 23 h 3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2"/>
                <a:gd name="T70" fmla="*/ 0 h 31"/>
                <a:gd name="T71" fmla="*/ 162 w 162"/>
                <a:gd name="T72" fmla="*/ 31 h 3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2" h="31">
                  <a:moveTo>
                    <a:pt x="162" y="23"/>
                  </a:moveTo>
                  <a:lnTo>
                    <a:pt x="141" y="14"/>
                  </a:lnTo>
                  <a:lnTo>
                    <a:pt x="124" y="6"/>
                  </a:lnTo>
                  <a:lnTo>
                    <a:pt x="114" y="4"/>
                  </a:lnTo>
                  <a:lnTo>
                    <a:pt x="105" y="2"/>
                  </a:lnTo>
                  <a:lnTo>
                    <a:pt x="95" y="0"/>
                  </a:lnTo>
                  <a:lnTo>
                    <a:pt x="86" y="0"/>
                  </a:lnTo>
                  <a:lnTo>
                    <a:pt x="67" y="0"/>
                  </a:lnTo>
                  <a:lnTo>
                    <a:pt x="46" y="2"/>
                  </a:lnTo>
                  <a:lnTo>
                    <a:pt x="25" y="8"/>
                  </a:lnTo>
                  <a:lnTo>
                    <a:pt x="0" y="14"/>
                  </a:lnTo>
                  <a:lnTo>
                    <a:pt x="4" y="21"/>
                  </a:lnTo>
                  <a:lnTo>
                    <a:pt x="29" y="16"/>
                  </a:lnTo>
                  <a:lnTo>
                    <a:pt x="50" y="10"/>
                  </a:lnTo>
                  <a:lnTo>
                    <a:pt x="69" y="8"/>
                  </a:lnTo>
                  <a:lnTo>
                    <a:pt x="86" y="8"/>
                  </a:lnTo>
                  <a:lnTo>
                    <a:pt x="93" y="8"/>
                  </a:lnTo>
                  <a:lnTo>
                    <a:pt x="103" y="10"/>
                  </a:lnTo>
                  <a:lnTo>
                    <a:pt x="110" y="12"/>
                  </a:lnTo>
                  <a:lnTo>
                    <a:pt x="118" y="14"/>
                  </a:lnTo>
                  <a:lnTo>
                    <a:pt x="137" y="21"/>
                  </a:lnTo>
                  <a:lnTo>
                    <a:pt x="154" y="31"/>
                  </a:lnTo>
                  <a:lnTo>
                    <a:pt x="162" y="23"/>
                  </a:lnTo>
                  <a:close/>
                </a:path>
              </a:pathLst>
            </a:custGeom>
            <a:solidFill>
              <a:srgbClr val="000000"/>
            </a:solidFill>
            <a:ln w="9525">
              <a:noFill/>
              <a:round/>
              <a:headEnd/>
              <a:tailEnd/>
            </a:ln>
          </p:spPr>
          <p:txBody>
            <a:bodyPr/>
            <a:lstStyle/>
            <a:p>
              <a:endParaRPr lang="pt-BR"/>
            </a:p>
          </p:txBody>
        </p:sp>
        <p:sp>
          <p:nvSpPr>
            <p:cNvPr id="21616" name="Freeform 706"/>
            <p:cNvSpPr>
              <a:spLocks/>
            </p:cNvSpPr>
            <p:nvPr/>
          </p:nvSpPr>
          <p:spPr bwMode="auto">
            <a:xfrm>
              <a:off x="3993" y="2869"/>
              <a:ext cx="163" cy="108"/>
            </a:xfrm>
            <a:custGeom>
              <a:avLst/>
              <a:gdLst>
                <a:gd name="T0" fmla="*/ 163 w 163"/>
                <a:gd name="T1" fmla="*/ 103 h 108"/>
                <a:gd name="T2" fmla="*/ 158 w 163"/>
                <a:gd name="T3" fmla="*/ 99 h 108"/>
                <a:gd name="T4" fmla="*/ 146 w 163"/>
                <a:gd name="T5" fmla="*/ 91 h 108"/>
                <a:gd name="T6" fmla="*/ 127 w 163"/>
                <a:gd name="T7" fmla="*/ 78 h 108"/>
                <a:gd name="T8" fmla="*/ 104 w 163"/>
                <a:gd name="T9" fmla="*/ 63 h 108"/>
                <a:gd name="T10" fmla="*/ 80 w 163"/>
                <a:gd name="T11" fmla="*/ 46 h 108"/>
                <a:gd name="T12" fmla="*/ 53 w 163"/>
                <a:gd name="T13" fmla="*/ 29 h 108"/>
                <a:gd name="T14" fmla="*/ 29 w 163"/>
                <a:gd name="T15" fmla="*/ 13 h 108"/>
                <a:gd name="T16" fmla="*/ 8 w 163"/>
                <a:gd name="T17" fmla="*/ 0 h 108"/>
                <a:gd name="T18" fmla="*/ 0 w 163"/>
                <a:gd name="T19" fmla="*/ 8 h 108"/>
                <a:gd name="T20" fmla="*/ 21 w 163"/>
                <a:gd name="T21" fmla="*/ 21 h 108"/>
                <a:gd name="T22" fmla="*/ 46 w 163"/>
                <a:gd name="T23" fmla="*/ 36 h 108"/>
                <a:gd name="T24" fmla="*/ 72 w 163"/>
                <a:gd name="T25" fmla="*/ 51 h 108"/>
                <a:gd name="T26" fmla="*/ 97 w 163"/>
                <a:gd name="T27" fmla="*/ 69 h 108"/>
                <a:gd name="T28" fmla="*/ 120 w 163"/>
                <a:gd name="T29" fmla="*/ 84 h 108"/>
                <a:gd name="T30" fmla="*/ 139 w 163"/>
                <a:gd name="T31" fmla="*/ 95 h 108"/>
                <a:gd name="T32" fmla="*/ 152 w 163"/>
                <a:gd name="T33" fmla="*/ 105 h 108"/>
                <a:gd name="T34" fmla="*/ 156 w 163"/>
                <a:gd name="T35" fmla="*/ 108 h 108"/>
                <a:gd name="T36" fmla="*/ 163 w 163"/>
                <a:gd name="T37" fmla="*/ 103 h 10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3"/>
                <a:gd name="T58" fmla="*/ 0 h 108"/>
                <a:gd name="T59" fmla="*/ 163 w 163"/>
                <a:gd name="T60" fmla="*/ 108 h 10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3" h="108">
                  <a:moveTo>
                    <a:pt x="163" y="103"/>
                  </a:moveTo>
                  <a:lnTo>
                    <a:pt x="158" y="99"/>
                  </a:lnTo>
                  <a:lnTo>
                    <a:pt x="146" y="91"/>
                  </a:lnTo>
                  <a:lnTo>
                    <a:pt x="127" y="78"/>
                  </a:lnTo>
                  <a:lnTo>
                    <a:pt x="104" y="63"/>
                  </a:lnTo>
                  <a:lnTo>
                    <a:pt x="80" y="46"/>
                  </a:lnTo>
                  <a:lnTo>
                    <a:pt x="53" y="29"/>
                  </a:lnTo>
                  <a:lnTo>
                    <a:pt x="29" y="13"/>
                  </a:lnTo>
                  <a:lnTo>
                    <a:pt x="8" y="0"/>
                  </a:lnTo>
                  <a:lnTo>
                    <a:pt x="0" y="8"/>
                  </a:lnTo>
                  <a:lnTo>
                    <a:pt x="21" y="21"/>
                  </a:lnTo>
                  <a:lnTo>
                    <a:pt x="46" y="36"/>
                  </a:lnTo>
                  <a:lnTo>
                    <a:pt x="72" y="51"/>
                  </a:lnTo>
                  <a:lnTo>
                    <a:pt x="97" y="69"/>
                  </a:lnTo>
                  <a:lnTo>
                    <a:pt x="120" y="84"/>
                  </a:lnTo>
                  <a:lnTo>
                    <a:pt x="139" y="95"/>
                  </a:lnTo>
                  <a:lnTo>
                    <a:pt x="152" y="105"/>
                  </a:lnTo>
                  <a:lnTo>
                    <a:pt x="156" y="108"/>
                  </a:lnTo>
                  <a:lnTo>
                    <a:pt x="163" y="103"/>
                  </a:lnTo>
                  <a:close/>
                </a:path>
              </a:pathLst>
            </a:custGeom>
            <a:solidFill>
              <a:srgbClr val="000000"/>
            </a:solidFill>
            <a:ln w="9525">
              <a:noFill/>
              <a:round/>
              <a:headEnd/>
              <a:tailEnd/>
            </a:ln>
          </p:spPr>
          <p:txBody>
            <a:bodyPr/>
            <a:lstStyle/>
            <a:p>
              <a:endParaRPr lang="pt-BR"/>
            </a:p>
          </p:txBody>
        </p:sp>
        <p:sp>
          <p:nvSpPr>
            <p:cNvPr id="21617" name="Freeform 707"/>
            <p:cNvSpPr>
              <a:spLocks/>
            </p:cNvSpPr>
            <p:nvPr/>
          </p:nvSpPr>
          <p:spPr bwMode="auto">
            <a:xfrm>
              <a:off x="4149" y="2972"/>
              <a:ext cx="9" cy="7"/>
            </a:xfrm>
            <a:custGeom>
              <a:avLst/>
              <a:gdLst>
                <a:gd name="T0" fmla="*/ 0 w 9"/>
                <a:gd name="T1" fmla="*/ 5 h 7"/>
                <a:gd name="T2" fmla="*/ 2 w 9"/>
                <a:gd name="T3" fmla="*/ 7 h 7"/>
                <a:gd name="T4" fmla="*/ 4 w 9"/>
                <a:gd name="T5" fmla="*/ 7 h 7"/>
                <a:gd name="T6" fmla="*/ 7 w 9"/>
                <a:gd name="T7" fmla="*/ 5 h 7"/>
                <a:gd name="T8" fmla="*/ 7 w 9"/>
                <a:gd name="T9" fmla="*/ 5 h 7"/>
                <a:gd name="T10" fmla="*/ 9 w 9"/>
                <a:gd name="T11" fmla="*/ 3 h 7"/>
                <a:gd name="T12" fmla="*/ 9 w 9"/>
                <a:gd name="T13" fmla="*/ 2 h 7"/>
                <a:gd name="T14" fmla="*/ 9 w 9"/>
                <a:gd name="T15" fmla="*/ 0 h 7"/>
                <a:gd name="T16" fmla="*/ 7 w 9"/>
                <a:gd name="T17" fmla="*/ 0 h 7"/>
                <a:gd name="T18" fmla="*/ 0 w 9"/>
                <a:gd name="T19" fmla="*/ 5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7"/>
                <a:gd name="T32" fmla="*/ 9 w 9"/>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7">
                  <a:moveTo>
                    <a:pt x="0" y="5"/>
                  </a:moveTo>
                  <a:lnTo>
                    <a:pt x="2" y="7"/>
                  </a:lnTo>
                  <a:lnTo>
                    <a:pt x="4" y="7"/>
                  </a:lnTo>
                  <a:lnTo>
                    <a:pt x="7" y="5"/>
                  </a:lnTo>
                  <a:lnTo>
                    <a:pt x="9" y="3"/>
                  </a:lnTo>
                  <a:lnTo>
                    <a:pt x="9" y="2"/>
                  </a:lnTo>
                  <a:lnTo>
                    <a:pt x="9" y="0"/>
                  </a:lnTo>
                  <a:lnTo>
                    <a:pt x="7" y="0"/>
                  </a:lnTo>
                  <a:lnTo>
                    <a:pt x="0" y="5"/>
                  </a:lnTo>
                  <a:close/>
                </a:path>
              </a:pathLst>
            </a:custGeom>
            <a:solidFill>
              <a:srgbClr val="000000"/>
            </a:solidFill>
            <a:ln w="9525">
              <a:noFill/>
              <a:round/>
              <a:headEnd/>
              <a:tailEnd/>
            </a:ln>
          </p:spPr>
          <p:txBody>
            <a:bodyPr/>
            <a:lstStyle/>
            <a:p>
              <a:endParaRPr lang="pt-BR"/>
            </a:p>
          </p:txBody>
        </p:sp>
        <p:sp>
          <p:nvSpPr>
            <p:cNvPr id="21618" name="Freeform 708"/>
            <p:cNvSpPr>
              <a:spLocks/>
            </p:cNvSpPr>
            <p:nvPr/>
          </p:nvSpPr>
          <p:spPr bwMode="auto">
            <a:xfrm>
              <a:off x="3705" y="2807"/>
              <a:ext cx="81" cy="58"/>
            </a:xfrm>
            <a:custGeom>
              <a:avLst/>
              <a:gdLst>
                <a:gd name="T0" fmla="*/ 0 w 81"/>
                <a:gd name="T1" fmla="*/ 58 h 58"/>
                <a:gd name="T2" fmla="*/ 34 w 81"/>
                <a:gd name="T3" fmla="*/ 0 h 58"/>
                <a:gd name="T4" fmla="*/ 34 w 81"/>
                <a:gd name="T5" fmla="*/ 1 h 58"/>
                <a:gd name="T6" fmla="*/ 36 w 81"/>
                <a:gd name="T7" fmla="*/ 1 h 58"/>
                <a:gd name="T8" fmla="*/ 36 w 81"/>
                <a:gd name="T9" fmla="*/ 5 h 58"/>
                <a:gd name="T10" fmla="*/ 38 w 81"/>
                <a:gd name="T11" fmla="*/ 5 h 58"/>
                <a:gd name="T12" fmla="*/ 38 w 81"/>
                <a:gd name="T13" fmla="*/ 7 h 58"/>
                <a:gd name="T14" fmla="*/ 38 w 81"/>
                <a:gd name="T15" fmla="*/ 9 h 58"/>
                <a:gd name="T16" fmla="*/ 39 w 81"/>
                <a:gd name="T17" fmla="*/ 11 h 58"/>
                <a:gd name="T18" fmla="*/ 41 w 81"/>
                <a:gd name="T19" fmla="*/ 11 h 58"/>
                <a:gd name="T20" fmla="*/ 41 w 81"/>
                <a:gd name="T21" fmla="*/ 13 h 58"/>
                <a:gd name="T22" fmla="*/ 43 w 81"/>
                <a:gd name="T23" fmla="*/ 15 h 58"/>
                <a:gd name="T24" fmla="*/ 43 w 81"/>
                <a:gd name="T25" fmla="*/ 17 h 58"/>
                <a:gd name="T26" fmla="*/ 45 w 81"/>
                <a:gd name="T27" fmla="*/ 17 h 58"/>
                <a:gd name="T28" fmla="*/ 47 w 81"/>
                <a:gd name="T29" fmla="*/ 19 h 58"/>
                <a:gd name="T30" fmla="*/ 49 w 81"/>
                <a:gd name="T31" fmla="*/ 20 h 58"/>
                <a:gd name="T32" fmla="*/ 49 w 81"/>
                <a:gd name="T33" fmla="*/ 20 h 58"/>
                <a:gd name="T34" fmla="*/ 51 w 81"/>
                <a:gd name="T35" fmla="*/ 22 h 58"/>
                <a:gd name="T36" fmla="*/ 53 w 81"/>
                <a:gd name="T37" fmla="*/ 24 h 58"/>
                <a:gd name="T38" fmla="*/ 53 w 81"/>
                <a:gd name="T39" fmla="*/ 24 h 58"/>
                <a:gd name="T40" fmla="*/ 55 w 81"/>
                <a:gd name="T41" fmla="*/ 26 h 58"/>
                <a:gd name="T42" fmla="*/ 57 w 81"/>
                <a:gd name="T43" fmla="*/ 26 h 58"/>
                <a:gd name="T44" fmla="*/ 58 w 81"/>
                <a:gd name="T45" fmla="*/ 28 h 58"/>
                <a:gd name="T46" fmla="*/ 60 w 81"/>
                <a:gd name="T47" fmla="*/ 28 h 58"/>
                <a:gd name="T48" fmla="*/ 62 w 81"/>
                <a:gd name="T49" fmla="*/ 30 h 58"/>
                <a:gd name="T50" fmla="*/ 64 w 81"/>
                <a:gd name="T51" fmla="*/ 30 h 58"/>
                <a:gd name="T52" fmla="*/ 66 w 81"/>
                <a:gd name="T53" fmla="*/ 32 h 58"/>
                <a:gd name="T54" fmla="*/ 68 w 81"/>
                <a:gd name="T55" fmla="*/ 32 h 58"/>
                <a:gd name="T56" fmla="*/ 70 w 81"/>
                <a:gd name="T57" fmla="*/ 32 h 58"/>
                <a:gd name="T58" fmla="*/ 72 w 81"/>
                <a:gd name="T59" fmla="*/ 34 h 58"/>
                <a:gd name="T60" fmla="*/ 76 w 81"/>
                <a:gd name="T61" fmla="*/ 34 h 58"/>
                <a:gd name="T62" fmla="*/ 76 w 81"/>
                <a:gd name="T63" fmla="*/ 36 h 58"/>
                <a:gd name="T64" fmla="*/ 79 w 81"/>
                <a:gd name="T65" fmla="*/ 36 h 58"/>
                <a:gd name="T66" fmla="*/ 81 w 81"/>
                <a:gd name="T67" fmla="*/ 38 h 58"/>
                <a:gd name="T68" fmla="*/ 0 w 81"/>
                <a:gd name="T69" fmla="*/ 58 h 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1"/>
                <a:gd name="T106" fmla="*/ 0 h 58"/>
                <a:gd name="T107" fmla="*/ 81 w 81"/>
                <a:gd name="T108" fmla="*/ 58 h 5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1" h="58">
                  <a:moveTo>
                    <a:pt x="0" y="58"/>
                  </a:moveTo>
                  <a:lnTo>
                    <a:pt x="34" y="0"/>
                  </a:lnTo>
                  <a:lnTo>
                    <a:pt x="34" y="1"/>
                  </a:lnTo>
                  <a:lnTo>
                    <a:pt x="36" y="1"/>
                  </a:lnTo>
                  <a:lnTo>
                    <a:pt x="36" y="5"/>
                  </a:lnTo>
                  <a:lnTo>
                    <a:pt x="38" y="5"/>
                  </a:lnTo>
                  <a:lnTo>
                    <a:pt x="38" y="7"/>
                  </a:lnTo>
                  <a:lnTo>
                    <a:pt x="38" y="9"/>
                  </a:lnTo>
                  <a:lnTo>
                    <a:pt x="39" y="11"/>
                  </a:lnTo>
                  <a:lnTo>
                    <a:pt x="41" y="11"/>
                  </a:lnTo>
                  <a:lnTo>
                    <a:pt x="41" y="13"/>
                  </a:lnTo>
                  <a:lnTo>
                    <a:pt x="43" y="15"/>
                  </a:lnTo>
                  <a:lnTo>
                    <a:pt x="43" y="17"/>
                  </a:lnTo>
                  <a:lnTo>
                    <a:pt x="45" y="17"/>
                  </a:lnTo>
                  <a:lnTo>
                    <a:pt x="47" y="19"/>
                  </a:lnTo>
                  <a:lnTo>
                    <a:pt x="49" y="20"/>
                  </a:lnTo>
                  <a:lnTo>
                    <a:pt x="51" y="22"/>
                  </a:lnTo>
                  <a:lnTo>
                    <a:pt x="53" y="24"/>
                  </a:lnTo>
                  <a:lnTo>
                    <a:pt x="55" y="26"/>
                  </a:lnTo>
                  <a:lnTo>
                    <a:pt x="57" y="26"/>
                  </a:lnTo>
                  <a:lnTo>
                    <a:pt x="58" y="28"/>
                  </a:lnTo>
                  <a:lnTo>
                    <a:pt x="60" y="28"/>
                  </a:lnTo>
                  <a:lnTo>
                    <a:pt x="62" y="30"/>
                  </a:lnTo>
                  <a:lnTo>
                    <a:pt x="64" y="30"/>
                  </a:lnTo>
                  <a:lnTo>
                    <a:pt x="66" y="32"/>
                  </a:lnTo>
                  <a:lnTo>
                    <a:pt x="68" y="32"/>
                  </a:lnTo>
                  <a:lnTo>
                    <a:pt x="70" y="32"/>
                  </a:lnTo>
                  <a:lnTo>
                    <a:pt x="72" y="34"/>
                  </a:lnTo>
                  <a:lnTo>
                    <a:pt x="76" y="34"/>
                  </a:lnTo>
                  <a:lnTo>
                    <a:pt x="76" y="36"/>
                  </a:lnTo>
                  <a:lnTo>
                    <a:pt x="79" y="36"/>
                  </a:lnTo>
                  <a:lnTo>
                    <a:pt x="81" y="38"/>
                  </a:lnTo>
                  <a:lnTo>
                    <a:pt x="0" y="58"/>
                  </a:lnTo>
                  <a:close/>
                </a:path>
              </a:pathLst>
            </a:custGeom>
            <a:solidFill>
              <a:srgbClr val="000000"/>
            </a:solidFill>
            <a:ln w="9525">
              <a:noFill/>
              <a:round/>
              <a:headEnd/>
              <a:tailEnd/>
            </a:ln>
          </p:spPr>
          <p:txBody>
            <a:bodyPr/>
            <a:lstStyle/>
            <a:p>
              <a:endParaRPr lang="pt-BR"/>
            </a:p>
          </p:txBody>
        </p:sp>
        <p:sp>
          <p:nvSpPr>
            <p:cNvPr id="21619" name="Freeform 709"/>
            <p:cNvSpPr>
              <a:spLocks/>
            </p:cNvSpPr>
            <p:nvPr/>
          </p:nvSpPr>
          <p:spPr bwMode="auto">
            <a:xfrm>
              <a:off x="3727" y="2841"/>
              <a:ext cx="10" cy="7"/>
            </a:xfrm>
            <a:custGeom>
              <a:avLst/>
              <a:gdLst>
                <a:gd name="T0" fmla="*/ 2 w 10"/>
                <a:gd name="T1" fmla="*/ 0 h 7"/>
                <a:gd name="T2" fmla="*/ 0 w 10"/>
                <a:gd name="T3" fmla="*/ 4 h 7"/>
                <a:gd name="T4" fmla="*/ 0 w 10"/>
                <a:gd name="T5" fmla="*/ 4 h 7"/>
                <a:gd name="T6" fmla="*/ 0 w 10"/>
                <a:gd name="T7" fmla="*/ 5 h 7"/>
                <a:gd name="T8" fmla="*/ 2 w 10"/>
                <a:gd name="T9" fmla="*/ 7 h 7"/>
                <a:gd name="T10" fmla="*/ 2 w 10"/>
                <a:gd name="T11" fmla="*/ 7 h 7"/>
                <a:gd name="T12" fmla="*/ 6 w 10"/>
                <a:gd name="T13" fmla="*/ 7 h 7"/>
                <a:gd name="T14" fmla="*/ 6 w 10"/>
                <a:gd name="T15" fmla="*/ 7 h 7"/>
                <a:gd name="T16" fmla="*/ 10 w 10"/>
                <a:gd name="T17" fmla="*/ 7 h 7"/>
                <a:gd name="T18" fmla="*/ 2 w 10"/>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7"/>
                <a:gd name="T32" fmla="*/ 10 w 10"/>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7">
                  <a:moveTo>
                    <a:pt x="2" y="0"/>
                  </a:moveTo>
                  <a:lnTo>
                    <a:pt x="0" y="4"/>
                  </a:lnTo>
                  <a:lnTo>
                    <a:pt x="0" y="5"/>
                  </a:lnTo>
                  <a:lnTo>
                    <a:pt x="2" y="7"/>
                  </a:lnTo>
                  <a:lnTo>
                    <a:pt x="6" y="7"/>
                  </a:lnTo>
                  <a:lnTo>
                    <a:pt x="10" y="7"/>
                  </a:lnTo>
                  <a:lnTo>
                    <a:pt x="2" y="0"/>
                  </a:lnTo>
                  <a:close/>
                </a:path>
              </a:pathLst>
            </a:custGeom>
            <a:solidFill>
              <a:srgbClr val="000000"/>
            </a:solidFill>
            <a:ln w="9525">
              <a:noFill/>
              <a:round/>
              <a:headEnd/>
              <a:tailEnd/>
            </a:ln>
          </p:spPr>
          <p:txBody>
            <a:bodyPr/>
            <a:lstStyle/>
            <a:p>
              <a:endParaRPr lang="pt-BR"/>
            </a:p>
          </p:txBody>
        </p:sp>
        <p:sp>
          <p:nvSpPr>
            <p:cNvPr id="21620" name="Freeform 710"/>
            <p:cNvSpPr>
              <a:spLocks/>
            </p:cNvSpPr>
            <p:nvPr/>
          </p:nvSpPr>
          <p:spPr bwMode="auto">
            <a:xfrm>
              <a:off x="3729" y="2820"/>
              <a:ext cx="126" cy="28"/>
            </a:xfrm>
            <a:custGeom>
              <a:avLst/>
              <a:gdLst>
                <a:gd name="T0" fmla="*/ 126 w 126"/>
                <a:gd name="T1" fmla="*/ 4 h 28"/>
                <a:gd name="T2" fmla="*/ 112 w 126"/>
                <a:gd name="T3" fmla="*/ 2 h 28"/>
                <a:gd name="T4" fmla="*/ 99 w 126"/>
                <a:gd name="T5" fmla="*/ 0 h 28"/>
                <a:gd name="T6" fmla="*/ 86 w 126"/>
                <a:gd name="T7" fmla="*/ 0 h 28"/>
                <a:gd name="T8" fmla="*/ 76 w 126"/>
                <a:gd name="T9" fmla="*/ 0 h 28"/>
                <a:gd name="T10" fmla="*/ 65 w 126"/>
                <a:gd name="T11" fmla="*/ 0 h 28"/>
                <a:gd name="T12" fmla="*/ 53 w 126"/>
                <a:gd name="T13" fmla="*/ 2 h 28"/>
                <a:gd name="T14" fmla="*/ 44 w 126"/>
                <a:gd name="T15" fmla="*/ 4 h 28"/>
                <a:gd name="T16" fmla="*/ 34 w 126"/>
                <a:gd name="T17" fmla="*/ 7 h 28"/>
                <a:gd name="T18" fmla="*/ 19 w 126"/>
                <a:gd name="T19" fmla="*/ 11 h 28"/>
                <a:gd name="T20" fmla="*/ 10 w 126"/>
                <a:gd name="T21" fmla="*/ 17 h 28"/>
                <a:gd name="T22" fmla="*/ 2 w 126"/>
                <a:gd name="T23" fmla="*/ 19 h 28"/>
                <a:gd name="T24" fmla="*/ 0 w 126"/>
                <a:gd name="T25" fmla="*/ 21 h 28"/>
                <a:gd name="T26" fmla="*/ 8 w 126"/>
                <a:gd name="T27" fmla="*/ 28 h 28"/>
                <a:gd name="T28" fmla="*/ 10 w 126"/>
                <a:gd name="T29" fmla="*/ 26 h 28"/>
                <a:gd name="T30" fmla="*/ 15 w 126"/>
                <a:gd name="T31" fmla="*/ 25 h 28"/>
                <a:gd name="T32" fmla="*/ 25 w 126"/>
                <a:gd name="T33" fmla="*/ 19 h 28"/>
                <a:gd name="T34" fmla="*/ 40 w 126"/>
                <a:gd name="T35" fmla="*/ 15 h 28"/>
                <a:gd name="T36" fmla="*/ 48 w 126"/>
                <a:gd name="T37" fmla="*/ 13 h 28"/>
                <a:gd name="T38" fmla="*/ 57 w 126"/>
                <a:gd name="T39" fmla="*/ 11 h 28"/>
                <a:gd name="T40" fmla="*/ 67 w 126"/>
                <a:gd name="T41" fmla="*/ 7 h 28"/>
                <a:gd name="T42" fmla="*/ 76 w 126"/>
                <a:gd name="T43" fmla="*/ 7 h 28"/>
                <a:gd name="T44" fmla="*/ 86 w 126"/>
                <a:gd name="T45" fmla="*/ 7 h 28"/>
                <a:gd name="T46" fmla="*/ 97 w 126"/>
                <a:gd name="T47" fmla="*/ 7 h 28"/>
                <a:gd name="T48" fmla="*/ 108 w 126"/>
                <a:gd name="T49" fmla="*/ 9 h 28"/>
                <a:gd name="T50" fmla="*/ 122 w 126"/>
                <a:gd name="T51" fmla="*/ 11 h 28"/>
                <a:gd name="T52" fmla="*/ 126 w 126"/>
                <a:gd name="T53" fmla="*/ 4 h 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6"/>
                <a:gd name="T82" fmla="*/ 0 h 28"/>
                <a:gd name="T83" fmla="*/ 126 w 126"/>
                <a:gd name="T84" fmla="*/ 28 h 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6" h="28">
                  <a:moveTo>
                    <a:pt x="126" y="4"/>
                  </a:moveTo>
                  <a:lnTo>
                    <a:pt x="112" y="2"/>
                  </a:lnTo>
                  <a:lnTo>
                    <a:pt x="99" y="0"/>
                  </a:lnTo>
                  <a:lnTo>
                    <a:pt x="86" y="0"/>
                  </a:lnTo>
                  <a:lnTo>
                    <a:pt x="76" y="0"/>
                  </a:lnTo>
                  <a:lnTo>
                    <a:pt x="65" y="0"/>
                  </a:lnTo>
                  <a:lnTo>
                    <a:pt x="53" y="2"/>
                  </a:lnTo>
                  <a:lnTo>
                    <a:pt x="44" y="4"/>
                  </a:lnTo>
                  <a:lnTo>
                    <a:pt x="34" y="7"/>
                  </a:lnTo>
                  <a:lnTo>
                    <a:pt x="19" y="11"/>
                  </a:lnTo>
                  <a:lnTo>
                    <a:pt x="10" y="17"/>
                  </a:lnTo>
                  <a:lnTo>
                    <a:pt x="2" y="19"/>
                  </a:lnTo>
                  <a:lnTo>
                    <a:pt x="0" y="21"/>
                  </a:lnTo>
                  <a:lnTo>
                    <a:pt x="8" y="28"/>
                  </a:lnTo>
                  <a:lnTo>
                    <a:pt x="10" y="26"/>
                  </a:lnTo>
                  <a:lnTo>
                    <a:pt x="15" y="25"/>
                  </a:lnTo>
                  <a:lnTo>
                    <a:pt x="25" y="19"/>
                  </a:lnTo>
                  <a:lnTo>
                    <a:pt x="40" y="15"/>
                  </a:lnTo>
                  <a:lnTo>
                    <a:pt x="48" y="13"/>
                  </a:lnTo>
                  <a:lnTo>
                    <a:pt x="57" y="11"/>
                  </a:lnTo>
                  <a:lnTo>
                    <a:pt x="67" y="7"/>
                  </a:lnTo>
                  <a:lnTo>
                    <a:pt x="76" y="7"/>
                  </a:lnTo>
                  <a:lnTo>
                    <a:pt x="86" y="7"/>
                  </a:lnTo>
                  <a:lnTo>
                    <a:pt x="97" y="7"/>
                  </a:lnTo>
                  <a:lnTo>
                    <a:pt x="108" y="9"/>
                  </a:lnTo>
                  <a:lnTo>
                    <a:pt x="122" y="11"/>
                  </a:lnTo>
                  <a:lnTo>
                    <a:pt x="126" y="4"/>
                  </a:lnTo>
                  <a:close/>
                </a:path>
              </a:pathLst>
            </a:custGeom>
            <a:solidFill>
              <a:srgbClr val="000000"/>
            </a:solidFill>
            <a:ln w="9525">
              <a:noFill/>
              <a:round/>
              <a:headEnd/>
              <a:tailEnd/>
            </a:ln>
          </p:spPr>
          <p:txBody>
            <a:bodyPr/>
            <a:lstStyle/>
            <a:p>
              <a:endParaRPr lang="pt-BR"/>
            </a:p>
          </p:txBody>
        </p:sp>
        <p:sp>
          <p:nvSpPr>
            <p:cNvPr id="21621" name="Freeform 711"/>
            <p:cNvSpPr>
              <a:spLocks/>
            </p:cNvSpPr>
            <p:nvPr/>
          </p:nvSpPr>
          <p:spPr bwMode="auto">
            <a:xfrm>
              <a:off x="3851" y="2824"/>
              <a:ext cx="102" cy="32"/>
            </a:xfrm>
            <a:custGeom>
              <a:avLst/>
              <a:gdLst>
                <a:gd name="T0" fmla="*/ 102 w 102"/>
                <a:gd name="T1" fmla="*/ 26 h 32"/>
                <a:gd name="T2" fmla="*/ 100 w 102"/>
                <a:gd name="T3" fmla="*/ 24 h 32"/>
                <a:gd name="T4" fmla="*/ 97 w 102"/>
                <a:gd name="T5" fmla="*/ 24 h 32"/>
                <a:gd name="T6" fmla="*/ 89 w 102"/>
                <a:gd name="T7" fmla="*/ 22 h 32"/>
                <a:gd name="T8" fmla="*/ 79 w 102"/>
                <a:gd name="T9" fmla="*/ 19 h 32"/>
                <a:gd name="T10" fmla="*/ 66 w 102"/>
                <a:gd name="T11" fmla="*/ 15 h 32"/>
                <a:gd name="T12" fmla="*/ 49 w 102"/>
                <a:gd name="T13" fmla="*/ 11 h 32"/>
                <a:gd name="T14" fmla="*/ 30 w 102"/>
                <a:gd name="T15" fmla="*/ 5 h 32"/>
                <a:gd name="T16" fmla="*/ 4 w 102"/>
                <a:gd name="T17" fmla="*/ 0 h 32"/>
                <a:gd name="T18" fmla="*/ 0 w 102"/>
                <a:gd name="T19" fmla="*/ 7 h 32"/>
                <a:gd name="T20" fmla="*/ 24 w 102"/>
                <a:gd name="T21" fmla="*/ 13 h 32"/>
                <a:gd name="T22" fmla="*/ 45 w 102"/>
                <a:gd name="T23" fmla="*/ 19 h 32"/>
                <a:gd name="T24" fmla="*/ 62 w 102"/>
                <a:gd name="T25" fmla="*/ 22 h 32"/>
                <a:gd name="T26" fmla="*/ 76 w 102"/>
                <a:gd name="T27" fmla="*/ 26 h 32"/>
                <a:gd name="T28" fmla="*/ 85 w 102"/>
                <a:gd name="T29" fmla="*/ 28 h 32"/>
                <a:gd name="T30" fmla="*/ 93 w 102"/>
                <a:gd name="T31" fmla="*/ 32 h 32"/>
                <a:gd name="T32" fmla="*/ 95 w 102"/>
                <a:gd name="T33" fmla="*/ 32 h 32"/>
                <a:gd name="T34" fmla="*/ 97 w 102"/>
                <a:gd name="T35" fmla="*/ 32 h 32"/>
                <a:gd name="T36" fmla="*/ 102 w 102"/>
                <a:gd name="T37" fmla="*/ 26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2"/>
                <a:gd name="T58" fmla="*/ 0 h 32"/>
                <a:gd name="T59" fmla="*/ 102 w 102"/>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2" h="32">
                  <a:moveTo>
                    <a:pt x="102" y="26"/>
                  </a:moveTo>
                  <a:lnTo>
                    <a:pt x="100" y="24"/>
                  </a:lnTo>
                  <a:lnTo>
                    <a:pt x="97" y="24"/>
                  </a:lnTo>
                  <a:lnTo>
                    <a:pt x="89" y="22"/>
                  </a:lnTo>
                  <a:lnTo>
                    <a:pt x="79" y="19"/>
                  </a:lnTo>
                  <a:lnTo>
                    <a:pt x="66" y="15"/>
                  </a:lnTo>
                  <a:lnTo>
                    <a:pt x="49" y="11"/>
                  </a:lnTo>
                  <a:lnTo>
                    <a:pt x="30" y="5"/>
                  </a:lnTo>
                  <a:lnTo>
                    <a:pt x="4" y="0"/>
                  </a:lnTo>
                  <a:lnTo>
                    <a:pt x="0" y="7"/>
                  </a:lnTo>
                  <a:lnTo>
                    <a:pt x="24" y="13"/>
                  </a:lnTo>
                  <a:lnTo>
                    <a:pt x="45" y="19"/>
                  </a:lnTo>
                  <a:lnTo>
                    <a:pt x="62" y="22"/>
                  </a:lnTo>
                  <a:lnTo>
                    <a:pt x="76" y="26"/>
                  </a:lnTo>
                  <a:lnTo>
                    <a:pt x="85" y="28"/>
                  </a:lnTo>
                  <a:lnTo>
                    <a:pt x="93" y="32"/>
                  </a:lnTo>
                  <a:lnTo>
                    <a:pt x="95" y="32"/>
                  </a:lnTo>
                  <a:lnTo>
                    <a:pt x="97" y="32"/>
                  </a:lnTo>
                  <a:lnTo>
                    <a:pt x="102" y="26"/>
                  </a:lnTo>
                  <a:close/>
                </a:path>
              </a:pathLst>
            </a:custGeom>
            <a:solidFill>
              <a:srgbClr val="000000"/>
            </a:solidFill>
            <a:ln w="9525">
              <a:noFill/>
              <a:round/>
              <a:headEnd/>
              <a:tailEnd/>
            </a:ln>
          </p:spPr>
          <p:txBody>
            <a:bodyPr/>
            <a:lstStyle/>
            <a:p>
              <a:endParaRPr lang="pt-BR"/>
            </a:p>
          </p:txBody>
        </p:sp>
        <p:sp>
          <p:nvSpPr>
            <p:cNvPr id="21622" name="Freeform 712"/>
            <p:cNvSpPr>
              <a:spLocks/>
            </p:cNvSpPr>
            <p:nvPr/>
          </p:nvSpPr>
          <p:spPr bwMode="auto">
            <a:xfrm>
              <a:off x="3948" y="2850"/>
              <a:ext cx="7" cy="8"/>
            </a:xfrm>
            <a:custGeom>
              <a:avLst/>
              <a:gdLst>
                <a:gd name="T0" fmla="*/ 0 w 7"/>
                <a:gd name="T1" fmla="*/ 6 h 8"/>
                <a:gd name="T2" fmla="*/ 1 w 7"/>
                <a:gd name="T3" fmla="*/ 8 h 8"/>
                <a:gd name="T4" fmla="*/ 3 w 7"/>
                <a:gd name="T5" fmla="*/ 8 h 8"/>
                <a:gd name="T6" fmla="*/ 7 w 7"/>
                <a:gd name="T7" fmla="*/ 6 h 8"/>
                <a:gd name="T8" fmla="*/ 7 w 7"/>
                <a:gd name="T9" fmla="*/ 6 h 8"/>
                <a:gd name="T10" fmla="*/ 7 w 7"/>
                <a:gd name="T11" fmla="*/ 4 h 8"/>
                <a:gd name="T12" fmla="*/ 7 w 7"/>
                <a:gd name="T13" fmla="*/ 2 h 8"/>
                <a:gd name="T14" fmla="*/ 7 w 7"/>
                <a:gd name="T15" fmla="*/ 0 h 8"/>
                <a:gd name="T16" fmla="*/ 5 w 7"/>
                <a:gd name="T17" fmla="*/ 0 h 8"/>
                <a:gd name="T18" fmla="*/ 0 w 7"/>
                <a:gd name="T19" fmla="*/ 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8"/>
                <a:gd name="T32" fmla="*/ 7 w 7"/>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8">
                  <a:moveTo>
                    <a:pt x="0" y="6"/>
                  </a:moveTo>
                  <a:lnTo>
                    <a:pt x="1" y="8"/>
                  </a:lnTo>
                  <a:lnTo>
                    <a:pt x="3" y="8"/>
                  </a:lnTo>
                  <a:lnTo>
                    <a:pt x="7" y="6"/>
                  </a:lnTo>
                  <a:lnTo>
                    <a:pt x="7" y="4"/>
                  </a:lnTo>
                  <a:lnTo>
                    <a:pt x="7" y="2"/>
                  </a:lnTo>
                  <a:lnTo>
                    <a:pt x="7" y="0"/>
                  </a:lnTo>
                  <a:lnTo>
                    <a:pt x="5" y="0"/>
                  </a:lnTo>
                  <a:lnTo>
                    <a:pt x="0" y="6"/>
                  </a:lnTo>
                  <a:close/>
                </a:path>
              </a:pathLst>
            </a:custGeom>
            <a:solidFill>
              <a:srgbClr val="000000"/>
            </a:solidFill>
            <a:ln w="9525">
              <a:noFill/>
              <a:round/>
              <a:headEnd/>
              <a:tailEnd/>
            </a:ln>
          </p:spPr>
          <p:txBody>
            <a:bodyPr/>
            <a:lstStyle/>
            <a:p>
              <a:endParaRPr lang="pt-BR"/>
            </a:p>
          </p:txBody>
        </p:sp>
        <p:sp>
          <p:nvSpPr>
            <p:cNvPr id="21623" name="Freeform 713"/>
            <p:cNvSpPr>
              <a:spLocks/>
            </p:cNvSpPr>
            <p:nvPr/>
          </p:nvSpPr>
          <p:spPr bwMode="auto">
            <a:xfrm>
              <a:off x="4162" y="2970"/>
              <a:ext cx="11" cy="5"/>
            </a:xfrm>
            <a:custGeom>
              <a:avLst/>
              <a:gdLst>
                <a:gd name="T0" fmla="*/ 0 w 11"/>
                <a:gd name="T1" fmla="*/ 4 h 5"/>
                <a:gd name="T2" fmla="*/ 4 w 11"/>
                <a:gd name="T3" fmla="*/ 4 h 5"/>
                <a:gd name="T4" fmla="*/ 4 w 11"/>
                <a:gd name="T5" fmla="*/ 5 h 5"/>
                <a:gd name="T6" fmla="*/ 8 w 11"/>
                <a:gd name="T7" fmla="*/ 5 h 5"/>
                <a:gd name="T8" fmla="*/ 8 w 11"/>
                <a:gd name="T9" fmla="*/ 4 h 5"/>
                <a:gd name="T10" fmla="*/ 9 w 11"/>
                <a:gd name="T11" fmla="*/ 4 h 5"/>
                <a:gd name="T12" fmla="*/ 11 w 11"/>
                <a:gd name="T13" fmla="*/ 2 h 5"/>
                <a:gd name="T14" fmla="*/ 11 w 11"/>
                <a:gd name="T15" fmla="*/ 0 h 5"/>
                <a:gd name="T16" fmla="*/ 11 w 11"/>
                <a:gd name="T17" fmla="*/ 0 h 5"/>
                <a:gd name="T18" fmla="*/ 0 w 11"/>
                <a:gd name="T19" fmla="*/ 4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5"/>
                <a:gd name="T32" fmla="*/ 11 w 11"/>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5">
                  <a:moveTo>
                    <a:pt x="0" y="4"/>
                  </a:moveTo>
                  <a:lnTo>
                    <a:pt x="4" y="4"/>
                  </a:lnTo>
                  <a:lnTo>
                    <a:pt x="4" y="5"/>
                  </a:lnTo>
                  <a:lnTo>
                    <a:pt x="8" y="5"/>
                  </a:lnTo>
                  <a:lnTo>
                    <a:pt x="8" y="4"/>
                  </a:lnTo>
                  <a:lnTo>
                    <a:pt x="9" y="4"/>
                  </a:lnTo>
                  <a:lnTo>
                    <a:pt x="11" y="2"/>
                  </a:lnTo>
                  <a:lnTo>
                    <a:pt x="11" y="0"/>
                  </a:lnTo>
                  <a:lnTo>
                    <a:pt x="0" y="4"/>
                  </a:lnTo>
                  <a:close/>
                </a:path>
              </a:pathLst>
            </a:custGeom>
            <a:solidFill>
              <a:srgbClr val="000000"/>
            </a:solidFill>
            <a:ln w="9525">
              <a:noFill/>
              <a:round/>
              <a:headEnd/>
              <a:tailEnd/>
            </a:ln>
          </p:spPr>
          <p:txBody>
            <a:bodyPr/>
            <a:lstStyle/>
            <a:p>
              <a:endParaRPr lang="pt-BR"/>
            </a:p>
          </p:txBody>
        </p:sp>
        <p:sp>
          <p:nvSpPr>
            <p:cNvPr id="21624" name="Freeform 714"/>
            <p:cNvSpPr>
              <a:spLocks/>
            </p:cNvSpPr>
            <p:nvPr/>
          </p:nvSpPr>
          <p:spPr bwMode="auto">
            <a:xfrm>
              <a:off x="4084" y="2822"/>
              <a:ext cx="89" cy="152"/>
            </a:xfrm>
            <a:custGeom>
              <a:avLst/>
              <a:gdLst>
                <a:gd name="T0" fmla="*/ 0 w 89"/>
                <a:gd name="T1" fmla="*/ 0 h 152"/>
                <a:gd name="T2" fmla="*/ 2 w 89"/>
                <a:gd name="T3" fmla="*/ 13 h 152"/>
                <a:gd name="T4" fmla="*/ 6 w 89"/>
                <a:gd name="T5" fmla="*/ 24 h 152"/>
                <a:gd name="T6" fmla="*/ 10 w 89"/>
                <a:gd name="T7" fmla="*/ 38 h 152"/>
                <a:gd name="T8" fmla="*/ 15 w 89"/>
                <a:gd name="T9" fmla="*/ 51 h 152"/>
                <a:gd name="T10" fmla="*/ 27 w 89"/>
                <a:gd name="T11" fmla="*/ 76 h 152"/>
                <a:gd name="T12" fmla="*/ 40 w 89"/>
                <a:gd name="T13" fmla="*/ 98 h 152"/>
                <a:gd name="T14" fmla="*/ 55 w 89"/>
                <a:gd name="T15" fmla="*/ 119 h 152"/>
                <a:gd name="T16" fmla="*/ 67 w 89"/>
                <a:gd name="T17" fmla="*/ 136 h 152"/>
                <a:gd name="T18" fmla="*/ 76 w 89"/>
                <a:gd name="T19" fmla="*/ 148 h 152"/>
                <a:gd name="T20" fmla="*/ 78 w 89"/>
                <a:gd name="T21" fmla="*/ 152 h 152"/>
                <a:gd name="T22" fmla="*/ 89 w 89"/>
                <a:gd name="T23" fmla="*/ 148 h 152"/>
                <a:gd name="T24" fmla="*/ 86 w 89"/>
                <a:gd name="T25" fmla="*/ 142 h 152"/>
                <a:gd name="T26" fmla="*/ 76 w 89"/>
                <a:gd name="T27" fmla="*/ 133 h 152"/>
                <a:gd name="T28" fmla="*/ 67 w 89"/>
                <a:gd name="T29" fmla="*/ 116 h 152"/>
                <a:gd name="T30" fmla="*/ 51 w 89"/>
                <a:gd name="T31" fmla="*/ 97 h 152"/>
                <a:gd name="T32" fmla="*/ 38 w 89"/>
                <a:gd name="T33" fmla="*/ 72 h 152"/>
                <a:gd name="T34" fmla="*/ 25 w 89"/>
                <a:gd name="T35" fmla="*/ 47 h 152"/>
                <a:gd name="T36" fmla="*/ 19 w 89"/>
                <a:gd name="T37" fmla="*/ 36 h 152"/>
                <a:gd name="T38" fmla="*/ 15 w 89"/>
                <a:gd name="T39" fmla="*/ 24 h 152"/>
                <a:gd name="T40" fmla="*/ 13 w 89"/>
                <a:gd name="T41" fmla="*/ 11 h 152"/>
                <a:gd name="T42" fmla="*/ 12 w 89"/>
                <a:gd name="T43" fmla="*/ 0 h 152"/>
                <a:gd name="T44" fmla="*/ 0 w 89"/>
                <a:gd name="T45" fmla="*/ 0 h 15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9"/>
                <a:gd name="T70" fmla="*/ 0 h 152"/>
                <a:gd name="T71" fmla="*/ 89 w 89"/>
                <a:gd name="T72" fmla="*/ 152 h 15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9" h="152">
                  <a:moveTo>
                    <a:pt x="0" y="0"/>
                  </a:moveTo>
                  <a:lnTo>
                    <a:pt x="2" y="13"/>
                  </a:lnTo>
                  <a:lnTo>
                    <a:pt x="6" y="24"/>
                  </a:lnTo>
                  <a:lnTo>
                    <a:pt x="10" y="38"/>
                  </a:lnTo>
                  <a:lnTo>
                    <a:pt x="15" y="51"/>
                  </a:lnTo>
                  <a:lnTo>
                    <a:pt x="27" y="76"/>
                  </a:lnTo>
                  <a:lnTo>
                    <a:pt x="40" y="98"/>
                  </a:lnTo>
                  <a:lnTo>
                    <a:pt x="55" y="119"/>
                  </a:lnTo>
                  <a:lnTo>
                    <a:pt x="67" y="136"/>
                  </a:lnTo>
                  <a:lnTo>
                    <a:pt x="76" y="148"/>
                  </a:lnTo>
                  <a:lnTo>
                    <a:pt x="78" y="152"/>
                  </a:lnTo>
                  <a:lnTo>
                    <a:pt x="89" y="148"/>
                  </a:lnTo>
                  <a:lnTo>
                    <a:pt x="86" y="142"/>
                  </a:lnTo>
                  <a:lnTo>
                    <a:pt x="76" y="133"/>
                  </a:lnTo>
                  <a:lnTo>
                    <a:pt x="67" y="116"/>
                  </a:lnTo>
                  <a:lnTo>
                    <a:pt x="51" y="97"/>
                  </a:lnTo>
                  <a:lnTo>
                    <a:pt x="38" y="72"/>
                  </a:lnTo>
                  <a:lnTo>
                    <a:pt x="25" y="47"/>
                  </a:lnTo>
                  <a:lnTo>
                    <a:pt x="19" y="36"/>
                  </a:lnTo>
                  <a:lnTo>
                    <a:pt x="15" y="24"/>
                  </a:lnTo>
                  <a:lnTo>
                    <a:pt x="13" y="11"/>
                  </a:lnTo>
                  <a:lnTo>
                    <a:pt x="12" y="0"/>
                  </a:lnTo>
                  <a:lnTo>
                    <a:pt x="0" y="0"/>
                  </a:lnTo>
                  <a:close/>
                </a:path>
              </a:pathLst>
            </a:custGeom>
            <a:solidFill>
              <a:srgbClr val="000000"/>
            </a:solidFill>
            <a:ln w="9525">
              <a:noFill/>
              <a:round/>
              <a:headEnd/>
              <a:tailEnd/>
            </a:ln>
          </p:spPr>
          <p:txBody>
            <a:bodyPr/>
            <a:lstStyle/>
            <a:p>
              <a:endParaRPr lang="pt-BR"/>
            </a:p>
          </p:txBody>
        </p:sp>
        <p:sp>
          <p:nvSpPr>
            <p:cNvPr id="21625" name="Freeform 715"/>
            <p:cNvSpPr>
              <a:spLocks/>
            </p:cNvSpPr>
            <p:nvPr/>
          </p:nvSpPr>
          <p:spPr bwMode="auto">
            <a:xfrm>
              <a:off x="4084" y="2679"/>
              <a:ext cx="51" cy="143"/>
            </a:xfrm>
            <a:custGeom>
              <a:avLst/>
              <a:gdLst>
                <a:gd name="T0" fmla="*/ 44 w 51"/>
                <a:gd name="T1" fmla="*/ 0 h 143"/>
                <a:gd name="T2" fmla="*/ 38 w 51"/>
                <a:gd name="T3" fmla="*/ 6 h 143"/>
                <a:gd name="T4" fmla="*/ 31 w 51"/>
                <a:gd name="T5" fmla="*/ 10 h 143"/>
                <a:gd name="T6" fmla="*/ 25 w 51"/>
                <a:gd name="T7" fmla="*/ 18 h 143"/>
                <a:gd name="T8" fmla="*/ 19 w 51"/>
                <a:gd name="T9" fmla="*/ 25 h 143"/>
                <a:gd name="T10" fmla="*/ 15 w 51"/>
                <a:gd name="T11" fmla="*/ 33 h 143"/>
                <a:gd name="T12" fmla="*/ 12 w 51"/>
                <a:gd name="T13" fmla="*/ 40 h 143"/>
                <a:gd name="T14" fmla="*/ 8 w 51"/>
                <a:gd name="T15" fmla="*/ 48 h 143"/>
                <a:gd name="T16" fmla="*/ 6 w 51"/>
                <a:gd name="T17" fmla="*/ 59 h 143"/>
                <a:gd name="T18" fmla="*/ 2 w 51"/>
                <a:gd name="T19" fmla="*/ 78 h 143"/>
                <a:gd name="T20" fmla="*/ 0 w 51"/>
                <a:gd name="T21" fmla="*/ 99 h 143"/>
                <a:gd name="T22" fmla="*/ 0 w 51"/>
                <a:gd name="T23" fmla="*/ 120 h 143"/>
                <a:gd name="T24" fmla="*/ 0 w 51"/>
                <a:gd name="T25" fmla="*/ 143 h 143"/>
                <a:gd name="T26" fmla="*/ 12 w 51"/>
                <a:gd name="T27" fmla="*/ 143 h 143"/>
                <a:gd name="T28" fmla="*/ 10 w 51"/>
                <a:gd name="T29" fmla="*/ 120 h 143"/>
                <a:gd name="T30" fmla="*/ 10 w 51"/>
                <a:gd name="T31" fmla="*/ 99 h 143"/>
                <a:gd name="T32" fmla="*/ 13 w 51"/>
                <a:gd name="T33" fmla="*/ 80 h 143"/>
                <a:gd name="T34" fmla="*/ 17 w 51"/>
                <a:gd name="T35" fmla="*/ 59 h 143"/>
                <a:gd name="T36" fmla="*/ 19 w 51"/>
                <a:gd name="T37" fmla="*/ 52 h 143"/>
                <a:gd name="T38" fmla="*/ 23 w 51"/>
                <a:gd name="T39" fmla="*/ 44 h 143"/>
                <a:gd name="T40" fmla="*/ 25 w 51"/>
                <a:gd name="T41" fmla="*/ 35 h 143"/>
                <a:gd name="T42" fmla="*/ 29 w 51"/>
                <a:gd name="T43" fmla="*/ 29 h 143"/>
                <a:gd name="T44" fmla="*/ 34 w 51"/>
                <a:gd name="T45" fmla="*/ 21 h 143"/>
                <a:gd name="T46" fmla="*/ 40 w 51"/>
                <a:gd name="T47" fmla="*/ 16 h 143"/>
                <a:gd name="T48" fmla="*/ 46 w 51"/>
                <a:gd name="T49" fmla="*/ 10 h 143"/>
                <a:gd name="T50" fmla="*/ 51 w 51"/>
                <a:gd name="T51" fmla="*/ 6 h 143"/>
                <a:gd name="T52" fmla="*/ 44 w 51"/>
                <a:gd name="T53" fmla="*/ 0 h 14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1"/>
                <a:gd name="T82" fmla="*/ 0 h 143"/>
                <a:gd name="T83" fmla="*/ 51 w 51"/>
                <a:gd name="T84" fmla="*/ 143 h 14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1" h="143">
                  <a:moveTo>
                    <a:pt x="44" y="0"/>
                  </a:moveTo>
                  <a:lnTo>
                    <a:pt x="38" y="6"/>
                  </a:lnTo>
                  <a:lnTo>
                    <a:pt x="31" y="10"/>
                  </a:lnTo>
                  <a:lnTo>
                    <a:pt x="25" y="18"/>
                  </a:lnTo>
                  <a:lnTo>
                    <a:pt x="19" y="25"/>
                  </a:lnTo>
                  <a:lnTo>
                    <a:pt x="15" y="33"/>
                  </a:lnTo>
                  <a:lnTo>
                    <a:pt x="12" y="40"/>
                  </a:lnTo>
                  <a:lnTo>
                    <a:pt x="8" y="48"/>
                  </a:lnTo>
                  <a:lnTo>
                    <a:pt x="6" y="59"/>
                  </a:lnTo>
                  <a:lnTo>
                    <a:pt x="2" y="78"/>
                  </a:lnTo>
                  <a:lnTo>
                    <a:pt x="0" y="99"/>
                  </a:lnTo>
                  <a:lnTo>
                    <a:pt x="0" y="120"/>
                  </a:lnTo>
                  <a:lnTo>
                    <a:pt x="0" y="143"/>
                  </a:lnTo>
                  <a:lnTo>
                    <a:pt x="12" y="143"/>
                  </a:lnTo>
                  <a:lnTo>
                    <a:pt x="10" y="120"/>
                  </a:lnTo>
                  <a:lnTo>
                    <a:pt x="10" y="99"/>
                  </a:lnTo>
                  <a:lnTo>
                    <a:pt x="13" y="80"/>
                  </a:lnTo>
                  <a:lnTo>
                    <a:pt x="17" y="59"/>
                  </a:lnTo>
                  <a:lnTo>
                    <a:pt x="19" y="52"/>
                  </a:lnTo>
                  <a:lnTo>
                    <a:pt x="23" y="44"/>
                  </a:lnTo>
                  <a:lnTo>
                    <a:pt x="25" y="35"/>
                  </a:lnTo>
                  <a:lnTo>
                    <a:pt x="29" y="29"/>
                  </a:lnTo>
                  <a:lnTo>
                    <a:pt x="34" y="21"/>
                  </a:lnTo>
                  <a:lnTo>
                    <a:pt x="40" y="16"/>
                  </a:lnTo>
                  <a:lnTo>
                    <a:pt x="46" y="10"/>
                  </a:lnTo>
                  <a:lnTo>
                    <a:pt x="51" y="6"/>
                  </a:lnTo>
                  <a:lnTo>
                    <a:pt x="44" y="0"/>
                  </a:lnTo>
                  <a:close/>
                </a:path>
              </a:pathLst>
            </a:custGeom>
            <a:solidFill>
              <a:srgbClr val="000000"/>
            </a:solidFill>
            <a:ln w="9525">
              <a:noFill/>
              <a:round/>
              <a:headEnd/>
              <a:tailEnd/>
            </a:ln>
          </p:spPr>
          <p:txBody>
            <a:bodyPr/>
            <a:lstStyle/>
            <a:p>
              <a:endParaRPr lang="pt-BR"/>
            </a:p>
          </p:txBody>
        </p:sp>
        <p:sp>
          <p:nvSpPr>
            <p:cNvPr id="21626" name="Freeform 716"/>
            <p:cNvSpPr>
              <a:spLocks/>
            </p:cNvSpPr>
            <p:nvPr/>
          </p:nvSpPr>
          <p:spPr bwMode="auto">
            <a:xfrm>
              <a:off x="4128" y="2636"/>
              <a:ext cx="106" cy="49"/>
            </a:xfrm>
            <a:custGeom>
              <a:avLst/>
              <a:gdLst>
                <a:gd name="T0" fmla="*/ 102 w 106"/>
                <a:gd name="T1" fmla="*/ 0 h 49"/>
                <a:gd name="T2" fmla="*/ 87 w 106"/>
                <a:gd name="T3" fmla="*/ 4 h 49"/>
                <a:gd name="T4" fmla="*/ 74 w 106"/>
                <a:gd name="T5" fmla="*/ 5 h 49"/>
                <a:gd name="T6" fmla="*/ 61 w 106"/>
                <a:gd name="T7" fmla="*/ 11 h 49"/>
                <a:gd name="T8" fmla="*/ 51 w 106"/>
                <a:gd name="T9" fmla="*/ 15 h 49"/>
                <a:gd name="T10" fmla="*/ 40 w 106"/>
                <a:gd name="T11" fmla="*/ 21 h 49"/>
                <a:gd name="T12" fmla="*/ 28 w 106"/>
                <a:gd name="T13" fmla="*/ 28 h 49"/>
                <a:gd name="T14" fmla="*/ 15 w 106"/>
                <a:gd name="T15" fmla="*/ 34 h 49"/>
                <a:gd name="T16" fmla="*/ 0 w 106"/>
                <a:gd name="T17" fmla="*/ 43 h 49"/>
                <a:gd name="T18" fmla="*/ 7 w 106"/>
                <a:gd name="T19" fmla="*/ 49 h 49"/>
                <a:gd name="T20" fmla="*/ 23 w 106"/>
                <a:gd name="T21" fmla="*/ 42 h 49"/>
                <a:gd name="T22" fmla="*/ 34 w 106"/>
                <a:gd name="T23" fmla="*/ 34 h 49"/>
                <a:gd name="T24" fmla="*/ 45 w 106"/>
                <a:gd name="T25" fmla="*/ 28 h 49"/>
                <a:gd name="T26" fmla="*/ 57 w 106"/>
                <a:gd name="T27" fmla="*/ 23 h 49"/>
                <a:gd name="T28" fmla="*/ 66 w 106"/>
                <a:gd name="T29" fmla="*/ 19 h 49"/>
                <a:gd name="T30" fmla="*/ 78 w 106"/>
                <a:gd name="T31" fmla="*/ 15 h 49"/>
                <a:gd name="T32" fmla="*/ 91 w 106"/>
                <a:gd name="T33" fmla="*/ 11 h 49"/>
                <a:gd name="T34" fmla="*/ 106 w 106"/>
                <a:gd name="T35" fmla="*/ 7 h 49"/>
                <a:gd name="T36" fmla="*/ 102 w 106"/>
                <a:gd name="T37" fmla="*/ 0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6"/>
                <a:gd name="T58" fmla="*/ 0 h 49"/>
                <a:gd name="T59" fmla="*/ 106 w 106"/>
                <a:gd name="T60" fmla="*/ 49 h 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6" h="49">
                  <a:moveTo>
                    <a:pt x="102" y="0"/>
                  </a:moveTo>
                  <a:lnTo>
                    <a:pt x="87" y="4"/>
                  </a:lnTo>
                  <a:lnTo>
                    <a:pt x="74" y="5"/>
                  </a:lnTo>
                  <a:lnTo>
                    <a:pt x="61" y="11"/>
                  </a:lnTo>
                  <a:lnTo>
                    <a:pt x="51" y="15"/>
                  </a:lnTo>
                  <a:lnTo>
                    <a:pt x="40" y="21"/>
                  </a:lnTo>
                  <a:lnTo>
                    <a:pt x="28" y="28"/>
                  </a:lnTo>
                  <a:lnTo>
                    <a:pt x="15" y="34"/>
                  </a:lnTo>
                  <a:lnTo>
                    <a:pt x="0" y="43"/>
                  </a:lnTo>
                  <a:lnTo>
                    <a:pt x="7" y="49"/>
                  </a:lnTo>
                  <a:lnTo>
                    <a:pt x="23" y="42"/>
                  </a:lnTo>
                  <a:lnTo>
                    <a:pt x="34" y="34"/>
                  </a:lnTo>
                  <a:lnTo>
                    <a:pt x="45" y="28"/>
                  </a:lnTo>
                  <a:lnTo>
                    <a:pt x="57" y="23"/>
                  </a:lnTo>
                  <a:lnTo>
                    <a:pt x="66" y="19"/>
                  </a:lnTo>
                  <a:lnTo>
                    <a:pt x="78" y="15"/>
                  </a:lnTo>
                  <a:lnTo>
                    <a:pt x="91" y="11"/>
                  </a:lnTo>
                  <a:lnTo>
                    <a:pt x="106" y="7"/>
                  </a:lnTo>
                  <a:lnTo>
                    <a:pt x="102" y="0"/>
                  </a:lnTo>
                  <a:close/>
                </a:path>
              </a:pathLst>
            </a:custGeom>
            <a:solidFill>
              <a:srgbClr val="000000"/>
            </a:solidFill>
            <a:ln w="9525">
              <a:noFill/>
              <a:round/>
              <a:headEnd/>
              <a:tailEnd/>
            </a:ln>
          </p:spPr>
          <p:txBody>
            <a:bodyPr/>
            <a:lstStyle/>
            <a:p>
              <a:endParaRPr lang="pt-BR"/>
            </a:p>
          </p:txBody>
        </p:sp>
        <p:sp>
          <p:nvSpPr>
            <p:cNvPr id="21627" name="Freeform 717"/>
            <p:cNvSpPr>
              <a:spLocks/>
            </p:cNvSpPr>
            <p:nvPr/>
          </p:nvSpPr>
          <p:spPr bwMode="auto">
            <a:xfrm>
              <a:off x="4230" y="2619"/>
              <a:ext cx="63" cy="24"/>
            </a:xfrm>
            <a:custGeom>
              <a:avLst/>
              <a:gdLst>
                <a:gd name="T0" fmla="*/ 59 w 63"/>
                <a:gd name="T1" fmla="*/ 0 h 24"/>
                <a:gd name="T2" fmla="*/ 55 w 63"/>
                <a:gd name="T3" fmla="*/ 0 h 24"/>
                <a:gd name="T4" fmla="*/ 50 w 63"/>
                <a:gd name="T5" fmla="*/ 2 h 24"/>
                <a:gd name="T6" fmla="*/ 44 w 63"/>
                <a:gd name="T7" fmla="*/ 4 h 24"/>
                <a:gd name="T8" fmla="*/ 36 w 63"/>
                <a:gd name="T9" fmla="*/ 7 h 24"/>
                <a:gd name="T10" fmla="*/ 25 w 63"/>
                <a:gd name="T11" fmla="*/ 9 h 24"/>
                <a:gd name="T12" fmla="*/ 16 w 63"/>
                <a:gd name="T13" fmla="*/ 13 h 24"/>
                <a:gd name="T14" fmla="*/ 0 w 63"/>
                <a:gd name="T15" fmla="*/ 17 h 24"/>
                <a:gd name="T16" fmla="*/ 4 w 63"/>
                <a:gd name="T17" fmla="*/ 24 h 24"/>
                <a:gd name="T18" fmla="*/ 17 w 63"/>
                <a:gd name="T19" fmla="*/ 21 h 24"/>
                <a:gd name="T20" fmla="*/ 31 w 63"/>
                <a:gd name="T21" fmla="*/ 19 h 24"/>
                <a:gd name="T22" fmla="*/ 40 w 63"/>
                <a:gd name="T23" fmla="*/ 15 h 24"/>
                <a:gd name="T24" fmla="*/ 50 w 63"/>
                <a:gd name="T25" fmla="*/ 11 h 24"/>
                <a:gd name="T26" fmla="*/ 55 w 63"/>
                <a:gd name="T27" fmla="*/ 9 h 24"/>
                <a:gd name="T28" fmla="*/ 61 w 63"/>
                <a:gd name="T29" fmla="*/ 7 h 24"/>
                <a:gd name="T30" fmla="*/ 63 w 63"/>
                <a:gd name="T31" fmla="*/ 7 h 24"/>
                <a:gd name="T32" fmla="*/ 63 w 63"/>
                <a:gd name="T33" fmla="*/ 5 h 24"/>
                <a:gd name="T34" fmla="*/ 59 w 63"/>
                <a:gd name="T35" fmla="*/ 0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3"/>
                <a:gd name="T55" fmla="*/ 0 h 24"/>
                <a:gd name="T56" fmla="*/ 63 w 63"/>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3" h="24">
                  <a:moveTo>
                    <a:pt x="59" y="0"/>
                  </a:moveTo>
                  <a:lnTo>
                    <a:pt x="55" y="0"/>
                  </a:lnTo>
                  <a:lnTo>
                    <a:pt x="50" y="2"/>
                  </a:lnTo>
                  <a:lnTo>
                    <a:pt x="44" y="4"/>
                  </a:lnTo>
                  <a:lnTo>
                    <a:pt x="36" y="7"/>
                  </a:lnTo>
                  <a:lnTo>
                    <a:pt x="25" y="9"/>
                  </a:lnTo>
                  <a:lnTo>
                    <a:pt x="16" y="13"/>
                  </a:lnTo>
                  <a:lnTo>
                    <a:pt x="0" y="17"/>
                  </a:lnTo>
                  <a:lnTo>
                    <a:pt x="4" y="24"/>
                  </a:lnTo>
                  <a:lnTo>
                    <a:pt x="17" y="21"/>
                  </a:lnTo>
                  <a:lnTo>
                    <a:pt x="31" y="19"/>
                  </a:lnTo>
                  <a:lnTo>
                    <a:pt x="40" y="15"/>
                  </a:lnTo>
                  <a:lnTo>
                    <a:pt x="50" y="11"/>
                  </a:lnTo>
                  <a:lnTo>
                    <a:pt x="55" y="9"/>
                  </a:lnTo>
                  <a:lnTo>
                    <a:pt x="61" y="7"/>
                  </a:lnTo>
                  <a:lnTo>
                    <a:pt x="63" y="7"/>
                  </a:lnTo>
                  <a:lnTo>
                    <a:pt x="63" y="5"/>
                  </a:lnTo>
                  <a:lnTo>
                    <a:pt x="59" y="0"/>
                  </a:lnTo>
                  <a:close/>
                </a:path>
              </a:pathLst>
            </a:custGeom>
            <a:solidFill>
              <a:srgbClr val="000000"/>
            </a:solidFill>
            <a:ln w="9525">
              <a:noFill/>
              <a:round/>
              <a:headEnd/>
              <a:tailEnd/>
            </a:ln>
          </p:spPr>
          <p:txBody>
            <a:bodyPr/>
            <a:lstStyle/>
            <a:p>
              <a:endParaRPr lang="pt-BR"/>
            </a:p>
          </p:txBody>
        </p:sp>
        <p:sp>
          <p:nvSpPr>
            <p:cNvPr id="21628" name="Freeform 718"/>
            <p:cNvSpPr>
              <a:spLocks/>
            </p:cNvSpPr>
            <p:nvPr/>
          </p:nvSpPr>
          <p:spPr bwMode="auto">
            <a:xfrm>
              <a:off x="4240" y="2607"/>
              <a:ext cx="85" cy="50"/>
            </a:xfrm>
            <a:custGeom>
              <a:avLst/>
              <a:gdLst>
                <a:gd name="T0" fmla="*/ 85 w 85"/>
                <a:gd name="T1" fmla="*/ 0 h 50"/>
                <a:gd name="T2" fmla="*/ 0 w 85"/>
                <a:gd name="T3" fmla="*/ 8 h 50"/>
                <a:gd name="T4" fmla="*/ 2 w 85"/>
                <a:gd name="T5" fmla="*/ 8 h 50"/>
                <a:gd name="T6" fmla="*/ 6 w 85"/>
                <a:gd name="T7" fmla="*/ 10 h 50"/>
                <a:gd name="T8" fmla="*/ 6 w 85"/>
                <a:gd name="T9" fmla="*/ 12 h 50"/>
                <a:gd name="T10" fmla="*/ 7 w 85"/>
                <a:gd name="T11" fmla="*/ 12 h 50"/>
                <a:gd name="T12" fmla="*/ 9 w 85"/>
                <a:gd name="T13" fmla="*/ 12 h 50"/>
                <a:gd name="T14" fmla="*/ 11 w 85"/>
                <a:gd name="T15" fmla="*/ 14 h 50"/>
                <a:gd name="T16" fmla="*/ 13 w 85"/>
                <a:gd name="T17" fmla="*/ 16 h 50"/>
                <a:gd name="T18" fmla="*/ 15 w 85"/>
                <a:gd name="T19" fmla="*/ 16 h 50"/>
                <a:gd name="T20" fmla="*/ 15 w 85"/>
                <a:gd name="T21" fmla="*/ 17 h 50"/>
                <a:gd name="T22" fmla="*/ 17 w 85"/>
                <a:gd name="T23" fmla="*/ 19 h 50"/>
                <a:gd name="T24" fmla="*/ 19 w 85"/>
                <a:gd name="T25" fmla="*/ 19 h 50"/>
                <a:gd name="T26" fmla="*/ 21 w 85"/>
                <a:gd name="T27" fmla="*/ 21 h 50"/>
                <a:gd name="T28" fmla="*/ 21 w 85"/>
                <a:gd name="T29" fmla="*/ 21 h 50"/>
                <a:gd name="T30" fmla="*/ 23 w 85"/>
                <a:gd name="T31" fmla="*/ 23 h 50"/>
                <a:gd name="T32" fmla="*/ 24 w 85"/>
                <a:gd name="T33" fmla="*/ 25 h 50"/>
                <a:gd name="T34" fmla="*/ 24 w 85"/>
                <a:gd name="T35" fmla="*/ 25 h 50"/>
                <a:gd name="T36" fmla="*/ 26 w 85"/>
                <a:gd name="T37" fmla="*/ 27 h 50"/>
                <a:gd name="T38" fmla="*/ 26 w 85"/>
                <a:gd name="T39" fmla="*/ 29 h 50"/>
                <a:gd name="T40" fmla="*/ 28 w 85"/>
                <a:gd name="T41" fmla="*/ 31 h 50"/>
                <a:gd name="T42" fmla="*/ 30 w 85"/>
                <a:gd name="T43" fmla="*/ 31 h 50"/>
                <a:gd name="T44" fmla="*/ 30 w 85"/>
                <a:gd name="T45" fmla="*/ 33 h 50"/>
                <a:gd name="T46" fmla="*/ 30 w 85"/>
                <a:gd name="T47" fmla="*/ 34 h 50"/>
                <a:gd name="T48" fmla="*/ 30 w 85"/>
                <a:gd name="T49" fmla="*/ 34 h 50"/>
                <a:gd name="T50" fmla="*/ 32 w 85"/>
                <a:gd name="T51" fmla="*/ 38 h 50"/>
                <a:gd name="T52" fmla="*/ 32 w 85"/>
                <a:gd name="T53" fmla="*/ 38 h 50"/>
                <a:gd name="T54" fmla="*/ 34 w 85"/>
                <a:gd name="T55" fmla="*/ 40 h 50"/>
                <a:gd name="T56" fmla="*/ 34 w 85"/>
                <a:gd name="T57" fmla="*/ 42 h 50"/>
                <a:gd name="T58" fmla="*/ 34 w 85"/>
                <a:gd name="T59" fmla="*/ 44 h 50"/>
                <a:gd name="T60" fmla="*/ 34 w 85"/>
                <a:gd name="T61" fmla="*/ 46 h 50"/>
                <a:gd name="T62" fmla="*/ 34 w 85"/>
                <a:gd name="T63" fmla="*/ 46 h 50"/>
                <a:gd name="T64" fmla="*/ 34 w 85"/>
                <a:gd name="T65" fmla="*/ 50 h 50"/>
                <a:gd name="T66" fmla="*/ 34 w 85"/>
                <a:gd name="T67" fmla="*/ 50 h 50"/>
                <a:gd name="T68" fmla="*/ 85 w 85"/>
                <a:gd name="T69" fmla="*/ 0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5"/>
                <a:gd name="T106" fmla="*/ 0 h 50"/>
                <a:gd name="T107" fmla="*/ 85 w 85"/>
                <a:gd name="T108" fmla="*/ 50 h 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5" h="50">
                  <a:moveTo>
                    <a:pt x="85" y="0"/>
                  </a:moveTo>
                  <a:lnTo>
                    <a:pt x="0" y="8"/>
                  </a:lnTo>
                  <a:lnTo>
                    <a:pt x="2" y="8"/>
                  </a:lnTo>
                  <a:lnTo>
                    <a:pt x="6" y="10"/>
                  </a:lnTo>
                  <a:lnTo>
                    <a:pt x="6" y="12"/>
                  </a:lnTo>
                  <a:lnTo>
                    <a:pt x="7" y="12"/>
                  </a:lnTo>
                  <a:lnTo>
                    <a:pt x="9" y="12"/>
                  </a:lnTo>
                  <a:lnTo>
                    <a:pt x="11" y="14"/>
                  </a:lnTo>
                  <a:lnTo>
                    <a:pt x="13" y="16"/>
                  </a:lnTo>
                  <a:lnTo>
                    <a:pt x="15" y="16"/>
                  </a:lnTo>
                  <a:lnTo>
                    <a:pt x="15" y="17"/>
                  </a:lnTo>
                  <a:lnTo>
                    <a:pt x="17" y="19"/>
                  </a:lnTo>
                  <a:lnTo>
                    <a:pt x="19" y="19"/>
                  </a:lnTo>
                  <a:lnTo>
                    <a:pt x="21" y="21"/>
                  </a:lnTo>
                  <a:lnTo>
                    <a:pt x="23" y="23"/>
                  </a:lnTo>
                  <a:lnTo>
                    <a:pt x="24" y="25"/>
                  </a:lnTo>
                  <a:lnTo>
                    <a:pt x="26" y="27"/>
                  </a:lnTo>
                  <a:lnTo>
                    <a:pt x="26" y="29"/>
                  </a:lnTo>
                  <a:lnTo>
                    <a:pt x="28" y="31"/>
                  </a:lnTo>
                  <a:lnTo>
                    <a:pt x="30" y="31"/>
                  </a:lnTo>
                  <a:lnTo>
                    <a:pt x="30" y="33"/>
                  </a:lnTo>
                  <a:lnTo>
                    <a:pt x="30" y="34"/>
                  </a:lnTo>
                  <a:lnTo>
                    <a:pt x="32" y="38"/>
                  </a:lnTo>
                  <a:lnTo>
                    <a:pt x="34" y="40"/>
                  </a:lnTo>
                  <a:lnTo>
                    <a:pt x="34" y="42"/>
                  </a:lnTo>
                  <a:lnTo>
                    <a:pt x="34" y="44"/>
                  </a:lnTo>
                  <a:lnTo>
                    <a:pt x="34" y="46"/>
                  </a:lnTo>
                  <a:lnTo>
                    <a:pt x="34" y="50"/>
                  </a:lnTo>
                  <a:lnTo>
                    <a:pt x="85" y="0"/>
                  </a:lnTo>
                  <a:close/>
                </a:path>
              </a:pathLst>
            </a:custGeom>
            <a:solidFill>
              <a:srgbClr val="000000"/>
            </a:solidFill>
            <a:ln w="9525">
              <a:noFill/>
              <a:round/>
              <a:headEnd/>
              <a:tailEnd/>
            </a:ln>
          </p:spPr>
          <p:txBody>
            <a:bodyPr/>
            <a:lstStyle/>
            <a:p>
              <a:endParaRPr lang="pt-BR"/>
            </a:p>
          </p:txBody>
        </p:sp>
        <p:sp>
          <p:nvSpPr>
            <p:cNvPr id="21629" name="Freeform 719"/>
            <p:cNvSpPr>
              <a:spLocks/>
            </p:cNvSpPr>
            <p:nvPr/>
          </p:nvSpPr>
          <p:spPr bwMode="auto">
            <a:xfrm>
              <a:off x="4289" y="2617"/>
              <a:ext cx="8" cy="7"/>
            </a:xfrm>
            <a:custGeom>
              <a:avLst/>
              <a:gdLst>
                <a:gd name="T0" fmla="*/ 4 w 8"/>
                <a:gd name="T1" fmla="*/ 7 h 7"/>
                <a:gd name="T2" fmla="*/ 8 w 8"/>
                <a:gd name="T3" fmla="*/ 6 h 7"/>
                <a:gd name="T4" fmla="*/ 8 w 8"/>
                <a:gd name="T5" fmla="*/ 6 h 7"/>
                <a:gd name="T6" fmla="*/ 8 w 8"/>
                <a:gd name="T7" fmla="*/ 4 h 7"/>
                <a:gd name="T8" fmla="*/ 8 w 8"/>
                <a:gd name="T9" fmla="*/ 2 h 7"/>
                <a:gd name="T10" fmla="*/ 6 w 8"/>
                <a:gd name="T11" fmla="*/ 2 h 7"/>
                <a:gd name="T12" fmla="*/ 4 w 8"/>
                <a:gd name="T13" fmla="*/ 2 h 7"/>
                <a:gd name="T14" fmla="*/ 2 w 8"/>
                <a:gd name="T15" fmla="*/ 0 h 7"/>
                <a:gd name="T16" fmla="*/ 0 w 8"/>
                <a:gd name="T17" fmla="*/ 2 h 7"/>
                <a:gd name="T18" fmla="*/ 4 w 8"/>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7"/>
                <a:gd name="T32" fmla="*/ 8 w 8"/>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7">
                  <a:moveTo>
                    <a:pt x="4" y="7"/>
                  </a:moveTo>
                  <a:lnTo>
                    <a:pt x="8" y="6"/>
                  </a:lnTo>
                  <a:lnTo>
                    <a:pt x="8" y="4"/>
                  </a:lnTo>
                  <a:lnTo>
                    <a:pt x="8" y="2"/>
                  </a:lnTo>
                  <a:lnTo>
                    <a:pt x="6" y="2"/>
                  </a:lnTo>
                  <a:lnTo>
                    <a:pt x="4" y="2"/>
                  </a:lnTo>
                  <a:lnTo>
                    <a:pt x="2" y="0"/>
                  </a:lnTo>
                  <a:lnTo>
                    <a:pt x="0" y="2"/>
                  </a:lnTo>
                  <a:lnTo>
                    <a:pt x="4" y="7"/>
                  </a:lnTo>
                  <a:close/>
                </a:path>
              </a:pathLst>
            </a:custGeom>
            <a:solidFill>
              <a:srgbClr val="000000"/>
            </a:solidFill>
            <a:ln w="9525">
              <a:noFill/>
              <a:round/>
              <a:headEnd/>
              <a:tailEnd/>
            </a:ln>
          </p:spPr>
          <p:txBody>
            <a:bodyPr/>
            <a:lstStyle/>
            <a:p>
              <a:endParaRPr lang="pt-BR"/>
            </a:p>
          </p:txBody>
        </p:sp>
        <p:sp>
          <p:nvSpPr>
            <p:cNvPr id="21630" name="Freeform 720"/>
            <p:cNvSpPr>
              <a:spLocks/>
            </p:cNvSpPr>
            <p:nvPr/>
          </p:nvSpPr>
          <p:spPr bwMode="auto">
            <a:xfrm>
              <a:off x="4181" y="2974"/>
              <a:ext cx="11" cy="5"/>
            </a:xfrm>
            <a:custGeom>
              <a:avLst/>
              <a:gdLst>
                <a:gd name="T0" fmla="*/ 0 w 11"/>
                <a:gd name="T1" fmla="*/ 3 h 5"/>
                <a:gd name="T2" fmla="*/ 2 w 11"/>
                <a:gd name="T3" fmla="*/ 5 h 5"/>
                <a:gd name="T4" fmla="*/ 4 w 11"/>
                <a:gd name="T5" fmla="*/ 5 h 5"/>
                <a:gd name="T6" fmla="*/ 6 w 11"/>
                <a:gd name="T7" fmla="*/ 5 h 5"/>
                <a:gd name="T8" fmla="*/ 8 w 11"/>
                <a:gd name="T9" fmla="*/ 5 h 5"/>
                <a:gd name="T10" fmla="*/ 9 w 11"/>
                <a:gd name="T11" fmla="*/ 5 h 5"/>
                <a:gd name="T12" fmla="*/ 11 w 11"/>
                <a:gd name="T13" fmla="*/ 3 h 5"/>
                <a:gd name="T14" fmla="*/ 11 w 11"/>
                <a:gd name="T15" fmla="*/ 1 h 5"/>
                <a:gd name="T16" fmla="*/ 11 w 11"/>
                <a:gd name="T17" fmla="*/ 0 h 5"/>
                <a:gd name="T18" fmla="*/ 0 w 11"/>
                <a:gd name="T19" fmla="*/ 3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5"/>
                <a:gd name="T32" fmla="*/ 11 w 11"/>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5">
                  <a:moveTo>
                    <a:pt x="0" y="3"/>
                  </a:moveTo>
                  <a:lnTo>
                    <a:pt x="2" y="5"/>
                  </a:lnTo>
                  <a:lnTo>
                    <a:pt x="4" y="5"/>
                  </a:lnTo>
                  <a:lnTo>
                    <a:pt x="6" y="5"/>
                  </a:lnTo>
                  <a:lnTo>
                    <a:pt x="8" y="5"/>
                  </a:lnTo>
                  <a:lnTo>
                    <a:pt x="9" y="5"/>
                  </a:lnTo>
                  <a:lnTo>
                    <a:pt x="11" y="3"/>
                  </a:lnTo>
                  <a:lnTo>
                    <a:pt x="11" y="1"/>
                  </a:lnTo>
                  <a:lnTo>
                    <a:pt x="11" y="0"/>
                  </a:lnTo>
                  <a:lnTo>
                    <a:pt x="0" y="3"/>
                  </a:lnTo>
                  <a:close/>
                </a:path>
              </a:pathLst>
            </a:custGeom>
            <a:solidFill>
              <a:srgbClr val="000000"/>
            </a:solidFill>
            <a:ln w="9525">
              <a:noFill/>
              <a:round/>
              <a:headEnd/>
              <a:tailEnd/>
            </a:ln>
          </p:spPr>
          <p:txBody>
            <a:bodyPr/>
            <a:lstStyle/>
            <a:p>
              <a:endParaRPr lang="pt-BR"/>
            </a:p>
          </p:txBody>
        </p:sp>
        <p:sp>
          <p:nvSpPr>
            <p:cNvPr id="21631" name="Freeform 721"/>
            <p:cNvSpPr>
              <a:spLocks/>
            </p:cNvSpPr>
            <p:nvPr/>
          </p:nvSpPr>
          <p:spPr bwMode="auto">
            <a:xfrm>
              <a:off x="4171" y="2852"/>
              <a:ext cx="42" cy="125"/>
            </a:xfrm>
            <a:custGeom>
              <a:avLst/>
              <a:gdLst>
                <a:gd name="T0" fmla="*/ 33 w 42"/>
                <a:gd name="T1" fmla="*/ 0 h 125"/>
                <a:gd name="T2" fmla="*/ 23 w 42"/>
                <a:gd name="T3" fmla="*/ 13 h 125"/>
                <a:gd name="T4" fmla="*/ 16 w 42"/>
                <a:gd name="T5" fmla="*/ 27 h 125"/>
                <a:gd name="T6" fmla="*/ 10 w 42"/>
                <a:gd name="T7" fmla="*/ 38 h 125"/>
                <a:gd name="T8" fmla="*/ 6 w 42"/>
                <a:gd name="T9" fmla="*/ 49 h 125"/>
                <a:gd name="T10" fmla="*/ 2 w 42"/>
                <a:gd name="T11" fmla="*/ 61 h 125"/>
                <a:gd name="T12" fmla="*/ 0 w 42"/>
                <a:gd name="T13" fmla="*/ 70 h 125"/>
                <a:gd name="T14" fmla="*/ 0 w 42"/>
                <a:gd name="T15" fmla="*/ 82 h 125"/>
                <a:gd name="T16" fmla="*/ 0 w 42"/>
                <a:gd name="T17" fmla="*/ 89 h 125"/>
                <a:gd name="T18" fmla="*/ 4 w 42"/>
                <a:gd name="T19" fmla="*/ 105 h 125"/>
                <a:gd name="T20" fmla="*/ 6 w 42"/>
                <a:gd name="T21" fmla="*/ 116 h 125"/>
                <a:gd name="T22" fmla="*/ 8 w 42"/>
                <a:gd name="T23" fmla="*/ 122 h 125"/>
                <a:gd name="T24" fmla="*/ 10 w 42"/>
                <a:gd name="T25" fmla="*/ 125 h 125"/>
                <a:gd name="T26" fmla="*/ 21 w 42"/>
                <a:gd name="T27" fmla="*/ 122 h 125"/>
                <a:gd name="T28" fmla="*/ 19 w 42"/>
                <a:gd name="T29" fmla="*/ 120 h 125"/>
                <a:gd name="T30" fmla="*/ 18 w 42"/>
                <a:gd name="T31" fmla="*/ 112 h 125"/>
                <a:gd name="T32" fmla="*/ 14 w 42"/>
                <a:gd name="T33" fmla="*/ 103 h 125"/>
                <a:gd name="T34" fmla="*/ 12 w 42"/>
                <a:gd name="T35" fmla="*/ 89 h 125"/>
                <a:gd name="T36" fmla="*/ 12 w 42"/>
                <a:gd name="T37" fmla="*/ 82 h 125"/>
                <a:gd name="T38" fmla="*/ 14 w 42"/>
                <a:gd name="T39" fmla="*/ 72 h 125"/>
                <a:gd name="T40" fmla="*/ 14 w 42"/>
                <a:gd name="T41" fmla="*/ 61 h 125"/>
                <a:gd name="T42" fmla="*/ 18 w 42"/>
                <a:gd name="T43" fmla="*/ 51 h 125"/>
                <a:gd name="T44" fmla="*/ 21 w 42"/>
                <a:gd name="T45" fmla="*/ 42 h 125"/>
                <a:gd name="T46" fmla="*/ 27 w 42"/>
                <a:gd name="T47" fmla="*/ 30 h 125"/>
                <a:gd name="T48" fmla="*/ 33 w 42"/>
                <a:gd name="T49" fmla="*/ 17 h 125"/>
                <a:gd name="T50" fmla="*/ 42 w 42"/>
                <a:gd name="T51" fmla="*/ 4 h 125"/>
                <a:gd name="T52" fmla="*/ 33 w 42"/>
                <a:gd name="T53" fmla="*/ 0 h 12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2"/>
                <a:gd name="T82" fmla="*/ 0 h 125"/>
                <a:gd name="T83" fmla="*/ 42 w 42"/>
                <a:gd name="T84" fmla="*/ 125 h 12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2" h="125">
                  <a:moveTo>
                    <a:pt x="33" y="0"/>
                  </a:moveTo>
                  <a:lnTo>
                    <a:pt x="23" y="13"/>
                  </a:lnTo>
                  <a:lnTo>
                    <a:pt x="16" y="27"/>
                  </a:lnTo>
                  <a:lnTo>
                    <a:pt x="10" y="38"/>
                  </a:lnTo>
                  <a:lnTo>
                    <a:pt x="6" y="49"/>
                  </a:lnTo>
                  <a:lnTo>
                    <a:pt x="2" y="61"/>
                  </a:lnTo>
                  <a:lnTo>
                    <a:pt x="0" y="70"/>
                  </a:lnTo>
                  <a:lnTo>
                    <a:pt x="0" y="82"/>
                  </a:lnTo>
                  <a:lnTo>
                    <a:pt x="0" y="89"/>
                  </a:lnTo>
                  <a:lnTo>
                    <a:pt x="4" y="105"/>
                  </a:lnTo>
                  <a:lnTo>
                    <a:pt x="6" y="116"/>
                  </a:lnTo>
                  <a:lnTo>
                    <a:pt x="8" y="122"/>
                  </a:lnTo>
                  <a:lnTo>
                    <a:pt x="10" y="125"/>
                  </a:lnTo>
                  <a:lnTo>
                    <a:pt x="21" y="122"/>
                  </a:lnTo>
                  <a:lnTo>
                    <a:pt x="19" y="120"/>
                  </a:lnTo>
                  <a:lnTo>
                    <a:pt x="18" y="112"/>
                  </a:lnTo>
                  <a:lnTo>
                    <a:pt x="14" y="103"/>
                  </a:lnTo>
                  <a:lnTo>
                    <a:pt x="12" y="89"/>
                  </a:lnTo>
                  <a:lnTo>
                    <a:pt x="12" y="82"/>
                  </a:lnTo>
                  <a:lnTo>
                    <a:pt x="14" y="72"/>
                  </a:lnTo>
                  <a:lnTo>
                    <a:pt x="14" y="61"/>
                  </a:lnTo>
                  <a:lnTo>
                    <a:pt x="18" y="51"/>
                  </a:lnTo>
                  <a:lnTo>
                    <a:pt x="21" y="42"/>
                  </a:lnTo>
                  <a:lnTo>
                    <a:pt x="27" y="30"/>
                  </a:lnTo>
                  <a:lnTo>
                    <a:pt x="33" y="17"/>
                  </a:lnTo>
                  <a:lnTo>
                    <a:pt x="42" y="4"/>
                  </a:lnTo>
                  <a:lnTo>
                    <a:pt x="33" y="0"/>
                  </a:lnTo>
                  <a:close/>
                </a:path>
              </a:pathLst>
            </a:custGeom>
            <a:solidFill>
              <a:srgbClr val="000000"/>
            </a:solidFill>
            <a:ln w="9525">
              <a:noFill/>
              <a:round/>
              <a:headEnd/>
              <a:tailEnd/>
            </a:ln>
          </p:spPr>
          <p:txBody>
            <a:bodyPr/>
            <a:lstStyle/>
            <a:p>
              <a:endParaRPr lang="pt-BR"/>
            </a:p>
          </p:txBody>
        </p:sp>
        <p:sp>
          <p:nvSpPr>
            <p:cNvPr id="21632" name="Freeform 722"/>
            <p:cNvSpPr>
              <a:spLocks/>
            </p:cNvSpPr>
            <p:nvPr/>
          </p:nvSpPr>
          <p:spPr bwMode="auto">
            <a:xfrm>
              <a:off x="4204" y="2723"/>
              <a:ext cx="222" cy="133"/>
            </a:xfrm>
            <a:custGeom>
              <a:avLst/>
              <a:gdLst>
                <a:gd name="T0" fmla="*/ 222 w 222"/>
                <a:gd name="T1" fmla="*/ 0 h 133"/>
                <a:gd name="T2" fmla="*/ 203 w 222"/>
                <a:gd name="T3" fmla="*/ 0 h 133"/>
                <a:gd name="T4" fmla="*/ 186 w 222"/>
                <a:gd name="T5" fmla="*/ 2 h 133"/>
                <a:gd name="T6" fmla="*/ 171 w 222"/>
                <a:gd name="T7" fmla="*/ 6 h 133"/>
                <a:gd name="T8" fmla="*/ 153 w 222"/>
                <a:gd name="T9" fmla="*/ 11 h 133"/>
                <a:gd name="T10" fmla="*/ 138 w 222"/>
                <a:gd name="T11" fmla="*/ 15 h 133"/>
                <a:gd name="T12" fmla="*/ 123 w 222"/>
                <a:gd name="T13" fmla="*/ 23 h 133"/>
                <a:gd name="T14" fmla="*/ 108 w 222"/>
                <a:gd name="T15" fmla="*/ 30 h 133"/>
                <a:gd name="T16" fmla="*/ 95 w 222"/>
                <a:gd name="T17" fmla="*/ 40 h 133"/>
                <a:gd name="T18" fmla="*/ 79 w 222"/>
                <a:gd name="T19" fmla="*/ 48 h 133"/>
                <a:gd name="T20" fmla="*/ 68 w 222"/>
                <a:gd name="T21" fmla="*/ 59 h 133"/>
                <a:gd name="T22" fmla="*/ 57 w 222"/>
                <a:gd name="T23" fmla="*/ 70 h 133"/>
                <a:gd name="T24" fmla="*/ 43 w 222"/>
                <a:gd name="T25" fmla="*/ 80 h 133"/>
                <a:gd name="T26" fmla="*/ 21 w 222"/>
                <a:gd name="T27" fmla="*/ 104 h 133"/>
                <a:gd name="T28" fmla="*/ 0 w 222"/>
                <a:gd name="T29" fmla="*/ 129 h 133"/>
                <a:gd name="T30" fmla="*/ 9 w 222"/>
                <a:gd name="T31" fmla="*/ 133 h 133"/>
                <a:gd name="T32" fmla="*/ 30 w 222"/>
                <a:gd name="T33" fmla="*/ 108 h 133"/>
                <a:gd name="T34" fmla="*/ 53 w 222"/>
                <a:gd name="T35" fmla="*/ 85 h 133"/>
                <a:gd name="T36" fmla="*/ 64 w 222"/>
                <a:gd name="T37" fmla="*/ 74 h 133"/>
                <a:gd name="T38" fmla="*/ 76 w 222"/>
                <a:gd name="T39" fmla="*/ 65 h 133"/>
                <a:gd name="T40" fmla="*/ 89 w 222"/>
                <a:gd name="T41" fmla="*/ 55 h 133"/>
                <a:gd name="T42" fmla="*/ 102 w 222"/>
                <a:gd name="T43" fmla="*/ 46 h 133"/>
                <a:gd name="T44" fmla="*/ 116 w 222"/>
                <a:gd name="T45" fmla="*/ 38 h 133"/>
                <a:gd name="T46" fmla="*/ 129 w 222"/>
                <a:gd name="T47" fmla="*/ 30 h 133"/>
                <a:gd name="T48" fmla="*/ 144 w 222"/>
                <a:gd name="T49" fmla="*/ 25 h 133"/>
                <a:gd name="T50" fmla="*/ 157 w 222"/>
                <a:gd name="T51" fmla="*/ 19 h 133"/>
                <a:gd name="T52" fmla="*/ 172 w 222"/>
                <a:gd name="T53" fmla="*/ 13 h 133"/>
                <a:gd name="T54" fmla="*/ 190 w 222"/>
                <a:gd name="T55" fmla="*/ 10 h 133"/>
                <a:gd name="T56" fmla="*/ 205 w 222"/>
                <a:gd name="T57" fmla="*/ 8 h 133"/>
                <a:gd name="T58" fmla="*/ 222 w 222"/>
                <a:gd name="T59" fmla="*/ 8 h 133"/>
                <a:gd name="T60" fmla="*/ 222 w 222"/>
                <a:gd name="T61" fmla="*/ 0 h 13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2"/>
                <a:gd name="T94" fmla="*/ 0 h 133"/>
                <a:gd name="T95" fmla="*/ 222 w 222"/>
                <a:gd name="T96" fmla="*/ 133 h 13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2" h="133">
                  <a:moveTo>
                    <a:pt x="222" y="0"/>
                  </a:moveTo>
                  <a:lnTo>
                    <a:pt x="203" y="0"/>
                  </a:lnTo>
                  <a:lnTo>
                    <a:pt x="186" y="2"/>
                  </a:lnTo>
                  <a:lnTo>
                    <a:pt x="171" y="6"/>
                  </a:lnTo>
                  <a:lnTo>
                    <a:pt x="153" y="11"/>
                  </a:lnTo>
                  <a:lnTo>
                    <a:pt x="138" y="15"/>
                  </a:lnTo>
                  <a:lnTo>
                    <a:pt x="123" y="23"/>
                  </a:lnTo>
                  <a:lnTo>
                    <a:pt x="108" y="30"/>
                  </a:lnTo>
                  <a:lnTo>
                    <a:pt x="95" y="40"/>
                  </a:lnTo>
                  <a:lnTo>
                    <a:pt x="79" y="48"/>
                  </a:lnTo>
                  <a:lnTo>
                    <a:pt x="68" y="59"/>
                  </a:lnTo>
                  <a:lnTo>
                    <a:pt x="57" y="70"/>
                  </a:lnTo>
                  <a:lnTo>
                    <a:pt x="43" y="80"/>
                  </a:lnTo>
                  <a:lnTo>
                    <a:pt x="21" y="104"/>
                  </a:lnTo>
                  <a:lnTo>
                    <a:pt x="0" y="129"/>
                  </a:lnTo>
                  <a:lnTo>
                    <a:pt x="9" y="133"/>
                  </a:lnTo>
                  <a:lnTo>
                    <a:pt x="30" y="108"/>
                  </a:lnTo>
                  <a:lnTo>
                    <a:pt x="53" y="85"/>
                  </a:lnTo>
                  <a:lnTo>
                    <a:pt x="64" y="74"/>
                  </a:lnTo>
                  <a:lnTo>
                    <a:pt x="76" y="65"/>
                  </a:lnTo>
                  <a:lnTo>
                    <a:pt x="89" y="55"/>
                  </a:lnTo>
                  <a:lnTo>
                    <a:pt x="102" y="46"/>
                  </a:lnTo>
                  <a:lnTo>
                    <a:pt x="116" y="38"/>
                  </a:lnTo>
                  <a:lnTo>
                    <a:pt x="129" y="30"/>
                  </a:lnTo>
                  <a:lnTo>
                    <a:pt x="144" y="25"/>
                  </a:lnTo>
                  <a:lnTo>
                    <a:pt x="157" y="19"/>
                  </a:lnTo>
                  <a:lnTo>
                    <a:pt x="172" y="13"/>
                  </a:lnTo>
                  <a:lnTo>
                    <a:pt x="190" y="10"/>
                  </a:lnTo>
                  <a:lnTo>
                    <a:pt x="205" y="8"/>
                  </a:lnTo>
                  <a:lnTo>
                    <a:pt x="222" y="8"/>
                  </a:lnTo>
                  <a:lnTo>
                    <a:pt x="222" y="0"/>
                  </a:lnTo>
                  <a:close/>
                </a:path>
              </a:pathLst>
            </a:custGeom>
            <a:solidFill>
              <a:srgbClr val="000000"/>
            </a:solidFill>
            <a:ln w="9525">
              <a:noFill/>
              <a:round/>
              <a:headEnd/>
              <a:tailEnd/>
            </a:ln>
          </p:spPr>
          <p:txBody>
            <a:bodyPr/>
            <a:lstStyle/>
            <a:p>
              <a:endParaRPr lang="pt-BR"/>
            </a:p>
          </p:txBody>
        </p:sp>
        <p:sp>
          <p:nvSpPr>
            <p:cNvPr id="21633" name="Freeform 723"/>
            <p:cNvSpPr>
              <a:spLocks/>
            </p:cNvSpPr>
            <p:nvPr/>
          </p:nvSpPr>
          <p:spPr bwMode="auto">
            <a:xfrm>
              <a:off x="4426" y="2723"/>
              <a:ext cx="269" cy="72"/>
            </a:xfrm>
            <a:custGeom>
              <a:avLst/>
              <a:gdLst>
                <a:gd name="T0" fmla="*/ 269 w 269"/>
                <a:gd name="T1" fmla="*/ 67 h 72"/>
                <a:gd name="T2" fmla="*/ 252 w 269"/>
                <a:gd name="T3" fmla="*/ 57 h 72"/>
                <a:gd name="T4" fmla="*/ 235 w 269"/>
                <a:gd name="T5" fmla="*/ 48 h 72"/>
                <a:gd name="T6" fmla="*/ 218 w 269"/>
                <a:gd name="T7" fmla="*/ 40 h 72"/>
                <a:gd name="T8" fmla="*/ 203 w 269"/>
                <a:gd name="T9" fmla="*/ 32 h 72"/>
                <a:gd name="T10" fmla="*/ 186 w 269"/>
                <a:gd name="T11" fmla="*/ 25 h 72"/>
                <a:gd name="T12" fmla="*/ 169 w 269"/>
                <a:gd name="T13" fmla="*/ 19 h 72"/>
                <a:gd name="T14" fmla="*/ 152 w 269"/>
                <a:gd name="T15" fmla="*/ 15 h 72"/>
                <a:gd name="T16" fmla="*/ 136 w 269"/>
                <a:gd name="T17" fmla="*/ 10 h 72"/>
                <a:gd name="T18" fmla="*/ 119 w 269"/>
                <a:gd name="T19" fmla="*/ 8 h 72"/>
                <a:gd name="T20" fmla="*/ 104 w 269"/>
                <a:gd name="T21" fmla="*/ 4 h 72"/>
                <a:gd name="T22" fmla="*/ 85 w 269"/>
                <a:gd name="T23" fmla="*/ 2 h 72"/>
                <a:gd name="T24" fmla="*/ 68 w 269"/>
                <a:gd name="T25" fmla="*/ 0 h 72"/>
                <a:gd name="T26" fmla="*/ 34 w 269"/>
                <a:gd name="T27" fmla="*/ 0 h 72"/>
                <a:gd name="T28" fmla="*/ 0 w 269"/>
                <a:gd name="T29" fmla="*/ 0 h 72"/>
                <a:gd name="T30" fmla="*/ 0 w 269"/>
                <a:gd name="T31" fmla="*/ 8 h 72"/>
                <a:gd name="T32" fmla="*/ 34 w 269"/>
                <a:gd name="T33" fmla="*/ 8 h 72"/>
                <a:gd name="T34" fmla="*/ 68 w 269"/>
                <a:gd name="T35" fmla="*/ 10 h 72"/>
                <a:gd name="T36" fmla="*/ 83 w 269"/>
                <a:gd name="T37" fmla="*/ 10 h 72"/>
                <a:gd name="T38" fmla="*/ 100 w 269"/>
                <a:gd name="T39" fmla="*/ 11 h 72"/>
                <a:gd name="T40" fmla="*/ 117 w 269"/>
                <a:gd name="T41" fmla="*/ 15 h 72"/>
                <a:gd name="T42" fmla="*/ 133 w 269"/>
                <a:gd name="T43" fmla="*/ 19 h 72"/>
                <a:gd name="T44" fmla="*/ 148 w 269"/>
                <a:gd name="T45" fmla="*/ 23 h 72"/>
                <a:gd name="T46" fmla="*/ 165 w 269"/>
                <a:gd name="T47" fmla="*/ 27 h 72"/>
                <a:gd name="T48" fmla="*/ 180 w 269"/>
                <a:gd name="T49" fmla="*/ 32 h 72"/>
                <a:gd name="T50" fmla="*/ 197 w 269"/>
                <a:gd name="T51" fmla="*/ 40 h 72"/>
                <a:gd name="T52" fmla="*/ 214 w 269"/>
                <a:gd name="T53" fmla="*/ 48 h 72"/>
                <a:gd name="T54" fmla="*/ 228 w 269"/>
                <a:gd name="T55" fmla="*/ 55 h 72"/>
                <a:gd name="T56" fmla="*/ 245 w 269"/>
                <a:gd name="T57" fmla="*/ 63 h 72"/>
                <a:gd name="T58" fmla="*/ 262 w 269"/>
                <a:gd name="T59" fmla="*/ 72 h 72"/>
                <a:gd name="T60" fmla="*/ 269 w 269"/>
                <a:gd name="T61" fmla="*/ 67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9"/>
                <a:gd name="T94" fmla="*/ 0 h 72"/>
                <a:gd name="T95" fmla="*/ 269 w 269"/>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9" h="72">
                  <a:moveTo>
                    <a:pt x="269" y="67"/>
                  </a:moveTo>
                  <a:lnTo>
                    <a:pt x="252" y="57"/>
                  </a:lnTo>
                  <a:lnTo>
                    <a:pt x="235" y="48"/>
                  </a:lnTo>
                  <a:lnTo>
                    <a:pt x="218" y="40"/>
                  </a:lnTo>
                  <a:lnTo>
                    <a:pt x="203" y="32"/>
                  </a:lnTo>
                  <a:lnTo>
                    <a:pt x="186" y="25"/>
                  </a:lnTo>
                  <a:lnTo>
                    <a:pt x="169" y="19"/>
                  </a:lnTo>
                  <a:lnTo>
                    <a:pt x="152" y="15"/>
                  </a:lnTo>
                  <a:lnTo>
                    <a:pt x="136" y="10"/>
                  </a:lnTo>
                  <a:lnTo>
                    <a:pt x="119" y="8"/>
                  </a:lnTo>
                  <a:lnTo>
                    <a:pt x="104" y="4"/>
                  </a:lnTo>
                  <a:lnTo>
                    <a:pt x="85" y="2"/>
                  </a:lnTo>
                  <a:lnTo>
                    <a:pt x="68" y="0"/>
                  </a:lnTo>
                  <a:lnTo>
                    <a:pt x="34" y="0"/>
                  </a:lnTo>
                  <a:lnTo>
                    <a:pt x="0" y="0"/>
                  </a:lnTo>
                  <a:lnTo>
                    <a:pt x="0" y="8"/>
                  </a:lnTo>
                  <a:lnTo>
                    <a:pt x="34" y="8"/>
                  </a:lnTo>
                  <a:lnTo>
                    <a:pt x="68" y="10"/>
                  </a:lnTo>
                  <a:lnTo>
                    <a:pt x="83" y="10"/>
                  </a:lnTo>
                  <a:lnTo>
                    <a:pt x="100" y="11"/>
                  </a:lnTo>
                  <a:lnTo>
                    <a:pt x="117" y="15"/>
                  </a:lnTo>
                  <a:lnTo>
                    <a:pt x="133" y="19"/>
                  </a:lnTo>
                  <a:lnTo>
                    <a:pt x="148" y="23"/>
                  </a:lnTo>
                  <a:lnTo>
                    <a:pt x="165" y="27"/>
                  </a:lnTo>
                  <a:lnTo>
                    <a:pt x="180" y="32"/>
                  </a:lnTo>
                  <a:lnTo>
                    <a:pt x="197" y="40"/>
                  </a:lnTo>
                  <a:lnTo>
                    <a:pt x="214" y="48"/>
                  </a:lnTo>
                  <a:lnTo>
                    <a:pt x="228" y="55"/>
                  </a:lnTo>
                  <a:lnTo>
                    <a:pt x="245" y="63"/>
                  </a:lnTo>
                  <a:lnTo>
                    <a:pt x="262" y="72"/>
                  </a:lnTo>
                  <a:lnTo>
                    <a:pt x="269" y="67"/>
                  </a:lnTo>
                  <a:close/>
                </a:path>
              </a:pathLst>
            </a:custGeom>
            <a:solidFill>
              <a:srgbClr val="000000"/>
            </a:solidFill>
            <a:ln w="9525">
              <a:noFill/>
              <a:round/>
              <a:headEnd/>
              <a:tailEnd/>
            </a:ln>
          </p:spPr>
          <p:txBody>
            <a:bodyPr/>
            <a:lstStyle/>
            <a:p>
              <a:endParaRPr lang="pt-BR"/>
            </a:p>
          </p:txBody>
        </p:sp>
        <p:sp>
          <p:nvSpPr>
            <p:cNvPr id="21634" name="Freeform 724"/>
            <p:cNvSpPr>
              <a:spLocks/>
            </p:cNvSpPr>
            <p:nvPr/>
          </p:nvSpPr>
          <p:spPr bwMode="auto">
            <a:xfrm>
              <a:off x="4688" y="2790"/>
              <a:ext cx="250" cy="161"/>
            </a:xfrm>
            <a:custGeom>
              <a:avLst/>
              <a:gdLst>
                <a:gd name="T0" fmla="*/ 250 w 250"/>
                <a:gd name="T1" fmla="*/ 155 h 161"/>
                <a:gd name="T2" fmla="*/ 245 w 250"/>
                <a:gd name="T3" fmla="*/ 151 h 161"/>
                <a:gd name="T4" fmla="*/ 227 w 250"/>
                <a:gd name="T5" fmla="*/ 138 h 161"/>
                <a:gd name="T6" fmla="*/ 197 w 250"/>
                <a:gd name="T7" fmla="*/ 121 h 161"/>
                <a:gd name="T8" fmla="*/ 163 w 250"/>
                <a:gd name="T9" fmla="*/ 98 h 161"/>
                <a:gd name="T10" fmla="*/ 123 w 250"/>
                <a:gd name="T11" fmla="*/ 74 h 161"/>
                <a:gd name="T12" fmla="*/ 81 w 250"/>
                <a:gd name="T13" fmla="*/ 47 h 161"/>
                <a:gd name="T14" fmla="*/ 43 w 250"/>
                <a:gd name="T15" fmla="*/ 22 h 161"/>
                <a:gd name="T16" fmla="*/ 7 w 250"/>
                <a:gd name="T17" fmla="*/ 0 h 161"/>
                <a:gd name="T18" fmla="*/ 0 w 250"/>
                <a:gd name="T19" fmla="*/ 5 h 161"/>
                <a:gd name="T20" fmla="*/ 36 w 250"/>
                <a:gd name="T21" fmla="*/ 28 h 161"/>
                <a:gd name="T22" fmla="*/ 76 w 250"/>
                <a:gd name="T23" fmla="*/ 55 h 161"/>
                <a:gd name="T24" fmla="*/ 117 w 250"/>
                <a:gd name="T25" fmla="*/ 79 h 161"/>
                <a:gd name="T26" fmla="*/ 155 w 250"/>
                <a:gd name="T27" fmla="*/ 104 h 161"/>
                <a:gd name="T28" fmla="*/ 191 w 250"/>
                <a:gd name="T29" fmla="*/ 127 h 161"/>
                <a:gd name="T30" fmla="*/ 218 w 250"/>
                <a:gd name="T31" fmla="*/ 146 h 161"/>
                <a:gd name="T32" fmla="*/ 237 w 250"/>
                <a:gd name="T33" fmla="*/ 157 h 161"/>
                <a:gd name="T34" fmla="*/ 245 w 250"/>
                <a:gd name="T35" fmla="*/ 161 h 161"/>
                <a:gd name="T36" fmla="*/ 250 w 250"/>
                <a:gd name="T37" fmla="*/ 155 h 1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0"/>
                <a:gd name="T58" fmla="*/ 0 h 161"/>
                <a:gd name="T59" fmla="*/ 250 w 250"/>
                <a:gd name="T60" fmla="*/ 161 h 1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0" h="161">
                  <a:moveTo>
                    <a:pt x="250" y="155"/>
                  </a:moveTo>
                  <a:lnTo>
                    <a:pt x="245" y="151"/>
                  </a:lnTo>
                  <a:lnTo>
                    <a:pt x="227" y="138"/>
                  </a:lnTo>
                  <a:lnTo>
                    <a:pt x="197" y="121"/>
                  </a:lnTo>
                  <a:lnTo>
                    <a:pt x="163" y="98"/>
                  </a:lnTo>
                  <a:lnTo>
                    <a:pt x="123" y="74"/>
                  </a:lnTo>
                  <a:lnTo>
                    <a:pt x="81" y="47"/>
                  </a:lnTo>
                  <a:lnTo>
                    <a:pt x="43" y="22"/>
                  </a:lnTo>
                  <a:lnTo>
                    <a:pt x="7" y="0"/>
                  </a:lnTo>
                  <a:lnTo>
                    <a:pt x="0" y="5"/>
                  </a:lnTo>
                  <a:lnTo>
                    <a:pt x="36" y="28"/>
                  </a:lnTo>
                  <a:lnTo>
                    <a:pt x="76" y="55"/>
                  </a:lnTo>
                  <a:lnTo>
                    <a:pt x="117" y="79"/>
                  </a:lnTo>
                  <a:lnTo>
                    <a:pt x="155" y="104"/>
                  </a:lnTo>
                  <a:lnTo>
                    <a:pt x="191" y="127"/>
                  </a:lnTo>
                  <a:lnTo>
                    <a:pt x="218" y="146"/>
                  </a:lnTo>
                  <a:lnTo>
                    <a:pt x="237" y="157"/>
                  </a:lnTo>
                  <a:lnTo>
                    <a:pt x="245" y="161"/>
                  </a:lnTo>
                  <a:lnTo>
                    <a:pt x="250" y="155"/>
                  </a:lnTo>
                  <a:close/>
                </a:path>
              </a:pathLst>
            </a:custGeom>
            <a:solidFill>
              <a:srgbClr val="000000"/>
            </a:solidFill>
            <a:ln w="9525">
              <a:noFill/>
              <a:round/>
              <a:headEnd/>
              <a:tailEnd/>
            </a:ln>
          </p:spPr>
          <p:txBody>
            <a:bodyPr/>
            <a:lstStyle/>
            <a:p>
              <a:endParaRPr lang="pt-BR"/>
            </a:p>
          </p:txBody>
        </p:sp>
        <p:sp>
          <p:nvSpPr>
            <p:cNvPr id="21635" name="Freeform 725"/>
            <p:cNvSpPr>
              <a:spLocks/>
            </p:cNvSpPr>
            <p:nvPr/>
          </p:nvSpPr>
          <p:spPr bwMode="auto">
            <a:xfrm>
              <a:off x="4883" y="2909"/>
              <a:ext cx="84" cy="59"/>
            </a:xfrm>
            <a:custGeom>
              <a:avLst/>
              <a:gdLst>
                <a:gd name="T0" fmla="*/ 84 w 84"/>
                <a:gd name="T1" fmla="*/ 59 h 59"/>
                <a:gd name="T2" fmla="*/ 46 w 84"/>
                <a:gd name="T3" fmla="*/ 0 h 59"/>
                <a:gd name="T4" fmla="*/ 46 w 84"/>
                <a:gd name="T5" fmla="*/ 4 h 59"/>
                <a:gd name="T6" fmla="*/ 44 w 84"/>
                <a:gd name="T7" fmla="*/ 4 h 59"/>
                <a:gd name="T8" fmla="*/ 44 w 84"/>
                <a:gd name="T9" fmla="*/ 6 h 59"/>
                <a:gd name="T10" fmla="*/ 42 w 84"/>
                <a:gd name="T11" fmla="*/ 8 h 59"/>
                <a:gd name="T12" fmla="*/ 42 w 84"/>
                <a:gd name="T13" fmla="*/ 10 h 59"/>
                <a:gd name="T14" fmla="*/ 42 w 84"/>
                <a:gd name="T15" fmla="*/ 11 h 59"/>
                <a:gd name="T16" fmla="*/ 40 w 84"/>
                <a:gd name="T17" fmla="*/ 11 h 59"/>
                <a:gd name="T18" fmla="*/ 40 w 84"/>
                <a:gd name="T19" fmla="*/ 13 h 59"/>
                <a:gd name="T20" fmla="*/ 38 w 84"/>
                <a:gd name="T21" fmla="*/ 15 h 59"/>
                <a:gd name="T22" fmla="*/ 36 w 84"/>
                <a:gd name="T23" fmla="*/ 17 h 59"/>
                <a:gd name="T24" fmla="*/ 36 w 84"/>
                <a:gd name="T25" fmla="*/ 17 h 59"/>
                <a:gd name="T26" fmla="*/ 34 w 84"/>
                <a:gd name="T27" fmla="*/ 19 h 59"/>
                <a:gd name="T28" fmla="*/ 32 w 84"/>
                <a:gd name="T29" fmla="*/ 21 h 59"/>
                <a:gd name="T30" fmla="*/ 32 w 84"/>
                <a:gd name="T31" fmla="*/ 23 h 59"/>
                <a:gd name="T32" fmla="*/ 31 w 84"/>
                <a:gd name="T33" fmla="*/ 23 h 59"/>
                <a:gd name="T34" fmla="*/ 29 w 84"/>
                <a:gd name="T35" fmla="*/ 25 h 59"/>
                <a:gd name="T36" fmla="*/ 27 w 84"/>
                <a:gd name="T37" fmla="*/ 25 h 59"/>
                <a:gd name="T38" fmla="*/ 27 w 84"/>
                <a:gd name="T39" fmla="*/ 27 h 59"/>
                <a:gd name="T40" fmla="*/ 25 w 84"/>
                <a:gd name="T41" fmla="*/ 29 h 59"/>
                <a:gd name="T42" fmla="*/ 23 w 84"/>
                <a:gd name="T43" fmla="*/ 29 h 59"/>
                <a:gd name="T44" fmla="*/ 23 w 84"/>
                <a:gd name="T45" fmla="*/ 30 h 59"/>
                <a:gd name="T46" fmla="*/ 21 w 84"/>
                <a:gd name="T47" fmla="*/ 30 h 59"/>
                <a:gd name="T48" fmla="*/ 17 w 84"/>
                <a:gd name="T49" fmla="*/ 32 h 59"/>
                <a:gd name="T50" fmla="*/ 17 w 84"/>
                <a:gd name="T51" fmla="*/ 32 h 59"/>
                <a:gd name="T52" fmla="*/ 15 w 84"/>
                <a:gd name="T53" fmla="*/ 32 h 59"/>
                <a:gd name="T54" fmla="*/ 13 w 84"/>
                <a:gd name="T55" fmla="*/ 34 h 59"/>
                <a:gd name="T56" fmla="*/ 12 w 84"/>
                <a:gd name="T57" fmla="*/ 36 h 59"/>
                <a:gd name="T58" fmla="*/ 8 w 84"/>
                <a:gd name="T59" fmla="*/ 36 h 59"/>
                <a:gd name="T60" fmla="*/ 8 w 84"/>
                <a:gd name="T61" fmla="*/ 36 h 59"/>
                <a:gd name="T62" fmla="*/ 4 w 84"/>
                <a:gd name="T63" fmla="*/ 38 h 59"/>
                <a:gd name="T64" fmla="*/ 2 w 84"/>
                <a:gd name="T65" fmla="*/ 38 h 59"/>
                <a:gd name="T66" fmla="*/ 0 w 84"/>
                <a:gd name="T67" fmla="*/ 40 h 59"/>
                <a:gd name="T68" fmla="*/ 84 w 84"/>
                <a:gd name="T69" fmla="*/ 59 h 5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4"/>
                <a:gd name="T106" fmla="*/ 0 h 59"/>
                <a:gd name="T107" fmla="*/ 84 w 84"/>
                <a:gd name="T108" fmla="*/ 59 h 5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4" h="59">
                  <a:moveTo>
                    <a:pt x="84" y="59"/>
                  </a:moveTo>
                  <a:lnTo>
                    <a:pt x="46" y="0"/>
                  </a:lnTo>
                  <a:lnTo>
                    <a:pt x="46" y="4"/>
                  </a:lnTo>
                  <a:lnTo>
                    <a:pt x="44" y="4"/>
                  </a:lnTo>
                  <a:lnTo>
                    <a:pt x="44" y="6"/>
                  </a:lnTo>
                  <a:lnTo>
                    <a:pt x="42" y="8"/>
                  </a:lnTo>
                  <a:lnTo>
                    <a:pt x="42" y="10"/>
                  </a:lnTo>
                  <a:lnTo>
                    <a:pt x="42" y="11"/>
                  </a:lnTo>
                  <a:lnTo>
                    <a:pt x="40" y="11"/>
                  </a:lnTo>
                  <a:lnTo>
                    <a:pt x="40" y="13"/>
                  </a:lnTo>
                  <a:lnTo>
                    <a:pt x="38" y="15"/>
                  </a:lnTo>
                  <a:lnTo>
                    <a:pt x="36" y="17"/>
                  </a:lnTo>
                  <a:lnTo>
                    <a:pt x="34" y="19"/>
                  </a:lnTo>
                  <a:lnTo>
                    <a:pt x="32" y="21"/>
                  </a:lnTo>
                  <a:lnTo>
                    <a:pt x="32" y="23"/>
                  </a:lnTo>
                  <a:lnTo>
                    <a:pt x="31" y="23"/>
                  </a:lnTo>
                  <a:lnTo>
                    <a:pt x="29" y="25"/>
                  </a:lnTo>
                  <a:lnTo>
                    <a:pt x="27" y="25"/>
                  </a:lnTo>
                  <a:lnTo>
                    <a:pt x="27" y="27"/>
                  </a:lnTo>
                  <a:lnTo>
                    <a:pt x="25" y="29"/>
                  </a:lnTo>
                  <a:lnTo>
                    <a:pt x="23" y="29"/>
                  </a:lnTo>
                  <a:lnTo>
                    <a:pt x="23" y="30"/>
                  </a:lnTo>
                  <a:lnTo>
                    <a:pt x="21" y="30"/>
                  </a:lnTo>
                  <a:lnTo>
                    <a:pt x="17" y="32"/>
                  </a:lnTo>
                  <a:lnTo>
                    <a:pt x="15" y="32"/>
                  </a:lnTo>
                  <a:lnTo>
                    <a:pt x="13" y="34"/>
                  </a:lnTo>
                  <a:lnTo>
                    <a:pt x="12" y="36"/>
                  </a:lnTo>
                  <a:lnTo>
                    <a:pt x="8" y="36"/>
                  </a:lnTo>
                  <a:lnTo>
                    <a:pt x="4" y="38"/>
                  </a:lnTo>
                  <a:lnTo>
                    <a:pt x="2" y="38"/>
                  </a:lnTo>
                  <a:lnTo>
                    <a:pt x="0" y="40"/>
                  </a:lnTo>
                  <a:lnTo>
                    <a:pt x="84" y="59"/>
                  </a:lnTo>
                  <a:close/>
                </a:path>
              </a:pathLst>
            </a:custGeom>
            <a:solidFill>
              <a:srgbClr val="000000"/>
            </a:solidFill>
            <a:ln w="9525">
              <a:noFill/>
              <a:round/>
              <a:headEnd/>
              <a:tailEnd/>
            </a:ln>
          </p:spPr>
          <p:txBody>
            <a:bodyPr/>
            <a:lstStyle/>
            <a:p>
              <a:endParaRPr lang="pt-BR"/>
            </a:p>
          </p:txBody>
        </p:sp>
        <p:sp>
          <p:nvSpPr>
            <p:cNvPr id="21636" name="Freeform 726"/>
            <p:cNvSpPr>
              <a:spLocks/>
            </p:cNvSpPr>
            <p:nvPr/>
          </p:nvSpPr>
          <p:spPr bwMode="auto">
            <a:xfrm>
              <a:off x="4933" y="2945"/>
              <a:ext cx="9" cy="8"/>
            </a:xfrm>
            <a:custGeom>
              <a:avLst/>
              <a:gdLst>
                <a:gd name="T0" fmla="*/ 0 w 9"/>
                <a:gd name="T1" fmla="*/ 6 h 8"/>
                <a:gd name="T2" fmla="*/ 1 w 9"/>
                <a:gd name="T3" fmla="*/ 8 h 8"/>
                <a:gd name="T4" fmla="*/ 3 w 9"/>
                <a:gd name="T5" fmla="*/ 8 h 8"/>
                <a:gd name="T6" fmla="*/ 5 w 9"/>
                <a:gd name="T7" fmla="*/ 8 h 8"/>
                <a:gd name="T8" fmla="*/ 7 w 9"/>
                <a:gd name="T9" fmla="*/ 6 h 8"/>
                <a:gd name="T10" fmla="*/ 7 w 9"/>
                <a:gd name="T11" fmla="*/ 6 h 8"/>
                <a:gd name="T12" fmla="*/ 9 w 9"/>
                <a:gd name="T13" fmla="*/ 4 h 8"/>
                <a:gd name="T14" fmla="*/ 7 w 9"/>
                <a:gd name="T15" fmla="*/ 2 h 8"/>
                <a:gd name="T16" fmla="*/ 5 w 9"/>
                <a:gd name="T17" fmla="*/ 0 h 8"/>
                <a:gd name="T18" fmla="*/ 0 w 9"/>
                <a:gd name="T19" fmla="*/ 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8"/>
                <a:gd name="T32" fmla="*/ 9 w 9"/>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8">
                  <a:moveTo>
                    <a:pt x="0" y="6"/>
                  </a:moveTo>
                  <a:lnTo>
                    <a:pt x="1" y="8"/>
                  </a:lnTo>
                  <a:lnTo>
                    <a:pt x="3" y="8"/>
                  </a:lnTo>
                  <a:lnTo>
                    <a:pt x="5" y="8"/>
                  </a:lnTo>
                  <a:lnTo>
                    <a:pt x="7" y="6"/>
                  </a:lnTo>
                  <a:lnTo>
                    <a:pt x="9" y="4"/>
                  </a:lnTo>
                  <a:lnTo>
                    <a:pt x="7" y="2"/>
                  </a:lnTo>
                  <a:lnTo>
                    <a:pt x="5" y="0"/>
                  </a:lnTo>
                  <a:lnTo>
                    <a:pt x="0" y="6"/>
                  </a:lnTo>
                  <a:close/>
                </a:path>
              </a:pathLst>
            </a:custGeom>
            <a:solidFill>
              <a:srgbClr val="000000"/>
            </a:solidFill>
            <a:ln w="9525">
              <a:noFill/>
              <a:round/>
              <a:headEnd/>
              <a:tailEnd/>
            </a:ln>
          </p:spPr>
          <p:txBody>
            <a:bodyPr/>
            <a:lstStyle/>
            <a:p>
              <a:endParaRPr lang="pt-BR"/>
            </a:p>
          </p:txBody>
        </p:sp>
        <p:sp>
          <p:nvSpPr>
            <p:cNvPr id="21637" name="Freeform 727"/>
            <p:cNvSpPr>
              <a:spLocks/>
            </p:cNvSpPr>
            <p:nvPr/>
          </p:nvSpPr>
          <p:spPr bwMode="auto">
            <a:xfrm>
              <a:off x="4357" y="2733"/>
              <a:ext cx="10" cy="7"/>
            </a:xfrm>
            <a:custGeom>
              <a:avLst/>
              <a:gdLst>
                <a:gd name="T0" fmla="*/ 2 w 10"/>
                <a:gd name="T1" fmla="*/ 0 h 7"/>
                <a:gd name="T2" fmla="*/ 2 w 10"/>
                <a:gd name="T3" fmla="*/ 1 h 7"/>
                <a:gd name="T4" fmla="*/ 0 w 10"/>
                <a:gd name="T5" fmla="*/ 1 h 7"/>
                <a:gd name="T6" fmla="*/ 0 w 10"/>
                <a:gd name="T7" fmla="*/ 3 h 7"/>
                <a:gd name="T8" fmla="*/ 2 w 10"/>
                <a:gd name="T9" fmla="*/ 5 h 7"/>
                <a:gd name="T10" fmla="*/ 2 w 10"/>
                <a:gd name="T11" fmla="*/ 5 h 7"/>
                <a:gd name="T12" fmla="*/ 6 w 10"/>
                <a:gd name="T13" fmla="*/ 7 h 7"/>
                <a:gd name="T14" fmla="*/ 8 w 10"/>
                <a:gd name="T15" fmla="*/ 7 h 7"/>
                <a:gd name="T16" fmla="*/ 10 w 10"/>
                <a:gd name="T17" fmla="*/ 5 h 7"/>
                <a:gd name="T18" fmla="*/ 2 w 10"/>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7"/>
                <a:gd name="T32" fmla="*/ 10 w 10"/>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7">
                  <a:moveTo>
                    <a:pt x="2" y="0"/>
                  </a:moveTo>
                  <a:lnTo>
                    <a:pt x="2" y="1"/>
                  </a:lnTo>
                  <a:lnTo>
                    <a:pt x="0" y="1"/>
                  </a:lnTo>
                  <a:lnTo>
                    <a:pt x="0" y="3"/>
                  </a:lnTo>
                  <a:lnTo>
                    <a:pt x="2" y="5"/>
                  </a:lnTo>
                  <a:lnTo>
                    <a:pt x="6" y="7"/>
                  </a:lnTo>
                  <a:lnTo>
                    <a:pt x="8" y="7"/>
                  </a:lnTo>
                  <a:lnTo>
                    <a:pt x="10" y="5"/>
                  </a:lnTo>
                  <a:lnTo>
                    <a:pt x="2" y="0"/>
                  </a:lnTo>
                  <a:close/>
                </a:path>
              </a:pathLst>
            </a:custGeom>
            <a:solidFill>
              <a:srgbClr val="000000"/>
            </a:solidFill>
            <a:ln w="9525">
              <a:noFill/>
              <a:round/>
              <a:headEnd/>
              <a:tailEnd/>
            </a:ln>
          </p:spPr>
          <p:txBody>
            <a:bodyPr/>
            <a:lstStyle/>
            <a:p>
              <a:endParaRPr lang="pt-BR"/>
            </a:p>
          </p:txBody>
        </p:sp>
        <p:sp>
          <p:nvSpPr>
            <p:cNvPr id="21638" name="Freeform 728"/>
            <p:cNvSpPr>
              <a:spLocks/>
            </p:cNvSpPr>
            <p:nvPr/>
          </p:nvSpPr>
          <p:spPr bwMode="auto">
            <a:xfrm>
              <a:off x="4359" y="2704"/>
              <a:ext cx="207" cy="34"/>
            </a:xfrm>
            <a:custGeom>
              <a:avLst/>
              <a:gdLst>
                <a:gd name="T0" fmla="*/ 207 w 207"/>
                <a:gd name="T1" fmla="*/ 2 h 34"/>
                <a:gd name="T2" fmla="*/ 183 w 207"/>
                <a:gd name="T3" fmla="*/ 0 h 34"/>
                <a:gd name="T4" fmla="*/ 162 w 207"/>
                <a:gd name="T5" fmla="*/ 0 h 34"/>
                <a:gd name="T6" fmla="*/ 139 w 207"/>
                <a:gd name="T7" fmla="*/ 0 h 34"/>
                <a:gd name="T8" fmla="*/ 120 w 207"/>
                <a:gd name="T9" fmla="*/ 0 h 34"/>
                <a:gd name="T10" fmla="*/ 101 w 207"/>
                <a:gd name="T11" fmla="*/ 0 h 34"/>
                <a:gd name="T12" fmla="*/ 84 w 207"/>
                <a:gd name="T13" fmla="*/ 4 h 34"/>
                <a:gd name="T14" fmla="*/ 69 w 207"/>
                <a:gd name="T15" fmla="*/ 6 h 34"/>
                <a:gd name="T16" fmla="*/ 55 w 207"/>
                <a:gd name="T17" fmla="*/ 10 h 34"/>
                <a:gd name="T18" fmla="*/ 31 w 207"/>
                <a:gd name="T19" fmla="*/ 15 h 34"/>
                <a:gd name="T20" fmla="*/ 16 w 207"/>
                <a:gd name="T21" fmla="*/ 23 h 34"/>
                <a:gd name="T22" fmla="*/ 6 w 207"/>
                <a:gd name="T23" fmla="*/ 27 h 34"/>
                <a:gd name="T24" fmla="*/ 0 w 207"/>
                <a:gd name="T25" fmla="*/ 29 h 34"/>
                <a:gd name="T26" fmla="*/ 8 w 207"/>
                <a:gd name="T27" fmla="*/ 34 h 34"/>
                <a:gd name="T28" fmla="*/ 10 w 207"/>
                <a:gd name="T29" fmla="*/ 34 h 34"/>
                <a:gd name="T30" fmla="*/ 19 w 207"/>
                <a:gd name="T31" fmla="*/ 29 h 34"/>
                <a:gd name="T32" fmla="*/ 36 w 207"/>
                <a:gd name="T33" fmla="*/ 23 h 34"/>
                <a:gd name="T34" fmla="*/ 59 w 207"/>
                <a:gd name="T35" fmla="*/ 17 h 34"/>
                <a:gd name="T36" fmla="*/ 72 w 207"/>
                <a:gd name="T37" fmla="*/ 13 h 34"/>
                <a:gd name="T38" fmla="*/ 86 w 207"/>
                <a:gd name="T39" fmla="*/ 12 h 34"/>
                <a:gd name="T40" fmla="*/ 103 w 207"/>
                <a:gd name="T41" fmla="*/ 10 h 34"/>
                <a:gd name="T42" fmla="*/ 120 w 207"/>
                <a:gd name="T43" fmla="*/ 8 h 34"/>
                <a:gd name="T44" fmla="*/ 141 w 207"/>
                <a:gd name="T45" fmla="*/ 8 h 34"/>
                <a:gd name="T46" fmla="*/ 162 w 207"/>
                <a:gd name="T47" fmla="*/ 8 h 34"/>
                <a:gd name="T48" fmla="*/ 183 w 207"/>
                <a:gd name="T49" fmla="*/ 8 h 34"/>
                <a:gd name="T50" fmla="*/ 205 w 207"/>
                <a:gd name="T51" fmla="*/ 12 h 34"/>
                <a:gd name="T52" fmla="*/ 207 w 207"/>
                <a:gd name="T53" fmla="*/ 2 h 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7"/>
                <a:gd name="T82" fmla="*/ 0 h 34"/>
                <a:gd name="T83" fmla="*/ 207 w 207"/>
                <a:gd name="T84" fmla="*/ 34 h 3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7" h="34">
                  <a:moveTo>
                    <a:pt x="207" y="2"/>
                  </a:moveTo>
                  <a:lnTo>
                    <a:pt x="183" y="0"/>
                  </a:lnTo>
                  <a:lnTo>
                    <a:pt x="162" y="0"/>
                  </a:lnTo>
                  <a:lnTo>
                    <a:pt x="139" y="0"/>
                  </a:lnTo>
                  <a:lnTo>
                    <a:pt x="120" y="0"/>
                  </a:lnTo>
                  <a:lnTo>
                    <a:pt x="101" y="0"/>
                  </a:lnTo>
                  <a:lnTo>
                    <a:pt x="84" y="4"/>
                  </a:lnTo>
                  <a:lnTo>
                    <a:pt x="69" y="6"/>
                  </a:lnTo>
                  <a:lnTo>
                    <a:pt x="55" y="10"/>
                  </a:lnTo>
                  <a:lnTo>
                    <a:pt x="31" y="15"/>
                  </a:lnTo>
                  <a:lnTo>
                    <a:pt x="16" y="23"/>
                  </a:lnTo>
                  <a:lnTo>
                    <a:pt x="6" y="27"/>
                  </a:lnTo>
                  <a:lnTo>
                    <a:pt x="0" y="29"/>
                  </a:lnTo>
                  <a:lnTo>
                    <a:pt x="8" y="34"/>
                  </a:lnTo>
                  <a:lnTo>
                    <a:pt x="10" y="34"/>
                  </a:lnTo>
                  <a:lnTo>
                    <a:pt x="19" y="29"/>
                  </a:lnTo>
                  <a:lnTo>
                    <a:pt x="36" y="23"/>
                  </a:lnTo>
                  <a:lnTo>
                    <a:pt x="59" y="17"/>
                  </a:lnTo>
                  <a:lnTo>
                    <a:pt x="72" y="13"/>
                  </a:lnTo>
                  <a:lnTo>
                    <a:pt x="86" y="12"/>
                  </a:lnTo>
                  <a:lnTo>
                    <a:pt x="103" y="10"/>
                  </a:lnTo>
                  <a:lnTo>
                    <a:pt x="120" y="8"/>
                  </a:lnTo>
                  <a:lnTo>
                    <a:pt x="141" y="8"/>
                  </a:lnTo>
                  <a:lnTo>
                    <a:pt x="162" y="8"/>
                  </a:lnTo>
                  <a:lnTo>
                    <a:pt x="183" y="8"/>
                  </a:lnTo>
                  <a:lnTo>
                    <a:pt x="205" y="12"/>
                  </a:lnTo>
                  <a:lnTo>
                    <a:pt x="207" y="2"/>
                  </a:lnTo>
                  <a:close/>
                </a:path>
              </a:pathLst>
            </a:custGeom>
            <a:solidFill>
              <a:srgbClr val="000000"/>
            </a:solidFill>
            <a:ln w="9525">
              <a:noFill/>
              <a:round/>
              <a:headEnd/>
              <a:tailEnd/>
            </a:ln>
          </p:spPr>
          <p:txBody>
            <a:bodyPr/>
            <a:lstStyle/>
            <a:p>
              <a:endParaRPr lang="pt-BR"/>
            </a:p>
          </p:txBody>
        </p:sp>
        <p:sp>
          <p:nvSpPr>
            <p:cNvPr id="21639" name="Freeform 729"/>
            <p:cNvSpPr>
              <a:spLocks/>
            </p:cNvSpPr>
            <p:nvPr/>
          </p:nvSpPr>
          <p:spPr bwMode="auto">
            <a:xfrm>
              <a:off x="4564" y="2706"/>
              <a:ext cx="175" cy="34"/>
            </a:xfrm>
            <a:custGeom>
              <a:avLst/>
              <a:gdLst>
                <a:gd name="T0" fmla="*/ 175 w 175"/>
                <a:gd name="T1" fmla="*/ 27 h 34"/>
                <a:gd name="T2" fmla="*/ 165 w 175"/>
                <a:gd name="T3" fmla="*/ 25 h 34"/>
                <a:gd name="T4" fmla="*/ 156 w 175"/>
                <a:gd name="T5" fmla="*/ 21 h 34"/>
                <a:gd name="T6" fmla="*/ 143 w 175"/>
                <a:gd name="T7" fmla="*/ 19 h 34"/>
                <a:gd name="T8" fmla="*/ 128 w 175"/>
                <a:gd name="T9" fmla="*/ 17 h 34"/>
                <a:gd name="T10" fmla="*/ 107 w 175"/>
                <a:gd name="T11" fmla="*/ 13 h 34"/>
                <a:gd name="T12" fmla="*/ 80 w 175"/>
                <a:gd name="T13" fmla="*/ 10 h 34"/>
                <a:gd name="T14" fmla="*/ 46 w 175"/>
                <a:gd name="T15" fmla="*/ 6 h 34"/>
                <a:gd name="T16" fmla="*/ 2 w 175"/>
                <a:gd name="T17" fmla="*/ 0 h 34"/>
                <a:gd name="T18" fmla="*/ 0 w 175"/>
                <a:gd name="T19" fmla="*/ 10 h 34"/>
                <a:gd name="T20" fmla="*/ 44 w 175"/>
                <a:gd name="T21" fmla="*/ 13 h 34"/>
                <a:gd name="T22" fmla="*/ 78 w 175"/>
                <a:gd name="T23" fmla="*/ 17 h 34"/>
                <a:gd name="T24" fmla="*/ 105 w 175"/>
                <a:gd name="T25" fmla="*/ 21 h 34"/>
                <a:gd name="T26" fmla="*/ 126 w 175"/>
                <a:gd name="T27" fmla="*/ 25 h 34"/>
                <a:gd name="T28" fmla="*/ 141 w 175"/>
                <a:gd name="T29" fmla="*/ 27 h 34"/>
                <a:gd name="T30" fmla="*/ 152 w 175"/>
                <a:gd name="T31" fmla="*/ 30 h 34"/>
                <a:gd name="T32" fmla="*/ 162 w 175"/>
                <a:gd name="T33" fmla="*/ 32 h 34"/>
                <a:gd name="T34" fmla="*/ 173 w 175"/>
                <a:gd name="T35" fmla="*/ 34 h 34"/>
                <a:gd name="T36" fmla="*/ 175 w 175"/>
                <a:gd name="T37" fmla="*/ 27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
                <a:gd name="T58" fmla="*/ 0 h 34"/>
                <a:gd name="T59" fmla="*/ 175 w 175"/>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 h="34">
                  <a:moveTo>
                    <a:pt x="175" y="27"/>
                  </a:moveTo>
                  <a:lnTo>
                    <a:pt x="165" y="25"/>
                  </a:lnTo>
                  <a:lnTo>
                    <a:pt x="156" y="21"/>
                  </a:lnTo>
                  <a:lnTo>
                    <a:pt x="143" y="19"/>
                  </a:lnTo>
                  <a:lnTo>
                    <a:pt x="128" y="17"/>
                  </a:lnTo>
                  <a:lnTo>
                    <a:pt x="107" y="13"/>
                  </a:lnTo>
                  <a:lnTo>
                    <a:pt x="80" y="10"/>
                  </a:lnTo>
                  <a:lnTo>
                    <a:pt x="46" y="6"/>
                  </a:lnTo>
                  <a:lnTo>
                    <a:pt x="2" y="0"/>
                  </a:lnTo>
                  <a:lnTo>
                    <a:pt x="0" y="10"/>
                  </a:lnTo>
                  <a:lnTo>
                    <a:pt x="44" y="13"/>
                  </a:lnTo>
                  <a:lnTo>
                    <a:pt x="78" y="17"/>
                  </a:lnTo>
                  <a:lnTo>
                    <a:pt x="105" y="21"/>
                  </a:lnTo>
                  <a:lnTo>
                    <a:pt x="126" y="25"/>
                  </a:lnTo>
                  <a:lnTo>
                    <a:pt x="141" y="27"/>
                  </a:lnTo>
                  <a:lnTo>
                    <a:pt x="152" y="30"/>
                  </a:lnTo>
                  <a:lnTo>
                    <a:pt x="162" y="32"/>
                  </a:lnTo>
                  <a:lnTo>
                    <a:pt x="173" y="34"/>
                  </a:lnTo>
                  <a:lnTo>
                    <a:pt x="175" y="27"/>
                  </a:lnTo>
                  <a:close/>
                </a:path>
              </a:pathLst>
            </a:custGeom>
            <a:solidFill>
              <a:srgbClr val="000000"/>
            </a:solidFill>
            <a:ln w="9525">
              <a:noFill/>
              <a:round/>
              <a:headEnd/>
              <a:tailEnd/>
            </a:ln>
          </p:spPr>
          <p:txBody>
            <a:bodyPr/>
            <a:lstStyle/>
            <a:p>
              <a:endParaRPr lang="pt-BR"/>
            </a:p>
          </p:txBody>
        </p:sp>
        <p:sp>
          <p:nvSpPr>
            <p:cNvPr id="21640" name="Freeform 730"/>
            <p:cNvSpPr>
              <a:spLocks/>
            </p:cNvSpPr>
            <p:nvPr/>
          </p:nvSpPr>
          <p:spPr bwMode="auto">
            <a:xfrm>
              <a:off x="4737" y="2733"/>
              <a:ext cx="133" cy="41"/>
            </a:xfrm>
            <a:custGeom>
              <a:avLst/>
              <a:gdLst>
                <a:gd name="T0" fmla="*/ 133 w 133"/>
                <a:gd name="T1" fmla="*/ 34 h 41"/>
                <a:gd name="T2" fmla="*/ 127 w 133"/>
                <a:gd name="T3" fmla="*/ 34 h 41"/>
                <a:gd name="T4" fmla="*/ 116 w 133"/>
                <a:gd name="T5" fmla="*/ 30 h 41"/>
                <a:gd name="T6" fmla="*/ 99 w 133"/>
                <a:gd name="T7" fmla="*/ 24 h 41"/>
                <a:gd name="T8" fmla="*/ 78 w 133"/>
                <a:gd name="T9" fmla="*/ 19 h 41"/>
                <a:gd name="T10" fmla="*/ 57 w 133"/>
                <a:gd name="T11" fmla="*/ 13 h 41"/>
                <a:gd name="T12" fmla="*/ 34 w 133"/>
                <a:gd name="T13" fmla="*/ 7 h 41"/>
                <a:gd name="T14" fmla="*/ 17 w 133"/>
                <a:gd name="T15" fmla="*/ 1 h 41"/>
                <a:gd name="T16" fmla="*/ 2 w 133"/>
                <a:gd name="T17" fmla="*/ 0 h 41"/>
                <a:gd name="T18" fmla="*/ 0 w 133"/>
                <a:gd name="T19" fmla="*/ 7 h 41"/>
                <a:gd name="T20" fmla="*/ 11 w 133"/>
                <a:gd name="T21" fmla="*/ 9 h 41"/>
                <a:gd name="T22" fmla="*/ 30 w 133"/>
                <a:gd name="T23" fmla="*/ 15 h 41"/>
                <a:gd name="T24" fmla="*/ 53 w 133"/>
                <a:gd name="T25" fmla="*/ 20 h 41"/>
                <a:gd name="T26" fmla="*/ 74 w 133"/>
                <a:gd name="T27" fmla="*/ 26 h 41"/>
                <a:gd name="T28" fmla="*/ 95 w 133"/>
                <a:gd name="T29" fmla="*/ 32 h 41"/>
                <a:gd name="T30" fmla="*/ 112 w 133"/>
                <a:gd name="T31" fmla="*/ 38 h 41"/>
                <a:gd name="T32" fmla="*/ 123 w 133"/>
                <a:gd name="T33" fmla="*/ 41 h 41"/>
                <a:gd name="T34" fmla="*/ 129 w 133"/>
                <a:gd name="T35" fmla="*/ 41 h 41"/>
                <a:gd name="T36" fmla="*/ 133 w 133"/>
                <a:gd name="T37" fmla="*/ 34 h 4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3"/>
                <a:gd name="T58" fmla="*/ 0 h 41"/>
                <a:gd name="T59" fmla="*/ 133 w 133"/>
                <a:gd name="T60" fmla="*/ 41 h 4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3" h="41">
                  <a:moveTo>
                    <a:pt x="133" y="34"/>
                  </a:moveTo>
                  <a:lnTo>
                    <a:pt x="127" y="34"/>
                  </a:lnTo>
                  <a:lnTo>
                    <a:pt x="116" y="30"/>
                  </a:lnTo>
                  <a:lnTo>
                    <a:pt x="99" y="24"/>
                  </a:lnTo>
                  <a:lnTo>
                    <a:pt x="78" y="19"/>
                  </a:lnTo>
                  <a:lnTo>
                    <a:pt x="57" y="13"/>
                  </a:lnTo>
                  <a:lnTo>
                    <a:pt x="34" y="7"/>
                  </a:lnTo>
                  <a:lnTo>
                    <a:pt x="17" y="1"/>
                  </a:lnTo>
                  <a:lnTo>
                    <a:pt x="2" y="0"/>
                  </a:lnTo>
                  <a:lnTo>
                    <a:pt x="0" y="7"/>
                  </a:lnTo>
                  <a:lnTo>
                    <a:pt x="11" y="9"/>
                  </a:lnTo>
                  <a:lnTo>
                    <a:pt x="30" y="15"/>
                  </a:lnTo>
                  <a:lnTo>
                    <a:pt x="53" y="20"/>
                  </a:lnTo>
                  <a:lnTo>
                    <a:pt x="74" y="26"/>
                  </a:lnTo>
                  <a:lnTo>
                    <a:pt x="95" y="32"/>
                  </a:lnTo>
                  <a:lnTo>
                    <a:pt x="112" y="38"/>
                  </a:lnTo>
                  <a:lnTo>
                    <a:pt x="123" y="41"/>
                  </a:lnTo>
                  <a:lnTo>
                    <a:pt x="129" y="41"/>
                  </a:lnTo>
                  <a:lnTo>
                    <a:pt x="133" y="34"/>
                  </a:lnTo>
                  <a:close/>
                </a:path>
              </a:pathLst>
            </a:custGeom>
            <a:solidFill>
              <a:srgbClr val="000000"/>
            </a:solidFill>
            <a:ln w="9525">
              <a:noFill/>
              <a:round/>
              <a:headEnd/>
              <a:tailEnd/>
            </a:ln>
          </p:spPr>
          <p:txBody>
            <a:bodyPr/>
            <a:lstStyle/>
            <a:p>
              <a:endParaRPr lang="pt-BR"/>
            </a:p>
          </p:txBody>
        </p:sp>
        <p:sp>
          <p:nvSpPr>
            <p:cNvPr id="21641" name="Freeform 731"/>
            <p:cNvSpPr>
              <a:spLocks/>
            </p:cNvSpPr>
            <p:nvPr/>
          </p:nvSpPr>
          <p:spPr bwMode="auto">
            <a:xfrm>
              <a:off x="4819" y="2736"/>
              <a:ext cx="87" cy="48"/>
            </a:xfrm>
            <a:custGeom>
              <a:avLst/>
              <a:gdLst>
                <a:gd name="T0" fmla="*/ 87 w 87"/>
                <a:gd name="T1" fmla="*/ 46 h 48"/>
                <a:gd name="T2" fmla="*/ 24 w 87"/>
                <a:gd name="T3" fmla="*/ 0 h 48"/>
                <a:gd name="T4" fmla="*/ 24 w 87"/>
                <a:gd name="T5" fmla="*/ 2 h 48"/>
                <a:gd name="T6" fmla="*/ 24 w 87"/>
                <a:gd name="T7" fmla="*/ 6 h 48"/>
                <a:gd name="T8" fmla="*/ 24 w 87"/>
                <a:gd name="T9" fmla="*/ 6 h 48"/>
                <a:gd name="T10" fmla="*/ 24 w 87"/>
                <a:gd name="T11" fmla="*/ 8 h 48"/>
                <a:gd name="T12" fmla="*/ 24 w 87"/>
                <a:gd name="T13" fmla="*/ 10 h 48"/>
                <a:gd name="T14" fmla="*/ 24 w 87"/>
                <a:gd name="T15" fmla="*/ 12 h 48"/>
                <a:gd name="T16" fmla="*/ 24 w 87"/>
                <a:gd name="T17" fmla="*/ 14 h 48"/>
                <a:gd name="T18" fmla="*/ 24 w 87"/>
                <a:gd name="T19" fmla="*/ 16 h 48"/>
                <a:gd name="T20" fmla="*/ 24 w 87"/>
                <a:gd name="T21" fmla="*/ 16 h 48"/>
                <a:gd name="T22" fmla="*/ 24 w 87"/>
                <a:gd name="T23" fmla="*/ 17 h 48"/>
                <a:gd name="T24" fmla="*/ 22 w 87"/>
                <a:gd name="T25" fmla="*/ 19 h 48"/>
                <a:gd name="T26" fmla="*/ 22 w 87"/>
                <a:gd name="T27" fmla="*/ 21 h 48"/>
                <a:gd name="T28" fmla="*/ 22 w 87"/>
                <a:gd name="T29" fmla="*/ 23 h 48"/>
                <a:gd name="T30" fmla="*/ 21 w 87"/>
                <a:gd name="T31" fmla="*/ 25 h 48"/>
                <a:gd name="T32" fmla="*/ 21 w 87"/>
                <a:gd name="T33" fmla="*/ 25 h 48"/>
                <a:gd name="T34" fmla="*/ 21 w 87"/>
                <a:gd name="T35" fmla="*/ 27 h 48"/>
                <a:gd name="T36" fmla="*/ 19 w 87"/>
                <a:gd name="T37" fmla="*/ 29 h 48"/>
                <a:gd name="T38" fmla="*/ 19 w 87"/>
                <a:gd name="T39" fmla="*/ 31 h 48"/>
                <a:gd name="T40" fmla="*/ 17 w 87"/>
                <a:gd name="T41" fmla="*/ 31 h 48"/>
                <a:gd name="T42" fmla="*/ 15 w 87"/>
                <a:gd name="T43" fmla="*/ 33 h 48"/>
                <a:gd name="T44" fmla="*/ 15 w 87"/>
                <a:gd name="T45" fmla="*/ 35 h 48"/>
                <a:gd name="T46" fmla="*/ 15 w 87"/>
                <a:gd name="T47" fmla="*/ 35 h 48"/>
                <a:gd name="T48" fmla="*/ 13 w 87"/>
                <a:gd name="T49" fmla="*/ 36 h 48"/>
                <a:gd name="T50" fmla="*/ 11 w 87"/>
                <a:gd name="T51" fmla="*/ 38 h 48"/>
                <a:gd name="T52" fmla="*/ 11 w 87"/>
                <a:gd name="T53" fmla="*/ 38 h 48"/>
                <a:gd name="T54" fmla="*/ 9 w 87"/>
                <a:gd name="T55" fmla="*/ 40 h 48"/>
                <a:gd name="T56" fmla="*/ 7 w 87"/>
                <a:gd name="T57" fmla="*/ 42 h 48"/>
                <a:gd name="T58" fmla="*/ 5 w 87"/>
                <a:gd name="T59" fmla="*/ 44 h 48"/>
                <a:gd name="T60" fmla="*/ 5 w 87"/>
                <a:gd name="T61" fmla="*/ 44 h 48"/>
                <a:gd name="T62" fmla="*/ 3 w 87"/>
                <a:gd name="T63" fmla="*/ 46 h 48"/>
                <a:gd name="T64" fmla="*/ 2 w 87"/>
                <a:gd name="T65" fmla="*/ 46 h 48"/>
                <a:gd name="T66" fmla="*/ 0 w 87"/>
                <a:gd name="T67" fmla="*/ 48 h 48"/>
                <a:gd name="T68" fmla="*/ 87 w 87"/>
                <a:gd name="T69" fmla="*/ 46 h 4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7"/>
                <a:gd name="T106" fmla="*/ 0 h 48"/>
                <a:gd name="T107" fmla="*/ 87 w 87"/>
                <a:gd name="T108" fmla="*/ 48 h 4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7" h="48">
                  <a:moveTo>
                    <a:pt x="87" y="46"/>
                  </a:moveTo>
                  <a:lnTo>
                    <a:pt x="24" y="0"/>
                  </a:lnTo>
                  <a:lnTo>
                    <a:pt x="24" y="2"/>
                  </a:lnTo>
                  <a:lnTo>
                    <a:pt x="24" y="6"/>
                  </a:lnTo>
                  <a:lnTo>
                    <a:pt x="24" y="8"/>
                  </a:lnTo>
                  <a:lnTo>
                    <a:pt x="24" y="10"/>
                  </a:lnTo>
                  <a:lnTo>
                    <a:pt x="24" y="12"/>
                  </a:lnTo>
                  <a:lnTo>
                    <a:pt x="24" y="14"/>
                  </a:lnTo>
                  <a:lnTo>
                    <a:pt x="24" y="16"/>
                  </a:lnTo>
                  <a:lnTo>
                    <a:pt x="24" y="17"/>
                  </a:lnTo>
                  <a:lnTo>
                    <a:pt x="22" y="19"/>
                  </a:lnTo>
                  <a:lnTo>
                    <a:pt x="22" y="21"/>
                  </a:lnTo>
                  <a:lnTo>
                    <a:pt x="22" y="23"/>
                  </a:lnTo>
                  <a:lnTo>
                    <a:pt x="21" y="25"/>
                  </a:lnTo>
                  <a:lnTo>
                    <a:pt x="21" y="27"/>
                  </a:lnTo>
                  <a:lnTo>
                    <a:pt x="19" y="29"/>
                  </a:lnTo>
                  <a:lnTo>
                    <a:pt x="19" y="31"/>
                  </a:lnTo>
                  <a:lnTo>
                    <a:pt x="17" y="31"/>
                  </a:lnTo>
                  <a:lnTo>
                    <a:pt x="15" y="33"/>
                  </a:lnTo>
                  <a:lnTo>
                    <a:pt x="15" y="35"/>
                  </a:lnTo>
                  <a:lnTo>
                    <a:pt x="13" y="36"/>
                  </a:lnTo>
                  <a:lnTo>
                    <a:pt x="11" y="38"/>
                  </a:lnTo>
                  <a:lnTo>
                    <a:pt x="9" y="40"/>
                  </a:lnTo>
                  <a:lnTo>
                    <a:pt x="7" y="42"/>
                  </a:lnTo>
                  <a:lnTo>
                    <a:pt x="5" y="44"/>
                  </a:lnTo>
                  <a:lnTo>
                    <a:pt x="3" y="46"/>
                  </a:lnTo>
                  <a:lnTo>
                    <a:pt x="2" y="46"/>
                  </a:lnTo>
                  <a:lnTo>
                    <a:pt x="0" y="48"/>
                  </a:lnTo>
                  <a:lnTo>
                    <a:pt x="87" y="46"/>
                  </a:lnTo>
                  <a:close/>
                </a:path>
              </a:pathLst>
            </a:custGeom>
            <a:solidFill>
              <a:srgbClr val="000000"/>
            </a:solidFill>
            <a:ln w="9525">
              <a:noFill/>
              <a:round/>
              <a:headEnd/>
              <a:tailEnd/>
            </a:ln>
          </p:spPr>
          <p:txBody>
            <a:bodyPr/>
            <a:lstStyle/>
            <a:p>
              <a:endParaRPr lang="pt-BR"/>
            </a:p>
          </p:txBody>
        </p:sp>
        <p:sp>
          <p:nvSpPr>
            <p:cNvPr id="21642" name="Freeform 732"/>
            <p:cNvSpPr>
              <a:spLocks/>
            </p:cNvSpPr>
            <p:nvPr/>
          </p:nvSpPr>
          <p:spPr bwMode="auto">
            <a:xfrm>
              <a:off x="4866" y="2767"/>
              <a:ext cx="8" cy="7"/>
            </a:xfrm>
            <a:custGeom>
              <a:avLst/>
              <a:gdLst>
                <a:gd name="T0" fmla="*/ 0 w 8"/>
                <a:gd name="T1" fmla="*/ 7 h 7"/>
                <a:gd name="T2" fmla="*/ 2 w 8"/>
                <a:gd name="T3" fmla="*/ 7 h 7"/>
                <a:gd name="T4" fmla="*/ 4 w 8"/>
                <a:gd name="T5" fmla="*/ 7 h 7"/>
                <a:gd name="T6" fmla="*/ 6 w 8"/>
                <a:gd name="T7" fmla="*/ 7 h 7"/>
                <a:gd name="T8" fmla="*/ 8 w 8"/>
                <a:gd name="T9" fmla="*/ 7 h 7"/>
                <a:gd name="T10" fmla="*/ 8 w 8"/>
                <a:gd name="T11" fmla="*/ 4 h 7"/>
                <a:gd name="T12" fmla="*/ 8 w 8"/>
                <a:gd name="T13" fmla="*/ 4 h 7"/>
                <a:gd name="T14" fmla="*/ 6 w 8"/>
                <a:gd name="T15" fmla="*/ 2 h 7"/>
                <a:gd name="T16" fmla="*/ 4 w 8"/>
                <a:gd name="T17" fmla="*/ 0 h 7"/>
                <a:gd name="T18" fmla="*/ 0 w 8"/>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7"/>
                <a:gd name="T32" fmla="*/ 8 w 8"/>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7">
                  <a:moveTo>
                    <a:pt x="0" y="7"/>
                  </a:moveTo>
                  <a:lnTo>
                    <a:pt x="2" y="7"/>
                  </a:lnTo>
                  <a:lnTo>
                    <a:pt x="4" y="7"/>
                  </a:lnTo>
                  <a:lnTo>
                    <a:pt x="6" y="7"/>
                  </a:lnTo>
                  <a:lnTo>
                    <a:pt x="8" y="7"/>
                  </a:lnTo>
                  <a:lnTo>
                    <a:pt x="8" y="4"/>
                  </a:lnTo>
                  <a:lnTo>
                    <a:pt x="6" y="2"/>
                  </a:lnTo>
                  <a:lnTo>
                    <a:pt x="4" y="0"/>
                  </a:lnTo>
                  <a:lnTo>
                    <a:pt x="0" y="7"/>
                  </a:lnTo>
                  <a:close/>
                </a:path>
              </a:pathLst>
            </a:custGeom>
            <a:solidFill>
              <a:srgbClr val="000000"/>
            </a:solidFill>
            <a:ln w="9525">
              <a:noFill/>
              <a:round/>
              <a:headEnd/>
              <a:tailEnd/>
            </a:ln>
          </p:spPr>
          <p:txBody>
            <a:bodyPr/>
            <a:lstStyle/>
            <a:p>
              <a:endParaRPr lang="pt-BR"/>
            </a:p>
          </p:txBody>
        </p:sp>
        <p:sp>
          <p:nvSpPr>
            <p:cNvPr id="21643" name="Freeform 733"/>
            <p:cNvSpPr>
              <a:spLocks/>
            </p:cNvSpPr>
            <p:nvPr/>
          </p:nvSpPr>
          <p:spPr bwMode="auto">
            <a:xfrm>
              <a:off x="4543" y="3076"/>
              <a:ext cx="12" cy="6"/>
            </a:xfrm>
            <a:custGeom>
              <a:avLst/>
              <a:gdLst>
                <a:gd name="T0" fmla="*/ 0 w 12"/>
                <a:gd name="T1" fmla="*/ 4 h 6"/>
                <a:gd name="T2" fmla="*/ 2 w 12"/>
                <a:gd name="T3" fmla="*/ 4 h 6"/>
                <a:gd name="T4" fmla="*/ 2 w 12"/>
                <a:gd name="T5" fmla="*/ 6 h 6"/>
                <a:gd name="T6" fmla="*/ 6 w 12"/>
                <a:gd name="T7" fmla="*/ 6 h 6"/>
                <a:gd name="T8" fmla="*/ 6 w 12"/>
                <a:gd name="T9" fmla="*/ 4 h 6"/>
                <a:gd name="T10" fmla="*/ 10 w 12"/>
                <a:gd name="T11" fmla="*/ 4 h 6"/>
                <a:gd name="T12" fmla="*/ 10 w 12"/>
                <a:gd name="T13" fmla="*/ 2 h 6"/>
                <a:gd name="T14" fmla="*/ 12 w 12"/>
                <a:gd name="T15" fmla="*/ 0 h 6"/>
                <a:gd name="T16" fmla="*/ 10 w 12"/>
                <a:gd name="T17" fmla="*/ 0 h 6"/>
                <a:gd name="T18" fmla="*/ 0 w 12"/>
                <a:gd name="T19" fmla="*/ 4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6"/>
                <a:gd name="T32" fmla="*/ 12 w 12"/>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6">
                  <a:moveTo>
                    <a:pt x="0" y="4"/>
                  </a:moveTo>
                  <a:lnTo>
                    <a:pt x="2" y="4"/>
                  </a:lnTo>
                  <a:lnTo>
                    <a:pt x="2" y="6"/>
                  </a:lnTo>
                  <a:lnTo>
                    <a:pt x="6" y="6"/>
                  </a:lnTo>
                  <a:lnTo>
                    <a:pt x="6" y="4"/>
                  </a:lnTo>
                  <a:lnTo>
                    <a:pt x="10" y="4"/>
                  </a:lnTo>
                  <a:lnTo>
                    <a:pt x="10" y="2"/>
                  </a:lnTo>
                  <a:lnTo>
                    <a:pt x="12" y="0"/>
                  </a:lnTo>
                  <a:lnTo>
                    <a:pt x="10" y="0"/>
                  </a:lnTo>
                  <a:lnTo>
                    <a:pt x="0" y="4"/>
                  </a:lnTo>
                  <a:close/>
                </a:path>
              </a:pathLst>
            </a:custGeom>
            <a:solidFill>
              <a:srgbClr val="000000"/>
            </a:solidFill>
            <a:ln w="9525">
              <a:noFill/>
              <a:round/>
              <a:headEnd/>
              <a:tailEnd/>
            </a:ln>
          </p:spPr>
          <p:txBody>
            <a:bodyPr/>
            <a:lstStyle/>
            <a:p>
              <a:endParaRPr lang="pt-BR"/>
            </a:p>
          </p:txBody>
        </p:sp>
        <p:sp>
          <p:nvSpPr>
            <p:cNvPr id="21644" name="Freeform 734"/>
            <p:cNvSpPr>
              <a:spLocks/>
            </p:cNvSpPr>
            <p:nvPr/>
          </p:nvSpPr>
          <p:spPr bwMode="auto">
            <a:xfrm>
              <a:off x="4460" y="2905"/>
              <a:ext cx="93" cy="175"/>
            </a:xfrm>
            <a:custGeom>
              <a:avLst/>
              <a:gdLst>
                <a:gd name="T0" fmla="*/ 0 w 93"/>
                <a:gd name="T1" fmla="*/ 0 h 175"/>
                <a:gd name="T2" fmla="*/ 2 w 93"/>
                <a:gd name="T3" fmla="*/ 12 h 175"/>
                <a:gd name="T4" fmla="*/ 4 w 93"/>
                <a:gd name="T5" fmla="*/ 23 h 175"/>
                <a:gd name="T6" fmla="*/ 9 w 93"/>
                <a:gd name="T7" fmla="*/ 38 h 175"/>
                <a:gd name="T8" fmla="*/ 13 w 93"/>
                <a:gd name="T9" fmla="*/ 52 h 175"/>
                <a:gd name="T10" fmla="*/ 27 w 93"/>
                <a:gd name="T11" fmla="*/ 82 h 175"/>
                <a:gd name="T12" fmla="*/ 42 w 93"/>
                <a:gd name="T13" fmla="*/ 108 h 175"/>
                <a:gd name="T14" fmla="*/ 57 w 93"/>
                <a:gd name="T15" fmla="*/ 135 h 175"/>
                <a:gd name="T16" fmla="*/ 70 w 93"/>
                <a:gd name="T17" fmla="*/ 156 h 175"/>
                <a:gd name="T18" fmla="*/ 80 w 93"/>
                <a:gd name="T19" fmla="*/ 169 h 175"/>
                <a:gd name="T20" fmla="*/ 83 w 93"/>
                <a:gd name="T21" fmla="*/ 175 h 175"/>
                <a:gd name="T22" fmla="*/ 93 w 93"/>
                <a:gd name="T23" fmla="*/ 171 h 175"/>
                <a:gd name="T24" fmla="*/ 89 w 93"/>
                <a:gd name="T25" fmla="*/ 165 h 175"/>
                <a:gd name="T26" fmla="*/ 80 w 93"/>
                <a:gd name="T27" fmla="*/ 152 h 175"/>
                <a:gd name="T28" fmla="*/ 68 w 93"/>
                <a:gd name="T29" fmla="*/ 131 h 175"/>
                <a:gd name="T30" fmla="*/ 53 w 93"/>
                <a:gd name="T31" fmla="*/ 107 h 175"/>
                <a:gd name="T32" fmla="*/ 38 w 93"/>
                <a:gd name="T33" fmla="*/ 78 h 175"/>
                <a:gd name="T34" fmla="*/ 23 w 93"/>
                <a:gd name="T35" fmla="*/ 50 h 175"/>
                <a:gd name="T36" fmla="*/ 19 w 93"/>
                <a:gd name="T37" fmla="*/ 36 h 175"/>
                <a:gd name="T38" fmla="*/ 15 w 93"/>
                <a:gd name="T39" fmla="*/ 23 h 175"/>
                <a:gd name="T40" fmla="*/ 13 w 93"/>
                <a:gd name="T41" fmla="*/ 12 h 175"/>
                <a:gd name="T42" fmla="*/ 11 w 93"/>
                <a:gd name="T43" fmla="*/ 0 h 175"/>
                <a:gd name="T44" fmla="*/ 0 w 93"/>
                <a:gd name="T45" fmla="*/ 0 h 17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3"/>
                <a:gd name="T70" fmla="*/ 0 h 175"/>
                <a:gd name="T71" fmla="*/ 93 w 93"/>
                <a:gd name="T72" fmla="*/ 175 h 17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3" h="175">
                  <a:moveTo>
                    <a:pt x="0" y="0"/>
                  </a:moveTo>
                  <a:lnTo>
                    <a:pt x="2" y="12"/>
                  </a:lnTo>
                  <a:lnTo>
                    <a:pt x="4" y="23"/>
                  </a:lnTo>
                  <a:lnTo>
                    <a:pt x="9" y="38"/>
                  </a:lnTo>
                  <a:lnTo>
                    <a:pt x="13" y="52"/>
                  </a:lnTo>
                  <a:lnTo>
                    <a:pt x="27" y="82"/>
                  </a:lnTo>
                  <a:lnTo>
                    <a:pt x="42" y="108"/>
                  </a:lnTo>
                  <a:lnTo>
                    <a:pt x="57" y="135"/>
                  </a:lnTo>
                  <a:lnTo>
                    <a:pt x="70" y="156"/>
                  </a:lnTo>
                  <a:lnTo>
                    <a:pt x="80" y="169"/>
                  </a:lnTo>
                  <a:lnTo>
                    <a:pt x="83" y="175"/>
                  </a:lnTo>
                  <a:lnTo>
                    <a:pt x="93" y="171"/>
                  </a:lnTo>
                  <a:lnTo>
                    <a:pt x="89" y="165"/>
                  </a:lnTo>
                  <a:lnTo>
                    <a:pt x="80" y="152"/>
                  </a:lnTo>
                  <a:lnTo>
                    <a:pt x="68" y="131"/>
                  </a:lnTo>
                  <a:lnTo>
                    <a:pt x="53" y="107"/>
                  </a:lnTo>
                  <a:lnTo>
                    <a:pt x="38" y="78"/>
                  </a:lnTo>
                  <a:lnTo>
                    <a:pt x="23" y="50"/>
                  </a:lnTo>
                  <a:lnTo>
                    <a:pt x="19" y="36"/>
                  </a:lnTo>
                  <a:lnTo>
                    <a:pt x="15" y="23"/>
                  </a:lnTo>
                  <a:lnTo>
                    <a:pt x="13" y="12"/>
                  </a:lnTo>
                  <a:lnTo>
                    <a:pt x="11" y="0"/>
                  </a:lnTo>
                  <a:lnTo>
                    <a:pt x="0" y="0"/>
                  </a:lnTo>
                  <a:close/>
                </a:path>
              </a:pathLst>
            </a:custGeom>
            <a:solidFill>
              <a:srgbClr val="000000"/>
            </a:solidFill>
            <a:ln w="9525">
              <a:noFill/>
              <a:round/>
              <a:headEnd/>
              <a:tailEnd/>
            </a:ln>
          </p:spPr>
          <p:txBody>
            <a:bodyPr/>
            <a:lstStyle/>
            <a:p>
              <a:endParaRPr lang="pt-BR"/>
            </a:p>
          </p:txBody>
        </p:sp>
        <p:sp>
          <p:nvSpPr>
            <p:cNvPr id="21645" name="Freeform 735"/>
            <p:cNvSpPr>
              <a:spLocks/>
            </p:cNvSpPr>
            <p:nvPr/>
          </p:nvSpPr>
          <p:spPr bwMode="auto">
            <a:xfrm>
              <a:off x="4460" y="2750"/>
              <a:ext cx="61" cy="155"/>
            </a:xfrm>
            <a:custGeom>
              <a:avLst/>
              <a:gdLst>
                <a:gd name="T0" fmla="*/ 51 w 61"/>
                <a:gd name="T1" fmla="*/ 0 h 155"/>
                <a:gd name="T2" fmla="*/ 38 w 61"/>
                <a:gd name="T3" fmla="*/ 17 h 155"/>
                <a:gd name="T4" fmla="*/ 27 w 61"/>
                <a:gd name="T5" fmla="*/ 36 h 155"/>
                <a:gd name="T6" fmla="*/ 17 w 61"/>
                <a:gd name="T7" fmla="*/ 53 h 155"/>
                <a:gd name="T8" fmla="*/ 9 w 61"/>
                <a:gd name="T9" fmla="*/ 72 h 155"/>
                <a:gd name="T10" fmla="*/ 6 w 61"/>
                <a:gd name="T11" fmla="*/ 91 h 155"/>
                <a:gd name="T12" fmla="*/ 4 w 61"/>
                <a:gd name="T13" fmla="*/ 112 h 155"/>
                <a:gd name="T14" fmla="*/ 0 w 61"/>
                <a:gd name="T15" fmla="*/ 132 h 155"/>
                <a:gd name="T16" fmla="*/ 0 w 61"/>
                <a:gd name="T17" fmla="*/ 155 h 155"/>
                <a:gd name="T18" fmla="*/ 11 w 61"/>
                <a:gd name="T19" fmla="*/ 155 h 155"/>
                <a:gd name="T20" fmla="*/ 13 w 61"/>
                <a:gd name="T21" fmla="*/ 132 h 155"/>
                <a:gd name="T22" fmla="*/ 13 w 61"/>
                <a:gd name="T23" fmla="*/ 114 h 155"/>
                <a:gd name="T24" fmla="*/ 17 w 61"/>
                <a:gd name="T25" fmla="*/ 95 h 155"/>
                <a:gd name="T26" fmla="*/ 23 w 61"/>
                <a:gd name="T27" fmla="*/ 74 h 155"/>
                <a:gd name="T28" fmla="*/ 28 w 61"/>
                <a:gd name="T29" fmla="*/ 57 h 155"/>
                <a:gd name="T30" fmla="*/ 38 w 61"/>
                <a:gd name="T31" fmla="*/ 40 h 155"/>
                <a:gd name="T32" fmla="*/ 47 w 61"/>
                <a:gd name="T33" fmla="*/ 21 h 155"/>
                <a:gd name="T34" fmla="*/ 61 w 61"/>
                <a:gd name="T35" fmla="*/ 5 h 155"/>
                <a:gd name="T36" fmla="*/ 51 w 61"/>
                <a:gd name="T37" fmla="*/ 0 h 1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1"/>
                <a:gd name="T58" fmla="*/ 0 h 155"/>
                <a:gd name="T59" fmla="*/ 61 w 61"/>
                <a:gd name="T60" fmla="*/ 155 h 1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1" h="155">
                  <a:moveTo>
                    <a:pt x="51" y="0"/>
                  </a:moveTo>
                  <a:lnTo>
                    <a:pt x="38" y="17"/>
                  </a:lnTo>
                  <a:lnTo>
                    <a:pt x="27" y="36"/>
                  </a:lnTo>
                  <a:lnTo>
                    <a:pt x="17" y="53"/>
                  </a:lnTo>
                  <a:lnTo>
                    <a:pt x="9" y="72"/>
                  </a:lnTo>
                  <a:lnTo>
                    <a:pt x="6" y="91"/>
                  </a:lnTo>
                  <a:lnTo>
                    <a:pt x="4" y="112"/>
                  </a:lnTo>
                  <a:lnTo>
                    <a:pt x="0" y="132"/>
                  </a:lnTo>
                  <a:lnTo>
                    <a:pt x="0" y="155"/>
                  </a:lnTo>
                  <a:lnTo>
                    <a:pt x="11" y="155"/>
                  </a:lnTo>
                  <a:lnTo>
                    <a:pt x="13" y="132"/>
                  </a:lnTo>
                  <a:lnTo>
                    <a:pt x="13" y="114"/>
                  </a:lnTo>
                  <a:lnTo>
                    <a:pt x="17" y="95"/>
                  </a:lnTo>
                  <a:lnTo>
                    <a:pt x="23" y="74"/>
                  </a:lnTo>
                  <a:lnTo>
                    <a:pt x="28" y="57"/>
                  </a:lnTo>
                  <a:lnTo>
                    <a:pt x="38" y="40"/>
                  </a:lnTo>
                  <a:lnTo>
                    <a:pt x="47" y="21"/>
                  </a:lnTo>
                  <a:lnTo>
                    <a:pt x="61" y="5"/>
                  </a:lnTo>
                  <a:lnTo>
                    <a:pt x="51" y="0"/>
                  </a:lnTo>
                  <a:close/>
                </a:path>
              </a:pathLst>
            </a:custGeom>
            <a:solidFill>
              <a:srgbClr val="000000"/>
            </a:solidFill>
            <a:ln w="9525">
              <a:noFill/>
              <a:round/>
              <a:headEnd/>
              <a:tailEnd/>
            </a:ln>
          </p:spPr>
          <p:txBody>
            <a:bodyPr/>
            <a:lstStyle/>
            <a:p>
              <a:endParaRPr lang="pt-BR"/>
            </a:p>
          </p:txBody>
        </p:sp>
        <p:sp>
          <p:nvSpPr>
            <p:cNvPr id="21646" name="Freeform 736"/>
            <p:cNvSpPr>
              <a:spLocks/>
            </p:cNvSpPr>
            <p:nvPr/>
          </p:nvSpPr>
          <p:spPr bwMode="auto">
            <a:xfrm>
              <a:off x="4511" y="2668"/>
              <a:ext cx="105" cy="87"/>
            </a:xfrm>
            <a:custGeom>
              <a:avLst/>
              <a:gdLst>
                <a:gd name="T0" fmla="*/ 99 w 105"/>
                <a:gd name="T1" fmla="*/ 0 h 87"/>
                <a:gd name="T2" fmla="*/ 88 w 105"/>
                <a:gd name="T3" fmla="*/ 8 h 87"/>
                <a:gd name="T4" fmla="*/ 76 w 105"/>
                <a:gd name="T5" fmla="*/ 13 h 87"/>
                <a:gd name="T6" fmla="*/ 65 w 105"/>
                <a:gd name="T7" fmla="*/ 21 h 87"/>
                <a:gd name="T8" fmla="*/ 53 w 105"/>
                <a:gd name="T9" fmla="*/ 30 h 87"/>
                <a:gd name="T10" fmla="*/ 42 w 105"/>
                <a:gd name="T11" fmla="*/ 42 h 87"/>
                <a:gd name="T12" fmla="*/ 29 w 105"/>
                <a:gd name="T13" fmla="*/ 53 h 87"/>
                <a:gd name="T14" fmla="*/ 15 w 105"/>
                <a:gd name="T15" fmla="*/ 66 h 87"/>
                <a:gd name="T16" fmla="*/ 0 w 105"/>
                <a:gd name="T17" fmla="*/ 82 h 87"/>
                <a:gd name="T18" fmla="*/ 10 w 105"/>
                <a:gd name="T19" fmla="*/ 87 h 87"/>
                <a:gd name="T20" fmla="*/ 25 w 105"/>
                <a:gd name="T21" fmla="*/ 72 h 87"/>
                <a:gd name="T22" fmla="*/ 38 w 105"/>
                <a:gd name="T23" fmla="*/ 59 h 87"/>
                <a:gd name="T24" fmla="*/ 50 w 105"/>
                <a:gd name="T25" fmla="*/ 48 h 87"/>
                <a:gd name="T26" fmla="*/ 63 w 105"/>
                <a:gd name="T27" fmla="*/ 36 h 87"/>
                <a:gd name="T28" fmla="*/ 72 w 105"/>
                <a:gd name="T29" fmla="*/ 29 h 87"/>
                <a:gd name="T30" fmla="*/ 84 w 105"/>
                <a:gd name="T31" fmla="*/ 21 h 87"/>
                <a:gd name="T32" fmla="*/ 95 w 105"/>
                <a:gd name="T33" fmla="*/ 13 h 87"/>
                <a:gd name="T34" fmla="*/ 105 w 105"/>
                <a:gd name="T35" fmla="*/ 8 h 87"/>
                <a:gd name="T36" fmla="*/ 99 w 105"/>
                <a:gd name="T37" fmla="*/ 0 h 8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5"/>
                <a:gd name="T58" fmla="*/ 0 h 87"/>
                <a:gd name="T59" fmla="*/ 105 w 105"/>
                <a:gd name="T60" fmla="*/ 87 h 8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5" h="87">
                  <a:moveTo>
                    <a:pt x="99" y="0"/>
                  </a:moveTo>
                  <a:lnTo>
                    <a:pt x="88" y="8"/>
                  </a:lnTo>
                  <a:lnTo>
                    <a:pt x="76" y="13"/>
                  </a:lnTo>
                  <a:lnTo>
                    <a:pt x="65" y="21"/>
                  </a:lnTo>
                  <a:lnTo>
                    <a:pt x="53" y="30"/>
                  </a:lnTo>
                  <a:lnTo>
                    <a:pt x="42" y="42"/>
                  </a:lnTo>
                  <a:lnTo>
                    <a:pt x="29" y="53"/>
                  </a:lnTo>
                  <a:lnTo>
                    <a:pt x="15" y="66"/>
                  </a:lnTo>
                  <a:lnTo>
                    <a:pt x="0" y="82"/>
                  </a:lnTo>
                  <a:lnTo>
                    <a:pt x="10" y="87"/>
                  </a:lnTo>
                  <a:lnTo>
                    <a:pt x="25" y="72"/>
                  </a:lnTo>
                  <a:lnTo>
                    <a:pt x="38" y="59"/>
                  </a:lnTo>
                  <a:lnTo>
                    <a:pt x="50" y="48"/>
                  </a:lnTo>
                  <a:lnTo>
                    <a:pt x="63" y="36"/>
                  </a:lnTo>
                  <a:lnTo>
                    <a:pt x="72" y="29"/>
                  </a:lnTo>
                  <a:lnTo>
                    <a:pt x="84" y="21"/>
                  </a:lnTo>
                  <a:lnTo>
                    <a:pt x="95" y="13"/>
                  </a:lnTo>
                  <a:lnTo>
                    <a:pt x="105" y="8"/>
                  </a:lnTo>
                  <a:lnTo>
                    <a:pt x="99" y="0"/>
                  </a:lnTo>
                  <a:close/>
                </a:path>
              </a:pathLst>
            </a:custGeom>
            <a:solidFill>
              <a:srgbClr val="000000"/>
            </a:solidFill>
            <a:ln w="9525">
              <a:noFill/>
              <a:round/>
              <a:headEnd/>
              <a:tailEnd/>
            </a:ln>
          </p:spPr>
          <p:txBody>
            <a:bodyPr/>
            <a:lstStyle/>
            <a:p>
              <a:endParaRPr lang="pt-BR"/>
            </a:p>
          </p:txBody>
        </p:sp>
        <p:sp>
          <p:nvSpPr>
            <p:cNvPr id="21647" name="Freeform 737"/>
            <p:cNvSpPr>
              <a:spLocks/>
            </p:cNvSpPr>
            <p:nvPr/>
          </p:nvSpPr>
          <p:spPr bwMode="auto">
            <a:xfrm>
              <a:off x="4610" y="2641"/>
              <a:ext cx="63" cy="35"/>
            </a:xfrm>
            <a:custGeom>
              <a:avLst/>
              <a:gdLst>
                <a:gd name="T0" fmla="*/ 57 w 63"/>
                <a:gd name="T1" fmla="*/ 0 h 35"/>
                <a:gd name="T2" fmla="*/ 55 w 63"/>
                <a:gd name="T3" fmla="*/ 0 h 35"/>
                <a:gd name="T4" fmla="*/ 51 w 63"/>
                <a:gd name="T5" fmla="*/ 0 h 35"/>
                <a:gd name="T6" fmla="*/ 45 w 63"/>
                <a:gd name="T7" fmla="*/ 4 h 35"/>
                <a:gd name="T8" fmla="*/ 40 w 63"/>
                <a:gd name="T9" fmla="*/ 8 h 35"/>
                <a:gd name="T10" fmla="*/ 30 w 63"/>
                <a:gd name="T11" fmla="*/ 12 h 35"/>
                <a:gd name="T12" fmla="*/ 21 w 63"/>
                <a:gd name="T13" fmla="*/ 16 h 35"/>
                <a:gd name="T14" fmla="*/ 9 w 63"/>
                <a:gd name="T15" fmla="*/ 21 h 35"/>
                <a:gd name="T16" fmla="*/ 0 w 63"/>
                <a:gd name="T17" fmla="*/ 27 h 35"/>
                <a:gd name="T18" fmla="*/ 6 w 63"/>
                <a:gd name="T19" fmla="*/ 35 h 35"/>
                <a:gd name="T20" fmla="*/ 15 w 63"/>
                <a:gd name="T21" fmla="*/ 29 h 35"/>
                <a:gd name="T22" fmla="*/ 26 w 63"/>
                <a:gd name="T23" fmla="*/ 23 h 35"/>
                <a:gd name="T24" fmla="*/ 36 w 63"/>
                <a:gd name="T25" fmla="*/ 19 h 35"/>
                <a:gd name="T26" fmla="*/ 44 w 63"/>
                <a:gd name="T27" fmla="*/ 16 h 35"/>
                <a:gd name="T28" fmla="*/ 53 w 63"/>
                <a:gd name="T29" fmla="*/ 10 h 35"/>
                <a:gd name="T30" fmla="*/ 59 w 63"/>
                <a:gd name="T31" fmla="*/ 8 h 35"/>
                <a:gd name="T32" fmla="*/ 63 w 63"/>
                <a:gd name="T33" fmla="*/ 6 h 35"/>
                <a:gd name="T34" fmla="*/ 57 w 63"/>
                <a:gd name="T35" fmla="*/ 0 h 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3"/>
                <a:gd name="T55" fmla="*/ 0 h 35"/>
                <a:gd name="T56" fmla="*/ 63 w 63"/>
                <a:gd name="T57" fmla="*/ 35 h 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3" h="35">
                  <a:moveTo>
                    <a:pt x="57" y="0"/>
                  </a:moveTo>
                  <a:lnTo>
                    <a:pt x="55" y="0"/>
                  </a:lnTo>
                  <a:lnTo>
                    <a:pt x="51" y="0"/>
                  </a:lnTo>
                  <a:lnTo>
                    <a:pt x="45" y="4"/>
                  </a:lnTo>
                  <a:lnTo>
                    <a:pt x="40" y="8"/>
                  </a:lnTo>
                  <a:lnTo>
                    <a:pt x="30" y="12"/>
                  </a:lnTo>
                  <a:lnTo>
                    <a:pt x="21" y="16"/>
                  </a:lnTo>
                  <a:lnTo>
                    <a:pt x="9" y="21"/>
                  </a:lnTo>
                  <a:lnTo>
                    <a:pt x="0" y="27"/>
                  </a:lnTo>
                  <a:lnTo>
                    <a:pt x="6" y="35"/>
                  </a:lnTo>
                  <a:lnTo>
                    <a:pt x="15" y="29"/>
                  </a:lnTo>
                  <a:lnTo>
                    <a:pt x="26" y="23"/>
                  </a:lnTo>
                  <a:lnTo>
                    <a:pt x="36" y="19"/>
                  </a:lnTo>
                  <a:lnTo>
                    <a:pt x="44" y="16"/>
                  </a:lnTo>
                  <a:lnTo>
                    <a:pt x="53" y="10"/>
                  </a:lnTo>
                  <a:lnTo>
                    <a:pt x="59" y="8"/>
                  </a:lnTo>
                  <a:lnTo>
                    <a:pt x="63" y="6"/>
                  </a:lnTo>
                  <a:lnTo>
                    <a:pt x="57" y="0"/>
                  </a:lnTo>
                  <a:close/>
                </a:path>
              </a:pathLst>
            </a:custGeom>
            <a:solidFill>
              <a:srgbClr val="000000"/>
            </a:solidFill>
            <a:ln w="9525">
              <a:noFill/>
              <a:round/>
              <a:headEnd/>
              <a:tailEnd/>
            </a:ln>
          </p:spPr>
          <p:txBody>
            <a:bodyPr/>
            <a:lstStyle/>
            <a:p>
              <a:endParaRPr lang="pt-BR"/>
            </a:p>
          </p:txBody>
        </p:sp>
        <p:sp>
          <p:nvSpPr>
            <p:cNvPr id="21648" name="Freeform 738"/>
            <p:cNvSpPr>
              <a:spLocks/>
            </p:cNvSpPr>
            <p:nvPr/>
          </p:nvSpPr>
          <p:spPr bwMode="auto">
            <a:xfrm>
              <a:off x="4619" y="2628"/>
              <a:ext cx="86" cy="51"/>
            </a:xfrm>
            <a:custGeom>
              <a:avLst/>
              <a:gdLst>
                <a:gd name="T0" fmla="*/ 86 w 86"/>
                <a:gd name="T1" fmla="*/ 0 h 51"/>
                <a:gd name="T2" fmla="*/ 0 w 86"/>
                <a:gd name="T3" fmla="*/ 10 h 51"/>
                <a:gd name="T4" fmla="*/ 2 w 86"/>
                <a:gd name="T5" fmla="*/ 10 h 51"/>
                <a:gd name="T6" fmla="*/ 4 w 86"/>
                <a:gd name="T7" fmla="*/ 12 h 51"/>
                <a:gd name="T8" fmla="*/ 6 w 86"/>
                <a:gd name="T9" fmla="*/ 13 h 51"/>
                <a:gd name="T10" fmla="*/ 6 w 86"/>
                <a:gd name="T11" fmla="*/ 13 h 51"/>
                <a:gd name="T12" fmla="*/ 8 w 86"/>
                <a:gd name="T13" fmla="*/ 13 h 51"/>
                <a:gd name="T14" fmla="*/ 12 w 86"/>
                <a:gd name="T15" fmla="*/ 15 h 51"/>
                <a:gd name="T16" fmla="*/ 12 w 86"/>
                <a:gd name="T17" fmla="*/ 17 h 51"/>
                <a:gd name="T18" fmla="*/ 14 w 86"/>
                <a:gd name="T19" fmla="*/ 17 h 51"/>
                <a:gd name="T20" fmla="*/ 16 w 86"/>
                <a:gd name="T21" fmla="*/ 19 h 51"/>
                <a:gd name="T22" fmla="*/ 16 w 86"/>
                <a:gd name="T23" fmla="*/ 19 h 51"/>
                <a:gd name="T24" fmla="*/ 17 w 86"/>
                <a:gd name="T25" fmla="*/ 21 h 51"/>
                <a:gd name="T26" fmla="*/ 19 w 86"/>
                <a:gd name="T27" fmla="*/ 23 h 51"/>
                <a:gd name="T28" fmla="*/ 21 w 86"/>
                <a:gd name="T29" fmla="*/ 23 h 51"/>
                <a:gd name="T30" fmla="*/ 21 w 86"/>
                <a:gd name="T31" fmla="*/ 25 h 51"/>
                <a:gd name="T32" fmla="*/ 23 w 86"/>
                <a:gd name="T33" fmla="*/ 25 h 51"/>
                <a:gd name="T34" fmla="*/ 25 w 86"/>
                <a:gd name="T35" fmla="*/ 29 h 51"/>
                <a:gd name="T36" fmla="*/ 25 w 86"/>
                <a:gd name="T37" fmla="*/ 29 h 51"/>
                <a:gd name="T38" fmla="*/ 25 w 86"/>
                <a:gd name="T39" fmla="*/ 31 h 51"/>
                <a:gd name="T40" fmla="*/ 27 w 86"/>
                <a:gd name="T41" fmla="*/ 32 h 51"/>
                <a:gd name="T42" fmla="*/ 29 w 86"/>
                <a:gd name="T43" fmla="*/ 32 h 51"/>
                <a:gd name="T44" fmla="*/ 29 w 86"/>
                <a:gd name="T45" fmla="*/ 34 h 51"/>
                <a:gd name="T46" fmla="*/ 31 w 86"/>
                <a:gd name="T47" fmla="*/ 36 h 51"/>
                <a:gd name="T48" fmla="*/ 31 w 86"/>
                <a:gd name="T49" fmla="*/ 38 h 51"/>
                <a:gd name="T50" fmla="*/ 31 w 86"/>
                <a:gd name="T51" fmla="*/ 38 h 51"/>
                <a:gd name="T52" fmla="*/ 31 w 86"/>
                <a:gd name="T53" fmla="*/ 40 h 51"/>
                <a:gd name="T54" fmla="*/ 33 w 86"/>
                <a:gd name="T55" fmla="*/ 42 h 51"/>
                <a:gd name="T56" fmla="*/ 33 w 86"/>
                <a:gd name="T57" fmla="*/ 44 h 51"/>
                <a:gd name="T58" fmla="*/ 33 w 86"/>
                <a:gd name="T59" fmla="*/ 46 h 51"/>
                <a:gd name="T60" fmla="*/ 35 w 86"/>
                <a:gd name="T61" fmla="*/ 48 h 51"/>
                <a:gd name="T62" fmla="*/ 35 w 86"/>
                <a:gd name="T63" fmla="*/ 50 h 51"/>
                <a:gd name="T64" fmla="*/ 35 w 86"/>
                <a:gd name="T65" fmla="*/ 51 h 51"/>
                <a:gd name="T66" fmla="*/ 35 w 86"/>
                <a:gd name="T67" fmla="*/ 51 h 51"/>
                <a:gd name="T68" fmla="*/ 86 w 86"/>
                <a:gd name="T69" fmla="*/ 0 h 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
                <a:gd name="T106" fmla="*/ 0 h 51"/>
                <a:gd name="T107" fmla="*/ 86 w 86"/>
                <a:gd name="T108" fmla="*/ 51 h 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 h="51">
                  <a:moveTo>
                    <a:pt x="86" y="0"/>
                  </a:moveTo>
                  <a:lnTo>
                    <a:pt x="0" y="10"/>
                  </a:lnTo>
                  <a:lnTo>
                    <a:pt x="2" y="10"/>
                  </a:lnTo>
                  <a:lnTo>
                    <a:pt x="4" y="12"/>
                  </a:lnTo>
                  <a:lnTo>
                    <a:pt x="6" y="13"/>
                  </a:lnTo>
                  <a:lnTo>
                    <a:pt x="8" y="13"/>
                  </a:lnTo>
                  <a:lnTo>
                    <a:pt x="12" y="15"/>
                  </a:lnTo>
                  <a:lnTo>
                    <a:pt x="12" y="17"/>
                  </a:lnTo>
                  <a:lnTo>
                    <a:pt x="14" y="17"/>
                  </a:lnTo>
                  <a:lnTo>
                    <a:pt x="16" y="19"/>
                  </a:lnTo>
                  <a:lnTo>
                    <a:pt x="17" y="21"/>
                  </a:lnTo>
                  <a:lnTo>
                    <a:pt x="19" y="23"/>
                  </a:lnTo>
                  <a:lnTo>
                    <a:pt x="21" y="23"/>
                  </a:lnTo>
                  <a:lnTo>
                    <a:pt x="21" y="25"/>
                  </a:lnTo>
                  <a:lnTo>
                    <a:pt x="23" y="25"/>
                  </a:lnTo>
                  <a:lnTo>
                    <a:pt x="25" y="29"/>
                  </a:lnTo>
                  <a:lnTo>
                    <a:pt x="25" y="31"/>
                  </a:lnTo>
                  <a:lnTo>
                    <a:pt x="27" y="32"/>
                  </a:lnTo>
                  <a:lnTo>
                    <a:pt x="29" y="32"/>
                  </a:lnTo>
                  <a:lnTo>
                    <a:pt x="29" y="34"/>
                  </a:lnTo>
                  <a:lnTo>
                    <a:pt x="31" y="36"/>
                  </a:lnTo>
                  <a:lnTo>
                    <a:pt x="31" y="38"/>
                  </a:lnTo>
                  <a:lnTo>
                    <a:pt x="31" y="40"/>
                  </a:lnTo>
                  <a:lnTo>
                    <a:pt x="33" y="42"/>
                  </a:lnTo>
                  <a:lnTo>
                    <a:pt x="33" y="44"/>
                  </a:lnTo>
                  <a:lnTo>
                    <a:pt x="33" y="46"/>
                  </a:lnTo>
                  <a:lnTo>
                    <a:pt x="35" y="48"/>
                  </a:lnTo>
                  <a:lnTo>
                    <a:pt x="35" y="50"/>
                  </a:lnTo>
                  <a:lnTo>
                    <a:pt x="35" y="51"/>
                  </a:lnTo>
                  <a:lnTo>
                    <a:pt x="86" y="0"/>
                  </a:lnTo>
                  <a:close/>
                </a:path>
              </a:pathLst>
            </a:custGeom>
            <a:solidFill>
              <a:srgbClr val="000000"/>
            </a:solidFill>
            <a:ln w="9525">
              <a:noFill/>
              <a:round/>
              <a:headEnd/>
              <a:tailEnd/>
            </a:ln>
          </p:spPr>
          <p:txBody>
            <a:bodyPr/>
            <a:lstStyle/>
            <a:p>
              <a:endParaRPr lang="pt-BR"/>
            </a:p>
          </p:txBody>
        </p:sp>
        <p:sp>
          <p:nvSpPr>
            <p:cNvPr id="21649" name="Freeform 739"/>
            <p:cNvSpPr>
              <a:spLocks/>
            </p:cNvSpPr>
            <p:nvPr/>
          </p:nvSpPr>
          <p:spPr bwMode="auto">
            <a:xfrm>
              <a:off x="4667" y="2640"/>
              <a:ext cx="7" cy="7"/>
            </a:xfrm>
            <a:custGeom>
              <a:avLst/>
              <a:gdLst>
                <a:gd name="T0" fmla="*/ 6 w 7"/>
                <a:gd name="T1" fmla="*/ 7 h 7"/>
                <a:gd name="T2" fmla="*/ 7 w 7"/>
                <a:gd name="T3" fmla="*/ 5 h 7"/>
                <a:gd name="T4" fmla="*/ 7 w 7"/>
                <a:gd name="T5" fmla="*/ 5 h 7"/>
                <a:gd name="T6" fmla="*/ 7 w 7"/>
                <a:gd name="T7" fmla="*/ 1 h 7"/>
                <a:gd name="T8" fmla="*/ 7 w 7"/>
                <a:gd name="T9" fmla="*/ 1 h 7"/>
                <a:gd name="T10" fmla="*/ 7 w 7"/>
                <a:gd name="T11" fmla="*/ 1 h 7"/>
                <a:gd name="T12" fmla="*/ 6 w 7"/>
                <a:gd name="T13" fmla="*/ 0 h 7"/>
                <a:gd name="T14" fmla="*/ 2 w 7"/>
                <a:gd name="T15" fmla="*/ 0 h 7"/>
                <a:gd name="T16" fmla="*/ 0 w 7"/>
                <a:gd name="T17" fmla="*/ 1 h 7"/>
                <a:gd name="T18" fmla="*/ 6 w 7"/>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7"/>
                <a:gd name="T32" fmla="*/ 7 w 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7">
                  <a:moveTo>
                    <a:pt x="6" y="7"/>
                  </a:moveTo>
                  <a:lnTo>
                    <a:pt x="7" y="5"/>
                  </a:lnTo>
                  <a:lnTo>
                    <a:pt x="7" y="1"/>
                  </a:lnTo>
                  <a:lnTo>
                    <a:pt x="6" y="0"/>
                  </a:lnTo>
                  <a:lnTo>
                    <a:pt x="2" y="0"/>
                  </a:lnTo>
                  <a:lnTo>
                    <a:pt x="0" y="1"/>
                  </a:lnTo>
                  <a:lnTo>
                    <a:pt x="6" y="7"/>
                  </a:lnTo>
                  <a:close/>
                </a:path>
              </a:pathLst>
            </a:custGeom>
            <a:solidFill>
              <a:srgbClr val="000000"/>
            </a:solidFill>
            <a:ln w="9525">
              <a:noFill/>
              <a:round/>
              <a:headEnd/>
              <a:tailEnd/>
            </a:ln>
          </p:spPr>
          <p:txBody>
            <a:bodyPr/>
            <a:lstStyle/>
            <a:p>
              <a:endParaRPr lang="pt-BR"/>
            </a:p>
          </p:txBody>
        </p:sp>
        <p:sp>
          <p:nvSpPr>
            <p:cNvPr id="21650" name="Freeform 740"/>
            <p:cNvSpPr>
              <a:spLocks/>
            </p:cNvSpPr>
            <p:nvPr/>
          </p:nvSpPr>
          <p:spPr bwMode="auto">
            <a:xfrm>
              <a:off x="4473" y="2808"/>
              <a:ext cx="12" cy="4"/>
            </a:xfrm>
            <a:custGeom>
              <a:avLst/>
              <a:gdLst>
                <a:gd name="T0" fmla="*/ 0 w 12"/>
                <a:gd name="T1" fmla="*/ 2 h 4"/>
                <a:gd name="T2" fmla="*/ 2 w 12"/>
                <a:gd name="T3" fmla="*/ 4 h 4"/>
                <a:gd name="T4" fmla="*/ 4 w 12"/>
                <a:gd name="T5" fmla="*/ 4 h 4"/>
                <a:gd name="T6" fmla="*/ 6 w 12"/>
                <a:gd name="T7" fmla="*/ 4 h 4"/>
                <a:gd name="T8" fmla="*/ 8 w 12"/>
                <a:gd name="T9" fmla="*/ 4 h 4"/>
                <a:gd name="T10" fmla="*/ 10 w 12"/>
                <a:gd name="T11" fmla="*/ 4 h 4"/>
                <a:gd name="T12" fmla="*/ 12 w 12"/>
                <a:gd name="T13" fmla="*/ 4 h 4"/>
                <a:gd name="T14" fmla="*/ 12 w 12"/>
                <a:gd name="T15" fmla="*/ 2 h 4"/>
                <a:gd name="T16" fmla="*/ 12 w 12"/>
                <a:gd name="T17" fmla="*/ 0 h 4"/>
                <a:gd name="T18" fmla="*/ 0 w 12"/>
                <a:gd name="T19" fmla="*/ 2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
                <a:gd name="T32" fmla="*/ 12 w 12"/>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
                  <a:moveTo>
                    <a:pt x="0" y="2"/>
                  </a:moveTo>
                  <a:lnTo>
                    <a:pt x="2" y="4"/>
                  </a:lnTo>
                  <a:lnTo>
                    <a:pt x="4" y="4"/>
                  </a:lnTo>
                  <a:lnTo>
                    <a:pt x="6" y="4"/>
                  </a:lnTo>
                  <a:lnTo>
                    <a:pt x="8" y="4"/>
                  </a:lnTo>
                  <a:lnTo>
                    <a:pt x="10" y="4"/>
                  </a:lnTo>
                  <a:lnTo>
                    <a:pt x="12" y="4"/>
                  </a:lnTo>
                  <a:lnTo>
                    <a:pt x="12" y="2"/>
                  </a:lnTo>
                  <a:lnTo>
                    <a:pt x="12" y="0"/>
                  </a:lnTo>
                  <a:lnTo>
                    <a:pt x="0" y="2"/>
                  </a:lnTo>
                  <a:close/>
                </a:path>
              </a:pathLst>
            </a:custGeom>
            <a:solidFill>
              <a:srgbClr val="000000"/>
            </a:solidFill>
            <a:ln w="9525">
              <a:noFill/>
              <a:round/>
              <a:headEnd/>
              <a:tailEnd/>
            </a:ln>
          </p:spPr>
          <p:txBody>
            <a:bodyPr/>
            <a:lstStyle/>
            <a:p>
              <a:endParaRPr lang="pt-BR"/>
            </a:p>
          </p:txBody>
        </p:sp>
        <p:sp>
          <p:nvSpPr>
            <p:cNvPr id="21651" name="Freeform 741"/>
            <p:cNvSpPr>
              <a:spLocks/>
            </p:cNvSpPr>
            <p:nvPr/>
          </p:nvSpPr>
          <p:spPr bwMode="auto">
            <a:xfrm>
              <a:off x="4454" y="2704"/>
              <a:ext cx="31" cy="106"/>
            </a:xfrm>
            <a:custGeom>
              <a:avLst/>
              <a:gdLst>
                <a:gd name="T0" fmla="*/ 0 w 31"/>
                <a:gd name="T1" fmla="*/ 0 h 106"/>
                <a:gd name="T2" fmla="*/ 0 w 31"/>
                <a:gd name="T3" fmla="*/ 17 h 106"/>
                <a:gd name="T4" fmla="*/ 0 w 31"/>
                <a:gd name="T5" fmla="*/ 34 h 106"/>
                <a:gd name="T6" fmla="*/ 4 w 31"/>
                <a:gd name="T7" fmla="*/ 53 h 106"/>
                <a:gd name="T8" fmla="*/ 8 w 31"/>
                <a:gd name="T9" fmla="*/ 70 h 106"/>
                <a:gd name="T10" fmla="*/ 12 w 31"/>
                <a:gd name="T11" fmla="*/ 86 h 106"/>
                <a:gd name="T12" fmla="*/ 15 w 31"/>
                <a:gd name="T13" fmla="*/ 97 h 106"/>
                <a:gd name="T14" fmla="*/ 19 w 31"/>
                <a:gd name="T15" fmla="*/ 104 h 106"/>
                <a:gd name="T16" fmla="*/ 19 w 31"/>
                <a:gd name="T17" fmla="*/ 106 h 106"/>
                <a:gd name="T18" fmla="*/ 31 w 31"/>
                <a:gd name="T19" fmla="*/ 104 h 106"/>
                <a:gd name="T20" fmla="*/ 29 w 31"/>
                <a:gd name="T21" fmla="*/ 101 h 106"/>
                <a:gd name="T22" fmla="*/ 27 w 31"/>
                <a:gd name="T23" fmla="*/ 95 h 106"/>
                <a:gd name="T24" fmla="*/ 25 w 31"/>
                <a:gd name="T25" fmla="*/ 84 h 106"/>
                <a:gd name="T26" fmla="*/ 19 w 31"/>
                <a:gd name="T27" fmla="*/ 68 h 106"/>
                <a:gd name="T28" fmla="*/ 15 w 31"/>
                <a:gd name="T29" fmla="*/ 51 h 106"/>
                <a:gd name="T30" fmla="*/ 14 w 31"/>
                <a:gd name="T31" fmla="*/ 34 h 106"/>
                <a:gd name="T32" fmla="*/ 12 w 31"/>
                <a:gd name="T33" fmla="*/ 17 h 106"/>
                <a:gd name="T34" fmla="*/ 12 w 31"/>
                <a:gd name="T35" fmla="*/ 0 h 106"/>
                <a:gd name="T36" fmla="*/ 0 w 31"/>
                <a:gd name="T37" fmla="*/ 0 h 10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106"/>
                <a:gd name="T59" fmla="*/ 31 w 31"/>
                <a:gd name="T60" fmla="*/ 106 h 10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106">
                  <a:moveTo>
                    <a:pt x="0" y="0"/>
                  </a:moveTo>
                  <a:lnTo>
                    <a:pt x="0" y="17"/>
                  </a:lnTo>
                  <a:lnTo>
                    <a:pt x="0" y="34"/>
                  </a:lnTo>
                  <a:lnTo>
                    <a:pt x="4" y="53"/>
                  </a:lnTo>
                  <a:lnTo>
                    <a:pt x="8" y="70"/>
                  </a:lnTo>
                  <a:lnTo>
                    <a:pt x="12" y="86"/>
                  </a:lnTo>
                  <a:lnTo>
                    <a:pt x="15" y="97"/>
                  </a:lnTo>
                  <a:lnTo>
                    <a:pt x="19" y="104"/>
                  </a:lnTo>
                  <a:lnTo>
                    <a:pt x="19" y="106"/>
                  </a:lnTo>
                  <a:lnTo>
                    <a:pt x="31" y="104"/>
                  </a:lnTo>
                  <a:lnTo>
                    <a:pt x="29" y="101"/>
                  </a:lnTo>
                  <a:lnTo>
                    <a:pt x="27" y="95"/>
                  </a:lnTo>
                  <a:lnTo>
                    <a:pt x="25" y="84"/>
                  </a:lnTo>
                  <a:lnTo>
                    <a:pt x="19" y="68"/>
                  </a:lnTo>
                  <a:lnTo>
                    <a:pt x="15" y="51"/>
                  </a:lnTo>
                  <a:lnTo>
                    <a:pt x="14" y="34"/>
                  </a:lnTo>
                  <a:lnTo>
                    <a:pt x="12" y="17"/>
                  </a:lnTo>
                  <a:lnTo>
                    <a:pt x="12" y="0"/>
                  </a:lnTo>
                  <a:lnTo>
                    <a:pt x="0" y="0"/>
                  </a:lnTo>
                  <a:close/>
                </a:path>
              </a:pathLst>
            </a:custGeom>
            <a:solidFill>
              <a:srgbClr val="000000"/>
            </a:solidFill>
            <a:ln w="9525">
              <a:noFill/>
              <a:round/>
              <a:headEnd/>
              <a:tailEnd/>
            </a:ln>
          </p:spPr>
          <p:txBody>
            <a:bodyPr/>
            <a:lstStyle/>
            <a:p>
              <a:endParaRPr lang="pt-BR"/>
            </a:p>
          </p:txBody>
        </p:sp>
        <p:sp>
          <p:nvSpPr>
            <p:cNvPr id="21652" name="Freeform 742"/>
            <p:cNvSpPr>
              <a:spLocks/>
            </p:cNvSpPr>
            <p:nvPr/>
          </p:nvSpPr>
          <p:spPr bwMode="auto">
            <a:xfrm>
              <a:off x="4454" y="2641"/>
              <a:ext cx="23" cy="63"/>
            </a:xfrm>
            <a:custGeom>
              <a:avLst/>
              <a:gdLst>
                <a:gd name="T0" fmla="*/ 14 w 23"/>
                <a:gd name="T1" fmla="*/ 0 h 63"/>
                <a:gd name="T2" fmla="*/ 12 w 23"/>
                <a:gd name="T3" fmla="*/ 0 h 63"/>
                <a:gd name="T4" fmla="*/ 12 w 23"/>
                <a:gd name="T5" fmla="*/ 0 h 63"/>
                <a:gd name="T6" fmla="*/ 12 w 23"/>
                <a:gd name="T7" fmla="*/ 4 h 63"/>
                <a:gd name="T8" fmla="*/ 10 w 23"/>
                <a:gd name="T9" fmla="*/ 8 h 63"/>
                <a:gd name="T10" fmla="*/ 10 w 23"/>
                <a:gd name="T11" fmla="*/ 14 h 63"/>
                <a:gd name="T12" fmla="*/ 6 w 23"/>
                <a:gd name="T13" fmla="*/ 23 h 63"/>
                <a:gd name="T14" fmla="*/ 6 w 23"/>
                <a:gd name="T15" fmla="*/ 33 h 63"/>
                <a:gd name="T16" fmla="*/ 2 w 23"/>
                <a:gd name="T17" fmla="*/ 46 h 63"/>
                <a:gd name="T18" fmla="*/ 0 w 23"/>
                <a:gd name="T19" fmla="*/ 63 h 63"/>
                <a:gd name="T20" fmla="*/ 12 w 23"/>
                <a:gd name="T21" fmla="*/ 63 h 63"/>
                <a:gd name="T22" fmla="*/ 15 w 23"/>
                <a:gd name="T23" fmla="*/ 48 h 63"/>
                <a:gd name="T24" fmla="*/ 15 w 23"/>
                <a:gd name="T25" fmla="*/ 35 h 63"/>
                <a:gd name="T26" fmla="*/ 19 w 23"/>
                <a:gd name="T27" fmla="*/ 23 h 63"/>
                <a:gd name="T28" fmla="*/ 19 w 23"/>
                <a:gd name="T29" fmla="*/ 16 h 63"/>
                <a:gd name="T30" fmla="*/ 21 w 23"/>
                <a:gd name="T31" fmla="*/ 10 h 63"/>
                <a:gd name="T32" fmla="*/ 23 w 23"/>
                <a:gd name="T33" fmla="*/ 6 h 63"/>
                <a:gd name="T34" fmla="*/ 23 w 23"/>
                <a:gd name="T35" fmla="*/ 2 h 63"/>
                <a:gd name="T36" fmla="*/ 23 w 23"/>
                <a:gd name="T37" fmla="*/ 4 h 63"/>
                <a:gd name="T38" fmla="*/ 14 w 23"/>
                <a:gd name="T39" fmla="*/ 0 h 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3"/>
                <a:gd name="T61" fmla="*/ 0 h 63"/>
                <a:gd name="T62" fmla="*/ 23 w 23"/>
                <a:gd name="T63" fmla="*/ 63 h 6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3" h="63">
                  <a:moveTo>
                    <a:pt x="14" y="0"/>
                  </a:moveTo>
                  <a:lnTo>
                    <a:pt x="12" y="0"/>
                  </a:lnTo>
                  <a:lnTo>
                    <a:pt x="12" y="4"/>
                  </a:lnTo>
                  <a:lnTo>
                    <a:pt x="10" y="8"/>
                  </a:lnTo>
                  <a:lnTo>
                    <a:pt x="10" y="14"/>
                  </a:lnTo>
                  <a:lnTo>
                    <a:pt x="6" y="23"/>
                  </a:lnTo>
                  <a:lnTo>
                    <a:pt x="6" y="33"/>
                  </a:lnTo>
                  <a:lnTo>
                    <a:pt x="2" y="46"/>
                  </a:lnTo>
                  <a:lnTo>
                    <a:pt x="0" y="63"/>
                  </a:lnTo>
                  <a:lnTo>
                    <a:pt x="12" y="63"/>
                  </a:lnTo>
                  <a:lnTo>
                    <a:pt x="15" y="48"/>
                  </a:lnTo>
                  <a:lnTo>
                    <a:pt x="15" y="35"/>
                  </a:lnTo>
                  <a:lnTo>
                    <a:pt x="19" y="23"/>
                  </a:lnTo>
                  <a:lnTo>
                    <a:pt x="19" y="16"/>
                  </a:lnTo>
                  <a:lnTo>
                    <a:pt x="21" y="10"/>
                  </a:lnTo>
                  <a:lnTo>
                    <a:pt x="23" y="6"/>
                  </a:lnTo>
                  <a:lnTo>
                    <a:pt x="23" y="2"/>
                  </a:lnTo>
                  <a:lnTo>
                    <a:pt x="23" y="4"/>
                  </a:lnTo>
                  <a:lnTo>
                    <a:pt x="14" y="0"/>
                  </a:lnTo>
                  <a:close/>
                </a:path>
              </a:pathLst>
            </a:custGeom>
            <a:solidFill>
              <a:srgbClr val="000000"/>
            </a:solidFill>
            <a:ln w="9525">
              <a:noFill/>
              <a:round/>
              <a:headEnd/>
              <a:tailEnd/>
            </a:ln>
          </p:spPr>
          <p:txBody>
            <a:bodyPr/>
            <a:lstStyle/>
            <a:p>
              <a:endParaRPr lang="pt-BR"/>
            </a:p>
          </p:txBody>
        </p:sp>
        <p:sp>
          <p:nvSpPr>
            <p:cNvPr id="21653" name="Freeform 743"/>
            <p:cNvSpPr>
              <a:spLocks/>
            </p:cNvSpPr>
            <p:nvPr/>
          </p:nvSpPr>
          <p:spPr bwMode="auto">
            <a:xfrm>
              <a:off x="4468" y="2628"/>
              <a:ext cx="19" cy="17"/>
            </a:xfrm>
            <a:custGeom>
              <a:avLst/>
              <a:gdLst>
                <a:gd name="T0" fmla="*/ 15 w 19"/>
                <a:gd name="T1" fmla="*/ 2 h 17"/>
                <a:gd name="T2" fmla="*/ 9 w 19"/>
                <a:gd name="T3" fmla="*/ 0 h 17"/>
                <a:gd name="T4" fmla="*/ 0 w 19"/>
                <a:gd name="T5" fmla="*/ 13 h 17"/>
                <a:gd name="T6" fmla="*/ 9 w 19"/>
                <a:gd name="T7" fmla="*/ 17 h 17"/>
                <a:gd name="T8" fmla="*/ 19 w 19"/>
                <a:gd name="T9" fmla="*/ 4 h 17"/>
                <a:gd name="T10" fmla="*/ 15 w 19"/>
                <a:gd name="T11" fmla="*/ 2 h 17"/>
                <a:gd name="T12" fmla="*/ 0 60000 65536"/>
                <a:gd name="T13" fmla="*/ 0 60000 65536"/>
                <a:gd name="T14" fmla="*/ 0 60000 65536"/>
                <a:gd name="T15" fmla="*/ 0 60000 65536"/>
                <a:gd name="T16" fmla="*/ 0 60000 65536"/>
                <a:gd name="T17" fmla="*/ 0 60000 65536"/>
                <a:gd name="T18" fmla="*/ 0 w 19"/>
                <a:gd name="T19" fmla="*/ 0 h 17"/>
                <a:gd name="T20" fmla="*/ 19 w 19"/>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9" h="17">
                  <a:moveTo>
                    <a:pt x="15" y="2"/>
                  </a:moveTo>
                  <a:lnTo>
                    <a:pt x="9" y="0"/>
                  </a:lnTo>
                  <a:lnTo>
                    <a:pt x="0" y="13"/>
                  </a:lnTo>
                  <a:lnTo>
                    <a:pt x="9" y="17"/>
                  </a:lnTo>
                  <a:lnTo>
                    <a:pt x="19" y="4"/>
                  </a:lnTo>
                  <a:lnTo>
                    <a:pt x="15" y="2"/>
                  </a:lnTo>
                  <a:close/>
                </a:path>
              </a:pathLst>
            </a:custGeom>
            <a:solidFill>
              <a:srgbClr val="000000"/>
            </a:solidFill>
            <a:ln w="9525">
              <a:noFill/>
              <a:round/>
              <a:headEnd/>
              <a:tailEnd/>
            </a:ln>
          </p:spPr>
          <p:txBody>
            <a:bodyPr/>
            <a:lstStyle/>
            <a:p>
              <a:endParaRPr lang="pt-BR"/>
            </a:p>
          </p:txBody>
        </p:sp>
        <p:sp>
          <p:nvSpPr>
            <p:cNvPr id="21654" name="Freeform 744"/>
            <p:cNvSpPr>
              <a:spLocks/>
            </p:cNvSpPr>
            <p:nvPr/>
          </p:nvSpPr>
          <p:spPr bwMode="auto">
            <a:xfrm>
              <a:off x="4433" y="2604"/>
              <a:ext cx="69" cy="62"/>
            </a:xfrm>
            <a:custGeom>
              <a:avLst/>
              <a:gdLst>
                <a:gd name="T0" fmla="*/ 69 w 69"/>
                <a:gd name="T1" fmla="*/ 0 h 62"/>
                <a:gd name="T2" fmla="*/ 0 w 69"/>
                <a:gd name="T3" fmla="*/ 37 h 62"/>
                <a:gd name="T4" fmla="*/ 2 w 69"/>
                <a:gd name="T5" fmla="*/ 37 h 62"/>
                <a:gd name="T6" fmla="*/ 4 w 69"/>
                <a:gd name="T7" fmla="*/ 37 h 62"/>
                <a:gd name="T8" fmla="*/ 8 w 69"/>
                <a:gd name="T9" fmla="*/ 39 h 62"/>
                <a:gd name="T10" fmla="*/ 8 w 69"/>
                <a:gd name="T11" fmla="*/ 39 h 62"/>
                <a:gd name="T12" fmla="*/ 12 w 69"/>
                <a:gd name="T13" fmla="*/ 39 h 62"/>
                <a:gd name="T14" fmla="*/ 14 w 69"/>
                <a:gd name="T15" fmla="*/ 39 h 62"/>
                <a:gd name="T16" fmla="*/ 16 w 69"/>
                <a:gd name="T17" fmla="*/ 41 h 62"/>
                <a:gd name="T18" fmla="*/ 17 w 69"/>
                <a:gd name="T19" fmla="*/ 41 h 62"/>
                <a:gd name="T20" fmla="*/ 19 w 69"/>
                <a:gd name="T21" fmla="*/ 41 h 62"/>
                <a:gd name="T22" fmla="*/ 21 w 69"/>
                <a:gd name="T23" fmla="*/ 41 h 62"/>
                <a:gd name="T24" fmla="*/ 23 w 69"/>
                <a:gd name="T25" fmla="*/ 43 h 62"/>
                <a:gd name="T26" fmla="*/ 27 w 69"/>
                <a:gd name="T27" fmla="*/ 43 h 62"/>
                <a:gd name="T28" fmla="*/ 27 w 69"/>
                <a:gd name="T29" fmla="*/ 43 h 62"/>
                <a:gd name="T30" fmla="*/ 31 w 69"/>
                <a:gd name="T31" fmla="*/ 43 h 62"/>
                <a:gd name="T32" fmla="*/ 31 w 69"/>
                <a:gd name="T33" fmla="*/ 45 h 62"/>
                <a:gd name="T34" fmla="*/ 33 w 69"/>
                <a:gd name="T35" fmla="*/ 45 h 62"/>
                <a:gd name="T36" fmla="*/ 36 w 69"/>
                <a:gd name="T37" fmla="*/ 47 h 62"/>
                <a:gd name="T38" fmla="*/ 36 w 69"/>
                <a:gd name="T39" fmla="*/ 47 h 62"/>
                <a:gd name="T40" fmla="*/ 38 w 69"/>
                <a:gd name="T41" fmla="*/ 47 h 62"/>
                <a:gd name="T42" fmla="*/ 40 w 69"/>
                <a:gd name="T43" fmla="*/ 49 h 62"/>
                <a:gd name="T44" fmla="*/ 42 w 69"/>
                <a:gd name="T45" fmla="*/ 49 h 62"/>
                <a:gd name="T46" fmla="*/ 44 w 69"/>
                <a:gd name="T47" fmla="*/ 51 h 62"/>
                <a:gd name="T48" fmla="*/ 46 w 69"/>
                <a:gd name="T49" fmla="*/ 53 h 62"/>
                <a:gd name="T50" fmla="*/ 48 w 69"/>
                <a:gd name="T51" fmla="*/ 53 h 62"/>
                <a:gd name="T52" fmla="*/ 50 w 69"/>
                <a:gd name="T53" fmla="*/ 53 h 62"/>
                <a:gd name="T54" fmla="*/ 50 w 69"/>
                <a:gd name="T55" fmla="*/ 56 h 62"/>
                <a:gd name="T56" fmla="*/ 52 w 69"/>
                <a:gd name="T57" fmla="*/ 56 h 62"/>
                <a:gd name="T58" fmla="*/ 54 w 69"/>
                <a:gd name="T59" fmla="*/ 58 h 62"/>
                <a:gd name="T60" fmla="*/ 55 w 69"/>
                <a:gd name="T61" fmla="*/ 58 h 62"/>
                <a:gd name="T62" fmla="*/ 55 w 69"/>
                <a:gd name="T63" fmla="*/ 60 h 62"/>
                <a:gd name="T64" fmla="*/ 57 w 69"/>
                <a:gd name="T65" fmla="*/ 62 h 62"/>
                <a:gd name="T66" fmla="*/ 59 w 69"/>
                <a:gd name="T67" fmla="*/ 62 h 62"/>
                <a:gd name="T68" fmla="*/ 69 w 69"/>
                <a:gd name="T69" fmla="*/ 0 h 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
                <a:gd name="T106" fmla="*/ 0 h 62"/>
                <a:gd name="T107" fmla="*/ 69 w 69"/>
                <a:gd name="T108" fmla="*/ 62 h 6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 h="62">
                  <a:moveTo>
                    <a:pt x="69" y="0"/>
                  </a:moveTo>
                  <a:lnTo>
                    <a:pt x="0" y="37"/>
                  </a:lnTo>
                  <a:lnTo>
                    <a:pt x="2" y="37"/>
                  </a:lnTo>
                  <a:lnTo>
                    <a:pt x="4" y="37"/>
                  </a:lnTo>
                  <a:lnTo>
                    <a:pt x="8" y="39"/>
                  </a:lnTo>
                  <a:lnTo>
                    <a:pt x="12" y="39"/>
                  </a:lnTo>
                  <a:lnTo>
                    <a:pt x="14" y="39"/>
                  </a:lnTo>
                  <a:lnTo>
                    <a:pt x="16" y="41"/>
                  </a:lnTo>
                  <a:lnTo>
                    <a:pt x="17" y="41"/>
                  </a:lnTo>
                  <a:lnTo>
                    <a:pt x="19" y="41"/>
                  </a:lnTo>
                  <a:lnTo>
                    <a:pt x="21" y="41"/>
                  </a:lnTo>
                  <a:lnTo>
                    <a:pt x="23" y="43"/>
                  </a:lnTo>
                  <a:lnTo>
                    <a:pt x="27" y="43"/>
                  </a:lnTo>
                  <a:lnTo>
                    <a:pt x="31" y="43"/>
                  </a:lnTo>
                  <a:lnTo>
                    <a:pt x="31" y="45"/>
                  </a:lnTo>
                  <a:lnTo>
                    <a:pt x="33" y="45"/>
                  </a:lnTo>
                  <a:lnTo>
                    <a:pt x="36" y="47"/>
                  </a:lnTo>
                  <a:lnTo>
                    <a:pt x="38" y="47"/>
                  </a:lnTo>
                  <a:lnTo>
                    <a:pt x="40" y="49"/>
                  </a:lnTo>
                  <a:lnTo>
                    <a:pt x="42" y="49"/>
                  </a:lnTo>
                  <a:lnTo>
                    <a:pt x="44" y="51"/>
                  </a:lnTo>
                  <a:lnTo>
                    <a:pt x="46" y="53"/>
                  </a:lnTo>
                  <a:lnTo>
                    <a:pt x="48" y="53"/>
                  </a:lnTo>
                  <a:lnTo>
                    <a:pt x="50" y="53"/>
                  </a:lnTo>
                  <a:lnTo>
                    <a:pt x="50" y="56"/>
                  </a:lnTo>
                  <a:lnTo>
                    <a:pt x="52" y="56"/>
                  </a:lnTo>
                  <a:lnTo>
                    <a:pt x="54" y="58"/>
                  </a:lnTo>
                  <a:lnTo>
                    <a:pt x="55" y="58"/>
                  </a:lnTo>
                  <a:lnTo>
                    <a:pt x="55" y="60"/>
                  </a:lnTo>
                  <a:lnTo>
                    <a:pt x="57" y="62"/>
                  </a:lnTo>
                  <a:lnTo>
                    <a:pt x="59" y="62"/>
                  </a:lnTo>
                  <a:lnTo>
                    <a:pt x="69" y="0"/>
                  </a:lnTo>
                  <a:close/>
                </a:path>
              </a:pathLst>
            </a:custGeom>
            <a:solidFill>
              <a:srgbClr val="000000"/>
            </a:solidFill>
            <a:ln w="9525">
              <a:noFill/>
              <a:round/>
              <a:headEnd/>
              <a:tailEnd/>
            </a:ln>
          </p:spPr>
          <p:txBody>
            <a:bodyPr/>
            <a:lstStyle/>
            <a:p>
              <a:endParaRPr lang="pt-BR"/>
            </a:p>
          </p:txBody>
        </p:sp>
        <p:sp>
          <p:nvSpPr>
            <p:cNvPr id="21655" name="Freeform 745"/>
            <p:cNvSpPr>
              <a:spLocks/>
            </p:cNvSpPr>
            <p:nvPr/>
          </p:nvSpPr>
          <p:spPr bwMode="auto">
            <a:xfrm>
              <a:off x="4477" y="2626"/>
              <a:ext cx="11" cy="6"/>
            </a:xfrm>
            <a:custGeom>
              <a:avLst/>
              <a:gdLst>
                <a:gd name="T0" fmla="*/ 10 w 11"/>
                <a:gd name="T1" fmla="*/ 6 h 6"/>
                <a:gd name="T2" fmla="*/ 11 w 11"/>
                <a:gd name="T3" fmla="*/ 4 h 6"/>
                <a:gd name="T4" fmla="*/ 11 w 11"/>
                <a:gd name="T5" fmla="*/ 2 h 6"/>
                <a:gd name="T6" fmla="*/ 10 w 11"/>
                <a:gd name="T7" fmla="*/ 0 h 6"/>
                <a:gd name="T8" fmla="*/ 8 w 11"/>
                <a:gd name="T9" fmla="*/ 0 h 6"/>
                <a:gd name="T10" fmla="*/ 6 w 11"/>
                <a:gd name="T11" fmla="*/ 0 h 6"/>
                <a:gd name="T12" fmla="*/ 4 w 11"/>
                <a:gd name="T13" fmla="*/ 0 h 6"/>
                <a:gd name="T14" fmla="*/ 2 w 11"/>
                <a:gd name="T15" fmla="*/ 0 h 6"/>
                <a:gd name="T16" fmla="*/ 0 w 11"/>
                <a:gd name="T17" fmla="*/ 2 h 6"/>
                <a:gd name="T18" fmla="*/ 10 w 11"/>
                <a:gd name="T19" fmla="*/ 6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6"/>
                <a:gd name="T32" fmla="*/ 11 w 11"/>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6">
                  <a:moveTo>
                    <a:pt x="10" y="6"/>
                  </a:moveTo>
                  <a:lnTo>
                    <a:pt x="11" y="4"/>
                  </a:lnTo>
                  <a:lnTo>
                    <a:pt x="11" y="2"/>
                  </a:lnTo>
                  <a:lnTo>
                    <a:pt x="10" y="0"/>
                  </a:lnTo>
                  <a:lnTo>
                    <a:pt x="8" y="0"/>
                  </a:lnTo>
                  <a:lnTo>
                    <a:pt x="6" y="0"/>
                  </a:lnTo>
                  <a:lnTo>
                    <a:pt x="4" y="0"/>
                  </a:lnTo>
                  <a:lnTo>
                    <a:pt x="2" y="0"/>
                  </a:lnTo>
                  <a:lnTo>
                    <a:pt x="0" y="2"/>
                  </a:lnTo>
                  <a:lnTo>
                    <a:pt x="10" y="6"/>
                  </a:lnTo>
                  <a:close/>
                </a:path>
              </a:pathLst>
            </a:custGeom>
            <a:solidFill>
              <a:srgbClr val="000000"/>
            </a:solidFill>
            <a:ln w="9525">
              <a:noFill/>
              <a:round/>
              <a:headEnd/>
              <a:tailEnd/>
            </a:ln>
          </p:spPr>
          <p:txBody>
            <a:bodyPr/>
            <a:lstStyle/>
            <a:p>
              <a:endParaRPr lang="pt-BR"/>
            </a:p>
          </p:txBody>
        </p:sp>
        <p:sp>
          <p:nvSpPr>
            <p:cNvPr id="21656" name="Freeform 746"/>
            <p:cNvSpPr>
              <a:spLocks/>
            </p:cNvSpPr>
            <p:nvPr/>
          </p:nvSpPr>
          <p:spPr bwMode="auto">
            <a:xfrm>
              <a:off x="3858" y="2645"/>
              <a:ext cx="80" cy="50"/>
            </a:xfrm>
            <a:custGeom>
              <a:avLst/>
              <a:gdLst>
                <a:gd name="T0" fmla="*/ 0 w 80"/>
                <a:gd name="T1" fmla="*/ 21 h 50"/>
                <a:gd name="T2" fmla="*/ 80 w 80"/>
                <a:gd name="T3" fmla="*/ 0 h 50"/>
                <a:gd name="T4" fmla="*/ 80 w 80"/>
                <a:gd name="T5" fmla="*/ 0 h 50"/>
                <a:gd name="T6" fmla="*/ 80 w 80"/>
                <a:gd name="T7" fmla="*/ 2 h 50"/>
                <a:gd name="T8" fmla="*/ 78 w 80"/>
                <a:gd name="T9" fmla="*/ 4 h 50"/>
                <a:gd name="T10" fmla="*/ 76 w 80"/>
                <a:gd name="T11" fmla="*/ 6 h 50"/>
                <a:gd name="T12" fmla="*/ 74 w 80"/>
                <a:gd name="T13" fmla="*/ 6 h 50"/>
                <a:gd name="T14" fmla="*/ 74 w 80"/>
                <a:gd name="T15" fmla="*/ 8 h 50"/>
                <a:gd name="T16" fmla="*/ 74 w 80"/>
                <a:gd name="T17" fmla="*/ 10 h 50"/>
                <a:gd name="T18" fmla="*/ 74 w 80"/>
                <a:gd name="T19" fmla="*/ 12 h 50"/>
                <a:gd name="T20" fmla="*/ 72 w 80"/>
                <a:gd name="T21" fmla="*/ 12 h 50"/>
                <a:gd name="T22" fmla="*/ 72 w 80"/>
                <a:gd name="T23" fmla="*/ 15 h 50"/>
                <a:gd name="T24" fmla="*/ 72 w 80"/>
                <a:gd name="T25" fmla="*/ 15 h 50"/>
                <a:gd name="T26" fmla="*/ 71 w 80"/>
                <a:gd name="T27" fmla="*/ 17 h 50"/>
                <a:gd name="T28" fmla="*/ 71 w 80"/>
                <a:gd name="T29" fmla="*/ 19 h 50"/>
                <a:gd name="T30" fmla="*/ 71 w 80"/>
                <a:gd name="T31" fmla="*/ 21 h 50"/>
                <a:gd name="T32" fmla="*/ 71 w 80"/>
                <a:gd name="T33" fmla="*/ 23 h 50"/>
                <a:gd name="T34" fmla="*/ 71 w 80"/>
                <a:gd name="T35" fmla="*/ 23 h 50"/>
                <a:gd name="T36" fmla="*/ 71 w 80"/>
                <a:gd name="T37" fmla="*/ 25 h 50"/>
                <a:gd name="T38" fmla="*/ 71 w 80"/>
                <a:gd name="T39" fmla="*/ 27 h 50"/>
                <a:gd name="T40" fmla="*/ 71 w 80"/>
                <a:gd name="T41" fmla="*/ 29 h 50"/>
                <a:gd name="T42" fmla="*/ 71 w 80"/>
                <a:gd name="T43" fmla="*/ 31 h 50"/>
                <a:gd name="T44" fmla="*/ 71 w 80"/>
                <a:gd name="T45" fmla="*/ 33 h 50"/>
                <a:gd name="T46" fmla="*/ 71 w 80"/>
                <a:gd name="T47" fmla="*/ 34 h 50"/>
                <a:gd name="T48" fmla="*/ 71 w 80"/>
                <a:gd name="T49" fmla="*/ 34 h 50"/>
                <a:gd name="T50" fmla="*/ 72 w 80"/>
                <a:gd name="T51" fmla="*/ 36 h 50"/>
                <a:gd name="T52" fmla="*/ 72 w 80"/>
                <a:gd name="T53" fmla="*/ 38 h 50"/>
                <a:gd name="T54" fmla="*/ 72 w 80"/>
                <a:gd name="T55" fmla="*/ 40 h 50"/>
                <a:gd name="T56" fmla="*/ 74 w 80"/>
                <a:gd name="T57" fmla="*/ 40 h 50"/>
                <a:gd name="T58" fmla="*/ 74 w 80"/>
                <a:gd name="T59" fmla="*/ 44 h 50"/>
                <a:gd name="T60" fmla="*/ 74 w 80"/>
                <a:gd name="T61" fmla="*/ 44 h 50"/>
                <a:gd name="T62" fmla="*/ 74 w 80"/>
                <a:gd name="T63" fmla="*/ 46 h 50"/>
                <a:gd name="T64" fmla="*/ 76 w 80"/>
                <a:gd name="T65" fmla="*/ 48 h 50"/>
                <a:gd name="T66" fmla="*/ 78 w 80"/>
                <a:gd name="T67" fmla="*/ 50 h 50"/>
                <a:gd name="T68" fmla="*/ 0 w 80"/>
                <a:gd name="T69" fmla="*/ 21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0"/>
                <a:gd name="T106" fmla="*/ 0 h 50"/>
                <a:gd name="T107" fmla="*/ 80 w 80"/>
                <a:gd name="T108" fmla="*/ 50 h 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0" h="50">
                  <a:moveTo>
                    <a:pt x="0" y="21"/>
                  </a:moveTo>
                  <a:lnTo>
                    <a:pt x="80" y="0"/>
                  </a:lnTo>
                  <a:lnTo>
                    <a:pt x="80" y="2"/>
                  </a:lnTo>
                  <a:lnTo>
                    <a:pt x="78" y="4"/>
                  </a:lnTo>
                  <a:lnTo>
                    <a:pt x="76" y="6"/>
                  </a:lnTo>
                  <a:lnTo>
                    <a:pt x="74" y="6"/>
                  </a:lnTo>
                  <a:lnTo>
                    <a:pt x="74" y="8"/>
                  </a:lnTo>
                  <a:lnTo>
                    <a:pt x="74" y="10"/>
                  </a:lnTo>
                  <a:lnTo>
                    <a:pt x="74" y="12"/>
                  </a:lnTo>
                  <a:lnTo>
                    <a:pt x="72" y="12"/>
                  </a:lnTo>
                  <a:lnTo>
                    <a:pt x="72" y="15"/>
                  </a:lnTo>
                  <a:lnTo>
                    <a:pt x="71" y="17"/>
                  </a:lnTo>
                  <a:lnTo>
                    <a:pt x="71" y="19"/>
                  </a:lnTo>
                  <a:lnTo>
                    <a:pt x="71" y="21"/>
                  </a:lnTo>
                  <a:lnTo>
                    <a:pt x="71" y="23"/>
                  </a:lnTo>
                  <a:lnTo>
                    <a:pt x="71" y="25"/>
                  </a:lnTo>
                  <a:lnTo>
                    <a:pt x="71" y="27"/>
                  </a:lnTo>
                  <a:lnTo>
                    <a:pt x="71" y="29"/>
                  </a:lnTo>
                  <a:lnTo>
                    <a:pt x="71" y="31"/>
                  </a:lnTo>
                  <a:lnTo>
                    <a:pt x="71" y="33"/>
                  </a:lnTo>
                  <a:lnTo>
                    <a:pt x="71" y="34"/>
                  </a:lnTo>
                  <a:lnTo>
                    <a:pt x="72" y="36"/>
                  </a:lnTo>
                  <a:lnTo>
                    <a:pt x="72" y="38"/>
                  </a:lnTo>
                  <a:lnTo>
                    <a:pt x="72" y="40"/>
                  </a:lnTo>
                  <a:lnTo>
                    <a:pt x="74" y="40"/>
                  </a:lnTo>
                  <a:lnTo>
                    <a:pt x="74" y="44"/>
                  </a:lnTo>
                  <a:lnTo>
                    <a:pt x="74" y="46"/>
                  </a:lnTo>
                  <a:lnTo>
                    <a:pt x="76" y="48"/>
                  </a:lnTo>
                  <a:lnTo>
                    <a:pt x="78" y="50"/>
                  </a:lnTo>
                  <a:lnTo>
                    <a:pt x="0" y="21"/>
                  </a:lnTo>
                  <a:close/>
                </a:path>
              </a:pathLst>
            </a:custGeom>
            <a:solidFill>
              <a:srgbClr val="000000"/>
            </a:solidFill>
            <a:ln w="9525">
              <a:noFill/>
              <a:round/>
              <a:headEnd/>
              <a:tailEnd/>
            </a:ln>
          </p:spPr>
          <p:txBody>
            <a:bodyPr/>
            <a:lstStyle/>
            <a:p>
              <a:endParaRPr lang="pt-BR"/>
            </a:p>
          </p:txBody>
        </p:sp>
        <p:sp>
          <p:nvSpPr>
            <p:cNvPr id="21657" name="Freeform 747"/>
            <p:cNvSpPr>
              <a:spLocks/>
            </p:cNvSpPr>
            <p:nvPr/>
          </p:nvSpPr>
          <p:spPr bwMode="auto">
            <a:xfrm>
              <a:off x="3893" y="2664"/>
              <a:ext cx="5" cy="8"/>
            </a:xfrm>
            <a:custGeom>
              <a:avLst/>
              <a:gdLst>
                <a:gd name="T0" fmla="*/ 5 w 5"/>
                <a:gd name="T1" fmla="*/ 0 h 8"/>
                <a:gd name="T2" fmla="*/ 1 w 5"/>
                <a:gd name="T3" fmla="*/ 0 h 8"/>
                <a:gd name="T4" fmla="*/ 1 w 5"/>
                <a:gd name="T5" fmla="*/ 0 h 8"/>
                <a:gd name="T6" fmla="*/ 0 w 5"/>
                <a:gd name="T7" fmla="*/ 2 h 8"/>
                <a:gd name="T8" fmla="*/ 0 w 5"/>
                <a:gd name="T9" fmla="*/ 4 h 8"/>
                <a:gd name="T10" fmla="*/ 0 w 5"/>
                <a:gd name="T11" fmla="*/ 4 h 8"/>
                <a:gd name="T12" fmla="*/ 1 w 5"/>
                <a:gd name="T13" fmla="*/ 6 h 8"/>
                <a:gd name="T14" fmla="*/ 1 w 5"/>
                <a:gd name="T15" fmla="*/ 8 h 8"/>
                <a:gd name="T16" fmla="*/ 5 w 5"/>
                <a:gd name="T17" fmla="*/ 8 h 8"/>
                <a:gd name="T18" fmla="*/ 5 w 5"/>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
                <a:gd name="T31" fmla="*/ 0 h 8"/>
                <a:gd name="T32" fmla="*/ 5 w 5"/>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 h="8">
                  <a:moveTo>
                    <a:pt x="5" y="0"/>
                  </a:moveTo>
                  <a:lnTo>
                    <a:pt x="1" y="0"/>
                  </a:lnTo>
                  <a:lnTo>
                    <a:pt x="0" y="2"/>
                  </a:lnTo>
                  <a:lnTo>
                    <a:pt x="0" y="4"/>
                  </a:lnTo>
                  <a:lnTo>
                    <a:pt x="1" y="6"/>
                  </a:lnTo>
                  <a:lnTo>
                    <a:pt x="1" y="8"/>
                  </a:lnTo>
                  <a:lnTo>
                    <a:pt x="5" y="8"/>
                  </a:lnTo>
                  <a:lnTo>
                    <a:pt x="5" y="0"/>
                  </a:lnTo>
                  <a:close/>
                </a:path>
              </a:pathLst>
            </a:custGeom>
            <a:solidFill>
              <a:srgbClr val="000000"/>
            </a:solidFill>
            <a:ln w="9525">
              <a:noFill/>
              <a:round/>
              <a:headEnd/>
              <a:tailEnd/>
            </a:ln>
          </p:spPr>
          <p:txBody>
            <a:bodyPr/>
            <a:lstStyle/>
            <a:p>
              <a:endParaRPr lang="pt-BR"/>
            </a:p>
          </p:txBody>
        </p:sp>
        <p:sp>
          <p:nvSpPr>
            <p:cNvPr id="21658" name="Freeform 748"/>
            <p:cNvSpPr>
              <a:spLocks/>
            </p:cNvSpPr>
            <p:nvPr/>
          </p:nvSpPr>
          <p:spPr bwMode="auto">
            <a:xfrm>
              <a:off x="3898" y="2664"/>
              <a:ext cx="80" cy="21"/>
            </a:xfrm>
            <a:custGeom>
              <a:avLst/>
              <a:gdLst>
                <a:gd name="T0" fmla="*/ 80 w 80"/>
                <a:gd name="T1" fmla="*/ 14 h 21"/>
                <a:gd name="T2" fmla="*/ 67 w 80"/>
                <a:gd name="T3" fmla="*/ 10 h 21"/>
                <a:gd name="T4" fmla="*/ 51 w 80"/>
                <a:gd name="T5" fmla="*/ 6 h 21"/>
                <a:gd name="T6" fmla="*/ 38 w 80"/>
                <a:gd name="T7" fmla="*/ 4 h 21"/>
                <a:gd name="T8" fmla="*/ 25 w 80"/>
                <a:gd name="T9" fmla="*/ 2 h 21"/>
                <a:gd name="T10" fmla="*/ 15 w 80"/>
                <a:gd name="T11" fmla="*/ 0 h 21"/>
                <a:gd name="T12" fmla="*/ 8 w 80"/>
                <a:gd name="T13" fmla="*/ 0 h 21"/>
                <a:gd name="T14" fmla="*/ 2 w 80"/>
                <a:gd name="T15" fmla="*/ 0 h 21"/>
                <a:gd name="T16" fmla="*/ 0 w 80"/>
                <a:gd name="T17" fmla="*/ 0 h 21"/>
                <a:gd name="T18" fmla="*/ 0 w 80"/>
                <a:gd name="T19" fmla="*/ 8 h 21"/>
                <a:gd name="T20" fmla="*/ 2 w 80"/>
                <a:gd name="T21" fmla="*/ 8 h 21"/>
                <a:gd name="T22" fmla="*/ 6 w 80"/>
                <a:gd name="T23" fmla="*/ 10 h 21"/>
                <a:gd name="T24" fmla="*/ 13 w 80"/>
                <a:gd name="T25" fmla="*/ 10 h 21"/>
                <a:gd name="T26" fmla="*/ 23 w 80"/>
                <a:gd name="T27" fmla="*/ 10 h 21"/>
                <a:gd name="T28" fmla="*/ 34 w 80"/>
                <a:gd name="T29" fmla="*/ 12 h 21"/>
                <a:gd name="T30" fmla="*/ 48 w 80"/>
                <a:gd name="T31" fmla="*/ 15 h 21"/>
                <a:gd name="T32" fmla="*/ 61 w 80"/>
                <a:gd name="T33" fmla="*/ 17 h 21"/>
                <a:gd name="T34" fmla="*/ 76 w 80"/>
                <a:gd name="T35" fmla="*/ 21 h 21"/>
                <a:gd name="T36" fmla="*/ 80 w 80"/>
                <a:gd name="T37" fmla="*/ 14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0"/>
                <a:gd name="T58" fmla="*/ 0 h 21"/>
                <a:gd name="T59" fmla="*/ 80 w 80"/>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0" h="21">
                  <a:moveTo>
                    <a:pt x="80" y="14"/>
                  </a:moveTo>
                  <a:lnTo>
                    <a:pt x="67" y="10"/>
                  </a:lnTo>
                  <a:lnTo>
                    <a:pt x="51" y="6"/>
                  </a:lnTo>
                  <a:lnTo>
                    <a:pt x="38" y="4"/>
                  </a:lnTo>
                  <a:lnTo>
                    <a:pt x="25" y="2"/>
                  </a:lnTo>
                  <a:lnTo>
                    <a:pt x="15" y="0"/>
                  </a:lnTo>
                  <a:lnTo>
                    <a:pt x="8" y="0"/>
                  </a:lnTo>
                  <a:lnTo>
                    <a:pt x="2" y="0"/>
                  </a:lnTo>
                  <a:lnTo>
                    <a:pt x="0" y="0"/>
                  </a:lnTo>
                  <a:lnTo>
                    <a:pt x="0" y="8"/>
                  </a:lnTo>
                  <a:lnTo>
                    <a:pt x="2" y="8"/>
                  </a:lnTo>
                  <a:lnTo>
                    <a:pt x="6" y="10"/>
                  </a:lnTo>
                  <a:lnTo>
                    <a:pt x="13" y="10"/>
                  </a:lnTo>
                  <a:lnTo>
                    <a:pt x="23" y="10"/>
                  </a:lnTo>
                  <a:lnTo>
                    <a:pt x="34" y="12"/>
                  </a:lnTo>
                  <a:lnTo>
                    <a:pt x="48" y="15"/>
                  </a:lnTo>
                  <a:lnTo>
                    <a:pt x="61" y="17"/>
                  </a:lnTo>
                  <a:lnTo>
                    <a:pt x="76" y="21"/>
                  </a:lnTo>
                  <a:lnTo>
                    <a:pt x="80" y="14"/>
                  </a:lnTo>
                  <a:close/>
                </a:path>
              </a:pathLst>
            </a:custGeom>
            <a:solidFill>
              <a:srgbClr val="000000"/>
            </a:solidFill>
            <a:ln w="9525">
              <a:noFill/>
              <a:round/>
              <a:headEnd/>
              <a:tailEnd/>
            </a:ln>
          </p:spPr>
          <p:txBody>
            <a:bodyPr/>
            <a:lstStyle/>
            <a:p>
              <a:endParaRPr lang="pt-BR"/>
            </a:p>
          </p:txBody>
        </p:sp>
        <p:sp>
          <p:nvSpPr>
            <p:cNvPr id="21659" name="Freeform 749"/>
            <p:cNvSpPr>
              <a:spLocks/>
            </p:cNvSpPr>
            <p:nvPr/>
          </p:nvSpPr>
          <p:spPr bwMode="auto">
            <a:xfrm>
              <a:off x="3974" y="2678"/>
              <a:ext cx="93" cy="68"/>
            </a:xfrm>
            <a:custGeom>
              <a:avLst/>
              <a:gdLst>
                <a:gd name="T0" fmla="*/ 93 w 93"/>
                <a:gd name="T1" fmla="*/ 64 h 68"/>
                <a:gd name="T2" fmla="*/ 86 w 93"/>
                <a:gd name="T3" fmla="*/ 53 h 68"/>
                <a:gd name="T4" fmla="*/ 76 w 93"/>
                <a:gd name="T5" fmla="*/ 43 h 68"/>
                <a:gd name="T6" fmla="*/ 65 w 93"/>
                <a:gd name="T7" fmla="*/ 34 h 68"/>
                <a:gd name="T8" fmla="*/ 53 w 93"/>
                <a:gd name="T9" fmla="*/ 26 h 68"/>
                <a:gd name="T10" fmla="*/ 44 w 93"/>
                <a:gd name="T11" fmla="*/ 19 h 68"/>
                <a:gd name="T12" fmla="*/ 30 w 93"/>
                <a:gd name="T13" fmla="*/ 11 h 68"/>
                <a:gd name="T14" fmla="*/ 17 w 93"/>
                <a:gd name="T15" fmla="*/ 7 h 68"/>
                <a:gd name="T16" fmla="*/ 4 w 93"/>
                <a:gd name="T17" fmla="*/ 0 h 68"/>
                <a:gd name="T18" fmla="*/ 0 w 93"/>
                <a:gd name="T19" fmla="*/ 7 h 68"/>
                <a:gd name="T20" fmla="*/ 12 w 93"/>
                <a:gd name="T21" fmla="*/ 13 h 68"/>
                <a:gd name="T22" fmla="*/ 25 w 93"/>
                <a:gd name="T23" fmla="*/ 19 h 68"/>
                <a:gd name="T24" fmla="*/ 36 w 93"/>
                <a:gd name="T25" fmla="*/ 26 h 68"/>
                <a:gd name="T26" fmla="*/ 48 w 93"/>
                <a:gd name="T27" fmla="*/ 32 h 68"/>
                <a:gd name="T28" fmla="*/ 57 w 93"/>
                <a:gd name="T29" fmla="*/ 39 h 68"/>
                <a:gd name="T30" fmla="*/ 67 w 93"/>
                <a:gd name="T31" fmla="*/ 49 h 68"/>
                <a:gd name="T32" fmla="*/ 76 w 93"/>
                <a:gd name="T33" fmla="*/ 56 h 68"/>
                <a:gd name="T34" fmla="*/ 84 w 93"/>
                <a:gd name="T35" fmla="*/ 68 h 68"/>
                <a:gd name="T36" fmla="*/ 93 w 93"/>
                <a:gd name="T37" fmla="*/ 64 h 6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3"/>
                <a:gd name="T58" fmla="*/ 0 h 68"/>
                <a:gd name="T59" fmla="*/ 93 w 93"/>
                <a:gd name="T60" fmla="*/ 68 h 6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3" h="68">
                  <a:moveTo>
                    <a:pt x="93" y="64"/>
                  </a:moveTo>
                  <a:lnTo>
                    <a:pt x="86" y="53"/>
                  </a:lnTo>
                  <a:lnTo>
                    <a:pt x="76" y="43"/>
                  </a:lnTo>
                  <a:lnTo>
                    <a:pt x="65" y="34"/>
                  </a:lnTo>
                  <a:lnTo>
                    <a:pt x="53" y="26"/>
                  </a:lnTo>
                  <a:lnTo>
                    <a:pt x="44" y="19"/>
                  </a:lnTo>
                  <a:lnTo>
                    <a:pt x="30" y="11"/>
                  </a:lnTo>
                  <a:lnTo>
                    <a:pt x="17" y="7"/>
                  </a:lnTo>
                  <a:lnTo>
                    <a:pt x="4" y="0"/>
                  </a:lnTo>
                  <a:lnTo>
                    <a:pt x="0" y="7"/>
                  </a:lnTo>
                  <a:lnTo>
                    <a:pt x="12" y="13"/>
                  </a:lnTo>
                  <a:lnTo>
                    <a:pt x="25" y="19"/>
                  </a:lnTo>
                  <a:lnTo>
                    <a:pt x="36" y="26"/>
                  </a:lnTo>
                  <a:lnTo>
                    <a:pt x="48" y="32"/>
                  </a:lnTo>
                  <a:lnTo>
                    <a:pt x="57" y="39"/>
                  </a:lnTo>
                  <a:lnTo>
                    <a:pt x="67" y="49"/>
                  </a:lnTo>
                  <a:lnTo>
                    <a:pt x="76" y="56"/>
                  </a:lnTo>
                  <a:lnTo>
                    <a:pt x="84" y="68"/>
                  </a:lnTo>
                  <a:lnTo>
                    <a:pt x="93" y="64"/>
                  </a:lnTo>
                  <a:close/>
                </a:path>
              </a:pathLst>
            </a:custGeom>
            <a:solidFill>
              <a:srgbClr val="000000"/>
            </a:solidFill>
            <a:ln w="9525">
              <a:noFill/>
              <a:round/>
              <a:headEnd/>
              <a:tailEnd/>
            </a:ln>
          </p:spPr>
          <p:txBody>
            <a:bodyPr/>
            <a:lstStyle/>
            <a:p>
              <a:endParaRPr lang="pt-BR"/>
            </a:p>
          </p:txBody>
        </p:sp>
        <p:sp>
          <p:nvSpPr>
            <p:cNvPr id="21660" name="Freeform 750"/>
            <p:cNvSpPr>
              <a:spLocks/>
            </p:cNvSpPr>
            <p:nvPr/>
          </p:nvSpPr>
          <p:spPr bwMode="auto">
            <a:xfrm>
              <a:off x="4058" y="2742"/>
              <a:ext cx="36" cy="38"/>
            </a:xfrm>
            <a:custGeom>
              <a:avLst/>
              <a:gdLst>
                <a:gd name="T0" fmla="*/ 36 w 36"/>
                <a:gd name="T1" fmla="*/ 36 h 38"/>
                <a:gd name="T2" fmla="*/ 36 w 36"/>
                <a:gd name="T3" fmla="*/ 34 h 38"/>
                <a:gd name="T4" fmla="*/ 34 w 36"/>
                <a:gd name="T5" fmla="*/ 32 h 38"/>
                <a:gd name="T6" fmla="*/ 32 w 36"/>
                <a:gd name="T7" fmla="*/ 30 h 38"/>
                <a:gd name="T8" fmla="*/ 32 w 36"/>
                <a:gd name="T9" fmla="*/ 29 h 38"/>
                <a:gd name="T10" fmla="*/ 26 w 36"/>
                <a:gd name="T11" fmla="*/ 23 h 38"/>
                <a:gd name="T12" fmla="*/ 22 w 36"/>
                <a:gd name="T13" fmla="*/ 17 h 38"/>
                <a:gd name="T14" fmla="*/ 17 w 36"/>
                <a:gd name="T15" fmla="*/ 8 h 38"/>
                <a:gd name="T16" fmla="*/ 9 w 36"/>
                <a:gd name="T17" fmla="*/ 0 h 38"/>
                <a:gd name="T18" fmla="*/ 0 w 36"/>
                <a:gd name="T19" fmla="*/ 4 h 38"/>
                <a:gd name="T20" fmla="*/ 7 w 36"/>
                <a:gd name="T21" fmla="*/ 11 h 38"/>
                <a:gd name="T22" fmla="*/ 13 w 36"/>
                <a:gd name="T23" fmla="*/ 21 h 38"/>
                <a:gd name="T24" fmla="*/ 17 w 36"/>
                <a:gd name="T25" fmla="*/ 27 h 38"/>
                <a:gd name="T26" fmla="*/ 20 w 36"/>
                <a:gd name="T27" fmla="*/ 30 h 38"/>
                <a:gd name="T28" fmla="*/ 22 w 36"/>
                <a:gd name="T29" fmla="*/ 34 h 38"/>
                <a:gd name="T30" fmla="*/ 24 w 36"/>
                <a:gd name="T31" fmla="*/ 36 h 38"/>
                <a:gd name="T32" fmla="*/ 24 w 36"/>
                <a:gd name="T33" fmla="*/ 38 h 38"/>
                <a:gd name="T34" fmla="*/ 36 w 36"/>
                <a:gd name="T35" fmla="*/ 36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6"/>
                <a:gd name="T55" fmla="*/ 0 h 38"/>
                <a:gd name="T56" fmla="*/ 36 w 36"/>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6" h="38">
                  <a:moveTo>
                    <a:pt x="36" y="36"/>
                  </a:moveTo>
                  <a:lnTo>
                    <a:pt x="36" y="34"/>
                  </a:lnTo>
                  <a:lnTo>
                    <a:pt x="34" y="32"/>
                  </a:lnTo>
                  <a:lnTo>
                    <a:pt x="32" y="30"/>
                  </a:lnTo>
                  <a:lnTo>
                    <a:pt x="32" y="29"/>
                  </a:lnTo>
                  <a:lnTo>
                    <a:pt x="26" y="23"/>
                  </a:lnTo>
                  <a:lnTo>
                    <a:pt x="22" y="17"/>
                  </a:lnTo>
                  <a:lnTo>
                    <a:pt x="17" y="8"/>
                  </a:lnTo>
                  <a:lnTo>
                    <a:pt x="9" y="0"/>
                  </a:lnTo>
                  <a:lnTo>
                    <a:pt x="0" y="4"/>
                  </a:lnTo>
                  <a:lnTo>
                    <a:pt x="7" y="11"/>
                  </a:lnTo>
                  <a:lnTo>
                    <a:pt x="13" y="21"/>
                  </a:lnTo>
                  <a:lnTo>
                    <a:pt x="17" y="27"/>
                  </a:lnTo>
                  <a:lnTo>
                    <a:pt x="20" y="30"/>
                  </a:lnTo>
                  <a:lnTo>
                    <a:pt x="22" y="34"/>
                  </a:lnTo>
                  <a:lnTo>
                    <a:pt x="24" y="36"/>
                  </a:lnTo>
                  <a:lnTo>
                    <a:pt x="24" y="38"/>
                  </a:lnTo>
                  <a:lnTo>
                    <a:pt x="36" y="36"/>
                  </a:lnTo>
                  <a:close/>
                </a:path>
              </a:pathLst>
            </a:custGeom>
            <a:solidFill>
              <a:srgbClr val="000000"/>
            </a:solidFill>
            <a:ln w="9525">
              <a:noFill/>
              <a:round/>
              <a:headEnd/>
              <a:tailEnd/>
            </a:ln>
          </p:spPr>
          <p:txBody>
            <a:bodyPr/>
            <a:lstStyle/>
            <a:p>
              <a:endParaRPr lang="pt-BR"/>
            </a:p>
          </p:txBody>
        </p:sp>
        <p:sp>
          <p:nvSpPr>
            <p:cNvPr id="21661" name="Freeform 751"/>
            <p:cNvSpPr>
              <a:spLocks/>
            </p:cNvSpPr>
            <p:nvPr/>
          </p:nvSpPr>
          <p:spPr bwMode="auto">
            <a:xfrm>
              <a:off x="4082" y="2778"/>
              <a:ext cx="12" cy="4"/>
            </a:xfrm>
            <a:custGeom>
              <a:avLst/>
              <a:gdLst>
                <a:gd name="T0" fmla="*/ 0 w 12"/>
                <a:gd name="T1" fmla="*/ 2 h 4"/>
                <a:gd name="T2" fmla="*/ 2 w 12"/>
                <a:gd name="T3" fmla="*/ 4 h 4"/>
                <a:gd name="T4" fmla="*/ 2 w 12"/>
                <a:gd name="T5" fmla="*/ 4 h 4"/>
                <a:gd name="T6" fmla="*/ 6 w 12"/>
                <a:gd name="T7" fmla="*/ 4 h 4"/>
                <a:gd name="T8" fmla="*/ 8 w 12"/>
                <a:gd name="T9" fmla="*/ 4 h 4"/>
                <a:gd name="T10" fmla="*/ 10 w 12"/>
                <a:gd name="T11" fmla="*/ 4 h 4"/>
                <a:gd name="T12" fmla="*/ 12 w 12"/>
                <a:gd name="T13" fmla="*/ 2 h 4"/>
                <a:gd name="T14" fmla="*/ 12 w 12"/>
                <a:gd name="T15" fmla="*/ 2 h 4"/>
                <a:gd name="T16" fmla="*/ 12 w 12"/>
                <a:gd name="T17" fmla="*/ 0 h 4"/>
                <a:gd name="T18" fmla="*/ 0 w 12"/>
                <a:gd name="T19" fmla="*/ 2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
                <a:gd name="T32" fmla="*/ 12 w 12"/>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
                  <a:moveTo>
                    <a:pt x="0" y="2"/>
                  </a:moveTo>
                  <a:lnTo>
                    <a:pt x="2" y="4"/>
                  </a:lnTo>
                  <a:lnTo>
                    <a:pt x="6" y="4"/>
                  </a:lnTo>
                  <a:lnTo>
                    <a:pt x="8" y="4"/>
                  </a:lnTo>
                  <a:lnTo>
                    <a:pt x="10" y="4"/>
                  </a:lnTo>
                  <a:lnTo>
                    <a:pt x="12" y="2"/>
                  </a:lnTo>
                  <a:lnTo>
                    <a:pt x="12" y="0"/>
                  </a:lnTo>
                  <a:lnTo>
                    <a:pt x="0" y="2"/>
                  </a:lnTo>
                  <a:close/>
                </a:path>
              </a:pathLst>
            </a:custGeom>
            <a:solidFill>
              <a:srgbClr val="000000"/>
            </a:solidFill>
            <a:ln w="9525">
              <a:noFill/>
              <a:round/>
              <a:headEnd/>
              <a:tailEnd/>
            </a:ln>
          </p:spPr>
          <p:txBody>
            <a:bodyPr/>
            <a:lstStyle/>
            <a:p>
              <a:endParaRPr lang="pt-BR"/>
            </a:p>
          </p:txBody>
        </p:sp>
        <p:sp>
          <p:nvSpPr>
            <p:cNvPr id="21662" name="Freeform 752"/>
            <p:cNvSpPr>
              <a:spLocks/>
            </p:cNvSpPr>
            <p:nvPr/>
          </p:nvSpPr>
          <p:spPr bwMode="auto">
            <a:xfrm>
              <a:off x="4124" y="2957"/>
              <a:ext cx="104" cy="56"/>
            </a:xfrm>
            <a:custGeom>
              <a:avLst/>
              <a:gdLst>
                <a:gd name="T0" fmla="*/ 51 w 104"/>
                <a:gd name="T1" fmla="*/ 0 h 56"/>
                <a:gd name="T2" fmla="*/ 63 w 104"/>
                <a:gd name="T3" fmla="*/ 0 h 56"/>
                <a:gd name="T4" fmla="*/ 72 w 104"/>
                <a:gd name="T5" fmla="*/ 1 h 56"/>
                <a:gd name="T6" fmla="*/ 82 w 104"/>
                <a:gd name="T7" fmla="*/ 3 h 56"/>
                <a:gd name="T8" fmla="*/ 89 w 104"/>
                <a:gd name="T9" fmla="*/ 7 h 56"/>
                <a:gd name="T10" fmla="*/ 95 w 104"/>
                <a:gd name="T11" fmla="*/ 13 h 56"/>
                <a:gd name="T12" fmla="*/ 101 w 104"/>
                <a:gd name="T13" fmla="*/ 17 h 56"/>
                <a:gd name="T14" fmla="*/ 104 w 104"/>
                <a:gd name="T15" fmla="*/ 22 h 56"/>
                <a:gd name="T16" fmla="*/ 104 w 104"/>
                <a:gd name="T17" fmla="*/ 28 h 56"/>
                <a:gd name="T18" fmla="*/ 104 w 104"/>
                <a:gd name="T19" fmla="*/ 34 h 56"/>
                <a:gd name="T20" fmla="*/ 101 w 104"/>
                <a:gd name="T21" fmla="*/ 39 h 56"/>
                <a:gd name="T22" fmla="*/ 95 w 104"/>
                <a:gd name="T23" fmla="*/ 45 h 56"/>
                <a:gd name="T24" fmla="*/ 89 w 104"/>
                <a:gd name="T25" fmla="*/ 49 h 56"/>
                <a:gd name="T26" fmla="*/ 82 w 104"/>
                <a:gd name="T27" fmla="*/ 53 h 56"/>
                <a:gd name="T28" fmla="*/ 72 w 104"/>
                <a:gd name="T29" fmla="*/ 55 h 56"/>
                <a:gd name="T30" fmla="*/ 63 w 104"/>
                <a:gd name="T31" fmla="*/ 56 h 56"/>
                <a:gd name="T32" fmla="*/ 51 w 104"/>
                <a:gd name="T33" fmla="*/ 56 h 56"/>
                <a:gd name="T34" fmla="*/ 42 w 104"/>
                <a:gd name="T35" fmla="*/ 56 h 56"/>
                <a:gd name="T36" fmla="*/ 32 w 104"/>
                <a:gd name="T37" fmla="*/ 55 h 56"/>
                <a:gd name="T38" fmla="*/ 23 w 104"/>
                <a:gd name="T39" fmla="*/ 53 h 56"/>
                <a:gd name="T40" fmla="*/ 15 w 104"/>
                <a:gd name="T41" fmla="*/ 49 h 56"/>
                <a:gd name="T42" fmla="*/ 10 w 104"/>
                <a:gd name="T43" fmla="*/ 45 h 56"/>
                <a:gd name="T44" fmla="*/ 4 w 104"/>
                <a:gd name="T45" fmla="*/ 39 h 56"/>
                <a:gd name="T46" fmla="*/ 0 w 104"/>
                <a:gd name="T47" fmla="*/ 34 h 56"/>
                <a:gd name="T48" fmla="*/ 0 w 104"/>
                <a:gd name="T49" fmla="*/ 28 h 56"/>
                <a:gd name="T50" fmla="*/ 0 w 104"/>
                <a:gd name="T51" fmla="*/ 22 h 56"/>
                <a:gd name="T52" fmla="*/ 4 w 104"/>
                <a:gd name="T53" fmla="*/ 17 h 56"/>
                <a:gd name="T54" fmla="*/ 10 w 104"/>
                <a:gd name="T55" fmla="*/ 13 h 56"/>
                <a:gd name="T56" fmla="*/ 15 w 104"/>
                <a:gd name="T57" fmla="*/ 7 h 56"/>
                <a:gd name="T58" fmla="*/ 23 w 104"/>
                <a:gd name="T59" fmla="*/ 3 h 56"/>
                <a:gd name="T60" fmla="*/ 32 w 104"/>
                <a:gd name="T61" fmla="*/ 1 h 56"/>
                <a:gd name="T62" fmla="*/ 42 w 104"/>
                <a:gd name="T63" fmla="*/ 0 h 56"/>
                <a:gd name="T64" fmla="*/ 51 w 104"/>
                <a:gd name="T65" fmla="*/ 0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4"/>
                <a:gd name="T100" fmla="*/ 0 h 56"/>
                <a:gd name="T101" fmla="*/ 104 w 104"/>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4" h="56">
                  <a:moveTo>
                    <a:pt x="51" y="0"/>
                  </a:moveTo>
                  <a:lnTo>
                    <a:pt x="63" y="0"/>
                  </a:lnTo>
                  <a:lnTo>
                    <a:pt x="72" y="1"/>
                  </a:lnTo>
                  <a:lnTo>
                    <a:pt x="82" y="3"/>
                  </a:lnTo>
                  <a:lnTo>
                    <a:pt x="89" y="7"/>
                  </a:lnTo>
                  <a:lnTo>
                    <a:pt x="95" y="13"/>
                  </a:lnTo>
                  <a:lnTo>
                    <a:pt x="101" y="17"/>
                  </a:lnTo>
                  <a:lnTo>
                    <a:pt x="104" y="22"/>
                  </a:lnTo>
                  <a:lnTo>
                    <a:pt x="104" y="28"/>
                  </a:lnTo>
                  <a:lnTo>
                    <a:pt x="104" y="34"/>
                  </a:lnTo>
                  <a:lnTo>
                    <a:pt x="101" y="39"/>
                  </a:lnTo>
                  <a:lnTo>
                    <a:pt x="95" y="45"/>
                  </a:lnTo>
                  <a:lnTo>
                    <a:pt x="89" y="49"/>
                  </a:lnTo>
                  <a:lnTo>
                    <a:pt x="82" y="53"/>
                  </a:lnTo>
                  <a:lnTo>
                    <a:pt x="72" y="55"/>
                  </a:lnTo>
                  <a:lnTo>
                    <a:pt x="63" y="56"/>
                  </a:lnTo>
                  <a:lnTo>
                    <a:pt x="51" y="56"/>
                  </a:lnTo>
                  <a:lnTo>
                    <a:pt x="42" y="56"/>
                  </a:lnTo>
                  <a:lnTo>
                    <a:pt x="32" y="55"/>
                  </a:lnTo>
                  <a:lnTo>
                    <a:pt x="23" y="53"/>
                  </a:lnTo>
                  <a:lnTo>
                    <a:pt x="15" y="49"/>
                  </a:lnTo>
                  <a:lnTo>
                    <a:pt x="10" y="45"/>
                  </a:lnTo>
                  <a:lnTo>
                    <a:pt x="4" y="39"/>
                  </a:lnTo>
                  <a:lnTo>
                    <a:pt x="0" y="34"/>
                  </a:lnTo>
                  <a:lnTo>
                    <a:pt x="0" y="28"/>
                  </a:lnTo>
                  <a:lnTo>
                    <a:pt x="0" y="22"/>
                  </a:lnTo>
                  <a:lnTo>
                    <a:pt x="4" y="17"/>
                  </a:lnTo>
                  <a:lnTo>
                    <a:pt x="10" y="13"/>
                  </a:lnTo>
                  <a:lnTo>
                    <a:pt x="15" y="7"/>
                  </a:lnTo>
                  <a:lnTo>
                    <a:pt x="23" y="3"/>
                  </a:lnTo>
                  <a:lnTo>
                    <a:pt x="32" y="1"/>
                  </a:lnTo>
                  <a:lnTo>
                    <a:pt x="42" y="0"/>
                  </a:lnTo>
                  <a:lnTo>
                    <a:pt x="51" y="0"/>
                  </a:lnTo>
                  <a:close/>
                </a:path>
              </a:pathLst>
            </a:custGeom>
            <a:solidFill>
              <a:srgbClr val="FF33FF"/>
            </a:solidFill>
            <a:ln w="9525">
              <a:noFill/>
              <a:round/>
              <a:headEnd/>
              <a:tailEnd/>
            </a:ln>
          </p:spPr>
          <p:txBody>
            <a:bodyPr/>
            <a:lstStyle/>
            <a:p>
              <a:endParaRPr lang="pt-BR"/>
            </a:p>
          </p:txBody>
        </p:sp>
        <p:sp>
          <p:nvSpPr>
            <p:cNvPr id="21663" name="Rectangle 753"/>
            <p:cNvSpPr>
              <a:spLocks noChangeArrowheads="1"/>
            </p:cNvSpPr>
            <p:nvPr/>
          </p:nvSpPr>
          <p:spPr bwMode="auto">
            <a:xfrm>
              <a:off x="3600" y="3750"/>
              <a:ext cx="998" cy="175"/>
            </a:xfrm>
            <a:prstGeom prst="rect">
              <a:avLst/>
            </a:prstGeom>
            <a:noFill/>
            <a:ln w="9525">
              <a:noFill/>
              <a:miter lim="800000"/>
              <a:headEnd/>
              <a:tailEnd/>
            </a:ln>
          </p:spPr>
          <p:txBody>
            <a:bodyPr wrap="none" lIns="0" tIns="0" rIns="0" bIns="0">
              <a:spAutoFit/>
            </a:bodyPr>
            <a:lstStyle/>
            <a:p>
              <a:pPr algn="l"/>
              <a:r>
                <a:rPr lang="en-US">
                  <a:solidFill>
                    <a:srgbClr val="FFFFFF"/>
                  </a:solidFill>
                </a:rPr>
                <a:t>Hippocampus</a:t>
              </a:r>
              <a:endParaRPr lang="en-US" sz="2400">
                <a:solidFill>
                  <a:schemeClr val="tx1"/>
                </a:solidFill>
                <a:latin typeface="Times New Roman" pitchFamily="18" charset="0"/>
              </a:endParaRPr>
            </a:p>
          </p:txBody>
        </p:sp>
        <p:sp>
          <p:nvSpPr>
            <p:cNvPr id="21664" name="Freeform 754"/>
            <p:cNvSpPr>
              <a:spLocks/>
            </p:cNvSpPr>
            <p:nvPr/>
          </p:nvSpPr>
          <p:spPr bwMode="auto">
            <a:xfrm>
              <a:off x="3221" y="3165"/>
              <a:ext cx="484" cy="357"/>
            </a:xfrm>
            <a:custGeom>
              <a:avLst/>
              <a:gdLst>
                <a:gd name="T0" fmla="*/ 484 w 484"/>
                <a:gd name="T1" fmla="*/ 14 h 357"/>
                <a:gd name="T2" fmla="*/ 474 w 484"/>
                <a:gd name="T3" fmla="*/ 0 h 357"/>
                <a:gd name="T4" fmla="*/ 0 w 484"/>
                <a:gd name="T5" fmla="*/ 344 h 357"/>
                <a:gd name="T6" fmla="*/ 7 w 484"/>
                <a:gd name="T7" fmla="*/ 357 h 357"/>
                <a:gd name="T8" fmla="*/ 484 w 484"/>
                <a:gd name="T9" fmla="*/ 14 h 357"/>
                <a:gd name="T10" fmla="*/ 0 60000 65536"/>
                <a:gd name="T11" fmla="*/ 0 60000 65536"/>
                <a:gd name="T12" fmla="*/ 0 60000 65536"/>
                <a:gd name="T13" fmla="*/ 0 60000 65536"/>
                <a:gd name="T14" fmla="*/ 0 60000 65536"/>
                <a:gd name="T15" fmla="*/ 0 w 484"/>
                <a:gd name="T16" fmla="*/ 0 h 357"/>
                <a:gd name="T17" fmla="*/ 484 w 484"/>
                <a:gd name="T18" fmla="*/ 357 h 357"/>
              </a:gdLst>
              <a:ahLst/>
              <a:cxnLst>
                <a:cxn ang="T10">
                  <a:pos x="T0" y="T1"/>
                </a:cxn>
                <a:cxn ang="T11">
                  <a:pos x="T2" y="T3"/>
                </a:cxn>
                <a:cxn ang="T12">
                  <a:pos x="T4" y="T5"/>
                </a:cxn>
                <a:cxn ang="T13">
                  <a:pos x="T6" y="T7"/>
                </a:cxn>
                <a:cxn ang="T14">
                  <a:pos x="T8" y="T9"/>
                </a:cxn>
              </a:cxnLst>
              <a:rect l="T15" t="T16" r="T17" b="T18"/>
              <a:pathLst>
                <a:path w="484" h="357">
                  <a:moveTo>
                    <a:pt x="484" y="14"/>
                  </a:moveTo>
                  <a:lnTo>
                    <a:pt x="474" y="0"/>
                  </a:lnTo>
                  <a:lnTo>
                    <a:pt x="0" y="344"/>
                  </a:lnTo>
                  <a:lnTo>
                    <a:pt x="7" y="357"/>
                  </a:lnTo>
                  <a:lnTo>
                    <a:pt x="484" y="14"/>
                  </a:lnTo>
                  <a:close/>
                </a:path>
              </a:pathLst>
            </a:custGeom>
            <a:solidFill>
              <a:srgbClr val="FFFFFF"/>
            </a:solidFill>
            <a:ln w="9525">
              <a:noFill/>
              <a:round/>
              <a:headEnd/>
              <a:tailEnd/>
            </a:ln>
          </p:spPr>
          <p:txBody>
            <a:bodyPr/>
            <a:lstStyle/>
            <a:p>
              <a:endParaRPr lang="pt-BR"/>
            </a:p>
          </p:txBody>
        </p:sp>
        <p:sp>
          <p:nvSpPr>
            <p:cNvPr id="21665" name="Freeform 755"/>
            <p:cNvSpPr>
              <a:spLocks/>
            </p:cNvSpPr>
            <p:nvPr/>
          </p:nvSpPr>
          <p:spPr bwMode="auto">
            <a:xfrm>
              <a:off x="3262" y="2704"/>
              <a:ext cx="1606" cy="818"/>
            </a:xfrm>
            <a:custGeom>
              <a:avLst/>
              <a:gdLst>
                <a:gd name="T0" fmla="*/ 1606 w 1606"/>
                <a:gd name="T1" fmla="*/ 13 h 818"/>
                <a:gd name="T2" fmla="*/ 1600 w 1606"/>
                <a:gd name="T3" fmla="*/ 0 h 818"/>
                <a:gd name="T4" fmla="*/ 0 w 1606"/>
                <a:gd name="T5" fmla="*/ 803 h 818"/>
                <a:gd name="T6" fmla="*/ 8 w 1606"/>
                <a:gd name="T7" fmla="*/ 818 h 818"/>
                <a:gd name="T8" fmla="*/ 1606 w 1606"/>
                <a:gd name="T9" fmla="*/ 13 h 818"/>
                <a:gd name="T10" fmla="*/ 0 60000 65536"/>
                <a:gd name="T11" fmla="*/ 0 60000 65536"/>
                <a:gd name="T12" fmla="*/ 0 60000 65536"/>
                <a:gd name="T13" fmla="*/ 0 60000 65536"/>
                <a:gd name="T14" fmla="*/ 0 60000 65536"/>
                <a:gd name="T15" fmla="*/ 0 w 1606"/>
                <a:gd name="T16" fmla="*/ 0 h 818"/>
                <a:gd name="T17" fmla="*/ 1606 w 1606"/>
                <a:gd name="T18" fmla="*/ 818 h 818"/>
              </a:gdLst>
              <a:ahLst/>
              <a:cxnLst>
                <a:cxn ang="T10">
                  <a:pos x="T0" y="T1"/>
                </a:cxn>
                <a:cxn ang="T11">
                  <a:pos x="T2" y="T3"/>
                </a:cxn>
                <a:cxn ang="T12">
                  <a:pos x="T4" y="T5"/>
                </a:cxn>
                <a:cxn ang="T13">
                  <a:pos x="T6" y="T7"/>
                </a:cxn>
                <a:cxn ang="T14">
                  <a:pos x="T8" y="T9"/>
                </a:cxn>
              </a:cxnLst>
              <a:rect l="T15" t="T16" r="T17" b="T18"/>
              <a:pathLst>
                <a:path w="1606" h="818">
                  <a:moveTo>
                    <a:pt x="1606" y="13"/>
                  </a:moveTo>
                  <a:lnTo>
                    <a:pt x="1600" y="0"/>
                  </a:lnTo>
                  <a:lnTo>
                    <a:pt x="0" y="803"/>
                  </a:lnTo>
                  <a:lnTo>
                    <a:pt x="8" y="818"/>
                  </a:lnTo>
                  <a:lnTo>
                    <a:pt x="1606" y="13"/>
                  </a:lnTo>
                  <a:close/>
                </a:path>
              </a:pathLst>
            </a:custGeom>
            <a:solidFill>
              <a:srgbClr val="FFFFFF"/>
            </a:solidFill>
            <a:ln w="9525">
              <a:noFill/>
              <a:round/>
              <a:headEnd/>
              <a:tailEnd/>
            </a:ln>
          </p:spPr>
          <p:txBody>
            <a:bodyPr/>
            <a:lstStyle/>
            <a:p>
              <a:endParaRPr lang="pt-BR"/>
            </a:p>
          </p:txBody>
        </p:sp>
        <p:sp>
          <p:nvSpPr>
            <p:cNvPr id="21666" name="Freeform 756"/>
            <p:cNvSpPr>
              <a:spLocks/>
            </p:cNvSpPr>
            <p:nvPr/>
          </p:nvSpPr>
          <p:spPr bwMode="auto">
            <a:xfrm>
              <a:off x="3173" y="2672"/>
              <a:ext cx="492" cy="812"/>
            </a:xfrm>
            <a:custGeom>
              <a:avLst/>
              <a:gdLst>
                <a:gd name="T0" fmla="*/ 492 w 492"/>
                <a:gd name="T1" fmla="*/ 7 h 812"/>
                <a:gd name="T2" fmla="*/ 478 w 492"/>
                <a:gd name="T3" fmla="*/ 0 h 812"/>
                <a:gd name="T4" fmla="*/ 0 w 492"/>
                <a:gd name="T5" fmla="*/ 804 h 812"/>
                <a:gd name="T6" fmla="*/ 14 w 492"/>
                <a:gd name="T7" fmla="*/ 812 h 812"/>
                <a:gd name="T8" fmla="*/ 492 w 492"/>
                <a:gd name="T9" fmla="*/ 7 h 812"/>
                <a:gd name="T10" fmla="*/ 0 60000 65536"/>
                <a:gd name="T11" fmla="*/ 0 60000 65536"/>
                <a:gd name="T12" fmla="*/ 0 60000 65536"/>
                <a:gd name="T13" fmla="*/ 0 60000 65536"/>
                <a:gd name="T14" fmla="*/ 0 60000 65536"/>
                <a:gd name="T15" fmla="*/ 0 w 492"/>
                <a:gd name="T16" fmla="*/ 0 h 812"/>
                <a:gd name="T17" fmla="*/ 492 w 492"/>
                <a:gd name="T18" fmla="*/ 812 h 812"/>
              </a:gdLst>
              <a:ahLst/>
              <a:cxnLst>
                <a:cxn ang="T10">
                  <a:pos x="T0" y="T1"/>
                </a:cxn>
                <a:cxn ang="T11">
                  <a:pos x="T2" y="T3"/>
                </a:cxn>
                <a:cxn ang="T12">
                  <a:pos x="T4" y="T5"/>
                </a:cxn>
                <a:cxn ang="T13">
                  <a:pos x="T6" y="T7"/>
                </a:cxn>
                <a:cxn ang="T14">
                  <a:pos x="T8" y="T9"/>
                </a:cxn>
              </a:cxnLst>
              <a:rect l="T15" t="T16" r="T17" b="T18"/>
              <a:pathLst>
                <a:path w="492" h="812">
                  <a:moveTo>
                    <a:pt x="492" y="7"/>
                  </a:moveTo>
                  <a:lnTo>
                    <a:pt x="478" y="0"/>
                  </a:lnTo>
                  <a:lnTo>
                    <a:pt x="0" y="804"/>
                  </a:lnTo>
                  <a:lnTo>
                    <a:pt x="14" y="812"/>
                  </a:lnTo>
                  <a:lnTo>
                    <a:pt x="492" y="7"/>
                  </a:lnTo>
                  <a:close/>
                </a:path>
              </a:pathLst>
            </a:custGeom>
            <a:solidFill>
              <a:srgbClr val="FFFFFF"/>
            </a:solidFill>
            <a:ln w="9525">
              <a:noFill/>
              <a:round/>
              <a:headEnd/>
              <a:tailEnd/>
            </a:ln>
          </p:spPr>
          <p:txBody>
            <a:bodyPr/>
            <a:lstStyle/>
            <a:p>
              <a:endParaRPr lang="pt-BR"/>
            </a:p>
          </p:txBody>
        </p:sp>
        <p:sp>
          <p:nvSpPr>
            <p:cNvPr id="21667" name="Freeform 757"/>
            <p:cNvSpPr>
              <a:spLocks/>
            </p:cNvSpPr>
            <p:nvPr/>
          </p:nvSpPr>
          <p:spPr bwMode="auto">
            <a:xfrm>
              <a:off x="4037" y="3131"/>
              <a:ext cx="404" cy="566"/>
            </a:xfrm>
            <a:custGeom>
              <a:avLst/>
              <a:gdLst>
                <a:gd name="T0" fmla="*/ 404 w 404"/>
                <a:gd name="T1" fmla="*/ 10 h 566"/>
                <a:gd name="T2" fmla="*/ 391 w 404"/>
                <a:gd name="T3" fmla="*/ 0 h 566"/>
                <a:gd name="T4" fmla="*/ 0 w 404"/>
                <a:gd name="T5" fmla="*/ 556 h 566"/>
                <a:gd name="T6" fmla="*/ 11 w 404"/>
                <a:gd name="T7" fmla="*/ 566 h 566"/>
                <a:gd name="T8" fmla="*/ 404 w 404"/>
                <a:gd name="T9" fmla="*/ 10 h 566"/>
                <a:gd name="T10" fmla="*/ 0 60000 65536"/>
                <a:gd name="T11" fmla="*/ 0 60000 65536"/>
                <a:gd name="T12" fmla="*/ 0 60000 65536"/>
                <a:gd name="T13" fmla="*/ 0 60000 65536"/>
                <a:gd name="T14" fmla="*/ 0 60000 65536"/>
                <a:gd name="T15" fmla="*/ 0 w 404"/>
                <a:gd name="T16" fmla="*/ 0 h 566"/>
                <a:gd name="T17" fmla="*/ 404 w 404"/>
                <a:gd name="T18" fmla="*/ 566 h 566"/>
              </a:gdLst>
              <a:ahLst/>
              <a:cxnLst>
                <a:cxn ang="T10">
                  <a:pos x="T0" y="T1"/>
                </a:cxn>
                <a:cxn ang="T11">
                  <a:pos x="T2" y="T3"/>
                </a:cxn>
                <a:cxn ang="T12">
                  <a:pos x="T4" y="T5"/>
                </a:cxn>
                <a:cxn ang="T13">
                  <a:pos x="T6" y="T7"/>
                </a:cxn>
                <a:cxn ang="T14">
                  <a:pos x="T8" y="T9"/>
                </a:cxn>
              </a:cxnLst>
              <a:rect l="T15" t="T16" r="T17" b="T18"/>
              <a:pathLst>
                <a:path w="404" h="566">
                  <a:moveTo>
                    <a:pt x="404" y="10"/>
                  </a:moveTo>
                  <a:lnTo>
                    <a:pt x="391" y="0"/>
                  </a:lnTo>
                  <a:lnTo>
                    <a:pt x="0" y="556"/>
                  </a:lnTo>
                  <a:lnTo>
                    <a:pt x="11" y="566"/>
                  </a:lnTo>
                  <a:lnTo>
                    <a:pt x="404" y="10"/>
                  </a:lnTo>
                  <a:close/>
                </a:path>
              </a:pathLst>
            </a:custGeom>
            <a:solidFill>
              <a:srgbClr val="FFFFFF"/>
            </a:solidFill>
            <a:ln w="9525">
              <a:noFill/>
              <a:round/>
              <a:headEnd/>
              <a:tailEnd/>
            </a:ln>
          </p:spPr>
          <p:txBody>
            <a:bodyPr/>
            <a:lstStyle/>
            <a:p>
              <a:endParaRPr lang="pt-BR"/>
            </a:p>
          </p:txBody>
        </p:sp>
        <p:sp>
          <p:nvSpPr>
            <p:cNvPr id="21668" name="Rectangle 758"/>
            <p:cNvSpPr>
              <a:spLocks noChangeArrowheads="1"/>
            </p:cNvSpPr>
            <p:nvPr/>
          </p:nvSpPr>
          <p:spPr bwMode="auto">
            <a:xfrm>
              <a:off x="2980" y="3547"/>
              <a:ext cx="478" cy="176"/>
            </a:xfrm>
            <a:prstGeom prst="rect">
              <a:avLst/>
            </a:prstGeom>
            <a:noFill/>
            <a:ln w="9525">
              <a:noFill/>
              <a:miter lim="800000"/>
              <a:headEnd/>
              <a:tailEnd/>
            </a:ln>
          </p:spPr>
          <p:txBody>
            <a:bodyPr wrap="none" lIns="0" tIns="0" rIns="0" bIns="0">
              <a:spAutoFit/>
            </a:bodyPr>
            <a:lstStyle/>
            <a:p>
              <a:pPr algn="l"/>
              <a:r>
                <a:rPr lang="en-US">
                  <a:solidFill>
                    <a:srgbClr val="FFFFFF"/>
                  </a:solidFill>
                </a:rPr>
                <a:t>Cortex</a:t>
              </a:r>
              <a:endParaRPr lang="en-US" sz="2400">
                <a:solidFill>
                  <a:schemeClr val="tx1"/>
                </a:solidFill>
                <a:latin typeface="Times New Roman" pitchFamily="18" charset="0"/>
              </a:endParaRPr>
            </a:p>
          </p:txBody>
        </p:sp>
        <p:grpSp>
          <p:nvGrpSpPr>
            <p:cNvPr id="21669" name="Group 759"/>
            <p:cNvGrpSpPr>
              <a:grpSpLocks/>
            </p:cNvGrpSpPr>
            <p:nvPr/>
          </p:nvGrpSpPr>
          <p:grpSpPr bwMode="auto">
            <a:xfrm>
              <a:off x="3437" y="1066"/>
              <a:ext cx="1911" cy="1031"/>
              <a:chOff x="3437" y="1066"/>
              <a:chExt cx="1911" cy="1031"/>
            </a:xfrm>
          </p:grpSpPr>
          <p:sp>
            <p:nvSpPr>
              <p:cNvPr id="21826" name="Freeform 760"/>
              <p:cNvSpPr>
                <a:spLocks/>
              </p:cNvSpPr>
              <p:nvPr/>
            </p:nvSpPr>
            <p:spPr bwMode="auto">
              <a:xfrm>
                <a:off x="3511" y="1114"/>
                <a:ext cx="1837" cy="983"/>
              </a:xfrm>
              <a:custGeom>
                <a:avLst/>
                <a:gdLst>
                  <a:gd name="T0" fmla="*/ 864 w 1837"/>
                  <a:gd name="T1" fmla="*/ 753 h 983"/>
                  <a:gd name="T2" fmla="*/ 845 w 1837"/>
                  <a:gd name="T3" fmla="*/ 738 h 983"/>
                  <a:gd name="T4" fmla="*/ 795 w 1837"/>
                  <a:gd name="T5" fmla="*/ 774 h 983"/>
                  <a:gd name="T6" fmla="*/ 733 w 1837"/>
                  <a:gd name="T7" fmla="*/ 844 h 983"/>
                  <a:gd name="T8" fmla="*/ 531 w 1837"/>
                  <a:gd name="T9" fmla="*/ 818 h 983"/>
                  <a:gd name="T10" fmla="*/ 573 w 1837"/>
                  <a:gd name="T11" fmla="*/ 954 h 983"/>
                  <a:gd name="T12" fmla="*/ 300 w 1837"/>
                  <a:gd name="T13" fmla="*/ 918 h 983"/>
                  <a:gd name="T14" fmla="*/ 279 w 1837"/>
                  <a:gd name="T15" fmla="*/ 924 h 983"/>
                  <a:gd name="T16" fmla="*/ 65 w 1837"/>
                  <a:gd name="T17" fmla="*/ 865 h 983"/>
                  <a:gd name="T18" fmla="*/ 97 w 1837"/>
                  <a:gd name="T19" fmla="*/ 806 h 983"/>
                  <a:gd name="T20" fmla="*/ 125 w 1837"/>
                  <a:gd name="T21" fmla="*/ 734 h 983"/>
                  <a:gd name="T22" fmla="*/ 23 w 1837"/>
                  <a:gd name="T23" fmla="*/ 715 h 983"/>
                  <a:gd name="T24" fmla="*/ 17 w 1837"/>
                  <a:gd name="T25" fmla="*/ 643 h 983"/>
                  <a:gd name="T26" fmla="*/ 159 w 1837"/>
                  <a:gd name="T27" fmla="*/ 632 h 983"/>
                  <a:gd name="T28" fmla="*/ 345 w 1837"/>
                  <a:gd name="T29" fmla="*/ 641 h 983"/>
                  <a:gd name="T30" fmla="*/ 144 w 1837"/>
                  <a:gd name="T31" fmla="*/ 622 h 983"/>
                  <a:gd name="T32" fmla="*/ 15 w 1837"/>
                  <a:gd name="T33" fmla="*/ 594 h 983"/>
                  <a:gd name="T34" fmla="*/ 25 w 1837"/>
                  <a:gd name="T35" fmla="*/ 471 h 983"/>
                  <a:gd name="T36" fmla="*/ 224 w 1837"/>
                  <a:gd name="T37" fmla="*/ 319 h 983"/>
                  <a:gd name="T38" fmla="*/ 326 w 1837"/>
                  <a:gd name="T39" fmla="*/ 345 h 983"/>
                  <a:gd name="T40" fmla="*/ 158 w 1837"/>
                  <a:gd name="T41" fmla="*/ 264 h 983"/>
                  <a:gd name="T42" fmla="*/ 307 w 1837"/>
                  <a:gd name="T43" fmla="*/ 180 h 983"/>
                  <a:gd name="T44" fmla="*/ 476 w 1837"/>
                  <a:gd name="T45" fmla="*/ 159 h 983"/>
                  <a:gd name="T46" fmla="*/ 475 w 1837"/>
                  <a:gd name="T47" fmla="*/ 87 h 983"/>
                  <a:gd name="T48" fmla="*/ 698 w 1837"/>
                  <a:gd name="T49" fmla="*/ 19 h 983"/>
                  <a:gd name="T50" fmla="*/ 898 w 1837"/>
                  <a:gd name="T51" fmla="*/ 51 h 983"/>
                  <a:gd name="T52" fmla="*/ 905 w 1837"/>
                  <a:gd name="T53" fmla="*/ 150 h 983"/>
                  <a:gd name="T54" fmla="*/ 875 w 1837"/>
                  <a:gd name="T55" fmla="*/ 173 h 983"/>
                  <a:gd name="T56" fmla="*/ 858 w 1837"/>
                  <a:gd name="T57" fmla="*/ 309 h 983"/>
                  <a:gd name="T58" fmla="*/ 957 w 1837"/>
                  <a:gd name="T59" fmla="*/ 334 h 983"/>
                  <a:gd name="T60" fmla="*/ 1046 w 1837"/>
                  <a:gd name="T61" fmla="*/ 302 h 983"/>
                  <a:gd name="T62" fmla="*/ 957 w 1837"/>
                  <a:gd name="T63" fmla="*/ 283 h 983"/>
                  <a:gd name="T64" fmla="*/ 953 w 1837"/>
                  <a:gd name="T65" fmla="*/ 193 h 983"/>
                  <a:gd name="T66" fmla="*/ 1046 w 1837"/>
                  <a:gd name="T67" fmla="*/ 192 h 983"/>
                  <a:gd name="T68" fmla="*/ 955 w 1837"/>
                  <a:gd name="T69" fmla="*/ 102 h 983"/>
                  <a:gd name="T70" fmla="*/ 1082 w 1837"/>
                  <a:gd name="T71" fmla="*/ 4 h 983"/>
                  <a:gd name="T72" fmla="*/ 1116 w 1837"/>
                  <a:gd name="T73" fmla="*/ 78 h 983"/>
                  <a:gd name="T74" fmla="*/ 1239 w 1837"/>
                  <a:gd name="T75" fmla="*/ 38 h 983"/>
                  <a:gd name="T76" fmla="*/ 1380 w 1837"/>
                  <a:gd name="T77" fmla="*/ 154 h 983"/>
                  <a:gd name="T78" fmla="*/ 1501 w 1837"/>
                  <a:gd name="T79" fmla="*/ 207 h 983"/>
                  <a:gd name="T80" fmla="*/ 1661 w 1837"/>
                  <a:gd name="T81" fmla="*/ 267 h 983"/>
                  <a:gd name="T82" fmla="*/ 1585 w 1837"/>
                  <a:gd name="T83" fmla="*/ 328 h 983"/>
                  <a:gd name="T84" fmla="*/ 1632 w 1837"/>
                  <a:gd name="T85" fmla="*/ 332 h 983"/>
                  <a:gd name="T86" fmla="*/ 1778 w 1837"/>
                  <a:gd name="T87" fmla="*/ 379 h 983"/>
                  <a:gd name="T88" fmla="*/ 1812 w 1837"/>
                  <a:gd name="T89" fmla="*/ 497 h 983"/>
                  <a:gd name="T90" fmla="*/ 1710 w 1837"/>
                  <a:gd name="T91" fmla="*/ 632 h 983"/>
                  <a:gd name="T92" fmla="*/ 1562 w 1837"/>
                  <a:gd name="T93" fmla="*/ 598 h 983"/>
                  <a:gd name="T94" fmla="*/ 1524 w 1837"/>
                  <a:gd name="T95" fmla="*/ 660 h 983"/>
                  <a:gd name="T96" fmla="*/ 1653 w 1837"/>
                  <a:gd name="T97" fmla="*/ 638 h 983"/>
                  <a:gd name="T98" fmla="*/ 1833 w 1837"/>
                  <a:gd name="T99" fmla="*/ 689 h 983"/>
                  <a:gd name="T100" fmla="*/ 1759 w 1837"/>
                  <a:gd name="T101" fmla="*/ 772 h 983"/>
                  <a:gd name="T102" fmla="*/ 1712 w 1837"/>
                  <a:gd name="T103" fmla="*/ 768 h 983"/>
                  <a:gd name="T104" fmla="*/ 1727 w 1837"/>
                  <a:gd name="T105" fmla="*/ 829 h 983"/>
                  <a:gd name="T106" fmla="*/ 1837 w 1837"/>
                  <a:gd name="T107" fmla="*/ 810 h 983"/>
                  <a:gd name="T108" fmla="*/ 1649 w 1837"/>
                  <a:gd name="T109" fmla="*/ 935 h 983"/>
                  <a:gd name="T110" fmla="*/ 1545 w 1837"/>
                  <a:gd name="T111" fmla="*/ 890 h 983"/>
                  <a:gd name="T112" fmla="*/ 1478 w 1837"/>
                  <a:gd name="T113" fmla="*/ 964 h 983"/>
                  <a:gd name="T114" fmla="*/ 1268 w 1837"/>
                  <a:gd name="T115" fmla="*/ 941 h 983"/>
                  <a:gd name="T116" fmla="*/ 1272 w 1837"/>
                  <a:gd name="T117" fmla="*/ 848 h 983"/>
                  <a:gd name="T118" fmla="*/ 1139 w 1837"/>
                  <a:gd name="T119" fmla="*/ 852 h 983"/>
                  <a:gd name="T120" fmla="*/ 1127 w 1837"/>
                  <a:gd name="T121" fmla="*/ 751 h 983"/>
                  <a:gd name="T122" fmla="*/ 1013 w 1837"/>
                  <a:gd name="T123" fmla="*/ 751 h 983"/>
                  <a:gd name="T124" fmla="*/ 1023 w 1837"/>
                  <a:gd name="T125" fmla="*/ 805 h 98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37"/>
                  <a:gd name="T190" fmla="*/ 0 h 983"/>
                  <a:gd name="T191" fmla="*/ 1837 w 1837"/>
                  <a:gd name="T192" fmla="*/ 983 h 98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37" h="983">
                    <a:moveTo>
                      <a:pt x="928" y="806"/>
                    </a:moveTo>
                    <a:lnTo>
                      <a:pt x="920" y="808"/>
                    </a:lnTo>
                    <a:lnTo>
                      <a:pt x="915" y="808"/>
                    </a:lnTo>
                    <a:lnTo>
                      <a:pt x="907" y="810"/>
                    </a:lnTo>
                    <a:lnTo>
                      <a:pt x="900" y="810"/>
                    </a:lnTo>
                    <a:lnTo>
                      <a:pt x="892" y="812"/>
                    </a:lnTo>
                    <a:lnTo>
                      <a:pt x="884" y="814"/>
                    </a:lnTo>
                    <a:lnTo>
                      <a:pt x="877" y="814"/>
                    </a:lnTo>
                    <a:lnTo>
                      <a:pt x="871" y="816"/>
                    </a:lnTo>
                    <a:lnTo>
                      <a:pt x="858" y="812"/>
                    </a:lnTo>
                    <a:lnTo>
                      <a:pt x="848" y="806"/>
                    </a:lnTo>
                    <a:lnTo>
                      <a:pt x="841" y="801"/>
                    </a:lnTo>
                    <a:lnTo>
                      <a:pt x="835" y="797"/>
                    </a:lnTo>
                    <a:lnTo>
                      <a:pt x="831" y="791"/>
                    </a:lnTo>
                    <a:lnTo>
                      <a:pt x="829" y="786"/>
                    </a:lnTo>
                    <a:lnTo>
                      <a:pt x="829" y="780"/>
                    </a:lnTo>
                    <a:lnTo>
                      <a:pt x="831" y="774"/>
                    </a:lnTo>
                    <a:lnTo>
                      <a:pt x="833" y="768"/>
                    </a:lnTo>
                    <a:lnTo>
                      <a:pt x="839" y="765"/>
                    </a:lnTo>
                    <a:lnTo>
                      <a:pt x="846" y="761"/>
                    </a:lnTo>
                    <a:lnTo>
                      <a:pt x="854" y="757"/>
                    </a:lnTo>
                    <a:lnTo>
                      <a:pt x="864" y="753"/>
                    </a:lnTo>
                    <a:lnTo>
                      <a:pt x="875" y="751"/>
                    </a:lnTo>
                    <a:lnTo>
                      <a:pt x="886" y="749"/>
                    </a:lnTo>
                    <a:lnTo>
                      <a:pt x="900" y="749"/>
                    </a:lnTo>
                    <a:lnTo>
                      <a:pt x="900" y="748"/>
                    </a:lnTo>
                    <a:lnTo>
                      <a:pt x="900" y="746"/>
                    </a:lnTo>
                    <a:lnTo>
                      <a:pt x="898" y="744"/>
                    </a:lnTo>
                    <a:lnTo>
                      <a:pt x="898" y="742"/>
                    </a:lnTo>
                    <a:lnTo>
                      <a:pt x="898" y="740"/>
                    </a:lnTo>
                    <a:lnTo>
                      <a:pt x="894" y="738"/>
                    </a:lnTo>
                    <a:lnTo>
                      <a:pt x="890" y="738"/>
                    </a:lnTo>
                    <a:lnTo>
                      <a:pt x="886" y="736"/>
                    </a:lnTo>
                    <a:lnTo>
                      <a:pt x="883" y="736"/>
                    </a:lnTo>
                    <a:lnTo>
                      <a:pt x="877" y="736"/>
                    </a:lnTo>
                    <a:lnTo>
                      <a:pt x="871" y="736"/>
                    </a:lnTo>
                    <a:lnTo>
                      <a:pt x="865" y="736"/>
                    </a:lnTo>
                    <a:lnTo>
                      <a:pt x="860" y="736"/>
                    </a:lnTo>
                    <a:lnTo>
                      <a:pt x="854" y="736"/>
                    </a:lnTo>
                    <a:lnTo>
                      <a:pt x="850" y="736"/>
                    </a:lnTo>
                    <a:lnTo>
                      <a:pt x="845" y="738"/>
                    </a:lnTo>
                    <a:lnTo>
                      <a:pt x="841" y="738"/>
                    </a:lnTo>
                    <a:lnTo>
                      <a:pt x="837" y="740"/>
                    </a:lnTo>
                    <a:lnTo>
                      <a:pt x="835" y="742"/>
                    </a:lnTo>
                    <a:lnTo>
                      <a:pt x="833" y="744"/>
                    </a:lnTo>
                    <a:lnTo>
                      <a:pt x="833" y="748"/>
                    </a:lnTo>
                    <a:lnTo>
                      <a:pt x="721" y="765"/>
                    </a:lnTo>
                    <a:lnTo>
                      <a:pt x="723" y="765"/>
                    </a:lnTo>
                    <a:lnTo>
                      <a:pt x="727" y="767"/>
                    </a:lnTo>
                    <a:lnTo>
                      <a:pt x="731" y="767"/>
                    </a:lnTo>
                    <a:lnTo>
                      <a:pt x="735" y="767"/>
                    </a:lnTo>
                    <a:lnTo>
                      <a:pt x="740" y="768"/>
                    </a:lnTo>
                    <a:lnTo>
                      <a:pt x="746" y="768"/>
                    </a:lnTo>
                    <a:lnTo>
                      <a:pt x="752" y="768"/>
                    </a:lnTo>
                    <a:lnTo>
                      <a:pt x="757" y="768"/>
                    </a:lnTo>
                    <a:lnTo>
                      <a:pt x="763" y="770"/>
                    </a:lnTo>
                    <a:lnTo>
                      <a:pt x="769" y="770"/>
                    </a:lnTo>
                    <a:lnTo>
                      <a:pt x="774" y="770"/>
                    </a:lnTo>
                    <a:lnTo>
                      <a:pt x="778" y="770"/>
                    </a:lnTo>
                    <a:lnTo>
                      <a:pt x="784" y="770"/>
                    </a:lnTo>
                    <a:lnTo>
                      <a:pt x="788" y="772"/>
                    </a:lnTo>
                    <a:lnTo>
                      <a:pt x="791" y="772"/>
                    </a:lnTo>
                    <a:lnTo>
                      <a:pt x="795" y="774"/>
                    </a:lnTo>
                    <a:lnTo>
                      <a:pt x="793" y="778"/>
                    </a:lnTo>
                    <a:lnTo>
                      <a:pt x="793" y="784"/>
                    </a:lnTo>
                    <a:lnTo>
                      <a:pt x="793" y="789"/>
                    </a:lnTo>
                    <a:lnTo>
                      <a:pt x="791" y="795"/>
                    </a:lnTo>
                    <a:lnTo>
                      <a:pt x="791" y="799"/>
                    </a:lnTo>
                    <a:lnTo>
                      <a:pt x="790" y="805"/>
                    </a:lnTo>
                    <a:lnTo>
                      <a:pt x="788" y="808"/>
                    </a:lnTo>
                    <a:lnTo>
                      <a:pt x="784" y="810"/>
                    </a:lnTo>
                    <a:lnTo>
                      <a:pt x="780" y="814"/>
                    </a:lnTo>
                    <a:lnTo>
                      <a:pt x="774" y="816"/>
                    </a:lnTo>
                    <a:lnTo>
                      <a:pt x="767" y="818"/>
                    </a:lnTo>
                    <a:lnTo>
                      <a:pt x="761" y="820"/>
                    </a:lnTo>
                    <a:lnTo>
                      <a:pt x="753" y="820"/>
                    </a:lnTo>
                    <a:lnTo>
                      <a:pt x="746" y="820"/>
                    </a:lnTo>
                    <a:lnTo>
                      <a:pt x="740" y="820"/>
                    </a:lnTo>
                    <a:lnTo>
                      <a:pt x="733" y="820"/>
                    </a:lnTo>
                    <a:lnTo>
                      <a:pt x="733" y="823"/>
                    </a:lnTo>
                    <a:lnTo>
                      <a:pt x="733" y="829"/>
                    </a:lnTo>
                    <a:lnTo>
                      <a:pt x="733" y="833"/>
                    </a:lnTo>
                    <a:lnTo>
                      <a:pt x="733" y="837"/>
                    </a:lnTo>
                    <a:lnTo>
                      <a:pt x="733" y="841"/>
                    </a:lnTo>
                    <a:lnTo>
                      <a:pt x="733" y="844"/>
                    </a:lnTo>
                    <a:lnTo>
                      <a:pt x="733" y="848"/>
                    </a:lnTo>
                    <a:lnTo>
                      <a:pt x="731" y="850"/>
                    </a:lnTo>
                    <a:lnTo>
                      <a:pt x="729" y="854"/>
                    </a:lnTo>
                    <a:lnTo>
                      <a:pt x="727" y="856"/>
                    </a:lnTo>
                    <a:lnTo>
                      <a:pt x="723" y="860"/>
                    </a:lnTo>
                    <a:lnTo>
                      <a:pt x="719" y="861"/>
                    </a:lnTo>
                    <a:lnTo>
                      <a:pt x="714" y="865"/>
                    </a:lnTo>
                    <a:lnTo>
                      <a:pt x="710" y="867"/>
                    </a:lnTo>
                    <a:lnTo>
                      <a:pt x="702" y="869"/>
                    </a:lnTo>
                    <a:lnTo>
                      <a:pt x="693" y="871"/>
                    </a:lnTo>
                    <a:lnTo>
                      <a:pt x="678" y="875"/>
                    </a:lnTo>
                    <a:lnTo>
                      <a:pt x="662" y="875"/>
                    </a:lnTo>
                    <a:lnTo>
                      <a:pt x="647" y="873"/>
                    </a:lnTo>
                    <a:lnTo>
                      <a:pt x="630" y="869"/>
                    </a:lnTo>
                    <a:lnTo>
                      <a:pt x="615" y="863"/>
                    </a:lnTo>
                    <a:lnTo>
                      <a:pt x="600" y="858"/>
                    </a:lnTo>
                    <a:lnTo>
                      <a:pt x="585" y="850"/>
                    </a:lnTo>
                    <a:lnTo>
                      <a:pt x="571" y="842"/>
                    </a:lnTo>
                    <a:lnTo>
                      <a:pt x="560" y="835"/>
                    </a:lnTo>
                    <a:lnTo>
                      <a:pt x="549" y="829"/>
                    </a:lnTo>
                    <a:lnTo>
                      <a:pt x="539" y="823"/>
                    </a:lnTo>
                    <a:lnTo>
                      <a:pt x="531" y="818"/>
                    </a:lnTo>
                    <a:lnTo>
                      <a:pt x="526" y="814"/>
                    </a:lnTo>
                    <a:lnTo>
                      <a:pt x="522" y="814"/>
                    </a:lnTo>
                    <a:lnTo>
                      <a:pt x="524" y="818"/>
                    </a:lnTo>
                    <a:lnTo>
                      <a:pt x="530" y="823"/>
                    </a:lnTo>
                    <a:lnTo>
                      <a:pt x="537" y="831"/>
                    </a:lnTo>
                    <a:lnTo>
                      <a:pt x="545" y="837"/>
                    </a:lnTo>
                    <a:lnTo>
                      <a:pt x="552" y="846"/>
                    </a:lnTo>
                    <a:lnTo>
                      <a:pt x="560" y="854"/>
                    </a:lnTo>
                    <a:lnTo>
                      <a:pt x="569" y="861"/>
                    </a:lnTo>
                    <a:lnTo>
                      <a:pt x="577" y="871"/>
                    </a:lnTo>
                    <a:lnTo>
                      <a:pt x="585" y="880"/>
                    </a:lnTo>
                    <a:lnTo>
                      <a:pt x="592" y="888"/>
                    </a:lnTo>
                    <a:lnTo>
                      <a:pt x="598" y="897"/>
                    </a:lnTo>
                    <a:lnTo>
                      <a:pt x="602" y="905"/>
                    </a:lnTo>
                    <a:lnTo>
                      <a:pt x="605" y="915"/>
                    </a:lnTo>
                    <a:lnTo>
                      <a:pt x="605" y="922"/>
                    </a:lnTo>
                    <a:lnTo>
                      <a:pt x="604" y="930"/>
                    </a:lnTo>
                    <a:lnTo>
                      <a:pt x="600" y="937"/>
                    </a:lnTo>
                    <a:lnTo>
                      <a:pt x="592" y="943"/>
                    </a:lnTo>
                    <a:lnTo>
                      <a:pt x="583" y="949"/>
                    </a:lnTo>
                    <a:lnTo>
                      <a:pt x="573" y="954"/>
                    </a:lnTo>
                    <a:lnTo>
                      <a:pt x="564" y="958"/>
                    </a:lnTo>
                    <a:lnTo>
                      <a:pt x="552" y="964"/>
                    </a:lnTo>
                    <a:lnTo>
                      <a:pt x="541" y="968"/>
                    </a:lnTo>
                    <a:lnTo>
                      <a:pt x="528" y="971"/>
                    </a:lnTo>
                    <a:lnTo>
                      <a:pt x="514" y="975"/>
                    </a:lnTo>
                    <a:lnTo>
                      <a:pt x="499" y="977"/>
                    </a:lnTo>
                    <a:lnTo>
                      <a:pt x="484" y="979"/>
                    </a:lnTo>
                    <a:lnTo>
                      <a:pt x="469" y="981"/>
                    </a:lnTo>
                    <a:lnTo>
                      <a:pt x="454" y="983"/>
                    </a:lnTo>
                    <a:lnTo>
                      <a:pt x="437" y="983"/>
                    </a:lnTo>
                    <a:lnTo>
                      <a:pt x="419" y="983"/>
                    </a:lnTo>
                    <a:lnTo>
                      <a:pt x="402" y="981"/>
                    </a:lnTo>
                    <a:lnTo>
                      <a:pt x="385" y="979"/>
                    </a:lnTo>
                    <a:lnTo>
                      <a:pt x="366" y="977"/>
                    </a:lnTo>
                    <a:lnTo>
                      <a:pt x="342" y="971"/>
                    </a:lnTo>
                    <a:lnTo>
                      <a:pt x="325" y="966"/>
                    </a:lnTo>
                    <a:lnTo>
                      <a:pt x="311" y="960"/>
                    </a:lnTo>
                    <a:lnTo>
                      <a:pt x="302" y="953"/>
                    </a:lnTo>
                    <a:lnTo>
                      <a:pt x="298" y="945"/>
                    </a:lnTo>
                    <a:lnTo>
                      <a:pt x="296" y="935"/>
                    </a:lnTo>
                    <a:lnTo>
                      <a:pt x="296" y="928"/>
                    </a:lnTo>
                    <a:lnTo>
                      <a:pt x="300" y="918"/>
                    </a:lnTo>
                    <a:lnTo>
                      <a:pt x="304" y="911"/>
                    </a:lnTo>
                    <a:lnTo>
                      <a:pt x="309" y="903"/>
                    </a:lnTo>
                    <a:lnTo>
                      <a:pt x="315" y="896"/>
                    </a:lnTo>
                    <a:lnTo>
                      <a:pt x="319" y="886"/>
                    </a:lnTo>
                    <a:lnTo>
                      <a:pt x="323" y="880"/>
                    </a:lnTo>
                    <a:lnTo>
                      <a:pt x="325" y="875"/>
                    </a:lnTo>
                    <a:lnTo>
                      <a:pt x="323" y="869"/>
                    </a:lnTo>
                    <a:lnTo>
                      <a:pt x="319" y="865"/>
                    </a:lnTo>
                    <a:lnTo>
                      <a:pt x="313" y="865"/>
                    </a:lnTo>
                    <a:lnTo>
                      <a:pt x="309" y="867"/>
                    </a:lnTo>
                    <a:lnTo>
                      <a:pt x="306" y="869"/>
                    </a:lnTo>
                    <a:lnTo>
                      <a:pt x="302" y="873"/>
                    </a:lnTo>
                    <a:lnTo>
                      <a:pt x="298" y="879"/>
                    </a:lnTo>
                    <a:lnTo>
                      <a:pt x="296" y="884"/>
                    </a:lnTo>
                    <a:lnTo>
                      <a:pt x="294" y="890"/>
                    </a:lnTo>
                    <a:lnTo>
                      <a:pt x="290" y="896"/>
                    </a:lnTo>
                    <a:lnTo>
                      <a:pt x="289" y="901"/>
                    </a:lnTo>
                    <a:lnTo>
                      <a:pt x="287" y="907"/>
                    </a:lnTo>
                    <a:lnTo>
                      <a:pt x="285" y="913"/>
                    </a:lnTo>
                    <a:lnTo>
                      <a:pt x="283" y="916"/>
                    </a:lnTo>
                    <a:lnTo>
                      <a:pt x="281" y="922"/>
                    </a:lnTo>
                    <a:lnTo>
                      <a:pt x="279" y="924"/>
                    </a:lnTo>
                    <a:lnTo>
                      <a:pt x="275" y="928"/>
                    </a:lnTo>
                    <a:lnTo>
                      <a:pt x="273" y="930"/>
                    </a:lnTo>
                    <a:lnTo>
                      <a:pt x="262" y="928"/>
                    </a:lnTo>
                    <a:lnTo>
                      <a:pt x="252" y="928"/>
                    </a:lnTo>
                    <a:lnTo>
                      <a:pt x="241" y="928"/>
                    </a:lnTo>
                    <a:lnTo>
                      <a:pt x="230" y="926"/>
                    </a:lnTo>
                    <a:lnTo>
                      <a:pt x="218" y="924"/>
                    </a:lnTo>
                    <a:lnTo>
                      <a:pt x="207" y="922"/>
                    </a:lnTo>
                    <a:lnTo>
                      <a:pt x="196" y="920"/>
                    </a:lnTo>
                    <a:lnTo>
                      <a:pt x="184" y="916"/>
                    </a:lnTo>
                    <a:lnTo>
                      <a:pt x="173" y="915"/>
                    </a:lnTo>
                    <a:lnTo>
                      <a:pt x="161" y="911"/>
                    </a:lnTo>
                    <a:lnTo>
                      <a:pt x="150" y="907"/>
                    </a:lnTo>
                    <a:lnTo>
                      <a:pt x="139" y="903"/>
                    </a:lnTo>
                    <a:lnTo>
                      <a:pt x="129" y="899"/>
                    </a:lnTo>
                    <a:lnTo>
                      <a:pt x="118" y="896"/>
                    </a:lnTo>
                    <a:lnTo>
                      <a:pt x="108" y="892"/>
                    </a:lnTo>
                    <a:lnTo>
                      <a:pt x="99" y="886"/>
                    </a:lnTo>
                    <a:lnTo>
                      <a:pt x="89" y="880"/>
                    </a:lnTo>
                    <a:lnTo>
                      <a:pt x="80" y="877"/>
                    </a:lnTo>
                    <a:lnTo>
                      <a:pt x="72" y="871"/>
                    </a:lnTo>
                    <a:lnTo>
                      <a:pt x="65" y="865"/>
                    </a:lnTo>
                    <a:lnTo>
                      <a:pt x="59" y="860"/>
                    </a:lnTo>
                    <a:lnTo>
                      <a:pt x="51" y="854"/>
                    </a:lnTo>
                    <a:lnTo>
                      <a:pt x="47" y="848"/>
                    </a:lnTo>
                    <a:lnTo>
                      <a:pt x="42" y="842"/>
                    </a:lnTo>
                    <a:lnTo>
                      <a:pt x="38" y="837"/>
                    </a:lnTo>
                    <a:lnTo>
                      <a:pt x="36" y="831"/>
                    </a:lnTo>
                    <a:lnTo>
                      <a:pt x="34" y="823"/>
                    </a:lnTo>
                    <a:lnTo>
                      <a:pt x="32" y="818"/>
                    </a:lnTo>
                    <a:lnTo>
                      <a:pt x="32" y="812"/>
                    </a:lnTo>
                    <a:lnTo>
                      <a:pt x="34" y="805"/>
                    </a:lnTo>
                    <a:lnTo>
                      <a:pt x="36" y="799"/>
                    </a:lnTo>
                    <a:lnTo>
                      <a:pt x="40" y="793"/>
                    </a:lnTo>
                    <a:lnTo>
                      <a:pt x="44" y="787"/>
                    </a:lnTo>
                    <a:lnTo>
                      <a:pt x="47" y="786"/>
                    </a:lnTo>
                    <a:lnTo>
                      <a:pt x="53" y="786"/>
                    </a:lnTo>
                    <a:lnTo>
                      <a:pt x="59" y="786"/>
                    </a:lnTo>
                    <a:lnTo>
                      <a:pt x="65" y="787"/>
                    </a:lnTo>
                    <a:lnTo>
                      <a:pt x="70" y="789"/>
                    </a:lnTo>
                    <a:lnTo>
                      <a:pt x="76" y="793"/>
                    </a:lnTo>
                    <a:lnTo>
                      <a:pt x="84" y="797"/>
                    </a:lnTo>
                    <a:lnTo>
                      <a:pt x="89" y="803"/>
                    </a:lnTo>
                    <a:lnTo>
                      <a:pt x="97" y="806"/>
                    </a:lnTo>
                    <a:lnTo>
                      <a:pt x="103" y="810"/>
                    </a:lnTo>
                    <a:lnTo>
                      <a:pt x="110" y="816"/>
                    </a:lnTo>
                    <a:lnTo>
                      <a:pt x="116" y="818"/>
                    </a:lnTo>
                    <a:lnTo>
                      <a:pt x="122" y="822"/>
                    </a:lnTo>
                    <a:lnTo>
                      <a:pt x="127" y="823"/>
                    </a:lnTo>
                    <a:lnTo>
                      <a:pt x="133" y="823"/>
                    </a:lnTo>
                    <a:lnTo>
                      <a:pt x="137" y="820"/>
                    </a:lnTo>
                    <a:lnTo>
                      <a:pt x="142" y="814"/>
                    </a:lnTo>
                    <a:lnTo>
                      <a:pt x="146" y="806"/>
                    </a:lnTo>
                    <a:lnTo>
                      <a:pt x="150" y="797"/>
                    </a:lnTo>
                    <a:lnTo>
                      <a:pt x="154" y="787"/>
                    </a:lnTo>
                    <a:lnTo>
                      <a:pt x="158" y="776"/>
                    </a:lnTo>
                    <a:lnTo>
                      <a:pt x="159" y="765"/>
                    </a:lnTo>
                    <a:lnTo>
                      <a:pt x="161" y="755"/>
                    </a:lnTo>
                    <a:lnTo>
                      <a:pt x="161" y="746"/>
                    </a:lnTo>
                    <a:lnTo>
                      <a:pt x="161" y="736"/>
                    </a:lnTo>
                    <a:lnTo>
                      <a:pt x="159" y="730"/>
                    </a:lnTo>
                    <a:lnTo>
                      <a:pt x="156" y="725"/>
                    </a:lnTo>
                    <a:lnTo>
                      <a:pt x="150" y="723"/>
                    </a:lnTo>
                    <a:lnTo>
                      <a:pt x="144" y="723"/>
                    </a:lnTo>
                    <a:lnTo>
                      <a:pt x="135" y="727"/>
                    </a:lnTo>
                    <a:lnTo>
                      <a:pt x="125" y="734"/>
                    </a:lnTo>
                    <a:lnTo>
                      <a:pt x="118" y="742"/>
                    </a:lnTo>
                    <a:lnTo>
                      <a:pt x="110" y="748"/>
                    </a:lnTo>
                    <a:lnTo>
                      <a:pt x="104" y="753"/>
                    </a:lnTo>
                    <a:lnTo>
                      <a:pt x="97" y="757"/>
                    </a:lnTo>
                    <a:lnTo>
                      <a:pt x="91" y="761"/>
                    </a:lnTo>
                    <a:lnTo>
                      <a:pt x="84" y="761"/>
                    </a:lnTo>
                    <a:lnTo>
                      <a:pt x="78" y="763"/>
                    </a:lnTo>
                    <a:lnTo>
                      <a:pt x="72" y="763"/>
                    </a:lnTo>
                    <a:lnTo>
                      <a:pt x="66" y="763"/>
                    </a:lnTo>
                    <a:lnTo>
                      <a:pt x="61" y="761"/>
                    </a:lnTo>
                    <a:lnTo>
                      <a:pt x="55" y="757"/>
                    </a:lnTo>
                    <a:lnTo>
                      <a:pt x="49" y="755"/>
                    </a:lnTo>
                    <a:lnTo>
                      <a:pt x="46" y="751"/>
                    </a:lnTo>
                    <a:lnTo>
                      <a:pt x="42" y="746"/>
                    </a:lnTo>
                    <a:lnTo>
                      <a:pt x="38" y="740"/>
                    </a:lnTo>
                    <a:lnTo>
                      <a:pt x="34" y="734"/>
                    </a:lnTo>
                    <a:lnTo>
                      <a:pt x="34" y="732"/>
                    </a:lnTo>
                    <a:lnTo>
                      <a:pt x="32" y="729"/>
                    </a:lnTo>
                    <a:lnTo>
                      <a:pt x="30" y="727"/>
                    </a:lnTo>
                    <a:lnTo>
                      <a:pt x="29" y="723"/>
                    </a:lnTo>
                    <a:lnTo>
                      <a:pt x="27" y="719"/>
                    </a:lnTo>
                    <a:lnTo>
                      <a:pt x="23" y="715"/>
                    </a:lnTo>
                    <a:lnTo>
                      <a:pt x="21" y="712"/>
                    </a:lnTo>
                    <a:lnTo>
                      <a:pt x="19" y="708"/>
                    </a:lnTo>
                    <a:lnTo>
                      <a:pt x="15" y="704"/>
                    </a:lnTo>
                    <a:lnTo>
                      <a:pt x="13" y="700"/>
                    </a:lnTo>
                    <a:lnTo>
                      <a:pt x="11" y="696"/>
                    </a:lnTo>
                    <a:lnTo>
                      <a:pt x="8" y="693"/>
                    </a:lnTo>
                    <a:lnTo>
                      <a:pt x="6" y="689"/>
                    </a:lnTo>
                    <a:lnTo>
                      <a:pt x="4" y="685"/>
                    </a:lnTo>
                    <a:lnTo>
                      <a:pt x="2" y="681"/>
                    </a:lnTo>
                    <a:lnTo>
                      <a:pt x="0" y="679"/>
                    </a:lnTo>
                    <a:lnTo>
                      <a:pt x="2" y="677"/>
                    </a:lnTo>
                    <a:lnTo>
                      <a:pt x="2" y="674"/>
                    </a:lnTo>
                    <a:lnTo>
                      <a:pt x="4" y="672"/>
                    </a:lnTo>
                    <a:lnTo>
                      <a:pt x="4" y="668"/>
                    </a:lnTo>
                    <a:lnTo>
                      <a:pt x="6" y="666"/>
                    </a:lnTo>
                    <a:lnTo>
                      <a:pt x="8" y="662"/>
                    </a:lnTo>
                    <a:lnTo>
                      <a:pt x="10" y="658"/>
                    </a:lnTo>
                    <a:lnTo>
                      <a:pt x="11" y="655"/>
                    </a:lnTo>
                    <a:lnTo>
                      <a:pt x="11" y="653"/>
                    </a:lnTo>
                    <a:lnTo>
                      <a:pt x="13" y="649"/>
                    </a:lnTo>
                    <a:lnTo>
                      <a:pt x="15" y="647"/>
                    </a:lnTo>
                    <a:lnTo>
                      <a:pt x="17" y="643"/>
                    </a:lnTo>
                    <a:lnTo>
                      <a:pt x="21" y="641"/>
                    </a:lnTo>
                    <a:lnTo>
                      <a:pt x="23" y="639"/>
                    </a:lnTo>
                    <a:lnTo>
                      <a:pt x="25" y="638"/>
                    </a:lnTo>
                    <a:lnTo>
                      <a:pt x="27" y="638"/>
                    </a:lnTo>
                    <a:lnTo>
                      <a:pt x="30" y="638"/>
                    </a:lnTo>
                    <a:lnTo>
                      <a:pt x="34" y="638"/>
                    </a:lnTo>
                    <a:lnTo>
                      <a:pt x="42" y="636"/>
                    </a:lnTo>
                    <a:lnTo>
                      <a:pt x="47" y="636"/>
                    </a:lnTo>
                    <a:lnTo>
                      <a:pt x="57" y="636"/>
                    </a:lnTo>
                    <a:lnTo>
                      <a:pt x="65" y="634"/>
                    </a:lnTo>
                    <a:lnTo>
                      <a:pt x="74" y="634"/>
                    </a:lnTo>
                    <a:lnTo>
                      <a:pt x="84" y="632"/>
                    </a:lnTo>
                    <a:lnTo>
                      <a:pt x="93" y="632"/>
                    </a:lnTo>
                    <a:lnTo>
                      <a:pt x="101" y="632"/>
                    </a:lnTo>
                    <a:lnTo>
                      <a:pt x="110" y="632"/>
                    </a:lnTo>
                    <a:lnTo>
                      <a:pt x="118" y="630"/>
                    </a:lnTo>
                    <a:lnTo>
                      <a:pt x="123" y="630"/>
                    </a:lnTo>
                    <a:lnTo>
                      <a:pt x="131" y="630"/>
                    </a:lnTo>
                    <a:lnTo>
                      <a:pt x="135" y="630"/>
                    </a:lnTo>
                    <a:lnTo>
                      <a:pt x="139" y="630"/>
                    </a:lnTo>
                    <a:lnTo>
                      <a:pt x="148" y="630"/>
                    </a:lnTo>
                    <a:lnTo>
                      <a:pt x="159" y="632"/>
                    </a:lnTo>
                    <a:lnTo>
                      <a:pt x="171" y="636"/>
                    </a:lnTo>
                    <a:lnTo>
                      <a:pt x="180" y="638"/>
                    </a:lnTo>
                    <a:lnTo>
                      <a:pt x="192" y="641"/>
                    </a:lnTo>
                    <a:lnTo>
                      <a:pt x="203" y="645"/>
                    </a:lnTo>
                    <a:lnTo>
                      <a:pt x="213" y="649"/>
                    </a:lnTo>
                    <a:lnTo>
                      <a:pt x="222" y="653"/>
                    </a:lnTo>
                    <a:lnTo>
                      <a:pt x="233" y="656"/>
                    </a:lnTo>
                    <a:lnTo>
                      <a:pt x="243" y="662"/>
                    </a:lnTo>
                    <a:lnTo>
                      <a:pt x="252" y="666"/>
                    </a:lnTo>
                    <a:lnTo>
                      <a:pt x="264" y="670"/>
                    </a:lnTo>
                    <a:lnTo>
                      <a:pt x="273" y="672"/>
                    </a:lnTo>
                    <a:lnTo>
                      <a:pt x="283" y="675"/>
                    </a:lnTo>
                    <a:lnTo>
                      <a:pt x="294" y="679"/>
                    </a:lnTo>
                    <a:lnTo>
                      <a:pt x="304" y="681"/>
                    </a:lnTo>
                    <a:lnTo>
                      <a:pt x="321" y="681"/>
                    </a:lnTo>
                    <a:lnTo>
                      <a:pt x="332" y="681"/>
                    </a:lnTo>
                    <a:lnTo>
                      <a:pt x="342" y="677"/>
                    </a:lnTo>
                    <a:lnTo>
                      <a:pt x="347" y="674"/>
                    </a:lnTo>
                    <a:lnTo>
                      <a:pt x="351" y="666"/>
                    </a:lnTo>
                    <a:lnTo>
                      <a:pt x="351" y="658"/>
                    </a:lnTo>
                    <a:lnTo>
                      <a:pt x="349" y="651"/>
                    </a:lnTo>
                    <a:lnTo>
                      <a:pt x="345" y="641"/>
                    </a:lnTo>
                    <a:lnTo>
                      <a:pt x="340" y="634"/>
                    </a:lnTo>
                    <a:lnTo>
                      <a:pt x="332" y="626"/>
                    </a:lnTo>
                    <a:lnTo>
                      <a:pt x="325" y="619"/>
                    </a:lnTo>
                    <a:lnTo>
                      <a:pt x="313" y="613"/>
                    </a:lnTo>
                    <a:lnTo>
                      <a:pt x="302" y="607"/>
                    </a:lnTo>
                    <a:lnTo>
                      <a:pt x="290" y="605"/>
                    </a:lnTo>
                    <a:lnTo>
                      <a:pt x="277" y="603"/>
                    </a:lnTo>
                    <a:lnTo>
                      <a:pt x="264" y="605"/>
                    </a:lnTo>
                    <a:lnTo>
                      <a:pt x="258" y="611"/>
                    </a:lnTo>
                    <a:lnTo>
                      <a:pt x="251" y="615"/>
                    </a:lnTo>
                    <a:lnTo>
                      <a:pt x="243" y="619"/>
                    </a:lnTo>
                    <a:lnTo>
                      <a:pt x="233" y="620"/>
                    </a:lnTo>
                    <a:lnTo>
                      <a:pt x="224" y="622"/>
                    </a:lnTo>
                    <a:lnTo>
                      <a:pt x="213" y="624"/>
                    </a:lnTo>
                    <a:lnTo>
                      <a:pt x="203" y="624"/>
                    </a:lnTo>
                    <a:lnTo>
                      <a:pt x="194" y="624"/>
                    </a:lnTo>
                    <a:lnTo>
                      <a:pt x="182" y="624"/>
                    </a:lnTo>
                    <a:lnTo>
                      <a:pt x="173" y="624"/>
                    </a:lnTo>
                    <a:lnTo>
                      <a:pt x="163" y="624"/>
                    </a:lnTo>
                    <a:lnTo>
                      <a:pt x="156" y="624"/>
                    </a:lnTo>
                    <a:lnTo>
                      <a:pt x="150" y="622"/>
                    </a:lnTo>
                    <a:lnTo>
                      <a:pt x="144" y="622"/>
                    </a:lnTo>
                    <a:lnTo>
                      <a:pt x="140" y="622"/>
                    </a:lnTo>
                    <a:lnTo>
                      <a:pt x="139" y="622"/>
                    </a:lnTo>
                    <a:lnTo>
                      <a:pt x="129" y="622"/>
                    </a:lnTo>
                    <a:lnTo>
                      <a:pt x="122" y="622"/>
                    </a:lnTo>
                    <a:lnTo>
                      <a:pt x="112" y="622"/>
                    </a:lnTo>
                    <a:lnTo>
                      <a:pt x="104" y="622"/>
                    </a:lnTo>
                    <a:lnTo>
                      <a:pt x="99" y="622"/>
                    </a:lnTo>
                    <a:lnTo>
                      <a:pt x="91" y="624"/>
                    </a:lnTo>
                    <a:lnTo>
                      <a:pt x="84" y="622"/>
                    </a:lnTo>
                    <a:lnTo>
                      <a:pt x="78" y="622"/>
                    </a:lnTo>
                    <a:lnTo>
                      <a:pt x="72" y="622"/>
                    </a:lnTo>
                    <a:lnTo>
                      <a:pt x="65" y="620"/>
                    </a:lnTo>
                    <a:lnTo>
                      <a:pt x="59" y="619"/>
                    </a:lnTo>
                    <a:lnTo>
                      <a:pt x="51" y="617"/>
                    </a:lnTo>
                    <a:lnTo>
                      <a:pt x="46" y="615"/>
                    </a:lnTo>
                    <a:lnTo>
                      <a:pt x="38" y="611"/>
                    </a:lnTo>
                    <a:lnTo>
                      <a:pt x="30" y="607"/>
                    </a:lnTo>
                    <a:lnTo>
                      <a:pt x="23" y="601"/>
                    </a:lnTo>
                    <a:lnTo>
                      <a:pt x="21" y="601"/>
                    </a:lnTo>
                    <a:lnTo>
                      <a:pt x="19" y="600"/>
                    </a:lnTo>
                    <a:lnTo>
                      <a:pt x="17" y="596"/>
                    </a:lnTo>
                    <a:lnTo>
                      <a:pt x="15" y="594"/>
                    </a:lnTo>
                    <a:lnTo>
                      <a:pt x="15" y="590"/>
                    </a:lnTo>
                    <a:lnTo>
                      <a:pt x="13" y="588"/>
                    </a:lnTo>
                    <a:lnTo>
                      <a:pt x="11" y="584"/>
                    </a:lnTo>
                    <a:lnTo>
                      <a:pt x="10" y="581"/>
                    </a:lnTo>
                    <a:lnTo>
                      <a:pt x="10" y="577"/>
                    </a:lnTo>
                    <a:lnTo>
                      <a:pt x="8" y="575"/>
                    </a:lnTo>
                    <a:lnTo>
                      <a:pt x="8" y="571"/>
                    </a:lnTo>
                    <a:lnTo>
                      <a:pt x="6" y="567"/>
                    </a:lnTo>
                    <a:lnTo>
                      <a:pt x="6" y="564"/>
                    </a:lnTo>
                    <a:lnTo>
                      <a:pt x="4" y="562"/>
                    </a:lnTo>
                    <a:lnTo>
                      <a:pt x="4" y="558"/>
                    </a:lnTo>
                    <a:lnTo>
                      <a:pt x="4" y="556"/>
                    </a:lnTo>
                    <a:lnTo>
                      <a:pt x="4" y="550"/>
                    </a:lnTo>
                    <a:lnTo>
                      <a:pt x="6" y="543"/>
                    </a:lnTo>
                    <a:lnTo>
                      <a:pt x="6" y="535"/>
                    </a:lnTo>
                    <a:lnTo>
                      <a:pt x="8" y="527"/>
                    </a:lnTo>
                    <a:lnTo>
                      <a:pt x="10" y="518"/>
                    </a:lnTo>
                    <a:lnTo>
                      <a:pt x="11" y="508"/>
                    </a:lnTo>
                    <a:lnTo>
                      <a:pt x="15" y="501"/>
                    </a:lnTo>
                    <a:lnTo>
                      <a:pt x="17" y="489"/>
                    </a:lnTo>
                    <a:lnTo>
                      <a:pt x="21" y="480"/>
                    </a:lnTo>
                    <a:lnTo>
                      <a:pt x="25" y="471"/>
                    </a:lnTo>
                    <a:lnTo>
                      <a:pt x="30" y="459"/>
                    </a:lnTo>
                    <a:lnTo>
                      <a:pt x="34" y="450"/>
                    </a:lnTo>
                    <a:lnTo>
                      <a:pt x="40" y="438"/>
                    </a:lnTo>
                    <a:lnTo>
                      <a:pt x="46" y="429"/>
                    </a:lnTo>
                    <a:lnTo>
                      <a:pt x="53" y="419"/>
                    </a:lnTo>
                    <a:lnTo>
                      <a:pt x="59" y="408"/>
                    </a:lnTo>
                    <a:lnTo>
                      <a:pt x="66" y="398"/>
                    </a:lnTo>
                    <a:lnTo>
                      <a:pt x="74" y="389"/>
                    </a:lnTo>
                    <a:lnTo>
                      <a:pt x="82" y="379"/>
                    </a:lnTo>
                    <a:lnTo>
                      <a:pt x="89" y="372"/>
                    </a:lnTo>
                    <a:lnTo>
                      <a:pt x="99" y="362"/>
                    </a:lnTo>
                    <a:lnTo>
                      <a:pt x="108" y="355"/>
                    </a:lnTo>
                    <a:lnTo>
                      <a:pt x="118" y="347"/>
                    </a:lnTo>
                    <a:lnTo>
                      <a:pt x="127" y="341"/>
                    </a:lnTo>
                    <a:lnTo>
                      <a:pt x="139" y="336"/>
                    </a:lnTo>
                    <a:lnTo>
                      <a:pt x="148" y="330"/>
                    </a:lnTo>
                    <a:lnTo>
                      <a:pt x="159" y="326"/>
                    </a:lnTo>
                    <a:lnTo>
                      <a:pt x="173" y="323"/>
                    </a:lnTo>
                    <a:lnTo>
                      <a:pt x="184" y="319"/>
                    </a:lnTo>
                    <a:lnTo>
                      <a:pt x="197" y="319"/>
                    </a:lnTo>
                    <a:lnTo>
                      <a:pt x="211" y="317"/>
                    </a:lnTo>
                    <a:lnTo>
                      <a:pt x="224" y="319"/>
                    </a:lnTo>
                    <a:lnTo>
                      <a:pt x="226" y="319"/>
                    </a:lnTo>
                    <a:lnTo>
                      <a:pt x="232" y="323"/>
                    </a:lnTo>
                    <a:lnTo>
                      <a:pt x="237" y="326"/>
                    </a:lnTo>
                    <a:lnTo>
                      <a:pt x="247" y="330"/>
                    </a:lnTo>
                    <a:lnTo>
                      <a:pt x="256" y="336"/>
                    </a:lnTo>
                    <a:lnTo>
                      <a:pt x="268" y="341"/>
                    </a:lnTo>
                    <a:lnTo>
                      <a:pt x="279" y="347"/>
                    </a:lnTo>
                    <a:lnTo>
                      <a:pt x="290" y="353"/>
                    </a:lnTo>
                    <a:lnTo>
                      <a:pt x="302" y="357"/>
                    </a:lnTo>
                    <a:lnTo>
                      <a:pt x="313" y="362"/>
                    </a:lnTo>
                    <a:lnTo>
                      <a:pt x="323" y="366"/>
                    </a:lnTo>
                    <a:lnTo>
                      <a:pt x="330" y="368"/>
                    </a:lnTo>
                    <a:lnTo>
                      <a:pt x="338" y="368"/>
                    </a:lnTo>
                    <a:lnTo>
                      <a:pt x="344" y="366"/>
                    </a:lnTo>
                    <a:lnTo>
                      <a:pt x="345" y="364"/>
                    </a:lnTo>
                    <a:lnTo>
                      <a:pt x="344" y="359"/>
                    </a:lnTo>
                    <a:lnTo>
                      <a:pt x="344" y="357"/>
                    </a:lnTo>
                    <a:lnTo>
                      <a:pt x="342" y="355"/>
                    </a:lnTo>
                    <a:lnTo>
                      <a:pt x="338" y="353"/>
                    </a:lnTo>
                    <a:lnTo>
                      <a:pt x="336" y="351"/>
                    </a:lnTo>
                    <a:lnTo>
                      <a:pt x="336" y="349"/>
                    </a:lnTo>
                    <a:lnTo>
                      <a:pt x="326" y="345"/>
                    </a:lnTo>
                    <a:lnTo>
                      <a:pt x="317" y="341"/>
                    </a:lnTo>
                    <a:lnTo>
                      <a:pt x="307" y="338"/>
                    </a:lnTo>
                    <a:lnTo>
                      <a:pt x="298" y="332"/>
                    </a:lnTo>
                    <a:lnTo>
                      <a:pt x="287" y="326"/>
                    </a:lnTo>
                    <a:lnTo>
                      <a:pt x="275" y="323"/>
                    </a:lnTo>
                    <a:lnTo>
                      <a:pt x="264" y="317"/>
                    </a:lnTo>
                    <a:lnTo>
                      <a:pt x="252" y="311"/>
                    </a:lnTo>
                    <a:lnTo>
                      <a:pt x="241" y="305"/>
                    </a:lnTo>
                    <a:lnTo>
                      <a:pt x="228" y="302"/>
                    </a:lnTo>
                    <a:lnTo>
                      <a:pt x="216" y="296"/>
                    </a:lnTo>
                    <a:lnTo>
                      <a:pt x="205" y="290"/>
                    </a:lnTo>
                    <a:lnTo>
                      <a:pt x="194" y="286"/>
                    </a:lnTo>
                    <a:lnTo>
                      <a:pt x="182" y="281"/>
                    </a:lnTo>
                    <a:lnTo>
                      <a:pt x="171" y="277"/>
                    </a:lnTo>
                    <a:lnTo>
                      <a:pt x="161" y="273"/>
                    </a:lnTo>
                    <a:lnTo>
                      <a:pt x="161" y="271"/>
                    </a:lnTo>
                    <a:lnTo>
                      <a:pt x="161" y="269"/>
                    </a:lnTo>
                    <a:lnTo>
                      <a:pt x="159" y="267"/>
                    </a:lnTo>
                    <a:lnTo>
                      <a:pt x="159" y="266"/>
                    </a:lnTo>
                    <a:lnTo>
                      <a:pt x="158" y="264"/>
                    </a:lnTo>
                    <a:lnTo>
                      <a:pt x="158" y="262"/>
                    </a:lnTo>
                    <a:lnTo>
                      <a:pt x="159" y="258"/>
                    </a:lnTo>
                    <a:lnTo>
                      <a:pt x="163" y="256"/>
                    </a:lnTo>
                    <a:lnTo>
                      <a:pt x="167" y="252"/>
                    </a:lnTo>
                    <a:lnTo>
                      <a:pt x="175" y="248"/>
                    </a:lnTo>
                    <a:lnTo>
                      <a:pt x="182" y="243"/>
                    </a:lnTo>
                    <a:lnTo>
                      <a:pt x="192" y="239"/>
                    </a:lnTo>
                    <a:lnTo>
                      <a:pt x="201" y="233"/>
                    </a:lnTo>
                    <a:lnTo>
                      <a:pt x="211" y="228"/>
                    </a:lnTo>
                    <a:lnTo>
                      <a:pt x="220" y="222"/>
                    </a:lnTo>
                    <a:lnTo>
                      <a:pt x="232" y="216"/>
                    </a:lnTo>
                    <a:lnTo>
                      <a:pt x="241" y="212"/>
                    </a:lnTo>
                    <a:lnTo>
                      <a:pt x="249" y="209"/>
                    </a:lnTo>
                    <a:lnTo>
                      <a:pt x="256" y="203"/>
                    </a:lnTo>
                    <a:lnTo>
                      <a:pt x="262" y="201"/>
                    </a:lnTo>
                    <a:lnTo>
                      <a:pt x="268" y="199"/>
                    </a:lnTo>
                    <a:lnTo>
                      <a:pt x="270" y="197"/>
                    </a:lnTo>
                    <a:lnTo>
                      <a:pt x="277" y="193"/>
                    </a:lnTo>
                    <a:lnTo>
                      <a:pt x="287" y="190"/>
                    </a:lnTo>
                    <a:lnTo>
                      <a:pt x="292" y="186"/>
                    </a:lnTo>
                    <a:lnTo>
                      <a:pt x="300" y="184"/>
                    </a:lnTo>
                    <a:lnTo>
                      <a:pt x="307" y="180"/>
                    </a:lnTo>
                    <a:lnTo>
                      <a:pt x="315" y="178"/>
                    </a:lnTo>
                    <a:lnTo>
                      <a:pt x="323" y="174"/>
                    </a:lnTo>
                    <a:lnTo>
                      <a:pt x="330" y="173"/>
                    </a:lnTo>
                    <a:lnTo>
                      <a:pt x="338" y="171"/>
                    </a:lnTo>
                    <a:lnTo>
                      <a:pt x="345" y="171"/>
                    </a:lnTo>
                    <a:lnTo>
                      <a:pt x="353" y="169"/>
                    </a:lnTo>
                    <a:lnTo>
                      <a:pt x="361" y="167"/>
                    </a:lnTo>
                    <a:lnTo>
                      <a:pt x="366" y="167"/>
                    </a:lnTo>
                    <a:lnTo>
                      <a:pt x="374" y="165"/>
                    </a:lnTo>
                    <a:lnTo>
                      <a:pt x="382" y="165"/>
                    </a:lnTo>
                    <a:lnTo>
                      <a:pt x="389" y="163"/>
                    </a:lnTo>
                    <a:lnTo>
                      <a:pt x="397" y="163"/>
                    </a:lnTo>
                    <a:lnTo>
                      <a:pt x="404" y="163"/>
                    </a:lnTo>
                    <a:lnTo>
                      <a:pt x="412" y="161"/>
                    </a:lnTo>
                    <a:lnTo>
                      <a:pt x="419" y="161"/>
                    </a:lnTo>
                    <a:lnTo>
                      <a:pt x="427" y="161"/>
                    </a:lnTo>
                    <a:lnTo>
                      <a:pt x="435" y="161"/>
                    </a:lnTo>
                    <a:lnTo>
                      <a:pt x="442" y="161"/>
                    </a:lnTo>
                    <a:lnTo>
                      <a:pt x="452" y="159"/>
                    </a:lnTo>
                    <a:lnTo>
                      <a:pt x="459" y="159"/>
                    </a:lnTo>
                    <a:lnTo>
                      <a:pt x="469" y="159"/>
                    </a:lnTo>
                    <a:lnTo>
                      <a:pt x="476" y="159"/>
                    </a:lnTo>
                    <a:lnTo>
                      <a:pt x="486" y="159"/>
                    </a:lnTo>
                    <a:lnTo>
                      <a:pt x="495" y="159"/>
                    </a:lnTo>
                    <a:lnTo>
                      <a:pt x="505" y="157"/>
                    </a:lnTo>
                    <a:lnTo>
                      <a:pt x="512" y="157"/>
                    </a:lnTo>
                    <a:lnTo>
                      <a:pt x="524" y="157"/>
                    </a:lnTo>
                    <a:lnTo>
                      <a:pt x="512" y="154"/>
                    </a:lnTo>
                    <a:lnTo>
                      <a:pt x="503" y="150"/>
                    </a:lnTo>
                    <a:lnTo>
                      <a:pt x="495" y="146"/>
                    </a:lnTo>
                    <a:lnTo>
                      <a:pt x="488" y="142"/>
                    </a:lnTo>
                    <a:lnTo>
                      <a:pt x="482" y="138"/>
                    </a:lnTo>
                    <a:lnTo>
                      <a:pt x="476" y="137"/>
                    </a:lnTo>
                    <a:lnTo>
                      <a:pt x="473" y="133"/>
                    </a:lnTo>
                    <a:lnTo>
                      <a:pt x="469" y="129"/>
                    </a:lnTo>
                    <a:lnTo>
                      <a:pt x="465" y="127"/>
                    </a:lnTo>
                    <a:lnTo>
                      <a:pt x="463" y="123"/>
                    </a:lnTo>
                    <a:lnTo>
                      <a:pt x="463" y="119"/>
                    </a:lnTo>
                    <a:lnTo>
                      <a:pt x="463" y="116"/>
                    </a:lnTo>
                    <a:lnTo>
                      <a:pt x="463" y="112"/>
                    </a:lnTo>
                    <a:lnTo>
                      <a:pt x="465" y="108"/>
                    </a:lnTo>
                    <a:lnTo>
                      <a:pt x="467" y="102"/>
                    </a:lnTo>
                    <a:lnTo>
                      <a:pt x="469" y="99"/>
                    </a:lnTo>
                    <a:lnTo>
                      <a:pt x="475" y="87"/>
                    </a:lnTo>
                    <a:lnTo>
                      <a:pt x="486" y="76"/>
                    </a:lnTo>
                    <a:lnTo>
                      <a:pt x="497" y="66"/>
                    </a:lnTo>
                    <a:lnTo>
                      <a:pt x="512" y="57"/>
                    </a:lnTo>
                    <a:lnTo>
                      <a:pt x="530" y="49"/>
                    </a:lnTo>
                    <a:lnTo>
                      <a:pt x="547" y="44"/>
                    </a:lnTo>
                    <a:lnTo>
                      <a:pt x="566" y="38"/>
                    </a:lnTo>
                    <a:lnTo>
                      <a:pt x="585" y="34"/>
                    </a:lnTo>
                    <a:lnTo>
                      <a:pt x="604" y="32"/>
                    </a:lnTo>
                    <a:lnTo>
                      <a:pt x="623" y="30"/>
                    </a:lnTo>
                    <a:lnTo>
                      <a:pt x="640" y="30"/>
                    </a:lnTo>
                    <a:lnTo>
                      <a:pt x="655" y="34"/>
                    </a:lnTo>
                    <a:lnTo>
                      <a:pt x="670" y="38"/>
                    </a:lnTo>
                    <a:lnTo>
                      <a:pt x="681" y="44"/>
                    </a:lnTo>
                    <a:lnTo>
                      <a:pt x="691" y="53"/>
                    </a:lnTo>
                    <a:lnTo>
                      <a:pt x="698" y="63"/>
                    </a:lnTo>
                    <a:lnTo>
                      <a:pt x="700" y="63"/>
                    </a:lnTo>
                    <a:lnTo>
                      <a:pt x="697" y="55"/>
                    </a:lnTo>
                    <a:lnTo>
                      <a:pt x="693" y="45"/>
                    </a:lnTo>
                    <a:lnTo>
                      <a:pt x="693" y="38"/>
                    </a:lnTo>
                    <a:lnTo>
                      <a:pt x="693" y="30"/>
                    </a:lnTo>
                    <a:lnTo>
                      <a:pt x="695" y="25"/>
                    </a:lnTo>
                    <a:lnTo>
                      <a:pt x="698" y="19"/>
                    </a:lnTo>
                    <a:lnTo>
                      <a:pt x="704" y="15"/>
                    </a:lnTo>
                    <a:lnTo>
                      <a:pt x="710" y="9"/>
                    </a:lnTo>
                    <a:lnTo>
                      <a:pt x="716" y="7"/>
                    </a:lnTo>
                    <a:lnTo>
                      <a:pt x="725" y="4"/>
                    </a:lnTo>
                    <a:lnTo>
                      <a:pt x="733" y="2"/>
                    </a:lnTo>
                    <a:lnTo>
                      <a:pt x="742" y="0"/>
                    </a:lnTo>
                    <a:lnTo>
                      <a:pt x="752" y="0"/>
                    </a:lnTo>
                    <a:lnTo>
                      <a:pt x="763" y="0"/>
                    </a:lnTo>
                    <a:lnTo>
                      <a:pt x="772" y="0"/>
                    </a:lnTo>
                    <a:lnTo>
                      <a:pt x="784" y="0"/>
                    </a:lnTo>
                    <a:lnTo>
                      <a:pt x="795" y="2"/>
                    </a:lnTo>
                    <a:lnTo>
                      <a:pt x="807" y="4"/>
                    </a:lnTo>
                    <a:lnTo>
                      <a:pt x="818" y="7"/>
                    </a:lnTo>
                    <a:lnTo>
                      <a:pt x="829" y="9"/>
                    </a:lnTo>
                    <a:lnTo>
                      <a:pt x="839" y="13"/>
                    </a:lnTo>
                    <a:lnTo>
                      <a:pt x="850" y="17"/>
                    </a:lnTo>
                    <a:lnTo>
                      <a:pt x="860" y="23"/>
                    </a:lnTo>
                    <a:lnTo>
                      <a:pt x="869" y="26"/>
                    </a:lnTo>
                    <a:lnTo>
                      <a:pt x="877" y="32"/>
                    </a:lnTo>
                    <a:lnTo>
                      <a:pt x="884" y="38"/>
                    </a:lnTo>
                    <a:lnTo>
                      <a:pt x="892" y="45"/>
                    </a:lnTo>
                    <a:lnTo>
                      <a:pt x="898" y="51"/>
                    </a:lnTo>
                    <a:lnTo>
                      <a:pt x="902" y="59"/>
                    </a:lnTo>
                    <a:lnTo>
                      <a:pt x="905" y="66"/>
                    </a:lnTo>
                    <a:lnTo>
                      <a:pt x="905" y="76"/>
                    </a:lnTo>
                    <a:lnTo>
                      <a:pt x="907" y="83"/>
                    </a:lnTo>
                    <a:lnTo>
                      <a:pt x="907" y="85"/>
                    </a:lnTo>
                    <a:lnTo>
                      <a:pt x="907" y="89"/>
                    </a:lnTo>
                    <a:lnTo>
                      <a:pt x="907" y="91"/>
                    </a:lnTo>
                    <a:lnTo>
                      <a:pt x="907" y="95"/>
                    </a:lnTo>
                    <a:lnTo>
                      <a:pt x="909" y="99"/>
                    </a:lnTo>
                    <a:lnTo>
                      <a:pt x="909" y="104"/>
                    </a:lnTo>
                    <a:lnTo>
                      <a:pt x="909" y="108"/>
                    </a:lnTo>
                    <a:lnTo>
                      <a:pt x="911" y="114"/>
                    </a:lnTo>
                    <a:lnTo>
                      <a:pt x="911" y="118"/>
                    </a:lnTo>
                    <a:lnTo>
                      <a:pt x="913" y="123"/>
                    </a:lnTo>
                    <a:lnTo>
                      <a:pt x="913" y="127"/>
                    </a:lnTo>
                    <a:lnTo>
                      <a:pt x="915" y="133"/>
                    </a:lnTo>
                    <a:lnTo>
                      <a:pt x="915" y="137"/>
                    </a:lnTo>
                    <a:lnTo>
                      <a:pt x="915" y="140"/>
                    </a:lnTo>
                    <a:lnTo>
                      <a:pt x="915" y="142"/>
                    </a:lnTo>
                    <a:lnTo>
                      <a:pt x="915" y="146"/>
                    </a:lnTo>
                    <a:lnTo>
                      <a:pt x="911" y="148"/>
                    </a:lnTo>
                    <a:lnTo>
                      <a:pt x="905" y="150"/>
                    </a:lnTo>
                    <a:lnTo>
                      <a:pt x="900" y="152"/>
                    </a:lnTo>
                    <a:lnTo>
                      <a:pt x="894" y="156"/>
                    </a:lnTo>
                    <a:lnTo>
                      <a:pt x="888" y="157"/>
                    </a:lnTo>
                    <a:lnTo>
                      <a:pt x="883" y="159"/>
                    </a:lnTo>
                    <a:lnTo>
                      <a:pt x="877" y="161"/>
                    </a:lnTo>
                    <a:lnTo>
                      <a:pt x="871" y="163"/>
                    </a:lnTo>
                    <a:lnTo>
                      <a:pt x="864" y="165"/>
                    </a:lnTo>
                    <a:lnTo>
                      <a:pt x="858" y="167"/>
                    </a:lnTo>
                    <a:lnTo>
                      <a:pt x="852" y="171"/>
                    </a:lnTo>
                    <a:lnTo>
                      <a:pt x="848" y="173"/>
                    </a:lnTo>
                    <a:lnTo>
                      <a:pt x="843" y="174"/>
                    </a:lnTo>
                    <a:lnTo>
                      <a:pt x="839" y="178"/>
                    </a:lnTo>
                    <a:lnTo>
                      <a:pt x="835" y="180"/>
                    </a:lnTo>
                    <a:lnTo>
                      <a:pt x="833" y="184"/>
                    </a:lnTo>
                    <a:lnTo>
                      <a:pt x="837" y="182"/>
                    </a:lnTo>
                    <a:lnTo>
                      <a:pt x="841" y="180"/>
                    </a:lnTo>
                    <a:lnTo>
                      <a:pt x="846" y="178"/>
                    </a:lnTo>
                    <a:lnTo>
                      <a:pt x="850" y="176"/>
                    </a:lnTo>
                    <a:lnTo>
                      <a:pt x="858" y="176"/>
                    </a:lnTo>
                    <a:lnTo>
                      <a:pt x="864" y="174"/>
                    </a:lnTo>
                    <a:lnTo>
                      <a:pt x="869" y="173"/>
                    </a:lnTo>
                    <a:lnTo>
                      <a:pt x="875" y="173"/>
                    </a:lnTo>
                    <a:lnTo>
                      <a:pt x="883" y="171"/>
                    </a:lnTo>
                    <a:lnTo>
                      <a:pt x="888" y="171"/>
                    </a:lnTo>
                    <a:lnTo>
                      <a:pt x="896" y="171"/>
                    </a:lnTo>
                    <a:lnTo>
                      <a:pt x="902" y="171"/>
                    </a:lnTo>
                    <a:lnTo>
                      <a:pt x="907" y="171"/>
                    </a:lnTo>
                    <a:lnTo>
                      <a:pt x="915" y="171"/>
                    </a:lnTo>
                    <a:lnTo>
                      <a:pt x="920" y="169"/>
                    </a:lnTo>
                    <a:lnTo>
                      <a:pt x="926" y="169"/>
                    </a:lnTo>
                    <a:lnTo>
                      <a:pt x="936" y="281"/>
                    </a:lnTo>
                    <a:lnTo>
                      <a:pt x="934" y="281"/>
                    </a:lnTo>
                    <a:lnTo>
                      <a:pt x="930" y="283"/>
                    </a:lnTo>
                    <a:lnTo>
                      <a:pt x="930" y="285"/>
                    </a:lnTo>
                    <a:lnTo>
                      <a:pt x="922" y="292"/>
                    </a:lnTo>
                    <a:lnTo>
                      <a:pt x="917" y="296"/>
                    </a:lnTo>
                    <a:lnTo>
                      <a:pt x="907" y="300"/>
                    </a:lnTo>
                    <a:lnTo>
                      <a:pt x="900" y="304"/>
                    </a:lnTo>
                    <a:lnTo>
                      <a:pt x="890" y="305"/>
                    </a:lnTo>
                    <a:lnTo>
                      <a:pt x="883" y="307"/>
                    </a:lnTo>
                    <a:lnTo>
                      <a:pt x="873" y="307"/>
                    </a:lnTo>
                    <a:lnTo>
                      <a:pt x="865" y="309"/>
                    </a:lnTo>
                    <a:lnTo>
                      <a:pt x="858" y="309"/>
                    </a:lnTo>
                    <a:lnTo>
                      <a:pt x="850" y="309"/>
                    </a:lnTo>
                    <a:lnTo>
                      <a:pt x="845" y="311"/>
                    </a:lnTo>
                    <a:lnTo>
                      <a:pt x="841" y="311"/>
                    </a:lnTo>
                    <a:lnTo>
                      <a:pt x="839" y="313"/>
                    </a:lnTo>
                    <a:lnTo>
                      <a:pt x="839" y="315"/>
                    </a:lnTo>
                    <a:lnTo>
                      <a:pt x="841" y="319"/>
                    </a:lnTo>
                    <a:lnTo>
                      <a:pt x="845" y="323"/>
                    </a:lnTo>
                    <a:lnTo>
                      <a:pt x="846" y="323"/>
                    </a:lnTo>
                    <a:lnTo>
                      <a:pt x="846" y="324"/>
                    </a:lnTo>
                    <a:lnTo>
                      <a:pt x="850" y="324"/>
                    </a:lnTo>
                    <a:lnTo>
                      <a:pt x="854" y="324"/>
                    </a:lnTo>
                    <a:lnTo>
                      <a:pt x="858" y="326"/>
                    </a:lnTo>
                    <a:lnTo>
                      <a:pt x="864" y="326"/>
                    </a:lnTo>
                    <a:lnTo>
                      <a:pt x="869" y="328"/>
                    </a:lnTo>
                    <a:lnTo>
                      <a:pt x="877" y="330"/>
                    </a:lnTo>
                    <a:lnTo>
                      <a:pt x="886" y="330"/>
                    </a:lnTo>
                    <a:lnTo>
                      <a:pt x="896" y="332"/>
                    </a:lnTo>
                    <a:lnTo>
                      <a:pt x="905" y="332"/>
                    </a:lnTo>
                    <a:lnTo>
                      <a:pt x="917" y="334"/>
                    </a:lnTo>
                    <a:lnTo>
                      <a:pt x="930" y="334"/>
                    </a:lnTo>
                    <a:lnTo>
                      <a:pt x="941" y="334"/>
                    </a:lnTo>
                    <a:lnTo>
                      <a:pt x="957" y="334"/>
                    </a:lnTo>
                    <a:lnTo>
                      <a:pt x="972" y="334"/>
                    </a:lnTo>
                    <a:lnTo>
                      <a:pt x="974" y="334"/>
                    </a:lnTo>
                    <a:lnTo>
                      <a:pt x="977" y="334"/>
                    </a:lnTo>
                    <a:lnTo>
                      <a:pt x="981" y="334"/>
                    </a:lnTo>
                    <a:lnTo>
                      <a:pt x="987" y="334"/>
                    </a:lnTo>
                    <a:lnTo>
                      <a:pt x="993" y="334"/>
                    </a:lnTo>
                    <a:lnTo>
                      <a:pt x="1000" y="332"/>
                    </a:lnTo>
                    <a:lnTo>
                      <a:pt x="1008" y="332"/>
                    </a:lnTo>
                    <a:lnTo>
                      <a:pt x="1015" y="330"/>
                    </a:lnTo>
                    <a:lnTo>
                      <a:pt x="1025" y="328"/>
                    </a:lnTo>
                    <a:lnTo>
                      <a:pt x="1032" y="326"/>
                    </a:lnTo>
                    <a:lnTo>
                      <a:pt x="1040" y="326"/>
                    </a:lnTo>
                    <a:lnTo>
                      <a:pt x="1046" y="323"/>
                    </a:lnTo>
                    <a:lnTo>
                      <a:pt x="1051" y="321"/>
                    </a:lnTo>
                    <a:lnTo>
                      <a:pt x="1057" y="319"/>
                    </a:lnTo>
                    <a:lnTo>
                      <a:pt x="1059" y="315"/>
                    </a:lnTo>
                    <a:lnTo>
                      <a:pt x="1061" y="311"/>
                    </a:lnTo>
                    <a:lnTo>
                      <a:pt x="1061" y="309"/>
                    </a:lnTo>
                    <a:lnTo>
                      <a:pt x="1059" y="307"/>
                    </a:lnTo>
                    <a:lnTo>
                      <a:pt x="1055" y="305"/>
                    </a:lnTo>
                    <a:lnTo>
                      <a:pt x="1051" y="304"/>
                    </a:lnTo>
                    <a:lnTo>
                      <a:pt x="1046" y="302"/>
                    </a:lnTo>
                    <a:lnTo>
                      <a:pt x="1040" y="302"/>
                    </a:lnTo>
                    <a:lnTo>
                      <a:pt x="1032" y="300"/>
                    </a:lnTo>
                    <a:lnTo>
                      <a:pt x="1025" y="300"/>
                    </a:lnTo>
                    <a:lnTo>
                      <a:pt x="1019" y="300"/>
                    </a:lnTo>
                    <a:lnTo>
                      <a:pt x="1012" y="298"/>
                    </a:lnTo>
                    <a:lnTo>
                      <a:pt x="1004" y="298"/>
                    </a:lnTo>
                    <a:lnTo>
                      <a:pt x="998" y="298"/>
                    </a:lnTo>
                    <a:lnTo>
                      <a:pt x="991" y="298"/>
                    </a:lnTo>
                    <a:lnTo>
                      <a:pt x="987" y="298"/>
                    </a:lnTo>
                    <a:lnTo>
                      <a:pt x="981" y="298"/>
                    </a:lnTo>
                    <a:lnTo>
                      <a:pt x="977" y="298"/>
                    </a:lnTo>
                    <a:lnTo>
                      <a:pt x="977" y="296"/>
                    </a:lnTo>
                    <a:lnTo>
                      <a:pt x="974" y="296"/>
                    </a:lnTo>
                    <a:lnTo>
                      <a:pt x="972" y="296"/>
                    </a:lnTo>
                    <a:lnTo>
                      <a:pt x="968" y="296"/>
                    </a:lnTo>
                    <a:lnTo>
                      <a:pt x="964" y="296"/>
                    </a:lnTo>
                    <a:lnTo>
                      <a:pt x="960" y="296"/>
                    </a:lnTo>
                    <a:lnTo>
                      <a:pt x="958" y="296"/>
                    </a:lnTo>
                    <a:lnTo>
                      <a:pt x="957" y="296"/>
                    </a:lnTo>
                    <a:lnTo>
                      <a:pt x="957" y="292"/>
                    </a:lnTo>
                    <a:lnTo>
                      <a:pt x="957" y="288"/>
                    </a:lnTo>
                    <a:lnTo>
                      <a:pt x="957" y="283"/>
                    </a:lnTo>
                    <a:lnTo>
                      <a:pt x="957" y="279"/>
                    </a:lnTo>
                    <a:lnTo>
                      <a:pt x="955" y="275"/>
                    </a:lnTo>
                    <a:lnTo>
                      <a:pt x="955" y="269"/>
                    </a:lnTo>
                    <a:lnTo>
                      <a:pt x="955" y="264"/>
                    </a:lnTo>
                    <a:lnTo>
                      <a:pt x="955" y="260"/>
                    </a:lnTo>
                    <a:lnTo>
                      <a:pt x="955" y="254"/>
                    </a:lnTo>
                    <a:lnTo>
                      <a:pt x="955" y="248"/>
                    </a:lnTo>
                    <a:lnTo>
                      <a:pt x="955" y="245"/>
                    </a:lnTo>
                    <a:lnTo>
                      <a:pt x="955" y="239"/>
                    </a:lnTo>
                    <a:lnTo>
                      <a:pt x="955" y="235"/>
                    </a:lnTo>
                    <a:lnTo>
                      <a:pt x="955" y="231"/>
                    </a:lnTo>
                    <a:lnTo>
                      <a:pt x="955" y="226"/>
                    </a:lnTo>
                    <a:lnTo>
                      <a:pt x="955" y="222"/>
                    </a:lnTo>
                    <a:lnTo>
                      <a:pt x="955" y="220"/>
                    </a:lnTo>
                    <a:lnTo>
                      <a:pt x="955" y="218"/>
                    </a:lnTo>
                    <a:lnTo>
                      <a:pt x="955" y="214"/>
                    </a:lnTo>
                    <a:lnTo>
                      <a:pt x="955" y="212"/>
                    </a:lnTo>
                    <a:lnTo>
                      <a:pt x="955" y="209"/>
                    </a:lnTo>
                    <a:lnTo>
                      <a:pt x="953" y="205"/>
                    </a:lnTo>
                    <a:lnTo>
                      <a:pt x="953" y="201"/>
                    </a:lnTo>
                    <a:lnTo>
                      <a:pt x="953" y="197"/>
                    </a:lnTo>
                    <a:lnTo>
                      <a:pt x="953" y="193"/>
                    </a:lnTo>
                    <a:lnTo>
                      <a:pt x="953" y="190"/>
                    </a:lnTo>
                    <a:lnTo>
                      <a:pt x="951" y="186"/>
                    </a:lnTo>
                    <a:lnTo>
                      <a:pt x="951" y="180"/>
                    </a:lnTo>
                    <a:lnTo>
                      <a:pt x="951" y="176"/>
                    </a:lnTo>
                    <a:lnTo>
                      <a:pt x="951" y="173"/>
                    </a:lnTo>
                    <a:lnTo>
                      <a:pt x="951" y="167"/>
                    </a:lnTo>
                    <a:lnTo>
                      <a:pt x="951" y="163"/>
                    </a:lnTo>
                    <a:lnTo>
                      <a:pt x="953" y="163"/>
                    </a:lnTo>
                    <a:lnTo>
                      <a:pt x="958" y="165"/>
                    </a:lnTo>
                    <a:lnTo>
                      <a:pt x="964" y="167"/>
                    </a:lnTo>
                    <a:lnTo>
                      <a:pt x="970" y="169"/>
                    </a:lnTo>
                    <a:lnTo>
                      <a:pt x="977" y="173"/>
                    </a:lnTo>
                    <a:lnTo>
                      <a:pt x="987" y="174"/>
                    </a:lnTo>
                    <a:lnTo>
                      <a:pt x="995" y="178"/>
                    </a:lnTo>
                    <a:lnTo>
                      <a:pt x="1002" y="180"/>
                    </a:lnTo>
                    <a:lnTo>
                      <a:pt x="1012" y="184"/>
                    </a:lnTo>
                    <a:lnTo>
                      <a:pt x="1019" y="186"/>
                    </a:lnTo>
                    <a:lnTo>
                      <a:pt x="1027" y="188"/>
                    </a:lnTo>
                    <a:lnTo>
                      <a:pt x="1032" y="190"/>
                    </a:lnTo>
                    <a:lnTo>
                      <a:pt x="1038" y="190"/>
                    </a:lnTo>
                    <a:lnTo>
                      <a:pt x="1044" y="192"/>
                    </a:lnTo>
                    <a:lnTo>
                      <a:pt x="1046" y="192"/>
                    </a:lnTo>
                    <a:lnTo>
                      <a:pt x="1048" y="190"/>
                    </a:lnTo>
                    <a:lnTo>
                      <a:pt x="1048" y="184"/>
                    </a:lnTo>
                    <a:lnTo>
                      <a:pt x="1048" y="180"/>
                    </a:lnTo>
                    <a:lnTo>
                      <a:pt x="1044" y="176"/>
                    </a:lnTo>
                    <a:lnTo>
                      <a:pt x="1040" y="174"/>
                    </a:lnTo>
                    <a:lnTo>
                      <a:pt x="1034" y="173"/>
                    </a:lnTo>
                    <a:lnTo>
                      <a:pt x="1027" y="171"/>
                    </a:lnTo>
                    <a:lnTo>
                      <a:pt x="1021" y="171"/>
                    </a:lnTo>
                    <a:lnTo>
                      <a:pt x="1013" y="169"/>
                    </a:lnTo>
                    <a:lnTo>
                      <a:pt x="1006" y="169"/>
                    </a:lnTo>
                    <a:lnTo>
                      <a:pt x="996" y="169"/>
                    </a:lnTo>
                    <a:lnTo>
                      <a:pt x="989" y="167"/>
                    </a:lnTo>
                    <a:lnTo>
                      <a:pt x="981" y="165"/>
                    </a:lnTo>
                    <a:lnTo>
                      <a:pt x="976" y="163"/>
                    </a:lnTo>
                    <a:lnTo>
                      <a:pt x="970" y="159"/>
                    </a:lnTo>
                    <a:lnTo>
                      <a:pt x="964" y="156"/>
                    </a:lnTo>
                    <a:lnTo>
                      <a:pt x="960" y="150"/>
                    </a:lnTo>
                    <a:lnTo>
                      <a:pt x="958" y="142"/>
                    </a:lnTo>
                    <a:lnTo>
                      <a:pt x="955" y="133"/>
                    </a:lnTo>
                    <a:lnTo>
                      <a:pt x="955" y="123"/>
                    </a:lnTo>
                    <a:lnTo>
                      <a:pt x="955" y="114"/>
                    </a:lnTo>
                    <a:lnTo>
                      <a:pt x="955" y="102"/>
                    </a:lnTo>
                    <a:lnTo>
                      <a:pt x="957" y="93"/>
                    </a:lnTo>
                    <a:lnTo>
                      <a:pt x="958" y="82"/>
                    </a:lnTo>
                    <a:lnTo>
                      <a:pt x="962" y="72"/>
                    </a:lnTo>
                    <a:lnTo>
                      <a:pt x="964" y="63"/>
                    </a:lnTo>
                    <a:lnTo>
                      <a:pt x="968" y="53"/>
                    </a:lnTo>
                    <a:lnTo>
                      <a:pt x="972" y="45"/>
                    </a:lnTo>
                    <a:lnTo>
                      <a:pt x="976" y="36"/>
                    </a:lnTo>
                    <a:lnTo>
                      <a:pt x="979" y="30"/>
                    </a:lnTo>
                    <a:lnTo>
                      <a:pt x="983" y="25"/>
                    </a:lnTo>
                    <a:lnTo>
                      <a:pt x="987" y="21"/>
                    </a:lnTo>
                    <a:lnTo>
                      <a:pt x="991" y="19"/>
                    </a:lnTo>
                    <a:lnTo>
                      <a:pt x="991" y="17"/>
                    </a:lnTo>
                    <a:lnTo>
                      <a:pt x="998" y="13"/>
                    </a:lnTo>
                    <a:lnTo>
                      <a:pt x="1008" y="9"/>
                    </a:lnTo>
                    <a:lnTo>
                      <a:pt x="1017" y="7"/>
                    </a:lnTo>
                    <a:lnTo>
                      <a:pt x="1027" y="6"/>
                    </a:lnTo>
                    <a:lnTo>
                      <a:pt x="1036" y="4"/>
                    </a:lnTo>
                    <a:lnTo>
                      <a:pt x="1046" y="4"/>
                    </a:lnTo>
                    <a:lnTo>
                      <a:pt x="1055" y="2"/>
                    </a:lnTo>
                    <a:lnTo>
                      <a:pt x="1063" y="2"/>
                    </a:lnTo>
                    <a:lnTo>
                      <a:pt x="1072" y="4"/>
                    </a:lnTo>
                    <a:lnTo>
                      <a:pt x="1082" y="4"/>
                    </a:lnTo>
                    <a:lnTo>
                      <a:pt x="1089" y="6"/>
                    </a:lnTo>
                    <a:lnTo>
                      <a:pt x="1099" y="7"/>
                    </a:lnTo>
                    <a:lnTo>
                      <a:pt x="1106" y="9"/>
                    </a:lnTo>
                    <a:lnTo>
                      <a:pt x="1112" y="11"/>
                    </a:lnTo>
                    <a:lnTo>
                      <a:pt x="1120" y="13"/>
                    </a:lnTo>
                    <a:lnTo>
                      <a:pt x="1124" y="17"/>
                    </a:lnTo>
                    <a:lnTo>
                      <a:pt x="1127" y="19"/>
                    </a:lnTo>
                    <a:lnTo>
                      <a:pt x="1129" y="23"/>
                    </a:lnTo>
                    <a:lnTo>
                      <a:pt x="1131" y="26"/>
                    </a:lnTo>
                    <a:lnTo>
                      <a:pt x="1129" y="32"/>
                    </a:lnTo>
                    <a:lnTo>
                      <a:pt x="1129" y="36"/>
                    </a:lnTo>
                    <a:lnTo>
                      <a:pt x="1127" y="42"/>
                    </a:lnTo>
                    <a:lnTo>
                      <a:pt x="1125" y="47"/>
                    </a:lnTo>
                    <a:lnTo>
                      <a:pt x="1122" y="51"/>
                    </a:lnTo>
                    <a:lnTo>
                      <a:pt x="1120" y="57"/>
                    </a:lnTo>
                    <a:lnTo>
                      <a:pt x="1116" y="63"/>
                    </a:lnTo>
                    <a:lnTo>
                      <a:pt x="1114" y="66"/>
                    </a:lnTo>
                    <a:lnTo>
                      <a:pt x="1112" y="70"/>
                    </a:lnTo>
                    <a:lnTo>
                      <a:pt x="1112" y="74"/>
                    </a:lnTo>
                    <a:lnTo>
                      <a:pt x="1112" y="76"/>
                    </a:lnTo>
                    <a:lnTo>
                      <a:pt x="1114" y="78"/>
                    </a:lnTo>
                    <a:lnTo>
                      <a:pt x="1116" y="78"/>
                    </a:lnTo>
                    <a:lnTo>
                      <a:pt x="1118" y="76"/>
                    </a:lnTo>
                    <a:lnTo>
                      <a:pt x="1120" y="74"/>
                    </a:lnTo>
                    <a:lnTo>
                      <a:pt x="1122" y="70"/>
                    </a:lnTo>
                    <a:lnTo>
                      <a:pt x="1125" y="66"/>
                    </a:lnTo>
                    <a:lnTo>
                      <a:pt x="1129" y="63"/>
                    </a:lnTo>
                    <a:lnTo>
                      <a:pt x="1135" y="59"/>
                    </a:lnTo>
                    <a:lnTo>
                      <a:pt x="1139" y="55"/>
                    </a:lnTo>
                    <a:lnTo>
                      <a:pt x="1144" y="51"/>
                    </a:lnTo>
                    <a:lnTo>
                      <a:pt x="1150" y="47"/>
                    </a:lnTo>
                    <a:lnTo>
                      <a:pt x="1156" y="42"/>
                    </a:lnTo>
                    <a:lnTo>
                      <a:pt x="1160" y="38"/>
                    </a:lnTo>
                    <a:lnTo>
                      <a:pt x="1163" y="36"/>
                    </a:lnTo>
                    <a:lnTo>
                      <a:pt x="1169" y="32"/>
                    </a:lnTo>
                    <a:lnTo>
                      <a:pt x="1171" y="30"/>
                    </a:lnTo>
                    <a:lnTo>
                      <a:pt x="1175" y="28"/>
                    </a:lnTo>
                    <a:lnTo>
                      <a:pt x="1184" y="28"/>
                    </a:lnTo>
                    <a:lnTo>
                      <a:pt x="1194" y="28"/>
                    </a:lnTo>
                    <a:lnTo>
                      <a:pt x="1205" y="30"/>
                    </a:lnTo>
                    <a:lnTo>
                      <a:pt x="1215" y="32"/>
                    </a:lnTo>
                    <a:lnTo>
                      <a:pt x="1226" y="36"/>
                    </a:lnTo>
                    <a:lnTo>
                      <a:pt x="1239" y="38"/>
                    </a:lnTo>
                    <a:lnTo>
                      <a:pt x="1251" y="42"/>
                    </a:lnTo>
                    <a:lnTo>
                      <a:pt x="1262" y="45"/>
                    </a:lnTo>
                    <a:lnTo>
                      <a:pt x="1275" y="49"/>
                    </a:lnTo>
                    <a:lnTo>
                      <a:pt x="1287" y="55"/>
                    </a:lnTo>
                    <a:lnTo>
                      <a:pt x="1300" y="59"/>
                    </a:lnTo>
                    <a:lnTo>
                      <a:pt x="1311" y="64"/>
                    </a:lnTo>
                    <a:lnTo>
                      <a:pt x="1323" y="70"/>
                    </a:lnTo>
                    <a:lnTo>
                      <a:pt x="1334" y="76"/>
                    </a:lnTo>
                    <a:lnTo>
                      <a:pt x="1344" y="82"/>
                    </a:lnTo>
                    <a:lnTo>
                      <a:pt x="1355" y="87"/>
                    </a:lnTo>
                    <a:lnTo>
                      <a:pt x="1363" y="93"/>
                    </a:lnTo>
                    <a:lnTo>
                      <a:pt x="1372" y="99"/>
                    </a:lnTo>
                    <a:lnTo>
                      <a:pt x="1378" y="104"/>
                    </a:lnTo>
                    <a:lnTo>
                      <a:pt x="1385" y="110"/>
                    </a:lnTo>
                    <a:lnTo>
                      <a:pt x="1389" y="116"/>
                    </a:lnTo>
                    <a:lnTo>
                      <a:pt x="1393" y="123"/>
                    </a:lnTo>
                    <a:lnTo>
                      <a:pt x="1395" y="129"/>
                    </a:lnTo>
                    <a:lnTo>
                      <a:pt x="1395" y="133"/>
                    </a:lnTo>
                    <a:lnTo>
                      <a:pt x="1395" y="138"/>
                    </a:lnTo>
                    <a:lnTo>
                      <a:pt x="1391" y="144"/>
                    </a:lnTo>
                    <a:lnTo>
                      <a:pt x="1387" y="150"/>
                    </a:lnTo>
                    <a:lnTo>
                      <a:pt x="1380" y="154"/>
                    </a:lnTo>
                    <a:lnTo>
                      <a:pt x="1372" y="157"/>
                    </a:lnTo>
                    <a:lnTo>
                      <a:pt x="1361" y="161"/>
                    </a:lnTo>
                    <a:lnTo>
                      <a:pt x="1348" y="165"/>
                    </a:lnTo>
                    <a:lnTo>
                      <a:pt x="1332" y="167"/>
                    </a:lnTo>
                    <a:lnTo>
                      <a:pt x="1340" y="169"/>
                    </a:lnTo>
                    <a:lnTo>
                      <a:pt x="1349" y="169"/>
                    </a:lnTo>
                    <a:lnTo>
                      <a:pt x="1359" y="169"/>
                    </a:lnTo>
                    <a:lnTo>
                      <a:pt x="1368" y="171"/>
                    </a:lnTo>
                    <a:lnTo>
                      <a:pt x="1376" y="171"/>
                    </a:lnTo>
                    <a:lnTo>
                      <a:pt x="1385" y="174"/>
                    </a:lnTo>
                    <a:lnTo>
                      <a:pt x="1395" y="176"/>
                    </a:lnTo>
                    <a:lnTo>
                      <a:pt x="1404" y="178"/>
                    </a:lnTo>
                    <a:lnTo>
                      <a:pt x="1414" y="180"/>
                    </a:lnTo>
                    <a:lnTo>
                      <a:pt x="1425" y="182"/>
                    </a:lnTo>
                    <a:lnTo>
                      <a:pt x="1435" y="186"/>
                    </a:lnTo>
                    <a:lnTo>
                      <a:pt x="1444" y="188"/>
                    </a:lnTo>
                    <a:lnTo>
                      <a:pt x="1454" y="192"/>
                    </a:lnTo>
                    <a:lnTo>
                      <a:pt x="1463" y="193"/>
                    </a:lnTo>
                    <a:lnTo>
                      <a:pt x="1473" y="197"/>
                    </a:lnTo>
                    <a:lnTo>
                      <a:pt x="1482" y="199"/>
                    </a:lnTo>
                    <a:lnTo>
                      <a:pt x="1492" y="203"/>
                    </a:lnTo>
                    <a:lnTo>
                      <a:pt x="1501" y="207"/>
                    </a:lnTo>
                    <a:lnTo>
                      <a:pt x="1511" y="211"/>
                    </a:lnTo>
                    <a:lnTo>
                      <a:pt x="1520" y="212"/>
                    </a:lnTo>
                    <a:lnTo>
                      <a:pt x="1530" y="216"/>
                    </a:lnTo>
                    <a:lnTo>
                      <a:pt x="1537" y="218"/>
                    </a:lnTo>
                    <a:lnTo>
                      <a:pt x="1547" y="222"/>
                    </a:lnTo>
                    <a:lnTo>
                      <a:pt x="1556" y="224"/>
                    </a:lnTo>
                    <a:lnTo>
                      <a:pt x="1564" y="228"/>
                    </a:lnTo>
                    <a:lnTo>
                      <a:pt x="1571" y="230"/>
                    </a:lnTo>
                    <a:lnTo>
                      <a:pt x="1581" y="231"/>
                    </a:lnTo>
                    <a:lnTo>
                      <a:pt x="1589" y="235"/>
                    </a:lnTo>
                    <a:lnTo>
                      <a:pt x="1596" y="237"/>
                    </a:lnTo>
                    <a:lnTo>
                      <a:pt x="1602" y="239"/>
                    </a:lnTo>
                    <a:lnTo>
                      <a:pt x="1609" y="239"/>
                    </a:lnTo>
                    <a:lnTo>
                      <a:pt x="1617" y="241"/>
                    </a:lnTo>
                    <a:lnTo>
                      <a:pt x="1621" y="243"/>
                    </a:lnTo>
                    <a:lnTo>
                      <a:pt x="1627" y="245"/>
                    </a:lnTo>
                    <a:lnTo>
                      <a:pt x="1632" y="247"/>
                    </a:lnTo>
                    <a:lnTo>
                      <a:pt x="1640" y="250"/>
                    </a:lnTo>
                    <a:lnTo>
                      <a:pt x="1645" y="254"/>
                    </a:lnTo>
                    <a:lnTo>
                      <a:pt x="1651" y="258"/>
                    </a:lnTo>
                    <a:lnTo>
                      <a:pt x="1655" y="262"/>
                    </a:lnTo>
                    <a:lnTo>
                      <a:pt x="1661" y="267"/>
                    </a:lnTo>
                    <a:lnTo>
                      <a:pt x="1664" y="273"/>
                    </a:lnTo>
                    <a:lnTo>
                      <a:pt x="1668" y="279"/>
                    </a:lnTo>
                    <a:lnTo>
                      <a:pt x="1672" y="283"/>
                    </a:lnTo>
                    <a:lnTo>
                      <a:pt x="1674" y="288"/>
                    </a:lnTo>
                    <a:lnTo>
                      <a:pt x="1674" y="292"/>
                    </a:lnTo>
                    <a:lnTo>
                      <a:pt x="1672" y="298"/>
                    </a:lnTo>
                    <a:lnTo>
                      <a:pt x="1670" y="302"/>
                    </a:lnTo>
                    <a:lnTo>
                      <a:pt x="1666" y="305"/>
                    </a:lnTo>
                    <a:lnTo>
                      <a:pt x="1663" y="309"/>
                    </a:lnTo>
                    <a:lnTo>
                      <a:pt x="1657" y="311"/>
                    </a:lnTo>
                    <a:lnTo>
                      <a:pt x="1653" y="313"/>
                    </a:lnTo>
                    <a:lnTo>
                      <a:pt x="1647" y="315"/>
                    </a:lnTo>
                    <a:lnTo>
                      <a:pt x="1642" y="319"/>
                    </a:lnTo>
                    <a:lnTo>
                      <a:pt x="1636" y="319"/>
                    </a:lnTo>
                    <a:lnTo>
                      <a:pt x="1630" y="321"/>
                    </a:lnTo>
                    <a:lnTo>
                      <a:pt x="1625" y="323"/>
                    </a:lnTo>
                    <a:lnTo>
                      <a:pt x="1617" y="324"/>
                    </a:lnTo>
                    <a:lnTo>
                      <a:pt x="1611" y="326"/>
                    </a:lnTo>
                    <a:lnTo>
                      <a:pt x="1606" y="326"/>
                    </a:lnTo>
                    <a:lnTo>
                      <a:pt x="1598" y="328"/>
                    </a:lnTo>
                    <a:lnTo>
                      <a:pt x="1592" y="328"/>
                    </a:lnTo>
                    <a:lnTo>
                      <a:pt x="1585" y="328"/>
                    </a:lnTo>
                    <a:lnTo>
                      <a:pt x="1579" y="330"/>
                    </a:lnTo>
                    <a:lnTo>
                      <a:pt x="1571" y="330"/>
                    </a:lnTo>
                    <a:lnTo>
                      <a:pt x="1549" y="330"/>
                    </a:lnTo>
                    <a:lnTo>
                      <a:pt x="1530" y="330"/>
                    </a:lnTo>
                    <a:lnTo>
                      <a:pt x="1516" y="332"/>
                    </a:lnTo>
                    <a:lnTo>
                      <a:pt x="1509" y="334"/>
                    </a:lnTo>
                    <a:lnTo>
                      <a:pt x="1505" y="336"/>
                    </a:lnTo>
                    <a:lnTo>
                      <a:pt x="1503" y="338"/>
                    </a:lnTo>
                    <a:lnTo>
                      <a:pt x="1507" y="340"/>
                    </a:lnTo>
                    <a:lnTo>
                      <a:pt x="1511" y="341"/>
                    </a:lnTo>
                    <a:lnTo>
                      <a:pt x="1518" y="341"/>
                    </a:lnTo>
                    <a:lnTo>
                      <a:pt x="1528" y="343"/>
                    </a:lnTo>
                    <a:lnTo>
                      <a:pt x="1539" y="345"/>
                    </a:lnTo>
                    <a:lnTo>
                      <a:pt x="1551" y="345"/>
                    </a:lnTo>
                    <a:lnTo>
                      <a:pt x="1564" y="345"/>
                    </a:lnTo>
                    <a:lnTo>
                      <a:pt x="1577" y="343"/>
                    </a:lnTo>
                    <a:lnTo>
                      <a:pt x="1589" y="341"/>
                    </a:lnTo>
                    <a:lnTo>
                      <a:pt x="1600" y="340"/>
                    </a:lnTo>
                    <a:lnTo>
                      <a:pt x="1608" y="338"/>
                    </a:lnTo>
                    <a:lnTo>
                      <a:pt x="1615" y="336"/>
                    </a:lnTo>
                    <a:lnTo>
                      <a:pt x="1625" y="334"/>
                    </a:lnTo>
                    <a:lnTo>
                      <a:pt x="1632" y="332"/>
                    </a:lnTo>
                    <a:lnTo>
                      <a:pt x="1642" y="330"/>
                    </a:lnTo>
                    <a:lnTo>
                      <a:pt x="1649" y="328"/>
                    </a:lnTo>
                    <a:lnTo>
                      <a:pt x="1659" y="326"/>
                    </a:lnTo>
                    <a:lnTo>
                      <a:pt x="1668" y="326"/>
                    </a:lnTo>
                    <a:lnTo>
                      <a:pt x="1676" y="326"/>
                    </a:lnTo>
                    <a:lnTo>
                      <a:pt x="1685" y="324"/>
                    </a:lnTo>
                    <a:lnTo>
                      <a:pt x="1695" y="326"/>
                    </a:lnTo>
                    <a:lnTo>
                      <a:pt x="1702" y="326"/>
                    </a:lnTo>
                    <a:lnTo>
                      <a:pt x="1712" y="328"/>
                    </a:lnTo>
                    <a:lnTo>
                      <a:pt x="1719" y="330"/>
                    </a:lnTo>
                    <a:lnTo>
                      <a:pt x="1727" y="332"/>
                    </a:lnTo>
                    <a:lnTo>
                      <a:pt x="1735" y="336"/>
                    </a:lnTo>
                    <a:lnTo>
                      <a:pt x="1740" y="340"/>
                    </a:lnTo>
                    <a:lnTo>
                      <a:pt x="1746" y="343"/>
                    </a:lnTo>
                    <a:lnTo>
                      <a:pt x="1752" y="347"/>
                    </a:lnTo>
                    <a:lnTo>
                      <a:pt x="1756" y="351"/>
                    </a:lnTo>
                    <a:lnTo>
                      <a:pt x="1761" y="355"/>
                    </a:lnTo>
                    <a:lnTo>
                      <a:pt x="1765" y="359"/>
                    </a:lnTo>
                    <a:lnTo>
                      <a:pt x="1769" y="364"/>
                    </a:lnTo>
                    <a:lnTo>
                      <a:pt x="1773" y="368"/>
                    </a:lnTo>
                    <a:lnTo>
                      <a:pt x="1776" y="374"/>
                    </a:lnTo>
                    <a:lnTo>
                      <a:pt x="1778" y="379"/>
                    </a:lnTo>
                    <a:lnTo>
                      <a:pt x="1782" y="383"/>
                    </a:lnTo>
                    <a:lnTo>
                      <a:pt x="1784" y="389"/>
                    </a:lnTo>
                    <a:lnTo>
                      <a:pt x="1788" y="395"/>
                    </a:lnTo>
                    <a:lnTo>
                      <a:pt x="1790" y="400"/>
                    </a:lnTo>
                    <a:lnTo>
                      <a:pt x="1792" y="406"/>
                    </a:lnTo>
                    <a:lnTo>
                      <a:pt x="1794" y="412"/>
                    </a:lnTo>
                    <a:lnTo>
                      <a:pt x="1795" y="417"/>
                    </a:lnTo>
                    <a:lnTo>
                      <a:pt x="1797" y="423"/>
                    </a:lnTo>
                    <a:lnTo>
                      <a:pt x="1797" y="429"/>
                    </a:lnTo>
                    <a:lnTo>
                      <a:pt x="1799" y="434"/>
                    </a:lnTo>
                    <a:lnTo>
                      <a:pt x="1801" y="440"/>
                    </a:lnTo>
                    <a:lnTo>
                      <a:pt x="1801" y="446"/>
                    </a:lnTo>
                    <a:lnTo>
                      <a:pt x="1803" y="452"/>
                    </a:lnTo>
                    <a:lnTo>
                      <a:pt x="1803" y="457"/>
                    </a:lnTo>
                    <a:lnTo>
                      <a:pt x="1805" y="463"/>
                    </a:lnTo>
                    <a:lnTo>
                      <a:pt x="1805" y="469"/>
                    </a:lnTo>
                    <a:lnTo>
                      <a:pt x="1807" y="472"/>
                    </a:lnTo>
                    <a:lnTo>
                      <a:pt x="1807" y="478"/>
                    </a:lnTo>
                    <a:lnTo>
                      <a:pt x="1809" y="484"/>
                    </a:lnTo>
                    <a:lnTo>
                      <a:pt x="1809" y="488"/>
                    </a:lnTo>
                    <a:lnTo>
                      <a:pt x="1811" y="493"/>
                    </a:lnTo>
                    <a:lnTo>
                      <a:pt x="1812" y="497"/>
                    </a:lnTo>
                    <a:lnTo>
                      <a:pt x="1814" y="503"/>
                    </a:lnTo>
                    <a:lnTo>
                      <a:pt x="1816" y="510"/>
                    </a:lnTo>
                    <a:lnTo>
                      <a:pt x="1818" y="520"/>
                    </a:lnTo>
                    <a:lnTo>
                      <a:pt x="1822" y="529"/>
                    </a:lnTo>
                    <a:lnTo>
                      <a:pt x="1824" y="539"/>
                    </a:lnTo>
                    <a:lnTo>
                      <a:pt x="1826" y="550"/>
                    </a:lnTo>
                    <a:lnTo>
                      <a:pt x="1830" y="562"/>
                    </a:lnTo>
                    <a:lnTo>
                      <a:pt x="1830" y="573"/>
                    </a:lnTo>
                    <a:lnTo>
                      <a:pt x="1831" y="582"/>
                    </a:lnTo>
                    <a:lnTo>
                      <a:pt x="1830" y="594"/>
                    </a:lnTo>
                    <a:lnTo>
                      <a:pt x="1828" y="603"/>
                    </a:lnTo>
                    <a:lnTo>
                      <a:pt x="1826" y="611"/>
                    </a:lnTo>
                    <a:lnTo>
                      <a:pt x="1820" y="619"/>
                    </a:lnTo>
                    <a:lnTo>
                      <a:pt x="1812" y="624"/>
                    </a:lnTo>
                    <a:lnTo>
                      <a:pt x="1805" y="628"/>
                    </a:lnTo>
                    <a:lnTo>
                      <a:pt x="1794" y="630"/>
                    </a:lnTo>
                    <a:lnTo>
                      <a:pt x="1778" y="632"/>
                    </a:lnTo>
                    <a:lnTo>
                      <a:pt x="1765" y="632"/>
                    </a:lnTo>
                    <a:lnTo>
                      <a:pt x="1750" y="632"/>
                    </a:lnTo>
                    <a:lnTo>
                      <a:pt x="1737" y="632"/>
                    </a:lnTo>
                    <a:lnTo>
                      <a:pt x="1723" y="632"/>
                    </a:lnTo>
                    <a:lnTo>
                      <a:pt x="1710" y="632"/>
                    </a:lnTo>
                    <a:lnTo>
                      <a:pt x="1699" y="632"/>
                    </a:lnTo>
                    <a:lnTo>
                      <a:pt x="1685" y="630"/>
                    </a:lnTo>
                    <a:lnTo>
                      <a:pt x="1674" y="630"/>
                    </a:lnTo>
                    <a:lnTo>
                      <a:pt x="1664" y="628"/>
                    </a:lnTo>
                    <a:lnTo>
                      <a:pt x="1653" y="626"/>
                    </a:lnTo>
                    <a:lnTo>
                      <a:pt x="1644" y="624"/>
                    </a:lnTo>
                    <a:lnTo>
                      <a:pt x="1636" y="622"/>
                    </a:lnTo>
                    <a:lnTo>
                      <a:pt x="1628" y="620"/>
                    </a:lnTo>
                    <a:lnTo>
                      <a:pt x="1621" y="617"/>
                    </a:lnTo>
                    <a:lnTo>
                      <a:pt x="1617" y="613"/>
                    </a:lnTo>
                    <a:lnTo>
                      <a:pt x="1613" y="611"/>
                    </a:lnTo>
                    <a:lnTo>
                      <a:pt x="1609" y="609"/>
                    </a:lnTo>
                    <a:lnTo>
                      <a:pt x="1606" y="607"/>
                    </a:lnTo>
                    <a:lnTo>
                      <a:pt x="1602" y="605"/>
                    </a:lnTo>
                    <a:lnTo>
                      <a:pt x="1596" y="603"/>
                    </a:lnTo>
                    <a:lnTo>
                      <a:pt x="1592" y="603"/>
                    </a:lnTo>
                    <a:lnTo>
                      <a:pt x="1587" y="601"/>
                    </a:lnTo>
                    <a:lnTo>
                      <a:pt x="1581" y="600"/>
                    </a:lnTo>
                    <a:lnTo>
                      <a:pt x="1577" y="600"/>
                    </a:lnTo>
                    <a:lnTo>
                      <a:pt x="1571" y="598"/>
                    </a:lnTo>
                    <a:lnTo>
                      <a:pt x="1566" y="598"/>
                    </a:lnTo>
                    <a:lnTo>
                      <a:pt x="1562" y="598"/>
                    </a:lnTo>
                    <a:lnTo>
                      <a:pt x="1556" y="600"/>
                    </a:lnTo>
                    <a:lnTo>
                      <a:pt x="1552" y="600"/>
                    </a:lnTo>
                    <a:lnTo>
                      <a:pt x="1549" y="601"/>
                    </a:lnTo>
                    <a:lnTo>
                      <a:pt x="1545" y="603"/>
                    </a:lnTo>
                    <a:lnTo>
                      <a:pt x="1539" y="605"/>
                    </a:lnTo>
                    <a:lnTo>
                      <a:pt x="1535" y="609"/>
                    </a:lnTo>
                    <a:lnTo>
                      <a:pt x="1532" y="611"/>
                    </a:lnTo>
                    <a:lnTo>
                      <a:pt x="1530" y="615"/>
                    </a:lnTo>
                    <a:lnTo>
                      <a:pt x="1526" y="619"/>
                    </a:lnTo>
                    <a:lnTo>
                      <a:pt x="1522" y="622"/>
                    </a:lnTo>
                    <a:lnTo>
                      <a:pt x="1520" y="626"/>
                    </a:lnTo>
                    <a:lnTo>
                      <a:pt x="1516" y="632"/>
                    </a:lnTo>
                    <a:lnTo>
                      <a:pt x="1515" y="636"/>
                    </a:lnTo>
                    <a:lnTo>
                      <a:pt x="1513" y="639"/>
                    </a:lnTo>
                    <a:lnTo>
                      <a:pt x="1511" y="645"/>
                    </a:lnTo>
                    <a:lnTo>
                      <a:pt x="1509" y="649"/>
                    </a:lnTo>
                    <a:lnTo>
                      <a:pt x="1509" y="653"/>
                    </a:lnTo>
                    <a:lnTo>
                      <a:pt x="1507" y="656"/>
                    </a:lnTo>
                    <a:lnTo>
                      <a:pt x="1507" y="660"/>
                    </a:lnTo>
                    <a:lnTo>
                      <a:pt x="1507" y="664"/>
                    </a:lnTo>
                    <a:lnTo>
                      <a:pt x="1516" y="662"/>
                    </a:lnTo>
                    <a:lnTo>
                      <a:pt x="1524" y="660"/>
                    </a:lnTo>
                    <a:lnTo>
                      <a:pt x="1532" y="658"/>
                    </a:lnTo>
                    <a:lnTo>
                      <a:pt x="1537" y="655"/>
                    </a:lnTo>
                    <a:lnTo>
                      <a:pt x="1543" y="649"/>
                    </a:lnTo>
                    <a:lnTo>
                      <a:pt x="1551" y="645"/>
                    </a:lnTo>
                    <a:lnTo>
                      <a:pt x="1556" y="641"/>
                    </a:lnTo>
                    <a:lnTo>
                      <a:pt x="1564" y="638"/>
                    </a:lnTo>
                    <a:lnTo>
                      <a:pt x="1571" y="638"/>
                    </a:lnTo>
                    <a:lnTo>
                      <a:pt x="1579" y="638"/>
                    </a:lnTo>
                    <a:lnTo>
                      <a:pt x="1585" y="638"/>
                    </a:lnTo>
                    <a:lnTo>
                      <a:pt x="1590" y="638"/>
                    </a:lnTo>
                    <a:lnTo>
                      <a:pt x="1594" y="638"/>
                    </a:lnTo>
                    <a:lnTo>
                      <a:pt x="1598" y="638"/>
                    </a:lnTo>
                    <a:lnTo>
                      <a:pt x="1602" y="638"/>
                    </a:lnTo>
                    <a:lnTo>
                      <a:pt x="1606" y="638"/>
                    </a:lnTo>
                    <a:lnTo>
                      <a:pt x="1609" y="638"/>
                    </a:lnTo>
                    <a:lnTo>
                      <a:pt x="1613" y="638"/>
                    </a:lnTo>
                    <a:lnTo>
                      <a:pt x="1617" y="638"/>
                    </a:lnTo>
                    <a:lnTo>
                      <a:pt x="1621" y="638"/>
                    </a:lnTo>
                    <a:lnTo>
                      <a:pt x="1627" y="638"/>
                    </a:lnTo>
                    <a:lnTo>
                      <a:pt x="1634" y="638"/>
                    </a:lnTo>
                    <a:lnTo>
                      <a:pt x="1642" y="638"/>
                    </a:lnTo>
                    <a:lnTo>
                      <a:pt x="1653" y="638"/>
                    </a:lnTo>
                    <a:lnTo>
                      <a:pt x="1661" y="641"/>
                    </a:lnTo>
                    <a:lnTo>
                      <a:pt x="1668" y="645"/>
                    </a:lnTo>
                    <a:lnTo>
                      <a:pt x="1678" y="647"/>
                    </a:lnTo>
                    <a:lnTo>
                      <a:pt x="1689" y="647"/>
                    </a:lnTo>
                    <a:lnTo>
                      <a:pt x="1699" y="649"/>
                    </a:lnTo>
                    <a:lnTo>
                      <a:pt x="1710" y="649"/>
                    </a:lnTo>
                    <a:lnTo>
                      <a:pt x="1719" y="649"/>
                    </a:lnTo>
                    <a:lnTo>
                      <a:pt x="1731" y="649"/>
                    </a:lnTo>
                    <a:lnTo>
                      <a:pt x="1742" y="647"/>
                    </a:lnTo>
                    <a:lnTo>
                      <a:pt x="1754" y="647"/>
                    </a:lnTo>
                    <a:lnTo>
                      <a:pt x="1763" y="647"/>
                    </a:lnTo>
                    <a:lnTo>
                      <a:pt x="1773" y="647"/>
                    </a:lnTo>
                    <a:lnTo>
                      <a:pt x="1782" y="647"/>
                    </a:lnTo>
                    <a:lnTo>
                      <a:pt x="1792" y="649"/>
                    </a:lnTo>
                    <a:lnTo>
                      <a:pt x="1799" y="649"/>
                    </a:lnTo>
                    <a:lnTo>
                      <a:pt x="1805" y="653"/>
                    </a:lnTo>
                    <a:lnTo>
                      <a:pt x="1812" y="656"/>
                    </a:lnTo>
                    <a:lnTo>
                      <a:pt x="1820" y="662"/>
                    </a:lnTo>
                    <a:lnTo>
                      <a:pt x="1824" y="668"/>
                    </a:lnTo>
                    <a:lnTo>
                      <a:pt x="1830" y="674"/>
                    </a:lnTo>
                    <a:lnTo>
                      <a:pt x="1831" y="681"/>
                    </a:lnTo>
                    <a:lnTo>
                      <a:pt x="1833" y="689"/>
                    </a:lnTo>
                    <a:lnTo>
                      <a:pt x="1833" y="696"/>
                    </a:lnTo>
                    <a:lnTo>
                      <a:pt x="1833" y="704"/>
                    </a:lnTo>
                    <a:lnTo>
                      <a:pt x="1833" y="712"/>
                    </a:lnTo>
                    <a:lnTo>
                      <a:pt x="1831" y="719"/>
                    </a:lnTo>
                    <a:lnTo>
                      <a:pt x="1830" y="727"/>
                    </a:lnTo>
                    <a:lnTo>
                      <a:pt x="1826" y="734"/>
                    </a:lnTo>
                    <a:lnTo>
                      <a:pt x="1824" y="740"/>
                    </a:lnTo>
                    <a:lnTo>
                      <a:pt x="1820" y="748"/>
                    </a:lnTo>
                    <a:lnTo>
                      <a:pt x="1816" y="753"/>
                    </a:lnTo>
                    <a:lnTo>
                      <a:pt x="1812" y="757"/>
                    </a:lnTo>
                    <a:lnTo>
                      <a:pt x="1807" y="763"/>
                    </a:lnTo>
                    <a:lnTo>
                      <a:pt x="1803" y="767"/>
                    </a:lnTo>
                    <a:lnTo>
                      <a:pt x="1799" y="768"/>
                    </a:lnTo>
                    <a:lnTo>
                      <a:pt x="1794" y="772"/>
                    </a:lnTo>
                    <a:lnTo>
                      <a:pt x="1790" y="774"/>
                    </a:lnTo>
                    <a:lnTo>
                      <a:pt x="1786" y="774"/>
                    </a:lnTo>
                    <a:lnTo>
                      <a:pt x="1780" y="776"/>
                    </a:lnTo>
                    <a:lnTo>
                      <a:pt x="1776" y="776"/>
                    </a:lnTo>
                    <a:lnTo>
                      <a:pt x="1773" y="776"/>
                    </a:lnTo>
                    <a:lnTo>
                      <a:pt x="1769" y="774"/>
                    </a:lnTo>
                    <a:lnTo>
                      <a:pt x="1763" y="774"/>
                    </a:lnTo>
                    <a:lnTo>
                      <a:pt x="1759" y="772"/>
                    </a:lnTo>
                    <a:lnTo>
                      <a:pt x="1756" y="772"/>
                    </a:lnTo>
                    <a:lnTo>
                      <a:pt x="1750" y="770"/>
                    </a:lnTo>
                    <a:lnTo>
                      <a:pt x="1746" y="768"/>
                    </a:lnTo>
                    <a:lnTo>
                      <a:pt x="1740" y="767"/>
                    </a:lnTo>
                    <a:lnTo>
                      <a:pt x="1737" y="761"/>
                    </a:lnTo>
                    <a:lnTo>
                      <a:pt x="1733" y="755"/>
                    </a:lnTo>
                    <a:lnTo>
                      <a:pt x="1727" y="749"/>
                    </a:lnTo>
                    <a:lnTo>
                      <a:pt x="1723" y="744"/>
                    </a:lnTo>
                    <a:lnTo>
                      <a:pt x="1719" y="738"/>
                    </a:lnTo>
                    <a:lnTo>
                      <a:pt x="1716" y="734"/>
                    </a:lnTo>
                    <a:lnTo>
                      <a:pt x="1714" y="732"/>
                    </a:lnTo>
                    <a:lnTo>
                      <a:pt x="1712" y="730"/>
                    </a:lnTo>
                    <a:lnTo>
                      <a:pt x="1708" y="734"/>
                    </a:lnTo>
                    <a:lnTo>
                      <a:pt x="1706" y="736"/>
                    </a:lnTo>
                    <a:lnTo>
                      <a:pt x="1706" y="740"/>
                    </a:lnTo>
                    <a:lnTo>
                      <a:pt x="1704" y="744"/>
                    </a:lnTo>
                    <a:lnTo>
                      <a:pt x="1704" y="748"/>
                    </a:lnTo>
                    <a:lnTo>
                      <a:pt x="1706" y="751"/>
                    </a:lnTo>
                    <a:lnTo>
                      <a:pt x="1706" y="755"/>
                    </a:lnTo>
                    <a:lnTo>
                      <a:pt x="1708" y="759"/>
                    </a:lnTo>
                    <a:lnTo>
                      <a:pt x="1710" y="765"/>
                    </a:lnTo>
                    <a:lnTo>
                      <a:pt x="1712" y="768"/>
                    </a:lnTo>
                    <a:lnTo>
                      <a:pt x="1714" y="772"/>
                    </a:lnTo>
                    <a:lnTo>
                      <a:pt x="1716" y="776"/>
                    </a:lnTo>
                    <a:lnTo>
                      <a:pt x="1718" y="780"/>
                    </a:lnTo>
                    <a:lnTo>
                      <a:pt x="1719" y="784"/>
                    </a:lnTo>
                    <a:lnTo>
                      <a:pt x="1721" y="786"/>
                    </a:lnTo>
                    <a:lnTo>
                      <a:pt x="1723" y="787"/>
                    </a:lnTo>
                    <a:lnTo>
                      <a:pt x="1725" y="791"/>
                    </a:lnTo>
                    <a:lnTo>
                      <a:pt x="1727" y="795"/>
                    </a:lnTo>
                    <a:lnTo>
                      <a:pt x="1729" y="799"/>
                    </a:lnTo>
                    <a:lnTo>
                      <a:pt x="1731" y="801"/>
                    </a:lnTo>
                    <a:lnTo>
                      <a:pt x="1733" y="805"/>
                    </a:lnTo>
                    <a:lnTo>
                      <a:pt x="1735" y="806"/>
                    </a:lnTo>
                    <a:lnTo>
                      <a:pt x="1735" y="808"/>
                    </a:lnTo>
                    <a:lnTo>
                      <a:pt x="1737" y="810"/>
                    </a:lnTo>
                    <a:lnTo>
                      <a:pt x="1737" y="814"/>
                    </a:lnTo>
                    <a:lnTo>
                      <a:pt x="1735" y="814"/>
                    </a:lnTo>
                    <a:lnTo>
                      <a:pt x="1735" y="818"/>
                    </a:lnTo>
                    <a:lnTo>
                      <a:pt x="1733" y="820"/>
                    </a:lnTo>
                    <a:lnTo>
                      <a:pt x="1731" y="823"/>
                    </a:lnTo>
                    <a:lnTo>
                      <a:pt x="1729" y="825"/>
                    </a:lnTo>
                    <a:lnTo>
                      <a:pt x="1727" y="829"/>
                    </a:lnTo>
                    <a:lnTo>
                      <a:pt x="1729" y="829"/>
                    </a:lnTo>
                    <a:lnTo>
                      <a:pt x="1731" y="827"/>
                    </a:lnTo>
                    <a:lnTo>
                      <a:pt x="1735" y="825"/>
                    </a:lnTo>
                    <a:lnTo>
                      <a:pt x="1738" y="822"/>
                    </a:lnTo>
                    <a:lnTo>
                      <a:pt x="1744" y="820"/>
                    </a:lnTo>
                    <a:lnTo>
                      <a:pt x="1750" y="816"/>
                    </a:lnTo>
                    <a:lnTo>
                      <a:pt x="1756" y="812"/>
                    </a:lnTo>
                    <a:lnTo>
                      <a:pt x="1763" y="808"/>
                    </a:lnTo>
                    <a:lnTo>
                      <a:pt x="1769" y="805"/>
                    </a:lnTo>
                    <a:lnTo>
                      <a:pt x="1776" y="803"/>
                    </a:lnTo>
                    <a:lnTo>
                      <a:pt x="1784" y="799"/>
                    </a:lnTo>
                    <a:lnTo>
                      <a:pt x="1790" y="797"/>
                    </a:lnTo>
                    <a:lnTo>
                      <a:pt x="1795" y="793"/>
                    </a:lnTo>
                    <a:lnTo>
                      <a:pt x="1801" y="791"/>
                    </a:lnTo>
                    <a:lnTo>
                      <a:pt x="1807" y="791"/>
                    </a:lnTo>
                    <a:lnTo>
                      <a:pt x="1811" y="791"/>
                    </a:lnTo>
                    <a:lnTo>
                      <a:pt x="1820" y="791"/>
                    </a:lnTo>
                    <a:lnTo>
                      <a:pt x="1828" y="793"/>
                    </a:lnTo>
                    <a:lnTo>
                      <a:pt x="1833" y="797"/>
                    </a:lnTo>
                    <a:lnTo>
                      <a:pt x="1835" y="801"/>
                    </a:lnTo>
                    <a:lnTo>
                      <a:pt x="1837" y="805"/>
                    </a:lnTo>
                    <a:lnTo>
                      <a:pt x="1837" y="810"/>
                    </a:lnTo>
                    <a:lnTo>
                      <a:pt x="1837" y="816"/>
                    </a:lnTo>
                    <a:lnTo>
                      <a:pt x="1835" y="822"/>
                    </a:lnTo>
                    <a:lnTo>
                      <a:pt x="1831" y="829"/>
                    </a:lnTo>
                    <a:lnTo>
                      <a:pt x="1828" y="835"/>
                    </a:lnTo>
                    <a:lnTo>
                      <a:pt x="1824" y="842"/>
                    </a:lnTo>
                    <a:lnTo>
                      <a:pt x="1820" y="848"/>
                    </a:lnTo>
                    <a:lnTo>
                      <a:pt x="1816" y="856"/>
                    </a:lnTo>
                    <a:lnTo>
                      <a:pt x="1812" y="861"/>
                    </a:lnTo>
                    <a:lnTo>
                      <a:pt x="1809" y="865"/>
                    </a:lnTo>
                    <a:lnTo>
                      <a:pt x="1805" y="869"/>
                    </a:lnTo>
                    <a:lnTo>
                      <a:pt x="1801" y="875"/>
                    </a:lnTo>
                    <a:lnTo>
                      <a:pt x="1794" y="882"/>
                    </a:lnTo>
                    <a:lnTo>
                      <a:pt x="1784" y="888"/>
                    </a:lnTo>
                    <a:lnTo>
                      <a:pt x="1773" y="896"/>
                    </a:lnTo>
                    <a:lnTo>
                      <a:pt x="1759" y="903"/>
                    </a:lnTo>
                    <a:lnTo>
                      <a:pt x="1744" y="909"/>
                    </a:lnTo>
                    <a:lnTo>
                      <a:pt x="1729" y="916"/>
                    </a:lnTo>
                    <a:lnTo>
                      <a:pt x="1714" y="922"/>
                    </a:lnTo>
                    <a:lnTo>
                      <a:pt x="1697" y="928"/>
                    </a:lnTo>
                    <a:lnTo>
                      <a:pt x="1682" y="932"/>
                    </a:lnTo>
                    <a:lnTo>
                      <a:pt x="1664" y="934"/>
                    </a:lnTo>
                    <a:lnTo>
                      <a:pt x="1649" y="935"/>
                    </a:lnTo>
                    <a:lnTo>
                      <a:pt x="1636" y="935"/>
                    </a:lnTo>
                    <a:lnTo>
                      <a:pt x="1623" y="934"/>
                    </a:lnTo>
                    <a:lnTo>
                      <a:pt x="1613" y="930"/>
                    </a:lnTo>
                    <a:lnTo>
                      <a:pt x="1604" y="922"/>
                    </a:lnTo>
                    <a:lnTo>
                      <a:pt x="1600" y="922"/>
                    </a:lnTo>
                    <a:lnTo>
                      <a:pt x="1594" y="920"/>
                    </a:lnTo>
                    <a:lnTo>
                      <a:pt x="1590" y="920"/>
                    </a:lnTo>
                    <a:lnTo>
                      <a:pt x="1585" y="916"/>
                    </a:lnTo>
                    <a:lnTo>
                      <a:pt x="1581" y="915"/>
                    </a:lnTo>
                    <a:lnTo>
                      <a:pt x="1575" y="911"/>
                    </a:lnTo>
                    <a:lnTo>
                      <a:pt x="1571" y="907"/>
                    </a:lnTo>
                    <a:lnTo>
                      <a:pt x="1568" y="903"/>
                    </a:lnTo>
                    <a:lnTo>
                      <a:pt x="1562" y="899"/>
                    </a:lnTo>
                    <a:lnTo>
                      <a:pt x="1558" y="896"/>
                    </a:lnTo>
                    <a:lnTo>
                      <a:pt x="1554" y="892"/>
                    </a:lnTo>
                    <a:lnTo>
                      <a:pt x="1551" y="888"/>
                    </a:lnTo>
                    <a:lnTo>
                      <a:pt x="1549" y="884"/>
                    </a:lnTo>
                    <a:lnTo>
                      <a:pt x="1545" y="882"/>
                    </a:lnTo>
                    <a:lnTo>
                      <a:pt x="1543" y="879"/>
                    </a:lnTo>
                    <a:lnTo>
                      <a:pt x="1543" y="877"/>
                    </a:lnTo>
                    <a:lnTo>
                      <a:pt x="1543" y="882"/>
                    </a:lnTo>
                    <a:lnTo>
                      <a:pt x="1545" y="890"/>
                    </a:lnTo>
                    <a:lnTo>
                      <a:pt x="1549" y="896"/>
                    </a:lnTo>
                    <a:lnTo>
                      <a:pt x="1552" y="901"/>
                    </a:lnTo>
                    <a:lnTo>
                      <a:pt x="1558" y="909"/>
                    </a:lnTo>
                    <a:lnTo>
                      <a:pt x="1562" y="915"/>
                    </a:lnTo>
                    <a:lnTo>
                      <a:pt x="1568" y="920"/>
                    </a:lnTo>
                    <a:lnTo>
                      <a:pt x="1571" y="928"/>
                    </a:lnTo>
                    <a:lnTo>
                      <a:pt x="1575" y="934"/>
                    </a:lnTo>
                    <a:lnTo>
                      <a:pt x="1579" y="939"/>
                    </a:lnTo>
                    <a:lnTo>
                      <a:pt x="1581" y="943"/>
                    </a:lnTo>
                    <a:lnTo>
                      <a:pt x="1579" y="949"/>
                    </a:lnTo>
                    <a:lnTo>
                      <a:pt x="1577" y="953"/>
                    </a:lnTo>
                    <a:lnTo>
                      <a:pt x="1573" y="956"/>
                    </a:lnTo>
                    <a:lnTo>
                      <a:pt x="1566" y="958"/>
                    </a:lnTo>
                    <a:lnTo>
                      <a:pt x="1554" y="962"/>
                    </a:lnTo>
                    <a:lnTo>
                      <a:pt x="1547" y="962"/>
                    </a:lnTo>
                    <a:lnTo>
                      <a:pt x="1537" y="962"/>
                    </a:lnTo>
                    <a:lnTo>
                      <a:pt x="1528" y="962"/>
                    </a:lnTo>
                    <a:lnTo>
                      <a:pt x="1518" y="962"/>
                    </a:lnTo>
                    <a:lnTo>
                      <a:pt x="1509" y="962"/>
                    </a:lnTo>
                    <a:lnTo>
                      <a:pt x="1497" y="962"/>
                    </a:lnTo>
                    <a:lnTo>
                      <a:pt x="1488" y="964"/>
                    </a:lnTo>
                    <a:lnTo>
                      <a:pt x="1478" y="964"/>
                    </a:lnTo>
                    <a:lnTo>
                      <a:pt x="1469" y="964"/>
                    </a:lnTo>
                    <a:lnTo>
                      <a:pt x="1458" y="964"/>
                    </a:lnTo>
                    <a:lnTo>
                      <a:pt x="1448" y="964"/>
                    </a:lnTo>
                    <a:lnTo>
                      <a:pt x="1437" y="966"/>
                    </a:lnTo>
                    <a:lnTo>
                      <a:pt x="1427" y="966"/>
                    </a:lnTo>
                    <a:lnTo>
                      <a:pt x="1418" y="966"/>
                    </a:lnTo>
                    <a:lnTo>
                      <a:pt x="1406" y="966"/>
                    </a:lnTo>
                    <a:lnTo>
                      <a:pt x="1397" y="966"/>
                    </a:lnTo>
                    <a:lnTo>
                      <a:pt x="1387" y="966"/>
                    </a:lnTo>
                    <a:lnTo>
                      <a:pt x="1378" y="964"/>
                    </a:lnTo>
                    <a:lnTo>
                      <a:pt x="1366" y="964"/>
                    </a:lnTo>
                    <a:lnTo>
                      <a:pt x="1357" y="964"/>
                    </a:lnTo>
                    <a:lnTo>
                      <a:pt x="1348" y="962"/>
                    </a:lnTo>
                    <a:lnTo>
                      <a:pt x="1338" y="960"/>
                    </a:lnTo>
                    <a:lnTo>
                      <a:pt x="1329" y="960"/>
                    </a:lnTo>
                    <a:lnTo>
                      <a:pt x="1319" y="958"/>
                    </a:lnTo>
                    <a:lnTo>
                      <a:pt x="1310" y="956"/>
                    </a:lnTo>
                    <a:lnTo>
                      <a:pt x="1302" y="953"/>
                    </a:lnTo>
                    <a:lnTo>
                      <a:pt x="1292" y="951"/>
                    </a:lnTo>
                    <a:lnTo>
                      <a:pt x="1285" y="949"/>
                    </a:lnTo>
                    <a:lnTo>
                      <a:pt x="1275" y="945"/>
                    </a:lnTo>
                    <a:lnTo>
                      <a:pt x="1268" y="941"/>
                    </a:lnTo>
                    <a:lnTo>
                      <a:pt x="1260" y="937"/>
                    </a:lnTo>
                    <a:lnTo>
                      <a:pt x="1253" y="934"/>
                    </a:lnTo>
                    <a:lnTo>
                      <a:pt x="1249" y="930"/>
                    </a:lnTo>
                    <a:lnTo>
                      <a:pt x="1245" y="928"/>
                    </a:lnTo>
                    <a:lnTo>
                      <a:pt x="1243" y="922"/>
                    </a:lnTo>
                    <a:lnTo>
                      <a:pt x="1243" y="916"/>
                    </a:lnTo>
                    <a:lnTo>
                      <a:pt x="1241" y="911"/>
                    </a:lnTo>
                    <a:lnTo>
                      <a:pt x="1243" y="903"/>
                    </a:lnTo>
                    <a:lnTo>
                      <a:pt x="1245" y="896"/>
                    </a:lnTo>
                    <a:lnTo>
                      <a:pt x="1249" y="888"/>
                    </a:lnTo>
                    <a:lnTo>
                      <a:pt x="1253" y="880"/>
                    </a:lnTo>
                    <a:lnTo>
                      <a:pt x="1258" y="871"/>
                    </a:lnTo>
                    <a:lnTo>
                      <a:pt x="1266" y="863"/>
                    </a:lnTo>
                    <a:lnTo>
                      <a:pt x="1274" y="854"/>
                    </a:lnTo>
                    <a:lnTo>
                      <a:pt x="1283" y="846"/>
                    </a:lnTo>
                    <a:lnTo>
                      <a:pt x="1294" y="839"/>
                    </a:lnTo>
                    <a:lnTo>
                      <a:pt x="1306" y="829"/>
                    </a:lnTo>
                    <a:lnTo>
                      <a:pt x="1319" y="822"/>
                    </a:lnTo>
                    <a:lnTo>
                      <a:pt x="1308" y="829"/>
                    </a:lnTo>
                    <a:lnTo>
                      <a:pt x="1296" y="837"/>
                    </a:lnTo>
                    <a:lnTo>
                      <a:pt x="1283" y="842"/>
                    </a:lnTo>
                    <a:lnTo>
                      <a:pt x="1272" y="848"/>
                    </a:lnTo>
                    <a:lnTo>
                      <a:pt x="1260" y="852"/>
                    </a:lnTo>
                    <a:lnTo>
                      <a:pt x="1247" y="856"/>
                    </a:lnTo>
                    <a:lnTo>
                      <a:pt x="1236" y="861"/>
                    </a:lnTo>
                    <a:lnTo>
                      <a:pt x="1226" y="863"/>
                    </a:lnTo>
                    <a:lnTo>
                      <a:pt x="1215" y="867"/>
                    </a:lnTo>
                    <a:lnTo>
                      <a:pt x="1205" y="869"/>
                    </a:lnTo>
                    <a:lnTo>
                      <a:pt x="1196" y="869"/>
                    </a:lnTo>
                    <a:lnTo>
                      <a:pt x="1186" y="871"/>
                    </a:lnTo>
                    <a:lnTo>
                      <a:pt x="1179" y="871"/>
                    </a:lnTo>
                    <a:lnTo>
                      <a:pt x="1171" y="871"/>
                    </a:lnTo>
                    <a:lnTo>
                      <a:pt x="1165" y="869"/>
                    </a:lnTo>
                    <a:lnTo>
                      <a:pt x="1160" y="869"/>
                    </a:lnTo>
                    <a:lnTo>
                      <a:pt x="1160" y="867"/>
                    </a:lnTo>
                    <a:lnTo>
                      <a:pt x="1158" y="865"/>
                    </a:lnTo>
                    <a:lnTo>
                      <a:pt x="1156" y="863"/>
                    </a:lnTo>
                    <a:lnTo>
                      <a:pt x="1154" y="863"/>
                    </a:lnTo>
                    <a:lnTo>
                      <a:pt x="1150" y="861"/>
                    </a:lnTo>
                    <a:lnTo>
                      <a:pt x="1148" y="860"/>
                    </a:lnTo>
                    <a:lnTo>
                      <a:pt x="1146" y="860"/>
                    </a:lnTo>
                    <a:lnTo>
                      <a:pt x="1144" y="858"/>
                    </a:lnTo>
                    <a:lnTo>
                      <a:pt x="1143" y="856"/>
                    </a:lnTo>
                    <a:lnTo>
                      <a:pt x="1139" y="852"/>
                    </a:lnTo>
                    <a:lnTo>
                      <a:pt x="1131" y="848"/>
                    </a:lnTo>
                    <a:lnTo>
                      <a:pt x="1124" y="842"/>
                    </a:lnTo>
                    <a:lnTo>
                      <a:pt x="1116" y="835"/>
                    </a:lnTo>
                    <a:lnTo>
                      <a:pt x="1106" y="827"/>
                    </a:lnTo>
                    <a:lnTo>
                      <a:pt x="1097" y="820"/>
                    </a:lnTo>
                    <a:lnTo>
                      <a:pt x="1088" y="810"/>
                    </a:lnTo>
                    <a:lnTo>
                      <a:pt x="1078" y="803"/>
                    </a:lnTo>
                    <a:lnTo>
                      <a:pt x="1072" y="795"/>
                    </a:lnTo>
                    <a:lnTo>
                      <a:pt x="1067" y="787"/>
                    </a:lnTo>
                    <a:lnTo>
                      <a:pt x="1065" y="780"/>
                    </a:lnTo>
                    <a:lnTo>
                      <a:pt x="1067" y="776"/>
                    </a:lnTo>
                    <a:lnTo>
                      <a:pt x="1070" y="770"/>
                    </a:lnTo>
                    <a:lnTo>
                      <a:pt x="1080" y="768"/>
                    </a:lnTo>
                    <a:lnTo>
                      <a:pt x="1093" y="767"/>
                    </a:lnTo>
                    <a:lnTo>
                      <a:pt x="1097" y="765"/>
                    </a:lnTo>
                    <a:lnTo>
                      <a:pt x="1103" y="761"/>
                    </a:lnTo>
                    <a:lnTo>
                      <a:pt x="1108" y="759"/>
                    </a:lnTo>
                    <a:lnTo>
                      <a:pt x="1114" y="757"/>
                    </a:lnTo>
                    <a:lnTo>
                      <a:pt x="1120" y="753"/>
                    </a:lnTo>
                    <a:lnTo>
                      <a:pt x="1124" y="753"/>
                    </a:lnTo>
                    <a:lnTo>
                      <a:pt x="1127" y="751"/>
                    </a:lnTo>
                    <a:lnTo>
                      <a:pt x="1125" y="748"/>
                    </a:lnTo>
                    <a:lnTo>
                      <a:pt x="1122" y="744"/>
                    </a:lnTo>
                    <a:lnTo>
                      <a:pt x="1116" y="740"/>
                    </a:lnTo>
                    <a:lnTo>
                      <a:pt x="1108" y="736"/>
                    </a:lnTo>
                    <a:lnTo>
                      <a:pt x="1099" y="734"/>
                    </a:lnTo>
                    <a:lnTo>
                      <a:pt x="1089" y="732"/>
                    </a:lnTo>
                    <a:lnTo>
                      <a:pt x="1080" y="730"/>
                    </a:lnTo>
                    <a:lnTo>
                      <a:pt x="1069" y="729"/>
                    </a:lnTo>
                    <a:lnTo>
                      <a:pt x="1057" y="729"/>
                    </a:lnTo>
                    <a:lnTo>
                      <a:pt x="1048" y="729"/>
                    </a:lnTo>
                    <a:lnTo>
                      <a:pt x="1038" y="729"/>
                    </a:lnTo>
                    <a:lnTo>
                      <a:pt x="1029" y="730"/>
                    </a:lnTo>
                    <a:lnTo>
                      <a:pt x="1021" y="730"/>
                    </a:lnTo>
                    <a:lnTo>
                      <a:pt x="1015" y="732"/>
                    </a:lnTo>
                    <a:lnTo>
                      <a:pt x="1012" y="734"/>
                    </a:lnTo>
                    <a:lnTo>
                      <a:pt x="1010" y="738"/>
                    </a:lnTo>
                    <a:lnTo>
                      <a:pt x="1008" y="738"/>
                    </a:lnTo>
                    <a:lnTo>
                      <a:pt x="1008" y="740"/>
                    </a:lnTo>
                    <a:lnTo>
                      <a:pt x="1008" y="742"/>
                    </a:lnTo>
                    <a:lnTo>
                      <a:pt x="1010" y="746"/>
                    </a:lnTo>
                    <a:lnTo>
                      <a:pt x="1012" y="748"/>
                    </a:lnTo>
                    <a:lnTo>
                      <a:pt x="1013" y="751"/>
                    </a:lnTo>
                    <a:lnTo>
                      <a:pt x="1015" y="753"/>
                    </a:lnTo>
                    <a:lnTo>
                      <a:pt x="1015" y="755"/>
                    </a:lnTo>
                    <a:lnTo>
                      <a:pt x="1017" y="757"/>
                    </a:lnTo>
                    <a:lnTo>
                      <a:pt x="1021" y="759"/>
                    </a:lnTo>
                    <a:lnTo>
                      <a:pt x="1025" y="761"/>
                    </a:lnTo>
                    <a:lnTo>
                      <a:pt x="1029" y="765"/>
                    </a:lnTo>
                    <a:lnTo>
                      <a:pt x="1034" y="768"/>
                    </a:lnTo>
                    <a:lnTo>
                      <a:pt x="1038" y="770"/>
                    </a:lnTo>
                    <a:lnTo>
                      <a:pt x="1044" y="776"/>
                    </a:lnTo>
                    <a:lnTo>
                      <a:pt x="1050" y="780"/>
                    </a:lnTo>
                    <a:lnTo>
                      <a:pt x="1053" y="784"/>
                    </a:lnTo>
                    <a:lnTo>
                      <a:pt x="1055" y="787"/>
                    </a:lnTo>
                    <a:lnTo>
                      <a:pt x="1057" y="791"/>
                    </a:lnTo>
                    <a:lnTo>
                      <a:pt x="1059" y="793"/>
                    </a:lnTo>
                    <a:lnTo>
                      <a:pt x="1057" y="797"/>
                    </a:lnTo>
                    <a:lnTo>
                      <a:pt x="1053" y="799"/>
                    </a:lnTo>
                    <a:lnTo>
                      <a:pt x="1050" y="799"/>
                    </a:lnTo>
                    <a:lnTo>
                      <a:pt x="1042" y="801"/>
                    </a:lnTo>
                    <a:lnTo>
                      <a:pt x="1038" y="801"/>
                    </a:lnTo>
                    <a:lnTo>
                      <a:pt x="1034" y="803"/>
                    </a:lnTo>
                    <a:lnTo>
                      <a:pt x="1029" y="805"/>
                    </a:lnTo>
                    <a:lnTo>
                      <a:pt x="1023" y="805"/>
                    </a:lnTo>
                    <a:lnTo>
                      <a:pt x="1015" y="805"/>
                    </a:lnTo>
                    <a:lnTo>
                      <a:pt x="1006" y="806"/>
                    </a:lnTo>
                    <a:lnTo>
                      <a:pt x="996" y="806"/>
                    </a:lnTo>
                    <a:lnTo>
                      <a:pt x="987" y="806"/>
                    </a:lnTo>
                    <a:lnTo>
                      <a:pt x="977" y="806"/>
                    </a:lnTo>
                    <a:lnTo>
                      <a:pt x="968" y="806"/>
                    </a:lnTo>
                    <a:lnTo>
                      <a:pt x="958" y="806"/>
                    </a:lnTo>
                    <a:lnTo>
                      <a:pt x="951" y="806"/>
                    </a:lnTo>
                    <a:lnTo>
                      <a:pt x="943" y="806"/>
                    </a:lnTo>
                    <a:lnTo>
                      <a:pt x="936" y="806"/>
                    </a:lnTo>
                    <a:lnTo>
                      <a:pt x="930" y="806"/>
                    </a:lnTo>
                    <a:lnTo>
                      <a:pt x="928" y="806"/>
                    </a:lnTo>
                    <a:close/>
                  </a:path>
                </a:pathLst>
              </a:custGeom>
              <a:solidFill>
                <a:srgbClr val="063DE8"/>
              </a:solidFill>
              <a:ln w="9525">
                <a:noFill/>
                <a:round/>
                <a:headEnd/>
                <a:tailEnd/>
              </a:ln>
            </p:spPr>
            <p:txBody>
              <a:bodyPr/>
              <a:lstStyle/>
              <a:p>
                <a:endParaRPr lang="pt-BR"/>
              </a:p>
            </p:txBody>
          </p:sp>
          <p:sp>
            <p:nvSpPr>
              <p:cNvPr id="21827" name="Freeform 761"/>
              <p:cNvSpPr>
                <a:spLocks/>
              </p:cNvSpPr>
              <p:nvPr/>
            </p:nvSpPr>
            <p:spPr bwMode="auto">
              <a:xfrm>
                <a:off x="4289" y="1311"/>
                <a:ext cx="114" cy="86"/>
              </a:xfrm>
              <a:custGeom>
                <a:avLst/>
                <a:gdLst>
                  <a:gd name="T0" fmla="*/ 86 w 114"/>
                  <a:gd name="T1" fmla="*/ 6 h 86"/>
                  <a:gd name="T2" fmla="*/ 86 w 114"/>
                  <a:gd name="T3" fmla="*/ 6 h 86"/>
                  <a:gd name="T4" fmla="*/ 95 w 114"/>
                  <a:gd name="T5" fmla="*/ 12 h 86"/>
                  <a:gd name="T6" fmla="*/ 101 w 114"/>
                  <a:gd name="T7" fmla="*/ 17 h 86"/>
                  <a:gd name="T8" fmla="*/ 103 w 114"/>
                  <a:gd name="T9" fmla="*/ 23 h 86"/>
                  <a:gd name="T10" fmla="*/ 103 w 114"/>
                  <a:gd name="T11" fmla="*/ 29 h 86"/>
                  <a:gd name="T12" fmla="*/ 101 w 114"/>
                  <a:gd name="T13" fmla="*/ 34 h 86"/>
                  <a:gd name="T14" fmla="*/ 97 w 114"/>
                  <a:gd name="T15" fmla="*/ 42 h 86"/>
                  <a:gd name="T16" fmla="*/ 91 w 114"/>
                  <a:gd name="T17" fmla="*/ 48 h 86"/>
                  <a:gd name="T18" fmla="*/ 84 w 114"/>
                  <a:gd name="T19" fmla="*/ 53 h 86"/>
                  <a:gd name="T20" fmla="*/ 74 w 114"/>
                  <a:gd name="T21" fmla="*/ 59 h 86"/>
                  <a:gd name="T22" fmla="*/ 65 w 114"/>
                  <a:gd name="T23" fmla="*/ 65 h 86"/>
                  <a:gd name="T24" fmla="*/ 53 w 114"/>
                  <a:gd name="T25" fmla="*/ 69 h 86"/>
                  <a:gd name="T26" fmla="*/ 44 w 114"/>
                  <a:gd name="T27" fmla="*/ 74 h 86"/>
                  <a:gd name="T28" fmla="*/ 32 w 114"/>
                  <a:gd name="T29" fmla="*/ 76 h 86"/>
                  <a:gd name="T30" fmla="*/ 21 w 114"/>
                  <a:gd name="T31" fmla="*/ 78 h 86"/>
                  <a:gd name="T32" fmla="*/ 12 w 114"/>
                  <a:gd name="T33" fmla="*/ 78 h 86"/>
                  <a:gd name="T34" fmla="*/ 2 w 114"/>
                  <a:gd name="T35" fmla="*/ 78 h 86"/>
                  <a:gd name="T36" fmla="*/ 0 w 114"/>
                  <a:gd name="T37" fmla="*/ 86 h 86"/>
                  <a:gd name="T38" fmla="*/ 12 w 114"/>
                  <a:gd name="T39" fmla="*/ 86 h 86"/>
                  <a:gd name="T40" fmla="*/ 23 w 114"/>
                  <a:gd name="T41" fmla="*/ 86 h 86"/>
                  <a:gd name="T42" fmla="*/ 36 w 114"/>
                  <a:gd name="T43" fmla="*/ 84 h 86"/>
                  <a:gd name="T44" fmla="*/ 48 w 114"/>
                  <a:gd name="T45" fmla="*/ 80 h 86"/>
                  <a:gd name="T46" fmla="*/ 61 w 114"/>
                  <a:gd name="T47" fmla="*/ 76 h 86"/>
                  <a:gd name="T48" fmla="*/ 72 w 114"/>
                  <a:gd name="T49" fmla="*/ 70 h 86"/>
                  <a:gd name="T50" fmla="*/ 82 w 114"/>
                  <a:gd name="T51" fmla="*/ 65 h 86"/>
                  <a:gd name="T52" fmla="*/ 91 w 114"/>
                  <a:gd name="T53" fmla="*/ 59 h 86"/>
                  <a:gd name="T54" fmla="*/ 101 w 114"/>
                  <a:gd name="T55" fmla="*/ 51 h 86"/>
                  <a:gd name="T56" fmla="*/ 106 w 114"/>
                  <a:gd name="T57" fmla="*/ 44 h 86"/>
                  <a:gd name="T58" fmla="*/ 112 w 114"/>
                  <a:gd name="T59" fmla="*/ 38 h 86"/>
                  <a:gd name="T60" fmla="*/ 114 w 114"/>
                  <a:gd name="T61" fmla="*/ 31 h 86"/>
                  <a:gd name="T62" fmla="*/ 114 w 114"/>
                  <a:gd name="T63" fmla="*/ 21 h 86"/>
                  <a:gd name="T64" fmla="*/ 110 w 114"/>
                  <a:gd name="T65" fmla="*/ 14 h 86"/>
                  <a:gd name="T66" fmla="*/ 105 w 114"/>
                  <a:gd name="T67" fmla="*/ 8 h 86"/>
                  <a:gd name="T68" fmla="*/ 93 w 114"/>
                  <a:gd name="T69" fmla="*/ 0 h 86"/>
                  <a:gd name="T70" fmla="*/ 86 w 114"/>
                  <a:gd name="T71" fmla="*/ 6 h 8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86"/>
                  <a:gd name="T110" fmla="*/ 114 w 114"/>
                  <a:gd name="T111" fmla="*/ 86 h 8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86">
                    <a:moveTo>
                      <a:pt x="86" y="6"/>
                    </a:moveTo>
                    <a:lnTo>
                      <a:pt x="86" y="6"/>
                    </a:lnTo>
                    <a:lnTo>
                      <a:pt x="95" y="12"/>
                    </a:lnTo>
                    <a:lnTo>
                      <a:pt x="101" y="17"/>
                    </a:lnTo>
                    <a:lnTo>
                      <a:pt x="103" y="23"/>
                    </a:lnTo>
                    <a:lnTo>
                      <a:pt x="103" y="29"/>
                    </a:lnTo>
                    <a:lnTo>
                      <a:pt x="101" y="34"/>
                    </a:lnTo>
                    <a:lnTo>
                      <a:pt x="97" y="42"/>
                    </a:lnTo>
                    <a:lnTo>
                      <a:pt x="91" y="48"/>
                    </a:lnTo>
                    <a:lnTo>
                      <a:pt x="84" y="53"/>
                    </a:lnTo>
                    <a:lnTo>
                      <a:pt x="74" y="59"/>
                    </a:lnTo>
                    <a:lnTo>
                      <a:pt x="65" y="65"/>
                    </a:lnTo>
                    <a:lnTo>
                      <a:pt x="53" y="69"/>
                    </a:lnTo>
                    <a:lnTo>
                      <a:pt x="44" y="74"/>
                    </a:lnTo>
                    <a:lnTo>
                      <a:pt x="32" y="76"/>
                    </a:lnTo>
                    <a:lnTo>
                      <a:pt x="21" y="78"/>
                    </a:lnTo>
                    <a:lnTo>
                      <a:pt x="12" y="78"/>
                    </a:lnTo>
                    <a:lnTo>
                      <a:pt x="2" y="78"/>
                    </a:lnTo>
                    <a:lnTo>
                      <a:pt x="0" y="86"/>
                    </a:lnTo>
                    <a:lnTo>
                      <a:pt x="12" y="86"/>
                    </a:lnTo>
                    <a:lnTo>
                      <a:pt x="23" y="86"/>
                    </a:lnTo>
                    <a:lnTo>
                      <a:pt x="36" y="84"/>
                    </a:lnTo>
                    <a:lnTo>
                      <a:pt x="48" y="80"/>
                    </a:lnTo>
                    <a:lnTo>
                      <a:pt x="61" y="76"/>
                    </a:lnTo>
                    <a:lnTo>
                      <a:pt x="72" y="70"/>
                    </a:lnTo>
                    <a:lnTo>
                      <a:pt x="82" y="65"/>
                    </a:lnTo>
                    <a:lnTo>
                      <a:pt x="91" y="59"/>
                    </a:lnTo>
                    <a:lnTo>
                      <a:pt x="101" y="51"/>
                    </a:lnTo>
                    <a:lnTo>
                      <a:pt x="106" y="44"/>
                    </a:lnTo>
                    <a:lnTo>
                      <a:pt x="112" y="38"/>
                    </a:lnTo>
                    <a:lnTo>
                      <a:pt x="114" y="31"/>
                    </a:lnTo>
                    <a:lnTo>
                      <a:pt x="114" y="21"/>
                    </a:lnTo>
                    <a:lnTo>
                      <a:pt x="110" y="14"/>
                    </a:lnTo>
                    <a:lnTo>
                      <a:pt x="105" y="8"/>
                    </a:lnTo>
                    <a:lnTo>
                      <a:pt x="93" y="0"/>
                    </a:lnTo>
                    <a:lnTo>
                      <a:pt x="86" y="6"/>
                    </a:lnTo>
                    <a:close/>
                  </a:path>
                </a:pathLst>
              </a:custGeom>
              <a:solidFill>
                <a:srgbClr val="063DE8"/>
              </a:solidFill>
              <a:ln w="9525">
                <a:noFill/>
                <a:round/>
                <a:headEnd/>
                <a:tailEnd/>
              </a:ln>
            </p:spPr>
            <p:txBody>
              <a:bodyPr/>
              <a:lstStyle/>
              <a:p>
                <a:endParaRPr lang="pt-BR"/>
              </a:p>
            </p:txBody>
          </p:sp>
          <p:sp>
            <p:nvSpPr>
              <p:cNvPr id="21828" name="Freeform 762"/>
              <p:cNvSpPr>
                <a:spLocks/>
              </p:cNvSpPr>
              <p:nvPr/>
            </p:nvSpPr>
            <p:spPr bwMode="auto">
              <a:xfrm>
                <a:off x="4266" y="1264"/>
                <a:ext cx="118" cy="53"/>
              </a:xfrm>
              <a:custGeom>
                <a:avLst/>
                <a:gdLst>
                  <a:gd name="T0" fmla="*/ 19 w 118"/>
                  <a:gd name="T1" fmla="*/ 0 h 53"/>
                  <a:gd name="T2" fmla="*/ 16 w 118"/>
                  <a:gd name="T3" fmla="*/ 2 h 53"/>
                  <a:gd name="T4" fmla="*/ 6 w 118"/>
                  <a:gd name="T5" fmla="*/ 13 h 53"/>
                  <a:gd name="T6" fmla="*/ 2 w 118"/>
                  <a:gd name="T7" fmla="*/ 23 h 53"/>
                  <a:gd name="T8" fmla="*/ 0 w 118"/>
                  <a:gd name="T9" fmla="*/ 30 h 53"/>
                  <a:gd name="T10" fmla="*/ 0 w 118"/>
                  <a:gd name="T11" fmla="*/ 36 h 53"/>
                  <a:gd name="T12" fmla="*/ 6 w 118"/>
                  <a:gd name="T13" fmla="*/ 42 h 53"/>
                  <a:gd name="T14" fmla="*/ 12 w 118"/>
                  <a:gd name="T15" fmla="*/ 45 h 53"/>
                  <a:gd name="T16" fmla="*/ 21 w 118"/>
                  <a:gd name="T17" fmla="*/ 47 h 53"/>
                  <a:gd name="T18" fmla="*/ 31 w 118"/>
                  <a:gd name="T19" fmla="*/ 47 h 53"/>
                  <a:gd name="T20" fmla="*/ 40 w 118"/>
                  <a:gd name="T21" fmla="*/ 47 h 53"/>
                  <a:gd name="T22" fmla="*/ 50 w 118"/>
                  <a:gd name="T23" fmla="*/ 47 h 53"/>
                  <a:gd name="T24" fmla="*/ 61 w 118"/>
                  <a:gd name="T25" fmla="*/ 47 h 53"/>
                  <a:gd name="T26" fmla="*/ 73 w 118"/>
                  <a:gd name="T27" fmla="*/ 47 h 53"/>
                  <a:gd name="T28" fmla="*/ 84 w 118"/>
                  <a:gd name="T29" fmla="*/ 47 h 53"/>
                  <a:gd name="T30" fmla="*/ 93 w 118"/>
                  <a:gd name="T31" fmla="*/ 49 h 53"/>
                  <a:gd name="T32" fmla="*/ 101 w 118"/>
                  <a:gd name="T33" fmla="*/ 51 h 53"/>
                  <a:gd name="T34" fmla="*/ 110 w 118"/>
                  <a:gd name="T35" fmla="*/ 53 h 53"/>
                  <a:gd name="T36" fmla="*/ 118 w 118"/>
                  <a:gd name="T37" fmla="*/ 47 h 53"/>
                  <a:gd name="T38" fmla="*/ 107 w 118"/>
                  <a:gd name="T39" fmla="*/ 43 h 53"/>
                  <a:gd name="T40" fmla="*/ 95 w 118"/>
                  <a:gd name="T41" fmla="*/ 42 h 53"/>
                  <a:gd name="T42" fmla="*/ 84 w 118"/>
                  <a:gd name="T43" fmla="*/ 40 h 53"/>
                  <a:gd name="T44" fmla="*/ 73 w 118"/>
                  <a:gd name="T45" fmla="*/ 40 h 53"/>
                  <a:gd name="T46" fmla="*/ 61 w 118"/>
                  <a:gd name="T47" fmla="*/ 40 h 53"/>
                  <a:gd name="T48" fmla="*/ 50 w 118"/>
                  <a:gd name="T49" fmla="*/ 40 h 53"/>
                  <a:gd name="T50" fmla="*/ 40 w 118"/>
                  <a:gd name="T51" fmla="*/ 40 h 53"/>
                  <a:gd name="T52" fmla="*/ 31 w 118"/>
                  <a:gd name="T53" fmla="*/ 40 h 53"/>
                  <a:gd name="T54" fmla="*/ 23 w 118"/>
                  <a:gd name="T55" fmla="*/ 40 h 53"/>
                  <a:gd name="T56" fmla="*/ 17 w 118"/>
                  <a:gd name="T57" fmla="*/ 38 h 53"/>
                  <a:gd name="T58" fmla="*/ 14 w 118"/>
                  <a:gd name="T59" fmla="*/ 36 h 53"/>
                  <a:gd name="T60" fmla="*/ 12 w 118"/>
                  <a:gd name="T61" fmla="*/ 34 h 53"/>
                  <a:gd name="T62" fmla="*/ 12 w 118"/>
                  <a:gd name="T63" fmla="*/ 30 h 53"/>
                  <a:gd name="T64" fmla="*/ 14 w 118"/>
                  <a:gd name="T65" fmla="*/ 24 h 53"/>
                  <a:gd name="T66" fmla="*/ 17 w 118"/>
                  <a:gd name="T67" fmla="*/ 17 h 53"/>
                  <a:gd name="T68" fmla="*/ 25 w 118"/>
                  <a:gd name="T69" fmla="*/ 6 h 53"/>
                  <a:gd name="T70" fmla="*/ 19 w 118"/>
                  <a:gd name="T71" fmla="*/ 7 h 53"/>
                  <a:gd name="T72" fmla="*/ 19 w 118"/>
                  <a:gd name="T73" fmla="*/ 0 h 53"/>
                  <a:gd name="T74" fmla="*/ 16 w 118"/>
                  <a:gd name="T75" fmla="*/ 0 h 53"/>
                  <a:gd name="T76" fmla="*/ 16 w 118"/>
                  <a:gd name="T77" fmla="*/ 2 h 53"/>
                  <a:gd name="T78" fmla="*/ 19 w 118"/>
                  <a:gd name="T79" fmla="*/ 0 h 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8"/>
                  <a:gd name="T121" fmla="*/ 0 h 53"/>
                  <a:gd name="T122" fmla="*/ 118 w 118"/>
                  <a:gd name="T123" fmla="*/ 53 h 5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8" h="53">
                    <a:moveTo>
                      <a:pt x="19" y="0"/>
                    </a:moveTo>
                    <a:lnTo>
                      <a:pt x="16" y="2"/>
                    </a:lnTo>
                    <a:lnTo>
                      <a:pt x="6" y="13"/>
                    </a:lnTo>
                    <a:lnTo>
                      <a:pt x="2" y="23"/>
                    </a:lnTo>
                    <a:lnTo>
                      <a:pt x="0" y="30"/>
                    </a:lnTo>
                    <a:lnTo>
                      <a:pt x="0" y="36"/>
                    </a:lnTo>
                    <a:lnTo>
                      <a:pt x="6" y="42"/>
                    </a:lnTo>
                    <a:lnTo>
                      <a:pt x="12" y="45"/>
                    </a:lnTo>
                    <a:lnTo>
                      <a:pt x="21" y="47"/>
                    </a:lnTo>
                    <a:lnTo>
                      <a:pt x="31" y="47"/>
                    </a:lnTo>
                    <a:lnTo>
                      <a:pt x="40" y="47"/>
                    </a:lnTo>
                    <a:lnTo>
                      <a:pt x="50" y="47"/>
                    </a:lnTo>
                    <a:lnTo>
                      <a:pt x="61" y="47"/>
                    </a:lnTo>
                    <a:lnTo>
                      <a:pt x="73" y="47"/>
                    </a:lnTo>
                    <a:lnTo>
                      <a:pt x="84" y="47"/>
                    </a:lnTo>
                    <a:lnTo>
                      <a:pt x="93" y="49"/>
                    </a:lnTo>
                    <a:lnTo>
                      <a:pt x="101" y="51"/>
                    </a:lnTo>
                    <a:lnTo>
                      <a:pt x="110" y="53"/>
                    </a:lnTo>
                    <a:lnTo>
                      <a:pt x="118" y="47"/>
                    </a:lnTo>
                    <a:lnTo>
                      <a:pt x="107" y="43"/>
                    </a:lnTo>
                    <a:lnTo>
                      <a:pt x="95" y="42"/>
                    </a:lnTo>
                    <a:lnTo>
                      <a:pt x="84" y="40"/>
                    </a:lnTo>
                    <a:lnTo>
                      <a:pt x="73" y="40"/>
                    </a:lnTo>
                    <a:lnTo>
                      <a:pt x="61" y="40"/>
                    </a:lnTo>
                    <a:lnTo>
                      <a:pt x="50" y="40"/>
                    </a:lnTo>
                    <a:lnTo>
                      <a:pt x="40" y="40"/>
                    </a:lnTo>
                    <a:lnTo>
                      <a:pt x="31" y="40"/>
                    </a:lnTo>
                    <a:lnTo>
                      <a:pt x="23" y="40"/>
                    </a:lnTo>
                    <a:lnTo>
                      <a:pt x="17" y="38"/>
                    </a:lnTo>
                    <a:lnTo>
                      <a:pt x="14" y="36"/>
                    </a:lnTo>
                    <a:lnTo>
                      <a:pt x="12" y="34"/>
                    </a:lnTo>
                    <a:lnTo>
                      <a:pt x="12" y="30"/>
                    </a:lnTo>
                    <a:lnTo>
                      <a:pt x="14" y="24"/>
                    </a:lnTo>
                    <a:lnTo>
                      <a:pt x="17" y="17"/>
                    </a:lnTo>
                    <a:lnTo>
                      <a:pt x="25" y="6"/>
                    </a:lnTo>
                    <a:lnTo>
                      <a:pt x="19" y="7"/>
                    </a:lnTo>
                    <a:lnTo>
                      <a:pt x="19" y="0"/>
                    </a:lnTo>
                    <a:lnTo>
                      <a:pt x="16" y="0"/>
                    </a:lnTo>
                    <a:lnTo>
                      <a:pt x="16" y="2"/>
                    </a:lnTo>
                    <a:lnTo>
                      <a:pt x="19" y="0"/>
                    </a:lnTo>
                    <a:close/>
                  </a:path>
                </a:pathLst>
              </a:custGeom>
              <a:solidFill>
                <a:srgbClr val="063DE8"/>
              </a:solidFill>
              <a:ln w="9525">
                <a:noFill/>
                <a:round/>
                <a:headEnd/>
                <a:tailEnd/>
              </a:ln>
            </p:spPr>
            <p:txBody>
              <a:bodyPr/>
              <a:lstStyle/>
              <a:p>
                <a:endParaRPr lang="pt-BR"/>
              </a:p>
            </p:txBody>
          </p:sp>
          <p:sp>
            <p:nvSpPr>
              <p:cNvPr id="21829" name="Freeform 763"/>
              <p:cNvSpPr>
                <a:spLocks/>
              </p:cNvSpPr>
              <p:nvPr/>
            </p:nvSpPr>
            <p:spPr bwMode="auto">
              <a:xfrm>
                <a:off x="4266" y="1163"/>
                <a:ext cx="97" cy="108"/>
              </a:xfrm>
              <a:custGeom>
                <a:avLst/>
                <a:gdLst>
                  <a:gd name="T0" fmla="*/ 12 w 97"/>
                  <a:gd name="T1" fmla="*/ 14 h 108"/>
                  <a:gd name="T2" fmla="*/ 10 w 97"/>
                  <a:gd name="T3" fmla="*/ 17 h 108"/>
                  <a:gd name="T4" fmla="*/ 29 w 97"/>
                  <a:gd name="T5" fmla="*/ 12 h 108"/>
                  <a:gd name="T6" fmla="*/ 46 w 97"/>
                  <a:gd name="T7" fmla="*/ 8 h 108"/>
                  <a:gd name="T8" fmla="*/ 59 w 97"/>
                  <a:gd name="T9" fmla="*/ 8 h 108"/>
                  <a:gd name="T10" fmla="*/ 69 w 97"/>
                  <a:gd name="T11" fmla="*/ 12 h 108"/>
                  <a:gd name="T12" fmla="*/ 76 w 97"/>
                  <a:gd name="T13" fmla="*/ 15 h 108"/>
                  <a:gd name="T14" fmla="*/ 82 w 97"/>
                  <a:gd name="T15" fmla="*/ 23 h 108"/>
                  <a:gd name="T16" fmla="*/ 84 w 97"/>
                  <a:gd name="T17" fmla="*/ 31 h 108"/>
                  <a:gd name="T18" fmla="*/ 86 w 97"/>
                  <a:gd name="T19" fmla="*/ 42 h 108"/>
                  <a:gd name="T20" fmla="*/ 84 w 97"/>
                  <a:gd name="T21" fmla="*/ 51 h 108"/>
                  <a:gd name="T22" fmla="*/ 80 w 97"/>
                  <a:gd name="T23" fmla="*/ 63 h 108"/>
                  <a:gd name="T24" fmla="*/ 74 w 97"/>
                  <a:gd name="T25" fmla="*/ 72 h 108"/>
                  <a:gd name="T26" fmla="*/ 67 w 97"/>
                  <a:gd name="T27" fmla="*/ 82 h 108"/>
                  <a:gd name="T28" fmla="*/ 57 w 97"/>
                  <a:gd name="T29" fmla="*/ 89 h 108"/>
                  <a:gd name="T30" fmla="*/ 46 w 97"/>
                  <a:gd name="T31" fmla="*/ 95 h 108"/>
                  <a:gd name="T32" fmla="*/ 33 w 97"/>
                  <a:gd name="T33" fmla="*/ 99 h 108"/>
                  <a:gd name="T34" fmla="*/ 19 w 97"/>
                  <a:gd name="T35" fmla="*/ 101 h 108"/>
                  <a:gd name="T36" fmla="*/ 19 w 97"/>
                  <a:gd name="T37" fmla="*/ 108 h 108"/>
                  <a:gd name="T38" fmla="*/ 36 w 97"/>
                  <a:gd name="T39" fmla="*/ 107 h 108"/>
                  <a:gd name="T40" fmla="*/ 54 w 97"/>
                  <a:gd name="T41" fmla="*/ 103 h 108"/>
                  <a:gd name="T42" fmla="*/ 67 w 97"/>
                  <a:gd name="T43" fmla="*/ 95 h 108"/>
                  <a:gd name="T44" fmla="*/ 76 w 97"/>
                  <a:gd name="T45" fmla="*/ 86 h 108"/>
                  <a:gd name="T46" fmla="*/ 86 w 97"/>
                  <a:gd name="T47" fmla="*/ 76 h 108"/>
                  <a:gd name="T48" fmla="*/ 91 w 97"/>
                  <a:gd name="T49" fmla="*/ 65 h 108"/>
                  <a:gd name="T50" fmla="*/ 95 w 97"/>
                  <a:gd name="T51" fmla="*/ 53 h 108"/>
                  <a:gd name="T52" fmla="*/ 97 w 97"/>
                  <a:gd name="T53" fmla="*/ 42 h 108"/>
                  <a:gd name="T54" fmla="*/ 95 w 97"/>
                  <a:gd name="T55" fmla="*/ 31 h 108"/>
                  <a:gd name="T56" fmla="*/ 93 w 97"/>
                  <a:gd name="T57" fmla="*/ 21 h 108"/>
                  <a:gd name="T58" fmla="*/ 86 w 97"/>
                  <a:gd name="T59" fmla="*/ 12 h 108"/>
                  <a:gd name="T60" fmla="*/ 74 w 97"/>
                  <a:gd name="T61" fmla="*/ 6 h 108"/>
                  <a:gd name="T62" fmla="*/ 61 w 97"/>
                  <a:gd name="T63" fmla="*/ 0 h 108"/>
                  <a:gd name="T64" fmla="*/ 44 w 97"/>
                  <a:gd name="T65" fmla="*/ 0 h 108"/>
                  <a:gd name="T66" fmla="*/ 25 w 97"/>
                  <a:gd name="T67" fmla="*/ 4 h 108"/>
                  <a:gd name="T68" fmla="*/ 4 w 97"/>
                  <a:gd name="T69" fmla="*/ 12 h 108"/>
                  <a:gd name="T70" fmla="*/ 0 w 97"/>
                  <a:gd name="T71" fmla="*/ 14 h 108"/>
                  <a:gd name="T72" fmla="*/ 4 w 97"/>
                  <a:gd name="T73" fmla="*/ 12 h 108"/>
                  <a:gd name="T74" fmla="*/ 0 w 97"/>
                  <a:gd name="T75" fmla="*/ 12 h 108"/>
                  <a:gd name="T76" fmla="*/ 0 w 97"/>
                  <a:gd name="T77" fmla="*/ 14 h 108"/>
                  <a:gd name="T78" fmla="*/ 12 w 97"/>
                  <a:gd name="T79" fmla="*/ 14 h 1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
                  <a:gd name="T121" fmla="*/ 0 h 108"/>
                  <a:gd name="T122" fmla="*/ 97 w 97"/>
                  <a:gd name="T123" fmla="*/ 108 h 1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 h="108">
                    <a:moveTo>
                      <a:pt x="12" y="14"/>
                    </a:moveTo>
                    <a:lnTo>
                      <a:pt x="10" y="17"/>
                    </a:lnTo>
                    <a:lnTo>
                      <a:pt x="29" y="12"/>
                    </a:lnTo>
                    <a:lnTo>
                      <a:pt x="46" y="8"/>
                    </a:lnTo>
                    <a:lnTo>
                      <a:pt x="59" y="8"/>
                    </a:lnTo>
                    <a:lnTo>
                      <a:pt x="69" y="12"/>
                    </a:lnTo>
                    <a:lnTo>
                      <a:pt x="76" y="15"/>
                    </a:lnTo>
                    <a:lnTo>
                      <a:pt x="82" y="23"/>
                    </a:lnTo>
                    <a:lnTo>
                      <a:pt x="84" y="31"/>
                    </a:lnTo>
                    <a:lnTo>
                      <a:pt x="86" y="42"/>
                    </a:lnTo>
                    <a:lnTo>
                      <a:pt x="84" y="51"/>
                    </a:lnTo>
                    <a:lnTo>
                      <a:pt x="80" y="63"/>
                    </a:lnTo>
                    <a:lnTo>
                      <a:pt x="74" y="72"/>
                    </a:lnTo>
                    <a:lnTo>
                      <a:pt x="67" y="82"/>
                    </a:lnTo>
                    <a:lnTo>
                      <a:pt x="57" y="89"/>
                    </a:lnTo>
                    <a:lnTo>
                      <a:pt x="46" y="95"/>
                    </a:lnTo>
                    <a:lnTo>
                      <a:pt x="33" y="99"/>
                    </a:lnTo>
                    <a:lnTo>
                      <a:pt x="19" y="101"/>
                    </a:lnTo>
                    <a:lnTo>
                      <a:pt x="19" y="108"/>
                    </a:lnTo>
                    <a:lnTo>
                      <a:pt x="36" y="107"/>
                    </a:lnTo>
                    <a:lnTo>
                      <a:pt x="54" y="103"/>
                    </a:lnTo>
                    <a:lnTo>
                      <a:pt x="67" y="95"/>
                    </a:lnTo>
                    <a:lnTo>
                      <a:pt x="76" y="86"/>
                    </a:lnTo>
                    <a:lnTo>
                      <a:pt x="86" y="76"/>
                    </a:lnTo>
                    <a:lnTo>
                      <a:pt x="91" y="65"/>
                    </a:lnTo>
                    <a:lnTo>
                      <a:pt x="95" y="53"/>
                    </a:lnTo>
                    <a:lnTo>
                      <a:pt x="97" y="42"/>
                    </a:lnTo>
                    <a:lnTo>
                      <a:pt x="95" y="31"/>
                    </a:lnTo>
                    <a:lnTo>
                      <a:pt x="93" y="21"/>
                    </a:lnTo>
                    <a:lnTo>
                      <a:pt x="86" y="12"/>
                    </a:lnTo>
                    <a:lnTo>
                      <a:pt x="74" y="6"/>
                    </a:lnTo>
                    <a:lnTo>
                      <a:pt x="61" y="0"/>
                    </a:lnTo>
                    <a:lnTo>
                      <a:pt x="44" y="0"/>
                    </a:lnTo>
                    <a:lnTo>
                      <a:pt x="25" y="4"/>
                    </a:lnTo>
                    <a:lnTo>
                      <a:pt x="4" y="12"/>
                    </a:lnTo>
                    <a:lnTo>
                      <a:pt x="0" y="14"/>
                    </a:lnTo>
                    <a:lnTo>
                      <a:pt x="4" y="12"/>
                    </a:lnTo>
                    <a:lnTo>
                      <a:pt x="0" y="12"/>
                    </a:lnTo>
                    <a:lnTo>
                      <a:pt x="0" y="14"/>
                    </a:lnTo>
                    <a:lnTo>
                      <a:pt x="12" y="14"/>
                    </a:lnTo>
                    <a:close/>
                  </a:path>
                </a:pathLst>
              </a:custGeom>
              <a:solidFill>
                <a:srgbClr val="063DE8"/>
              </a:solidFill>
              <a:ln w="9525">
                <a:noFill/>
                <a:round/>
                <a:headEnd/>
                <a:tailEnd/>
              </a:ln>
            </p:spPr>
            <p:txBody>
              <a:bodyPr/>
              <a:lstStyle/>
              <a:p>
                <a:endParaRPr lang="pt-BR"/>
              </a:p>
            </p:txBody>
          </p:sp>
          <p:sp>
            <p:nvSpPr>
              <p:cNvPr id="21830" name="Freeform 764"/>
              <p:cNvSpPr>
                <a:spLocks/>
              </p:cNvSpPr>
              <p:nvPr/>
            </p:nvSpPr>
            <p:spPr bwMode="auto">
              <a:xfrm>
                <a:off x="4251" y="1177"/>
                <a:ext cx="29" cy="28"/>
              </a:xfrm>
              <a:custGeom>
                <a:avLst/>
                <a:gdLst>
                  <a:gd name="T0" fmla="*/ 6 w 29"/>
                  <a:gd name="T1" fmla="*/ 28 h 28"/>
                  <a:gd name="T2" fmla="*/ 12 w 29"/>
                  <a:gd name="T3" fmla="*/ 26 h 28"/>
                  <a:gd name="T4" fmla="*/ 13 w 29"/>
                  <a:gd name="T5" fmla="*/ 24 h 28"/>
                  <a:gd name="T6" fmla="*/ 17 w 29"/>
                  <a:gd name="T7" fmla="*/ 20 h 28"/>
                  <a:gd name="T8" fmla="*/ 19 w 29"/>
                  <a:gd name="T9" fmla="*/ 17 h 28"/>
                  <a:gd name="T10" fmla="*/ 21 w 29"/>
                  <a:gd name="T11" fmla="*/ 13 h 28"/>
                  <a:gd name="T12" fmla="*/ 25 w 29"/>
                  <a:gd name="T13" fmla="*/ 11 h 28"/>
                  <a:gd name="T14" fmla="*/ 27 w 29"/>
                  <a:gd name="T15" fmla="*/ 7 h 28"/>
                  <a:gd name="T16" fmla="*/ 27 w 29"/>
                  <a:gd name="T17" fmla="*/ 3 h 28"/>
                  <a:gd name="T18" fmla="*/ 29 w 29"/>
                  <a:gd name="T19" fmla="*/ 0 h 28"/>
                  <a:gd name="T20" fmla="*/ 15 w 29"/>
                  <a:gd name="T21" fmla="*/ 0 h 28"/>
                  <a:gd name="T22" fmla="*/ 15 w 29"/>
                  <a:gd name="T23" fmla="*/ 1 h 28"/>
                  <a:gd name="T24" fmla="*/ 15 w 29"/>
                  <a:gd name="T25" fmla="*/ 5 h 28"/>
                  <a:gd name="T26" fmla="*/ 13 w 29"/>
                  <a:gd name="T27" fmla="*/ 7 h 28"/>
                  <a:gd name="T28" fmla="*/ 12 w 29"/>
                  <a:gd name="T29" fmla="*/ 11 h 28"/>
                  <a:gd name="T30" fmla="*/ 10 w 29"/>
                  <a:gd name="T31" fmla="*/ 15 h 28"/>
                  <a:gd name="T32" fmla="*/ 6 w 29"/>
                  <a:gd name="T33" fmla="*/ 17 h 28"/>
                  <a:gd name="T34" fmla="*/ 4 w 29"/>
                  <a:gd name="T35" fmla="*/ 20 h 28"/>
                  <a:gd name="T36" fmla="*/ 0 w 29"/>
                  <a:gd name="T37" fmla="*/ 22 h 28"/>
                  <a:gd name="T38" fmla="*/ 6 w 29"/>
                  <a:gd name="T39" fmla="*/ 20 h 28"/>
                  <a:gd name="T40" fmla="*/ 6 w 29"/>
                  <a:gd name="T41" fmla="*/ 28 h 28"/>
                  <a:gd name="T42" fmla="*/ 10 w 29"/>
                  <a:gd name="T43" fmla="*/ 28 h 28"/>
                  <a:gd name="T44" fmla="*/ 12 w 29"/>
                  <a:gd name="T45" fmla="*/ 26 h 28"/>
                  <a:gd name="T46" fmla="*/ 6 w 29"/>
                  <a:gd name="T47" fmla="*/ 28 h 2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
                  <a:gd name="T73" fmla="*/ 0 h 28"/>
                  <a:gd name="T74" fmla="*/ 29 w 29"/>
                  <a:gd name="T75" fmla="*/ 28 h 2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 h="28">
                    <a:moveTo>
                      <a:pt x="6" y="28"/>
                    </a:moveTo>
                    <a:lnTo>
                      <a:pt x="12" y="26"/>
                    </a:lnTo>
                    <a:lnTo>
                      <a:pt x="13" y="24"/>
                    </a:lnTo>
                    <a:lnTo>
                      <a:pt x="17" y="20"/>
                    </a:lnTo>
                    <a:lnTo>
                      <a:pt x="19" y="17"/>
                    </a:lnTo>
                    <a:lnTo>
                      <a:pt x="21" y="13"/>
                    </a:lnTo>
                    <a:lnTo>
                      <a:pt x="25" y="11"/>
                    </a:lnTo>
                    <a:lnTo>
                      <a:pt x="27" y="7"/>
                    </a:lnTo>
                    <a:lnTo>
                      <a:pt x="27" y="3"/>
                    </a:lnTo>
                    <a:lnTo>
                      <a:pt x="29" y="0"/>
                    </a:lnTo>
                    <a:lnTo>
                      <a:pt x="15" y="0"/>
                    </a:lnTo>
                    <a:lnTo>
                      <a:pt x="15" y="1"/>
                    </a:lnTo>
                    <a:lnTo>
                      <a:pt x="15" y="5"/>
                    </a:lnTo>
                    <a:lnTo>
                      <a:pt x="13" y="7"/>
                    </a:lnTo>
                    <a:lnTo>
                      <a:pt x="12" y="11"/>
                    </a:lnTo>
                    <a:lnTo>
                      <a:pt x="10" y="15"/>
                    </a:lnTo>
                    <a:lnTo>
                      <a:pt x="6" y="17"/>
                    </a:lnTo>
                    <a:lnTo>
                      <a:pt x="4" y="20"/>
                    </a:lnTo>
                    <a:lnTo>
                      <a:pt x="0" y="22"/>
                    </a:lnTo>
                    <a:lnTo>
                      <a:pt x="6" y="20"/>
                    </a:lnTo>
                    <a:lnTo>
                      <a:pt x="6" y="28"/>
                    </a:lnTo>
                    <a:lnTo>
                      <a:pt x="10" y="28"/>
                    </a:lnTo>
                    <a:lnTo>
                      <a:pt x="12" y="26"/>
                    </a:lnTo>
                    <a:lnTo>
                      <a:pt x="6" y="28"/>
                    </a:lnTo>
                    <a:close/>
                  </a:path>
                </a:pathLst>
              </a:custGeom>
              <a:solidFill>
                <a:srgbClr val="063DE8"/>
              </a:solidFill>
              <a:ln w="9525">
                <a:noFill/>
                <a:round/>
                <a:headEnd/>
                <a:tailEnd/>
              </a:ln>
            </p:spPr>
            <p:txBody>
              <a:bodyPr/>
              <a:lstStyle/>
              <a:p>
                <a:endParaRPr lang="pt-BR"/>
              </a:p>
            </p:txBody>
          </p:sp>
          <p:sp>
            <p:nvSpPr>
              <p:cNvPr id="21831" name="Freeform 765"/>
              <p:cNvSpPr>
                <a:spLocks/>
              </p:cNvSpPr>
              <p:nvPr/>
            </p:nvSpPr>
            <p:spPr bwMode="auto">
              <a:xfrm>
                <a:off x="4219" y="1197"/>
                <a:ext cx="38" cy="17"/>
              </a:xfrm>
              <a:custGeom>
                <a:avLst/>
                <a:gdLst>
                  <a:gd name="T0" fmla="*/ 4 w 38"/>
                  <a:gd name="T1" fmla="*/ 17 h 17"/>
                  <a:gd name="T2" fmla="*/ 6 w 38"/>
                  <a:gd name="T3" fmla="*/ 17 h 17"/>
                  <a:gd name="T4" fmla="*/ 9 w 38"/>
                  <a:gd name="T5" fmla="*/ 17 h 17"/>
                  <a:gd name="T6" fmla="*/ 13 w 38"/>
                  <a:gd name="T7" fmla="*/ 16 h 17"/>
                  <a:gd name="T8" fmla="*/ 19 w 38"/>
                  <a:gd name="T9" fmla="*/ 14 h 17"/>
                  <a:gd name="T10" fmla="*/ 23 w 38"/>
                  <a:gd name="T11" fmla="*/ 12 h 17"/>
                  <a:gd name="T12" fmla="*/ 28 w 38"/>
                  <a:gd name="T13" fmla="*/ 10 h 17"/>
                  <a:gd name="T14" fmla="*/ 34 w 38"/>
                  <a:gd name="T15" fmla="*/ 10 h 17"/>
                  <a:gd name="T16" fmla="*/ 36 w 38"/>
                  <a:gd name="T17" fmla="*/ 8 h 17"/>
                  <a:gd name="T18" fmla="*/ 38 w 38"/>
                  <a:gd name="T19" fmla="*/ 8 h 17"/>
                  <a:gd name="T20" fmla="*/ 38 w 38"/>
                  <a:gd name="T21" fmla="*/ 0 h 17"/>
                  <a:gd name="T22" fmla="*/ 34 w 38"/>
                  <a:gd name="T23" fmla="*/ 2 h 17"/>
                  <a:gd name="T24" fmla="*/ 28 w 38"/>
                  <a:gd name="T25" fmla="*/ 2 h 17"/>
                  <a:gd name="T26" fmla="*/ 25 w 38"/>
                  <a:gd name="T27" fmla="*/ 4 h 17"/>
                  <a:gd name="T28" fmla="*/ 19 w 38"/>
                  <a:gd name="T29" fmla="*/ 6 h 17"/>
                  <a:gd name="T30" fmla="*/ 13 w 38"/>
                  <a:gd name="T31" fmla="*/ 8 h 17"/>
                  <a:gd name="T32" fmla="*/ 8 w 38"/>
                  <a:gd name="T33" fmla="*/ 8 h 17"/>
                  <a:gd name="T34" fmla="*/ 4 w 38"/>
                  <a:gd name="T35" fmla="*/ 10 h 17"/>
                  <a:gd name="T36" fmla="*/ 0 w 38"/>
                  <a:gd name="T37" fmla="*/ 12 h 17"/>
                  <a:gd name="T38" fmla="*/ 4 w 38"/>
                  <a:gd name="T39" fmla="*/ 10 h 17"/>
                  <a:gd name="T40" fmla="*/ 4 w 38"/>
                  <a:gd name="T41" fmla="*/ 17 h 17"/>
                  <a:gd name="T42" fmla="*/ 4 w 38"/>
                  <a:gd name="T43" fmla="*/ 17 h 17"/>
                  <a:gd name="T44" fmla="*/ 6 w 38"/>
                  <a:gd name="T45" fmla="*/ 17 h 17"/>
                  <a:gd name="T46" fmla="*/ 4 w 38"/>
                  <a:gd name="T47" fmla="*/ 17 h 1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8"/>
                  <a:gd name="T73" fmla="*/ 0 h 17"/>
                  <a:gd name="T74" fmla="*/ 38 w 38"/>
                  <a:gd name="T75" fmla="*/ 17 h 1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8" h="17">
                    <a:moveTo>
                      <a:pt x="4" y="17"/>
                    </a:moveTo>
                    <a:lnTo>
                      <a:pt x="6" y="17"/>
                    </a:lnTo>
                    <a:lnTo>
                      <a:pt x="9" y="17"/>
                    </a:lnTo>
                    <a:lnTo>
                      <a:pt x="13" y="16"/>
                    </a:lnTo>
                    <a:lnTo>
                      <a:pt x="19" y="14"/>
                    </a:lnTo>
                    <a:lnTo>
                      <a:pt x="23" y="12"/>
                    </a:lnTo>
                    <a:lnTo>
                      <a:pt x="28" y="10"/>
                    </a:lnTo>
                    <a:lnTo>
                      <a:pt x="34" y="10"/>
                    </a:lnTo>
                    <a:lnTo>
                      <a:pt x="36" y="8"/>
                    </a:lnTo>
                    <a:lnTo>
                      <a:pt x="38" y="8"/>
                    </a:lnTo>
                    <a:lnTo>
                      <a:pt x="38" y="0"/>
                    </a:lnTo>
                    <a:lnTo>
                      <a:pt x="34" y="2"/>
                    </a:lnTo>
                    <a:lnTo>
                      <a:pt x="28" y="2"/>
                    </a:lnTo>
                    <a:lnTo>
                      <a:pt x="25" y="4"/>
                    </a:lnTo>
                    <a:lnTo>
                      <a:pt x="19" y="6"/>
                    </a:lnTo>
                    <a:lnTo>
                      <a:pt x="13" y="8"/>
                    </a:lnTo>
                    <a:lnTo>
                      <a:pt x="8" y="8"/>
                    </a:lnTo>
                    <a:lnTo>
                      <a:pt x="4" y="10"/>
                    </a:lnTo>
                    <a:lnTo>
                      <a:pt x="0" y="12"/>
                    </a:lnTo>
                    <a:lnTo>
                      <a:pt x="4" y="10"/>
                    </a:lnTo>
                    <a:lnTo>
                      <a:pt x="4" y="17"/>
                    </a:lnTo>
                    <a:lnTo>
                      <a:pt x="6" y="17"/>
                    </a:lnTo>
                    <a:lnTo>
                      <a:pt x="4" y="17"/>
                    </a:lnTo>
                    <a:close/>
                  </a:path>
                </a:pathLst>
              </a:custGeom>
              <a:solidFill>
                <a:srgbClr val="063DE8"/>
              </a:solidFill>
              <a:ln w="9525">
                <a:noFill/>
                <a:round/>
                <a:headEnd/>
                <a:tailEnd/>
              </a:ln>
            </p:spPr>
            <p:txBody>
              <a:bodyPr/>
              <a:lstStyle/>
              <a:p>
                <a:endParaRPr lang="pt-BR"/>
              </a:p>
            </p:txBody>
          </p:sp>
          <p:sp>
            <p:nvSpPr>
              <p:cNvPr id="21832" name="Freeform 766"/>
              <p:cNvSpPr>
                <a:spLocks/>
              </p:cNvSpPr>
              <p:nvPr/>
            </p:nvSpPr>
            <p:spPr bwMode="auto">
              <a:xfrm>
                <a:off x="4071" y="1201"/>
                <a:ext cx="152" cy="32"/>
              </a:xfrm>
              <a:custGeom>
                <a:avLst/>
                <a:gdLst>
                  <a:gd name="T0" fmla="*/ 11 w 152"/>
                  <a:gd name="T1" fmla="*/ 29 h 32"/>
                  <a:gd name="T2" fmla="*/ 11 w 152"/>
                  <a:gd name="T3" fmla="*/ 31 h 32"/>
                  <a:gd name="T4" fmla="*/ 13 w 152"/>
                  <a:gd name="T5" fmla="*/ 25 h 32"/>
                  <a:gd name="T6" fmla="*/ 17 w 152"/>
                  <a:gd name="T7" fmla="*/ 19 h 32"/>
                  <a:gd name="T8" fmla="*/ 21 w 152"/>
                  <a:gd name="T9" fmla="*/ 15 h 32"/>
                  <a:gd name="T10" fmla="*/ 26 w 152"/>
                  <a:gd name="T11" fmla="*/ 13 h 32"/>
                  <a:gd name="T12" fmla="*/ 34 w 152"/>
                  <a:gd name="T13" fmla="*/ 12 h 32"/>
                  <a:gd name="T14" fmla="*/ 42 w 152"/>
                  <a:gd name="T15" fmla="*/ 10 h 32"/>
                  <a:gd name="T16" fmla="*/ 51 w 152"/>
                  <a:gd name="T17" fmla="*/ 8 h 32"/>
                  <a:gd name="T18" fmla="*/ 63 w 152"/>
                  <a:gd name="T19" fmla="*/ 8 h 32"/>
                  <a:gd name="T20" fmla="*/ 74 w 152"/>
                  <a:gd name="T21" fmla="*/ 8 h 32"/>
                  <a:gd name="T22" fmla="*/ 85 w 152"/>
                  <a:gd name="T23" fmla="*/ 10 h 32"/>
                  <a:gd name="T24" fmla="*/ 99 w 152"/>
                  <a:gd name="T25" fmla="*/ 10 h 32"/>
                  <a:gd name="T26" fmla="*/ 110 w 152"/>
                  <a:gd name="T27" fmla="*/ 12 h 32"/>
                  <a:gd name="T28" fmla="*/ 121 w 152"/>
                  <a:gd name="T29" fmla="*/ 12 h 32"/>
                  <a:gd name="T30" fmla="*/ 133 w 152"/>
                  <a:gd name="T31" fmla="*/ 13 h 32"/>
                  <a:gd name="T32" fmla="*/ 142 w 152"/>
                  <a:gd name="T33" fmla="*/ 13 h 32"/>
                  <a:gd name="T34" fmla="*/ 152 w 152"/>
                  <a:gd name="T35" fmla="*/ 13 h 32"/>
                  <a:gd name="T36" fmla="*/ 152 w 152"/>
                  <a:gd name="T37" fmla="*/ 6 h 32"/>
                  <a:gd name="T38" fmla="*/ 142 w 152"/>
                  <a:gd name="T39" fmla="*/ 6 h 32"/>
                  <a:gd name="T40" fmla="*/ 133 w 152"/>
                  <a:gd name="T41" fmla="*/ 6 h 32"/>
                  <a:gd name="T42" fmla="*/ 123 w 152"/>
                  <a:gd name="T43" fmla="*/ 6 h 32"/>
                  <a:gd name="T44" fmla="*/ 112 w 152"/>
                  <a:gd name="T45" fmla="*/ 4 h 32"/>
                  <a:gd name="T46" fmla="*/ 100 w 152"/>
                  <a:gd name="T47" fmla="*/ 4 h 32"/>
                  <a:gd name="T48" fmla="*/ 87 w 152"/>
                  <a:gd name="T49" fmla="*/ 2 h 32"/>
                  <a:gd name="T50" fmla="*/ 76 w 152"/>
                  <a:gd name="T51" fmla="*/ 2 h 32"/>
                  <a:gd name="T52" fmla="*/ 63 w 152"/>
                  <a:gd name="T53" fmla="*/ 0 h 32"/>
                  <a:gd name="T54" fmla="*/ 51 w 152"/>
                  <a:gd name="T55" fmla="*/ 2 h 32"/>
                  <a:gd name="T56" fmla="*/ 40 w 152"/>
                  <a:gd name="T57" fmla="*/ 2 h 32"/>
                  <a:gd name="T58" fmla="*/ 30 w 152"/>
                  <a:gd name="T59" fmla="*/ 4 h 32"/>
                  <a:gd name="T60" fmla="*/ 21 w 152"/>
                  <a:gd name="T61" fmla="*/ 6 h 32"/>
                  <a:gd name="T62" fmla="*/ 11 w 152"/>
                  <a:gd name="T63" fmla="*/ 10 h 32"/>
                  <a:gd name="T64" fmla="*/ 6 w 152"/>
                  <a:gd name="T65" fmla="*/ 15 h 32"/>
                  <a:gd name="T66" fmla="*/ 2 w 152"/>
                  <a:gd name="T67" fmla="*/ 23 h 32"/>
                  <a:gd name="T68" fmla="*/ 0 w 152"/>
                  <a:gd name="T69" fmla="*/ 31 h 32"/>
                  <a:gd name="T70" fmla="*/ 2 w 152"/>
                  <a:gd name="T71" fmla="*/ 32 h 32"/>
                  <a:gd name="T72" fmla="*/ 0 w 152"/>
                  <a:gd name="T73" fmla="*/ 31 h 32"/>
                  <a:gd name="T74" fmla="*/ 0 w 152"/>
                  <a:gd name="T75" fmla="*/ 32 h 32"/>
                  <a:gd name="T76" fmla="*/ 2 w 152"/>
                  <a:gd name="T77" fmla="*/ 32 h 32"/>
                  <a:gd name="T78" fmla="*/ 11 w 152"/>
                  <a:gd name="T79" fmla="*/ 29 h 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2"/>
                  <a:gd name="T121" fmla="*/ 0 h 32"/>
                  <a:gd name="T122" fmla="*/ 152 w 152"/>
                  <a:gd name="T123" fmla="*/ 32 h 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2" h="32">
                    <a:moveTo>
                      <a:pt x="11" y="29"/>
                    </a:moveTo>
                    <a:lnTo>
                      <a:pt x="11" y="31"/>
                    </a:lnTo>
                    <a:lnTo>
                      <a:pt x="13" y="25"/>
                    </a:lnTo>
                    <a:lnTo>
                      <a:pt x="17" y="19"/>
                    </a:lnTo>
                    <a:lnTo>
                      <a:pt x="21" y="15"/>
                    </a:lnTo>
                    <a:lnTo>
                      <a:pt x="26" y="13"/>
                    </a:lnTo>
                    <a:lnTo>
                      <a:pt x="34" y="12"/>
                    </a:lnTo>
                    <a:lnTo>
                      <a:pt x="42" y="10"/>
                    </a:lnTo>
                    <a:lnTo>
                      <a:pt x="51" y="8"/>
                    </a:lnTo>
                    <a:lnTo>
                      <a:pt x="63" y="8"/>
                    </a:lnTo>
                    <a:lnTo>
                      <a:pt x="74" y="8"/>
                    </a:lnTo>
                    <a:lnTo>
                      <a:pt x="85" y="10"/>
                    </a:lnTo>
                    <a:lnTo>
                      <a:pt x="99" y="10"/>
                    </a:lnTo>
                    <a:lnTo>
                      <a:pt x="110" y="12"/>
                    </a:lnTo>
                    <a:lnTo>
                      <a:pt x="121" y="12"/>
                    </a:lnTo>
                    <a:lnTo>
                      <a:pt x="133" y="13"/>
                    </a:lnTo>
                    <a:lnTo>
                      <a:pt x="142" y="13"/>
                    </a:lnTo>
                    <a:lnTo>
                      <a:pt x="152" y="13"/>
                    </a:lnTo>
                    <a:lnTo>
                      <a:pt x="152" y="6"/>
                    </a:lnTo>
                    <a:lnTo>
                      <a:pt x="142" y="6"/>
                    </a:lnTo>
                    <a:lnTo>
                      <a:pt x="133" y="6"/>
                    </a:lnTo>
                    <a:lnTo>
                      <a:pt x="123" y="6"/>
                    </a:lnTo>
                    <a:lnTo>
                      <a:pt x="112" y="4"/>
                    </a:lnTo>
                    <a:lnTo>
                      <a:pt x="100" y="4"/>
                    </a:lnTo>
                    <a:lnTo>
                      <a:pt x="87" y="2"/>
                    </a:lnTo>
                    <a:lnTo>
                      <a:pt x="76" y="2"/>
                    </a:lnTo>
                    <a:lnTo>
                      <a:pt x="63" y="0"/>
                    </a:lnTo>
                    <a:lnTo>
                      <a:pt x="51" y="2"/>
                    </a:lnTo>
                    <a:lnTo>
                      <a:pt x="40" y="2"/>
                    </a:lnTo>
                    <a:lnTo>
                      <a:pt x="30" y="4"/>
                    </a:lnTo>
                    <a:lnTo>
                      <a:pt x="21" y="6"/>
                    </a:lnTo>
                    <a:lnTo>
                      <a:pt x="11" y="10"/>
                    </a:lnTo>
                    <a:lnTo>
                      <a:pt x="6" y="15"/>
                    </a:lnTo>
                    <a:lnTo>
                      <a:pt x="2" y="23"/>
                    </a:lnTo>
                    <a:lnTo>
                      <a:pt x="0" y="31"/>
                    </a:lnTo>
                    <a:lnTo>
                      <a:pt x="2" y="32"/>
                    </a:lnTo>
                    <a:lnTo>
                      <a:pt x="0" y="31"/>
                    </a:lnTo>
                    <a:lnTo>
                      <a:pt x="0" y="32"/>
                    </a:lnTo>
                    <a:lnTo>
                      <a:pt x="2" y="32"/>
                    </a:lnTo>
                    <a:lnTo>
                      <a:pt x="11" y="29"/>
                    </a:lnTo>
                    <a:close/>
                  </a:path>
                </a:pathLst>
              </a:custGeom>
              <a:solidFill>
                <a:srgbClr val="063DE8"/>
              </a:solidFill>
              <a:ln w="9525">
                <a:noFill/>
                <a:round/>
                <a:headEnd/>
                <a:tailEnd/>
              </a:ln>
            </p:spPr>
            <p:txBody>
              <a:bodyPr/>
              <a:lstStyle/>
              <a:p>
                <a:endParaRPr lang="pt-BR"/>
              </a:p>
            </p:txBody>
          </p:sp>
          <p:sp>
            <p:nvSpPr>
              <p:cNvPr id="21833" name="Freeform 767"/>
              <p:cNvSpPr>
                <a:spLocks/>
              </p:cNvSpPr>
              <p:nvPr/>
            </p:nvSpPr>
            <p:spPr bwMode="auto">
              <a:xfrm>
                <a:off x="4073" y="1228"/>
                <a:ext cx="43" cy="72"/>
              </a:xfrm>
              <a:custGeom>
                <a:avLst/>
                <a:gdLst>
                  <a:gd name="T0" fmla="*/ 17 w 43"/>
                  <a:gd name="T1" fmla="*/ 68 h 72"/>
                  <a:gd name="T2" fmla="*/ 11 w 43"/>
                  <a:gd name="T3" fmla="*/ 72 h 72"/>
                  <a:gd name="T4" fmla="*/ 23 w 43"/>
                  <a:gd name="T5" fmla="*/ 72 h 72"/>
                  <a:gd name="T6" fmla="*/ 32 w 43"/>
                  <a:gd name="T7" fmla="*/ 68 h 72"/>
                  <a:gd name="T8" fmla="*/ 38 w 43"/>
                  <a:gd name="T9" fmla="*/ 64 h 72"/>
                  <a:gd name="T10" fmla="*/ 42 w 43"/>
                  <a:gd name="T11" fmla="*/ 60 h 72"/>
                  <a:gd name="T12" fmla="*/ 43 w 43"/>
                  <a:gd name="T13" fmla="*/ 55 h 72"/>
                  <a:gd name="T14" fmla="*/ 43 w 43"/>
                  <a:gd name="T15" fmla="*/ 49 h 72"/>
                  <a:gd name="T16" fmla="*/ 42 w 43"/>
                  <a:gd name="T17" fmla="*/ 43 h 72"/>
                  <a:gd name="T18" fmla="*/ 40 w 43"/>
                  <a:gd name="T19" fmla="*/ 38 h 72"/>
                  <a:gd name="T20" fmla="*/ 36 w 43"/>
                  <a:gd name="T21" fmla="*/ 30 h 72"/>
                  <a:gd name="T22" fmla="*/ 32 w 43"/>
                  <a:gd name="T23" fmla="*/ 24 h 72"/>
                  <a:gd name="T24" fmla="*/ 28 w 43"/>
                  <a:gd name="T25" fmla="*/ 19 h 72"/>
                  <a:gd name="T26" fmla="*/ 23 w 43"/>
                  <a:gd name="T27" fmla="*/ 15 h 72"/>
                  <a:gd name="T28" fmla="*/ 19 w 43"/>
                  <a:gd name="T29" fmla="*/ 9 h 72"/>
                  <a:gd name="T30" fmla="*/ 15 w 43"/>
                  <a:gd name="T31" fmla="*/ 5 h 72"/>
                  <a:gd name="T32" fmla="*/ 11 w 43"/>
                  <a:gd name="T33" fmla="*/ 4 h 72"/>
                  <a:gd name="T34" fmla="*/ 9 w 43"/>
                  <a:gd name="T35" fmla="*/ 0 h 72"/>
                  <a:gd name="T36" fmla="*/ 0 w 43"/>
                  <a:gd name="T37" fmla="*/ 5 h 72"/>
                  <a:gd name="T38" fmla="*/ 2 w 43"/>
                  <a:gd name="T39" fmla="*/ 7 h 72"/>
                  <a:gd name="T40" fmla="*/ 5 w 43"/>
                  <a:gd name="T41" fmla="*/ 9 h 72"/>
                  <a:gd name="T42" fmla="*/ 9 w 43"/>
                  <a:gd name="T43" fmla="*/ 13 h 72"/>
                  <a:gd name="T44" fmla="*/ 13 w 43"/>
                  <a:gd name="T45" fmla="*/ 19 h 72"/>
                  <a:gd name="T46" fmla="*/ 17 w 43"/>
                  <a:gd name="T47" fmla="*/ 23 h 72"/>
                  <a:gd name="T48" fmla="*/ 21 w 43"/>
                  <a:gd name="T49" fmla="*/ 28 h 72"/>
                  <a:gd name="T50" fmla="*/ 24 w 43"/>
                  <a:gd name="T51" fmla="*/ 34 h 72"/>
                  <a:gd name="T52" fmla="*/ 28 w 43"/>
                  <a:gd name="T53" fmla="*/ 40 h 72"/>
                  <a:gd name="T54" fmla="*/ 30 w 43"/>
                  <a:gd name="T55" fmla="*/ 45 h 72"/>
                  <a:gd name="T56" fmla="*/ 32 w 43"/>
                  <a:gd name="T57" fmla="*/ 49 h 72"/>
                  <a:gd name="T58" fmla="*/ 32 w 43"/>
                  <a:gd name="T59" fmla="*/ 55 h 72"/>
                  <a:gd name="T60" fmla="*/ 30 w 43"/>
                  <a:gd name="T61" fmla="*/ 59 h 72"/>
                  <a:gd name="T62" fmla="*/ 30 w 43"/>
                  <a:gd name="T63" fmla="*/ 60 h 72"/>
                  <a:gd name="T64" fmla="*/ 24 w 43"/>
                  <a:gd name="T65" fmla="*/ 62 h 72"/>
                  <a:gd name="T66" fmla="*/ 19 w 43"/>
                  <a:gd name="T67" fmla="*/ 64 h 72"/>
                  <a:gd name="T68" fmla="*/ 11 w 43"/>
                  <a:gd name="T69" fmla="*/ 64 h 72"/>
                  <a:gd name="T70" fmla="*/ 5 w 43"/>
                  <a:gd name="T71" fmla="*/ 68 h 72"/>
                  <a:gd name="T72" fmla="*/ 11 w 43"/>
                  <a:gd name="T73" fmla="*/ 64 h 72"/>
                  <a:gd name="T74" fmla="*/ 5 w 43"/>
                  <a:gd name="T75" fmla="*/ 64 h 72"/>
                  <a:gd name="T76" fmla="*/ 5 w 43"/>
                  <a:gd name="T77" fmla="*/ 68 h 72"/>
                  <a:gd name="T78" fmla="*/ 17 w 43"/>
                  <a:gd name="T79" fmla="*/ 68 h 7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3"/>
                  <a:gd name="T121" fmla="*/ 0 h 72"/>
                  <a:gd name="T122" fmla="*/ 43 w 43"/>
                  <a:gd name="T123" fmla="*/ 72 h 7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3" h="72">
                    <a:moveTo>
                      <a:pt x="17" y="68"/>
                    </a:moveTo>
                    <a:lnTo>
                      <a:pt x="11" y="72"/>
                    </a:lnTo>
                    <a:lnTo>
                      <a:pt x="23" y="72"/>
                    </a:lnTo>
                    <a:lnTo>
                      <a:pt x="32" y="68"/>
                    </a:lnTo>
                    <a:lnTo>
                      <a:pt x="38" y="64"/>
                    </a:lnTo>
                    <a:lnTo>
                      <a:pt x="42" y="60"/>
                    </a:lnTo>
                    <a:lnTo>
                      <a:pt x="43" y="55"/>
                    </a:lnTo>
                    <a:lnTo>
                      <a:pt x="43" y="49"/>
                    </a:lnTo>
                    <a:lnTo>
                      <a:pt x="42" y="43"/>
                    </a:lnTo>
                    <a:lnTo>
                      <a:pt x="40" y="38"/>
                    </a:lnTo>
                    <a:lnTo>
                      <a:pt x="36" y="30"/>
                    </a:lnTo>
                    <a:lnTo>
                      <a:pt x="32" y="24"/>
                    </a:lnTo>
                    <a:lnTo>
                      <a:pt x="28" y="19"/>
                    </a:lnTo>
                    <a:lnTo>
                      <a:pt x="23" y="15"/>
                    </a:lnTo>
                    <a:lnTo>
                      <a:pt x="19" y="9"/>
                    </a:lnTo>
                    <a:lnTo>
                      <a:pt x="15" y="5"/>
                    </a:lnTo>
                    <a:lnTo>
                      <a:pt x="11" y="4"/>
                    </a:lnTo>
                    <a:lnTo>
                      <a:pt x="9" y="0"/>
                    </a:lnTo>
                    <a:lnTo>
                      <a:pt x="0" y="5"/>
                    </a:lnTo>
                    <a:lnTo>
                      <a:pt x="2" y="7"/>
                    </a:lnTo>
                    <a:lnTo>
                      <a:pt x="5" y="9"/>
                    </a:lnTo>
                    <a:lnTo>
                      <a:pt x="9" y="13"/>
                    </a:lnTo>
                    <a:lnTo>
                      <a:pt x="13" y="19"/>
                    </a:lnTo>
                    <a:lnTo>
                      <a:pt x="17" y="23"/>
                    </a:lnTo>
                    <a:lnTo>
                      <a:pt x="21" y="28"/>
                    </a:lnTo>
                    <a:lnTo>
                      <a:pt x="24" y="34"/>
                    </a:lnTo>
                    <a:lnTo>
                      <a:pt x="28" y="40"/>
                    </a:lnTo>
                    <a:lnTo>
                      <a:pt x="30" y="45"/>
                    </a:lnTo>
                    <a:lnTo>
                      <a:pt x="32" y="49"/>
                    </a:lnTo>
                    <a:lnTo>
                      <a:pt x="32" y="55"/>
                    </a:lnTo>
                    <a:lnTo>
                      <a:pt x="30" y="59"/>
                    </a:lnTo>
                    <a:lnTo>
                      <a:pt x="30" y="60"/>
                    </a:lnTo>
                    <a:lnTo>
                      <a:pt x="24" y="62"/>
                    </a:lnTo>
                    <a:lnTo>
                      <a:pt x="19" y="64"/>
                    </a:lnTo>
                    <a:lnTo>
                      <a:pt x="11" y="64"/>
                    </a:lnTo>
                    <a:lnTo>
                      <a:pt x="5" y="68"/>
                    </a:lnTo>
                    <a:lnTo>
                      <a:pt x="11" y="64"/>
                    </a:lnTo>
                    <a:lnTo>
                      <a:pt x="5" y="64"/>
                    </a:lnTo>
                    <a:lnTo>
                      <a:pt x="5" y="68"/>
                    </a:lnTo>
                    <a:lnTo>
                      <a:pt x="17" y="68"/>
                    </a:lnTo>
                    <a:close/>
                  </a:path>
                </a:pathLst>
              </a:custGeom>
              <a:solidFill>
                <a:srgbClr val="063DE8"/>
              </a:solidFill>
              <a:ln w="9525">
                <a:noFill/>
                <a:round/>
                <a:headEnd/>
                <a:tailEnd/>
              </a:ln>
            </p:spPr>
            <p:txBody>
              <a:bodyPr/>
              <a:lstStyle/>
              <a:p>
                <a:endParaRPr lang="pt-BR"/>
              </a:p>
            </p:txBody>
          </p:sp>
          <p:sp>
            <p:nvSpPr>
              <p:cNvPr id="21834" name="Freeform 768"/>
              <p:cNvSpPr>
                <a:spLocks/>
              </p:cNvSpPr>
              <p:nvPr/>
            </p:nvSpPr>
            <p:spPr bwMode="auto">
              <a:xfrm>
                <a:off x="4071" y="1296"/>
                <a:ext cx="19" cy="10"/>
              </a:xfrm>
              <a:custGeom>
                <a:avLst/>
                <a:gdLst>
                  <a:gd name="T0" fmla="*/ 6 w 19"/>
                  <a:gd name="T1" fmla="*/ 10 h 10"/>
                  <a:gd name="T2" fmla="*/ 11 w 19"/>
                  <a:gd name="T3" fmla="*/ 6 h 10"/>
                  <a:gd name="T4" fmla="*/ 11 w 19"/>
                  <a:gd name="T5" fmla="*/ 8 h 10"/>
                  <a:gd name="T6" fmla="*/ 13 w 19"/>
                  <a:gd name="T7" fmla="*/ 6 h 10"/>
                  <a:gd name="T8" fmla="*/ 17 w 19"/>
                  <a:gd name="T9" fmla="*/ 4 h 10"/>
                  <a:gd name="T10" fmla="*/ 19 w 19"/>
                  <a:gd name="T11" fmla="*/ 0 h 10"/>
                  <a:gd name="T12" fmla="*/ 7 w 19"/>
                  <a:gd name="T13" fmla="*/ 0 h 10"/>
                  <a:gd name="T14" fmla="*/ 7 w 19"/>
                  <a:gd name="T15" fmla="*/ 0 h 10"/>
                  <a:gd name="T16" fmla="*/ 6 w 19"/>
                  <a:gd name="T17" fmla="*/ 2 h 10"/>
                  <a:gd name="T18" fmla="*/ 2 w 19"/>
                  <a:gd name="T19" fmla="*/ 2 h 10"/>
                  <a:gd name="T20" fmla="*/ 0 w 19"/>
                  <a:gd name="T21" fmla="*/ 6 h 10"/>
                  <a:gd name="T22" fmla="*/ 6 w 19"/>
                  <a:gd name="T23" fmla="*/ 2 h 10"/>
                  <a:gd name="T24" fmla="*/ 6 w 19"/>
                  <a:gd name="T25" fmla="*/ 10 h 10"/>
                  <a:gd name="T26" fmla="*/ 11 w 19"/>
                  <a:gd name="T27" fmla="*/ 10 h 10"/>
                  <a:gd name="T28" fmla="*/ 11 w 19"/>
                  <a:gd name="T29" fmla="*/ 6 h 10"/>
                  <a:gd name="T30" fmla="*/ 6 w 19"/>
                  <a:gd name="T31" fmla="*/ 10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
                  <a:gd name="T49" fmla="*/ 0 h 10"/>
                  <a:gd name="T50" fmla="*/ 19 w 19"/>
                  <a:gd name="T51" fmla="*/ 10 h 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 h="10">
                    <a:moveTo>
                      <a:pt x="6" y="10"/>
                    </a:moveTo>
                    <a:lnTo>
                      <a:pt x="11" y="6"/>
                    </a:lnTo>
                    <a:lnTo>
                      <a:pt x="11" y="8"/>
                    </a:lnTo>
                    <a:lnTo>
                      <a:pt x="13" y="6"/>
                    </a:lnTo>
                    <a:lnTo>
                      <a:pt x="17" y="4"/>
                    </a:lnTo>
                    <a:lnTo>
                      <a:pt x="19" y="0"/>
                    </a:lnTo>
                    <a:lnTo>
                      <a:pt x="7" y="0"/>
                    </a:lnTo>
                    <a:lnTo>
                      <a:pt x="6" y="2"/>
                    </a:lnTo>
                    <a:lnTo>
                      <a:pt x="2" y="2"/>
                    </a:lnTo>
                    <a:lnTo>
                      <a:pt x="0" y="6"/>
                    </a:lnTo>
                    <a:lnTo>
                      <a:pt x="6" y="2"/>
                    </a:lnTo>
                    <a:lnTo>
                      <a:pt x="6" y="10"/>
                    </a:lnTo>
                    <a:lnTo>
                      <a:pt x="11" y="10"/>
                    </a:lnTo>
                    <a:lnTo>
                      <a:pt x="11" y="6"/>
                    </a:lnTo>
                    <a:lnTo>
                      <a:pt x="6" y="10"/>
                    </a:lnTo>
                    <a:close/>
                  </a:path>
                </a:pathLst>
              </a:custGeom>
              <a:solidFill>
                <a:srgbClr val="063DE8"/>
              </a:solidFill>
              <a:ln w="9525">
                <a:noFill/>
                <a:round/>
                <a:headEnd/>
                <a:tailEnd/>
              </a:ln>
            </p:spPr>
            <p:txBody>
              <a:bodyPr/>
              <a:lstStyle/>
              <a:p>
                <a:endParaRPr lang="pt-BR"/>
              </a:p>
            </p:txBody>
          </p:sp>
          <p:sp>
            <p:nvSpPr>
              <p:cNvPr id="21835" name="Freeform 769"/>
              <p:cNvSpPr>
                <a:spLocks/>
              </p:cNvSpPr>
              <p:nvPr/>
            </p:nvSpPr>
            <p:spPr bwMode="auto">
              <a:xfrm>
                <a:off x="3887" y="1298"/>
                <a:ext cx="190" cy="38"/>
              </a:xfrm>
              <a:custGeom>
                <a:avLst/>
                <a:gdLst>
                  <a:gd name="T0" fmla="*/ 4 w 190"/>
                  <a:gd name="T1" fmla="*/ 38 h 38"/>
                  <a:gd name="T2" fmla="*/ 4 w 190"/>
                  <a:gd name="T3" fmla="*/ 38 h 38"/>
                  <a:gd name="T4" fmla="*/ 13 w 190"/>
                  <a:gd name="T5" fmla="*/ 36 h 38"/>
                  <a:gd name="T6" fmla="*/ 23 w 190"/>
                  <a:gd name="T7" fmla="*/ 34 h 38"/>
                  <a:gd name="T8" fmla="*/ 34 w 190"/>
                  <a:gd name="T9" fmla="*/ 32 h 38"/>
                  <a:gd name="T10" fmla="*/ 47 w 190"/>
                  <a:gd name="T11" fmla="*/ 30 h 38"/>
                  <a:gd name="T12" fmla="*/ 59 w 190"/>
                  <a:gd name="T13" fmla="*/ 28 h 38"/>
                  <a:gd name="T14" fmla="*/ 72 w 190"/>
                  <a:gd name="T15" fmla="*/ 25 h 38"/>
                  <a:gd name="T16" fmla="*/ 85 w 190"/>
                  <a:gd name="T17" fmla="*/ 23 h 38"/>
                  <a:gd name="T18" fmla="*/ 99 w 190"/>
                  <a:gd name="T19" fmla="*/ 19 h 38"/>
                  <a:gd name="T20" fmla="*/ 110 w 190"/>
                  <a:gd name="T21" fmla="*/ 17 h 38"/>
                  <a:gd name="T22" fmla="*/ 123 w 190"/>
                  <a:gd name="T23" fmla="*/ 15 h 38"/>
                  <a:gd name="T24" fmla="*/ 136 w 190"/>
                  <a:gd name="T25" fmla="*/ 13 h 38"/>
                  <a:gd name="T26" fmla="*/ 148 w 190"/>
                  <a:gd name="T27" fmla="*/ 11 h 38"/>
                  <a:gd name="T28" fmla="*/ 161 w 190"/>
                  <a:gd name="T29" fmla="*/ 9 h 38"/>
                  <a:gd name="T30" fmla="*/ 171 w 190"/>
                  <a:gd name="T31" fmla="*/ 9 h 38"/>
                  <a:gd name="T32" fmla="*/ 182 w 190"/>
                  <a:gd name="T33" fmla="*/ 8 h 38"/>
                  <a:gd name="T34" fmla="*/ 190 w 190"/>
                  <a:gd name="T35" fmla="*/ 8 h 38"/>
                  <a:gd name="T36" fmla="*/ 190 w 190"/>
                  <a:gd name="T37" fmla="*/ 0 h 38"/>
                  <a:gd name="T38" fmla="*/ 180 w 190"/>
                  <a:gd name="T39" fmla="*/ 0 h 38"/>
                  <a:gd name="T40" fmla="*/ 171 w 190"/>
                  <a:gd name="T41" fmla="*/ 2 h 38"/>
                  <a:gd name="T42" fmla="*/ 157 w 190"/>
                  <a:gd name="T43" fmla="*/ 2 h 38"/>
                  <a:gd name="T44" fmla="*/ 146 w 190"/>
                  <a:gd name="T45" fmla="*/ 4 h 38"/>
                  <a:gd name="T46" fmla="*/ 133 w 190"/>
                  <a:gd name="T47" fmla="*/ 6 h 38"/>
                  <a:gd name="T48" fmla="*/ 121 w 190"/>
                  <a:gd name="T49" fmla="*/ 8 h 38"/>
                  <a:gd name="T50" fmla="*/ 108 w 190"/>
                  <a:gd name="T51" fmla="*/ 9 h 38"/>
                  <a:gd name="T52" fmla="*/ 95 w 190"/>
                  <a:gd name="T53" fmla="*/ 13 h 38"/>
                  <a:gd name="T54" fmla="*/ 80 w 190"/>
                  <a:gd name="T55" fmla="*/ 15 h 38"/>
                  <a:gd name="T56" fmla="*/ 68 w 190"/>
                  <a:gd name="T57" fmla="*/ 17 h 38"/>
                  <a:gd name="T58" fmla="*/ 55 w 190"/>
                  <a:gd name="T59" fmla="*/ 21 h 38"/>
                  <a:gd name="T60" fmla="*/ 43 w 190"/>
                  <a:gd name="T61" fmla="*/ 23 h 38"/>
                  <a:gd name="T62" fmla="*/ 30 w 190"/>
                  <a:gd name="T63" fmla="*/ 25 h 38"/>
                  <a:gd name="T64" fmla="*/ 19 w 190"/>
                  <a:gd name="T65" fmla="*/ 27 h 38"/>
                  <a:gd name="T66" fmla="*/ 9 w 190"/>
                  <a:gd name="T67" fmla="*/ 30 h 38"/>
                  <a:gd name="T68" fmla="*/ 0 w 190"/>
                  <a:gd name="T69" fmla="*/ 30 h 38"/>
                  <a:gd name="T70" fmla="*/ 4 w 190"/>
                  <a:gd name="T71" fmla="*/ 38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0"/>
                  <a:gd name="T109" fmla="*/ 0 h 38"/>
                  <a:gd name="T110" fmla="*/ 190 w 19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0" h="38">
                    <a:moveTo>
                      <a:pt x="4" y="38"/>
                    </a:moveTo>
                    <a:lnTo>
                      <a:pt x="4" y="38"/>
                    </a:lnTo>
                    <a:lnTo>
                      <a:pt x="13" y="36"/>
                    </a:lnTo>
                    <a:lnTo>
                      <a:pt x="23" y="34"/>
                    </a:lnTo>
                    <a:lnTo>
                      <a:pt x="34" y="32"/>
                    </a:lnTo>
                    <a:lnTo>
                      <a:pt x="47" y="30"/>
                    </a:lnTo>
                    <a:lnTo>
                      <a:pt x="59" y="28"/>
                    </a:lnTo>
                    <a:lnTo>
                      <a:pt x="72" y="25"/>
                    </a:lnTo>
                    <a:lnTo>
                      <a:pt x="85" y="23"/>
                    </a:lnTo>
                    <a:lnTo>
                      <a:pt x="99" y="19"/>
                    </a:lnTo>
                    <a:lnTo>
                      <a:pt x="110" y="17"/>
                    </a:lnTo>
                    <a:lnTo>
                      <a:pt x="123" y="15"/>
                    </a:lnTo>
                    <a:lnTo>
                      <a:pt x="136" y="13"/>
                    </a:lnTo>
                    <a:lnTo>
                      <a:pt x="148" y="11"/>
                    </a:lnTo>
                    <a:lnTo>
                      <a:pt x="161" y="9"/>
                    </a:lnTo>
                    <a:lnTo>
                      <a:pt x="171" y="9"/>
                    </a:lnTo>
                    <a:lnTo>
                      <a:pt x="182" y="8"/>
                    </a:lnTo>
                    <a:lnTo>
                      <a:pt x="190" y="8"/>
                    </a:lnTo>
                    <a:lnTo>
                      <a:pt x="190" y="0"/>
                    </a:lnTo>
                    <a:lnTo>
                      <a:pt x="180" y="0"/>
                    </a:lnTo>
                    <a:lnTo>
                      <a:pt x="171" y="2"/>
                    </a:lnTo>
                    <a:lnTo>
                      <a:pt x="157" y="2"/>
                    </a:lnTo>
                    <a:lnTo>
                      <a:pt x="146" y="4"/>
                    </a:lnTo>
                    <a:lnTo>
                      <a:pt x="133" y="6"/>
                    </a:lnTo>
                    <a:lnTo>
                      <a:pt x="121" y="8"/>
                    </a:lnTo>
                    <a:lnTo>
                      <a:pt x="108" y="9"/>
                    </a:lnTo>
                    <a:lnTo>
                      <a:pt x="95" y="13"/>
                    </a:lnTo>
                    <a:lnTo>
                      <a:pt x="80" y="15"/>
                    </a:lnTo>
                    <a:lnTo>
                      <a:pt x="68" y="17"/>
                    </a:lnTo>
                    <a:lnTo>
                      <a:pt x="55" y="21"/>
                    </a:lnTo>
                    <a:lnTo>
                      <a:pt x="43" y="23"/>
                    </a:lnTo>
                    <a:lnTo>
                      <a:pt x="30" y="25"/>
                    </a:lnTo>
                    <a:lnTo>
                      <a:pt x="19" y="27"/>
                    </a:lnTo>
                    <a:lnTo>
                      <a:pt x="9" y="30"/>
                    </a:lnTo>
                    <a:lnTo>
                      <a:pt x="0" y="30"/>
                    </a:lnTo>
                    <a:lnTo>
                      <a:pt x="4" y="38"/>
                    </a:lnTo>
                    <a:close/>
                  </a:path>
                </a:pathLst>
              </a:custGeom>
              <a:solidFill>
                <a:srgbClr val="063DE8"/>
              </a:solidFill>
              <a:ln w="9525">
                <a:noFill/>
                <a:round/>
                <a:headEnd/>
                <a:tailEnd/>
              </a:ln>
            </p:spPr>
            <p:txBody>
              <a:bodyPr/>
              <a:lstStyle/>
              <a:p>
                <a:endParaRPr lang="pt-BR"/>
              </a:p>
            </p:txBody>
          </p:sp>
          <p:sp>
            <p:nvSpPr>
              <p:cNvPr id="21836" name="Freeform 770"/>
              <p:cNvSpPr>
                <a:spLocks/>
              </p:cNvSpPr>
              <p:nvPr/>
            </p:nvSpPr>
            <p:spPr bwMode="auto">
              <a:xfrm>
                <a:off x="3813" y="1328"/>
                <a:ext cx="78" cy="57"/>
              </a:xfrm>
              <a:custGeom>
                <a:avLst/>
                <a:gdLst>
                  <a:gd name="T0" fmla="*/ 13 w 78"/>
                  <a:gd name="T1" fmla="*/ 55 h 57"/>
                  <a:gd name="T2" fmla="*/ 13 w 78"/>
                  <a:gd name="T3" fmla="*/ 55 h 57"/>
                  <a:gd name="T4" fmla="*/ 11 w 78"/>
                  <a:gd name="T5" fmla="*/ 52 h 57"/>
                  <a:gd name="T6" fmla="*/ 11 w 78"/>
                  <a:gd name="T7" fmla="*/ 48 h 57"/>
                  <a:gd name="T8" fmla="*/ 13 w 78"/>
                  <a:gd name="T9" fmla="*/ 44 h 57"/>
                  <a:gd name="T10" fmla="*/ 15 w 78"/>
                  <a:gd name="T11" fmla="*/ 40 h 57"/>
                  <a:gd name="T12" fmla="*/ 19 w 78"/>
                  <a:gd name="T13" fmla="*/ 36 h 57"/>
                  <a:gd name="T14" fmla="*/ 23 w 78"/>
                  <a:gd name="T15" fmla="*/ 33 h 57"/>
                  <a:gd name="T16" fmla="*/ 26 w 78"/>
                  <a:gd name="T17" fmla="*/ 29 h 57"/>
                  <a:gd name="T18" fmla="*/ 32 w 78"/>
                  <a:gd name="T19" fmla="*/ 27 h 57"/>
                  <a:gd name="T20" fmla="*/ 38 w 78"/>
                  <a:gd name="T21" fmla="*/ 23 h 57"/>
                  <a:gd name="T22" fmla="*/ 43 w 78"/>
                  <a:gd name="T23" fmla="*/ 19 h 57"/>
                  <a:gd name="T24" fmla="*/ 49 w 78"/>
                  <a:gd name="T25" fmla="*/ 17 h 57"/>
                  <a:gd name="T26" fmla="*/ 55 w 78"/>
                  <a:gd name="T27" fmla="*/ 14 h 57"/>
                  <a:gd name="T28" fmla="*/ 61 w 78"/>
                  <a:gd name="T29" fmla="*/ 12 h 57"/>
                  <a:gd name="T30" fmla="*/ 66 w 78"/>
                  <a:gd name="T31" fmla="*/ 10 h 57"/>
                  <a:gd name="T32" fmla="*/ 72 w 78"/>
                  <a:gd name="T33" fmla="*/ 10 h 57"/>
                  <a:gd name="T34" fmla="*/ 78 w 78"/>
                  <a:gd name="T35" fmla="*/ 8 h 57"/>
                  <a:gd name="T36" fmla="*/ 74 w 78"/>
                  <a:gd name="T37" fmla="*/ 0 h 57"/>
                  <a:gd name="T38" fmla="*/ 68 w 78"/>
                  <a:gd name="T39" fmla="*/ 2 h 57"/>
                  <a:gd name="T40" fmla="*/ 62 w 78"/>
                  <a:gd name="T41" fmla="*/ 4 h 57"/>
                  <a:gd name="T42" fmla="*/ 57 w 78"/>
                  <a:gd name="T43" fmla="*/ 6 h 57"/>
                  <a:gd name="T44" fmla="*/ 49 w 78"/>
                  <a:gd name="T45" fmla="*/ 8 h 57"/>
                  <a:gd name="T46" fmla="*/ 43 w 78"/>
                  <a:gd name="T47" fmla="*/ 12 h 57"/>
                  <a:gd name="T48" fmla="*/ 36 w 78"/>
                  <a:gd name="T49" fmla="*/ 14 h 57"/>
                  <a:gd name="T50" fmla="*/ 30 w 78"/>
                  <a:gd name="T51" fmla="*/ 17 h 57"/>
                  <a:gd name="T52" fmla="*/ 24 w 78"/>
                  <a:gd name="T53" fmla="*/ 21 h 57"/>
                  <a:gd name="T54" fmla="*/ 19 w 78"/>
                  <a:gd name="T55" fmla="*/ 25 h 57"/>
                  <a:gd name="T56" fmla="*/ 13 w 78"/>
                  <a:gd name="T57" fmla="*/ 29 h 57"/>
                  <a:gd name="T58" fmla="*/ 9 w 78"/>
                  <a:gd name="T59" fmla="*/ 33 h 57"/>
                  <a:gd name="T60" fmla="*/ 5 w 78"/>
                  <a:gd name="T61" fmla="*/ 38 h 57"/>
                  <a:gd name="T62" fmla="*/ 2 w 78"/>
                  <a:gd name="T63" fmla="*/ 42 h 57"/>
                  <a:gd name="T64" fmla="*/ 0 w 78"/>
                  <a:gd name="T65" fmla="*/ 48 h 57"/>
                  <a:gd name="T66" fmla="*/ 0 w 78"/>
                  <a:gd name="T67" fmla="*/ 53 h 57"/>
                  <a:gd name="T68" fmla="*/ 2 w 78"/>
                  <a:gd name="T69" fmla="*/ 57 h 57"/>
                  <a:gd name="T70" fmla="*/ 13 w 78"/>
                  <a:gd name="T71" fmla="*/ 55 h 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8"/>
                  <a:gd name="T109" fmla="*/ 0 h 57"/>
                  <a:gd name="T110" fmla="*/ 78 w 78"/>
                  <a:gd name="T111" fmla="*/ 57 h 5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8" h="57">
                    <a:moveTo>
                      <a:pt x="13" y="55"/>
                    </a:moveTo>
                    <a:lnTo>
                      <a:pt x="13" y="55"/>
                    </a:lnTo>
                    <a:lnTo>
                      <a:pt x="11" y="52"/>
                    </a:lnTo>
                    <a:lnTo>
                      <a:pt x="11" y="48"/>
                    </a:lnTo>
                    <a:lnTo>
                      <a:pt x="13" y="44"/>
                    </a:lnTo>
                    <a:lnTo>
                      <a:pt x="15" y="40"/>
                    </a:lnTo>
                    <a:lnTo>
                      <a:pt x="19" y="36"/>
                    </a:lnTo>
                    <a:lnTo>
                      <a:pt x="23" y="33"/>
                    </a:lnTo>
                    <a:lnTo>
                      <a:pt x="26" y="29"/>
                    </a:lnTo>
                    <a:lnTo>
                      <a:pt x="32" y="27"/>
                    </a:lnTo>
                    <a:lnTo>
                      <a:pt x="38" y="23"/>
                    </a:lnTo>
                    <a:lnTo>
                      <a:pt x="43" y="19"/>
                    </a:lnTo>
                    <a:lnTo>
                      <a:pt x="49" y="17"/>
                    </a:lnTo>
                    <a:lnTo>
                      <a:pt x="55" y="14"/>
                    </a:lnTo>
                    <a:lnTo>
                      <a:pt x="61" y="12"/>
                    </a:lnTo>
                    <a:lnTo>
                      <a:pt x="66" y="10"/>
                    </a:lnTo>
                    <a:lnTo>
                      <a:pt x="72" y="10"/>
                    </a:lnTo>
                    <a:lnTo>
                      <a:pt x="78" y="8"/>
                    </a:lnTo>
                    <a:lnTo>
                      <a:pt x="74" y="0"/>
                    </a:lnTo>
                    <a:lnTo>
                      <a:pt x="68" y="2"/>
                    </a:lnTo>
                    <a:lnTo>
                      <a:pt x="62" y="4"/>
                    </a:lnTo>
                    <a:lnTo>
                      <a:pt x="57" y="6"/>
                    </a:lnTo>
                    <a:lnTo>
                      <a:pt x="49" y="8"/>
                    </a:lnTo>
                    <a:lnTo>
                      <a:pt x="43" y="12"/>
                    </a:lnTo>
                    <a:lnTo>
                      <a:pt x="36" y="14"/>
                    </a:lnTo>
                    <a:lnTo>
                      <a:pt x="30" y="17"/>
                    </a:lnTo>
                    <a:lnTo>
                      <a:pt x="24" y="21"/>
                    </a:lnTo>
                    <a:lnTo>
                      <a:pt x="19" y="25"/>
                    </a:lnTo>
                    <a:lnTo>
                      <a:pt x="13" y="29"/>
                    </a:lnTo>
                    <a:lnTo>
                      <a:pt x="9" y="33"/>
                    </a:lnTo>
                    <a:lnTo>
                      <a:pt x="5" y="38"/>
                    </a:lnTo>
                    <a:lnTo>
                      <a:pt x="2" y="42"/>
                    </a:lnTo>
                    <a:lnTo>
                      <a:pt x="0" y="48"/>
                    </a:lnTo>
                    <a:lnTo>
                      <a:pt x="0" y="53"/>
                    </a:lnTo>
                    <a:lnTo>
                      <a:pt x="2" y="57"/>
                    </a:lnTo>
                    <a:lnTo>
                      <a:pt x="13" y="55"/>
                    </a:lnTo>
                    <a:close/>
                  </a:path>
                </a:pathLst>
              </a:custGeom>
              <a:solidFill>
                <a:srgbClr val="063DE8"/>
              </a:solidFill>
              <a:ln w="9525">
                <a:noFill/>
                <a:round/>
                <a:headEnd/>
                <a:tailEnd/>
              </a:ln>
            </p:spPr>
            <p:txBody>
              <a:bodyPr/>
              <a:lstStyle/>
              <a:p>
                <a:endParaRPr lang="pt-BR"/>
              </a:p>
            </p:txBody>
          </p:sp>
          <p:sp>
            <p:nvSpPr>
              <p:cNvPr id="21837" name="Freeform 771"/>
              <p:cNvSpPr>
                <a:spLocks/>
              </p:cNvSpPr>
              <p:nvPr/>
            </p:nvSpPr>
            <p:spPr bwMode="auto">
              <a:xfrm>
                <a:off x="3815" y="1385"/>
                <a:ext cx="72" cy="46"/>
              </a:xfrm>
              <a:custGeom>
                <a:avLst/>
                <a:gdLst>
                  <a:gd name="T0" fmla="*/ 72 w 72"/>
                  <a:gd name="T1" fmla="*/ 44 h 46"/>
                  <a:gd name="T2" fmla="*/ 72 w 72"/>
                  <a:gd name="T3" fmla="*/ 44 h 46"/>
                  <a:gd name="T4" fmla="*/ 70 w 72"/>
                  <a:gd name="T5" fmla="*/ 40 h 46"/>
                  <a:gd name="T6" fmla="*/ 66 w 72"/>
                  <a:gd name="T7" fmla="*/ 36 h 46"/>
                  <a:gd name="T8" fmla="*/ 62 w 72"/>
                  <a:gd name="T9" fmla="*/ 34 h 46"/>
                  <a:gd name="T10" fmla="*/ 59 w 72"/>
                  <a:gd name="T11" fmla="*/ 31 h 46"/>
                  <a:gd name="T12" fmla="*/ 53 w 72"/>
                  <a:gd name="T13" fmla="*/ 29 h 46"/>
                  <a:gd name="T14" fmla="*/ 47 w 72"/>
                  <a:gd name="T15" fmla="*/ 25 h 46"/>
                  <a:gd name="T16" fmla="*/ 43 w 72"/>
                  <a:gd name="T17" fmla="*/ 23 h 46"/>
                  <a:gd name="T18" fmla="*/ 38 w 72"/>
                  <a:gd name="T19" fmla="*/ 19 h 46"/>
                  <a:gd name="T20" fmla="*/ 34 w 72"/>
                  <a:gd name="T21" fmla="*/ 17 h 46"/>
                  <a:gd name="T22" fmla="*/ 28 w 72"/>
                  <a:gd name="T23" fmla="*/ 15 h 46"/>
                  <a:gd name="T24" fmla="*/ 24 w 72"/>
                  <a:gd name="T25" fmla="*/ 12 h 46"/>
                  <a:gd name="T26" fmla="*/ 21 w 72"/>
                  <a:gd name="T27" fmla="*/ 10 h 46"/>
                  <a:gd name="T28" fmla="*/ 17 w 72"/>
                  <a:gd name="T29" fmla="*/ 6 h 46"/>
                  <a:gd name="T30" fmla="*/ 15 w 72"/>
                  <a:gd name="T31" fmla="*/ 4 h 46"/>
                  <a:gd name="T32" fmla="*/ 13 w 72"/>
                  <a:gd name="T33" fmla="*/ 2 h 46"/>
                  <a:gd name="T34" fmla="*/ 11 w 72"/>
                  <a:gd name="T35" fmla="*/ 0 h 46"/>
                  <a:gd name="T36" fmla="*/ 0 w 72"/>
                  <a:gd name="T37" fmla="*/ 2 h 46"/>
                  <a:gd name="T38" fmla="*/ 2 w 72"/>
                  <a:gd name="T39" fmla="*/ 4 h 46"/>
                  <a:gd name="T40" fmla="*/ 3 w 72"/>
                  <a:gd name="T41" fmla="*/ 8 h 46"/>
                  <a:gd name="T42" fmla="*/ 7 w 72"/>
                  <a:gd name="T43" fmla="*/ 12 h 46"/>
                  <a:gd name="T44" fmla="*/ 13 w 72"/>
                  <a:gd name="T45" fmla="*/ 14 h 46"/>
                  <a:gd name="T46" fmla="*/ 17 w 72"/>
                  <a:gd name="T47" fmla="*/ 17 h 46"/>
                  <a:gd name="T48" fmla="*/ 21 w 72"/>
                  <a:gd name="T49" fmla="*/ 19 h 46"/>
                  <a:gd name="T50" fmla="*/ 26 w 72"/>
                  <a:gd name="T51" fmla="*/ 23 h 46"/>
                  <a:gd name="T52" fmla="*/ 30 w 72"/>
                  <a:gd name="T53" fmla="*/ 25 h 46"/>
                  <a:gd name="T54" fmla="*/ 36 w 72"/>
                  <a:gd name="T55" fmla="*/ 29 h 46"/>
                  <a:gd name="T56" fmla="*/ 40 w 72"/>
                  <a:gd name="T57" fmla="*/ 31 h 46"/>
                  <a:gd name="T58" fmla="*/ 45 w 72"/>
                  <a:gd name="T59" fmla="*/ 33 h 46"/>
                  <a:gd name="T60" fmla="*/ 49 w 72"/>
                  <a:gd name="T61" fmla="*/ 36 h 46"/>
                  <a:gd name="T62" fmla="*/ 53 w 72"/>
                  <a:gd name="T63" fmla="*/ 38 h 46"/>
                  <a:gd name="T64" fmla="*/ 57 w 72"/>
                  <a:gd name="T65" fmla="*/ 40 h 46"/>
                  <a:gd name="T66" fmla="*/ 59 w 72"/>
                  <a:gd name="T67" fmla="*/ 44 h 46"/>
                  <a:gd name="T68" fmla="*/ 60 w 72"/>
                  <a:gd name="T69" fmla="*/ 46 h 46"/>
                  <a:gd name="T70" fmla="*/ 72 w 72"/>
                  <a:gd name="T71" fmla="*/ 44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46"/>
                  <a:gd name="T110" fmla="*/ 72 w 72"/>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46">
                    <a:moveTo>
                      <a:pt x="72" y="44"/>
                    </a:moveTo>
                    <a:lnTo>
                      <a:pt x="72" y="44"/>
                    </a:lnTo>
                    <a:lnTo>
                      <a:pt x="70" y="40"/>
                    </a:lnTo>
                    <a:lnTo>
                      <a:pt x="66" y="36"/>
                    </a:lnTo>
                    <a:lnTo>
                      <a:pt x="62" y="34"/>
                    </a:lnTo>
                    <a:lnTo>
                      <a:pt x="59" y="31"/>
                    </a:lnTo>
                    <a:lnTo>
                      <a:pt x="53" y="29"/>
                    </a:lnTo>
                    <a:lnTo>
                      <a:pt x="47" y="25"/>
                    </a:lnTo>
                    <a:lnTo>
                      <a:pt x="43" y="23"/>
                    </a:lnTo>
                    <a:lnTo>
                      <a:pt x="38" y="19"/>
                    </a:lnTo>
                    <a:lnTo>
                      <a:pt x="34" y="17"/>
                    </a:lnTo>
                    <a:lnTo>
                      <a:pt x="28" y="15"/>
                    </a:lnTo>
                    <a:lnTo>
                      <a:pt x="24" y="12"/>
                    </a:lnTo>
                    <a:lnTo>
                      <a:pt x="21" y="10"/>
                    </a:lnTo>
                    <a:lnTo>
                      <a:pt x="17" y="6"/>
                    </a:lnTo>
                    <a:lnTo>
                      <a:pt x="15" y="4"/>
                    </a:lnTo>
                    <a:lnTo>
                      <a:pt x="13" y="2"/>
                    </a:lnTo>
                    <a:lnTo>
                      <a:pt x="11" y="0"/>
                    </a:lnTo>
                    <a:lnTo>
                      <a:pt x="0" y="2"/>
                    </a:lnTo>
                    <a:lnTo>
                      <a:pt x="2" y="4"/>
                    </a:lnTo>
                    <a:lnTo>
                      <a:pt x="3" y="8"/>
                    </a:lnTo>
                    <a:lnTo>
                      <a:pt x="7" y="12"/>
                    </a:lnTo>
                    <a:lnTo>
                      <a:pt x="13" y="14"/>
                    </a:lnTo>
                    <a:lnTo>
                      <a:pt x="17" y="17"/>
                    </a:lnTo>
                    <a:lnTo>
                      <a:pt x="21" y="19"/>
                    </a:lnTo>
                    <a:lnTo>
                      <a:pt x="26" y="23"/>
                    </a:lnTo>
                    <a:lnTo>
                      <a:pt x="30" y="25"/>
                    </a:lnTo>
                    <a:lnTo>
                      <a:pt x="36" y="29"/>
                    </a:lnTo>
                    <a:lnTo>
                      <a:pt x="40" y="31"/>
                    </a:lnTo>
                    <a:lnTo>
                      <a:pt x="45" y="33"/>
                    </a:lnTo>
                    <a:lnTo>
                      <a:pt x="49" y="36"/>
                    </a:lnTo>
                    <a:lnTo>
                      <a:pt x="53" y="38"/>
                    </a:lnTo>
                    <a:lnTo>
                      <a:pt x="57" y="40"/>
                    </a:lnTo>
                    <a:lnTo>
                      <a:pt x="59" y="44"/>
                    </a:lnTo>
                    <a:lnTo>
                      <a:pt x="60" y="46"/>
                    </a:lnTo>
                    <a:lnTo>
                      <a:pt x="72" y="44"/>
                    </a:lnTo>
                    <a:close/>
                  </a:path>
                </a:pathLst>
              </a:custGeom>
              <a:solidFill>
                <a:srgbClr val="063DE8"/>
              </a:solidFill>
              <a:ln w="9525">
                <a:noFill/>
                <a:round/>
                <a:headEnd/>
                <a:tailEnd/>
              </a:ln>
            </p:spPr>
            <p:txBody>
              <a:bodyPr/>
              <a:lstStyle/>
              <a:p>
                <a:endParaRPr lang="pt-BR"/>
              </a:p>
            </p:txBody>
          </p:sp>
          <p:sp>
            <p:nvSpPr>
              <p:cNvPr id="21838" name="Freeform 772"/>
              <p:cNvSpPr>
                <a:spLocks/>
              </p:cNvSpPr>
              <p:nvPr/>
            </p:nvSpPr>
            <p:spPr bwMode="auto">
              <a:xfrm>
                <a:off x="3824" y="1427"/>
                <a:ext cx="86" cy="99"/>
              </a:xfrm>
              <a:custGeom>
                <a:avLst/>
                <a:gdLst>
                  <a:gd name="T0" fmla="*/ 0 w 86"/>
                  <a:gd name="T1" fmla="*/ 91 h 99"/>
                  <a:gd name="T2" fmla="*/ 0 w 86"/>
                  <a:gd name="T3" fmla="*/ 91 h 99"/>
                  <a:gd name="T4" fmla="*/ 19 w 86"/>
                  <a:gd name="T5" fmla="*/ 95 h 99"/>
                  <a:gd name="T6" fmla="*/ 38 w 86"/>
                  <a:gd name="T7" fmla="*/ 99 h 99"/>
                  <a:gd name="T8" fmla="*/ 51 w 86"/>
                  <a:gd name="T9" fmla="*/ 99 h 99"/>
                  <a:gd name="T10" fmla="*/ 65 w 86"/>
                  <a:gd name="T11" fmla="*/ 95 h 99"/>
                  <a:gd name="T12" fmla="*/ 74 w 86"/>
                  <a:gd name="T13" fmla="*/ 91 h 99"/>
                  <a:gd name="T14" fmla="*/ 80 w 86"/>
                  <a:gd name="T15" fmla="*/ 85 h 99"/>
                  <a:gd name="T16" fmla="*/ 84 w 86"/>
                  <a:gd name="T17" fmla="*/ 78 h 99"/>
                  <a:gd name="T18" fmla="*/ 86 w 86"/>
                  <a:gd name="T19" fmla="*/ 68 h 99"/>
                  <a:gd name="T20" fmla="*/ 86 w 86"/>
                  <a:gd name="T21" fmla="*/ 61 h 99"/>
                  <a:gd name="T22" fmla="*/ 84 w 86"/>
                  <a:gd name="T23" fmla="*/ 51 h 99"/>
                  <a:gd name="T24" fmla="*/ 82 w 86"/>
                  <a:gd name="T25" fmla="*/ 42 h 99"/>
                  <a:gd name="T26" fmla="*/ 78 w 86"/>
                  <a:gd name="T27" fmla="*/ 32 h 99"/>
                  <a:gd name="T28" fmla="*/ 74 w 86"/>
                  <a:gd name="T29" fmla="*/ 23 h 99"/>
                  <a:gd name="T30" fmla="*/ 70 w 86"/>
                  <a:gd name="T31" fmla="*/ 15 h 99"/>
                  <a:gd name="T32" fmla="*/ 67 w 86"/>
                  <a:gd name="T33" fmla="*/ 8 h 99"/>
                  <a:gd name="T34" fmla="*/ 63 w 86"/>
                  <a:gd name="T35" fmla="*/ 0 h 99"/>
                  <a:gd name="T36" fmla="*/ 51 w 86"/>
                  <a:gd name="T37" fmla="*/ 4 h 99"/>
                  <a:gd name="T38" fmla="*/ 55 w 86"/>
                  <a:gd name="T39" fmla="*/ 10 h 99"/>
                  <a:gd name="T40" fmla="*/ 59 w 86"/>
                  <a:gd name="T41" fmla="*/ 17 h 99"/>
                  <a:gd name="T42" fmla="*/ 63 w 86"/>
                  <a:gd name="T43" fmla="*/ 25 h 99"/>
                  <a:gd name="T44" fmla="*/ 67 w 86"/>
                  <a:gd name="T45" fmla="*/ 34 h 99"/>
                  <a:gd name="T46" fmla="*/ 70 w 86"/>
                  <a:gd name="T47" fmla="*/ 42 h 99"/>
                  <a:gd name="T48" fmla="*/ 72 w 86"/>
                  <a:gd name="T49" fmla="*/ 51 h 99"/>
                  <a:gd name="T50" fmla="*/ 74 w 86"/>
                  <a:gd name="T51" fmla="*/ 61 h 99"/>
                  <a:gd name="T52" fmla="*/ 74 w 86"/>
                  <a:gd name="T53" fmla="*/ 68 h 99"/>
                  <a:gd name="T54" fmla="*/ 72 w 86"/>
                  <a:gd name="T55" fmla="*/ 76 h 99"/>
                  <a:gd name="T56" fmla="*/ 69 w 86"/>
                  <a:gd name="T57" fmla="*/ 82 h 99"/>
                  <a:gd name="T58" fmla="*/ 65 w 86"/>
                  <a:gd name="T59" fmla="*/ 85 h 99"/>
                  <a:gd name="T60" fmla="*/ 59 w 86"/>
                  <a:gd name="T61" fmla="*/ 89 h 99"/>
                  <a:gd name="T62" fmla="*/ 51 w 86"/>
                  <a:gd name="T63" fmla="*/ 91 h 99"/>
                  <a:gd name="T64" fmla="*/ 38 w 86"/>
                  <a:gd name="T65" fmla="*/ 91 h 99"/>
                  <a:gd name="T66" fmla="*/ 23 w 86"/>
                  <a:gd name="T67" fmla="*/ 89 h 99"/>
                  <a:gd name="T68" fmla="*/ 6 w 86"/>
                  <a:gd name="T69" fmla="*/ 84 h 99"/>
                  <a:gd name="T70" fmla="*/ 0 w 86"/>
                  <a:gd name="T71" fmla="*/ 91 h 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6"/>
                  <a:gd name="T109" fmla="*/ 0 h 99"/>
                  <a:gd name="T110" fmla="*/ 86 w 86"/>
                  <a:gd name="T111" fmla="*/ 99 h 9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6" h="99">
                    <a:moveTo>
                      <a:pt x="0" y="91"/>
                    </a:moveTo>
                    <a:lnTo>
                      <a:pt x="0" y="91"/>
                    </a:lnTo>
                    <a:lnTo>
                      <a:pt x="19" y="95"/>
                    </a:lnTo>
                    <a:lnTo>
                      <a:pt x="38" y="99"/>
                    </a:lnTo>
                    <a:lnTo>
                      <a:pt x="51" y="99"/>
                    </a:lnTo>
                    <a:lnTo>
                      <a:pt x="65" y="95"/>
                    </a:lnTo>
                    <a:lnTo>
                      <a:pt x="74" y="91"/>
                    </a:lnTo>
                    <a:lnTo>
                      <a:pt x="80" y="85"/>
                    </a:lnTo>
                    <a:lnTo>
                      <a:pt x="84" y="78"/>
                    </a:lnTo>
                    <a:lnTo>
                      <a:pt x="86" y="68"/>
                    </a:lnTo>
                    <a:lnTo>
                      <a:pt x="86" y="61"/>
                    </a:lnTo>
                    <a:lnTo>
                      <a:pt x="84" y="51"/>
                    </a:lnTo>
                    <a:lnTo>
                      <a:pt x="82" y="42"/>
                    </a:lnTo>
                    <a:lnTo>
                      <a:pt x="78" y="32"/>
                    </a:lnTo>
                    <a:lnTo>
                      <a:pt x="74" y="23"/>
                    </a:lnTo>
                    <a:lnTo>
                      <a:pt x="70" y="15"/>
                    </a:lnTo>
                    <a:lnTo>
                      <a:pt x="67" y="8"/>
                    </a:lnTo>
                    <a:lnTo>
                      <a:pt x="63" y="0"/>
                    </a:lnTo>
                    <a:lnTo>
                      <a:pt x="51" y="4"/>
                    </a:lnTo>
                    <a:lnTo>
                      <a:pt x="55" y="10"/>
                    </a:lnTo>
                    <a:lnTo>
                      <a:pt x="59" y="17"/>
                    </a:lnTo>
                    <a:lnTo>
                      <a:pt x="63" y="25"/>
                    </a:lnTo>
                    <a:lnTo>
                      <a:pt x="67" y="34"/>
                    </a:lnTo>
                    <a:lnTo>
                      <a:pt x="70" y="42"/>
                    </a:lnTo>
                    <a:lnTo>
                      <a:pt x="72" y="51"/>
                    </a:lnTo>
                    <a:lnTo>
                      <a:pt x="74" y="61"/>
                    </a:lnTo>
                    <a:lnTo>
                      <a:pt x="74" y="68"/>
                    </a:lnTo>
                    <a:lnTo>
                      <a:pt x="72" y="76"/>
                    </a:lnTo>
                    <a:lnTo>
                      <a:pt x="69" y="82"/>
                    </a:lnTo>
                    <a:lnTo>
                      <a:pt x="65" y="85"/>
                    </a:lnTo>
                    <a:lnTo>
                      <a:pt x="59" y="89"/>
                    </a:lnTo>
                    <a:lnTo>
                      <a:pt x="51" y="91"/>
                    </a:lnTo>
                    <a:lnTo>
                      <a:pt x="38" y="91"/>
                    </a:lnTo>
                    <a:lnTo>
                      <a:pt x="23" y="89"/>
                    </a:lnTo>
                    <a:lnTo>
                      <a:pt x="6" y="84"/>
                    </a:lnTo>
                    <a:lnTo>
                      <a:pt x="0" y="91"/>
                    </a:lnTo>
                    <a:close/>
                  </a:path>
                </a:pathLst>
              </a:custGeom>
              <a:solidFill>
                <a:srgbClr val="063DE8"/>
              </a:solidFill>
              <a:ln w="9525">
                <a:noFill/>
                <a:round/>
                <a:headEnd/>
                <a:tailEnd/>
              </a:ln>
            </p:spPr>
            <p:txBody>
              <a:bodyPr/>
              <a:lstStyle/>
              <a:p>
                <a:endParaRPr lang="pt-BR"/>
              </a:p>
            </p:txBody>
          </p:sp>
          <p:sp>
            <p:nvSpPr>
              <p:cNvPr id="21839" name="Freeform 773"/>
              <p:cNvSpPr>
                <a:spLocks/>
              </p:cNvSpPr>
              <p:nvPr/>
            </p:nvSpPr>
            <p:spPr bwMode="auto">
              <a:xfrm>
                <a:off x="3744" y="1467"/>
                <a:ext cx="84" cy="51"/>
              </a:xfrm>
              <a:custGeom>
                <a:avLst/>
                <a:gdLst>
                  <a:gd name="T0" fmla="*/ 0 w 84"/>
                  <a:gd name="T1" fmla="*/ 6 h 51"/>
                  <a:gd name="T2" fmla="*/ 0 w 84"/>
                  <a:gd name="T3" fmla="*/ 6 h 51"/>
                  <a:gd name="T4" fmla="*/ 6 w 84"/>
                  <a:gd name="T5" fmla="*/ 7 h 51"/>
                  <a:gd name="T6" fmla="*/ 10 w 84"/>
                  <a:gd name="T7" fmla="*/ 9 h 51"/>
                  <a:gd name="T8" fmla="*/ 16 w 84"/>
                  <a:gd name="T9" fmla="*/ 11 h 51"/>
                  <a:gd name="T10" fmla="*/ 21 w 84"/>
                  <a:gd name="T11" fmla="*/ 15 h 51"/>
                  <a:gd name="T12" fmla="*/ 25 w 84"/>
                  <a:gd name="T13" fmla="*/ 17 h 51"/>
                  <a:gd name="T14" fmla="*/ 29 w 84"/>
                  <a:gd name="T15" fmla="*/ 21 h 51"/>
                  <a:gd name="T16" fmla="*/ 35 w 84"/>
                  <a:gd name="T17" fmla="*/ 23 h 51"/>
                  <a:gd name="T18" fmla="*/ 38 w 84"/>
                  <a:gd name="T19" fmla="*/ 26 h 51"/>
                  <a:gd name="T20" fmla="*/ 42 w 84"/>
                  <a:gd name="T21" fmla="*/ 30 h 51"/>
                  <a:gd name="T22" fmla="*/ 48 w 84"/>
                  <a:gd name="T23" fmla="*/ 34 h 51"/>
                  <a:gd name="T24" fmla="*/ 52 w 84"/>
                  <a:gd name="T25" fmla="*/ 36 h 51"/>
                  <a:gd name="T26" fmla="*/ 57 w 84"/>
                  <a:gd name="T27" fmla="*/ 40 h 51"/>
                  <a:gd name="T28" fmla="*/ 61 w 84"/>
                  <a:gd name="T29" fmla="*/ 44 h 51"/>
                  <a:gd name="T30" fmla="*/ 69 w 84"/>
                  <a:gd name="T31" fmla="*/ 45 h 51"/>
                  <a:gd name="T32" fmla="*/ 74 w 84"/>
                  <a:gd name="T33" fmla="*/ 47 h 51"/>
                  <a:gd name="T34" fmla="*/ 80 w 84"/>
                  <a:gd name="T35" fmla="*/ 51 h 51"/>
                  <a:gd name="T36" fmla="*/ 84 w 84"/>
                  <a:gd name="T37" fmla="*/ 44 h 51"/>
                  <a:gd name="T38" fmla="*/ 80 w 84"/>
                  <a:gd name="T39" fmla="*/ 42 h 51"/>
                  <a:gd name="T40" fmla="*/ 74 w 84"/>
                  <a:gd name="T41" fmla="*/ 40 h 51"/>
                  <a:gd name="T42" fmla="*/ 69 w 84"/>
                  <a:gd name="T43" fmla="*/ 38 h 51"/>
                  <a:gd name="T44" fmla="*/ 65 w 84"/>
                  <a:gd name="T45" fmla="*/ 34 h 51"/>
                  <a:gd name="T46" fmla="*/ 59 w 84"/>
                  <a:gd name="T47" fmla="*/ 32 h 51"/>
                  <a:gd name="T48" fmla="*/ 56 w 84"/>
                  <a:gd name="T49" fmla="*/ 28 h 51"/>
                  <a:gd name="T50" fmla="*/ 52 w 84"/>
                  <a:gd name="T51" fmla="*/ 25 h 51"/>
                  <a:gd name="T52" fmla="*/ 48 w 84"/>
                  <a:gd name="T53" fmla="*/ 23 h 51"/>
                  <a:gd name="T54" fmla="*/ 42 w 84"/>
                  <a:gd name="T55" fmla="*/ 19 h 51"/>
                  <a:gd name="T56" fmla="*/ 38 w 84"/>
                  <a:gd name="T57" fmla="*/ 15 h 51"/>
                  <a:gd name="T58" fmla="*/ 33 w 84"/>
                  <a:gd name="T59" fmla="*/ 11 h 51"/>
                  <a:gd name="T60" fmla="*/ 27 w 84"/>
                  <a:gd name="T61" fmla="*/ 9 h 51"/>
                  <a:gd name="T62" fmla="*/ 23 w 84"/>
                  <a:gd name="T63" fmla="*/ 6 h 51"/>
                  <a:gd name="T64" fmla="*/ 18 w 84"/>
                  <a:gd name="T65" fmla="*/ 4 h 51"/>
                  <a:gd name="T66" fmla="*/ 12 w 84"/>
                  <a:gd name="T67" fmla="*/ 2 h 51"/>
                  <a:gd name="T68" fmla="*/ 4 w 84"/>
                  <a:gd name="T69" fmla="*/ 0 h 51"/>
                  <a:gd name="T70" fmla="*/ 0 w 84"/>
                  <a:gd name="T71" fmla="*/ 6 h 5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51"/>
                  <a:gd name="T110" fmla="*/ 84 w 84"/>
                  <a:gd name="T111" fmla="*/ 51 h 5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51">
                    <a:moveTo>
                      <a:pt x="0" y="6"/>
                    </a:moveTo>
                    <a:lnTo>
                      <a:pt x="0" y="6"/>
                    </a:lnTo>
                    <a:lnTo>
                      <a:pt x="6" y="7"/>
                    </a:lnTo>
                    <a:lnTo>
                      <a:pt x="10" y="9"/>
                    </a:lnTo>
                    <a:lnTo>
                      <a:pt x="16" y="11"/>
                    </a:lnTo>
                    <a:lnTo>
                      <a:pt x="21" y="15"/>
                    </a:lnTo>
                    <a:lnTo>
                      <a:pt x="25" y="17"/>
                    </a:lnTo>
                    <a:lnTo>
                      <a:pt x="29" y="21"/>
                    </a:lnTo>
                    <a:lnTo>
                      <a:pt x="35" y="23"/>
                    </a:lnTo>
                    <a:lnTo>
                      <a:pt x="38" y="26"/>
                    </a:lnTo>
                    <a:lnTo>
                      <a:pt x="42" y="30"/>
                    </a:lnTo>
                    <a:lnTo>
                      <a:pt x="48" y="34"/>
                    </a:lnTo>
                    <a:lnTo>
                      <a:pt x="52" y="36"/>
                    </a:lnTo>
                    <a:lnTo>
                      <a:pt x="57" y="40"/>
                    </a:lnTo>
                    <a:lnTo>
                      <a:pt x="61" y="44"/>
                    </a:lnTo>
                    <a:lnTo>
                      <a:pt x="69" y="45"/>
                    </a:lnTo>
                    <a:lnTo>
                      <a:pt x="74" y="47"/>
                    </a:lnTo>
                    <a:lnTo>
                      <a:pt x="80" y="51"/>
                    </a:lnTo>
                    <a:lnTo>
                      <a:pt x="84" y="44"/>
                    </a:lnTo>
                    <a:lnTo>
                      <a:pt x="80" y="42"/>
                    </a:lnTo>
                    <a:lnTo>
                      <a:pt x="74" y="40"/>
                    </a:lnTo>
                    <a:lnTo>
                      <a:pt x="69" y="38"/>
                    </a:lnTo>
                    <a:lnTo>
                      <a:pt x="65" y="34"/>
                    </a:lnTo>
                    <a:lnTo>
                      <a:pt x="59" y="32"/>
                    </a:lnTo>
                    <a:lnTo>
                      <a:pt x="56" y="28"/>
                    </a:lnTo>
                    <a:lnTo>
                      <a:pt x="52" y="25"/>
                    </a:lnTo>
                    <a:lnTo>
                      <a:pt x="48" y="23"/>
                    </a:lnTo>
                    <a:lnTo>
                      <a:pt x="42" y="19"/>
                    </a:lnTo>
                    <a:lnTo>
                      <a:pt x="38" y="15"/>
                    </a:lnTo>
                    <a:lnTo>
                      <a:pt x="33" y="11"/>
                    </a:lnTo>
                    <a:lnTo>
                      <a:pt x="27" y="9"/>
                    </a:lnTo>
                    <a:lnTo>
                      <a:pt x="23" y="6"/>
                    </a:lnTo>
                    <a:lnTo>
                      <a:pt x="18" y="4"/>
                    </a:lnTo>
                    <a:lnTo>
                      <a:pt x="12" y="2"/>
                    </a:lnTo>
                    <a:lnTo>
                      <a:pt x="4" y="0"/>
                    </a:lnTo>
                    <a:lnTo>
                      <a:pt x="0" y="6"/>
                    </a:lnTo>
                    <a:close/>
                  </a:path>
                </a:pathLst>
              </a:custGeom>
              <a:solidFill>
                <a:srgbClr val="063DE8"/>
              </a:solidFill>
              <a:ln w="9525">
                <a:noFill/>
                <a:round/>
                <a:headEnd/>
                <a:tailEnd/>
              </a:ln>
            </p:spPr>
            <p:txBody>
              <a:bodyPr/>
              <a:lstStyle/>
              <a:p>
                <a:endParaRPr lang="pt-BR"/>
              </a:p>
            </p:txBody>
          </p:sp>
          <p:sp>
            <p:nvSpPr>
              <p:cNvPr id="21840" name="Freeform 774"/>
              <p:cNvSpPr>
                <a:spLocks/>
              </p:cNvSpPr>
              <p:nvPr/>
            </p:nvSpPr>
            <p:spPr bwMode="auto">
              <a:xfrm>
                <a:off x="3606" y="1465"/>
                <a:ext cx="142" cy="148"/>
              </a:xfrm>
              <a:custGeom>
                <a:avLst/>
                <a:gdLst>
                  <a:gd name="T0" fmla="*/ 11 w 142"/>
                  <a:gd name="T1" fmla="*/ 148 h 148"/>
                  <a:gd name="T2" fmla="*/ 15 w 142"/>
                  <a:gd name="T3" fmla="*/ 142 h 148"/>
                  <a:gd name="T4" fmla="*/ 17 w 142"/>
                  <a:gd name="T5" fmla="*/ 135 h 148"/>
                  <a:gd name="T6" fmla="*/ 21 w 142"/>
                  <a:gd name="T7" fmla="*/ 123 h 148"/>
                  <a:gd name="T8" fmla="*/ 25 w 142"/>
                  <a:gd name="T9" fmla="*/ 112 h 148"/>
                  <a:gd name="T10" fmla="*/ 30 w 142"/>
                  <a:gd name="T11" fmla="*/ 101 h 148"/>
                  <a:gd name="T12" fmla="*/ 38 w 142"/>
                  <a:gd name="T13" fmla="*/ 87 h 148"/>
                  <a:gd name="T14" fmla="*/ 44 w 142"/>
                  <a:gd name="T15" fmla="*/ 74 h 148"/>
                  <a:gd name="T16" fmla="*/ 51 w 142"/>
                  <a:gd name="T17" fmla="*/ 61 h 148"/>
                  <a:gd name="T18" fmla="*/ 61 w 142"/>
                  <a:gd name="T19" fmla="*/ 47 h 148"/>
                  <a:gd name="T20" fmla="*/ 70 w 142"/>
                  <a:gd name="T21" fmla="*/ 36 h 148"/>
                  <a:gd name="T22" fmla="*/ 80 w 142"/>
                  <a:gd name="T23" fmla="*/ 27 h 148"/>
                  <a:gd name="T24" fmla="*/ 91 w 142"/>
                  <a:gd name="T25" fmla="*/ 17 h 148"/>
                  <a:gd name="T26" fmla="*/ 102 w 142"/>
                  <a:gd name="T27" fmla="*/ 11 h 148"/>
                  <a:gd name="T28" fmla="*/ 114 w 142"/>
                  <a:gd name="T29" fmla="*/ 8 h 148"/>
                  <a:gd name="T30" fmla="*/ 125 w 142"/>
                  <a:gd name="T31" fmla="*/ 8 h 148"/>
                  <a:gd name="T32" fmla="*/ 138 w 142"/>
                  <a:gd name="T33" fmla="*/ 8 h 148"/>
                  <a:gd name="T34" fmla="*/ 135 w 142"/>
                  <a:gd name="T35" fmla="*/ 0 h 148"/>
                  <a:gd name="T36" fmla="*/ 118 w 142"/>
                  <a:gd name="T37" fmla="*/ 0 h 148"/>
                  <a:gd name="T38" fmla="*/ 102 w 142"/>
                  <a:gd name="T39" fmla="*/ 2 h 148"/>
                  <a:gd name="T40" fmla="*/ 89 w 142"/>
                  <a:gd name="T41" fmla="*/ 9 h 148"/>
                  <a:gd name="T42" fmla="*/ 76 w 142"/>
                  <a:gd name="T43" fmla="*/ 17 h 148"/>
                  <a:gd name="T44" fmla="*/ 64 w 142"/>
                  <a:gd name="T45" fmla="*/ 27 h 148"/>
                  <a:gd name="T46" fmla="*/ 55 w 142"/>
                  <a:gd name="T47" fmla="*/ 38 h 148"/>
                  <a:gd name="T48" fmla="*/ 45 w 142"/>
                  <a:gd name="T49" fmla="*/ 51 h 148"/>
                  <a:gd name="T50" fmla="*/ 36 w 142"/>
                  <a:gd name="T51" fmla="*/ 64 h 148"/>
                  <a:gd name="T52" fmla="*/ 30 w 142"/>
                  <a:gd name="T53" fmla="*/ 78 h 148"/>
                  <a:gd name="T54" fmla="*/ 23 w 142"/>
                  <a:gd name="T55" fmla="*/ 91 h 148"/>
                  <a:gd name="T56" fmla="*/ 17 w 142"/>
                  <a:gd name="T57" fmla="*/ 104 h 148"/>
                  <a:gd name="T58" fmla="*/ 11 w 142"/>
                  <a:gd name="T59" fmla="*/ 116 h 148"/>
                  <a:gd name="T60" fmla="*/ 8 w 142"/>
                  <a:gd name="T61" fmla="*/ 127 h 148"/>
                  <a:gd name="T62" fmla="*/ 4 w 142"/>
                  <a:gd name="T63" fmla="*/ 137 h 148"/>
                  <a:gd name="T64" fmla="*/ 2 w 142"/>
                  <a:gd name="T65" fmla="*/ 144 h 148"/>
                  <a:gd name="T66" fmla="*/ 11 w 142"/>
                  <a:gd name="T67" fmla="*/ 148 h 14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2"/>
                  <a:gd name="T103" fmla="*/ 0 h 148"/>
                  <a:gd name="T104" fmla="*/ 142 w 142"/>
                  <a:gd name="T105" fmla="*/ 148 h 14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2" h="148">
                    <a:moveTo>
                      <a:pt x="11" y="148"/>
                    </a:moveTo>
                    <a:lnTo>
                      <a:pt x="11" y="148"/>
                    </a:lnTo>
                    <a:lnTo>
                      <a:pt x="13" y="146"/>
                    </a:lnTo>
                    <a:lnTo>
                      <a:pt x="15" y="142"/>
                    </a:lnTo>
                    <a:lnTo>
                      <a:pt x="15" y="138"/>
                    </a:lnTo>
                    <a:lnTo>
                      <a:pt x="17" y="135"/>
                    </a:lnTo>
                    <a:lnTo>
                      <a:pt x="19" y="129"/>
                    </a:lnTo>
                    <a:lnTo>
                      <a:pt x="21" y="123"/>
                    </a:lnTo>
                    <a:lnTo>
                      <a:pt x="23" y="118"/>
                    </a:lnTo>
                    <a:lnTo>
                      <a:pt x="25" y="112"/>
                    </a:lnTo>
                    <a:lnTo>
                      <a:pt x="28" y="106"/>
                    </a:lnTo>
                    <a:lnTo>
                      <a:pt x="30" y="101"/>
                    </a:lnTo>
                    <a:lnTo>
                      <a:pt x="34" y="93"/>
                    </a:lnTo>
                    <a:lnTo>
                      <a:pt x="38" y="87"/>
                    </a:lnTo>
                    <a:lnTo>
                      <a:pt x="40" y="80"/>
                    </a:lnTo>
                    <a:lnTo>
                      <a:pt x="44" y="74"/>
                    </a:lnTo>
                    <a:lnTo>
                      <a:pt x="47" y="66"/>
                    </a:lnTo>
                    <a:lnTo>
                      <a:pt x="51" y="61"/>
                    </a:lnTo>
                    <a:lnTo>
                      <a:pt x="55" y="53"/>
                    </a:lnTo>
                    <a:lnTo>
                      <a:pt x="61" y="47"/>
                    </a:lnTo>
                    <a:lnTo>
                      <a:pt x="64" y="42"/>
                    </a:lnTo>
                    <a:lnTo>
                      <a:pt x="70" y="36"/>
                    </a:lnTo>
                    <a:lnTo>
                      <a:pt x="74" y="30"/>
                    </a:lnTo>
                    <a:lnTo>
                      <a:pt x="80" y="27"/>
                    </a:lnTo>
                    <a:lnTo>
                      <a:pt x="85" y="21"/>
                    </a:lnTo>
                    <a:lnTo>
                      <a:pt x="91" y="17"/>
                    </a:lnTo>
                    <a:lnTo>
                      <a:pt x="97" y="13"/>
                    </a:lnTo>
                    <a:lnTo>
                      <a:pt x="102" y="11"/>
                    </a:lnTo>
                    <a:lnTo>
                      <a:pt x="108" y="9"/>
                    </a:lnTo>
                    <a:lnTo>
                      <a:pt x="114" y="8"/>
                    </a:lnTo>
                    <a:lnTo>
                      <a:pt x="119" y="8"/>
                    </a:lnTo>
                    <a:lnTo>
                      <a:pt x="125" y="8"/>
                    </a:lnTo>
                    <a:lnTo>
                      <a:pt x="133" y="8"/>
                    </a:lnTo>
                    <a:lnTo>
                      <a:pt x="138" y="8"/>
                    </a:lnTo>
                    <a:lnTo>
                      <a:pt x="142" y="2"/>
                    </a:lnTo>
                    <a:lnTo>
                      <a:pt x="135" y="0"/>
                    </a:lnTo>
                    <a:lnTo>
                      <a:pt x="125" y="0"/>
                    </a:lnTo>
                    <a:lnTo>
                      <a:pt x="118" y="0"/>
                    </a:lnTo>
                    <a:lnTo>
                      <a:pt x="110" y="0"/>
                    </a:lnTo>
                    <a:lnTo>
                      <a:pt x="102" y="2"/>
                    </a:lnTo>
                    <a:lnTo>
                      <a:pt x="95" y="6"/>
                    </a:lnTo>
                    <a:lnTo>
                      <a:pt x="89" y="9"/>
                    </a:lnTo>
                    <a:lnTo>
                      <a:pt x="82" y="13"/>
                    </a:lnTo>
                    <a:lnTo>
                      <a:pt x="76" y="17"/>
                    </a:lnTo>
                    <a:lnTo>
                      <a:pt x="70" y="21"/>
                    </a:lnTo>
                    <a:lnTo>
                      <a:pt x="64" y="27"/>
                    </a:lnTo>
                    <a:lnTo>
                      <a:pt x="59" y="32"/>
                    </a:lnTo>
                    <a:lnTo>
                      <a:pt x="55" y="38"/>
                    </a:lnTo>
                    <a:lnTo>
                      <a:pt x="49" y="44"/>
                    </a:lnTo>
                    <a:lnTo>
                      <a:pt x="45" y="51"/>
                    </a:lnTo>
                    <a:lnTo>
                      <a:pt x="42" y="57"/>
                    </a:lnTo>
                    <a:lnTo>
                      <a:pt x="36" y="64"/>
                    </a:lnTo>
                    <a:lnTo>
                      <a:pt x="32" y="70"/>
                    </a:lnTo>
                    <a:lnTo>
                      <a:pt x="30" y="78"/>
                    </a:lnTo>
                    <a:lnTo>
                      <a:pt x="27" y="83"/>
                    </a:lnTo>
                    <a:lnTo>
                      <a:pt x="23" y="91"/>
                    </a:lnTo>
                    <a:lnTo>
                      <a:pt x="19" y="97"/>
                    </a:lnTo>
                    <a:lnTo>
                      <a:pt x="17" y="104"/>
                    </a:lnTo>
                    <a:lnTo>
                      <a:pt x="15" y="110"/>
                    </a:lnTo>
                    <a:lnTo>
                      <a:pt x="11" y="116"/>
                    </a:lnTo>
                    <a:lnTo>
                      <a:pt x="9" y="121"/>
                    </a:lnTo>
                    <a:lnTo>
                      <a:pt x="8" y="127"/>
                    </a:lnTo>
                    <a:lnTo>
                      <a:pt x="6" y="133"/>
                    </a:lnTo>
                    <a:lnTo>
                      <a:pt x="4" y="137"/>
                    </a:lnTo>
                    <a:lnTo>
                      <a:pt x="4" y="140"/>
                    </a:lnTo>
                    <a:lnTo>
                      <a:pt x="2" y="144"/>
                    </a:lnTo>
                    <a:lnTo>
                      <a:pt x="0" y="148"/>
                    </a:lnTo>
                    <a:lnTo>
                      <a:pt x="11" y="148"/>
                    </a:lnTo>
                    <a:close/>
                  </a:path>
                </a:pathLst>
              </a:custGeom>
              <a:solidFill>
                <a:srgbClr val="063DE8"/>
              </a:solidFill>
              <a:ln w="9525">
                <a:noFill/>
                <a:round/>
                <a:headEnd/>
                <a:tailEnd/>
              </a:ln>
            </p:spPr>
            <p:txBody>
              <a:bodyPr/>
              <a:lstStyle/>
              <a:p>
                <a:endParaRPr lang="pt-BR"/>
              </a:p>
            </p:txBody>
          </p:sp>
          <p:sp>
            <p:nvSpPr>
              <p:cNvPr id="21841" name="Freeform 775"/>
              <p:cNvSpPr>
                <a:spLocks/>
              </p:cNvSpPr>
              <p:nvPr/>
            </p:nvSpPr>
            <p:spPr bwMode="auto">
              <a:xfrm>
                <a:off x="3606" y="1613"/>
                <a:ext cx="13" cy="80"/>
              </a:xfrm>
              <a:custGeom>
                <a:avLst/>
                <a:gdLst>
                  <a:gd name="T0" fmla="*/ 13 w 13"/>
                  <a:gd name="T1" fmla="*/ 78 h 80"/>
                  <a:gd name="T2" fmla="*/ 13 w 13"/>
                  <a:gd name="T3" fmla="*/ 80 h 80"/>
                  <a:gd name="T4" fmla="*/ 13 w 13"/>
                  <a:gd name="T5" fmla="*/ 76 h 80"/>
                  <a:gd name="T6" fmla="*/ 13 w 13"/>
                  <a:gd name="T7" fmla="*/ 72 h 80"/>
                  <a:gd name="T8" fmla="*/ 13 w 13"/>
                  <a:gd name="T9" fmla="*/ 66 h 80"/>
                  <a:gd name="T10" fmla="*/ 13 w 13"/>
                  <a:gd name="T11" fmla="*/ 61 h 80"/>
                  <a:gd name="T12" fmla="*/ 13 w 13"/>
                  <a:gd name="T13" fmla="*/ 55 h 80"/>
                  <a:gd name="T14" fmla="*/ 11 w 13"/>
                  <a:gd name="T15" fmla="*/ 51 h 80"/>
                  <a:gd name="T16" fmla="*/ 11 w 13"/>
                  <a:gd name="T17" fmla="*/ 44 h 80"/>
                  <a:gd name="T18" fmla="*/ 11 w 13"/>
                  <a:gd name="T19" fmla="*/ 38 h 80"/>
                  <a:gd name="T20" fmla="*/ 11 w 13"/>
                  <a:gd name="T21" fmla="*/ 32 h 80"/>
                  <a:gd name="T22" fmla="*/ 11 w 13"/>
                  <a:gd name="T23" fmla="*/ 27 h 80"/>
                  <a:gd name="T24" fmla="*/ 9 w 13"/>
                  <a:gd name="T25" fmla="*/ 21 h 80"/>
                  <a:gd name="T26" fmla="*/ 9 w 13"/>
                  <a:gd name="T27" fmla="*/ 15 h 80"/>
                  <a:gd name="T28" fmla="*/ 9 w 13"/>
                  <a:gd name="T29" fmla="*/ 11 h 80"/>
                  <a:gd name="T30" fmla="*/ 11 w 13"/>
                  <a:gd name="T31" fmla="*/ 8 h 80"/>
                  <a:gd name="T32" fmla="*/ 11 w 13"/>
                  <a:gd name="T33" fmla="*/ 4 h 80"/>
                  <a:gd name="T34" fmla="*/ 11 w 13"/>
                  <a:gd name="T35" fmla="*/ 0 h 80"/>
                  <a:gd name="T36" fmla="*/ 0 w 13"/>
                  <a:gd name="T37" fmla="*/ 0 h 80"/>
                  <a:gd name="T38" fmla="*/ 0 w 13"/>
                  <a:gd name="T39" fmla="*/ 2 h 80"/>
                  <a:gd name="T40" fmla="*/ 0 w 13"/>
                  <a:gd name="T41" fmla="*/ 6 h 80"/>
                  <a:gd name="T42" fmla="*/ 0 w 13"/>
                  <a:gd name="T43" fmla="*/ 11 h 80"/>
                  <a:gd name="T44" fmla="*/ 0 w 13"/>
                  <a:gd name="T45" fmla="*/ 15 h 80"/>
                  <a:gd name="T46" fmla="*/ 0 w 13"/>
                  <a:gd name="T47" fmla="*/ 21 h 80"/>
                  <a:gd name="T48" fmla="*/ 0 w 13"/>
                  <a:gd name="T49" fmla="*/ 27 h 80"/>
                  <a:gd name="T50" fmla="*/ 0 w 13"/>
                  <a:gd name="T51" fmla="*/ 32 h 80"/>
                  <a:gd name="T52" fmla="*/ 0 w 13"/>
                  <a:gd name="T53" fmla="*/ 38 h 80"/>
                  <a:gd name="T54" fmla="*/ 0 w 13"/>
                  <a:gd name="T55" fmla="*/ 46 h 80"/>
                  <a:gd name="T56" fmla="*/ 2 w 13"/>
                  <a:gd name="T57" fmla="*/ 51 h 80"/>
                  <a:gd name="T58" fmla="*/ 2 w 13"/>
                  <a:gd name="T59" fmla="*/ 57 h 80"/>
                  <a:gd name="T60" fmla="*/ 2 w 13"/>
                  <a:gd name="T61" fmla="*/ 63 h 80"/>
                  <a:gd name="T62" fmla="*/ 2 w 13"/>
                  <a:gd name="T63" fmla="*/ 66 h 80"/>
                  <a:gd name="T64" fmla="*/ 4 w 13"/>
                  <a:gd name="T65" fmla="*/ 72 h 80"/>
                  <a:gd name="T66" fmla="*/ 4 w 13"/>
                  <a:gd name="T67" fmla="*/ 76 h 80"/>
                  <a:gd name="T68" fmla="*/ 4 w 13"/>
                  <a:gd name="T69" fmla="*/ 80 h 80"/>
                  <a:gd name="T70" fmla="*/ 4 w 13"/>
                  <a:gd name="T71" fmla="*/ 80 h 80"/>
                  <a:gd name="T72" fmla="*/ 4 w 13"/>
                  <a:gd name="T73" fmla="*/ 80 h 80"/>
                  <a:gd name="T74" fmla="*/ 4 w 13"/>
                  <a:gd name="T75" fmla="*/ 80 h 80"/>
                  <a:gd name="T76" fmla="*/ 4 w 13"/>
                  <a:gd name="T77" fmla="*/ 80 h 80"/>
                  <a:gd name="T78" fmla="*/ 13 w 13"/>
                  <a:gd name="T79" fmla="*/ 78 h 8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
                  <a:gd name="T121" fmla="*/ 0 h 80"/>
                  <a:gd name="T122" fmla="*/ 13 w 13"/>
                  <a:gd name="T123" fmla="*/ 80 h 8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 h="80">
                    <a:moveTo>
                      <a:pt x="13" y="78"/>
                    </a:moveTo>
                    <a:lnTo>
                      <a:pt x="13" y="80"/>
                    </a:lnTo>
                    <a:lnTo>
                      <a:pt x="13" y="76"/>
                    </a:lnTo>
                    <a:lnTo>
                      <a:pt x="13" y="72"/>
                    </a:lnTo>
                    <a:lnTo>
                      <a:pt x="13" y="66"/>
                    </a:lnTo>
                    <a:lnTo>
                      <a:pt x="13" y="61"/>
                    </a:lnTo>
                    <a:lnTo>
                      <a:pt x="13" y="55"/>
                    </a:lnTo>
                    <a:lnTo>
                      <a:pt x="11" y="51"/>
                    </a:lnTo>
                    <a:lnTo>
                      <a:pt x="11" y="44"/>
                    </a:lnTo>
                    <a:lnTo>
                      <a:pt x="11" y="38"/>
                    </a:lnTo>
                    <a:lnTo>
                      <a:pt x="11" y="32"/>
                    </a:lnTo>
                    <a:lnTo>
                      <a:pt x="11" y="27"/>
                    </a:lnTo>
                    <a:lnTo>
                      <a:pt x="9" y="21"/>
                    </a:lnTo>
                    <a:lnTo>
                      <a:pt x="9" y="15"/>
                    </a:lnTo>
                    <a:lnTo>
                      <a:pt x="9" y="11"/>
                    </a:lnTo>
                    <a:lnTo>
                      <a:pt x="11" y="8"/>
                    </a:lnTo>
                    <a:lnTo>
                      <a:pt x="11" y="4"/>
                    </a:lnTo>
                    <a:lnTo>
                      <a:pt x="11" y="0"/>
                    </a:lnTo>
                    <a:lnTo>
                      <a:pt x="0" y="0"/>
                    </a:lnTo>
                    <a:lnTo>
                      <a:pt x="0" y="2"/>
                    </a:lnTo>
                    <a:lnTo>
                      <a:pt x="0" y="6"/>
                    </a:lnTo>
                    <a:lnTo>
                      <a:pt x="0" y="11"/>
                    </a:lnTo>
                    <a:lnTo>
                      <a:pt x="0" y="15"/>
                    </a:lnTo>
                    <a:lnTo>
                      <a:pt x="0" y="21"/>
                    </a:lnTo>
                    <a:lnTo>
                      <a:pt x="0" y="27"/>
                    </a:lnTo>
                    <a:lnTo>
                      <a:pt x="0" y="32"/>
                    </a:lnTo>
                    <a:lnTo>
                      <a:pt x="0" y="38"/>
                    </a:lnTo>
                    <a:lnTo>
                      <a:pt x="0" y="46"/>
                    </a:lnTo>
                    <a:lnTo>
                      <a:pt x="2" y="51"/>
                    </a:lnTo>
                    <a:lnTo>
                      <a:pt x="2" y="57"/>
                    </a:lnTo>
                    <a:lnTo>
                      <a:pt x="2" y="63"/>
                    </a:lnTo>
                    <a:lnTo>
                      <a:pt x="2" y="66"/>
                    </a:lnTo>
                    <a:lnTo>
                      <a:pt x="4" y="72"/>
                    </a:lnTo>
                    <a:lnTo>
                      <a:pt x="4" y="76"/>
                    </a:lnTo>
                    <a:lnTo>
                      <a:pt x="4" y="80"/>
                    </a:lnTo>
                    <a:lnTo>
                      <a:pt x="13" y="78"/>
                    </a:lnTo>
                    <a:close/>
                  </a:path>
                </a:pathLst>
              </a:custGeom>
              <a:solidFill>
                <a:srgbClr val="063DE8"/>
              </a:solidFill>
              <a:ln w="9525">
                <a:noFill/>
                <a:round/>
                <a:headEnd/>
                <a:tailEnd/>
              </a:ln>
            </p:spPr>
            <p:txBody>
              <a:bodyPr/>
              <a:lstStyle/>
              <a:p>
                <a:endParaRPr lang="pt-BR"/>
              </a:p>
            </p:txBody>
          </p:sp>
          <p:sp>
            <p:nvSpPr>
              <p:cNvPr id="21842" name="Freeform 776"/>
              <p:cNvSpPr>
                <a:spLocks/>
              </p:cNvSpPr>
              <p:nvPr/>
            </p:nvSpPr>
            <p:spPr bwMode="auto">
              <a:xfrm>
                <a:off x="3610" y="1691"/>
                <a:ext cx="13" cy="7"/>
              </a:xfrm>
              <a:custGeom>
                <a:avLst/>
                <a:gdLst>
                  <a:gd name="T0" fmla="*/ 13 w 13"/>
                  <a:gd name="T1" fmla="*/ 4 h 7"/>
                  <a:gd name="T2" fmla="*/ 13 w 13"/>
                  <a:gd name="T3" fmla="*/ 4 h 7"/>
                  <a:gd name="T4" fmla="*/ 11 w 13"/>
                  <a:gd name="T5" fmla="*/ 0 h 7"/>
                  <a:gd name="T6" fmla="*/ 0 w 13"/>
                  <a:gd name="T7" fmla="*/ 4 h 7"/>
                  <a:gd name="T8" fmla="*/ 4 w 13"/>
                  <a:gd name="T9" fmla="*/ 7 h 7"/>
                  <a:gd name="T10" fmla="*/ 4 w 13"/>
                  <a:gd name="T11" fmla="*/ 7 h 7"/>
                  <a:gd name="T12" fmla="*/ 4 w 13"/>
                  <a:gd name="T13" fmla="*/ 7 h 7"/>
                  <a:gd name="T14" fmla="*/ 4 w 13"/>
                  <a:gd name="T15" fmla="*/ 7 h 7"/>
                  <a:gd name="T16" fmla="*/ 4 w 13"/>
                  <a:gd name="T17" fmla="*/ 7 h 7"/>
                  <a:gd name="T18" fmla="*/ 13 w 13"/>
                  <a:gd name="T19" fmla="*/ 4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7"/>
                  <a:gd name="T32" fmla="*/ 13 w 13"/>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7">
                    <a:moveTo>
                      <a:pt x="13" y="4"/>
                    </a:moveTo>
                    <a:lnTo>
                      <a:pt x="13" y="4"/>
                    </a:lnTo>
                    <a:lnTo>
                      <a:pt x="11" y="0"/>
                    </a:lnTo>
                    <a:lnTo>
                      <a:pt x="0" y="4"/>
                    </a:lnTo>
                    <a:lnTo>
                      <a:pt x="4" y="7"/>
                    </a:lnTo>
                    <a:lnTo>
                      <a:pt x="13" y="4"/>
                    </a:lnTo>
                    <a:close/>
                  </a:path>
                </a:pathLst>
              </a:custGeom>
              <a:solidFill>
                <a:srgbClr val="063DE8"/>
              </a:solidFill>
              <a:ln w="9525">
                <a:noFill/>
                <a:round/>
                <a:headEnd/>
                <a:tailEnd/>
              </a:ln>
            </p:spPr>
            <p:txBody>
              <a:bodyPr/>
              <a:lstStyle/>
              <a:p>
                <a:endParaRPr lang="pt-BR"/>
              </a:p>
            </p:txBody>
          </p:sp>
          <p:sp>
            <p:nvSpPr>
              <p:cNvPr id="21843" name="Freeform 777"/>
              <p:cNvSpPr>
                <a:spLocks/>
              </p:cNvSpPr>
              <p:nvPr/>
            </p:nvSpPr>
            <p:spPr bwMode="auto">
              <a:xfrm>
                <a:off x="3614" y="1693"/>
                <a:ext cx="22" cy="15"/>
              </a:xfrm>
              <a:custGeom>
                <a:avLst/>
                <a:gdLst>
                  <a:gd name="T0" fmla="*/ 22 w 22"/>
                  <a:gd name="T1" fmla="*/ 11 h 15"/>
                  <a:gd name="T2" fmla="*/ 17 w 22"/>
                  <a:gd name="T3" fmla="*/ 7 h 15"/>
                  <a:gd name="T4" fmla="*/ 19 w 22"/>
                  <a:gd name="T5" fmla="*/ 7 h 15"/>
                  <a:gd name="T6" fmla="*/ 17 w 22"/>
                  <a:gd name="T7" fmla="*/ 7 h 15"/>
                  <a:gd name="T8" fmla="*/ 15 w 22"/>
                  <a:gd name="T9" fmla="*/ 5 h 15"/>
                  <a:gd name="T10" fmla="*/ 13 w 22"/>
                  <a:gd name="T11" fmla="*/ 5 h 15"/>
                  <a:gd name="T12" fmla="*/ 11 w 22"/>
                  <a:gd name="T13" fmla="*/ 3 h 15"/>
                  <a:gd name="T14" fmla="*/ 9 w 22"/>
                  <a:gd name="T15" fmla="*/ 2 h 15"/>
                  <a:gd name="T16" fmla="*/ 9 w 22"/>
                  <a:gd name="T17" fmla="*/ 0 h 15"/>
                  <a:gd name="T18" fmla="*/ 7 w 22"/>
                  <a:gd name="T19" fmla="*/ 0 h 15"/>
                  <a:gd name="T20" fmla="*/ 0 w 22"/>
                  <a:gd name="T21" fmla="*/ 5 h 15"/>
                  <a:gd name="T22" fmla="*/ 0 w 22"/>
                  <a:gd name="T23" fmla="*/ 5 h 15"/>
                  <a:gd name="T24" fmla="*/ 1 w 22"/>
                  <a:gd name="T25" fmla="*/ 7 h 15"/>
                  <a:gd name="T26" fmla="*/ 3 w 22"/>
                  <a:gd name="T27" fmla="*/ 7 h 15"/>
                  <a:gd name="T28" fmla="*/ 5 w 22"/>
                  <a:gd name="T29" fmla="*/ 9 h 15"/>
                  <a:gd name="T30" fmla="*/ 7 w 22"/>
                  <a:gd name="T31" fmla="*/ 11 h 15"/>
                  <a:gd name="T32" fmla="*/ 9 w 22"/>
                  <a:gd name="T33" fmla="*/ 13 h 15"/>
                  <a:gd name="T34" fmla="*/ 11 w 22"/>
                  <a:gd name="T35" fmla="*/ 15 h 15"/>
                  <a:gd name="T36" fmla="*/ 17 w 22"/>
                  <a:gd name="T37" fmla="*/ 15 h 15"/>
                  <a:gd name="T38" fmla="*/ 11 w 22"/>
                  <a:gd name="T39" fmla="*/ 11 h 15"/>
                  <a:gd name="T40" fmla="*/ 22 w 22"/>
                  <a:gd name="T41" fmla="*/ 11 h 15"/>
                  <a:gd name="T42" fmla="*/ 22 w 22"/>
                  <a:gd name="T43" fmla="*/ 7 h 15"/>
                  <a:gd name="T44" fmla="*/ 17 w 22"/>
                  <a:gd name="T45" fmla="*/ 7 h 15"/>
                  <a:gd name="T46" fmla="*/ 22 w 22"/>
                  <a:gd name="T47" fmla="*/ 11 h 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
                  <a:gd name="T73" fmla="*/ 0 h 15"/>
                  <a:gd name="T74" fmla="*/ 22 w 22"/>
                  <a:gd name="T75" fmla="*/ 15 h 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 h="15">
                    <a:moveTo>
                      <a:pt x="22" y="11"/>
                    </a:moveTo>
                    <a:lnTo>
                      <a:pt x="17" y="7"/>
                    </a:lnTo>
                    <a:lnTo>
                      <a:pt x="19" y="7"/>
                    </a:lnTo>
                    <a:lnTo>
                      <a:pt x="17" y="7"/>
                    </a:lnTo>
                    <a:lnTo>
                      <a:pt x="15" y="5"/>
                    </a:lnTo>
                    <a:lnTo>
                      <a:pt x="13" y="5"/>
                    </a:lnTo>
                    <a:lnTo>
                      <a:pt x="11" y="3"/>
                    </a:lnTo>
                    <a:lnTo>
                      <a:pt x="9" y="2"/>
                    </a:lnTo>
                    <a:lnTo>
                      <a:pt x="9" y="0"/>
                    </a:lnTo>
                    <a:lnTo>
                      <a:pt x="7" y="0"/>
                    </a:lnTo>
                    <a:lnTo>
                      <a:pt x="0" y="5"/>
                    </a:lnTo>
                    <a:lnTo>
                      <a:pt x="1" y="7"/>
                    </a:lnTo>
                    <a:lnTo>
                      <a:pt x="3" y="7"/>
                    </a:lnTo>
                    <a:lnTo>
                      <a:pt x="5" y="9"/>
                    </a:lnTo>
                    <a:lnTo>
                      <a:pt x="7" y="11"/>
                    </a:lnTo>
                    <a:lnTo>
                      <a:pt x="9" y="13"/>
                    </a:lnTo>
                    <a:lnTo>
                      <a:pt x="11" y="15"/>
                    </a:lnTo>
                    <a:lnTo>
                      <a:pt x="17" y="15"/>
                    </a:lnTo>
                    <a:lnTo>
                      <a:pt x="11" y="11"/>
                    </a:lnTo>
                    <a:lnTo>
                      <a:pt x="22" y="11"/>
                    </a:lnTo>
                    <a:lnTo>
                      <a:pt x="22" y="7"/>
                    </a:lnTo>
                    <a:lnTo>
                      <a:pt x="17" y="7"/>
                    </a:lnTo>
                    <a:lnTo>
                      <a:pt x="22" y="11"/>
                    </a:lnTo>
                    <a:close/>
                  </a:path>
                </a:pathLst>
              </a:custGeom>
              <a:solidFill>
                <a:srgbClr val="063DE8"/>
              </a:solidFill>
              <a:ln w="9525">
                <a:noFill/>
                <a:round/>
                <a:headEnd/>
                <a:tailEnd/>
              </a:ln>
            </p:spPr>
            <p:txBody>
              <a:bodyPr/>
              <a:lstStyle/>
              <a:p>
                <a:endParaRPr lang="pt-BR"/>
              </a:p>
            </p:txBody>
          </p:sp>
          <p:sp>
            <p:nvSpPr>
              <p:cNvPr id="21844" name="Freeform 778"/>
              <p:cNvSpPr>
                <a:spLocks/>
              </p:cNvSpPr>
              <p:nvPr/>
            </p:nvSpPr>
            <p:spPr bwMode="auto">
              <a:xfrm>
                <a:off x="3625" y="1702"/>
                <a:ext cx="95" cy="13"/>
              </a:xfrm>
              <a:custGeom>
                <a:avLst/>
                <a:gdLst>
                  <a:gd name="T0" fmla="*/ 95 w 95"/>
                  <a:gd name="T1" fmla="*/ 6 h 13"/>
                  <a:gd name="T2" fmla="*/ 95 w 95"/>
                  <a:gd name="T3" fmla="*/ 6 h 13"/>
                  <a:gd name="T4" fmla="*/ 91 w 95"/>
                  <a:gd name="T5" fmla="*/ 6 h 13"/>
                  <a:gd name="T6" fmla="*/ 87 w 95"/>
                  <a:gd name="T7" fmla="*/ 6 h 13"/>
                  <a:gd name="T8" fmla="*/ 82 w 95"/>
                  <a:gd name="T9" fmla="*/ 6 h 13"/>
                  <a:gd name="T10" fmla="*/ 76 w 95"/>
                  <a:gd name="T11" fmla="*/ 6 h 13"/>
                  <a:gd name="T12" fmla="*/ 68 w 95"/>
                  <a:gd name="T13" fmla="*/ 6 h 13"/>
                  <a:gd name="T14" fmla="*/ 61 w 95"/>
                  <a:gd name="T15" fmla="*/ 6 h 13"/>
                  <a:gd name="T16" fmla="*/ 53 w 95"/>
                  <a:gd name="T17" fmla="*/ 6 h 13"/>
                  <a:gd name="T18" fmla="*/ 47 w 95"/>
                  <a:gd name="T19" fmla="*/ 6 h 13"/>
                  <a:gd name="T20" fmla="*/ 38 w 95"/>
                  <a:gd name="T21" fmla="*/ 4 h 13"/>
                  <a:gd name="T22" fmla="*/ 32 w 95"/>
                  <a:gd name="T23" fmla="*/ 4 h 13"/>
                  <a:gd name="T24" fmla="*/ 25 w 95"/>
                  <a:gd name="T25" fmla="*/ 4 h 13"/>
                  <a:gd name="T26" fmla="*/ 19 w 95"/>
                  <a:gd name="T27" fmla="*/ 4 h 13"/>
                  <a:gd name="T28" fmla="*/ 15 w 95"/>
                  <a:gd name="T29" fmla="*/ 2 h 13"/>
                  <a:gd name="T30" fmla="*/ 11 w 95"/>
                  <a:gd name="T31" fmla="*/ 2 h 13"/>
                  <a:gd name="T32" fmla="*/ 11 w 95"/>
                  <a:gd name="T33" fmla="*/ 0 h 13"/>
                  <a:gd name="T34" fmla="*/ 11 w 95"/>
                  <a:gd name="T35" fmla="*/ 2 h 13"/>
                  <a:gd name="T36" fmla="*/ 0 w 95"/>
                  <a:gd name="T37" fmla="*/ 2 h 13"/>
                  <a:gd name="T38" fmla="*/ 2 w 95"/>
                  <a:gd name="T39" fmla="*/ 6 h 13"/>
                  <a:gd name="T40" fmla="*/ 6 w 95"/>
                  <a:gd name="T41" fmla="*/ 8 h 13"/>
                  <a:gd name="T42" fmla="*/ 11 w 95"/>
                  <a:gd name="T43" fmla="*/ 10 h 13"/>
                  <a:gd name="T44" fmla="*/ 17 w 95"/>
                  <a:gd name="T45" fmla="*/ 10 h 13"/>
                  <a:gd name="T46" fmla="*/ 23 w 95"/>
                  <a:gd name="T47" fmla="*/ 12 h 13"/>
                  <a:gd name="T48" fmla="*/ 30 w 95"/>
                  <a:gd name="T49" fmla="*/ 12 h 13"/>
                  <a:gd name="T50" fmla="*/ 38 w 95"/>
                  <a:gd name="T51" fmla="*/ 12 h 13"/>
                  <a:gd name="T52" fmla="*/ 45 w 95"/>
                  <a:gd name="T53" fmla="*/ 13 h 13"/>
                  <a:gd name="T54" fmla="*/ 53 w 95"/>
                  <a:gd name="T55" fmla="*/ 13 h 13"/>
                  <a:gd name="T56" fmla="*/ 61 w 95"/>
                  <a:gd name="T57" fmla="*/ 13 h 13"/>
                  <a:gd name="T58" fmla="*/ 68 w 95"/>
                  <a:gd name="T59" fmla="*/ 13 h 13"/>
                  <a:gd name="T60" fmla="*/ 76 w 95"/>
                  <a:gd name="T61" fmla="*/ 13 h 13"/>
                  <a:gd name="T62" fmla="*/ 82 w 95"/>
                  <a:gd name="T63" fmla="*/ 13 h 13"/>
                  <a:gd name="T64" fmla="*/ 85 w 95"/>
                  <a:gd name="T65" fmla="*/ 13 h 13"/>
                  <a:gd name="T66" fmla="*/ 89 w 95"/>
                  <a:gd name="T67" fmla="*/ 13 h 13"/>
                  <a:gd name="T68" fmla="*/ 91 w 95"/>
                  <a:gd name="T69" fmla="*/ 13 h 13"/>
                  <a:gd name="T70" fmla="*/ 95 w 95"/>
                  <a:gd name="T71" fmla="*/ 6 h 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5"/>
                  <a:gd name="T109" fmla="*/ 0 h 13"/>
                  <a:gd name="T110" fmla="*/ 95 w 95"/>
                  <a:gd name="T111" fmla="*/ 13 h 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5" h="13">
                    <a:moveTo>
                      <a:pt x="95" y="6"/>
                    </a:moveTo>
                    <a:lnTo>
                      <a:pt x="95" y="6"/>
                    </a:lnTo>
                    <a:lnTo>
                      <a:pt x="91" y="6"/>
                    </a:lnTo>
                    <a:lnTo>
                      <a:pt x="87" y="6"/>
                    </a:lnTo>
                    <a:lnTo>
                      <a:pt x="82" y="6"/>
                    </a:lnTo>
                    <a:lnTo>
                      <a:pt x="76" y="6"/>
                    </a:lnTo>
                    <a:lnTo>
                      <a:pt x="68" y="6"/>
                    </a:lnTo>
                    <a:lnTo>
                      <a:pt x="61" y="6"/>
                    </a:lnTo>
                    <a:lnTo>
                      <a:pt x="53" y="6"/>
                    </a:lnTo>
                    <a:lnTo>
                      <a:pt x="47" y="6"/>
                    </a:lnTo>
                    <a:lnTo>
                      <a:pt x="38" y="4"/>
                    </a:lnTo>
                    <a:lnTo>
                      <a:pt x="32" y="4"/>
                    </a:lnTo>
                    <a:lnTo>
                      <a:pt x="25" y="4"/>
                    </a:lnTo>
                    <a:lnTo>
                      <a:pt x="19" y="4"/>
                    </a:lnTo>
                    <a:lnTo>
                      <a:pt x="15" y="2"/>
                    </a:lnTo>
                    <a:lnTo>
                      <a:pt x="11" y="2"/>
                    </a:lnTo>
                    <a:lnTo>
                      <a:pt x="11" y="0"/>
                    </a:lnTo>
                    <a:lnTo>
                      <a:pt x="11" y="2"/>
                    </a:lnTo>
                    <a:lnTo>
                      <a:pt x="0" y="2"/>
                    </a:lnTo>
                    <a:lnTo>
                      <a:pt x="2" y="6"/>
                    </a:lnTo>
                    <a:lnTo>
                      <a:pt x="6" y="8"/>
                    </a:lnTo>
                    <a:lnTo>
                      <a:pt x="11" y="10"/>
                    </a:lnTo>
                    <a:lnTo>
                      <a:pt x="17" y="10"/>
                    </a:lnTo>
                    <a:lnTo>
                      <a:pt x="23" y="12"/>
                    </a:lnTo>
                    <a:lnTo>
                      <a:pt x="30" y="12"/>
                    </a:lnTo>
                    <a:lnTo>
                      <a:pt x="38" y="12"/>
                    </a:lnTo>
                    <a:lnTo>
                      <a:pt x="45" y="13"/>
                    </a:lnTo>
                    <a:lnTo>
                      <a:pt x="53" y="13"/>
                    </a:lnTo>
                    <a:lnTo>
                      <a:pt x="61" y="13"/>
                    </a:lnTo>
                    <a:lnTo>
                      <a:pt x="68" y="13"/>
                    </a:lnTo>
                    <a:lnTo>
                      <a:pt x="76" y="13"/>
                    </a:lnTo>
                    <a:lnTo>
                      <a:pt x="82" y="13"/>
                    </a:lnTo>
                    <a:lnTo>
                      <a:pt x="85" y="13"/>
                    </a:lnTo>
                    <a:lnTo>
                      <a:pt x="89" y="13"/>
                    </a:lnTo>
                    <a:lnTo>
                      <a:pt x="91" y="13"/>
                    </a:lnTo>
                    <a:lnTo>
                      <a:pt x="95" y="6"/>
                    </a:lnTo>
                    <a:close/>
                  </a:path>
                </a:pathLst>
              </a:custGeom>
              <a:solidFill>
                <a:srgbClr val="063DE8"/>
              </a:solidFill>
              <a:ln w="9525">
                <a:noFill/>
                <a:round/>
                <a:headEnd/>
                <a:tailEnd/>
              </a:ln>
            </p:spPr>
            <p:txBody>
              <a:bodyPr/>
              <a:lstStyle/>
              <a:p>
                <a:endParaRPr lang="pt-BR"/>
              </a:p>
            </p:txBody>
          </p:sp>
          <p:sp>
            <p:nvSpPr>
              <p:cNvPr id="21845" name="Freeform 779"/>
              <p:cNvSpPr>
                <a:spLocks/>
              </p:cNvSpPr>
              <p:nvPr/>
            </p:nvSpPr>
            <p:spPr bwMode="auto">
              <a:xfrm>
                <a:off x="3716" y="1693"/>
                <a:ext cx="97" cy="22"/>
              </a:xfrm>
              <a:custGeom>
                <a:avLst/>
                <a:gdLst>
                  <a:gd name="T0" fmla="*/ 93 w 97"/>
                  <a:gd name="T1" fmla="*/ 0 h 22"/>
                  <a:gd name="T2" fmla="*/ 93 w 97"/>
                  <a:gd name="T3" fmla="*/ 0 h 22"/>
                  <a:gd name="T4" fmla="*/ 87 w 97"/>
                  <a:gd name="T5" fmla="*/ 0 h 22"/>
                  <a:gd name="T6" fmla="*/ 82 w 97"/>
                  <a:gd name="T7" fmla="*/ 2 h 22"/>
                  <a:gd name="T8" fmla="*/ 78 w 97"/>
                  <a:gd name="T9" fmla="*/ 3 h 22"/>
                  <a:gd name="T10" fmla="*/ 70 w 97"/>
                  <a:gd name="T11" fmla="*/ 5 h 22"/>
                  <a:gd name="T12" fmla="*/ 66 w 97"/>
                  <a:gd name="T13" fmla="*/ 7 h 22"/>
                  <a:gd name="T14" fmla="*/ 59 w 97"/>
                  <a:gd name="T15" fmla="*/ 7 h 22"/>
                  <a:gd name="T16" fmla="*/ 53 w 97"/>
                  <a:gd name="T17" fmla="*/ 9 h 22"/>
                  <a:gd name="T18" fmla="*/ 47 w 97"/>
                  <a:gd name="T19" fmla="*/ 11 h 22"/>
                  <a:gd name="T20" fmla="*/ 42 w 97"/>
                  <a:gd name="T21" fmla="*/ 11 h 22"/>
                  <a:gd name="T22" fmla="*/ 36 w 97"/>
                  <a:gd name="T23" fmla="*/ 13 h 22"/>
                  <a:gd name="T24" fmla="*/ 30 w 97"/>
                  <a:gd name="T25" fmla="*/ 15 h 22"/>
                  <a:gd name="T26" fmla="*/ 25 w 97"/>
                  <a:gd name="T27" fmla="*/ 15 h 22"/>
                  <a:gd name="T28" fmla="*/ 19 w 97"/>
                  <a:gd name="T29" fmla="*/ 15 h 22"/>
                  <a:gd name="T30" fmla="*/ 13 w 97"/>
                  <a:gd name="T31" fmla="*/ 15 h 22"/>
                  <a:gd name="T32" fmla="*/ 8 w 97"/>
                  <a:gd name="T33" fmla="*/ 15 h 22"/>
                  <a:gd name="T34" fmla="*/ 4 w 97"/>
                  <a:gd name="T35" fmla="*/ 15 h 22"/>
                  <a:gd name="T36" fmla="*/ 0 w 97"/>
                  <a:gd name="T37" fmla="*/ 22 h 22"/>
                  <a:gd name="T38" fmla="*/ 8 w 97"/>
                  <a:gd name="T39" fmla="*/ 22 h 22"/>
                  <a:gd name="T40" fmla="*/ 13 w 97"/>
                  <a:gd name="T41" fmla="*/ 22 h 22"/>
                  <a:gd name="T42" fmla="*/ 19 w 97"/>
                  <a:gd name="T43" fmla="*/ 22 h 22"/>
                  <a:gd name="T44" fmla="*/ 27 w 97"/>
                  <a:gd name="T45" fmla="*/ 22 h 22"/>
                  <a:gd name="T46" fmla="*/ 32 w 97"/>
                  <a:gd name="T47" fmla="*/ 21 h 22"/>
                  <a:gd name="T48" fmla="*/ 38 w 97"/>
                  <a:gd name="T49" fmla="*/ 21 h 22"/>
                  <a:gd name="T50" fmla="*/ 46 w 97"/>
                  <a:gd name="T51" fmla="*/ 19 h 22"/>
                  <a:gd name="T52" fmla="*/ 51 w 97"/>
                  <a:gd name="T53" fmla="*/ 19 h 22"/>
                  <a:gd name="T54" fmla="*/ 59 w 97"/>
                  <a:gd name="T55" fmla="*/ 17 h 22"/>
                  <a:gd name="T56" fmla="*/ 65 w 97"/>
                  <a:gd name="T57" fmla="*/ 15 h 22"/>
                  <a:gd name="T58" fmla="*/ 70 w 97"/>
                  <a:gd name="T59" fmla="*/ 13 h 22"/>
                  <a:gd name="T60" fmla="*/ 76 w 97"/>
                  <a:gd name="T61" fmla="*/ 11 h 22"/>
                  <a:gd name="T62" fmla="*/ 82 w 97"/>
                  <a:gd name="T63" fmla="*/ 9 h 22"/>
                  <a:gd name="T64" fmla="*/ 87 w 97"/>
                  <a:gd name="T65" fmla="*/ 9 h 22"/>
                  <a:gd name="T66" fmla="*/ 93 w 97"/>
                  <a:gd name="T67" fmla="*/ 7 h 22"/>
                  <a:gd name="T68" fmla="*/ 97 w 97"/>
                  <a:gd name="T69" fmla="*/ 5 h 22"/>
                  <a:gd name="T70" fmla="*/ 97 w 97"/>
                  <a:gd name="T71" fmla="*/ 5 h 22"/>
                  <a:gd name="T72" fmla="*/ 93 w 97"/>
                  <a:gd name="T73" fmla="*/ 0 h 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7"/>
                  <a:gd name="T112" fmla="*/ 0 h 22"/>
                  <a:gd name="T113" fmla="*/ 97 w 97"/>
                  <a:gd name="T114" fmla="*/ 22 h 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7" h="22">
                    <a:moveTo>
                      <a:pt x="93" y="0"/>
                    </a:moveTo>
                    <a:lnTo>
                      <a:pt x="93" y="0"/>
                    </a:lnTo>
                    <a:lnTo>
                      <a:pt x="87" y="0"/>
                    </a:lnTo>
                    <a:lnTo>
                      <a:pt x="82" y="2"/>
                    </a:lnTo>
                    <a:lnTo>
                      <a:pt x="78" y="3"/>
                    </a:lnTo>
                    <a:lnTo>
                      <a:pt x="70" y="5"/>
                    </a:lnTo>
                    <a:lnTo>
                      <a:pt x="66" y="7"/>
                    </a:lnTo>
                    <a:lnTo>
                      <a:pt x="59" y="7"/>
                    </a:lnTo>
                    <a:lnTo>
                      <a:pt x="53" y="9"/>
                    </a:lnTo>
                    <a:lnTo>
                      <a:pt x="47" y="11"/>
                    </a:lnTo>
                    <a:lnTo>
                      <a:pt x="42" y="11"/>
                    </a:lnTo>
                    <a:lnTo>
                      <a:pt x="36" y="13"/>
                    </a:lnTo>
                    <a:lnTo>
                      <a:pt x="30" y="15"/>
                    </a:lnTo>
                    <a:lnTo>
                      <a:pt x="25" y="15"/>
                    </a:lnTo>
                    <a:lnTo>
                      <a:pt x="19" y="15"/>
                    </a:lnTo>
                    <a:lnTo>
                      <a:pt x="13" y="15"/>
                    </a:lnTo>
                    <a:lnTo>
                      <a:pt x="8" y="15"/>
                    </a:lnTo>
                    <a:lnTo>
                      <a:pt x="4" y="15"/>
                    </a:lnTo>
                    <a:lnTo>
                      <a:pt x="0" y="22"/>
                    </a:lnTo>
                    <a:lnTo>
                      <a:pt x="8" y="22"/>
                    </a:lnTo>
                    <a:lnTo>
                      <a:pt x="13" y="22"/>
                    </a:lnTo>
                    <a:lnTo>
                      <a:pt x="19" y="22"/>
                    </a:lnTo>
                    <a:lnTo>
                      <a:pt x="27" y="22"/>
                    </a:lnTo>
                    <a:lnTo>
                      <a:pt x="32" y="21"/>
                    </a:lnTo>
                    <a:lnTo>
                      <a:pt x="38" y="21"/>
                    </a:lnTo>
                    <a:lnTo>
                      <a:pt x="46" y="19"/>
                    </a:lnTo>
                    <a:lnTo>
                      <a:pt x="51" y="19"/>
                    </a:lnTo>
                    <a:lnTo>
                      <a:pt x="59" y="17"/>
                    </a:lnTo>
                    <a:lnTo>
                      <a:pt x="65" y="15"/>
                    </a:lnTo>
                    <a:lnTo>
                      <a:pt x="70" y="13"/>
                    </a:lnTo>
                    <a:lnTo>
                      <a:pt x="76" y="11"/>
                    </a:lnTo>
                    <a:lnTo>
                      <a:pt x="82" y="9"/>
                    </a:lnTo>
                    <a:lnTo>
                      <a:pt x="87" y="9"/>
                    </a:lnTo>
                    <a:lnTo>
                      <a:pt x="93" y="7"/>
                    </a:lnTo>
                    <a:lnTo>
                      <a:pt x="97" y="5"/>
                    </a:lnTo>
                    <a:lnTo>
                      <a:pt x="93" y="0"/>
                    </a:lnTo>
                    <a:close/>
                  </a:path>
                </a:pathLst>
              </a:custGeom>
              <a:solidFill>
                <a:srgbClr val="063DE8"/>
              </a:solidFill>
              <a:ln w="9525">
                <a:noFill/>
                <a:round/>
                <a:headEnd/>
                <a:tailEnd/>
              </a:ln>
            </p:spPr>
            <p:txBody>
              <a:bodyPr/>
              <a:lstStyle/>
              <a:p>
                <a:endParaRPr lang="pt-BR"/>
              </a:p>
            </p:txBody>
          </p:sp>
          <p:sp>
            <p:nvSpPr>
              <p:cNvPr id="21846" name="Freeform 780"/>
              <p:cNvSpPr>
                <a:spLocks/>
              </p:cNvSpPr>
              <p:nvPr/>
            </p:nvSpPr>
            <p:spPr bwMode="auto">
              <a:xfrm>
                <a:off x="3809" y="1683"/>
                <a:ext cx="131" cy="161"/>
              </a:xfrm>
              <a:custGeom>
                <a:avLst/>
                <a:gdLst>
                  <a:gd name="T0" fmla="*/ 114 w 131"/>
                  <a:gd name="T1" fmla="*/ 160 h 161"/>
                  <a:gd name="T2" fmla="*/ 114 w 131"/>
                  <a:gd name="T3" fmla="*/ 148 h 161"/>
                  <a:gd name="T4" fmla="*/ 116 w 131"/>
                  <a:gd name="T5" fmla="*/ 135 h 161"/>
                  <a:gd name="T6" fmla="*/ 120 w 131"/>
                  <a:gd name="T7" fmla="*/ 122 h 161"/>
                  <a:gd name="T8" fmla="*/ 123 w 131"/>
                  <a:gd name="T9" fmla="*/ 106 h 161"/>
                  <a:gd name="T10" fmla="*/ 127 w 131"/>
                  <a:gd name="T11" fmla="*/ 91 h 161"/>
                  <a:gd name="T12" fmla="*/ 129 w 131"/>
                  <a:gd name="T13" fmla="*/ 76 h 161"/>
                  <a:gd name="T14" fmla="*/ 131 w 131"/>
                  <a:gd name="T15" fmla="*/ 63 h 161"/>
                  <a:gd name="T16" fmla="*/ 131 w 131"/>
                  <a:gd name="T17" fmla="*/ 48 h 161"/>
                  <a:gd name="T18" fmla="*/ 129 w 131"/>
                  <a:gd name="T19" fmla="*/ 36 h 161"/>
                  <a:gd name="T20" fmla="*/ 123 w 131"/>
                  <a:gd name="T21" fmla="*/ 25 h 161"/>
                  <a:gd name="T22" fmla="*/ 114 w 131"/>
                  <a:gd name="T23" fmla="*/ 13 h 161"/>
                  <a:gd name="T24" fmla="*/ 101 w 131"/>
                  <a:gd name="T25" fmla="*/ 6 h 161"/>
                  <a:gd name="T26" fmla="*/ 84 w 131"/>
                  <a:gd name="T27" fmla="*/ 2 h 161"/>
                  <a:gd name="T28" fmla="*/ 61 w 131"/>
                  <a:gd name="T29" fmla="*/ 0 h 161"/>
                  <a:gd name="T30" fmla="*/ 34 w 131"/>
                  <a:gd name="T31" fmla="*/ 4 h 161"/>
                  <a:gd name="T32" fmla="*/ 0 w 131"/>
                  <a:gd name="T33" fmla="*/ 10 h 161"/>
                  <a:gd name="T34" fmla="*/ 21 w 131"/>
                  <a:gd name="T35" fmla="*/ 13 h 161"/>
                  <a:gd name="T36" fmla="*/ 49 w 131"/>
                  <a:gd name="T37" fmla="*/ 10 h 161"/>
                  <a:gd name="T38" fmla="*/ 72 w 131"/>
                  <a:gd name="T39" fmla="*/ 8 h 161"/>
                  <a:gd name="T40" fmla="*/ 89 w 131"/>
                  <a:gd name="T41" fmla="*/ 12 h 161"/>
                  <a:gd name="T42" fmla="*/ 101 w 131"/>
                  <a:gd name="T43" fmla="*/ 15 h 161"/>
                  <a:gd name="T44" fmla="*/ 110 w 131"/>
                  <a:gd name="T45" fmla="*/ 23 h 161"/>
                  <a:gd name="T46" fmla="*/ 116 w 131"/>
                  <a:gd name="T47" fmla="*/ 31 h 161"/>
                  <a:gd name="T48" fmla="*/ 120 w 131"/>
                  <a:gd name="T49" fmla="*/ 42 h 161"/>
                  <a:gd name="T50" fmla="*/ 120 w 131"/>
                  <a:gd name="T51" fmla="*/ 55 h 161"/>
                  <a:gd name="T52" fmla="*/ 120 w 131"/>
                  <a:gd name="T53" fmla="*/ 69 h 161"/>
                  <a:gd name="T54" fmla="*/ 118 w 131"/>
                  <a:gd name="T55" fmla="*/ 84 h 161"/>
                  <a:gd name="T56" fmla="*/ 114 w 131"/>
                  <a:gd name="T57" fmla="*/ 99 h 161"/>
                  <a:gd name="T58" fmla="*/ 110 w 131"/>
                  <a:gd name="T59" fmla="*/ 112 h 161"/>
                  <a:gd name="T60" fmla="*/ 106 w 131"/>
                  <a:gd name="T61" fmla="*/ 127 h 161"/>
                  <a:gd name="T62" fmla="*/ 104 w 131"/>
                  <a:gd name="T63" fmla="*/ 141 h 161"/>
                  <a:gd name="T64" fmla="*/ 102 w 131"/>
                  <a:gd name="T65" fmla="*/ 152 h 161"/>
                  <a:gd name="T66" fmla="*/ 108 w 131"/>
                  <a:gd name="T67" fmla="*/ 156 h 161"/>
                  <a:gd name="T68" fmla="*/ 114 w 131"/>
                  <a:gd name="T69" fmla="*/ 161 h 161"/>
                  <a:gd name="T70" fmla="*/ 108 w 131"/>
                  <a:gd name="T71" fmla="*/ 161 h 16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1"/>
                  <a:gd name="T109" fmla="*/ 0 h 161"/>
                  <a:gd name="T110" fmla="*/ 131 w 131"/>
                  <a:gd name="T111" fmla="*/ 161 h 16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1" h="161">
                    <a:moveTo>
                      <a:pt x="108" y="161"/>
                    </a:moveTo>
                    <a:lnTo>
                      <a:pt x="114" y="160"/>
                    </a:lnTo>
                    <a:lnTo>
                      <a:pt x="114" y="154"/>
                    </a:lnTo>
                    <a:lnTo>
                      <a:pt x="114" y="148"/>
                    </a:lnTo>
                    <a:lnTo>
                      <a:pt x="116" y="141"/>
                    </a:lnTo>
                    <a:lnTo>
                      <a:pt x="116" y="135"/>
                    </a:lnTo>
                    <a:lnTo>
                      <a:pt x="118" y="127"/>
                    </a:lnTo>
                    <a:lnTo>
                      <a:pt x="120" y="122"/>
                    </a:lnTo>
                    <a:lnTo>
                      <a:pt x="121" y="114"/>
                    </a:lnTo>
                    <a:lnTo>
                      <a:pt x="123" y="106"/>
                    </a:lnTo>
                    <a:lnTo>
                      <a:pt x="125" y="99"/>
                    </a:lnTo>
                    <a:lnTo>
                      <a:pt x="127" y="91"/>
                    </a:lnTo>
                    <a:lnTo>
                      <a:pt x="127" y="84"/>
                    </a:lnTo>
                    <a:lnTo>
                      <a:pt x="129" y="76"/>
                    </a:lnTo>
                    <a:lnTo>
                      <a:pt x="131" y="70"/>
                    </a:lnTo>
                    <a:lnTo>
                      <a:pt x="131" y="63"/>
                    </a:lnTo>
                    <a:lnTo>
                      <a:pt x="131" y="55"/>
                    </a:lnTo>
                    <a:lnTo>
                      <a:pt x="131" y="48"/>
                    </a:lnTo>
                    <a:lnTo>
                      <a:pt x="131" y="42"/>
                    </a:lnTo>
                    <a:lnTo>
                      <a:pt x="129" y="36"/>
                    </a:lnTo>
                    <a:lnTo>
                      <a:pt x="127" y="29"/>
                    </a:lnTo>
                    <a:lnTo>
                      <a:pt x="123" y="25"/>
                    </a:lnTo>
                    <a:lnTo>
                      <a:pt x="120" y="19"/>
                    </a:lnTo>
                    <a:lnTo>
                      <a:pt x="114" y="13"/>
                    </a:lnTo>
                    <a:lnTo>
                      <a:pt x="108" y="10"/>
                    </a:lnTo>
                    <a:lnTo>
                      <a:pt x="101" y="6"/>
                    </a:lnTo>
                    <a:lnTo>
                      <a:pt x="93" y="4"/>
                    </a:lnTo>
                    <a:lnTo>
                      <a:pt x="84" y="2"/>
                    </a:lnTo>
                    <a:lnTo>
                      <a:pt x="72" y="2"/>
                    </a:lnTo>
                    <a:lnTo>
                      <a:pt x="61" y="0"/>
                    </a:lnTo>
                    <a:lnTo>
                      <a:pt x="47" y="2"/>
                    </a:lnTo>
                    <a:lnTo>
                      <a:pt x="34" y="4"/>
                    </a:lnTo>
                    <a:lnTo>
                      <a:pt x="17" y="6"/>
                    </a:lnTo>
                    <a:lnTo>
                      <a:pt x="0" y="10"/>
                    </a:lnTo>
                    <a:lnTo>
                      <a:pt x="4" y="17"/>
                    </a:lnTo>
                    <a:lnTo>
                      <a:pt x="21" y="13"/>
                    </a:lnTo>
                    <a:lnTo>
                      <a:pt x="36" y="12"/>
                    </a:lnTo>
                    <a:lnTo>
                      <a:pt x="49" y="10"/>
                    </a:lnTo>
                    <a:lnTo>
                      <a:pt x="61" y="8"/>
                    </a:lnTo>
                    <a:lnTo>
                      <a:pt x="72" y="8"/>
                    </a:lnTo>
                    <a:lnTo>
                      <a:pt x="82" y="10"/>
                    </a:lnTo>
                    <a:lnTo>
                      <a:pt x="89" y="12"/>
                    </a:lnTo>
                    <a:lnTo>
                      <a:pt x="95" y="13"/>
                    </a:lnTo>
                    <a:lnTo>
                      <a:pt x="101" y="15"/>
                    </a:lnTo>
                    <a:lnTo>
                      <a:pt x="106" y="19"/>
                    </a:lnTo>
                    <a:lnTo>
                      <a:pt x="110" y="23"/>
                    </a:lnTo>
                    <a:lnTo>
                      <a:pt x="114" y="27"/>
                    </a:lnTo>
                    <a:lnTo>
                      <a:pt x="116" y="31"/>
                    </a:lnTo>
                    <a:lnTo>
                      <a:pt x="118" y="36"/>
                    </a:lnTo>
                    <a:lnTo>
                      <a:pt x="120" y="42"/>
                    </a:lnTo>
                    <a:lnTo>
                      <a:pt x="120" y="50"/>
                    </a:lnTo>
                    <a:lnTo>
                      <a:pt x="120" y="55"/>
                    </a:lnTo>
                    <a:lnTo>
                      <a:pt x="120" y="63"/>
                    </a:lnTo>
                    <a:lnTo>
                      <a:pt x="120" y="69"/>
                    </a:lnTo>
                    <a:lnTo>
                      <a:pt x="118" y="76"/>
                    </a:lnTo>
                    <a:lnTo>
                      <a:pt x="118" y="84"/>
                    </a:lnTo>
                    <a:lnTo>
                      <a:pt x="116" y="91"/>
                    </a:lnTo>
                    <a:lnTo>
                      <a:pt x="114" y="99"/>
                    </a:lnTo>
                    <a:lnTo>
                      <a:pt x="112" y="105"/>
                    </a:lnTo>
                    <a:lnTo>
                      <a:pt x="110" y="112"/>
                    </a:lnTo>
                    <a:lnTo>
                      <a:pt x="108" y="120"/>
                    </a:lnTo>
                    <a:lnTo>
                      <a:pt x="106" y="127"/>
                    </a:lnTo>
                    <a:lnTo>
                      <a:pt x="104" y="133"/>
                    </a:lnTo>
                    <a:lnTo>
                      <a:pt x="104" y="141"/>
                    </a:lnTo>
                    <a:lnTo>
                      <a:pt x="102" y="146"/>
                    </a:lnTo>
                    <a:lnTo>
                      <a:pt x="102" y="152"/>
                    </a:lnTo>
                    <a:lnTo>
                      <a:pt x="102" y="160"/>
                    </a:lnTo>
                    <a:lnTo>
                      <a:pt x="108" y="156"/>
                    </a:lnTo>
                    <a:lnTo>
                      <a:pt x="108" y="161"/>
                    </a:lnTo>
                    <a:lnTo>
                      <a:pt x="114" y="161"/>
                    </a:lnTo>
                    <a:lnTo>
                      <a:pt x="114" y="160"/>
                    </a:lnTo>
                    <a:lnTo>
                      <a:pt x="108" y="161"/>
                    </a:lnTo>
                    <a:close/>
                  </a:path>
                </a:pathLst>
              </a:custGeom>
              <a:solidFill>
                <a:srgbClr val="063DE8"/>
              </a:solidFill>
              <a:ln w="9525">
                <a:noFill/>
                <a:round/>
                <a:headEnd/>
                <a:tailEnd/>
              </a:ln>
            </p:spPr>
            <p:txBody>
              <a:bodyPr/>
              <a:lstStyle/>
              <a:p>
                <a:endParaRPr lang="pt-BR"/>
              </a:p>
            </p:txBody>
          </p:sp>
          <p:sp>
            <p:nvSpPr>
              <p:cNvPr id="21847" name="Freeform 781"/>
              <p:cNvSpPr>
                <a:spLocks/>
              </p:cNvSpPr>
              <p:nvPr/>
            </p:nvSpPr>
            <p:spPr bwMode="auto">
              <a:xfrm>
                <a:off x="3904" y="1837"/>
                <a:ext cx="13" cy="11"/>
              </a:xfrm>
              <a:custGeom>
                <a:avLst/>
                <a:gdLst>
                  <a:gd name="T0" fmla="*/ 7 w 13"/>
                  <a:gd name="T1" fmla="*/ 11 h 11"/>
                  <a:gd name="T2" fmla="*/ 11 w 13"/>
                  <a:gd name="T3" fmla="*/ 7 h 11"/>
                  <a:gd name="T4" fmla="*/ 11 w 13"/>
                  <a:gd name="T5" fmla="*/ 7 h 11"/>
                  <a:gd name="T6" fmla="*/ 13 w 13"/>
                  <a:gd name="T7" fmla="*/ 7 h 11"/>
                  <a:gd name="T8" fmla="*/ 13 w 13"/>
                  <a:gd name="T9" fmla="*/ 7 h 11"/>
                  <a:gd name="T10" fmla="*/ 13 w 13"/>
                  <a:gd name="T11" fmla="*/ 7 h 11"/>
                  <a:gd name="T12" fmla="*/ 13 w 13"/>
                  <a:gd name="T13" fmla="*/ 0 h 11"/>
                  <a:gd name="T14" fmla="*/ 7 w 13"/>
                  <a:gd name="T15" fmla="*/ 2 h 11"/>
                  <a:gd name="T16" fmla="*/ 4 w 13"/>
                  <a:gd name="T17" fmla="*/ 4 h 11"/>
                  <a:gd name="T18" fmla="*/ 2 w 13"/>
                  <a:gd name="T19" fmla="*/ 6 h 11"/>
                  <a:gd name="T20" fmla="*/ 0 w 13"/>
                  <a:gd name="T21" fmla="*/ 7 h 11"/>
                  <a:gd name="T22" fmla="*/ 4 w 13"/>
                  <a:gd name="T23" fmla="*/ 4 h 11"/>
                  <a:gd name="T24" fmla="*/ 7 w 13"/>
                  <a:gd name="T25" fmla="*/ 11 h 11"/>
                  <a:gd name="T26" fmla="*/ 11 w 13"/>
                  <a:gd name="T27" fmla="*/ 11 h 11"/>
                  <a:gd name="T28" fmla="*/ 11 w 13"/>
                  <a:gd name="T29" fmla="*/ 7 h 11"/>
                  <a:gd name="T30" fmla="*/ 7 w 13"/>
                  <a:gd name="T31" fmla="*/ 11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
                  <a:gd name="T49" fmla="*/ 0 h 11"/>
                  <a:gd name="T50" fmla="*/ 13 w 13"/>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 h="11">
                    <a:moveTo>
                      <a:pt x="7" y="11"/>
                    </a:moveTo>
                    <a:lnTo>
                      <a:pt x="11" y="7"/>
                    </a:lnTo>
                    <a:lnTo>
                      <a:pt x="13" y="7"/>
                    </a:lnTo>
                    <a:lnTo>
                      <a:pt x="13" y="0"/>
                    </a:lnTo>
                    <a:lnTo>
                      <a:pt x="7" y="2"/>
                    </a:lnTo>
                    <a:lnTo>
                      <a:pt x="4" y="4"/>
                    </a:lnTo>
                    <a:lnTo>
                      <a:pt x="2" y="6"/>
                    </a:lnTo>
                    <a:lnTo>
                      <a:pt x="0" y="7"/>
                    </a:lnTo>
                    <a:lnTo>
                      <a:pt x="4" y="4"/>
                    </a:lnTo>
                    <a:lnTo>
                      <a:pt x="7" y="11"/>
                    </a:lnTo>
                    <a:lnTo>
                      <a:pt x="11" y="11"/>
                    </a:lnTo>
                    <a:lnTo>
                      <a:pt x="11" y="7"/>
                    </a:lnTo>
                    <a:lnTo>
                      <a:pt x="7" y="11"/>
                    </a:lnTo>
                    <a:close/>
                  </a:path>
                </a:pathLst>
              </a:custGeom>
              <a:solidFill>
                <a:srgbClr val="063DE8"/>
              </a:solidFill>
              <a:ln w="9525">
                <a:noFill/>
                <a:round/>
                <a:headEnd/>
                <a:tailEnd/>
              </a:ln>
            </p:spPr>
            <p:txBody>
              <a:bodyPr/>
              <a:lstStyle/>
              <a:p>
                <a:endParaRPr lang="pt-BR"/>
              </a:p>
            </p:txBody>
          </p:sp>
          <p:sp>
            <p:nvSpPr>
              <p:cNvPr id="21848" name="Freeform 782"/>
              <p:cNvSpPr>
                <a:spLocks/>
              </p:cNvSpPr>
              <p:nvPr/>
            </p:nvSpPr>
            <p:spPr bwMode="auto">
              <a:xfrm>
                <a:off x="3875" y="1841"/>
                <a:ext cx="36" cy="13"/>
              </a:xfrm>
              <a:custGeom>
                <a:avLst/>
                <a:gdLst>
                  <a:gd name="T0" fmla="*/ 12 w 36"/>
                  <a:gd name="T1" fmla="*/ 11 h 13"/>
                  <a:gd name="T2" fmla="*/ 8 w 36"/>
                  <a:gd name="T3" fmla="*/ 13 h 13"/>
                  <a:gd name="T4" fmla="*/ 36 w 36"/>
                  <a:gd name="T5" fmla="*/ 7 h 13"/>
                  <a:gd name="T6" fmla="*/ 33 w 36"/>
                  <a:gd name="T7" fmla="*/ 0 h 13"/>
                  <a:gd name="T8" fmla="*/ 4 w 36"/>
                  <a:gd name="T9" fmla="*/ 7 h 13"/>
                  <a:gd name="T10" fmla="*/ 0 w 36"/>
                  <a:gd name="T11" fmla="*/ 11 h 13"/>
                  <a:gd name="T12" fmla="*/ 4 w 36"/>
                  <a:gd name="T13" fmla="*/ 7 h 13"/>
                  <a:gd name="T14" fmla="*/ 0 w 36"/>
                  <a:gd name="T15" fmla="*/ 7 h 13"/>
                  <a:gd name="T16" fmla="*/ 0 w 36"/>
                  <a:gd name="T17" fmla="*/ 11 h 13"/>
                  <a:gd name="T18" fmla="*/ 12 w 36"/>
                  <a:gd name="T19" fmla="*/ 11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13"/>
                  <a:gd name="T32" fmla="*/ 36 w 36"/>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13">
                    <a:moveTo>
                      <a:pt x="12" y="11"/>
                    </a:moveTo>
                    <a:lnTo>
                      <a:pt x="8" y="13"/>
                    </a:lnTo>
                    <a:lnTo>
                      <a:pt x="36" y="7"/>
                    </a:lnTo>
                    <a:lnTo>
                      <a:pt x="33" y="0"/>
                    </a:lnTo>
                    <a:lnTo>
                      <a:pt x="4" y="7"/>
                    </a:lnTo>
                    <a:lnTo>
                      <a:pt x="0" y="11"/>
                    </a:lnTo>
                    <a:lnTo>
                      <a:pt x="4" y="7"/>
                    </a:lnTo>
                    <a:lnTo>
                      <a:pt x="0" y="7"/>
                    </a:lnTo>
                    <a:lnTo>
                      <a:pt x="0" y="11"/>
                    </a:lnTo>
                    <a:lnTo>
                      <a:pt x="12" y="11"/>
                    </a:lnTo>
                    <a:close/>
                  </a:path>
                </a:pathLst>
              </a:custGeom>
              <a:solidFill>
                <a:srgbClr val="063DE8"/>
              </a:solidFill>
              <a:ln w="9525">
                <a:noFill/>
                <a:round/>
                <a:headEnd/>
                <a:tailEnd/>
              </a:ln>
            </p:spPr>
            <p:txBody>
              <a:bodyPr/>
              <a:lstStyle/>
              <a:p>
                <a:endParaRPr lang="pt-BR"/>
              </a:p>
            </p:txBody>
          </p:sp>
          <p:sp>
            <p:nvSpPr>
              <p:cNvPr id="21849" name="Freeform 783"/>
              <p:cNvSpPr>
                <a:spLocks/>
              </p:cNvSpPr>
              <p:nvPr/>
            </p:nvSpPr>
            <p:spPr bwMode="auto">
              <a:xfrm>
                <a:off x="3875" y="1850"/>
                <a:ext cx="12" cy="6"/>
              </a:xfrm>
              <a:custGeom>
                <a:avLst/>
                <a:gdLst>
                  <a:gd name="T0" fmla="*/ 10 w 12"/>
                  <a:gd name="T1" fmla="*/ 6 h 6"/>
                  <a:gd name="T2" fmla="*/ 12 w 12"/>
                  <a:gd name="T3" fmla="*/ 4 h 6"/>
                  <a:gd name="T4" fmla="*/ 12 w 12"/>
                  <a:gd name="T5" fmla="*/ 2 h 6"/>
                  <a:gd name="T6" fmla="*/ 0 w 12"/>
                  <a:gd name="T7" fmla="*/ 2 h 6"/>
                  <a:gd name="T8" fmla="*/ 0 w 12"/>
                  <a:gd name="T9" fmla="*/ 4 h 6"/>
                  <a:gd name="T10" fmla="*/ 4 w 12"/>
                  <a:gd name="T11" fmla="*/ 0 h 6"/>
                  <a:gd name="T12" fmla="*/ 10 w 12"/>
                  <a:gd name="T13" fmla="*/ 6 h 6"/>
                  <a:gd name="T14" fmla="*/ 12 w 12"/>
                  <a:gd name="T15" fmla="*/ 6 h 6"/>
                  <a:gd name="T16" fmla="*/ 12 w 12"/>
                  <a:gd name="T17" fmla="*/ 4 h 6"/>
                  <a:gd name="T18" fmla="*/ 10 w 12"/>
                  <a:gd name="T19" fmla="*/ 6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6"/>
                  <a:gd name="T32" fmla="*/ 12 w 12"/>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6">
                    <a:moveTo>
                      <a:pt x="10" y="6"/>
                    </a:moveTo>
                    <a:lnTo>
                      <a:pt x="12" y="4"/>
                    </a:lnTo>
                    <a:lnTo>
                      <a:pt x="12" y="2"/>
                    </a:lnTo>
                    <a:lnTo>
                      <a:pt x="0" y="2"/>
                    </a:lnTo>
                    <a:lnTo>
                      <a:pt x="0" y="4"/>
                    </a:lnTo>
                    <a:lnTo>
                      <a:pt x="4" y="0"/>
                    </a:lnTo>
                    <a:lnTo>
                      <a:pt x="10" y="6"/>
                    </a:lnTo>
                    <a:lnTo>
                      <a:pt x="12" y="6"/>
                    </a:lnTo>
                    <a:lnTo>
                      <a:pt x="12" y="4"/>
                    </a:lnTo>
                    <a:lnTo>
                      <a:pt x="10" y="6"/>
                    </a:lnTo>
                    <a:close/>
                  </a:path>
                </a:pathLst>
              </a:custGeom>
              <a:solidFill>
                <a:srgbClr val="063DE8"/>
              </a:solidFill>
              <a:ln w="9525">
                <a:noFill/>
                <a:round/>
                <a:headEnd/>
                <a:tailEnd/>
              </a:ln>
            </p:spPr>
            <p:txBody>
              <a:bodyPr/>
              <a:lstStyle/>
              <a:p>
                <a:endParaRPr lang="pt-BR"/>
              </a:p>
            </p:txBody>
          </p:sp>
          <p:sp>
            <p:nvSpPr>
              <p:cNvPr id="21850" name="Freeform 784"/>
              <p:cNvSpPr>
                <a:spLocks/>
              </p:cNvSpPr>
              <p:nvPr/>
            </p:nvSpPr>
            <p:spPr bwMode="auto">
              <a:xfrm>
                <a:off x="3792" y="1841"/>
                <a:ext cx="93" cy="19"/>
              </a:xfrm>
              <a:custGeom>
                <a:avLst/>
                <a:gdLst>
                  <a:gd name="T0" fmla="*/ 4 w 93"/>
                  <a:gd name="T1" fmla="*/ 7 h 19"/>
                  <a:gd name="T2" fmla="*/ 0 w 93"/>
                  <a:gd name="T3" fmla="*/ 3 h 19"/>
                  <a:gd name="T4" fmla="*/ 2 w 93"/>
                  <a:gd name="T5" fmla="*/ 7 h 19"/>
                  <a:gd name="T6" fmla="*/ 6 w 93"/>
                  <a:gd name="T7" fmla="*/ 11 h 19"/>
                  <a:gd name="T8" fmla="*/ 9 w 93"/>
                  <a:gd name="T9" fmla="*/ 11 h 19"/>
                  <a:gd name="T10" fmla="*/ 15 w 93"/>
                  <a:gd name="T11" fmla="*/ 13 h 19"/>
                  <a:gd name="T12" fmla="*/ 21 w 93"/>
                  <a:gd name="T13" fmla="*/ 15 h 19"/>
                  <a:gd name="T14" fmla="*/ 28 w 93"/>
                  <a:gd name="T15" fmla="*/ 15 h 19"/>
                  <a:gd name="T16" fmla="*/ 36 w 93"/>
                  <a:gd name="T17" fmla="*/ 17 h 19"/>
                  <a:gd name="T18" fmla="*/ 44 w 93"/>
                  <a:gd name="T19" fmla="*/ 17 h 19"/>
                  <a:gd name="T20" fmla="*/ 51 w 93"/>
                  <a:gd name="T21" fmla="*/ 17 h 19"/>
                  <a:gd name="T22" fmla="*/ 59 w 93"/>
                  <a:gd name="T23" fmla="*/ 17 h 19"/>
                  <a:gd name="T24" fmla="*/ 66 w 93"/>
                  <a:gd name="T25" fmla="*/ 17 h 19"/>
                  <a:gd name="T26" fmla="*/ 72 w 93"/>
                  <a:gd name="T27" fmla="*/ 19 h 19"/>
                  <a:gd name="T28" fmla="*/ 78 w 93"/>
                  <a:gd name="T29" fmla="*/ 17 h 19"/>
                  <a:gd name="T30" fmla="*/ 83 w 93"/>
                  <a:gd name="T31" fmla="*/ 17 h 19"/>
                  <a:gd name="T32" fmla="*/ 89 w 93"/>
                  <a:gd name="T33" fmla="*/ 17 h 19"/>
                  <a:gd name="T34" fmla="*/ 93 w 93"/>
                  <a:gd name="T35" fmla="*/ 15 h 19"/>
                  <a:gd name="T36" fmla="*/ 85 w 93"/>
                  <a:gd name="T37" fmla="*/ 9 h 19"/>
                  <a:gd name="T38" fmla="*/ 85 w 93"/>
                  <a:gd name="T39" fmla="*/ 9 h 19"/>
                  <a:gd name="T40" fmla="*/ 82 w 93"/>
                  <a:gd name="T41" fmla="*/ 9 h 19"/>
                  <a:gd name="T42" fmla="*/ 78 w 93"/>
                  <a:gd name="T43" fmla="*/ 11 h 19"/>
                  <a:gd name="T44" fmla="*/ 72 w 93"/>
                  <a:gd name="T45" fmla="*/ 11 h 19"/>
                  <a:gd name="T46" fmla="*/ 66 w 93"/>
                  <a:gd name="T47" fmla="*/ 9 h 19"/>
                  <a:gd name="T48" fmla="*/ 59 w 93"/>
                  <a:gd name="T49" fmla="*/ 11 h 19"/>
                  <a:gd name="T50" fmla="*/ 53 w 93"/>
                  <a:gd name="T51" fmla="*/ 9 h 19"/>
                  <a:gd name="T52" fmla="*/ 45 w 93"/>
                  <a:gd name="T53" fmla="*/ 9 h 19"/>
                  <a:gd name="T54" fmla="*/ 38 w 93"/>
                  <a:gd name="T55" fmla="*/ 9 h 19"/>
                  <a:gd name="T56" fmla="*/ 30 w 93"/>
                  <a:gd name="T57" fmla="*/ 7 h 19"/>
                  <a:gd name="T58" fmla="*/ 25 w 93"/>
                  <a:gd name="T59" fmla="*/ 7 h 19"/>
                  <a:gd name="T60" fmla="*/ 19 w 93"/>
                  <a:gd name="T61" fmla="*/ 5 h 19"/>
                  <a:gd name="T62" fmla="*/ 15 w 93"/>
                  <a:gd name="T63" fmla="*/ 5 h 19"/>
                  <a:gd name="T64" fmla="*/ 11 w 93"/>
                  <a:gd name="T65" fmla="*/ 3 h 19"/>
                  <a:gd name="T66" fmla="*/ 11 w 93"/>
                  <a:gd name="T67" fmla="*/ 3 h 19"/>
                  <a:gd name="T68" fmla="*/ 11 w 93"/>
                  <a:gd name="T69" fmla="*/ 3 h 19"/>
                  <a:gd name="T70" fmla="*/ 8 w 93"/>
                  <a:gd name="T71" fmla="*/ 0 h 19"/>
                  <a:gd name="T72" fmla="*/ 11 w 93"/>
                  <a:gd name="T73" fmla="*/ 3 h 19"/>
                  <a:gd name="T74" fmla="*/ 11 w 93"/>
                  <a:gd name="T75" fmla="*/ 2 h 19"/>
                  <a:gd name="T76" fmla="*/ 8 w 93"/>
                  <a:gd name="T77" fmla="*/ 0 h 19"/>
                  <a:gd name="T78" fmla="*/ 4 w 93"/>
                  <a:gd name="T79" fmla="*/ 7 h 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3"/>
                  <a:gd name="T121" fmla="*/ 0 h 19"/>
                  <a:gd name="T122" fmla="*/ 93 w 93"/>
                  <a:gd name="T123" fmla="*/ 19 h 1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3" h="19">
                    <a:moveTo>
                      <a:pt x="4" y="7"/>
                    </a:moveTo>
                    <a:lnTo>
                      <a:pt x="0" y="3"/>
                    </a:lnTo>
                    <a:lnTo>
                      <a:pt x="2" y="7"/>
                    </a:lnTo>
                    <a:lnTo>
                      <a:pt x="6" y="11"/>
                    </a:lnTo>
                    <a:lnTo>
                      <a:pt x="9" y="11"/>
                    </a:lnTo>
                    <a:lnTo>
                      <a:pt x="15" y="13"/>
                    </a:lnTo>
                    <a:lnTo>
                      <a:pt x="21" y="15"/>
                    </a:lnTo>
                    <a:lnTo>
                      <a:pt x="28" y="15"/>
                    </a:lnTo>
                    <a:lnTo>
                      <a:pt x="36" y="17"/>
                    </a:lnTo>
                    <a:lnTo>
                      <a:pt x="44" y="17"/>
                    </a:lnTo>
                    <a:lnTo>
                      <a:pt x="51" y="17"/>
                    </a:lnTo>
                    <a:lnTo>
                      <a:pt x="59" y="17"/>
                    </a:lnTo>
                    <a:lnTo>
                      <a:pt x="66" y="17"/>
                    </a:lnTo>
                    <a:lnTo>
                      <a:pt x="72" y="19"/>
                    </a:lnTo>
                    <a:lnTo>
                      <a:pt x="78" y="17"/>
                    </a:lnTo>
                    <a:lnTo>
                      <a:pt x="83" y="17"/>
                    </a:lnTo>
                    <a:lnTo>
                      <a:pt x="89" y="17"/>
                    </a:lnTo>
                    <a:lnTo>
                      <a:pt x="93" y="15"/>
                    </a:lnTo>
                    <a:lnTo>
                      <a:pt x="85" y="9"/>
                    </a:lnTo>
                    <a:lnTo>
                      <a:pt x="82" y="9"/>
                    </a:lnTo>
                    <a:lnTo>
                      <a:pt x="78" y="11"/>
                    </a:lnTo>
                    <a:lnTo>
                      <a:pt x="72" y="11"/>
                    </a:lnTo>
                    <a:lnTo>
                      <a:pt x="66" y="9"/>
                    </a:lnTo>
                    <a:lnTo>
                      <a:pt x="59" y="11"/>
                    </a:lnTo>
                    <a:lnTo>
                      <a:pt x="53" y="9"/>
                    </a:lnTo>
                    <a:lnTo>
                      <a:pt x="45" y="9"/>
                    </a:lnTo>
                    <a:lnTo>
                      <a:pt x="38" y="9"/>
                    </a:lnTo>
                    <a:lnTo>
                      <a:pt x="30" y="7"/>
                    </a:lnTo>
                    <a:lnTo>
                      <a:pt x="25" y="7"/>
                    </a:lnTo>
                    <a:lnTo>
                      <a:pt x="19" y="5"/>
                    </a:lnTo>
                    <a:lnTo>
                      <a:pt x="15" y="5"/>
                    </a:lnTo>
                    <a:lnTo>
                      <a:pt x="11" y="3"/>
                    </a:lnTo>
                    <a:lnTo>
                      <a:pt x="8" y="0"/>
                    </a:lnTo>
                    <a:lnTo>
                      <a:pt x="11" y="3"/>
                    </a:lnTo>
                    <a:lnTo>
                      <a:pt x="11" y="2"/>
                    </a:lnTo>
                    <a:lnTo>
                      <a:pt x="8" y="0"/>
                    </a:lnTo>
                    <a:lnTo>
                      <a:pt x="4" y="7"/>
                    </a:lnTo>
                    <a:close/>
                  </a:path>
                </a:pathLst>
              </a:custGeom>
              <a:solidFill>
                <a:srgbClr val="063DE8"/>
              </a:solidFill>
              <a:ln w="9525">
                <a:noFill/>
                <a:round/>
                <a:headEnd/>
                <a:tailEnd/>
              </a:ln>
            </p:spPr>
            <p:txBody>
              <a:bodyPr/>
              <a:lstStyle/>
              <a:p>
                <a:endParaRPr lang="pt-BR"/>
              </a:p>
            </p:txBody>
          </p:sp>
          <p:sp>
            <p:nvSpPr>
              <p:cNvPr id="21851" name="Freeform 785"/>
              <p:cNvSpPr>
                <a:spLocks/>
              </p:cNvSpPr>
              <p:nvPr/>
            </p:nvSpPr>
            <p:spPr bwMode="auto">
              <a:xfrm>
                <a:off x="3655" y="1767"/>
                <a:ext cx="145" cy="81"/>
              </a:xfrm>
              <a:custGeom>
                <a:avLst/>
                <a:gdLst>
                  <a:gd name="T0" fmla="*/ 0 w 145"/>
                  <a:gd name="T1" fmla="*/ 7 h 81"/>
                  <a:gd name="T2" fmla="*/ 0 w 145"/>
                  <a:gd name="T3" fmla="*/ 7 h 81"/>
                  <a:gd name="T4" fmla="*/ 10 w 145"/>
                  <a:gd name="T5" fmla="*/ 9 h 81"/>
                  <a:gd name="T6" fmla="*/ 21 w 145"/>
                  <a:gd name="T7" fmla="*/ 13 h 81"/>
                  <a:gd name="T8" fmla="*/ 29 w 145"/>
                  <a:gd name="T9" fmla="*/ 17 h 81"/>
                  <a:gd name="T10" fmla="*/ 38 w 145"/>
                  <a:gd name="T11" fmla="*/ 22 h 81"/>
                  <a:gd name="T12" fmla="*/ 46 w 145"/>
                  <a:gd name="T13" fmla="*/ 26 h 81"/>
                  <a:gd name="T14" fmla="*/ 55 w 145"/>
                  <a:gd name="T15" fmla="*/ 32 h 81"/>
                  <a:gd name="T16" fmla="*/ 63 w 145"/>
                  <a:gd name="T17" fmla="*/ 38 h 81"/>
                  <a:gd name="T18" fmla="*/ 70 w 145"/>
                  <a:gd name="T19" fmla="*/ 43 h 81"/>
                  <a:gd name="T20" fmla="*/ 78 w 145"/>
                  <a:gd name="T21" fmla="*/ 49 h 81"/>
                  <a:gd name="T22" fmla="*/ 86 w 145"/>
                  <a:gd name="T23" fmla="*/ 57 h 81"/>
                  <a:gd name="T24" fmla="*/ 93 w 145"/>
                  <a:gd name="T25" fmla="*/ 62 h 81"/>
                  <a:gd name="T26" fmla="*/ 103 w 145"/>
                  <a:gd name="T27" fmla="*/ 66 h 81"/>
                  <a:gd name="T28" fmla="*/ 110 w 145"/>
                  <a:gd name="T29" fmla="*/ 72 h 81"/>
                  <a:gd name="T30" fmla="*/ 122 w 145"/>
                  <a:gd name="T31" fmla="*/ 76 h 81"/>
                  <a:gd name="T32" fmla="*/ 131 w 145"/>
                  <a:gd name="T33" fmla="*/ 79 h 81"/>
                  <a:gd name="T34" fmla="*/ 141 w 145"/>
                  <a:gd name="T35" fmla="*/ 81 h 81"/>
                  <a:gd name="T36" fmla="*/ 145 w 145"/>
                  <a:gd name="T37" fmla="*/ 74 h 81"/>
                  <a:gd name="T38" fmla="*/ 137 w 145"/>
                  <a:gd name="T39" fmla="*/ 72 h 81"/>
                  <a:gd name="T40" fmla="*/ 127 w 145"/>
                  <a:gd name="T41" fmla="*/ 70 h 81"/>
                  <a:gd name="T42" fmla="*/ 118 w 145"/>
                  <a:gd name="T43" fmla="*/ 66 h 81"/>
                  <a:gd name="T44" fmla="*/ 110 w 145"/>
                  <a:gd name="T45" fmla="*/ 62 h 81"/>
                  <a:gd name="T46" fmla="*/ 103 w 145"/>
                  <a:gd name="T47" fmla="*/ 57 h 81"/>
                  <a:gd name="T48" fmla="*/ 95 w 145"/>
                  <a:gd name="T49" fmla="*/ 51 h 81"/>
                  <a:gd name="T50" fmla="*/ 88 w 145"/>
                  <a:gd name="T51" fmla="*/ 45 h 81"/>
                  <a:gd name="T52" fmla="*/ 80 w 145"/>
                  <a:gd name="T53" fmla="*/ 40 h 81"/>
                  <a:gd name="T54" fmla="*/ 70 w 145"/>
                  <a:gd name="T55" fmla="*/ 34 h 81"/>
                  <a:gd name="T56" fmla="*/ 63 w 145"/>
                  <a:gd name="T57" fmla="*/ 28 h 81"/>
                  <a:gd name="T58" fmla="*/ 55 w 145"/>
                  <a:gd name="T59" fmla="*/ 22 h 81"/>
                  <a:gd name="T60" fmla="*/ 46 w 145"/>
                  <a:gd name="T61" fmla="*/ 17 h 81"/>
                  <a:gd name="T62" fmla="*/ 36 w 145"/>
                  <a:gd name="T63" fmla="*/ 11 h 81"/>
                  <a:gd name="T64" fmla="*/ 27 w 145"/>
                  <a:gd name="T65" fmla="*/ 7 h 81"/>
                  <a:gd name="T66" fmla="*/ 15 w 145"/>
                  <a:gd name="T67" fmla="*/ 3 h 81"/>
                  <a:gd name="T68" fmla="*/ 4 w 145"/>
                  <a:gd name="T69" fmla="*/ 0 h 81"/>
                  <a:gd name="T70" fmla="*/ 4 w 145"/>
                  <a:gd name="T71" fmla="*/ 0 h 81"/>
                  <a:gd name="T72" fmla="*/ 0 w 145"/>
                  <a:gd name="T73" fmla="*/ 7 h 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5"/>
                  <a:gd name="T112" fmla="*/ 0 h 81"/>
                  <a:gd name="T113" fmla="*/ 145 w 145"/>
                  <a:gd name="T114" fmla="*/ 81 h 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5" h="81">
                    <a:moveTo>
                      <a:pt x="0" y="7"/>
                    </a:moveTo>
                    <a:lnTo>
                      <a:pt x="0" y="7"/>
                    </a:lnTo>
                    <a:lnTo>
                      <a:pt x="10" y="9"/>
                    </a:lnTo>
                    <a:lnTo>
                      <a:pt x="21" y="13"/>
                    </a:lnTo>
                    <a:lnTo>
                      <a:pt x="29" y="17"/>
                    </a:lnTo>
                    <a:lnTo>
                      <a:pt x="38" y="22"/>
                    </a:lnTo>
                    <a:lnTo>
                      <a:pt x="46" y="26"/>
                    </a:lnTo>
                    <a:lnTo>
                      <a:pt x="55" y="32"/>
                    </a:lnTo>
                    <a:lnTo>
                      <a:pt x="63" y="38"/>
                    </a:lnTo>
                    <a:lnTo>
                      <a:pt x="70" y="43"/>
                    </a:lnTo>
                    <a:lnTo>
                      <a:pt x="78" y="49"/>
                    </a:lnTo>
                    <a:lnTo>
                      <a:pt x="86" y="57"/>
                    </a:lnTo>
                    <a:lnTo>
                      <a:pt x="93" y="62"/>
                    </a:lnTo>
                    <a:lnTo>
                      <a:pt x="103" y="66"/>
                    </a:lnTo>
                    <a:lnTo>
                      <a:pt x="110" y="72"/>
                    </a:lnTo>
                    <a:lnTo>
                      <a:pt x="122" y="76"/>
                    </a:lnTo>
                    <a:lnTo>
                      <a:pt x="131" y="79"/>
                    </a:lnTo>
                    <a:lnTo>
                      <a:pt x="141" y="81"/>
                    </a:lnTo>
                    <a:lnTo>
                      <a:pt x="145" y="74"/>
                    </a:lnTo>
                    <a:lnTo>
                      <a:pt x="137" y="72"/>
                    </a:lnTo>
                    <a:lnTo>
                      <a:pt x="127" y="70"/>
                    </a:lnTo>
                    <a:lnTo>
                      <a:pt x="118" y="66"/>
                    </a:lnTo>
                    <a:lnTo>
                      <a:pt x="110" y="62"/>
                    </a:lnTo>
                    <a:lnTo>
                      <a:pt x="103" y="57"/>
                    </a:lnTo>
                    <a:lnTo>
                      <a:pt x="95" y="51"/>
                    </a:lnTo>
                    <a:lnTo>
                      <a:pt x="88" y="45"/>
                    </a:lnTo>
                    <a:lnTo>
                      <a:pt x="80" y="40"/>
                    </a:lnTo>
                    <a:lnTo>
                      <a:pt x="70" y="34"/>
                    </a:lnTo>
                    <a:lnTo>
                      <a:pt x="63" y="28"/>
                    </a:lnTo>
                    <a:lnTo>
                      <a:pt x="55" y="22"/>
                    </a:lnTo>
                    <a:lnTo>
                      <a:pt x="46" y="17"/>
                    </a:lnTo>
                    <a:lnTo>
                      <a:pt x="36" y="11"/>
                    </a:lnTo>
                    <a:lnTo>
                      <a:pt x="27" y="7"/>
                    </a:lnTo>
                    <a:lnTo>
                      <a:pt x="15" y="3"/>
                    </a:lnTo>
                    <a:lnTo>
                      <a:pt x="4" y="0"/>
                    </a:lnTo>
                    <a:lnTo>
                      <a:pt x="0" y="7"/>
                    </a:lnTo>
                    <a:close/>
                  </a:path>
                </a:pathLst>
              </a:custGeom>
              <a:solidFill>
                <a:srgbClr val="063DE8"/>
              </a:solidFill>
              <a:ln w="9525">
                <a:noFill/>
                <a:round/>
                <a:headEnd/>
                <a:tailEnd/>
              </a:ln>
            </p:spPr>
            <p:txBody>
              <a:bodyPr/>
              <a:lstStyle/>
              <a:p>
                <a:endParaRPr lang="pt-BR"/>
              </a:p>
            </p:txBody>
          </p:sp>
          <p:sp>
            <p:nvSpPr>
              <p:cNvPr id="21852" name="Freeform 786"/>
              <p:cNvSpPr>
                <a:spLocks/>
              </p:cNvSpPr>
              <p:nvPr/>
            </p:nvSpPr>
            <p:spPr bwMode="auto">
              <a:xfrm>
                <a:off x="3566" y="1765"/>
                <a:ext cx="91" cy="62"/>
              </a:xfrm>
              <a:custGeom>
                <a:avLst/>
                <a:gdLst>
                  <a:gd name="T0" fmla="*/ 40 w 91"/>
                  <a:gd name="T1" fmla="*/ 55 h 62"/>
                  <a:gd name="T2" fmla="*/ 44 w 91"/>
                  <a:gd name="T3" fmla="*/ 55 h 62"/>
                  <a:gd name="T4" fmla="*/ 32 w 91"/>
                  <a:gd name="T5" fmla="*/ 51 h 62"/>
                  <a:gd name="T6" fmla="*/ 23 w 91"/>
                  <a:gd name="T7" fmla="*/ 49 h 62"/>
                  <a:gd name="T8" fmla="*/ 17 w 91"/>
                  <a:gd name="T9" fmla="*/ 43 h 62"/>
                  <a:gd name="T10" fmla="*/ 13 w 91"/>
                  <a:gd name="T11" fmla="*/ 40 h 62"/>
                  <a:gd name="T12" fmla="*/ 11 w 91"/>
                  <a:gd name="T13" fmla="*/ 36 h 62"/>
                  <a:gd name="T14" fmla="*/ 11 w 91"/>
                  <a:gd name="T15" fmla="*/ 32 h 62"/>
                  <a:gd name="T16" fmla="*/ 13 w 91"/>
                  <a:gd name="T17" fmla="*/ 28 h 62"/>
                  <a:gd name="T18" fmla="*/ 17 w 91"/>
                  <a:gd name="T19" fmla="*/ 23 h 62"/>
                  <a:gd name="T20" fmla="*/ 23 w 91"/>
                  <a:gd name="T21" fmla="*/ 19 h 62"/>
                  <a:gd name="T22" fmla="*/ 29 w 91"/>
                  <a:gd name="T23" fmla="*/ 15 h 62"/>
                  <a:gd name="T24" fmla="*/ 36 w 91"/>
                  <a:gd name="T25" fmla="*/ 13 h 62"/>
                  <a:gd name="T26" fmla="*/ 46 w 91"/>
                  <a:gd name="T27" fmla="*/ 9 h 62"/>
                  <a:gd name="T28" fmla="*/ 55 w 91"/>
                  <a:gd name="T29" fmla="*/ 7 h 62"/>
                  <a:gd name="T30" fmla="*/ 67 w 91"/>
                  <a:gd name="T31" fmla="*/ 7 h 62"/>
                  <a:gd name="T32" fmla="*/ 78 w 91"/>
                  <a:gd name="T33" fmla="*/ 7 h 62"/>
                  <a:gd name="T34" fmla="*/ 89 w 91"/>
                  <a:gd name="T35" fmla="*/ 9 h 62"/>
                  <a:gd name="T36" fmla="*/ 91 w 91"/>
                  <a:gd name="T37" fmla="*/ 2 h 62"/>
                  <a:gd name="T38" fmla="*/ 80 w 91"/>
                  <a:gd name="T39" fmla="*/ 2 h 62"/>
                  <a:gd name="T40" fmla="*/ 67 w 91"/>
                  <a:gd name="T41" fmla="*/ 0 h 62"/>
                  <a:gd name="T42" fmla="*/ 53 w 91"/>
                  <a:gd name="T43" fmla="*/ 2 h 62"/>
                  <a:gd name="T44" fmla="*/ 42 w 91"/>
                  <a:gd name="T45" fmla="*/ 4 h 62"/>
                  <a:gd name="T46" fmla="*/ 32 w 91"/>
                  <a:gd name="T47" fmla="*/ 5 h 62"/>
                  <a:gd name="T48" fmla="*/ 23 w 91"/>
                  <a:gd name="T49" fmla="*/ 9 h 62"/>
                  <a:gd name="T50" fmla="*/ 15 w 91"/>
                  <a:gd name="T51" fmla="*/ 15 h 62"/>
                  <a:gd name="T52" fmla="*/ 8 w 91"/>
                  <a:gd name="T53" fmla="*/ 19 h 62"/>
                  <a:gd name="T54" fmla="*/ 4 w 91"/>
                  <a:gd name="T55" fmla="*/ 24 h 62"/>
                  <a:gd name="T56" fmla="*/ 0 w 91"/>
                  <a:gd name="T57" fmla="*/ 30 h 62"/>
                  <a:gd name="T58" fmla="*/ 0 w 91"/>
                  <a:gd name="T59" fmla="*/ 36 h 62"/>
                  <a:gd name="T60" fmla="*/ 4 w 91"/>
                  <a:gd name="T61" fmla="*/ 43 h 62"/>
                  <a:gd name="T62" fmla="*/ 8 w 91"/>
                  <a:gd name="T63" fmla="*/ 49 h 62"/>
                  <a:gd name="T64" fmla="*/ 15 w 91"/>
                  <a:gd name="T65" fmla="*/ 53 h 62"/>
                  <a:gd name="T66" fmla="*/ 27 w 91"/>
                  <a:gd name="T67" fmla="*/ 59 h 62"/>
                  <a:gd name="T68" fmla="*/ 40 w 91"/>
                  <a:gd name="T69" fmla="*/ 62 h 62"/>
                  <a:gd name="T70" fmla="*/ 46 w 91"/>
                  <a:gd name="T71" fmla="*/ 62 h 62"/>
                  <a:gd name="T72" fmla="*/ 40 w 91"/>
                  <a:gd name="T73" fmla="*/ 62 h 62"/>
                  <a:gd name="T74" fmla="*/ 44 w 91"/>
                  <a:gd name="T75" fmla="*/ 62 h 62"/>
                  <a:gd name="T76" fmla="*/ 46 w 91"/>
                  <a:gd name="T77" fmla="*/ 62 h 62"/>
                  <a:gd name="T78" fmla="*/ 40 w 91"/>
                  <a:gd name="T79" fmla="*/ 55 h 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1"/>
                  <a:gd name="T121" fmla="*/ 0 h 62"/>
                  <a:gd name="T122" fmla="*/ 91 w 91"/>
                  <a:gd name="T123" fmla="*/ 62 h 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1" h="62">
                    <a:moveTo>
                      <a:pt x="40" y="55"/>
                    </a:moveTo>
                    <a:lnTo>
                      <a:pt x="44" y="55"/>
                    </a:lnTo>
                    <a:lnTo>
                      <a:pt x="32" y="51"/>
                    </a:lnTo>
                    <a:lnTo>
                      <a:pt x="23" y="49"/>
                    </a:lnTo>
                    <a:lnTo>
                      <a:pt x="17" y="43"/>
                    </a:lnTo>
                    <a:lnTo>
                      <a:pt x="13" y="40"/>
                    </a:lnTo>
                    <a:lnTo>
                      <a:pt x="11" y="36"/>
                    </a:lnTo>
                    <a:lnTo>
                      <a:pt x="11" y="32"/>
                    </a:lnTo>
                    <a:lnTo>
                      <a:pt x="13" y="28"/>
                    </a:lnTo>
                    <a:lnTo>
                      <a:pt x="17" y="23"/>
                    </a:lnTo>
                    <a:lnTo>
                      <a:pt x="23" y="19"/>
                    </a:lnTo>
                    <a:lnTo>
                      <a:pt x="29" y="15"/>
                    </a:lnTo>
                    <a:lnTo>
                      <a:pt x="36" y="13"/>
                    </a:lnTo>
                    <a:lnTo>
                      <a:pt x="46" y="9"/>
                    </a:lnTo>
                    <a:lnTo>
                      <a:pt x="55" y="7"/>
                    </a:lnTo>
                    <a:lnTo>
                      <a:pt x="67" y="7"/>
                    </a:lnTo>
                    <a:lnTo>
                      <a:pt x="78" y="7"/>
                    </a:lnTo>
                    <a:lnTo>
                      <a:pt x="89" y="9"/>
                    </a:lnTo>
                    <a:lnTo>
                      <a:pt x="91" y="2"/>
                    </a:lnTo>
                    <a:lnTo>
                      <a:pt x="80" y="2"/>
                    </a:lnTo>
                    <a:lnTo>
                      <a:pt x="67" y="0"/>
                    </a:lnTo>
                    <a:lnTo>
                      <a:pt x="53" y="2"/>
                    </a:lnTo>
                    <a:lnTo>
                      <a:pt x="42" y="4"/>
                    </a:lnTo>
                    <a:lnTo>
                      <a:pt x="32" y="5"/>
                    </a:lnTo>
                    <a:lnTo>
                      <a:pt x="23" y="9"/>
                    </a:lnTo>
                    <a:lnTo>
                      <a:pt x="15" y="15"/>
                    </a:lnTo>
                    <a:lnTo>
                      <a:pt x="8" y="19"/>
                    </a:lnTo>
                    <a:lnTo>
                      <a:pt x="4" y="24"/>
                    </a:lnTo>
                    <a:lnTo>
                      <a:pt x="0" y="30"/>
                    </a:lnTo>
                    <a:lnTo>
                      <a:pt x="0" y="36"/>
                    </a:lnTo>
                    <a:lnTo>
                      <a:pt x="4" y="43"/>
                    </a:lnTo>
                    <a:lnTo>
                      <a:pt x="8" y="49"/>
                    </a:lnTo>
                    <a:lnTo>
                      <a:pt x="15" y="53"/>
                    </a:lnTo>
                    <a:lnTo>
                      <a:pt x="27" y="59"/>
                    </a:lnTo>
                    <a:lnTo>
                      <a:pt x="40" y="62"/>
                    </a:lnTo>
                    <a:lnTo>
                      <a:pt x="46" y="62"/>
                    </a:lnTo>
                    <a:lnTo>
                      <a:pt x="40" y="62"/>
                    </a:lnTo>
                    <a:lnTo>
                      <a:pt x="44" y="62"/>
                    </a:lnTo>
                    <a:lnTo>
                      <a:pt x="46" y="62"/>
                    </a:lnTo>
                    <a:lnTo>
                      <a:pt x="40" y="55"/>
                    </a:lnTo>
                    <a:close/>
                  </a:path>
                </a:pathLst>
              </a:custGeom>
              <a:solidFill>
                <a:srgbClr val="063DE8"/>
              </a:solidFill>
              <a:ln w="9525">
                <a:noFill/>
                <a:round/>
                <a:headEnd/>
                <a:tailEnd/>
              </a:ln>
            </p:spPr>
            <p:txBody>
              <a:bodyPr/>
              <a:lstStyle/>
              <a:p>
                <a:endParaRPr lang="pt-BR"/>
              </a:p>
            </p:txBody>
          </p:sp>
          <p:sp>
            <p:nvSpPr>
              <p:cNvPr id="21853" name="Freeform 787"/>
              <p:cNvSpPr>
                <a:spLocks/>
              </p:cNvSpPr>
              <p:nvPr/>
            </p:nvSpPr>
            <p:spPr bwMode="auto">
              <a:xfrm>
                <a:off x="3606" y="1814"/>
                <a:ext cx="114" cy="17"/>
              </a:xfrm>
              <a:custGeom>
                <a:avLst/>
                <a:gdLst>
                  <a:gd name="T0" fmla="*/ 114 w 114"/>
                  <a:gd name="T1" fmla="*/ 15 h 17"/>
                  <a:gd name="T2" fmla="*/ 112 w 114"/>
                  <a:gd name="T3" fmla="*/ 12 h 17"/>
                  <a:gd name="T4" fmla="*/ 106 w 114"/>
                  <a:gd name="T5" fmla="*/ 10 h 17"/>
                  <a:gd name="T6" fmla="*/ 101 w 114"/>
                  <a:gd name="T7" fmla="*/ 8 h 17"/>
                  <a:gd name="T8" fmla="*/ 95 w 114"/>
                  <a:gd name="T9" fmla="*/ 6 h 17"/>
                  <a:gd name="T10" fmla="*/ 87 w 114"/>
                  <a:gd name="T11" fmla="*/ 6 h 17"/>
                  <a:gd name="T12" fmla="*/ 80 w 114"/>
                  <a:gd name="T13" fmla="*/ 4 h 17"/>
                  <a:gd name="T14" fmla="*/ 74 w 114"/>
                  <a:gd name="T15" fmla="*/ 2 h 17"/>
                  <a:gd name="T16" fmla="*/ 66 w 114"/>
                  <a:gd name="T17" fmla="*/ 2 h 17"/>
                  <a:gd name="T18" fmla="*/ 59 w 114"/>
                  <a:gd name="T19" fmla="*/ 2 h 17"/>
                  <a:gd name="T20" fmla="*/ 51 w 114"/>
                  <a:gd name="T21" fmla="*/ 0 h 17"/>
                  <a:gd name="T22" fmla="*/ 44 w 114"/>
                  <a:gd name="T23" fmla="*/ 0 h 17"/>
                  <a:gd name="T24" fmla="*/ 36 w 114"/>
                  <a:gd name="T25" fmla="*/ 0 h 17"/>
                  <a:gd name="T26" fmla="*/ 28 w 114"/>
                  <a:gd name="T27" fmla="*/ 0 h 17"/>
                  <a:gd name="T28" fmla="*/ 21 w 114"/>
                  <a:gd name="T29" fmla="*/ 2 h 17"/>
                  <a:gd name="T30" fmla="*/ 13 w 114"/>
                  <a:gd name="T31" fmla="*/ 2 h 17"/>
                  <a:gd name="T32" fmla="*/ 8 w 114"/>
                  <a:gd name="T33" fmla="*/ 4 h 17"/>
                  <a:gd name="T34" fmla="*/ 0 w 114"/>
                  <a:gd name="T35" fmla="*/ 6 h 17"/>
                  <a:gd name="T36" fmla="*/ 6 w 114"/>
                  <a:gd name="T37" fmla="*/ 12 h 17"/>
                  <a:gd name="T38" fmla="*/ 11 w 114"/>
                  <a:gd name="T39" fmla="*/ 10 h 17"/>
                  <a:gd name="T40" fmla="*/ 17 w 114"/>
                  <a:gd name="T41" fmla="*/ 10 h 17"/>
                  <a:gd name="T42" fmla="*/ 23 w 114"/>
                  <a:gd name="T43" fmla="*/ 8 h 17"/>
                  <a:gd name="T44" fmla="*/ 30 w 114"/>
                  <a:gd name="T45" fmla="*/ 8 h 17"/>
                  <a:gd name="T46" fmla="*/ 36 w 114"/>
                  <a:gd name="T47" fmla="*/ 8 h 17"/>
                  <a:gd name="T48" fmla="*/ 44 w 114"/>
                  <a:gd name="T49" fmla="*/ 8 h 17"/>
                  <a:gd name="T50" fmla="*/ 51 w 114"/>
                  <a:gd name="T51" fmla="*/ 8 h 17"/>
                  <a:gd name="T52" fmla="*/ 57 w 114"/>
                  <a:gd name="T53" fmla="*/ 8 h 17"/>
                  <a:gd name="T54" fmla="*/ 64 w 114"/>
                  <a:gd name="T55" fmla="*/ 10 h 17"/>
                  <a:gd name="T56" fmla="*/ 72 w 114"/>
                  <a:gd name="T57" fmla="*/ 10 h 17"/>
                  <a:gd name="T58" fmla="*/ 78 w 114"/>
                  <a:gd name="T59" fmla="*/ 10 h 17"/>
                  <a:gd name="T60" fmla="*/ 83 w 114"/>
                  <a:gd name="T61" fmla="*/ 12 h 17"/>
                  <a:gd name="T62" fmla="*/ 89 w 114"/>
                  <a:gd name="T63" fmla="*/ 13 h 17"/>
                  <a:gd name="T64" fmla="*/ 95 w 114"/>
                  <a:gd name="T65" fmla="*/ 15 h 17"/>
                  <a:gd name="T66" fmla="*/ 101 w 114"/>
                  <a:gd name="T67" fmla="*/ 17 h 17"/>
                  <a:gd name="T68" fmla="*/ 104 w 114"/>
                  <a:gd name="T69" fmla="*/ 17 h 17"/>
                  <a:gd name="T70" fmla="*/ 102 w 114"/>
                  <a:gd name="T71" fmla="*/ 15 h 17"/>
                  <a:gd name="T72" fmla="*/ 114 w 114"/>
                  <a:gd name="T73" fmla="*/ 15 h 17"/>
                  <a:gd name="T74" fmla="*/ 114 w 114"/>
                  <a:gd name="T75" fmla="*/ 13 h 17"/>
                  <a:gd name="T76" fmla="*/ 112 w 114"/>
                  <a:gd name="T77" fmla="*/ 12 h 17"/>
                  <a:gd name="T78" fmla="*/ 114 w 114"/>
                  <a:gd name="T79" fmla="*/ 15 h 1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4"/>
                  <a:gd name="T121" fmla="*/ 0 h 17"/>
                  <a:gd name="T122" fmla="*/ 114 w 114"/>
                  <a:gd name="T123" fmla="*/ 17 h 1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4" h="17">
                    <a:moveTo>
                      <a:pt x="114" y="15"/>
                    </a:moveTo>
                    <a:lnTo>
                      <a:pt x="112" y="12"/>
                    </a:lnTo>
                    <a:lnTo>
                      <a:pt x="106" y="10"/>
                    </a:lnTo>
                    <a:lnTo>
                      <a:pt x="101" y="8"/>
                    </a:lnTo>
                    <a:lnTo>
                      <a:pt x="95" y="6"/>
                    </a:lnTo>
                    <a:lnTo>
                      <a:pt x="87" y="6"/>
                    </a:lnTo>
                    <a:lnTo>
                      <a:pt x="80" y="4"/>
                    </a:lnTo>
                    <a:lnTo>
                      <a:pt x="74" y="2"/>
                    </a:lnTo>
                    <a:lnTo>
                      <a:pt x="66" y="2"/>
                    </a:lnTo>
                    <a:lnTo>
                      <a:pt x="59" y="2"/>
                    </a:lnTo>
                    <a:lnTo>
                      <a:pt x="51" y="0"/>
                    </a:lnTo>
                    <a:lnTo>
                      <a:pt x="44" y="0"/>
                    </a:lnTo>
                    <a:lnTo>
                      <a:pt x="36" y="0"/>
                    </a:lnTo>
                    <a:lnTo>
                      <a:pt x="28" y="0"/>
                    </a:lnTo>
                    <a:lnTo>
                      <a:pt x="21" y="2"/>
                    </a:lnTo>
                    <a:lnTo>
                      <a:pt x="13" y="2"/>
                    </a:lnTo>
                    <a:lnTo>
                      <a:pt x="8" y="4"/>
                    </a:lnTo>
                    <a:lnTo>
                      <a:pt x="0" y="6"/>
                    </a:lnTo>
                    <a:lnTo>
                      <a:pt x="6" y="12"/>
                    </a:lnTo>
                    <a:lnTo>
                      <a:pt x="11" y="10"/>
                    </a:lnTo>
                    <a:lnTo>
                      <a:pt x="17" y="10"/>
                    </a:lnTo>
                    <a:lnTo>
                      <a:pt x="23" y="8"/>
                    </a:lnTo>
                    <a:lnTo>
                      <a:pt x="30" y="8"/>
                    </a:lnTo>
                    <a:lnTo>
                      <a:pt x="36" y="8"/>
                    </a:lnTo>
                    <a:lnTo>
                      <a:pt x="44" y="8"/>
                    </a:lnTo>
                    <a:lnTo>
                      <a:pt x="51" y="8"/>
                    </a:lnTo>
                    <a:lnTo>
                      <a:pt x="57" y="8"/>
                    </a:lnTo>
                    <a:lnTo>
                      <a:pt x="64" y="10"/>
                    </a:lnTo>
                    <a:lnTo>
                      <a:pt x="72" y="10"/>
                    </a:lnTo>
                    <a:lnTo>
                      <a:pt x="78" y="10"/>
                    </a:lnTo>
                    <a:lnTo>
                      <a:pt x="83" y="12"/>
                    </a:lnTo>
                    <a:lnTo>
                      <a:pt x="89" y="13"/>
                    </a:lnTo>
                    <a:lnTo>
                      <a:pt x="95" y="15"/>
                    </a:lnTo>
                    <a:lnTo>
                      <a:pt x="101" y="17"/>
                    </a:lnTo>
                    <a:lnTo>
                      <a:pt x="104" y="17"/>
                    </a:lnTo>
                    <a:lnTo>
                      <a:pt x="102" y="15"/>
                    </a:lnTo>
                    <a:lnTo>
                      <a:pt x="114" y="15"/>
                    </a:lnTo>
                    <a:lnTo>
                      <a:pt x="114" y="13"/>
                    </a:lnTo>
                    <a:lnTo>
                      <a:pt x="112" y="12"/>
                    </a:lnTo>
                    <a:lnTo>
                      <a:pt x="114" y="15"/>
                    </a:lnTo>
                    <a:close/>
                  </a:path>
                </a:pathLst>
              </a:custGeom>
              <a:solidFill>
                <a:srgbClr val="063DE8"/>
              </a:solidFill>
              <a:ln w="9525">
                <a:noFill/>
                <a:round/>
                <a:headEnd/>
                <a:tailEnd/>
              </a:ln>
            </p:spPr>
            <p:txBody>
              <a:bodyPr/>
              <a:lstStyle/>
              <a:p>
                <a:endParaRPr lang="pt-BR"/>
              </a:p>
            </p:txBody>
          </p:sp>
          <p:sp>
            <p:nvSpPr>
              <p:cNvPr id="21854" name="Freeform 788"/>
              <p:cNvSpPr>
                <a:spLocks/>
              </p:cNvSpPr>
              <p:nvPr/>
            </p:nvSpPr>
            <p:spPr bwMode="auto">
              <a:xfrm>
                <a:off x="3644" y="1829"/>
                <a:ext cx="80" cy="127"/>
              </a:xfrm>
              <a:custGeom>
                <a:avLst/>
                <a:gdLst>
                  <a:gd name="T0" fmla="*/ 0 w 80"/>
                  <a:gd name="T1" fmla="*/ 127 h 127"/>
                  <a:gd name="T2" fmla="*/ 6 w 80"/>
                  <a:gd name="T3" fmla="*/ 127 h 127"/>
                  <a:gd name="T4" fmla="*/ 23 w 80"/>
                  <a:gd name="T5" fmla="*/ 122 h 127"/>
                  <a:gd name="T6" fmla="*/ 36 w 80"/>
                  <a:gd name="T7" fmla="*/ 114 h 127"/>
                  <a:gd name="T8" fmla="*/ 47 w 80"/>
                  <a:gd name="T9" fmla="*/ 108 h 127"/>
                  <a:gd name="T10" fmla="*/ 57 w 80"/>
                  <a:gd name="T11" fmla="*/ 101 h 127"/>
                  <a:gd name="T12" fmla="*/ 64 w 80"/>
                  <a:gd name="T13" fmla="*/ 95 h 127"/>
                  <a:gd name="T14" fmla="*/ 70 w 80"/>
                  <a:gd name="T15" fmla="*/ 88 h 127"/>
                  <a:gd name="T16" fmla="*/ 74 w 80"/>
                  <a:gd name="T17" fmla="*/ 80 h 127"/>
                  <a:gd name="T18" fmla="*/ 78 w 80"/>
                  <a:gd name="T19" fmla="*/ 72 h 127"/>
                  <a:gd name="T20" fmla="*/ 78 w 80"/>
                  <a:gd name="T21" fmla="*/ 63 h 127"/>
                  <a:gd name="T22" fmla="*/ 80 w 80"/>
                  <a:gd name="T23" fmla="*/ 55 h 127"/>
                  <a:gd name="T24" fmla="*/ 80 w 80"/>
                  <a:gd name="T25" fmla="*/ 46 h 127"/>
                  <a:gd name="T26" fmla="*/ 78 w 80"/>
                  <a:gd name="T27" fmla="*/ 38 h 127"/>
                  <a:gd name="T28" fmla="*/ 78 w 80"/>
                  <a:gd name="T29" fmla="*/ 29 h 127"/>
                  <a:gd name="T30" fmla="*/ 76 w 80"/>
                  <a:gd name="T31" fmla="*/ 19 h 127"/>
                  <a:gd name="T32" fmla="*/ 76 w 80"/>
                  <a:gd name="T33" fmla="*/ 10 h 127"/>
                  <a:gd name="T34" fmla="*/ 76 w 80"/>
                  <a:gd name="T35" fmla="*/ 0 h 127"/>
                  <a:gd name="T36" fmla="*/ 64 w 80"/>
                  <a:gd name="T37" fmla="*/ 0 h 127"/>
                  <a:gd name="T38" fmla="*/ 64 w 80"/>
                  <a:gd name="T39" fmla="*/ 10 h 127"/>
                  <a:gd name="T40" fmla="*/ 64 w 80"/>
                  <a:gd name="T41" fmla="*/ 19 h 127"/>
                  <a:gd name="T42" fmla="*/ 66 w 80"/>
                  <a:gd name="T43" fmla="*/ 29 h 127"/>
                  <a:gd name="T44" fmla="*/ 66 w 80"/>
                  <a:gd name="T45" fmla="*/ 38 h 127"/>
                  <a:gd name="T46" fmla="*/ 68 w 80"/>
                  <a:gd name="T47" fmla="*/ 46 h 127"/>
                  <a:gd name="T48" fmla="*/ 68 w 80"/>
                  <a:gd name="T49" fmla="*/ 55 h 127"/>
                  <a:gd name="T50" fmla="*/ 66 w 80"/>
                  <a:gd name="T51" fmla="*/ 63 h 127"/>
                  <a:gd name="T52" fmla="*/ 66 w 80"/>
                  <a:gd name="T53" fmla="*/ 71 h 127"/>
                  <a:gd name="T54" fmla="*/ 63 w 80"/>
                  <a:gd name="T55" fmla="*/ 78 h 127"/>
                  <a:gd name="T56" fmla="*/ 61 w 80"/>
                  <a:gd name="T57" fmla="*/ 84 h 127"/>
                  <a:gd name="T58" fmla="*/ 55 w 80"/>
                  <a:gd name="T59" fmla="*/ 91 h 127"/>
                  <a:gd name="T60" fmla="*/ 49 w 80"/>
                  <a:gd name="T61" fmla="*/ 97 h 127"/>
                  <a:gd name="T62" fmla="*/ 40 w 80"/>
                  <a:gd name="T63" fmla="*/ 103 h 127"/>
                  <a:gd name="T64" fmla="*/ 30 w 80"/>
                  <a:gd name="T65" fmla="*/ 108 h 127"/>
                  <a:gd name="T66" fmla="*/ 17 w 80"/>
                  <a:gd name="T67" fmla="*/ 114 h 127"/>
                  <a:gd name="T68" fmla="*/ 0 w 80"/>
                  <a:gd name="T69" fmla="*/ 120 h 127"/>
                  <a:gd name="T70" fmla="*/ 6 w 80"/>
                  <a:gd name="T71" fmla="*/ 120 h 127"/>
                  <a:gd name="T72" fmla="*/ 0 w 80"/>
                  <a:gd name="T73" fmla="*/ 127 h 127"/>
                  <a:gd name="T74" fmla="*/ 4 w 80"/>
                  <a:gd name="T75" fmla="*/ 127 h 127"/>
                  <a:gd name="T76" fmla="*/ 6 w 80"/>
                  <a:gd name="T77" fmla="*/ 127 h 127"/>
                  <a:gd name="T78" fmla="*/ 0 w 80"/>
                  <a:gd name="T79" fmla="*/ 127 h 12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0"/>
                  <a:gd name="T121" fmla="*/ 0 h 127"/>
                  <a:gd name="T122" fmla="*/ 80 w 80"/>
                  <a:gd name="T123" fmla="*/ 127 h 12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0" h="127">
                    <a:moveTo>
                      <a:pt x="0" y="127"/>
                    </a:moveTo>
                    <a:lnTo>
                      <a:pt x="6" y="127"/>
                    </a:lnTo>
                    <a:lnTo>
                      <a:pt x="23" y="122"/>
                    </a:lnTo>
                    <a:lnTo>
                      <a:pt x="36" y="114"/>
                    </a:lnTo>
                    <a:lnTo>
                      <a:pt x="47" y="108"/>
                    </a:lnTo>
                    <a:lnTo>
                      <a:pt x="57" y="101"/>
                    </a:lnTo>
                    <a:lnTo>
                      <a:pt x="64" y="95"/>
                    </a:lnTo>
                    <a:lnTo>
                      <a:pt x="70" y="88"/>
                    </a:lnTo>
                    <a:lnTo>
                      <a:pt x="74" y="80"/>
                    </a:lnTo>
                    <a:lnTo>
                      <a:pt x="78" y="72"/>
                    </a:lnTo>
                    <a:lnTo>
                      <a:pt x="78" y="63"/>
                    </a:lnTo>
                    <a:lnTo>
                      <a:pt x="80" y="55"/>
                    </a:lnTo>
                    <a:lnTo>
                      <a:pt x="80" y="46"/>
                    </a:lnTo>
                    <a:lnTo>
                      <a:pt x="78" y="38"/>
                    </a:lnTo>
                    <a:lnTo>
                      <a:pt x="78" y="29"/>
                    </a:lnTo>
                    <a:lnTo>
                      <a:pt x="76" y="19"/>
                    </a:lnTo>
                    <a:lnTo>
                      <a:pt x="76" y="10"/>
                    </a:lnTo>
                    <a:lnTo>
                      <a:pt x="76" y="0"/>
                    </a:lnTo>
                    <a:lnTo>
                      <a:pt x="64" y="0"/>
                    </a:lnTo>
                    <a:lnTo>
                      <a:pt x="64" y="10"/>
                    </a:lnTo>
                    <a:lnTo>
                      <a:pt x="64" y="19"/>
                    </a:lnTo>
                    <a:lnTo>
                      <a:pt x="66" y="29"/>
                    </a:lnTo>
                    <a:lnTo>
                      <a:pt x="66" y="38"/>
                    </a:lnTo>
                    <a:lnTo>
                      <a:pt x="68" y="46"/>
                    </a:lnTo>
                    <a:lnTo>
                      <a:pt x="68" y="55"/>
                    </a:lnTo>
                    <a:lnTo>
                      <a:pt x="66" y="63"/>
                    </a:lnTo>
                    <a:lnTo>
                      <a:pt x="66" y="71"/>
                    </a:lnTo>
                    <a:lnTo>
                      <a:pt x="63" y="78"/>
                    </a:lnTo>
                    <a:lnTo>
                      <a:pt x="61" y="84"/>
                    </a:lnTo>
                    <a:lnTo>
                      <a:pt x="55" y="91"/>
                    </a:lnTo>
                    <a:lnTo>
                      <a:pt x="49" y="97"/>
                    </a:lnTo>
                    <a:lnTo>
                      <a:pt x="40" y="103"/>
                    </a:lnTo>
                    <a:lnTo>
                      <a:pt x="30" y="108"/>
                    </a:lnTo>
                    <a:lnTo>
                      <a:pt x="17" y="114"/>
                    </a:lnTo>
                    <a:lnTo>
                      <a:pt x="0" y="120"/>
                    </a:lnTo>
                    <a:lnTo>
                      <a:pt x="6" y="120"/>
                    </a:lnTo>
                    <a:lnTo>
                      <a:pt x="0" y="127"/>
                    </a:lnTo>
                    <a:lnTo>
                      <a:pt x="4" y="127"/>
                    </a:lnTo>
                    <a:lnTo>
                      <a:pt x="6" y="127"/>
                    </a:lnTo>
                    <a:lnTo>
                      <a:pt x="0" y="127"/>
                    </a:lnTo>
                    <a:close/>
                  </a:path>
                </a:pathLst>
              </a:custGeom>
              <a:solidFill>
                <a:srgbClr val="063DE8"/>
              </a:solidFill>
              <a:ln w="9525">
                <a:noFill/>
                <a:round/>
                <a:headEnd/>
                <a:tailEnd/>
              </a:ln>
            </p:spPr>
            <p:txBody>
              <a:bodyPr/>
              <a:lstStyle/>
              <a:p>
                <a:endParaRPr lang="pt-BR"/>
              </a:p>
            </p:txBody>
          </p:sp>
          <p:sp>
            <p:nvSpPr>
              <p:cNvPr id="21855" name="Freeform 789"/>
              <p:cNvSpPr>
                <a:spLocks/>
              </p:cNvSpPr>
              <p:nvPr/>
            </p:nvSpPr>
            <p:spPr bwMode="auto">
              <a:xfrm>
                <a:off x="3600" y="1947"/>
                <a:ext cx="50" cy="9"/>
              </a:xfrm>
              <a:custGeom>
                <a:avLst/>
                <a:gdLst>
                  <a:gd name="T0" fmla="*/ 10 w 50"/>
                  <a:gd name="T1" fmla="*/ 8 h 9"/>
                  <a:gd name="T2" fmla="*/ 6 w 50"/>
                  <a:gd name="T3" fmla="*/ 9 h 9"/>
                  <a:gd name="T4" fmla="*/ 10 w 50"/>
                  <a:gd name="T5" fmla="*/ 9 h 9"/>
                  <a:gd name="T6" fmla="*/ 14 w 50"/>
                  <a:gd name="T7" fmla="*/ 9 h 9"/>
                  <a:gd name="T8" fmla="*/ 19 w 50"/>
                  <a:gd name="T9" fmla="*/ 9 h 9"/>
                  <a:gd name="T10" fmla="*/ 27 w 50"/>
                  <a:gd name="T11" fmla="*/ 8 h 9"/>
                  <a:gd name="T12" fmla="*/ 33 w 50"/>
                  <a:gd name="T13" fmla="*/ 8 h 9"/>
                  <a:gd name="T14" fmla="*/ 38 w 50"/>
                  <a:gd name="T15" fmla="*/ 8 h 9"/>
                  <a:gd name="T16" fmla="*/ 42 w 50"/>
                  <a:gd name="T17" fmla="*/ 9 h 9"/>
                  <a:gd name="T18" fmla="*/ 44 w 50"/>
                  <a:gd name="T19" fmla="*/ 9 h 9"/>
                  <a:gd name="T20" fmla="*/ 50 w 50"/>
                  <a:gd name="T21" fmla="*/ 2 h 9"/>
                  <a:gd name="T22" fmla="*/ 44 w 50"/>
                  <a:gd name="T23" fmla="*/ 2 h 9"/>
                  <a:gd name="T24" fmla="*/ 38 w 50"/>
                  <a:gd name="T25" fmla="*/ 2 h 9"/>
                  <a:gd name="T26" fmla="*/ 33 w 50"/>
                  <a:gd name="T27" fmla="*/ 0 h 9"/>
                  <a:gd name="T28" fmla="*/ 25 w 50"/>
                  <a:gd name="T29" fmla="*/ 2 h 9"/>
                  <a:gd name="T30" fmla="*/ 19 w 50"/>
                  <a:gd name="T31" fmla="*/ 2 h 9"/>
                  <a:gd name="T32" fmla="*/ 14 w 50"/>
                  <a:gd name="T33" fmla="*/ 2 h 9"/>
                  <a:gd name="T34" fmla="*/ 8 w 50"/>
                  <a:gd name="T35" fmla="*/ 2 h 9"/>
                  <a:gd name="T36" fmla="*/ 6 w 50"/>
                  <a:gd name="T37" fmla="*/ 2 h 9"/>
                  <a:gd name="T38" fmla="*/ 0 w 50"/>
                  <a:gd name="T39" fmla="*/ 2 h 9"/>
                  <a:gd name="T40" fmla="*/ 6 w 50"/>
                  <a:gd name="T41" fmla="*/ 2 h 9"/>
                  <a:gd name="T42" fmla="*/ 2 w 50"/>
                  <a:gd name="T43" fmla="*/ 2 h 9"/>
                  <a:gd name="T44" fmla="*/ 0 w 50"/>
                  <a:gd name="T45" fmla="*/ 2 h 9"/>
                  <a:gd name="T46" fmla="*/ 10 w 50"/>
                  <a:gd name="T47" fmla="*/ 8 h 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
                  <a:gd name="T73" fmla="*/ 0 h 9"/>
                  <a:gd name="T74" fmla="*/ 50 w 50"/>
                  <a:gd name="T75" fmla="*/ 9 h 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 h="9">
                    <a:moveTo>
                      <a:pt x="10" y="8"/>
                    </a:moveTo>
                    <a:lnTo>
                      <a:pt x="6" y="9"/>
                    </a:lnTo>
                    <a:lnTo>
                      <a:pt x="10" y="9"/>
                    </a:lnTo>
                    <a:lnTo>
                      <a:pt x="14" y="9"/>
                    </a:lnTo>
                    <a:lnTo>
                      <a:pt x="19" y="9"/>
                    </a:lnTo>
                    <a:lnTo>
                      <a:pt x="27" y="8"/>
                    </a:lnTo>
                    <a:lnTo>
                      <a:pt x="33" y="8"/>
                    </a:lnTo>
                    <a:lnTo>
                      <a:pt x="38" y="8"/>
                    </a:lnTo>
                    <a:lnTo>
                      <a:pt x="42" y="9"/>
                    </a:lnTo>
                    <a:lnTo>
                      <a:pt x="44" y="9"/>
                    </a:lnTo>
                    <a:lnTo>
                      <a:pt x="50" y="2"/>
                    </a:lnTo>
                    <a:lnTo>
                      <a:pt x="44" y="2"/>
                    </a:lnTo>
                    <a:lnTo>
                      <a:pt x="38" y="2"/>
                    </a:lnTo>
                    <a:lnTo>
                      <a:pt x="33" y="0"/>
                    </a:lnTo>
                    <a:lnTo>
                      <a:pt x="25" y="2"/>
                    </a:lnTo>
                    <a:lnTo>
                      <a:pt x="19" y="2"/>
                    </a:lnTo>
                    <a:lnTo>
                      <a:pt x="14" y="2"/>
                    </a:lnTo>
                    <a:lnTo>
                      <a:pt x="8" y="2"/>
                    </a:lnTo>
                    <a:lnTo>
                      <a:pt x="6" y="2"/>
                    </a:lnTo>
                    <a:lnTo>
                      <a:pt x="0" y="2"/>
                    </a:lnTo>
                    <a:lnTo>
                      <a:pt x="6" y="2"/>
                    </a:lnTo>
                    <a:lnTo>
                      <a:pt x="2" y="2"/>
                    </a:lnTo>
                    <a:lnTo>
                      <a:pt x="0" y="2"/>
                    </a:lnTo>
                    <a:lnTo>
                      <a:pt x="10" y="8"/>
                    </a:lnTo>
                    <a:close/>
                  </a:path>
                </a:pathLst>
              </a:custGeom>
              <a:solidFill>
                <a:srgbClr val="063DE8"/>
              </a:solidFill>
              <a:ln w="9525">
                <a:noFill/>
                <a:round/>
                <a:headEnd/>
                <a:tailEnd/>
              </a:ln>
            </p:spPr>
            <p:txBody>
              <a:bodyPr/>
              <a:lstStyle/>
              <a:p>
                <a:endParaRPr lang="pt-BR"/>
              </a:p>
            </p:txBody>
          </p:sp>
          <p:sp>
            <p:nvSpPr>
              <p:cNvPr id="21856" name="Freeform 790"/>
              <p:cNvSpPr>
                <a:spLocks/>
              </p:cNvSpPr>
              <p:nvPr/>
            </p:nvSpPr>
            <p:spPr bwMode="auto">
              <a:xfrm>
                <a:off x="3596" y="1949"/>
                <a:ext cx="14" cy="7"/>
              </a:xfrm>
              <a:custGeom>
                <a:avLst/>
                <a:gdLst>
                  <a:gd name="T0" fmla="*/ 12 w 14"/>
                  <a:gd name="T1" fmla="*/ 6 h 7"/>
                  <a:gd name="T2" fmla="*/ 10 w 14"/>
                  <a:gd name="T3" fmla="*/ 7 h 7"/>
                  <a:gd name="T4" fmla="*/ 14 w 14"/>
                  <a:gd name="T5" fmla="*/ 6 h 7"/>
                  <a:gd name="T6" fmla="*/ 6 w 14"/>
                  <a:gd name="T7" fmla="*/ 0 h 7"/>
                  <a:gd name="T8" fmla="*/ 2 w 14"/>
                  <a:gd name="T9" fmla="*/ 4 h 7"/>
                  <a:gd name="T10" fmla="*/ 0 w 14"/>
                  <a:gd name="T11" fmla="*/ 6 h 7"/>
                  <a:gd name="T12" fmla="*/ 2 w 14"/>
                  <a:gd name="T13" fmla="*/ 4 h 7"/>
                  <a:gd name="T14" fmla="*/ 0 w 14"/>
                  <a:gd name="T15" fmla="*/ 4 h 7"/>
                  <a:gd name="T16" fmla="*/ 0 w 14"/>
                  <a:gd name="T17" fmla="*/ 6 h 7"/>
                  <a:gd name="T18" fmla="*/ 12 w 14"/>
                  <a:gd name="T19" fmla="*/ 6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7"/>
                  <a:gd name="T32" fmla="*/ 14 w 14"/>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7">
                    <a:moveTo>
                      <a:pt x="12" y="6"/>
                    </a:moveTo>
                    <a:lnTo>
                      <a:pt x="10" y="7"/>
                    </a:lnTo>
                    <a:lnTo>
                      <a:pt x="14" y="6"/>
                    </a:lnTo>
                    <a:lnTo>
                      <a:pt x="6" y="0"/>
                    </a:lnTo>
                    <a:lnTo>
                      <a:pt x="2" y="4"/>
                    </a:lnTo>
                    <a:lnTo>
                      <a:pt x="0" y="6"/>
                    </a:lnTo>
                    <a:lnTo>
                      <a:pt x="2" y="4"/>
                    </a:lnTo>
                    <a:lnTo>
                      <a:pt x="0" y="4"/>
                    </a:lnTo>
                    <a:lnTo>
                      <a:pt x="0" y="6"/>
                    </a:lnTo>
                    <a:lnTo>
                      <a:pt x="12" y="6"/>
                    </a:lnTo>
                    <a:close/>
                  </a:path>
                </a:pathLst>
              </a:custGeom>
              <a:solidFill>
                <a:srgbClr val="063DE8"/>
              </a:solidFill>
              <a:ln w="9525">
                <a:noFill/>
                <a:round/>
                <a:headEnd/>
                <a:tailEnd/>
              </a:ln>
            </p:spPr>
            <p:txBody>
              <a:bodyPr/>
              <a:lstStyle/>
              <a:p>
                <a:endParaRPr lang="pt-BR"/>
              </a:p>
            </p:txBody>
          </p:sp>
          <p:sp>
            <p:nvSpPr>
              <p:cNvPr id="21857" name="Freeform 791"/>
              <p:cNvSpPr>
                <a:spLocks/>
              </p:cNvSpPr>
              <p:nvPr/>
            </p:nvSpPr>
            <p:spPr bwMode="auto">
              <a:xfrm>
                <a:off x="3596" y="1955"/>
                <a:ext cx="23" cy="20"/>
              </a:xfrm>
              <a:custGeom>
                <a:avLst/>
                <a:gdLst>
                  <a:gd name="T0" fmla="*/ 19 w 23"/>
                  <a:gd name="T1" fmla="*/ 15 h 20"/>
                  <a:gd name="T2" fmla="*/ 23 w 23"/>
                  <a:gd name="T3" fmla="*/ 15 h 20"/>
                  <a:gd name="T4" fmla="*/ 21 w 23"/>
                  <a:gd name="T5" fmla="*/ 15 h 20"/>
                  <a:gd name="T6" fmla="*/ 21 w 23"/>
                  <a:gd name="T7" fmla="*/ 11 h 20"/>
                  <a:gd name="T8" fmla="*/ 19 w 23"/>
                  <a:gd name="T9" fmla="*/ 11 h 20"/>
                  <a:gd name="T10" fmla="*/ 16 w 23"/>
                  <a:gd name="T11" fmla="*/ 7 h 20"/>
                  <a:gd name="T12" fmla="*/ 14 w 23"/>
                  <a:gd name="T13" fmla="*/ 5 h 20"/>
                  <a:gd name="T14" fmla="*/ 14 w 23"/>
                  <a:gd name="T15" fmla="*/ 3 h 20"/>
                  <a:gd name="T16" fmla="*/ 12 w 23"/>
                  <a:gd name="T17" fmla="*/ 1 h 20"/>
                  <a:gd name="T18" fmla="*/ 12 w 23"/>
                  <a:gd name="T19" fmla="*/ 0 h 20"/>
                  <a:gd name="T20" fmla="*/ 0 w 23"/>
                  <a:gd name="T21" fmla="*/ 0 h 20"/>
                  <a:gd name="T22" fmla="*/ 0 w 23"/>
                  <a:gd name="T23" fmla="*/ 3 h 20"/>
                  <a:gd name="T24" fmla="*/ 2 w 23"/>
                  <a:gd name="T25" fmla="*/ 5 h 20"/>
                  <a:gd name="T26" fmla="*/ 4 w 23"/>
                  <a:gd name="T27" fmla="*/ 9 h 20"/>
                  <a:gd name="T28" fmla="*/ 6 w 23"/>
                  <a:gd name="T29" fmla="*/ 11 h 20"/>
                  <a:gd name="T30" fmla="*/ 8 w 23"/>
                  <a:gd name="T31" fmla="*/ 13 h 20"/>
                  <a:gd name="T32" fmla="*/ 10 w 23"/>
                  <a:gd name="T33" fmla="*/ 15 h 20"/>
                  <a:gd name="T34" fmla="*/ 12 w 23"/>
                  <a:gd name="T35" fmla="*/ 19 h 20"/>
                  <a:gd name="T36" fmla="*/ 14 w 23"/>
                  <a:gd name="T37" fmla="*/ 19 h 20"/>
                  <a:gd name="T38" fmla="*/ 19 w 23"/>
                  <a:gd name="T39" fmla="*/ 20 h 20"/>
                  <a:gd name="T40" fmla="*/ 14 w 23"/>
                  <a:gd name="T41" fmla="*/ 19 h 20"/>
                  <a:gd name="T42" fmla="*/ 16 w 23"/>
                  <a:gd name="T43" fmla="*/ 20 h 20"/>
                  <a:gd name="T44" fmla="*/ 19 w 23"/>
                  <a:gd name="T45" fmla="*/ 20 h 20"/>
                  <a:gd name="T46" fmla="*/ 19 w 23"/>
                  <a:gd name="T47" fmla="*/ 15 h 2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3"/>
                  <a:gd name="T73" fmla="*/ 0 h 20"/>
                  <a:gd name="T74" fmla="*/ 23 w 23"/>
                  <a:gd name="T75" fmla="*/ 20 h 2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3" h="20">
                    <a:moveTo>
                      <a:pt x="19" y="15"/>
                    </a:moveTo>
                    <a:lnTo>
                      <a:pt x="23" y="15"/>
                    </a:lnTo>
                    <a:lnTo>
                      <a:pt x="21" y="15"/>
                    </a:lnTo>
                    <a:lnTo>
                      <a:pt x="21" y="11"/>
                    </a:lnTo>
                    <a:lnTo>
                      <a:pt x="19" y="11"/>
                    </a:lnTo>
                    <a:lnTo>
                      <a:pt x="16" y="7"/>
                    </a:lnTo>
                    <a:lnTo>
                      <a:pt x="14" y="5"/>
                    </a:lnTo>
                    <a:lnTo>
                      <a:pt x="14" y="3"/>
                    </a:lnTo>
                    <a:lnTo>
                      <a:pt x="12" y="1"/>
                    </a:lnTo>
                    <a:lnTo>
                      <a:pt x="12" y="0"/>
                    </a:lnTo>
                    <a:lnTo>
                      <a:pt x="0" y="0"/>
                    </a:lnTo>
                    <a:lnTo>
                      <a:pt x="0" y="3"/>
                    </a:lnTo>
                    <a:lnTo>
                      <a:pt x="2" y="5"/>
                    </a:lnTo>
                    <a:lnTo>
                      <a:pt x="4" y="9"/>
                    </a:lnTo>
                    <a:lnTo>
                      <a:pt x="6" y="11"/>
                    </a:lnTo>
                    <a:lnTo>
                      <a:pt x="8" y="13"/>
                    </a:lnTo>
                    <a:lnTo>
                      <a:pt x="10" y="15"/>
                    </a:lnTo>
                    <a:lnTo>
                      <a:pt x="12" y="19"/>
                    </a:lnTo>
                    <a:lnTo>
                      <a:pt x="14" y="19"/>
                    </a:lnTo>
                    <a:lnTo>
                      <a:pt x="19" y="20"/>
                    </a:lnTo>
                    <a:lnTo>
                      <a:pt x="14" y="19"/>
                    </a:lnTo>
                    <a:lnTo>
                      <a:pt x="16" y="20"/>
                    </a:lnTo>
                    <a:lnTo>
                      <a:pt x="19" y="20"/>
                    </a:lnTo>
                    <a:lnTo>
                      <a:pt x="19" y="15"/>
                    </a:lnTo>
                    <a:close/>
                  </a:path>
                </a:pathLst>
              </a:custGeom>
              <a:solidFill>
                <a:srgbClr val="063DE8"/>
              </a:solidFill>
              <a:ln w="9525">
                <a:noFill/>
                <a:round/>
                <a:headEnd/>
                <a:tailEnd/>
              </a:ln>
            </p:spPr>
            <p:txBody>
              <a:bodyPr/>
              <a:lstStyle/>
              <a:p>
                <a:endParaRPr lang="pt-BR"/>
              </a:p>
            </p:txBody>
          </p:sp>
          <p:sp>
            <p:nvSpPr>
              <p:cNvPr id="21858" name="Freeform 792"/>
              <p:cNvSpPr>
                <a:spLocks/>
              </p:cNvSpPr>
              <p:nvPr/>
            </p:nvSpPr>
            <p:spPr bwMode="auto">
              <a:xfrm>
                <a:off x="3615" y="1968"/>
                <a:ext cx="18" cy="15"/>
              </a:xfrm>
              <a:custGeom>
                <a:avLst/>
                <a:gdLst>
                  <a:gd name="T0" fmla="*/ 18 w 18"/>
                  <a:gd name="T1" fmla="*/ 7 h 15"/>
                  <a:gd name="T2" fmla="*/ 16 w 18"/>
                  <a:gd name="T3" fmla="*/ 7 h 15"/>
                  <a:gd name="T4" fmla="*/ 16 w 18"/>
                  <a:gd name="T5" fmla="*/ 7 h 15"/>
                  <a:gd name="T6" fmla="*/ 16 w 18"/>
                  <a:gd name="T7" fmla="*/ 6 h 15"/>
                  <a:gd name="T8" fmla="*/ 14 w 18"/>
                  <a:gd name="T9" fmla="*/ 6 h 15"/>
                  <a:gd name="T10" fmla="*/ 12 w 18"/>
                  <a:gd name="T11" fmla="*/ 4 h 15"/>
                  <a:gd name="T12" fmla="*/ 10 w 18"/>
                  <a:gd name="T13" fmla="*/ 4 h 15"/>
                  <a:gd name="T14" fmla="*/ 8 w 18"/>
                  <a:gd name="T15" fmla="*/ 2 h 15"/>
                  <a:gd name="T16" fmla="*/ 4 w 18"/>
                  <a:gd name="T17" fmla="*/ 2 h 15"/>
                  <a:gd name="T18" fmla="*/ 0 w 18"/>
                  <a:gd name="T19" fmla="*/ 0 h 15"/>
                  <a:gd name="T20" fmla="*/ 0 w 18"/>
                  <a:gd name="T21" fmla="*/ 7 h 15"/>
                  <a:gd name="T22" fmla="*/ 0 w 18"/>
                  <a:gd name="T23" fmla="*/ 7 h 15"/>
                  <a:gd name="T24" fmla="*/ 0 w 18"/>
                  <a:gd name="T25" fmla="*/ 9 h 15"/>
                  <a:gd name="T26" fmla="*/ 2 w 18"/>
                  <a:gd name="T27" fmla="*/ 9 h 15"/>
                  <a:gd name="T28" fmla="*/ 4 w 18"/>
                  <a:gd name="T29" fmla="*/ 9 h 15"/>
                  <a:gd name="T30" fmla="*/ 6 w 18"/>
                  <a:gd name="T31" fmla="*/ 11 h 15"/>
                  <a:gd name="T32" fmla="*/ 8 w 18"/>
                  <a:gd name="T33" fmla="*/ 13 h 15"/>
                  <a:gd name="T34" fmla="*/ 12 w 18"/>
                  <a:gd name="T35" fmla="*/ 13 h 15"/>
                  <a:gd name="T36" fmla="*/ 16 w 18"/>
                  <a:gd name="T37" fmla="*/ 15 h 15"/>
                  <a:gd name="T38" fmla="*/ 14 w 18"/>
                  <a:gd name="T39" fmla="*/ 15 h 15"/>
                  <a:gd name="T40" fmla="*/ 18 w 18"/>
                  <a:gd name="T41" fmla="*/ 7 h 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
                  <a:gd name="T64" fmla="*/ 0 h 15"/>
                  <a:gd name="T65" fmla="*/ 18 w 18"/>
                  <a:gd name="T66" fmla="*/ 15 h 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 h="15">
                    <a:moveTo>
                      <a:pt x="18" y="7"/>
                    </a:moveTo>
                    <a:lnTo>
                      <a:pt x="16" y="7"/>
                    </a:lnTo>
                    <a:lnTo>
                      <a:pt x="16" y="6"/>
                    </a:lnTo>
                    <a:lnTo>
                      <a:pt x="14" y="6"/>
                    </a:lnTo>
                    <a:lnTo>
                      <a:pt x="12" y="4"/>
                    </a:lnTo>
                    <a:lnTo>
                      <a:pt x="10" y="4"/>
                    </a:lnTo>
                    <a:lnTo>
                      <a:pt x="8" y="2"/>
                    </a:lnTo>
                    <a:lnTo>
                      <a:pt x="4" y="2"/>
                    </a:lnTo>
                    <a:lnTo>
                      <a:pt x="0" y="0"/>
                    </a:lnTo>
                    <a:lnTo>
                      <a:pt x="0" y="7"/>
                    </a:lnTo>
                    <a:lnTo>
                      <a:pt x="0" y="9"/>
                    </a:lnTo>
                    <a:lnTo>
                      <a:pt x="2" y="9"/>
                    </a:lnTo>
                    <a:lnTo>
                      <a:pt x="4" y="9"/>
                    </a:lnTo>
                    <a:lnTo>
                      <a:pt x="6" y="11"/>
                    </a:lnTo>
                    <a:lnTo>
                      <a:pt x="8" y="13"/>
                    </a:lnTo>
                    <a:lnTo>
                      <a:pt x="12" y="13"/>
                    </a:lnTo>
                    <a:lnTo>
                      <a:pt x="16" y="15"/>
                    </a:lnTo>
                    <a:lnTo>
                      <a:pt x="14" y="15"/>
                    </a:lnTo>
                    <a:lnTo>
                      <a:pt x="18" y="7"/>
                    </a:lnTo>
                    <a:close/>
                  </a:path>
                </a:pathLst>
              </a:custGeom>
              <a:solidFill>
                <a:srgbClr val="063DE8"/>
              </a:solidFill>
              <a:ln w="9525">
                <a:noFill/>
                <a:round/>
                <a:headEnd/>
                <a:tailEnd/>
              </a:ln>
            </p:spPr>
            <p:txBody>
              <a:bodyPr/>
              <a:lstStyle/>
              <a:p>
                <a:endParaRPr lang="pt-BR"/>
              </a:p>
            </p:txBody>
          </p:sp>
          <p:sp>
            <p:nvSpPr>
              <p:cNvPr id="21859" name="Freeform 793"/>
              <p:cNvSpPr>
                <a:spLocks/>
              </p:cNvSpPr>
              <p:nvPr/>
            </p:nvSpPr>
            <p:spPr bwMode="auto">
              <a:xfrm>
                <a:off x="3629" y="1975"/>
                <a:ext cx="129" cy="21"/>
              </a:xfrm>
              <a:custGeom>
                <a:avLst/>
                <a:gdLst>
                  <a:gd name="T0" fmla="*/ 125 w 129"/>
                  <a:gd name="T1" fmla="*/ 14 h 21"/>
                  <a:gd name="T2" fmla="*/ 125 w 129"/>
                  <a:gd name="T3" fmla="*/ 14 h 21"/>
                  <a:gd name="T4" fmla="*/ 119 w 129"/>
                  <a:gd name="T5" fmla="*/ 16 h 21"/>
                  <a:gd name="T6" fmla="*/ 114 w 129"/>
                  <a:gd name="T7" fmla="*/ 16 h 21"/>
                  <a:gd name="T8" fmla="*/ 106 w 129"/>
                  <a:gd name="T9" fmla="*/ 16 h 21"/>
                  <a:gd name="T10" fmla="*/ 98 w 129"/>
                  <a:gd name="T11" fmla="*/ 16 h 21"/>
                  <a:gd name="T12" fmla="*/ 91 w 129"/>
                  <a:gd name="T13" fmla="*/ 16 h 21"/>
                  <a:gd name="T14" fmla="*/ 83 w 129"/>
                  <a:gd name="T15" fmla="*/ 14 h 21"/>
                  <a:gd name="T16" fmla="*/ 74 w 129"/>
                  <a:gd name="T17" fmla="*/ 12 h 21"/>
                  <a:gd name="T18" fmla="*/ 64 w 129"/>
                  <a:gd name="T19" fmla="*/ 12 h 21"/>
                  <a:gd name="T20" fmla="*/ 57 w 129"/>
                  <a:gd name="T21" fmla="*/ 10 h 21"/>
                  <a:gd name="T22" fmla="*/ 47 w 129"/>
                  <a:gd name="T23" fmla="*/ 8 h 21"/>
                  <a:gd name="T24" fmla="*/ 40 w 129"/>
                  <a:gd name="T25" fmla="*/ 8 h 21"/>
                  <a:gd name="T26" fmla="*/ 32 w 129"/>
                  <a:gd name="T27" fmla="*/ 6 h 21"/>
                  <a:gd name="T28" fmla="*/ 22 w 129"/>
                  <a:gd name="T29" fmla="*/ 4 h 21"/>
                  <a:gd name="T30" fmla="*/ 17 w 129"/>
                  <a:gd name="T31" fmla="*/ 2 h 21"/>
                  <a:gd name="T32" fmla="*/ 9 w 129"/>
                  <a:gd name="T33" fmla="*/ 0 h 21"/>
                  <a:gd name="T34" fmla="*/ 4 w 129"/>
                  <a:gd name="T35" fmla="*/ 0 h 21"/>
                  <a:gd name="T36" fmla="*/ 0 w 129"/>
                  <a:gd name="T37" fmla="*/ 8 h 21"/>
                  <a:gd name="T38" fmla="*/ 5 w 129"/>
                  <a:gd name="T39" fmla="*/ 8 h 21"/>
                  <a:gd name="T40" fmla="*/ 13 w 129"/>
                  <a:gd name="T41" fmla="*/ 10 h 21"/>
                  <a:gd name="T42" fmla="*/ 19 w 129"/>
                  <a:gd name="T43" fmla="*/ 12 h 21"/>
                  <a:gd name="T44" fmla="*/ 28 w 129"/>
                  <a:gd name="T45" fmla="*/ 12 h 21"/>
                  <a:gd name="T46" fmla="*/ 36 w 129"/>
                  <a:gd name="T47" fmla="*/ 14 h 21"/>
                  <a:gd name="T48" fmla="*/ 43 w 129"/>
                  <a:gd name="T49" fmla="*/ 16 h 21"/>
                  <a:gd name="T50" fmla="*/ 53 w 129"/>
                  <a:gd name="T51" fmla="*/ 18 h 21"/>
                  <a:gd name="T52" fmla="*/ 62 w 129"/>
                  <a:gd name="T53" fmla="*/ 18 h 21"/>
                  <a:gd name="T54" fmla="*/ 72 w 129"/>
                  <a:gd name="T55" fmla="*/ 19 h 21"/>
                  <a:gd name="T56" fmla="*/ 79 w 129"/>
                  <a:gd name="T57" fmla="*/ 21 h 21"/>
                  <a:gd name="T58" fmla="*/ 89 w 129"/>
                  <a:gd name="T59" fmla="*/ 21 h 21"/>
                  <a:gd name="T60" fmla="*/ 98 w 129"/>
                  <a:gd name="T61" fmla="*/ 21 h 21"/>
                  <a:gd name="T62" fmla="*/ 106 w 129"/>
                  <a:gd name="T63" fmla="*/ 21 h 21"/>
                  <a:gd name="T64" fmla="*/ 114 w 129"/>
                  <a:gd name="T65" fmla="*/ 21 h 21"/>
                  <a:gd name="T66" fmla="*/ 121 w 129"/>
                  <a:gd name="T67" fmla="*/ 21 h 21"/>
                  <a:gd name="T68" fmla="*/ 129 w 129"/>
                  <a:gd name="T69" fmla="*/ 21 h 21"/>
                  <a:gd name="T70" fmla="*/ 125 w 129"/>
                  <a:gd name="T71" fmla="*/ 14 h 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9"/>
                  <a:gd name="T109" fmla="*/ 0 h 21"/>
                  <a:gd name="T110" fmla="*/ 129 w 129"/>
                  <a:gd name="T111" fmla="*/ 21 h 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9" h="21">
                    <a:moveTo>
                      <a:pt x="125" y="14"/>
                    </a:moveTo>
                    <a:lnTo>
                      <a:pt x="125" y="14"/>
                    </a:lnTo>
                    <a:lnTo>
                      <a:pt x="119" y="16"/>
                    </a:lnTo>
                    <a:lnTo>
                      <a:pt x="114" y="16"/>
                    </a:lnTo>
                    <a:lnTo>
                      <a:pt x="106" y="16"/>
                    </a:lnTo>
                    <a:lnTo>
                      <a:pt x="98" y="16"/>
                    </a:lnTo>
                    <a:lnTo>
                      <a:pt x="91" y="16"/>
                    </a:lnTo>
                    <a:lnTo>
                      <a:pt x="83" y="14"/>
                    </a:lnTo>
                    <a:lnTo>
                      <a:pt x="74" y="12"/>
                    </a:lnTo>
                    <a:lnTo>
                      <a:pt x="64" y="12"/>
                    </a:lnTo>
                    <a:lnTo>
                      <a:pt x="57" y="10"/>
                    </a:lnTo>
                    <a:lnTo>
                      <a:pt x="47" y="8"/>
                    </a:lnTo>
                    <a:lnTo>
                      <a:pt x="40" y="8"/>
                    </a:lnTo>
                    <a:lnTo>
                      <a:pt x="32" y="6"/>
                    </a:lnTo>
                    <a:lnTo>
                      <a:pt x="22" y="4"/>
                    </a:lnTo>
                    <a:lnTo>
                      <a:pt x="17" y="2"/>
                    </a:lnTo>
                    <a:lnTo>
                      <a:pt x="9" y="0"/>
                    </a:lnTo>
                    <a:lnTo>
                      <a:pt x="4" y="0"/>
                    </a:lnTo>
                    <a:lnTo>
                      <a:pt x="0" y="8"/>
                    </a:lnTo>
                    <a:lnTo>
                      <a:pt x="5" y="8"/>
                    </a:lnTo>
                    <a:lnTo>
                      <a:pt x="13" y="10"/>
                    </a:lnTo>
                    <a:lnTo>
                      <a:pt x="19" y="12"/>
                    </a:lnTo>
                    <a:lnTo>
                      <a:pt x="28" y="12"/>
                    </a:lnTo>
                    <a:lnTo>
                      <a:pt x="36" y="14"/>
                    </a:lnTo>
                    <a:lnTo>
                      <a:pt x="43" y="16"/>
                    </a:lnTo>
                    <a:lnTo>
                      <a:pt x="53" y="18"/>
                    </a:lnTo>
                    <a:lnTo>
                      <a:pt x="62" y="18"/>
                    </a:lnTo>
                    <a:lnTo>
                      <a:pt x="72" y="19"/>
                    </a:lnTo>
                    <a:lnTo>
                      <a:pt x="79" y="21"/>
                    </a:lnTo>
                    <a:lnTo>
                      <a:pt x="89" y="21"/>
                    </a:lnTo>
                    <a:lnTo>
                      <a:pt x="98" y="21"/>
                    </a:lnTo>
                    <a:lnTo>
                      <a:pt x="106" y="21"/>
                    </a:lnTo>
                    <a:lnTo>
                      <a:pt x="114" y="21"/>
                    </a:lnTo>
                    <a:lnTo>
                      <a:pt x="121" y="21"/>
                    </a:lnTo>
                    <a:lnTo>
                      <a:pt x="129" y="21"/>
                    </a:lnTo>
                    <a:lnTo>
                      <a:pt x="125" y="14"/>
                    </a:lnTo>
                    <a:close/>
                  </a:path>
                </a:pathLst>
              </a:custGeom>
              <a:solidFill>
                <a:srgbClr val="063DE8"/>
              </a:solidFill>
              <a:ln w="9525">
                <a:noFill/>
                <a:round/>
                <a:headEnd/>
                <a:tailEnd/>
              </a:ln>
            </p:spPr>
            <p:txBody>
              <a:bodyPr/>
              <a:lstStyle/>
              <a:p>
                <a:endParaRPr lang="pt-BR"/>
              </a:p>
            </p:txBody>
          </p:sp>
          <p:sp>
            <p:nvSpPr>
              <p:cNvPr id="21860" name="Freeform 794"/>
              <p:cNvSpPr>
                <a:spLocks/>
              </p:cNvSpPr>
              <p:nvPr/>
            </p:nvSpPr>
            <p:spPr bwMode="auto">
              <a:xfrm>
                <a:off x="3754" y="1936"/>
                <a:ext cx="116" cy="60"/>
              </a:xfrm>
              <a:custGeom>
                <a:avLst/>
                <a:gdLst>
                  <a:gd name="T0" fmla="*/ 116 w 116"/>
                  <a:gd name="T1" fmla="*/ 5 h 60"/>
                  <a:gd name="T2" fmla="*/ 116 w 116"/>
                  <a:gd name="T3" fmla="*/ 5 h 60"/>
                  <a:gd name="T4" fmla="*/ 106 w 116"/>
                  <a:gd name="T5" fmla="*/ 1 h 60"/>
                  <a:gd name="T6" fmla="*/ 97 w 116"/>
                  <a:gd name="T7" fmla="*/ 0 h 60"/>
                  <a:gd name="T8" fmla="*/ 87 w 116"/>
                  <a:gd name="T9" fmla="*/ 0 h 60"/>
                  <a:gd name="T10" fmla="*/ 78 w 116"/>
                  <a:gd name="T11" fmla="*/ 1 h 60"/>
                  <a:gd name="T12" fmla="*/ 68 w 116"/>
                  <a:gd name="T13" fmla="*/ 5 h 60"/>
                  <a:gd name="T14" fmla="*/ 61 w 116"/>
                  <a:gd name="T15" fmla="*/ 9 h 60"/>
                  <a:gd name="T16" fmla="*/ 53 w 116"/>
                  <a:gd name="T17" fmla="*/ 15 h 60"/>
                  <a:gd name="T18" fmla="*/ 46 w 116"/>
                  <a:gd name="T19" fmla="*/ 19 h 60"/>
                  <a:gd name="T20" fmla="*/ 38 w 116"/>
                  <a:gd name="T21" fmla="*/ 26 h 60"/>
                  <a:gd name="T22" fmla="*/ 32 w 116"/>
                  <a:gd name="T23" fmla="*/ 32 h 60"/>
                  <a:gd name="T24" fmla="*/ 27 w 116"/>
                  <a:gd name="T25" fmla="*/ 38 h 60"/>
                  <a:gd name="T26" fmla="*/ 19 w 116"/>
                  <a:gd name="T27" fmla="*/ 41 h 60"/>
                  <a:gd name="T28" fmla="*/ 13 w 116"/>
                  <a:gd name="T29" fmla="*/ 47 h 60"/>
                  <a:gd name="T30" fmla="*/ 8 w 116"/>
                  <a:gd name="T31" fmla="*/ 51 h 60"/>
                  <a:gd name="T32" fmla="*/ 4 w 116"/>
                  <a:gd name="T33" fmla="*/ 53 h 60"/>
                  <a:gd name="T34" fmla="*/ 0 w 116"/>
                  <a:gd name="T35" fmla="*/ 53 h 60"/>
                  <a:gd name="T36" fmla="*/ 4 w 116"/>
                  <a:gd name="T37" fmla="*/ 60 h 60"/>
                  <a:gd name="T38" fmla="*/ 9 w 116"/>
                  <a:gd name="T39" fmla="*/ 58 h 60"/>
                  <a:gd name="T40" fmla="*/ 17 w 116"/>
                  <a:gd name="T41" fmla="*/ 55 h 60"/>
                  <a:gd name="T42" fmla="*/ 23 w 116"/>
                  <a:gd name="T43" fmla="*/ 51 h 60"/>
                  <a:gd name="T44" fmla="*/ 28 w 116"/>
                  <a:gd name="T45" fmla="*/ 47 h 60"/>
                  <a:gd name="T46" fmla="*/ 34 w 116"/>
                  <a:gd name="T47" fmla="*/ 41 h 60"/>
                  <a:gd name="T48" fmla="*/ 42 w 116"/>
                  <a:gd name="T49" fmla="*/ 36 h 60"/>
                  <a:gd name="T50" fmla="*/ 47 w 116"/>
                  <a:gd name="T51" fmla="*/ 30 h 60"/>
                  <a:gd name="T52" fmla="*/ 55 w 116"/>
                  <a:gd name="T53" fmla="*/ 24 h 60"/>
                  <a:gd name="T54" fmla="*/ 63 w 116"/>
                  <a:gd name="T55" fmla="*/ 19 h 60"/>
                  <a:gd name="T56" fmla="*/ 68 w 116"/>
                  <a:gd name="T57" fmla="*/ 15 h 60"/>
                  <a:gd name="T58" fmla="*/ 76 w 116"/>
                  <a:gd name="T59" fmla="*/ 11 h 60"/>
                  <a:gd name="T60" fmla="*/ 82 w 116"/>
                  <a:gd name="T61" fmla="*/ 9 h 60"/>
                  <a:gd name="T62" fmla="*/ 89 w 116"/>
                  <a:gd name="T63" fmla="*/ 7 h 60"/>
                  <a:gd name="T64" fmla="*/ 95 w 116"/>
                  <a:gd name="T65" fmla="*/ 7 h 60"/>
                  <a:gd name="T66" fmla="*/ 101 w 116"/>
                  <a:gd name="T67" fmla="*/ 7 h 60"/>
                  <a:gd name="T68" fmla="*/ 106 w 116"/>
                  <a:gd name="T69" fmla="*/ 11 h 60"/>
                  <a:gd name="T70" fmla="*/ 108 w 116"/>
                  <a:gd name="T71" fmla="*/ 11 h 60"/>
                  <a:gd name="T72" fmla="*/ 116 w 116"/>
                  <a:gd name="T73" fmla="*/ 5 h 6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6"/>
                  <a:gd name="T112" fmla="*/ 0 h 60"/>
                  <a:gd name="T113" fmla="*/ 116 w 116"/>
                  <a:gd name="T114" fmla="*/ 60 h 6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6" h="60">
                    <a:moveTo>
                      <a:pt x="116" y="5"/>
                    </a:moveTo>
                    <a:lnTo>
                      <a:pt x="116" y="5"/>
                    </a:lnTo>
                    <a:lnTo>
                      <a:pt x="106" y="1"/>
                    </a:lnTo>
                    <a:lnTo>
                      <a:pt x="97" y="0"/>
                    </a:lnTo>
                    <a:lnTo>
                      <a:pt x="87" y="0"/>
                    </a:lnTo>
                    <a:lnTo>
                      <a:pt x="78" y="1"/>
                    </a:lnTo>
                    <a:lnTo>
                      <a:pt x="68" y="5"/>
                    </a:lnTo>
                    <a:lnTo>
                      <a:pt x="61" y="9"/>
                    </a:lnTo>
                    <a:lnTo>
                      <a:pt x="53" y="15"/>
                    </a:lnTo>
                    <a:lnTo>
                      <a:pt x="46" y="19"/>
                    </a:lnTo>
                    <a:lnTo>
                      <a:pt x="38" y="26"/>
                    </a:lnTo>
                    <a:lnTo>
                      <a:pt x="32" y="32"/>
                    </a:lnTo>
                    <a:lnTo>
                      <a:pt x="27" y="38"/>
                    </a:lnTo>
                    <a:lnTo>
                      <a:pt x="19" y="41"/>
                    </a:lnTo>
                    <a:lnTo>
                      <a:pt x="13" y="47"/>
                    </a:lnTo>
                    <a:lnTo>
                      <a:pt x="8" y="51"/>
                    </a:lnTo>
                    <a:lnTo>
                      <a:pt x="4" y="53"/>
                    </a:lnTo>
                    <a:lnTo>
                      <a:pt x="0" y="53"/>
                    </a:lnTo>
                    <a:lnTo>
                      <a:pt x="4" y="60"/>
                    </a:lnTo>
                    <a:lnTo>
                      <a:pt x="9" y="58"/>
                    </a:lnTo>
                    <a:lnTo>
                      <a:pt x="17" y="55"/>
                    </a:lnTo>
                    <a:lnTo>
                      <a:pt x="23" y="51"/>
                    </a:lnTo>
                    <a:lnTo>
                      <a:pt x="28" y="47"/>
                    </a:lnTo>
                    <a:lnTo>
                      <a:pt x="34" y="41"/>
                    </a:lnTo>
                    <a:lnTo>
                      <a:pt x="42" y="36"/>
                    </a:lnTo>
                    <a:lnTo>
                      <a:pt x="47" y="30"/>
                    </a:lnTo>
                    <a:lnTo>
                      <a:pt x="55" y="24"/>
                    </a:lnTo>
                    <a:lnTo>
                      <a:pt x="63" y="19"/>
                    </a:lnTo>
                    <a:lnTo>
                      <a:pt x="68" y="15"/>
                    </a:lnTo>
                    <a:lnTo>
                      <a:pt x="76" y="11"/>
                    </a:lnTo>
                    <a:lnTo>
                      <a:pt x="82" y="9"/>
                    </a:lnTo>
                    <a:lnTo>
                      <a:pt x="89" y="7"/>
                    </a:lnTo>
                    <a:lnTo>
                      <a:pt x="95" y="7"/>
                    </a:lnTo>
                    <a:lnTo>
                      <a:pt x="101" y="7"/>
                    </a:lnTo>
                    <a:lnTo>
                      <a:pt x="106" y="11"/>
                    </a:lnTo>
                    <a:lnTo>
                      <a:pt x="108" y="11"/>
                    </a:lnTo>
                    <a:lnTo>
                      <a:pt x="116" y="5"/>
                    </a:lnTo>
                    <a:close/>
                  </a:path>
                </a:pathLst>
              </a:custGeom>
              <a:solidFill>
                <a:srgbClr val="063DE8"/>
              </a:solidFill>
              <a:ln w="9525">
                <a:noFill/>
                <a:round/>
                <a:headEnd/>
                <a:tailEnd/>
              </a:ln>
            </p:spPr>
            <p:txBody>
              <a:bodyPr/>
              <a:lstStyle/>
              <a:p>
                <a:endParaRPr lang="pt-BR"/>
              </a:p>
            </p:txBody>
          </p:sp>
          <p:sp>
            <p:nvSpPr>
              <p:cNvPr id="21861" name="Freeform 795"/>
              <p:cNvSpPr>
                <a:spLocks/>
              </p:cNvSpPr>
              <p:nvPr/>
            </p:nvSpPr>
            <p:spPr bwMode="auto">
              <a:xfrm>
                <a:off x="3862" y="1941"/>
                <a:ext cx="51" cy="105"/>
              </a:xfrm>
              <a:custGeom>
                <a:avLst/>
                <a:gdLst>
                  <a:gd name="T0" fmla="*/ 51 w 51"/>
                  <a:gd name="T1" fmla="*/ 99 h 105"/>
                  <a:gd name="T2" fmla="*/ 48 w 51"/>
                  <a:gd name="T3" fmla="*/ 99 h 105"/>
                  <a:gd name="T4" fmla="*/ 36 w 51"/>
                  <a:gd name="T5" fmla="*/ 97 h 105"/>
                  <a:gd name="T6" fmla="*/ 29 w 51"/>
                  <a:gd name="T7" fmla="*/ 95 h 105"/>
                  <a:gd name="T8" fmla="*/ 21 w 51"/>
                  <a:gd name="T9" fmla="*/ 91 h 105"/>
                  <a:gd name="T10" fmla="*/ 17 w 51"/>
                  <a:gd name="T11" fmla="*/ 88 h 105"/>
                  <a:gd name="T12" fmla="*/ 15 w 51"/>
                  <a:gd name="T13" fmla="*/ 82 h 105"/>
                  <a:gd name="T14" fmla="*/ 13 w 51"/>
                  <a:gd name="T15" fmla="*/ 76 h 105"/>
                  <a:gd name="T16" fmla="*/ 13 w 51"/>
                  <a:gd name="T17" fmla="*/ 69 h 105"/>
                  <a:gd name="T18" fmla="*/ 15 w 51"/>
                  <a:gd name="T19" fmla="*/ 61 h 105"/>
                  <a:gd name="T20" fmla="*/ 15 w 51"/>
                  <a:gd name="T21" fmla="*/ 52 h 105"/>
                  <a:gd name="T22" fmla="*/ 17 w 51"/>
                  <a:gd name="T23" fmla="*/ 44 h 105"/>
                  <a:gd name="T24" fmla="*/ 19 w 51"/>
                  <a:gd name="T25" fmla="*/ 36 h 105"/>
                  <a:gd name="T26" fmla="*/ 19 w 51"/>
                  <a:gd name="T27" fmla="*/ 27 h 105"/>
                  <a:gd name="T28" fmla="*/ 19 w 51"/>
                  <a:gd name="T29" fmla="*/ 19 h 105"/>
                  <a:gd name="T30" fmla="*/ 17 w 51"/>
                  <a:gd name="T31" fmla="*/ 14 h 105"/>
                  <a:gd name="T32" fmla="*/ 13 w 51"/>
                  <a:gd name="T33" fmla="*/ 6 h 105"/>
                  <a:gd name="T34" fmla="*/ 8 w 51"/>
                  <a:gd name="T35" fmla="*/ 0 h 105"/>
                  <a:gd name="T36" fmla="*/ 0 w 51"/>
                  <a:gd name="T37" fmla="*/ 6 h 105"/>
                  <a:gd name="T38" fmla="*/ 4 w 51"/>
                  <a:gd name="T39" fmla="*/ 10 h 105"/>
                  <a:gd name="T40" fmla="*/ 6 w 51"/>
                  <a:gd name="T41" fmla="*/ 15 h 105"/>
                  <a:gd name="T42" fmla="*/ 8 w 51"/>
                  <a:gd name="T43" fmla="*/ 21 h 105"/>
                  <a:gd name="T44" fmla="*/ 8 w 51"/>
                  <a:gd name="T45" fmla="*/ 27 h 105"/>
                  <a:gd name="T46" fmla="*/ 8 w 51"/>
                  <a:gd name="T47" fmla="*/ 34 h 105"/>
                  <a:gd name="T48" fmla="*/ 6 w 51"/>
                  <a:gd name="T49" fmla="*/ 42 h 105"/>
                  <a:gd name="T50" fmla="*/ 4 w 51"/>
                  <a:gd name="T51" fmla="*/ 52 h 105"/>
                  <a:gd name="T52" fmla="*/ 4 w 51"/>
                  <a:gd name="T53" fmla="*/ 59 h 105"/>
                  <a:gd name="T54" fmla="*/ 2 w 51"/>
                  <a:gd name="T55" fmla="*/ 69 h 105"/>
                  <a:gd name="T56" fmla="*/ 2 w 51"/>
                  <a:gd name="T57" fmla="*/ 76 h 105"/>
                  <a:gd name="T58" fmla="*/ 4 w 51"/>
                  <a:gd name="T59" fmla="*/ 84 h 105"/>
                  <a:gd name="T60" fmla="*/ 8 w 51"/>
                  <a:gd name="T61" fmla="*/ 91 h 105"/>
                  <a:gd name="T62" fmla="*/ 13 w 51"/>
                  <a:gd name="T63" fmla="*/ 97 h 105"/>
                  <a:gd name="T64" fmla="*/ 21 w 51"/>
                  <a:gd name="T65" fmla="*/ 101 h 105"/>
                  <a:gd name="T66" fmla="*/ 34 w 51"/>
                  <a:gd name="T67" fmla="*/ 105 h 105"/>
                  <a:gd name="T68" fmla="*/ 48 w 51"/>
                  <a:gd name="T69" fmla="*/ 105 h 105"/>
                  <a:gd name="T70" fmla="*/ 44 w 51"/>
                  <a:gd name="T71" fmla="*/ 105 h 105"/>
                  <a:gd name="T72" fmla="*/ 51 w 51"/>
                  <a:gd name="T73" fmla="*/ 99 h 105"/>
                  <a:gd name="T74" fmla="*/ 51 w 51"/>
                  <a:gd name="T75" fmla="*/ 99 h 105"/>
                  <a:gd name="T76" fmla="*/ 48 w 51"/>
                  <a:gd name="T77" fmla="*/ 99 h 105"/>
                  <a:gd name="T78" fmla="*/ 51 w 51"/>
                  <a:gd name="T79" fmla="*/ 99 h 1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1"/>
                  <a:gd name="T121" fmla="*/ 0 h 105"/>
                  <a:gd name="T122" fmla="*/ 51 w 51"/>
                  <a:gd name="T123" fmla="*/ 105 h 1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1" h="105">
                    <a:moveTo>
                      <a:pt x="51" y="99"/>
                    </a:moveTo>
                    <a:lnTo>
                      <a:pt x="48" y="99"/>
                    </a:lnTo>
                    <a:lnTo>
                      <a:pt x="36" y="97"/>
                    </a:lnTo>
                    <a:lnTo>
                      <a:pt x="29" y="95"/>
                    </a:lnTo>
                    <a:lnTo>
                      <a:pt x="21" y="91"/>
                    </a:lnTo>
                    <a:lnTo>
                      <a:pt x="17" y="88"/>
                    </a:lnTo>
                    <a:lnTo>
                      <a:pt x="15" y="82"/>
                    </a:lnTo>
                    <a:lnTo>
                      <a:pt x="13" y="76"/>
                    </a:lnTo>
                    <a:lnTo>
                      <a:pt x="13" y="69"/>
                    </a:lnTo>
                    <a:lnTo>
                      <a:pt x="15" y="61"/>
                    </a:lnTo>
                    <a:lnTo>
                      <a:pt x="15" y="52"/>
                    </a:lnTo>
                    <a:lnTo>
                      <a:pt x="17" y="44"/>
                    </a:lnTo>
                    <a:lnTo>
                      <a:pt x="19" y="36"/>
                    </a:lnTo>
                    <a:lnTo>
                      <a:pt x="19" y="27"/>
                    </a:lnTo>
                    <a:lnTo>
                      <a:pt x="19" y="19"/>
                    </a:lnTo>
                    <a:lnTo>
                      <a:pt x="17" y="14"/>
                    </a:lnTo>
                    <a:lnTo>
                      <a:pt x="13" y="6"/>
                    </a:lnTo>
                    <a:lnTo>
                      <a:pt x="8" y="0"/>
                    </a:lnTo>
                    <a:lnTo>
                      <a:pt x="0" y="6"/>
                    </a:lnTo>
                    <a:lnTo>
                      <a:pt x="4" y="10"/>
                    </a:lnTo>
                    <a:lnTo>
                      <a:pt x="6" y="15"/>
                    </a:lnTo>
                    <a:lnTo>
                      <a:pt x="8" y="21"/>
                    </a:lnTo>
                    <a:lnTo>
                      <a:pt x="8" y="27"/>
                    </a:lnTo>
                    <a:lnTo>
                      <a:pt x="8" y="34"/>
                    </a:lnTo>
                    <a:lnTo>
                      <a:pt x="6" y="42"/>
                    </a:lnTo>
                    <a:lnTo>
                      <a:pt x="4" y="52"/>
                    </a:lnTo>
                    <a:lnTo>
                      <a:pt x="4" y="59"/>
                    </a:lnTo>
                    <a:lnTo>
                      <a:pt x="2" y="69"/>
                    </a:lnTo>
                    <a:lnTo>
                      <a:pt x="2" y="76"/>
                    </a:lnTo>
                    <a:lnTo>
                      <a:pt x="4" y="84"/>
                    </a:lnTo>
                    <a:lnTo>
                      <a:pt x="8" y="91"/>
                    </a:lnTo>
                    <a:lnTo>
                      <a:pt x="13" y="97"/>
                    </a:lnTo>
                    <a:lnTo>
                      <a:pt x="21" y="101"/>
                    </a:lnTo>
                    <a:lnTo>
                      <a:pt x="34" y="105"/>
                    </a:lnTo>
                    <a:lnTo>
                      <a:pt x="48" y="105"/>
                    </a:lnTo>
                    <a:lnTo>
                      <a:pt x="44" y="105"/>
                    </a:lnTo>
                    <a:lnTo>
                      <a:pt x="51" y="99"/>
                    </a:lnTo>
                    <a:lnTo>
                      <a:pt x="48" y="99"/>
                    </a:lnTo>
                    <a:lnTo>
                      <a:pt x="51" y="99"/>
                    </a:lnTo>
                    <a:close/>
                  </a:path>
                </a:pathLst>
              </a:custGeom>
              <a:solidFill>
                <a:srgbClr val="063DE8"/>
              </a:solidFill>
              <a:ln w="9525">
                <a:noFill/>
                <a:round/>
                <a:headEnd/>
                <a:tailEnd/>
              </a:ln>
            </p:spPr>
            <p:txBody>
              <a:bodyPr/>
              <a:lstStyle/>
              <a:p>
                <a:endParaRPr lang="pt-BR"/>
              </a:p>
            </p:txBody>
          </p:sp>
          <p:sp>
            <p:nvSpPr>
              <p:cNvPr id="21862" name="Freeform 796"/>
              <p:cNvSpPr>
                <a:spLocks/>
              </p:cNvSpPr>
              <p:nvPr/>
            </p:nvSpPr>
            <p:spPr bwMode="auto">
              <a:xfrm>
                <a:off x="3906" y="2040"/>
                <a:ext cx="15" cy="9"/>
              </a:xfrm>
              <a:custGeom>
                <a:avLst/>
                <a:gdLst>
                  <a:gd name="T0" fmla="*/ 11 w 15"/>
                  <a:gd name="T1" fmla="*/ 4 h 9"/>
                  <a:gd name="T2" fmla="*/ 15 w 15"/>
                  <a:gd name="T3" fmla="*/ 4 h 9"/>
                  <a:gd name="T4" fmla="*/ 9 w 15"/>
                  <a:gd name="T5" fmla="*/ 0 h 9"/>
                  <a:gd name="T6" fmla="*/ 0 w 15"/>
                  <a:gd name="T7" fmla="*/ 6 h 9"/>
                  <a:gd name="T8" fmla="*/ 7 w 15"/>
                  <a:gd name="T9" fmla="*/ 9 h 9"/>
                  <a:gd name="T10" fmla="*/ 11 w 15"/>
                  <a:gd name="T11" fmla="*/ 9 h 9"/>
                  <a:gd name="T12" fmla="*/ 7 w 15"/>
                  <a:gd name="T13" fmla="*/ 9 h 9"/>
                  <a:gd name="T14" fmla="*/ 9 w 15"/>
                  <a:gd name="T15" fmla="*/ 9 h 9"/>
                  <a:gd name="T16" fmla="*/ 11 w 15"/>
                  <a:gd name="T17" fmla="*/ 9 h 9"/>
                  <a:gd name="T18" fmla="*/ 11 w 15"/>
                  <a:gd name="T19" fmla="*/ 4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9"/>
                  <a:gd name="T32" fmla="*/ 15 w 15"/>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9">
                    <a:moveTo>
                      <a:pt x="11" y="4"/>
                    </a:moveTo>
                    <a:lnTo>
                      <a:pt x="15" y="4"/>
                    </a:lnTo>
                    <a:lnTo>
                      <a:pt x="9" y="0"/>
                    </a:lnTo>
                    <a:lnTo>
                      <a:pt x="0" y="6"/>
                    </a:lnTo>
                    <a:lnTo>
                      <a:pt x="7" y="9"/>
                    </a:lnTo>
                    <a:lnTo>
                      <a:pt x="11" y="9"/>
                    </a:lnTo>
                    <a:lnTo>
                      <a:pt x="7" y="9"/>
                    </a:lnTo>
                    <a:lnTo>
                      <a:pt x="9" y="9"/>
                    </a:lnTo>
                    <a:lnTo>
                      <a:pt x="11" y="9"/>
                    </a:lnTo>
                    <a:lnTo>
                      <a:pt x="11" y="4"/>
                    </a:lnTo>
                    <a:close/>
                  </a:path>
                </a:pathLst>
              </a:custGeom>
              <a:solidFill>
                <a:srgbClr val="063DE8"/>
              </a:solidFill>
              <a:ln w="9525">
                <a:noFill/>
                <a:round/>
                <a:headEnd/>
                <a:tailEnd/>
              </a:ln>
            </p:spPr>
            <p:txBody>
              <a:bodyPr/>
              <a:lstStyle/>
              <a:p>
                <a:endParaRPr lang="pt-BR"/>
              </a:p>
            </p:txBody>
          </p:sp>
          <p:sp>
            <p:nvSpPr>
              <p:cNvPr id="21863" name="Freeform 797"/>
              <p:cNvSpPr>
                <a:spLocks/>
              </p:cNvSpPr>
              <p:nvPr/>
            </p:nvSpPr>
            <p:spPr bwMode="auto">
              <a:xfrm>
                <a:off x="3917" y="2044"/>
                <a:ext cx="133" cy="13"/>
              </a:xfrm>
              <a:custGeom>
                <a:avLst/>
                <a:gdLst>
                  <a:gd name="T0" fmla="*/ 108 w 133"/>
                  <a:gd name="T1" fmla="*/ 11 h 13"/>
                  <a:gd name="T2" fmla="*/ 106 w 133"/>
                  <a:gd name="T3" fmla="*/ 4 h 13"/>
                  <a:gd name="T4" fmla="*/ 103 w 133"/>
                  <a:gd name="T5" fmla="*/ 5 h 13"/>
                  <a:gd name="T6" fmla="*/ 99 w 133"/>
                  <a:gd name="T7" fmla="*/ 5 h 13"/>
                  <a:gd name="T8" fmla="*/ 93 w 133"/>
                  <a:gd name="T9" fmla="*/ 5 h 13"/>
                  <a:gd name="T10" fmla="*/ 87 w 133"/>
                  <a:gd name="T11" fmla="*/ 5 h 13"/>
                  <a:gd name="T12" fmla="*/ 82 w 133"/>
                  <a:gd name="T13" fmla="*/ 5 h 13"/>
                  <a:gd name="T14" fmla="*/ 74 w 133"/>
                  <a:gd name="T15" fmla="*/ 5 h 13"/>
                  <a:gd name="T16" fmla="*/ 67 w 133"/>
                  <a:gd name="T17" fmla="*/ 5 h 13"/>
                  <a:gd name="T18" fmla="*/ 59 w 133"/>
                  <a:gd name="T19" fmla="*/ 4 h 13"/>
                  <a:gd name="T20" fmla="*/ 51 w 133"/>
                  <a:gd name="T21" fmla="*/ 4 h 13"/>
                  <a:gd name="T22" fmla="*/ 42 w 133"/>
                  <a:gd name="T23" fmla="*/ 4 h 13"/>
                  <a:gd name="T24" fmla="*/ 34 w 133"/>
                  <a:gd name="T25" fmla="*/ 2 h 13"/>
                  <a:gd name="T26" fmla="*/ 27 w 133"/>
                  <a:gd name="T27" fmla="*/ 2 h 13"/>
                  <a:gd name="T28" fmla="*/ 19 w 133"/>
                  <a:gd name="T29" fmla="*/ 2 h 13"/>
                  <a:gd name="T30" fmla="*/ 12 w 133"/>
                  <a:gd name="T31" fmla="*/ 0 h 13"/>
                  <a:gd name="T32" fmla="*/ 6 w 133"/>
                  <a:gd name="T33" fmla="*/ 0 h 13"/>
                  <a:gd name="T34" fmla="*/ 0 w 133"/>
                  <a:gd name="T35" fmla="*/ 0 h 13"/>
                  <a:gd name="T36" fmla="*/ 0 w 133"/>
                  <a:gd name="T37" fmla="*/ 7 h 13"/>
                  <a:gd name="T38" fmla="*/ 6 w 133"/>
                  <a:gd name="T39" fmla="*/ 7 h 13"/>
                  <a:gd name="T40" fmla="*/ 12 w 133"/>
                  <a:gd name="T41" fmla="*/ 7 h 13"/>
                  <a:gd name="T42" fmla="*/ 17 w 133"/>
                  <a:gd name="T43" fmla="*/ 7 h 13"/>
                  <a:gd name="T44" fmla="*/ 25 w 133"/>
                  <a:gd name="T45" fmla="*/ 7 h 13"/>
                  <a:gd name="T46" fmla="*/ 32 w 133"/>
                  <a:gd name="T47" fmla="*/ 9 h 13"/>
                  <a:gd name="T48" fmla="*/ 42 w 133"/>
                  <a:gd name="T49" fmla="*/ 9 h 13"/>
                  <a:gd name="T50" fmla="*/ 50 w 133"/>
                  <a:gd name="T51" fmla="*/ 11 h 13"/>
                  <a:gd name="T52" fmla="*/ 57 w 133"/>
                  <a:gd name="T53" fmla="*/ 11 h 13"/>
                  <a:gd name="T54" fmla="*/ 65 w 133"/>
                  <a:gd name="T55" fmla="*/ 11 h 13"/>
                  <a:gd name="T56" fmla="*/ 72 w 133"/>
                  <a:gd name="T57" fmla="*/ 11 h 13"/>
                  <a:gd name="T58" fmla="*/ 80 w 133"/>
                  <a:gd name="T59" fmla="*/ 13 h 13"/>
                  <a:gd name="T60" fmla="*/ 87 w 133"/>
                  <a:gd name="T61" fmla="*/ 13 h 13"/>
                  <a:gd name="T62" fmla="*/ 93 w 133"/>
                  <a:gd name="T63" fmla="*/ 13 h 13"/>
                  <a:gd name="T64" fmla="*/ 101 w 133"/>
                  <a:gd name="T65" fmla="*/ 13 h 13"/>
                  <a:gd name="T66" fmla="*/ 106 w 133"/>
                  <a:gd name="T67" fmla="*/ 11 h 13"/>
                  <a:gd name="T68" fmla="*/ 112 w 133"/>
                  <a:gd name="T69" fmla="*/ 11 h 13"/>
                  <a:gd name="T70" fmla="*/ 108 w 133"/>
                  <a:gd name="T71" fmla="*/ 4 h 13"/>
                  <a:gd name="T72" fmla="*/ 112 w 133"/>
                  <a:gd name="T73" fmla="*/ 11 h 13"/>
                  <a:gd name="T74" fmla="*/ 133 w 133"/>
                  <a:gd name="T75" fmla="*/ 4 h 13"/>
                  <a:gd name="T76" fmla="*/ 108 w 133"/>
                  <a:gd name="T77" fmla="*/ 4 h 13"/>
                  <a:gd name="T78" fmla="*/ 108 w 133"/>
                  <a:gd name="T79" fmla="*/ 11 h 1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3"/>
                  <a:gd name="T121" fmla="*/ 0 h 13"/>
                  <a:gd name="T122" fmla="*/ 133 w 133"/>
                  <a:gd name="T123" fmla="*/ 13 h 1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3" h="13">
                    <a:moveTo>
                      <a:pt x="108" y="11"/>
                    </a:moveTo>
                    <a:lnTo>
                      <a:pt x="106" y="4"/>
                    </a:lnTo>
                    <a:lnTo>
                      <a:pt x="103" y="5"/>
                    </a:lnTo>
                    <a:lnTo>
                      <a:pt x="99" y="5"/>
                    </a:lnTo>
                    <a:lnTo>
                      <a:pt x="93" y="5"/>
                    </a:lnTo>
                    <a:lnTo>
                      <a:pt x="87" y="5"/>
                    </a:lnTo>
                    <a:lnTo>
                      <a:pt x="82" y="5"/>
                    </a:lnTo>
                    <a:lnTo>
                      <a:pt x="74" y="5"/>
                    </a:lnTo>
                    <a:lnTo>
                      <a:pt x="67" y="5"/>
                    </a:lnTo>
                    <a:lnTo>
                      <a:pt x="59" y="4"/>
                    </a:lnTo>
                    <a:lnTo>
                      <a:pt x="51" y="4"/>
                    </a:lnTo>
                    <a:lnTo>
                      <a:pt x="42" y="4"/>
                    </a:lnTo>
                    <a:lnTo>
                      <a:pt x="34" y="2"/>
                    </a:lnTo>
                    <a:lnTo>
                      <a:pt x="27" y="2"/>
                    </a:lnTo>
                    <a:lnTo>
                      <a:pt x="19" y="2"/>
                    </a:lnTo>
                    <a:lnTo>
                      <a:pt x="12" y="0"/>
                    </a:lnTo>
                    <a:lnTo>
                      <a:pt x="6" y="0"/>
                    </a:lnTo>
                    <a:lnTo>
                      <a:pt x="0" y="0"/>
                    </a:lnTo>
                    <a:lnTo>
                      <a:pt x="0" y="7"/>
                    </a:lnTo>
                    <a:lnTo>
                      <a:pt x="6" y="7"/>
                    </a:lnTo>
                    <a:lnTo>
                      <a:pt x="12" y="7"/>
                    </a:lnTo>
                    <a:lnTo>
                      <a:pt x="17" y="7"/>
                    </a:lnTo>
                    <a:lnTo>
                      <a:pt x="25" y="7"/>
                    </a:lnTo>
                    <a:lnTo>
                      <a:pt x="32" y="9"/>
                    </a:lnTo>
                    <a:lnTo>
                      <a:pt x="42" y="9"/>
                    </a:lnTo>
                    <a:lnTo>
                      <a:pt x="50" y="11"/>
                    </a:lnTo>
                    <a:lnTo>
                      <a:pt x="57" y="11"/>
                    </a:lnTo>
                    <a:lnTo>
                      <a:pt x="65" y="11"/>
                    </a:lnTo>
                    <a:lnTo>
                      <a:pt x="72" y="11"/>
                    </a:lnTo>
                    <a:lnTo>
                      <a:pt x="80" y="13"/>
                    </a:lnTo>
                    <a:lnTo>
                      <a:pt x="87" y="13"/>
                    </a:lnTo>
                    <a:lnTo>
                      <a:pt x="93" y="13"/>
                    </a:lnTo>
                    <a:lnTo>
                      <a:pt x="101" y="13"/>
                    </a:lnTo>
                    <a:lnTo>
                      <a:pt x="106" y="11"/>
                    </a:lnTo>
                    <a:lnTo>
                      <a:pt x="112" y="11"/>
                    </a:lnTo>
                    <a:lnTo>
                      <a:pt x="108" y="4"/>
                    </a:lnTo>
                    <a:lnTo>
                      <a:pt x="112" y="11"/>
                    </a:lnTo>
                    <a:lnTo>
                      <a:pt x="133" y="4"/>
                    </a:lnTo>
                    <a:lnTo>
                      <a:pt x="108" y="4"/>
                    </a:lnTo>
                    <a:lnTo>
                      <a:pt x="108" y="11"/>
                    </a:lnTo>
                    <a:close/>
                  </a:path>
                </a:pathLst>
              </a:custGeom>
              <a:solidFill>
                <a:srgbClr val="063DE8"/>
              </a:solidFill>
              <a:ln w="9525">
                <a:noFill/>
                <a:round/>
                <a:headEnd/>
                <a:tailEnd/>
              </a:ln>
            </p:spPr>
            <p:txBody>
              <a:bodyPr/>
              <a:lstStyle/>
              <a:p>
                <a:endParaRPr lang="pt-BR"/>
              </a:p>
            </p:txBody>
          </p:sp>
          <p:sp>
            <p:nvSpPr>
              <p:cNvPr id="21864" name="Freeform 798"/>
              <p:cNvSpPr>
                <a:spLocks/>
              </p:cNvSpPr>
              <p:nvPr/>
            </p:nvSpPr>
            <p:spPr bwMode="auto">
              <a:xfrm>
                <a:off x="4003" y="2048"/>
                <a:ext cx="22" cy="7"/>
              </a:xfrm>
              <a:custGeom>
                <a:avLst/>
                <a:gdLst>
                  <a:gd name="T0" fmla="*/ 17 w 22"/>
                  <a:gd name="T1" fmla="*/ 0 h 7"/>
                  <a:gd name="T2" fmla="*/ 19 w 22"/>
                  <a:gd name="T3" fmla="*/ 7 h 7"/>
                  <a:gd name="T4" fmla="*/ 22 w 22"/>
                  <a:gd name="T5" fmla="*/ 7 h 7"/>
                  <a:gd name="T6" fmla="*/ 22 w 22"/>
                  <a:gd name="T7" fmla="*/ 0 h 7"/>
                  <a:gd name="T8" fmla="*/ 19 w 22"/>
                  <a:gd name="T9" fmla="*/ 0 h 7"/>
                  <a:gd name="T10" fmla="*/ 22 w 22"/>
                  <a:gd name="T11" fmla="*/ 7 h 7"/>
                  <a:gd name="T12" fmla="*/ 17 w 22"/>
                  <a:gd name="T13" fmla="*/ 0 h 7"/>
                  <a:gd name="T14" fmla="*/ 0 w 22"/>
                  <a:gd name="T15" fmla="*/ 7 h 7"/>
                  <a:gd name="T16" fmla="*/ 19 w 22"/>
                  <a:gd name="T17" fmla="*/ 7 h 7"/>
                  <a:gd name="T18" fmla="*/ 17 w 22"/>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7"/>
                  <a:gd name="T32" fmla="*/ 22 w 22"/>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7">
                    <a:moveTo>
                      <a:pt x="17" y="0"/>
                    </a:moveTo>
                    <a:lnTo>
                      <a:pt x="19" y="7"/>
                    </a:lnTo>
                    <a:lnTo>
                      <a:pt x="22" y="7"/>
                    </a:lnTo>
                    <a:lnTo>
                      <a:pt x="22" y="0"/>
                    </a:lnTo>
                    <a:lnTo>
                      <a:pt x="19" y="0"/>
                    </a:lnTo>
                    <a:lnTo>
                      <a:pt x="22" y="7"/>
                    </a:lnTo>
                    <a:lnTo>
                      <a:pt x="17" y="0"/>
                    </a:lnTo>
                    <a:lnTo>
                      <a:pt x="0" y="7"/>
                    </a:lnTo>
                    <a:lnTo>
                      <a:pt x="19" y="7"/>
                    </a:lnTo>
                    <a:lnTo>
                      <a:pt x="17" y="0"/>
                    </a:lnTo>
                    <a:close/>
                  </a:path>
                </a:pathLst>
              </a:custGeom>
              <a:solidFill>
                <a:srgbClr val="063DE8"/>
              </a:solidFill>
              <a:ln w="9525">
                <a:noFill/>
                <a:round/>
                <a:headEnd/>
                <a:tailEnd/>
              </a:ln>
            </p:spPr>
            <p:txBody>
              <a:bodyPr/>
              <a:lstStyle/>
              <a:p>
                <a:endParaRPr lang="pt-BR"/>
              </a:p>
            </p:txBody>
          </p:sp>
          <p:sp>
            <p:nvSpPr>
              <p:cNvPr id="21865" name="Freeform 799"/>
              <p:cNvSpPr>
                <a:spLocks/>
              </p:cNvSpPr>
              <p:nvPr/>
            </p:nvSpPr>
            <p:spPr bwMode="auto">
              <a:xfrm>
                <a:off x="4014" y="1983"/>
                <a:ext cx="38" cy="70"/>
              </a:xfrm>
              <a:custGeom>
                <a:avLst/>
                <a:gdLst>
                  <a:gd name="T0" fmla="*/ 0 w 38"/>
                  <a:gd name="T1" fmla="*/ 6 h 70"/>
                  <a:gd name="T2" fmla="*/ 0 w 38"/>
                  <a:gd name="T3" fmla="*/ 6 h 70"/>
                  <a:gd name="T4" fmla="*/ 6 w 38"/>
                  <a:gd name="T5" fmla="*/ 11 h 70"/>
                  <a:gd name="T6" fmla="*/ 13 w 38"/>
                  <a:gd name="T7" fmla="*/ 15 h 70"/>
                  <a:gd name="T8" fmla="*/ 17 w 38"/>
                  <a:gd name="T9" fmla="*/ 19 h 70"/>
                  <a:gd name="T10" fmla="*/ 21 w 38"/>
                  <a:gd name="T11" fmla="*/ 23 h 70"/>
                  <a:gd name="T12" fmla="*/ 23 w 38"/>
                  <a:gd name="T13" fmla="*/ 27 h 70"/>
                  <a:gd name="T14" fmla="*/ 25 w 38"/>
                  <a:gd name="T15" fmla="*/ 32 h 70"/>
                  <a:gd name="T16" fmla="*/ 27 w 38"/>
                  <a:gd name="T17" fmla="*/ 36 h 70"/>
                  <a:gd name="T18" fmla="*/ 27 w 38"/>
                  <a:gd name="T19" fmla="*/ 40 h 70"/>
                  <a:gd name="T20" fmla="*/ 27 w 38"/>
                  <a:gd name="T21" fmla="*/ 44 h 70"/>
                  <a:gd name="T22" fmla="*/ 25 w 38"/>
                  <a:gd name="T23" fmla="*/ 47 h 70"/>
                  <a:gd name="T24" fmla="*/ 23 w 38"/>
                  <a:gd name="T25" fmla="*/ 51 h 70"/>
                  <a:gd name="T26" fmla="*/ 21 w 38"/>
                  <a:gd name="T27" fmla="*/ 55 h 70"/>
                  <a:gd name="T28" fmla="*/ 17 w 38"/>
                  <a:gd name="T29" fmla="*/ 59 h 70"/>
                  <a:gd name="T30" fmla="*/ 13 w 38"/>
                  <a:gd name="T31" fmla="*/ 61 h 70"/>
                  <a:gd name="T32" fmla="*/ 9 w 38"/>
                  <a:gd name="T33" fmla="*/ 63 h 70"/>
                  <a:gd name="T34" fmla="*/ 6 w 38"/>
                  <a:gd name="T35" fmla="*/ 65 h 70"/>
                  <a:gd name="T36" fmla="*/ 11 w 38"/>
                  <a:gd name="T37" fmla="*/ 70 h 70"/>
                  <a:gd name="T38" fmla="*/ 17 w 38"/>
                  <a:gd name="T39" fmla="*/ 68 h 70"/>
                  <a:gd name="T40" fmla="*/ 23 w 38"/>
                  <a:gd name="T41" fmla="*/ 66 h 70"/>
                  <a:gd name="T42" fmla="*/ 27 w 38"/>
                  <a:gd name="T43" fmla="*/ 63 h 70"/>
                  <a:gd name="T44" fmla="*/ 30 w 38"/>
                  <a:gd name="T45" fmla="*/ 59 h 70"/>
                  <a:gd name="T46" fmla="*/ 34 w 38"/>
                  <a:gd name="T47" fmla="*/ 55 h 70"/>
                  <a:gd name="T48" fmla="*/ 36 w 38"/>
                  <a:gd name="T49" fmla="*/ 49 h 70"/>
                  <a:gd name="T50" fmla="*/ 38 w 38"/>
                  <a:gd name="T51" fmla="*/ 46 h 70"/>
                  <a:gd name="T52" fmla="*/ 38 w 38"/>
                  <a:gd name="T53" fmla="*/ 40 h 70"/>
                  <a:gd name="T54" fmla="*/ 38 w 38"/>
                  <a:gd name="T55" fmla="*/ 36 h 70"/>
                  <a:gd name="T56" fmla="*/ 36 w 38"/>
                  <a:gd name="T57" fmla="*/ 30 h 70"/>
                  <a:gd name="T58" fmla="*/ 34 w 38"/>
                  <a:gd name="T59" fmla="*/ 25 h 70"/>
                  <a:gd name="T60" fmla="*/ 32 w 38"/>
                  <a:gd name="T61" fmla="*/ 19 h 70"/>
                  <a:gd name="T62" fmla="*/ 27 w 38"/>
                  <a:gd name="T63" fmla="*/ 15 h 70"/>
                  <a:gd name="T64" fmla="*/ 21 w 38"/>
                  <a:gd name="T65" fmla="*/ 10 h 70"/>
                  <a:gd name="T66" fmla="*/ 15 w 38"/>
                  <a:gd name="T67" fmla="*/ 6 h 70"/>
                  <a:gd name="T68" fmla="*/ 6 w 38"/>
                  <a:gd name="T69" fmla="*/ 0 h 70"/>
                  <a:gd name="T70" fmla="*/ 0 w 38"/>
                  <a:gd name="T71" fmla="*/ 6 h 7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70"/>
                  <a:gd name="T110" fmla="*/ 38 w 38"/>
                  <a:gd name="T111" fmla="*/ 70 h 7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70">
                    <a:moveTo>
                      <a:pt x="0" y="6"/>
                    </a:moveTo>
                    <a:lnTo>
                      <a:pt x="0" y="6"/>
                    </a:lnTo>
                    <a:lnTo>
                      <a:pt x="6" y="11"/>
                    </a:lnTo>
                    <a:lnTo>
                      <a:pt x="13" y="15"/>
                    </a:lnTo>
                    <a:lnTo>
                      <a:pt x="17" y="19"/>
                    </a:lnTo>
                    <a:lnTo>
                      <a:pt x="21" y="23"/>
                    </a:lnTo>
                    <a:lnTo>
                      <a:pt x="23" y="27"/>
                    </a:lnTo>
                    <a:lnTo>
                      <a:pt x="25" y="32"/>
                    </a:lnTo>
                    <a:lnTo>
                      <a:pt x="27" y="36"/>
                    </a:lnTo>
                    <a:lnTo>
                      <a:pt x="27" y="40"/>
                    </a:lnTo>
                    <a:lnTo>
                      <a:pt x="27" y="44"/>
                    </a:lnTo>
                    <a:lnTo>
                      <a:pt x="25" y="47"/>
                    </a:lnTo>
                    <a:lnTo>
                      <a:pt x="23" y="51"/>
                    </a:lnTo>
                    <a:lnTo>
                      <a:pt x="21" y="55"/>
                    </a:lnTo>
                    <a:lnTo>
                      <a:pt x="17" y="59"/>
                    </a:lnTo>
                    <a:lnTo>
                      <a:pt x="13" y="61"/>
                    </a:lnTo>
                    <a:lnTo>
                      <a:pt x="9" y="63"/>
                    </a:lnTo>
                    <a:lnTo>
                      <a:pt x="6" y="65"/>
                    </a:lnTo>
                    <a:lnTo>
                      <a:pt x="11" y="70"/>
                    </a:lnTo>
                    <a:lnTo>
                      <a:pt x="17" y="68"/>
                    </a:lnTo>
                    <a:lnTo>
                      <a:pt x="23" y="66"/>
                    </a:lnTo>
                    <a:lnTo>
                      <a:pt x="27" y="63"/>
                    </a:lnTo>
                    <a:lnTo>
                      <a:pt x="30" y="59"/>
                    </a:lnTo>
                    <a:lnTo>
                      <a:pt x="34" y="55"/>
                    </a:lnTo>
                    <a:lnTo>
                      <a:pt x="36" y="49"/>
                    </a:lnTo>
                    <a:lnTo>
                      <a:pt x="38" y="46"/>
                    </a:lnTo>
                    <a:lnTo>
                      <a:pt x="38" y="40"/>
                    </a:lnTo>
                    <a:lnTo>
                      <a:pt x="38" y="36"/>
                    </a:lnTo>
                    <a:lnTo>
                      <a:pt x="36" y="30"/>
                    </a:lnTo>
                    <a:lnTo>
                      <a:pt x="34" y="25"/>
                    </a:lnTo>
                    <a:lnTo>
                      <a:pt x="32" y="19"/>
                    </a:lnTo>
                    <a:lnTo>
                      <a:pt x="27" y="15"/>
                    </a:lnTo>
                    <a:lnTo>
                      <a:pt x="21" y="10"/>
                    </a:lnTo>
                    <a:lnTo>
                      <a:pt x="15" y="6"/>
                    </a:lnTo>
                    <a:lnTo>
                      <a:pt x="6" y="0"/>
                    </a:lnTo>
                    <a:lnTo>
                      <a:pt x="0" y="6"/>
                    </a:lnTo>
                    <a:close/>
                  </a:path>
                </a:pathLst>
              </a:custGeom>
              <a:solidFill>
                <a:srgbClr val="063DE8"/>
              </a:solidFill>
              <a:ln w="9525">
                <a:noFill/>
                <a:round/>
                <a:headEnd/>
                <a:tailEnd/>
              </a:ln>
            </p:spPr>
            <p:txBody>
              <a:bodyPr/>
              <a:lstStyle/>
              <a:p>
                <a:endParaRPr lang="pt-BR"/>
              </a:p>
            </p:txBody>
          </p:sp>
          <p:sp>
            <p:nvSpPr>
              <p:cNvPr id="21866" name="Freeform 800"/>
              <p:cNvSpPr>
                <a:spLocks/>
              </p:cNvSpPr>
              <p:nvPr/>
            </p:nvSpPr>
            <p:spPr bwMode="auto">
              <a:xfrm>
                <a:off x="3986" y="1907"/>
                <a:ext cx="34" cy="82"/>
              </a:xfrm>
              <a:custGeom>
                <a:avLst/>
                <a:gdLst>
                  <a:gd name="T0" fmla="*/ 15 w 34"/>
                  <a:gd name="T1" fmla="*/ 0 h 82"/>
                  <a:gd name="T2" fmla="*/ 11 w 34"/>
                  <a:gd name="T3" fmla="*/ 2 h 82"/>
                  <a:gd name="T4" fmla="*/ 11 w 34"/>
                  <a:gd name="T5" fmla="*/ 8 h 82"/>
                  <a:gd name="T6" fmla="*/ 11 w 34"/>
                  <a:gd name="T7" fmla="*/ 13 h 82"/>
                  <a:gd name="T8" fmla="*/ 9 w 34"/>
                  <a:gd name="T9" fmla="*/ 19 h 82"/>
                  <a:gd name="T10" fmla="*/ 7 w 34"/>
                  <a:gd name="T11" fmla="*/ 25 h 82"/>
                  <a:gd name="T12" fmla="*/ 5 w 34"/>
                  <a:gd name="T13" fmla="*/ 30 h 82"/>
                  <a:gd name="T14" fmla="*/ 3 w 34"/>
                  <a:gd name="T15" fmla="*/ 34 h 82"/>
                  <a:gd name="T16" fmla="*/ 1 w 34"/>
                  <a:gd name="T17" fmla="*/ 40 h 82"/>
                  <a:gd name="T18" fmla="*/ 0 w 34"/>
                  <a:gd name="T19" fmla="*/ 44 h 82"/>
                  <a:gd name="T20" fmla="*/ 0 w 34"/>
                  <a:gd name="T21" fmla="*/ 49 h 82"/>
                  <a:gd name="T22" fmla="*/ 0 w 34"/>
                  <a:gd name="T23" fmla="*/ 53 h 82"/>
                  <a:gd name="T24" fmla="*/ 0 w 34"/>
                  <a:gd name="T25" fmla="*/ 59 h 82"/>
                  <a:gd name="T26" fmla="*/ 1 w 34"/>
                  <a:gd name="T27" fmla="*/ 63 h 82"/>
                  <a:gd name="T28" fmla="*/ 5 w 34"/>
                  <a:gd name="T29" fmla="*/ 68 h 82"/>
                  <a:gd name="T30" fmla="*/ 11 w 34"/>
                  <a:gd name="T31" fmla="*/ 72 h 82"/>
                  <a:gd name="T32" fmla="*/ 18 w 34"/>
                  <a:gd name="T33" fmla="*/ 78 h 82"/>
                  <a:gd name="T34" fmla="*/ 26 w 34"/>
                  <a:gd name="T35" fmla="*/ 82 h 82"/>
                  <a:gd name="T36" fmla="*/ 34 w 34"/>
                  <a:gd name="T37" fmla="*/ 76 h 82"/>
                  <a:gd name="T38" fmla="*/ 26 w 34"/>
                  <a:gd name="T39" fmla="*/ 72 h 82"/>
                  <a:gd name="T40" fmla="*/ 20 w 34"/>
                  <a:gd name="T41" fmla="*/ 68 h 82"/>
                  <a:gd name="T42" fmla="*/ 15 w 34"/>
                  <a:gd name="T43" fmla="*/ 65 h 82"/>
                  <a:gd name="T44" fmla="*/ 13 w 34"/>
                  <a:gd name="T45" fmla="*/ 61 h 82"/>
                  <a:gd name="T46" fmla="*/ 11 w 34"/>
                  <a:gd name="T47" fmla="*/ 57 h 82"/>
                  <a:gd name="T48" fmla="*/ 9 w 34"/>
                  <a:gd name="T49" fmla="*/ 53 h 82"/>
                  <a:gd name="T50" fmla="*/ 11 w 34"/>
                  <a:gd name="T51" fmla="*/ 49 h 82"/>
                  <a:gd name="T52" fmla="*/ 11 w 34"/>
                  <a:gd name="T53" fmla="*/ 46 h 82"/>
                  <a:gd name="T54" fmla="*/ 13 w 34"/>
                  <a:gd name="T55" fmla="*/ 42 h 82"/>
                  <a:gd name="T56" fmla="*/ 15 w 34"/>
                  <a:gd name="T57" fmla="*/ 36 h 82"/>
                  <a:gd name="T58" fmla="*/ 17 w 34"/>
                  <a:gd name="T59" fmla="*/ 32 h 82"/>
                  <a:gd name="T60" fmla="*/ 18 w 34"/>
                  <a:gd name="T61" fmla="*/ 27 h 82"/>
                  <a:gd name="T62" fmla="*/ 20 w 34"/>
                  <a:gd name="T63" fmla="*/ 21 h 82"/>
                  <a:gd name="T64" fmla="*/ 22 w 34"/>
                  <a:gd name="T65" fmla="*/ 15 h 82"/>
                  <a:gd name="T66" fmla="*/ 22 w 34"/>
                  <a:gd name="T67" fmla="*/ 10 h 82"/>
                  <a:gd name="T68" fmla="*/ 24 w 34"/>
                  <a:gd name="T69" fmla="*/ 2 h 82"/>
                  <a:gd name="T70" fmla="*/ 20 w 34"/>
                  <a:gd name="T71" fmla="*/ 6 h 82"/>
                  <a:gd name="T72" fmla="*/ 15 w 34"/>
                  <a:gd name="T73" fmla="*/ 0 h 82"/>
                  <a:gd name="T74" fmla="*/ 11 w 34"/>
                  <a:gd name="T75" fmla="*/ 0 h 82"/>
                  <a:gd name="T76" fmla="*/ 11 w 34"/>
                  <a:gd name="T77" fmla="*/ 2 h 82"/>
                  <a:gd name="T78" fmla="*/ 15 w 34"/>
                  <a:gd name="T79" fmla="*/ 0 h 8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4"/>
                  <a:gd name="T121" fmla="*/ 0 h 82"/>
                  <a:gd name="T122" fmla="*/ 34 w 34"/>
                  <a:gd name="T123" fmla="*/ 82 h 8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4" h="82">
                    <a:moveTo>
                      <a:pt x="15" y="0"/>
                    </a:moveTo>
                    <a:lnTo>
                      <a:pt x="11" y="2"/>
                    </a:lnTo>
                    <a:lnTo>
                      <a:pt x="11" y="8"/>
                    </a:lnTo>
                    <a:lnTo>
                      <a:pt x="11" y="13"/>
                    </a:lnTo>
                    <a:lnTo>
                      <a:pt x="9" y="19"/>
                    </a:lnTo>
                    <a:lnTo>
                      <a:pt x="7" y="25"/>
                    </a:lnTo>
                    <a:lnTo>
                      <a:pt x="5" y="30"/>
                    </a:lnTo>
                    <a:lnTo>
                      <a:pt x="3" y="34"/>
                    </a:lnTo>
                    <a:lnTo>
                      <a:pt x="1" y="40"/>
                    </a:lnTo>
                    <a:lnTo>
                      <a:pt x="0" y="44"/>
                    </a:lnTo>
                    <a:lnTo>
                      <a:pt x="0" y="49"/>
                    </a:lnTo>
                    <a:lnTo>
                      <a:pt x="0" y="53"/>
                    </a:lnTo>
                    <a:lnTo>
                      <a:pt x="0" y="59"/>
                    </a:lnTo>
                    <a:lnTo>
                      <a:pt x="1" y="63"/>
                    </a:lnTo>
                    <a:lnTo>
                      <a:pt x="5" y="68"/>
                    </a:lnTo>
                    <a:lnTo>
                      <a:pt x="11" y="72"/>
                    </a:lnTo>
                    <a:lnTo>
                      <a:pt x="18" y="78"/>
                    </a:lnTo>
                    <a:lnTo>
                      <a:pt x="26" y="82"/>
                    </a:lnTo>
                    <a:lnTo>
                      <a:pt x="34" y="76"/>
                    </a:lnTo>
                    <a:lnTo>
                      <a:pt x="26" y="72"/>
                    </a:lnTo>
                    <a:lnTo>
                      <a:pt x="20" y="68"/>
                    </a:lnTo>
                    <a:lnTo>
                      <a:pt x="15" y="65"/>
                    </a:lnTo>
                    <a:lnTo>
                      <a:pt x="13" y="61"/>
                    </a:lnTo>
                    <a:lnTo>
                      <a:pt x="11" y="57"/>
                    </a:lnTo>
                    <a:lnTo>
                      <a:pt x="9" y="53"/>
                    </a:lnTo>
                    <a:lnTo>
                      <a:pt x="11" y="49"/>
                    </a:lnTo>
                    <a:lnTo>
                      <a:pt x="11" y="46"/>
                    </a:lnTo>
                    <a:lnTo>
                      <a:pt x="13" y="42"/>
                    </a:lnTo>
                    <a:lnTo>
                      <a:pt x="15" y="36"/>
                    </a:lnTo>
                    <a:lnTo>
                      <a:pt x="17" y="32"/>
                    </a:lnTo>
                    <a:lnTo>
                      <a:pt x="18" y="27"/>
                    </a:lnTo>
                    <a:lnTo>
                      <a:pt x="20" y="21"/>
                    </a:lnTo>
                    <a:lnTo>
                      <a:pt x="22" y="15"/>
                    </a:lnTo>
                    <a:lnTo>
                      <a:pt x="22" y="10"/>
                    </a:lnTo>
                    <a:lnTo>
                      <a:pt x="24" y="2"/>
                    </a:lnTo>
                    <a:lnTo>
                      <a:pt x="20" y="6"/>
                    </a:lnTo>
                    <a:lnTo>
                      <a:pt x="15" y="0"/>
                    </a:lnTo>
                    <a:lnTo>
                      <a:pt x="11" y="0"/>
                    </a:lnTo>
                    <a:lnTo>
                      <a:pt x="11" y="2"/>
                    </a:lnTo>
                    <a:lnTo>
                      <a:pt x="15" y="0"/>
                    </a:lnTo>
                    <a:close/>
                  </a:path>
                </a:pathLst>
              </a:custGeom>
              <a:solidFill>
                <a:srgbClr val="063DE8"/>
              </a:solidFill>
              <a:ln w="9525">
                <a:noFill/>
                <a:round/>
                <a:headEnd/>
                <a:tailEnd/>
              </a:ln>
            </p:spPr>
            <p:txBody>
              <a:bodyPr/>
              <a:lstStyle/>
              <a:p>
                <a:endParaRPr lang="pt-BR"/>
              </a:p>
            </p:txBody>
          </p:sp>
          <p:sp>
            <p:nvSpPr>
              <p:cNvPr id="21867" name="Freeform 801"/>
              <p:cNvSpPr>
                <a:spLocks/>
              </p:cNvSpPr>
              <p:nvPr/>
            </p:nvSpPr>
            <p:spPr bwMode="auto">
              <a:xfrm>
                <a:off x="4001" y="1901"/>
                <a:ext cx="79" cy="12"/>
              </a:xfrm>
              <a:custGeom>
                <a:avLst/>
                <a:gdLst>
                  <a:gd name="T0" fmla="*/ 79 w 79"/>
                  <a:gd name="T1" fmla="*/ 8 h 12"/>
                  <a:gd name="T2" fmla="*/ 74 w 79"/>
                  <a:gd name="T3" fmla="*/ 6 h 12"/>
                  <a:gd name="T4" fmla="*/ 68 w 79"/>
                  <a:gd name="T5" fmla="*/ 6 h 12"/>
                  <a:gd name="T6" fmla="*/ 62 w 79"/>
                  <a:gd name="T7" fmla="*/ 4 h 12"/>
                  <a:gd name="T8" fmla="*/ 59 w 79"/>
                  <a:gd name="T9" fmla="*/ 4 h 12"/>
                  <a:gd name="T10" fmla="*/ 55 w 79"/>
                  <a:gd name="T11" fmla="*/ 4 h 12"/>
                  <a:gd name="T12" fmla="*/ 51 w 79"/>
                  <a:gd name="T13" fmla="*/ 4 h 12"/>
                  <a:gd name="T14" fmla="*/ 47 w 79"/>
                  <a:gd name="T15" fmla="*/ 2 h 12"/>
                  <a:gd name="T16" fmla="*/ 45 w 79"/>
                  <a:gd name="T17" fmla="*/ 2 h 12"/>
                  <a:gd name="T18" fmla="*/ 41 w 79"/>
                  <a:gd name="T19" fmla="*/ 2 h 12"/>
                  <a:gd name="T20" fmla="*/ 38 w 79"/>
                  <a:gd name="T21" fmla="*/ 2 h 12"/>
                  <a:gd name="T22" fmla="*/ 34 w 79"/>
                  <a:gd name="T23" fmla="*/ 2 h 12"/>
                  <a:gd name="T24" fmla="*/ 30 w 79"/>
                  <a:gd name="T25" fmla="*/ 0 h 12"/>
                  <a:gd name="T26" fmla="*/ 24 w 79"/>
                  <a:gd name="T27" fmla="*/ 2 h 12"/>
                  <a:gd name="T28" fmla="*/ 19 w 79"/>
                  <a:gd name="T29" fmla="*/ 2 h 12"/>
                  <a:gd name="T30" fmla="*/ 13 w 79"/>
                  <a:gd name="T31" fmla="*/ 2 h 12"/>
                  <a:gd name="T32" fmla="*/ 7 w 79"/>
                  <a:gd name="T33" fmla="*/ 4 h 12"/>
                  <a:gd name="T34" fmla="*/ 0 w 79"/>
                  <a:gd name="T35" fmla="*/ 6 h 12"/>
                  <a:gd name="T36" fmla="*/ 3 w 79"/>
                  <a:gd name="T37" fmla="*/ 12 h 12"/>
                  <a:gd name="T38" fmla="*/ 11 w 79"/>
                  <a:gd name="T39" fmla="*/ 12 h 12"/>
                  <a:gd name="T40" fmla="*/ 17 w 79"/>
                  <a:gd name="T41" fmla="*/ 10 h 12"/>
                  <a:gd name="T42" fmla="*/ 21 w 79"/>
                  <a:gd name="T43" fmla="*/ 10 h 12"/>
                  <a:gd name="T44" fmla="*/ 26 w 79"/>
                  <a:gd name="T45" fmla="*/ 8 h 12"/>
                  <a:gd name="T46" fmla="*/ 30 w 79"/>
                  <a:gd name="T47" fmla="*/ 8 h 12"/>
                  <a:gd name="T48" fmla="*/ 32 w 79"/>
                  <a:gd name="T49" fmla="*/ 8 h 12"/>
                  <a:gd name="T50" fmla="*/ 36 w 79"/>
                  <a:gd name="T51" fmla="*/ 8 h 12"/>
                  <a:gd name="T52" fmla="*/ 40 w 79"/>
                  <a:gd name="T53" fmla="*/ 10 h 12"/>
                  <a:gd name="T54" fmla="*/ 41 w 79"/>
                  <a:gd name="T55" fmla="*/ 10 h 12"/>
                  <a:gd name="T56" fmla="*/ 45 w 79"/>
                  <a:gd name="T57" fmla="*/ 10 h 12"/>
                  <a:gd name="T58" fmla="*/ 49 w 79"/>
                  <a:gd name="T59" fmla="*/ 10 h 12"/>
                  <a:gd name="T60" fmla="*/ 53 w 79"/>
                  <a:gd name="T61" fmla="*/ 12 h 12"/>
                  <a:gd name="T62" fmla="*/ 57 w 79"/>
                  <a:gd name="T63" fmla="*/ 12 h 12"/>
                  <a:gd name="T64" fmla="*/ 62 w 79"/>
                  <a:gd name="T65" fmla="*/ 12 h 12"/>
                  <a:gd name="T66" fmla="*/ 66 w 79"/>
                  <a:gd name="T67" fmla="*/ 12 h 12"/>
                  <a:gd name="T68" fmla="*/ 74 w 79"/>
                  <a:gd name="T69" fmla="*/ 12 h 12"/>
                  <a:gd name="T70" fmla="*/ 68 w 79"/>
                  <a:gd name="T71" fmla="*/ 8 h 12"/>
                  <a:gd name="T72" fmla="*/ 79 w 79"/>
                  <a:gd name="T73" fmla="*/ 8 h 12"/>
                  <a:gd name="T74" fmla="*/ 79 w 79"/>
                  <a:gd name="T75" fmla="*/ 6 h 12"/>
                  <a:gd name="T76" fmla="*/ 74 w 79"/>
                  <a:gd name="T77" fmla="*/ 6 h 12"/>
                  <a:gd name="T78" fmla="*/ 79 w 79"/>
                  <a:gd name="T79" fmla="*/ 8 h 1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9"/>
                  <a:gd name="T121" fmla="*/ 0 h 12"/>
                  <a:gd name="T122" fmla="*/ 79 w 79"/>
                  <a:gd name="T123" fmla="*/ 12 h 1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9" h="12">
                    <a:moveTo>
                      <a:pt x="79" y="8"/>
                    </a:moveTo>
                    <a:lnTo>
                      <a:pt x="74" y="6"/>
                    </a:lnTo>
                    <a:lnTo>
                      <a:pt x="68" y="6"/>
                    </a:lnTo>
                    <a:lnTo>
                      <a:pt x="62" y="4"/>
                    </a:lnTo>
                    <a:lnTo>
                      <a:pt x="59" y="4"/>
                    </a:lnTo>
                    <a:lnTo>
                      <a:pt x="55" y="4"/>
                    </a:lnTo>
                    <a:lnTo>
                      <a:pt x="51" y="4"/>
                    </a:lnTo>
                    <a:lnTo>
                      <a:pt x="47" y="2"/>
                    </a:lnTo>
                    <a:lnTo>
                      <a:pt x="45" y="2"/>
                    </a:lnTo>
                    <a:lnTo>
                      <a:pt x="41" y="2"/>
                    </a:lnTo>
                    <a:lnTo>
                      <a:pt x="38" y="2"/>
                    </a:lnTo>
                    <a:lnTo>
                      <a:pt x="34" y="2"/>
                    </a:lnTo>
                    <a:lnTo>
                      <a:pt x="30" y="0"/>
                    </a:lnTo>
                    <a:lnTo>
                      <a:pt x="24" y="2"/>
                    </a:lnTo>
                    <a:lnTo>
                      <a:pt x="19" y="2"/>
                    </a:lnTo>
                    <a:lnTo>
                      <a:pt x="13" y="2"/>
                    </a:lnTo>
                    <a:lnTo>
                      <a:pt x="7" y="4"/>
                    </a:lnTo>
                    <a:lnTo>
                      <a:pt x="0" y="6"/>
                    </a:lnTo>
                    <a:lnTo>
                      <a:pt x="3" y="12"/>
                    </a:lnTo>
                    <a:lnTo>
                      <a:pt x="11" y="12"/>
                    </a:lnTo>
                    <a:lnTo>
                      <a:pt x="17" y="10"/>
                    </a:lnTo>
                    <a:lnTo>
                      <a:pt x="21" y="10"/>
                    </a:lnTo>
                    <a:lnTo>
                      <a:pt x="26" y="8"/>
                    </a:lnTo>
                    <a:lnTo>
                      <a:pt x="30" y="8"/>
                    </a:lnTo>
                    <a:lnTo>
                      <a:pt x="32" y="8"/>
                    </a:lnTo>
                    <a:lnTo>
                      <a:pt x="36" y="8"/>
                    </a:lnTo>
                    <a:lnTo>
                      <a:pt x="40" y="10"/>
                    </a:lnTo>
                    <a:lnTo>
                      <a:pt x="41" y="10"/>
                    </a:lnTo>
                    <a:lnTo>
                      <a:pt x="45" y="10"/>
                    </a:lnTo>
                    <a:lnTo>
                      <a:pt x="49" y="10"/>
                    </a:lnTo>
                    <a:lnTo>
                      <a:pt x="53" y="12"/>
                    </a:lnTo>
                    <a:lnTo>
                      <a:pt x="57" y="12"/>
                    </a:lnTo>
                    <a:lnTo>
                      <a:pt x="62" y="12"/>
                    </a:lnTo>
                    <a:lnTo>
                      <a:pt x="66" y="12"/>
                    </a:lnTo>
                    <a:lnTo>
                      <a:pt x="74" y="12"/>
                    </a:lnTo>
                    <a:lnTo>
                      <a:pt x="68" y="8"/>
                    </a:lnTo>
                    <a:lnTo>
                      <a:pt x="79" y="8"/>
                    </a:lnTo>
                    <a:lnTo>
                      <a:pt x="79" y="6"/>
                    </a:lnTo>
                    <a:lnTo>
                      <a:pt x="74" y="6"/>
                    </a:lnTo>
                    <a:lnTo>
                      <a:pt x="79" y="8"/>
                    </a:lnTo>
                    <a:close/>
                  </a:path>
                </a:pathLst>
              </a:custGeom>
              <a:solidFill>
                <a:srgbClr val="063DE8"/>
              </a:solidFill>
              <a:ln w="9525">
                <a:noFill/>
                <a:round/>
                <a:headEnd/>
                <a:tailEnd/>
              </a:ln>
            </p:spPr>
            <p:txBody>
              <a:bodyPr/>
              <a:lstStyle/>
              <a:p>
                <a:endParaRPr lang="pt-BR"/>
              </a:p>
            </p:txBody>
          </p:sp>
          <p:sp>
            <p:nvSpPr>
              <p:cNvPr id="21868" name="Freeform 802"/>
              <p:cNvSpPr>
                <a:spLocks/>
              </p:cNvSpPr>
              <p:nvPr/>
            </p:nvSpPr>
            <p:spPr bwMode="auto">
              <a:xfrm>
                <a:off x="4069" y="1909"/>
                <a:ext cx="40" cy="21"/>
              </a:xfrm>
              <a:custGeom>
                <a:avLst/>
                <a:gdLst>
                  <a:gd name="T0" fmla="*/ 40 w 40"/>
                  <a:gd name="T1" fmla="*/ 17 h 21"/>
                  <a:gd name="T2" fmla="*/ 34 w 40"/>
                  <a:gd name="T3" fmla="*/ 13 h 21"/>
                  <a:gd name="T4" fmla="*/ 34 w 40"/>
                  <a:gd name="T5" fmla="*/ 13 h 21"/>
                  <a:gd name="T6" fmla="*/ 30 w 40"/>
                  <a:gd name="T7" fmla="*/ 11 h 21"/>
                  <a:gd name="T8" fmla="*/ 27 w 40"/>
                  <a:gd name="T9" fmla="*/ 10 h 21"/>
                  <a:gd name="T10" fmla="*/ 21 w 40"/>
                  <a:gd name="T11" fmla="*/ 6 h 21"/>
                  <a:gd name="T12" fmla="*/ 17 w 40"/>
                  <a:gd name="T13" fmla="*/ 4 h 21"/>
                  <a:gd name="T14" fmla="*/ 13 w 40"/>
                  <a:gd name="T15" fmla="*/ 2 h 21"/>
                  <a:gd name="T16" fmla="*/ 11 w 40"/>
                  <a:gd name="T17" fmla="*/ 0 h 21"/>
                  <a:gd name="T18" fmla="*/ 11 w 40"/>
                  <a:gd name="T19" fmla="*/ 0 h 21"/>
                  <a:gd name="T20" fmla="*/ 0 w 40"/>
                  <a:gd name="T21" fmla="*/ 0 h 21"/>
                  <a:gd name="T22" fmla="*/ 2 w 40"/>
                  <a:gd name="T23" fmla="*/ 4 h 21"/>
                  <a:gd name="T24" fmla="*/ 4 w 40"/>
                  <a:gd name="T25" fmla="*/ 6 h 21"/>
                  <a:gd name="T26" fmla="*/ 8 w 40"/>
                  <a:gd name="T27" fmla="*/ 10 h 21"/>
                  <a:gd name="T28" fmla="*/ 13 w 40"/>
                  <a:gd name="T29" fmla="*/ 11 h 21"/>
                  <a:gd name="T30" fmla="*/ 19 w 40"/>
                  <a:gd name="T31" fmla="*/ 15 h 21"/>
                  <a:gd name="T32" fmla="*/ 25 w 40"/>
                  <a:gd name="T33" fmla="*/ 17 h 21"/>
                  <a:gd name="T34" fmla="*/ 28 w 40"/>
                  <a:gd name="T35" fmla="*/ 19 h 21"/>
                  <a:gd name="T36" fmla="*/ 34 w 40"/>
                  <a:gd name="T37" fmla="*/ 21 h 21"/>
                  <a:gd name="T38" fmla="*/ 28 w 40"/>
                  <a:gd name="T39" fmla="*/ 17 h 21"/>
                  <a:gd name="T40" fmla="*/ 40 w 40"/>
                  <a:gd name="T41" fmla="*/ 17 h 21"/>
                  <a:gd name="T42" fmla="*/ 40 w 40"/>
                  <a:gd name="T43" fmla="*/ 13 h 21"/>
                  <a:gd name="T44" fmla="*/ 34 w 40"/>
                  <a:gd name="T45" fmla="*/ 13 h 21"/>
                  <a:gd name="T46" fmla="*/ 40 w 40"/>
                  <a:gd name="T47" fmla="*/ 17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0"/>
                  <a:gd name="T73" fmla="*/ 0 h 21"/>
                  <a:gd name="T74" fmla="*/ 40 w 40"/>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0" h="21">
                    <a:moveTo>
                      <a:pt x="40" y="17"/>
                    </a:moveTo>
                    <a:lnTo>
                      <a:pt x="34" y="13"/>
                    </a:lnTo>
                    <a:lnTo>
                      <a:pt x="30" y="11"/>
                    </a:lnTo>
                    <a:lnTo>
                      <a:pt x="27" y="10"/>
                    </a:lnTo>
                    <a:lnTo>
                      <a:pt x="21" y="6"/>
                    </a:lnTo>
                    <a:lnTo>
                      <a:pt x="17" y="4"/>
                    </a:lnTo>
                    <a:lnTo>
                      <a:pt x="13" y="2"/>
                    </a:lnTo>
                    <a:lnTo>
                      <a:pt x="11" y="0"/>
                    </a:lnTo>
                    <a:lnTo>
                      <a:pt x="0" y="0"/>
                    </a:lnTo>
                    <a:lnTo>
                      <a:pt x="2" y="4"/>
                    </a:lnTo>
                    <a:lnTo>
                      <a:pt x="4" y="6"/>
                    </a:lnTo>
                    <a:lnTo>
                      <a:pt x="8" y="10"/>
                    </a:lnTo>
                    <a:lnTo>
                      <a:pt x="13" y="11"/>
                    </a:lnTo>
                    <a:lnTo>
                      <a:pt x="19" y="15"/>
                    </a:lnTo>
                    <a:lnTo>
                      <a:pt x="25" y="17"/>
                    </a:lnTo>
                    <a:lnTo>
                      <a:pt x="28" y="19"/>
                    </a:lnTo>
                    <a:lnTo>
                      <a:pt x="34" y="21"/>
                    </a:lnTo>
                    <a:lnTo>
                      <a:pt x="28" y="17"/>
                    </a:lnTo>
                    <a:lnTo>
                      <a:pt x="40" y="17"/>
                    </a:lnTo>
                    <a:lnTo>
                      <a:pt x="40" y="13"/>
                    </a:lnTo>
                    <a:lnTo>
                      <a:pt x="34" y="13"/>
                    </a:lnTo>
                    <a:lnTo>
                      <a:pt x="40" y="17"/>
                    </a:lnTo>
                    <a:close/>
                  </a:path>
                </a:pathLst>
              </a:custGeom>
              <a:solidFill>
                <a:srgbClr val="063DE8"/>
              </a:solidFill>
              <a:ln w="9525">
                <a:noFill/>
                <a:round/>
                <a:headEnd/>
                <a:tailEnd/>
              </a:ln>
            </p:spPr>
            <p:txBody>
              <a:bodyPr/>
              <a:lstStyle/>
              <a:p>
                <a:endParaRPr lang="pt-BR"/>
              </a:p>
            </p:txBody>
          </p:sp>
          <p:sp>
            <p:nvSpPr>
              <p:cNvPr id="21869" name="Freeform 803"/>
              <p:cNvSpPr>
                <a:spLocks/>
              </p:cNvSpPr>
              <p:nvPr/>
            </p:nvSpPr>
            <p:spPr bwMode="auto">
              <a:xfrm>
                <a:off x="4097" y="1911"/>
                <a:ext cx="133" cy="40"/>
              </a:xfrm>
              <a:custGeom>
                <a:avLst/>
                <a:gdLst>
                  <a:gd name="T0" fmla="*/ 122 w 133"/>
                  <a:gd name="T1" fmla="*/ 4 h 40"/>
                  <a:gd name="T2" fmla="*/ 124 w 133"/>
                  <a:gd name="T3" fmla="*/ 0 h 40"/>
                  <a:gd name="T4" fmla="*/ 122 w 133"/>
                  <a:gd name="T5" fmla="*/ 2 h 40"/>
                  <a:gd name="T6" fmla="*/ 118 w 133"/>
                  <a:gd name="T7" fmla="*/ 4 h 40"/>
                  <a:gd name="T8" fmla="*/ 112 w 133"/>
                  <a:gd name="T9" fmla="*/ 6 h 40"/>
                  <a:gd name="T10" fmla="*/ 105 w 133"/>
                  <a:gd name="T11" fmla="*/ 9 h 40"/>
                  <a:gd name="T12" fmla="*/ 95 w 133"/>
                  <a:gd name="T13" fmla="*/ 13 h 40"/>
                  <a:gd name="T14" fmla="*/ 86 w 133"/>
                  <a:gd name="T15" fmla="*/ 19 h 40"/>
                  <a:gd name="T16" fmla="*/ 74 w 133"/>
                  <a:gd name="T17" fmla="*/ 23 h 40"/>
                  <a:gd name="T18" fmla="*/ 63 w 133"/>
                  <a:gd name="T19" fmla="*/ 26 h 40"/>
                  <a:gd name="T20" fmla="*/ 54 w 133"/>
                  <a:gd name="T21" fmla="*/ 30 h 40"/>
                  <a:gd name="T22" fmla="*/ 42 w 133"/>
                  <a:gd name="T23" fmla="*/ 32 h 40"/>
                  <a:gd name="T24" fmla="*/ 33 w 133"/>
                  <a:gd name="T25" fmla="*/ 34 h 40"/>
                  <a:gd name="T26" fmla="*/ 25 w 133"/>
                  <a:gd name="T27" fmla="*/ 32 h 40"/>
                  <a:gd name="T28" fmla="*/ 19 w 133"/>
                  <a:gd name="T29" fmla="*/ 32 h 40"/>
                  <a:gd name="T30" fmla="*/ 16 w 133"/>
                  <a:gd name="T31" fmla="*/ 28 h 40"/>
                  <a:gd name="T32" fmla="*/ 14 w 133"/>
                  <a:gd name="T33" fmla="*/ 23 h 40"/>
                  <a:gd name="T34" fmla="*/ 12 w 133"/>
                  <a:gd name="T35" fmla="*/ 15 h 40"/>
                  <a:gd name="T36" fmla="*/ 0 w 133"/>
                  <a:gd name="T37" fmla="*/ 15 h 40"/>
                  <a:gd name="T38" fmla="*/ 2 w 133"/>
                  <a:gd name="T39" fmla="*/ 25 h 40"/>
                  <a:gd name="T40" fmla="*/ 6 w 133"/>
                  <a:gd name="T41" fmla="*/ 32 h 40"/>
                  <a:gd name="T42" fmla="*/ 14 w 133"/>
                  <a:gd name="T43" fmla="*/ 38 h 40"/>
                  <a:gd name="T44" fmla="*/ 23 w 133"/>
                  <a:gd name="T45" fmla="*/ 40 h 40"/>
                  <a:gd name="T46" fmla="*/ 35 w 133"/>
                  <a:gd name="T47" fmla="*/ 40 h 40"/>
                  <a:gd name="T48" fmla="*/ 46 w 133"/>
                  <a:gd name="T49" fmla="*/ 40 h 40"/>
                  <a:gd name="T50" fmla="*/ 57 w 133"/>
                  <a:gd name="T51" fmla="*/ 36 h 40"/>
                  <a:gd name="T52" fmla="*/ 69 w 133"/>
                  <a:gd name="T53" fmla="*/ 32 h 40"/>
                  <a:gd name="T54" fmla="*/ 80 w 133"/>
                  <a:gd name="T55" fmla="*/ 28 h 40"/>
                  <a:gd name="T56" fmla="*/ 92 w 133"/>
                  <a:gd name="T57" fmla="*/ 25 h 40"/>
                  <a:gd name="T58" fmla="*/ 103 w 133"/>
                  <a:gd name="T59" fmla="*/ 19 h 40"/>
                  <a:gd name="T60" fmla="*/ 112 w 133"/>
                  <a:gd name="T61" fmla="*/ 15 h 40"/>
                  <a:gd name="T62" fmla="*/ 120 w 133"/>
                  <a:gd name="T63" fmla="*/ 11 h 40"/>
                  <a:gd name="T64" fmla="*/ 126 w 133"/>
                  <a:gd name="T65" fmla="*/ 9 h 40"/>
                  <a:gd name="T66" fmla="*/ 130 w 133"/>
                  <a:gd name="T67" fmla="*/ 8 h 40"/>
                  <a:gd name="T68" fmla="*/ 131 w 133"/>
                  <a:gd name="T69" fmla="*/ 6 h 40"/>
                  <a:gd name="T70" fmla="*/ 133 w 133"/>
                  <a:gd name="T71" fmla="*/ 4 h 40"/>
                  <a:gd name="T72" fmla="*/ 131 w 133"/>
                  <a:gd name="T73" fmla="*/ 6 h 40"/>
                  <a:gd name="T74" fmla="*/ 133 w 133"/>
                  <a:gd name="T75" fmla="*/ 6 h 40"/>
                  <a:gd name="T76" fmla="*/ 133 w 133"/>
                  <a:gd name="T77" fmla="*/ 4 h 40"/>
                  <a:gd name="T78" fmla="*/ 122 w 133"/>
                  <a:gd name="T79" fmla="*/ 4 h 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3"/>
                  <a:gd name="T121" fmla="*/ 0 h 40"/>
                  <a:gd name="T122" fmla="*/ 133 w 133"/>
                  <a:gd name="T123" fmla="*/ 40 h 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3" h="40">
                    <a:moveTo>
                      <a:pt x="122" y="4"/>
                    </a:moveTo>
                    <a:lnTo>
                      <a:pt x="124" y="0"/>
                    </a:lnTo>
                    <a:lnTo>
                      <a:pt x="122" y="2"/>
                    </a:lnTo>
                    <a:lnTo>
                      <a:pt x="118" y="4"/>
                    </a:lnTo>
                    <a:lnTo>
                      <a:pt x="112" y="6"/>
                    </a:lnTo>
                    <a:lnTo>
                      <a:pt x="105" y="9"/>
                    </a:lnTo>
                    <a:lnTo>
                      <a:pt x="95" y="13"/>
                    </a:lnTo>
                    <a:lnTo>
                      <a:pt x="86" y="19"/>
                    </a:lnTo>
                    <a:lnTo>
                      <a:pt x="74" y="23"/>
                    </a:lnTo>
                    <a:lnTo>
                      <a:pt x="63" y="26"/>
                    </a:lnTo>
                    <a:lnTo>
                      <a:pt x="54" y="30"/>
                    </a:lnTo>
                    <a:lnTo>
                      <a:pt x="42" y="32"/>
                    </a:lnTo>
                    <a:lnTo>
                      <a:pt x="33" y="34"/>
                    </a:lnTo>
                    <a:lnTo>
                      <a:pt x="25" y="32"/>
                    </a:lnTo>
                    <a:lnTo>
                      <a:pt x="19" y="32"/>
                    </a:lnTo>
                    <a:lnTo>
                      <a:pt x="16" y="28"/>
                    </a:lnTo>
                    <a:lnTo>
                      <a:pt x="14" y="23"/>
                    </a:lnTo>
                    <a:lnTo>
                      <a:pt x="12" y="15"/>
                    </a:lnTo>
                    <a:lnTo>
                      <a:pt x="0" y="15"/>
                    </a:lnTo>
                    <a:lnTo>
                      <a:pt x="2" y="25"/>
                    </a:lnTo>
                    <a:lnTo>
                      <a:pt x="6" y="32"/>
                    </a:lnTo>
                    <a:lnTo>
                      <a:pt x="14" y="38"/>
                    </a:lnTo>
                    <a:lnTo>
                      <a:pt x="23" y="40"/>
                    </a:lnTo>
                    <a:lnTo>
                      <a:pt x="35" y="40"/>
                    </a:lnTo>
                    <a:lnTo>
                      <a:pt x="46" y="40"/>
                    </a:lnTo>
                    <a:lnTo>
                      <a:pt x="57" y="36"/>
                    </a:lnTo>
                    <a:lnTo>
                      <a:pt x="69" y="32"/>
                    </a:lnTo>
                    <a:lnTo>
                      <a:pt x="80" y="28"/>
                    </a:lnTo>
                    <a:lnTo>
                      <a:pt x="92" y="25"/>
                    </a:lnTo>
                    <a:lnTo>
                      <a:pt x="103" y="19"/>
                    </a:lnTo>
                    <a:lnTo>
                      <a:pt x="112" y="15"/>
                    </a:lnTo>
                    <a:lnTo>
                      <a:pt x="120" y="11"/>
                    </a:lnTo>
                    <a:lnTo>
                      <a:pt x="126" y="9"/>
                    </a:lnTo>
                    <a:lnTo>
                      <a:pt x="130" y="8"/>
                    </a:lnTo>
                    <a:lnTo>
                      <a:pt x="131" y="6"/>
                    </a:lnTo>
                    <a:lnTo>
                      <a:pt x="133" y="4"/>
                    </a:lnTo>
                    <a:lnTo>
                      <a:pt x="131" y="6"/>
                    </a:lnTo>
                    <a:lnTo>
                      <a:pt x="133" y="6"/>
                    </a:lnTo>
                    <a:lnTo>
                      <a:pt x="133" y="4"/>
                    </a:lnTo>
                    <a:lnTo>
                      <a:pt x="122" y="4"/>
                    </a:lnTo>
                    <a:close/>
                  </a:path>
                </a:pathLst>
              </a:custGeom>
              <a:solidFill>
                <a:srgbClr val="063DE8"/>
              </a:solidFill>
              <a:ln w="9525">
                <a:noFill/>
                <a:round/>
                <a:headEnd/>
                <a:tailEnd/>
              </a:ln>
            </p:spPr>
            <p:txBody>
              <a:bodyPr/>
              <a:lstStyle/>
              <a:p>
                <a:endParaRPr lang="pt-BR"/>
              </a:p>
            </p:txBody>
          </p:sp>
          <p:sp>
            <p:nvSpPr>
              <p:cNvPr id="21870" name="Freeform 804"/>
              <p:cNvSpPr>
                <a:spLocks/>
              </p:cNvSpPr>
              <p:nvPr/>
            </p:nvSpPr>
            <p:spPr bwMode="auto">
              <a:xfrm>
                <a:off x="4145" y="1879"/>
                <a:ext cx="85" cy="36"/>
              </a:xfrm>
              <a:custGeom>
                <a:avLst/>
                <a:gdLst>
                  <a:gd name="T0" fmla="*/ 0 w 85"/>
                  <a:gd name="T1" fmla="*/ 3 h 36"/>
                  <a:gd name="T2" fmla="*/ 6 w 85"/>
                  <a:gd name="T3" fmla="*/ 7 h 36"/>
                  <a:gd name="T4" fmla="*/ 11 w 85"/>
                  <a:gd name="T5" fmla="*/ 7 h 36"/>
                  <a:gd name="T6" fmla="*/ 15 w 85"/>
                  <a:gd name="T7" fmla="*/ 9 h 36"/>
                  <a:gd name="T8" fmla="*/ 21 w 85"/>
                  <a:gd name="T9" fmla="*/ 9 h 36"/>
                  <a:gd name="T10" fmla="*/ 26 w 85"/>
                  <a:gd name="T11" fmla="*/ 9 h 36"/>
                  <a:gd name="T12" fmla="*/ 32 w 85"/>
                  <a:gd name="T13" fmla="*/ 11 h 36"/>
                  <a:gd name="T14" fmla="*/ 36 w 85"/>
                  <a:gd name="T15" fmla="*/ 13 h 36"/>
                  <a:gd name="T16" fmla="*/ 44 w 85"/>
                  <a:gd name="T17" fmla="*/ 15 h 36"/>
                  <a:gd name="T18" fmla="*/ 49 w 85"/>
                  <a:gd name="T19" fmla="*/ 17 h 36"/>
                  <a:gd name="T20" fmla="*/ 55 w 85"/>
                  <a:gd name="T21" fmla="*/ 19 h 36"/>
                  <a:gd name="T22" fmla="*/ 59 w 85"/>
                  <a:gd name="T23" fmla="*/ 21 h 36"/>
                  <a:gd name="T24" fmla="*/ 64 w 85"/>
                  <a:gd name="T25" fmla="*/ 22 h 36"/>
                  <a:gd name="T26" fmla="*/ 66 w 85"/>
                  <a:gd name="T27" fmla="*/ 24 h 36"/>
                  <a:gd name="T28" fmla="*/ 70 w 85"/>
                  <a:gd name="T29" fmla="*/ 28 h 36"/>
                  <a:gd name="T30" fmla="*/ 72 w 85"/>
                  <a:gd name="T31" fmla="*/ 30 h 36"/>
                  <a:gd name="T32" fmla="*/ 74 w 85"/>
                  <a:gd name="T33" fmla="*/ 32 h 36"/>
                  <a:gd name="T34" fmla="*/ 74 w 85"/>
                  <a:gd name="T35" fmla="*/ 36 h 36"/>
                  <a:gd name="T36" fmla="*/ 85 w 85"/>
                  <a:gd name="T37" fmla="*/ 36 h 36"/>
                  <a:gd name="T38" fmla="*/ 85 w 85"/>
                  <a:gd name="T39" fmla="*/ 32 h 36"/>
                  <a:gd name="T40" fmla="*/ 83 w 85"/>
                  <a:gd name="T41" fmla="*/ 26 h 36"/>
                  <a:gd name="T42" fmla="*/ 80 w 85"/>
                  <a:gd name="T43" fmla="*/ 24 h 36"/>
                  <a:gd name="T44" fmla="*/ 76 w 85"/>
                  <a:gd name="T45" fmla="*/ 21 h 36"/>
                  <a:gd name="T46" fmla="*/ 70 w 85"/>
                  <a:gd name="T47" fmla="*/ 17 h 36"/>
                  <a:gd name="T48" fmla="*/ 66 w 85"/>
                  <a:gd name="T49" fmla="*/ 15 h 36"/>
                  <a:gd name="T50" fmla="*/ 61 w 85"/>
                  <a:gd name="T51" fmla="*/ 11 h 36"/>
                  <a:gd name="T52" fmla="*/ 55 w 85"/>
                  <a:gd name="T53" fmla="*/ 9 h 36"/>
                  <a:gd name="T54" fmla="*/ 47 w 85"/>
                  <a:gd name="T55" fmla="*/ 7 h 36"/>
                  <a:gd name="T56" fmla="*/ 42 w 85"/>
                  <a:gd name="T57" fmla="*/ 5 h 36"/>
                  <a:gd name="T58" fmla="*/ 36 w 85"/>
                  <a:gd name="T59" fmla="*/ 3 h 36"/>
                  <a:gd name="T60" fmla="*/ 28 w 85"/>
                  <a:gd name="T61" fmla="*/ 3 h 36"/>
                  <a:gd name="T62" fmla="*/ 23 w 85"/>
                  <a:gd name="T63" fmla="*/ 2 h 36"/>
                  <a:gd name="T64" fmla="*/ 17 w 85"/>
                  <a:gd name="T65" fmla="*/ 2 h 36"/>
                  <a:gd name="T66" fmla="*/ 11 w 85"/>
                  <a:gd name="T67" fmla="*/ 2 h 36"/>
                  <a:gd name="T68" fmla="*/ 6 w 85"/>
                  <a:gd name="T69" fmla="*/ 0 h 36"/>
                  <a:gd name="T70" fmla="*/ 13 w 85"/>
                  <a:gd name="T71" fmla="*/ 3 h 36"/>
                  <a:gd name="T72" fmla="*/ 0 w 85"/>
                  <a:gd name="T73" fmla="*/ 3 h 36"/>
                  <a:gd name="T74" fmla="*/ 0 w 85"/>
                  <a:gd name="T75" fmla="*/ 7 h 36"/>
                  <a:gd name="T76" fmla="*/ 6 w 85"/>
                  <a:gd name="T77" fmla="*/ 7 h 36"/>
                  <a:gd name="T78" fmla="*/ 0 w 85"/>
                  <a:gd name="T79" fmla="*/ 3 h 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5"/>
                  <a:gd name="T121" fmla="*/ 0 h 36"/>
                  <a:gd name="T122" fmla="*/ 85 w 85"/>
                  <a:gd name="T123" fmla="*/ 36 h 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5" h="36">
                    <a:moveTo>
                      <a:pt x="0" y="3"/>
                    </a:moveTo>
                    <a:lnTo>
                      <a:pt x="6" y="7"/>
                    </a:lnTo>
                    <a:lnTo>
                      <a:pt x="11" y="7"/>
                    </a:lnTo>
                    <a:lnTo>
                      <a:pt x="15" y="9"/>
                    </a:lnTo>
                    <a:lnTo>
                      <a:pt x="21" y="9"/>
                    </a:lnTo>
                    <a:lnTo>
                      <a:pt x="26" y="9"/>
                    </a:lnTo>
                    <a:lnTo>
                      <a:pt x="32" y="11"/>
                    </a:lnTo>
                    <a:lnTo>
                      <a:pt x="36" y="13"/>
                    </a:lnTo>
                    <a:lnTo>
                      <a:pt x="44" y="15"/>
                    </a:lnTo>
                    <a:lnTo>
                      <a:pt x="49" y="17"/>
                    </a:lnTo>
                    <a:lnTo>
                      <a:pt x="55" y="19"/>
                    </a:lnTo>
                    <a:lnTo>
                      <a:pt x="59" y="21"/>
                    </a:lnTo>
                    <a:lnTo>
                      <a:pt x="64" y="22"/>
                    </a:lnTo>
                    <a:lnTo>
                      <a:pt x="66" y="24"/>
                    </a:lnTo>
                    <a:lnTo>
                      <a:pt x="70" y="28"/>
                    </a:lnTo>
                    <a:lnTo>
                      <a:pt x="72" y="30"/>
                    </a:lnTo>
                    <a:lnTo>
                      <a:pt x="74" y="32"/>
                    </a:lnTo>
                    <a:lnTo>
                      <a:pt x="74" y="36"/>
                    </a:lnTo>
                    <a:lnTo>
                      <a:pt x="85" y="36"/>
                    </a:lnTo>
                    <a:lnTo>
                      <a:pt x="85" y="32"/>
                    </a:lnTo>
                    <a:lnTo>
                      <a:pt x="83" y="26"/>
                    </a:lnTo>
                    <a:lnTo>
                      <a:pt x="80" y="24"/>
                    </a:lnTo>
                    <a:lnTo>
                      <a:pt x="76" y="21"/>
                    </a:lnTo>
                    <a:lnTo>
                      <a:pt x="70" y="17"/>
                    </a:lnTo>
                    <a:lnTo>
                      <a:pt x="66" y="15"/>
                    </a:lnTo>
                    <a:lnTo>
                      <a:pt x="61" y="11"/>
                    </a:lnTo>
                    <a:lnTo>
                      <a:pt x="55" y="9"/>
                    </a:lnTo>
                    <a:lnTo>
                      <a:pt x="47" y="7"/>
                    </a:lnTo>
                    <a:lnTo>
                      <a:pt x="42" y="5"/>
                    </a:lnTo>
                    <a:lnTo>
                      <a:pt x="36" y="3"/>
                    </a:lnTo>
                    <a:lnTo>
                      <a:pt x="28" y="3"/>
                    </a:lnTo>
                    <a:lnTo>
                      <a:pt x="23" y="2"/>
                    </a:lnTo>
                    <a:lnTo>
                      <a:pt x="17" y="2"/>
                    </a:lnTo>
                    <a:lnTo>
                      <a:pt x="11" y="2"/>
                    </a:lnTo>
                    <a:lnTo>
                      <a:pt x="6" y="0"/>
                    </a:lnTo>
                    <a:lnTo>
                      <a:pt x="13" y="3"/>
                    </a:lnTo>
                    <a:lnTo>
                      <a:pt x="0" y="3"/>
                    </a:lnTo>
                    <a:lnTo>
                      <a:pt x="0" y="7"/>
                    </a:lnTo>
                    <a:lnTo>
                      <a:pt x="6" y="7"/>
                    </a:lnTo>
                    <a:lnTo>
                      <a:pt x="0" y="3"/>
                    </a:lnTo>
                    <a:close/>
                  </a:path>
                </a:pathLst>
              </a:custGeom>
              <a:solidFill>
                <a:srgbClr val="063DE8"/>
              </a:solidFill>
              <a:ln w="9525">
                <a:noFill/>
                <a:round/>
                <a:headEnd/>
                <a:tailEnd/>
              </a:ln>
            </p:spPr>
            <p:txBody>
              <a:bodyPr/>
              <a:lstStyle/>
              <a:p>
                <a:endParaRPr lang="pt-BR"/>
              </a:p>
            </p:txBody>
          </p:sp>
          <p:sp>
            <p:nvSpPr>
              <p:cNvPr id="21871" name="Freeform 805"/>
              <p:cNvSpPr>
                <a:spLocks/>
              </p:cNvSpPr>
              <p:nvPr/>
            </p:nvSpPr>
            <p:spPr bwMode="auto">
              <a:xfrm>
                <a:off x="4145" y="1848"/>
                <a:ext cx="138" cy="34"/>
              </a:xfrm>
              <a:custGeom>
                <a:avLst/>
                <a:gdLst>
                  <a:gd name="T0" fmla="*/ 125 w 138"/>
                  <a:gd name="T1" fmla="*/ 6 h 34"/>
                  <a:gd name="T2" fmla="*/ 131 w 138"/>
                  <a:gd name="T3" fmla="*/ 2 h 34"/>
                  <a:gd name="T4" fmla="*/ 121 w 138"/>
                  <a:gd name="T5" fmla="*/ 2 h 34"/>
                  <a:gd name="T6" fmla="*/ 110 w 138"/>
                  <a:gd name="T7" fmla="*/ 2 h 34"/>
                  <a:gd name="T8" fmla="*/ 101 w 138"/>
                  <a:gd name="T9" fmla="*/ 0 h 34"/>
                  <a:gd name="T10" fmla="*/ 89 w 138"/>
                  <a:gd name="T11" fmla="*/ 0 h 34"/>
                  <a:gd name="T12" fmla="*/ 78 w 138"/>
                  <a:gd name="T13" fmla="*/ 0 h 34"/>
                  <a:gd name="T14" fmla="*/ 68 w 138"/>
                  <a:gd name="T15" fmla="*/ 0 h 34"/>
                  <a:gd name="T16" fmla="*/ 57 w 138"/>
                  <a:gd name="T17" fmla="*/ 0 h 34"/>
                  <a:gd name="T18" fmla="*/ 47 w 138"/>
                  <a:gd name="T19" fmla="*/ 2 h 34"/>
                  <a:gd name="T20" fmla="*/ 38 w 138"/>
                  <a:gd name="T21" fmla="*/ 2 h 34"/>
                  <a:gd name="T22" fmla="*/ 28 w 138"/>
                  <a:gd name="T23" fmla="*/ 4 h 34"/>
                  <a:gd name="T24" fmla="*/ 21 w 138"/>
                  <a:gd name="T25" fmla="*/ 8 h 34"/>
                  <a:gd name="T26" fmla="*/ 15 w 138"/>
                  <a:gd name="T27" fmla="*/ 12 h 34"/>
                  <a:gd name="T28" fmla="*/ 8 w 138"/>
                  <a:gd name="T29" fmla="*/ 15 h 34"/>
                  <a:gd name="T30" fmla="*/ 4 w 138"/>
                  <a:gd name="T31" fmla="*/ 21 h 34"/>
                  <a:gd name="T32" fmla="*/ 2 w 138"/>
                  <a:gd name="T33" fmla="*/ 27 h 34"/>
                  <a:gd name="T34" fmla="*/ 0 w 138"/>
                  <a:gd name="T35" fmla="*/ 34 h 34"/>
                  <a:gd name="T36" fmla="*/ 13 w 138"/>
                  <a:gd name="T37" fmla="*/ 34 h 34"/>
                  <a:gd name="T38" fmla="*/ 13 w 138"/>
                  <a:gd name="T39" fmla="*/ 29 h 34"/>
                  <a:gd name="T40" fmla="*/ 15 w 138"/>
                  <a:gd name="T41" fmla="*/ 23 h 34"/>
                  <a:gd name="T42" fmla="*/ 19 w 138"/>
                  <a:gd name="T43" fmla="*/ 19 h 34"/>
                  <a:gd name="T44" fmla="*/ 23 w 138"/>
                  <a:gd name="T45" fmla="*/ 15 h 34"/>
                  <a:gd name="T46" fmla="*/ 28 w 138"/>
                  <a:gd name="T47" fmla="*/ 14 h 34"/>
                  <a:gd name="T48" fmla="*/ 34 w 138"/>
                  <a:gd name="T49" fmla="*/ 12 h 34"/>
                  <a:gd name="T50" fmla="*/ 42 w 138"/>
                  <a:gd name="T51" fmla="*/ 10 h 34"/>
                  <a:gd name="T52" fmla="*/ 49 w 138"/>
                  <a:gd name="T53" fmla="*/ 10 h 34"/>
                  <a:gd name="T54" fmla="*/ 59 w 138"/>
                  <a:gd name="T55" fmla="*/ 8 h 34"/>
                  <a:gd name="T56" fmla="*/ 68 w 138"/>
                  <a:gd name="T57" fmla="*/ 8 h 34"/>
                  <a:gd name="T58" fmla="*/ 78 w 138"/>
                  <a:gd name="T59" fmla="*/ 8 h 34"/>
                  <a:gd name="T60" fmla="*/ 89 w 138"/>
                  <a:gd name="T61" fmla="*/ 8 h 34"/>
                  <a:gd name="T62" fmla="*/ 101 w 138"/>
                  <a:gd name="T63" fmla="*/ 8 h 34"/>
                  <a:gd name="T64" fmla="*/ 110 w 138"/>
                  <a:gd name="T65" fmla="*/ 8 h 34"/>
                  <a:gd name="T66" fmla="*/ 121 w 138"/>
                  <a:gd name="T67" fmla="*/ 10 h 34"/>
                  <a:gd name="T68" fmla="*/ 131 w 138"/>
                  <a:gd name="T69" fmla="*/ 10 h 34"/>
                  <a:gd name="T70" fmla="*/ 138 w 138"/>
                  <a:gd name="T71" fmla="*/ 6 h 34"/>
                  <a:gd name="T72" fmla="*/ 131 w 138"/>
                  <a:gd name="T73" fmla="*/ 10 h 34"/>
                  <a:gd name="T74" fmla="*/ 138 w 138"/>
                  <a:gd name="T75" fmla="*/ 10 h 34"/>
                  <a:gd name="T76" fmla="*/ 138 w 138"/>
                  <a:gd name="T77" fmla="*/ 6 h 34"/>
                  <a:gd name="T78" fmla="*/ 125 w 138"/>
                  <a:gd name="T79" fmla="*/ 6 h 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8"/>
                  <a:gd name="T121" fmla="*/ 0 h 34"/>
                  <a:gd name="T122" fmla="*/ 138 w 138"/>
                  <a:gd name="T123" fmla="*/ 34 h 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8" h="34">
                    <a:moveTo>
                      <a:pt x="125" y="6"/>
                    </a:moveTo>
                    <a:lnTo>
                      <a:pt x="131" y="2"/>
                    </a:lnTo>
                    <a:lnTo>
                      <a:pt x="121" y="2"/>
                    </a:lnTo>
                    <a:lnTo>
                      <a:pt x="110" y="2"/>
                    </a:lnTo>
                    <a:lnTo>
                      <a:pt x="101" y="0"/>
                    </a:lnTo>
                    <a:lnTo>
                      <a:pt x="89" y="0"/>
                    </a:lnTo>
                    <a:lnTo>
                      <a:pt x="78" y="0"/>
                    </a:lnTo>
                    <a:lnTo>
                      <a:pt x="68" y="0"/>
                    </a:lnTo>
                    <a:lnTo>
                      <a:pt x="57" y="0"/>
                    </a:lnTo>
                    <a:lnTo>
                      <a:pt x="47" y="2"/>
                    </a:lnTo>
                    <a:lnTo>
                      <a:pt x="38" y="2"/>
                    </a:lnTo>
                    <a:lnTo>
                      <a:pt x="28" y="4"/>
                    </a:lnTo>
                    <a:lnTo>
                      <a:pt x="21" y="8"/>
                    </a:lnTo>
                    <a:lnTo>
                      <a:pt x="15" y="12"/>
                    </a:lnTo>
                    <a:lnTo>
                      <a:pt x="8" y="15"/>
                    </a:lnTo>
                    <a:lnTo>
                      <a:pt x="4" y="21"/>
                    </a:lnTo>
                    <a:lnTo>
                      <a:pt x="2" y="27"/>
                    </a:lnTo>
                    <a:lnTo>
                      <a:pt x="0" y="34"/>
                    </a:lnTo>
                    <a:lnTo>
                      <a:pt x="13" y="34"/>
                    </a:lnTo>
                    <a:lnTo>
                      <a:pt x="13" y="29"/>
                    </a:lnTo>
                    <a:lnTo>
                      <a:pt x="15" y="23"/>
                    </a:lnTo>
                    <a:lnTo>
                      <a:pt x="19" y="19"/>
                    </a:lnTo>
                    <a:lnTo>
                      <a:pt x="23" y="15"/>
                    </a:lnTo>
                    <a:lnTo>
                      <a:pt x="28" y="14"/>
                    </a:lnTo>
                    <a:lnTo>
                      <a:pt x="34" y="12"/>
                    </a:lnTo>
                    <a:lnTo>
                      <a:pt x="42" y="10"/>
                    </a:lnTo>
                    <a:lnTo>
                      <a:pt x="49" y="10"/>
                    </a:lnTo>
                    <a:lnTo>
                      <a:pt x="59" y="8"/>
                    </a:lnTo>
                    <a:lnTo>
                      <a:pt x="68" y="8"/>
                    </a:lnTo>
                    <a:lnTo>
                      <a:pt x="78" y="8"/>
                    </a:lnTo>
                    <a:lnTo>
                      <a:pt x="89" y="8"/>
                    </a:lnTo>
                    <a:lnTo>
                      <a:pt x="101" y="8"/>
                    </a:lnTo>
                    <a:lnTo>
                      <a:pt x="110" y="8"/>
                    </a:lnTo>
                    <a:lnTo>
                      <a:pt x="121" y="10"/>
                    </a:lnTo>
                    <a:lnTo>
                      <a:pt x="131" y="10"/>
                    </a:lnTo>
                    <a:lnTo>
                      <a:pt x="138" y="6"/>
                    </a:lnTo>
                    <a:lnTo>
                      <a:pt x="131" y="10"/>
                    </a:lnTo>
                    <a:lnTo>
                      <a:pt x="138" y="10"/>
                    </a:lnTo>
                    <a:lnTo>
                      <a:pt x="138" y="6"/>
                    </a:lnTo>
                    <a:lnTo>
                      <a:pt x="125" y="6"/>
                    </a:lnTo>
                    <a:close/>
                  </a:path>
                </a:pathLst>
              </a:custGeom>
              <a:solidFill>
                <a:srgbClr val="063DE8"/>
              </a:solidFill>
              <a:ln w="9525">
                <a:noFill/>
                <a:round/>
                <a:headEnd/>
                <a:tailEnd/>
              </a:ln>
            </p:spPr>
            <p:txBody>
              <a:bodyPr/>
              <a:lstStyle/>
              <a:p>
                <a:endParaRPr lang="pt-BR"/>
              </a:p>
            </p:txBody>
          </p:sp>
          <p:sp>
            <p:nvSpPr>
              <p:cNvPr id="21872" name="Freeform 806"/>
              <p:cNvSpPr>
                <a:spLocks/>
              </p:cNvSpPr>
              <p:nvPr/>
            </p:nvSpPr>
            <p:spPr bwMode="auto">
              <a:xfrm>
                <a:off x="4270" y="1841"/>
                <a:ext cx="29" cy="13"/>
              </a:xfrm>
              <a:custGeom>
                <a:avLst/>
                <a:gdLst>
                  <a:gd name="T0" fmla="*/ 23 w 29"/>
                  <a:gd name="T1" fmla="*/ 0 h 13"/>
                  <a:gd name="T2" fmla="*/ 15 w 29"/>
                  <a:gd name="T3" fmla="*/ 3 h 13"/>
                  <a:gd name="T4" fmla="*/ 17 w 29"/>
                  <a:gd name="T5" fmla="*/ 3 h 13"/>
                  <a:gd name="T6" fmla="*/ 15 w 29"/>
                  <a:gd name="T7" fmla="*/ 3 h 13"/>
                  <a:gd name="T8" fmla="*/ 15 w 29"/>
                  <a:gd name="T9" fmla="*/ 3 h 13"/>
                  <a:gd name="T10" fmla="*/ 13 w 29"/>
                  <a:gd name="T11" fmla="*/ 5 h 13"/>
                  <a:gd name="T12" fmla="*/ 8 w 29"/>
                  <a:gd name="T13" fmla="*/ 5 h 13"/>
                  <a:gd name="T14" fmla="*/ 6 w 29"/>
                  <a:gd name="T15" fmla="*/ 7 h 13"/>
                  <a:gd name="T16" fmla="*/ 2 w 29"/>
                  <a:gd name="T17" fmla="*/ 9 h 13"/>
                  <a:gd name="T18" fmla="*/ 0 w 29"/>
                  <a:gd name="T19" fmla="*/ 13 h 13"/>
                  <a:gd name="T20" fmla="*/ 13 w 29"/>
                  <a:gd name="T21" fmla="*/ 13 h 13"/>
                  <a:gd name="T22" fmla="*/ 12 w 29"/>
                  <a:gd name="T23" fmla="*/ 13 h 13"/>
                  <a:gd name="T24" fmla="*/ 13 w 29"/>
                  <a:gd name="T25" fmla="*/ 13 h 13"/>
                  <a:gd name="T26" fmla="*/ 13 w 29"/>
                  <a:gd name="T27" fmla="*/ 13 h 13"/>
                  <a:gd name="T28" fmla="*/ 15 w 29"/>
                  <a:gd name="T29" fmla="*/ 11 h 13"/>
                  <a:gd name="T30" fmla="*/ 19 w 29"/>
                  <a:gd name="T31" fmla="*/ 11 h 13"/>
                  <a:gd name="T32" fmla="*/ 23 w 29"/>
                  <a:gd name="T33" fmla="*/ 9 h 13"/>
                  <a:gd name="T34" fmla="*/ 27 w 29"/>
                  <a:gd name="T35" fmla="*/ 7 h 13"/>
                  <a:gd name="T36" fmla="*/ 29 w 29"/>
                  <a:gd name="T37" fmla="*/ 3 h 13"/>
                  <a:gd name="T38" fmla="*/ 23 w 29"/>
                  <a:gd name="T39" fmla="*/ 7 h 13"/>
                  <a:gd name="T40" fmla="*/ 23 w 29"/>
                  <a:gd name="T41" fmla="*/ 0 h 13"/>
                  <a:gd name="T42" fmla="*/ 15 w 29"/>
                  <a:gd name="T43" fmla="*/ 0 h 13"/>
                  <a:gd name="T44" fmla="*/ 15 w 29"/>
                  <a:gd name="T45" fmla="*/ 3 h 13"/>
                  <a:gd name="T46" fmla="*/ 23 w 29"/>
                  <a:gd name="T47" fmla="*/ 0 h 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
                  <a:gd name="T73" fmla="*/ 0 h 13"/>
                  <a:gd name="T74" fmla="*/ 29 w 29"/>
                  <a:gd name="T75" fmla="*/ 13 h 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 h="13">
                    <a:moveTo>
                      <a:pt x="23" y="0"/>
                    </a:moveTo>
                    <a:lnTo>
                      <a:pt x="15" y="3"/>
                    </a:lnTo>
                    <a:lnTo>
                      <a:pt x="17" y="3"/>
                    </a:lnTo>
                    <a:lnTo>
                      <a:pt x="15" y="3"/>
                    </a:lnTo>
                    <a:lnTo>
                      <a:pt x="13" y="5"/>
                    </a:lnTo>
                    <a:lnTo>
                      <a:pt x="8" y="5"/>
                    </a:lnTo>
                    <a:lnTo>
                      <a:pt x="6" y="7"/>
                    </a:lnTo>
                    <a:lnTo>
                      <a:pt x="2" y="9"/>
                    </a:lnTo>
                    <a:lnTo>
                      <a:pt x="0" y="13"/>
                    </a:lnTo>
                    <a:lnTo>
                      <a:pt x="13" y="13"/>
                    </a:lnTo>
                    <a:lnTo>
                      <a:pt x="12" y="13"/>
                    </a:lnTo>
                    <a:lnTo>
                      <a:pt x="13" y="13"/>
                    </a:lnTo>
                    <a:lnTo>
                      <a:pt x="15" y="11"/>
                    </a:lnTo>
                    <a:lnTo>
                      <a:pt x="19" y="11"/>
                    </a:lnTo>
                    <a:lnTo>
                      <a:pt x="23" y="9"/>
                    </a:lnTo>
                    <a:lnTo>
                      <a:pt x="27" y="7"/>
                    </a:lnTo>
                    <a:lnTo>
                      <a:pt x="29" y="3"/>
                    </a:lnTo>
                    <a:lnTo>
                      <a:pt x="23" y="7"/>
                    </a:lnTo>
                    <a:lnTo>
                      <a:pt x="23" y="0"/>
                    </a:lnTo>
                    <a:lnTo>
                      <a:pt x="15" y="0"/>
                    </a:lnTo>
                    <a:lnTo>
                      <a:pt x="15" y="3"/>
                    </a:lnTo>
                    <a:lnTo>
                      <a:pt x="23" y="0"/>
                    </a:lnTo>
                    <a:close/>
                  </a:path>
                </a:pathLst>
              </a:custGeom>
              <a:solidFill>
                <a:srgbClr val="063DE8"/>
              </a:solidFill>
              <a:ln w="9525">
                <a:noFill/>
                <a:round/>
                <a:headEnd/>
                <a:tailEnd/>
              </a:ln>
            </p:spPr>
            <p:txBody>
              <a:bodyPr/>
              <a:lstStyle/>
              <a:p>
                <a:endParaRPr lang="pt-BR"/>
              </a:p>
            </p:txBody>
          </p:sp>
          <p:sp>
            <p:nvSpPr>
              <p:cNvPr id="21873" name="Freeform 807"/>
              <p:cNvSpPr>
                <a:spLocks/>
              </p:cNvSpPr>
              <p:nvPr/>
            </p:nvSpPr>
            <p:spPr bwMode="auto">
              <a:xfrm>
                <a:off x="4293" y="1841"/>
                <a:ext cx="17" cy="7"/>
              </a:xfrm>
              <a:custGeom>
                <a:avLst/>
                <a:gdLst>
                  <a:gd name="T0" fmla="*/ 8 w 17"/>
                  <a:gd name="T1" fmla="*/ 0 h 7"/>
                  <a:gd name="T2" fmla="*/ 13 w 17"/>
                  <a:gd name="T3" fmla="*/ 0 h 7"/>
                  <a:gd name="T4" fmla="*/ 9 w 17"/>
                  <a:gd name="T5" fmla="*/ 0 h 7"/>
                  <a:gd name="T6" fmla="*/ 8 w 17"/>
                  <a:gd name="T7" fmla="*/ 0 h 7"/>
                  <a:gd name="T8" fmla="*/ 6 w 17"/>
                  <a:gd name="T9" fmla="*/ 0 h 7"/>
                  <a:gd name="T10" fmla="*/ 4 w 17"/>
                  <a:gd name="T11" fmla="*/ 0 h 7"/>
                  <a:gd name="T12" fmla="*/ 2 w 17"/>
                  <a:gd name="T13" fmla="*/ 0 h 7"/>
                  <a:gd name="T14" fmla="*/ 0 w 17"/>
                  <a:gd name="T15" fmla="*/ 0 h 7"/>
                  <a:gd name="T16" fmla="*/ 0 w 17"/>
                  <a:gd name="T17" fmla="*/ 2 h 7"/>
                  <a:gd name="T18" fmla="*/ 0 w 17"/>
                  <a:gd name="T19" fmla="*/ 2 h 7"/>
                  <a:gd name="T20" fmla="*/ 0 w 17"/>
                  <a:gd name="T21" fmla="*/ 7 h 7"/>
                  <a:gd name="T22" fmla="*/ 2 w 17"/>
                  <a:gd name="T23" fmla="*/ 7 h 7"/>
                  <a:gd name="T24" fmla="*/ 4 w 17"/>
                  <a:gd name="T25" fmla="*/ 7 h 7"/>
                  <a:gd name="T26" fmla="*/ 6 w 17"/>
                  <a:gd name="T27" fmla="*/ 7 h 7"/>
                  <a:gd name="T28" fmla="*/ 8 w 17"/>
                  <a:gd name="T29" fmla="*/ 7 h 7"/>
                  <a:gd name="T30" fmla="*/ 9 w 17"/>
                  <a:gd name="T31" fmla="*/ 5 h 7"/>
                  <a:gd name="T32" fmla="*/ 11 w 17"/>
                  <a:gd name="T33" fmla="*/ 5 h 7"/>
                  <a:gd name="T34" fmla="*/ 11 w 17"/>
                  <a:gd name="T35" fmla="*/ 5 h 7"/>
                  <a:gd name="T36" fmla="*/ 13 w 17"/>
                  <a:gd name="T37" fmla="*/ 5 h 7"/>
                  <a:gd name="T38" fmla="*/ 17 w 17"/>
                  <a:gd name="T39" fmla="*/ 5 h 7"/>
                  <a:gd name="T40" fmla="*/ 13 w 17"/>
                  <a:gd name="T41" fmla="*/ 5 h 7"/>
                  <a:gd name="T42" fmla="*/ 15 w 17"/>
                  <a:gd name="T43" fmla="*/ 5 h 7"/>
                  <a:gd name="T44" fmla="*/ 17 w 17"/>
                  <a:gd name="T45" fmla="*/ 5 h 7"/>
                  <a:gd name="T46" fmla="*/ 8 w 17"/>
                  <a:gd name="T47" fmla="*/ 0 h 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
                  <a:gd name="T73" fmla="*/ 0 h 7"/>
                  <a:gd name="T74" fmla="*/ 17 w 17"/>
                  <a:gd name="T75" fmla="*/ 7 h 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 h="7">
                    <a:moveTo>
                      <a:pt x="8" y="0"/>
                    </a:moveTo>
                    <a:lnTo>
                      <a:pt x="13" y="0"/>
                    </a:lnTo>
                    <a:lnTo>
                      <a:pt x="9" y="0"/>
                    </a:lnTo>
                    <a:lnTo>
                      <a:pt x="8" y="0"/>
                    </a:lnTo>
                    <a:lnTo>
                      <a:pt x="6" y="0"/>
                    </a:lnTo>
                    <a:lnTo>
                      <a:pt x="4" y="0"/>
                    </a:lnTo>
                    <a:lnTo>
                      <a:pt x="2" y="0"/>
                    </a:lnTo>
                    <a:lnTo>
                      <a:pt x="0" y="0"/>
                    </a:lnTo>
                    <a:lnTo>
                      <a:pt x="0" y="2"/>
                    </a:lnTo>
                    <a:lnTo>
                      <a:pt x="0" y="7"/>
                    </a:lnTo>
                    <a:lnTo>
                      <a:pt x="2" y="7"/>
                    </a:lnTo>
                    <a:lnTo>
                      <a:pt x="4" y="7"/>
                    </a:lnTo>
                    <a:lnTo>
                      <a:pt x="6" y="7"/>
                    </a:lnTo>
                    <a:lnTo>
                      <a:pt x="8" y="7"/>
                    </a:lnTo>
                    <a:lnTo>
                      <a:pt x="9" y="5"/>
                    </a:lnTo>
                    <a:lnTo>
                      <a:pt x="11" y="5"/>
                    </a:lnTo>
                    <a:lnTo>
                      <a:pt x="13" y="5"/>
                    </a:lnTo>
                    <a:lnTo>
                      <a:pt x="17" y="5"/>
                    </a:lnTo>
                    <a:lnTo>
                      <a:pt x="13" y="5"/>
                    </a:lnTo>
                    <a:lnTo>
                      <a:pt x="15" y="5"/>
                    </a:lnTo>
                    <a:lnTo>
                      <a:pt x="17" y="5"/>
                    </a:lnTo>
                    <a:lnTo>
                      <a:pt x="8" y="0"/>
                    </a:lnTo>
                    <a:close/>
                  </a:path>
                </a:pathLst>
              </a:custGeom>
              <a:solidFill>
                <a:srgbClr val="063DE8"/>
              </a:solidFill>
              <a:ln w="9525">
                <a:noFill/>
                <a:round/>
                <a:headEnd/>
                <a:tailEnd/>
              </a:ln>
            </p:spPr>
            <p:txBody>
              <a:bodyPr/>
              <a:lstStyle/>
              <a:p>
                <a:endParaRPr lang="pt-BR"/>
              </a:p>
            </p:txBody>
          </p:sp>
          <p:sp>
            <p:nvSpPr>
              <p:cNvPr id="21874" name="Freeform 808"/>
              <p:cNvSpPr>
                <a:spLocks/>
              </p:cNvSpPr>
              <p:nvPr/>
            </p:nvSpPr>
            <p:spPr bwMode="auto">
              <a:xfrm>
                <a:off x="4301" y="1839"/>
                <a:ext cx="11" cy="5"/>
              </a:xfrm>
              <a:custGeom>
                <a:avLst/>
                <a:gdLst>
                  <a:gd name="T0" fmla="*/ 3 w 11"/>
                  <a:gd name="T1" fmla="*/ 0 h 5"/>
                  <a:gd name="T2" fmla="*/ 3 w 11"/>
                  <a:gd name="T3" fmla="*/ 0 h 5"/>
                  <a:gd name="T4" fmla="*/ 0 w 11"/>
                  <a:gd name="T5" fmla="*/ 2 h 5"/>
                  <a:gd name="T6" fmla="*/ 9 w 11"/>
                  <a:gd name="T7" fmla="*/ 5 h 5"/>
                  <a:gd name="T8" fmla="*/ 11 w 11"/>
                  <a:gd name="T9" fmla="*/ 4 h 5"/>
                  <a:gd name="T10" fmla="*/ 3 w 11"/>
                  <a:gd name="T11" fmla="*/ 0 h 5"/>
                  <a:gd name="T12" fmla="*/ 0 60000 65536"/>
                  <a:gd name="T13" fmla="*/ 0 60000 65536"/>
                  <a:gd name="T14" fmla="*/ 0 60000 65536"/>
                  <a:gd name="T15" fmla="*/ 0 60000 65536"/>
                  <a:gd name="T16" fmla="*/ 0 60000 65536"/>
                  <a:gd name="T17" fmla="*/ 0 60000 65536"/>
                  <a:gd name="T18" fmla="*/ 0 w 11"/>
                  <a:gd name="T19" fmla="*/ 0 h 5"/>
                  <a:gd name="T20" fmla="*/ 11 w 11"/>
                  <a:gd name="T21" fmla="*/ 5 h 5"/>
                </a:gdLst>
                <a:ahLst/>
                <a:cxnLst>
                  <a:cxn ang="T12">
                    <a:pos x="T0" y="T1"/>
                  </a:cxn>
                  <a:cxn ang="T13">
                    <a:pos x="T2" y="T3"/>
                  </a:cxn>
                  <a:cxn ang="T14">
                    <a:pos x="T4" y="T5"/>
                  </a:cxn>
                  <a:cxn ang="T15">
                    <a:pos x="T6" y="T7"/>
                  </a:cxn>
                  <a:cxn ang="T16">
                    <a:pos x="T8" y="T9"/>
                  </a:cxn>
                  <a:cxn ang="T17">
                    <a:pos x="T10" y="T11"/>
                  </a:cxn>
                </a:cxnLst>
                <a:rect l="T18" t="T19" r="T20" b="T21"/>
                <a:pathLst>
                  <a:path w="11" h="5">
                    <a:moveTo>
                      <a:pt x="3" y="0"/>
                    </a:moveTo>
                    <a:lnTo>
                      <a:pt x="3" y="0"/>
                    </a:lnTo>
                    <a:lnTo>
                      <a:pt x="0" y="2"/>
                    </a:lnTo>
                    <a:lnTo>
                      <a:pt x="9" y="5"/>
                    </a:lnTo>
                    <a:lnTo>
                      <a:pt x="11" y="4"/>
                    </a:lnTo>
                    <a:lnTo>
                      <a:pt x="3" y="0"/>
                    </a:lnTo>
                    <a:close/>
                  </a:path>
                </a:pathLst>
              </a:custGeom>
              <a:solidFill>
                <a:srgbClr val="063DE8"/>
              </a:solidFill>
              <a:ln w="9525">
                <a:noFill/>
                <a:round/>
                <a:headEnd/>
                <a:tailEnd/>
              </a:ln>
            </p:spPr>
            <p:txBody>
              <a:bodyPr/>
              <a:lstStyle/>
              <a:p>
                <a:endParaRPr lang="pt-BR"/>
              </a:p>
            </p:txBody>
          </p:sp>
          <p:sp>
            <p:nvSpPr>
              <p:cNvPr id="21875" name="Freeform 809"/>
              <p:cNvSpPr>
                <a:spLocks/>
              </p:cNvSpPr>
              <p:nvPr/>
            </p:nvSpPr>
            <p:spPr bwMode="auto">
              <a:xfrm>
                <a:off x="4304" y="1837"/>
                <a:ext cx="12" cy="7"/>
              </a:xfrm>
              <a:custGeom>
                <a:avLst/>
                <a:gdLst>
                  <a:gd name="T0" fmla="*/ 8 w 12"/>
                  <a:gd name="T1" fmla="*/ 2 h 7"/>
                  <a:gd name="T2" fmla="*/ 4 w 12"/>
                  <a:gd name="T3" fmla="*/ 0 h 7"/>
                  <a:gd name="T4" fmla="*/ 0 w 12"/>
                  <a:gd name="T5" fmla="*/ 2 h 7"/>
                  <a:gd name="T6" fmla="*/ 8 w 12"/>
                  <a:gd name="T7" fmla="*/ 7 h 7"/>
                  <a:gd name="T8" fmla="*/ 12 w 12"/>
                  <a:gd name="T9" fmla="*/ 6 h 7"/>
                  <a:gd name="T10" fmla="*/ 8 w 12"/>
                  <a:gd name="T11" fmla="*/ 2 h 7"/>
                  <a:gd name="T12" fmla="*/ 0 60000 65536"/>
                  <a:gd name="T13" fmla="*/ 0 60000 65536"/>
                  <a:gd name="T14" fmla="*/ 0 60000 65536"/>
                  <a:gd name="T15" fmla="*/ 0 60000 65536"/>
                  <a:gd name="T16" fmla="*/ 0 60000 65536"/>
                  <a:gd name="T17" fmla="*/ 0 60000 65536"/>
                  <a:gd name="T18" fmla="*/ 0 w 12"/>
                  <a:gd name="T19" fmla="*/ 0 h 7"/>
                  <a:gd name="T20" fmla="*/ 12 w 12"/>
                  <a:gd name="T21" fmla="*/ 7 h 7"/>
                </a:gdLst>
                <a:ahLst/>
                <a:cxnLst>
                  <a:cxn ang="T12">
                    <a:pos x="T0" y="T1"/>
                  </a:cxn>
                  <a:cxn ang="T13">
                    <a:pos x="T2" y="T3"/>
                  </a:cxn>
                  <a:cxn ang="T14">
                    <a:pos x="T4" y="T5"/>
                  </a:cxn>
                  <a:cxn ang="T15">
                    <a:pos x="T6" y="T7"/>
                  </a:cxn>
                  <a:cxn ang="T16">
                    <a:pos x="T8" y="T9"/>
                  </a:cxn>
                  <a:cxn ang="T17">
                    <a:pos x="T10" y="T11"/>
                  </a:cxn>
                </a:cxnLst>
                <a:rect l="T18" t="T19" r="T20" b="T21"/>
                <a:pathLst>
                  <a:path w="12" h="7">
                    <a:moveTo>
                      <a:pt x="8" y="2"/>
                    </a:moveTo>
                    <a:lnTo>
                      <a:pt x="4" y="0"/>
                    </a:lnTo>
                    <a:lnTo>
                      <a:pt x="0" y="2"/>
                    </a:lnTo>
                    <a:lnTo>
                      <a:pt x="8" y="7"/>
                    </a:lnTo>
                    <a:lnTo>
                      <a:pt x="12" y="6"/>
                    </a:lnTo>
                    <a:lnTo>
                      <a:pt x="8" y="2"/>
                    </a:lnTo>
                    <a:close/>
                  </a:path>
                </a:pathLst>
              </a:custGeom>
              <a:solidFill>
                <a:srgbClr val="063DE8"/>
              </a:solidFill>
              <a:ln w="9525">
                <a:noFill/>
                <a:round/>
                <a:headEnd/>
                <a:tailEnd/>
              </a:ln>
            </p:spPr>
            <p:txBody>
              <a:bodyPr/>
              <a:lstStyle/>
              <a:p>
                <a:endParaRPr lang="pt-BR"/>
              </a:p>
            </p:txBody>
          </p:sp>
          <p:sp>
            <p:nvSpPr>
              <p:cNvPr id="21876" name="Freeform 810"/>
              <p:cNvSpPr>
                <a:spLocks/>
              </p:cNvSpPr>
              <p:nvPr/>
            </p:nvSpPr>
            <p:spPr bwMode="auto">
              <a:xfrm>
                <a:off x="4498" y="1315"/>
                <a:ext cx="123" cy="93"/>
              </a:xfrm>
              <a:custGeom>
                <a:avLst/>
                <a:gdLst>
                  <a:gd name="T0" fmla="*/ 6 w 123"/>
                  <a:gd name="T1" fmla="*/ 0 h 93"/>
                  <a:gd name="T2" fmla="*/ 0 w 123"/>
                  <a:gd name="T3" fmla="*/ 4 h 93"/>
                  <a:gd name="T4" fmla="*/ 2 w 123"/>
                  <a:gd name="T5" fmla="*/ 11 h 93"/>
                  <a:gd name="T6" fmla="*/ 4 w 123"/>
                  <a:gd name="T7" fmla="*/ 21 h 93"/>
                  <a:gd name="T8" fmla="*/ 6 w 123"/>
                  <a:gd name="T9" fmla="*/ 29 h 93"/>
                  <a:gd name="T10" fmla="*/ 11 w 123"/>
                  <a:gd name="T11" fmla="*/ 34 h 93"/>
                  <a:gd name="T12" fmla="*/ 17 w 123"/>
                  <a:gd name="T13" fmla="*/ 40 h 93"/>
                  <a:gd name="T14" fmla="*/ 25 w 123"/>
                  <a:gd name="T15" fmla="*/ 46 h 93"/>
                  <a:gd name="T16" fmla="*/ 32 w 123"/>
                  <a:gd name="T17" fmla="*/ 51 h 93"/>
                  <a:gd name="T18" fmla="*/ 40 w 123"/>
                  <a:gd name="T19" fmla="*/ 57 h 93"/>
                  <a:gd name="T20" fmla="*/ 49 w 123"/>
                  <a:gd name="T21" fmla="*/ 61 h 93"/>
                  <a:gd name="T22" fmla="*/ 59 w 123"/>
                  <a:gd name="T23" fmla="*/ 65 h 93"/>
                  <a:gd name="T24" fmla="*/ 68 w 123"/>
                  <a:gd name="T25" fmla="*/ 68 h 93"/>
                  <a:gd name="T26" fmla="*/ 78 w 123"/>
                  <a:gd name="T27" fmla="*/ 74 h 93"/>
                  <a:gd name="T28" fmla="*/ 87 w 123"/>
                  <a:gd name="T29" fmla="*/ 78 h 93"/>
                  <a:gd name="T30" fmla="*/ 97 w 123"/>
                  <a:gd name="T31" fmla="*/ 82 h 93"/>
                  <a:gd name="T32" fmla="*/ 106 w 123"/>
                  <a:gd name="T33" fmla="*/ 87 h 93"/>
                  <a:gd name="T34" fmla="*/ 114 w 123"/>
                  <a:gd name="T35" fmla="*/ 93 h 93"/>
                  <a:gd name="T36" fmla="*/ 123 w 123"/>
                  <a:gd name="T37" fmla="*/ 87 h 93"/>
                  <a:gd name="T38" fmla="*/ 114 w 123"/>
                  <a:gd name="T39" fmla="*/ 82 h 93"/>
                  <a:gd name="T40" fmla="*/ 102 w 123"/>
                  <a:gd name="T41" fmla="*/ 76 h 93"/>
                  <a:gd name="T42" fmla="*/ 93 w 123"/>
                  <a:gd name="T43" fmla="*/ 72 h 93"/>
                  <a:gd name="T44" fmla="*/ 83 w 123"/>
                  <a:gd name="T45" fmla="*/ 66 h 93"/>
                  <a:gd name="T46" fmla="*/ 74 w 123"/>
                  <a:gd name="T47" fmla="*/ 63 h 93"/>
                  <a:gd name="T48" fmla="*/ 64 w 123"/>
                  <a:gd name="T49" fmla="*/ 59 h 93"/>
                  <a:gd name="T50" fmla="*/ 57 w 123"/>
                  <a:gd name="T51" fmla="*/ 55 h 93"/>
                  <a:gd name="T52" fmla="*/ 47 w 123"/>
                  <a:gd name="T53" fmla="*/ 51 h 93"/>
                  <a:gd name="T54" fmla="*/ 40 w 123"/>
                  <a:gd name="T55" fmla="*/ 46 h 93"/>
                  <a:gd name="T56" fmla="*/ 34 w 123"/>
                  <a:gd name="T57" fmla="*/ 42 h 93"/>
                  <a:gd name="T58" fmla="*/ 26 w 123"/>
                  <a:gd name="T59" fmla="*/ 36 h 93"/>
                  <a:gd name="T60" fmla="*/ 23 w 123"/>
                  <a:gd name="T61" fmla="*/ 32 h 93"/>
                  <a:gd name="T62" fmla="*/ 17 w 123"/>
                  <a:gd name="T63" fmla="*/ 25 h 93"/>
                  <a:gd name="T64" fmla="*/ 15 w 123"/>
                  <a:gd name="T65" fmla="*/ 19 h 93"/>
                  <a:gd name="T66" fmla="*/ 13 w 123"/>
                  <a:gd name="T67" fmla="*/ 11 h 93"/>
                  <a:gd name="T68" fmla="*/ 11 w 123"/>
                  <a:gd name="T69" fmla="*/ 4 h 93"/>
                  <a:gd name="T70" fmla="*/ 6 w 123"/>
                  <a:gd name="T71" fmla="*/ 8 h 93"/>
                  <a:gd name="T72" fmla="*/ 6 w 123"/>
                  <a:gd name="T73" fmla="*/ 0 h 93"/>
                  <a:gd name="T74" fmla="*/ 0 w 123"/>
                  <a:gd name="T75" fmla="*/ 0 h 93"/>
                  <a:gd name="T76" fmla="*/ 0 w 123"/>
                  <a:gd name="T77" fmla="*/ 4 h 93"/>
                  <a:gd name="T78" fmla="*/ 6 w 123"/>
                  <a:gd name="T79" fmla="*/ 0 h 9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3"/>
                  <a:gd name="T121" fmla="*/ 0 h 93"/>
                  <a:gd name="T122" fmla="*/ 123 w 123"/>
                  <a:gd name="T123" fmla="*/ 93 h 9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3" h="93">
                    <a:moveTo>
                      <a:pt x="6" y="0"/>
                    </a:moveTo>
                    <a:lnTo>
                      <a:pt x="0" y="4"/>
                    </a:lnTo>
                    <a:lnTo>
                      <a:pt x="2" y="11"/>
                    </a:lnTo>
                    <a:lnTo>
                      <a:pt x="4" y="21"/>
                    </a:lnTo>
                    <a:lnTo>
                      <a:pt x="6" y="29"/>
                    </a:lnTo>
                    <a:lnTo>
                      <a:pt x="11" y="34"/>
                    </a:lnTo>
                    <a:lnTo>
                      <a:pt x="17" y="40"/>
                    </a:lnTo>
                    <a:lnTo>
                      <a:pt x="25" y="46"/>
                    </a:lnTo>
                    <a:lnTo>
                      <a:pt x="32" y="51"/>
                    </a:lnTo>
                    <a:lnTo>
                      <a:pt x="40" y="57"/>
                    </a:lnTo>
                    <a:lnTo>
                      <a:pt x="49" y="61"/>
                    </a:lnTo>
                    <a:lnTo>
                      <a:pt x="59" y="65"/>
                    </a:lnTo>
                    <a:lnTo>
                      <a:pt x="68" y="68"/>
                    </a:lnTo>
                    <a:lnTo>
                      <a:pt x="78" y="74"/>
                    </a:lnTo>
                    <a:lnTo>
                      <a:pt x="87" y="78"/>
                    </a:lnTo>
                    <a:lnTo>
                      <a:pt x="97" y="82"/>
                    </a:lnTo>
                    <a:lnTo>
                      <a:pt x="106" y="87"/>
                    </a:lnTo>
                    <a:lnTo>
                      <a:pt x="114" y="93"/>
                    </a:lnTo>
                    <a:lnTo>
                      <a:pt x="123" y="87"/>
                    </a:lnTo>
                    <a:lnTo>
                      <a:pt x="114" y="82"/>
                    </a:lnTo>
                    <a:lnTo>
                      <a:pt x="102" y="76"/>
                    </a:lnTo>
                    <a:lnTo>
                      <a:pt x="93" y="72"/>
                    </a:lnTo>
                    <a:lnTo>
                      <a:pt x="83" y="66"/>
                    </a:lnTo>
                    <a:lnTo>
                      <a:pt x="74" y="63"/>
                    </a:lnTo>
                    <a:lnTo>
                      <a:pt x="64" y="59"/>
                    </a:lnTo>
                    <a:lnTo>
                      <a:pt x="57" y="55"/>
                    </a:lnTo>
                    <a:lnTo>
                      <a:pt x="47" y="51"/>
                    </a:lnTo>
                    <a:lnTo>
                      <a:pt x="40" y="46"/>
                    </a:lnTo>
                    <a:lnTo>
                      <a:pt x="34" y="42"/>
                    </a:lnTo>
                    <a:lnTo>
                      <a:pt x="26" y="36"/>
                    </a:lnTo>
                    <a:lnTo>
                      <a:pt x="23" y="32"/>
                    </a:lnTo>
                    <a:lnTo>
                      <a:pt x="17" y="25"/>
                    </a:lnTo>
                    <a:lnTo>
                      <a:pt x="15" y="19"/>
                    </a:lnTo>
                    <a:lnTo>
                      <a:pt x="13" y="11"/>
                    </a:lnTo>
                    <a:lnTo>
                      <a:pt x="11" y="4"/>
                    </a:lnTo>
                    <a:lnTo>
                      <a:pt x="6" y="8"/>
                    </a:lnTo>
                    <a:lnTo>
                      <a:pt x="6" y="0"/>
                    </a:lnTo>
                    <a:lnTo>
                      <a:pt x="0" y="0"/>
                    </a:lnTo>
                    <a:lnTo>
                      <a:pt x="0" y="4"/>
                    </a:lnTo>
                    <a:lnTo>
                      <a:pt x="6" y="0"/>
                    </a:lnTo>
                    <a:close/>
                  </a:path>
                </a:pathLst>
              </a:custGeom>
              <a:solidFill>
                <a:srgbClr val="063DE8"/>
              </a:solidFill>
              <a:ln w="9525">
                <a:noFill/>
                <a:round/>
                <a:headEnd/>
                <a:tailEnd/>
              </a:ln>
            </p:spPr>
            <p:txBody>
              <a:bodyPr/>
              <a:lstStyle/>
              <a:p>
                <a:endParaRPr lang="pt-BR"/>
              </a:p>
            </p:txBody>
          </p:sp>
          <p:sp>
            <p:nvSpPr>
              <p:cNvPr id="21877" name="Freeform 811"/>
              <p:cNvSpPr>
                <a:spLocks/>
              </p:cNvSpPr>
              <p:nvPr/>
            </p:nvSpPr>
            <p:spPr bwMode="auto">
              <a:xfrm>
                <a:off x="4504" y="1313"/>
                <a:ext cx="22" cy="10"/>
              </a:xfrm>
              <a:custGeom>
                <a:avLst/>
                <a:gdLst>
                  <a:gd name="T0" fmla="*/ 22 w 22"/>
                  <a:gd name="T1" fmla="*/ 2 h 10"/>
                  <a:gd name="T2" fmla="*/ 17 w 22"/>
                  <a:gd name="T3" fmla="*/ 0 h 10"/>
                  <a:gd name="T4" fmla="*/ 13 w 22"/>
                  <a:gd name="T5" fmla="*/ 0 h 10"/>
                  <a:gd name="T6" fmla="*/ 11 w 22"/>
                  <a:gd name="T7" fmla="*/ 0 h 10"/>
                  <a:gd name="T8" fmla="*/ 9 w 22"/>
                  <a:gd name="T9" fmla="*/ 0 h 10"/>
                  <a:gd name="T10" fmla="*/ 7 w 22"/>
                  <a:gd name="T11" fmla="*/ 0 h 10"/>
                  <a:gd name="T12" fmla="*/ 3 w 22"/>
                  <a:gd name="T13" fmla="*/ 2 h 10"/>
                  <a:gd name="T14" fmla="*/ 3 w 22"/>
                  <a:gd name="T15" fmla="*/ 2 h 10"/>
                  <a:gd name="T16" fmla="*/ 2 w 22"/>
                  <a:gd name="T17" fmla="*/ 2 h 10"/>
                  <a:gd name="T18" fmla="*/ 0 w 22"/>
                  <a:gd name="T19" fmla="*/ 2 h 10"/>
                  <a:gd name="T20" fmla="*/ 0 w 22"/>
                  <a:gd name="T21" fmla="*/ 10 h 10"/>
                  <a:gd name="T22" fmla="*/ 3 w 22"/>
                  <a:gd name="T23" fmla="*/ 10 h 10"/>
                  <a:gd name="T24" fmla="*/ 5 w 22"/>
                  <a:gd name="T25" fmla="*/ 10 h 10"/>
                  <a:gd name="T26" fmla="*/ 9 w 22"/>
                  <a:gd name="T27" fmla="*/ 8 h 10"/>
                  <a:gd name="T28" fmla="*/ 9 w 22"/>
                  <a:gd name="T29" fmla="*/ 8 h 10"/>
                  <a:gd name="T30" fmla="*/ 11 w 22"/>
                  <a:gd name="T31" fmla="*/ 8 h 10"/>
                  <a:gd name="T32" fmla="*/ 13 w 22"/>
                  <a:gd name="T33" fmla="*/ 8 h 10"/>
                  <a:gd name="T34" fmla="*/ 15 w 22"/>
                  <a:gd name="T35" fmla="*/ 8 h 10"/>
                  <a:gd name="T36" fmla="*/ 17 w 22"/>
                  <a:gd name="T37" fmla="*/ 8 h 10"/>
                  <a:gd name="T38" fmla="*/ 11 w 22"/>
                  <a:gd name="T39" fmla="*/ 4 h 10"/>
                  <a:gd name="T40" fmla="*/ 22 w 22"/>
                  <a:gd name="T41" fmla="*/ 2 h 10"/>
                  <a:gd name="T42" fmla="*/ 20 w 22"/>
                  <a:gd name="T43" fmla="*/ 0 h 10"/>
                  <a:gd name="T44" fmla="*/ 17 w 22"/>
                  <a:gd name="T45" fmla="*/ 0 h 10"/>
                  <a:gd name="T46" fmla="*/ 22 w 22"/>
                  <a:gd name="T47" fmla="*/ 2 h 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
                  <a:gd name="T73" fmla="*/ 0 h 10"/>
                  <a:gd name="T74" fmla="*/ 22 w 22"/>
                  <a:gd name="T75" fmla="*/ 10 h 1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 h="10">
                    <a:moveTo>
                      <a:pt x="22" y="2"/>
                    </a:moveTo>
                    <a:lnTo>
                      <a:pt x="17" y="0"/>
                    </a:lnTo>
                    <a:lnTo>
                      <a:pt x="13" y="0"/>
                    </a:lnTo>
                    <a:lnTo>
                      <a:pt x="11" y="0"/>
                    </a:lnTo>
                    <a:lnTo>
                      <a:pt x="9" y="0"/>
                    </a:lnTo>
                    <a:lnTo>
                      <a:pt x="7" y="0"/>
                    </a:lnTo>
                    <a:lnTo>
                      <a:pt x="3" y="2"/>
                    </a:lnTo>
                    <a:lnTo>
                      <a:pt x="2" y="2"/>
                    </a:lnTo>
                    <a:lnTo>
                      <a:pt x="0" y="2"/>
                    </a:lnTo>
                    <a:lnTo>
                      <a:pt x="0" y="10"/>
                    </a:lnTo>
                    <a:lnTo>
                      <a:pt x="3" y="10"/>
                    </a:lnTo>
                    <a:lnTo>
                      <a:pt x="5" y="10"/>
                    </a:lnTo>
                    <a:lnTo>
                      <a:pt x="9" y="8"/>
                    </a:lnTo>
                    <a:lnTo>
                      <a:pt x="11" y="8"/>
                    </a:lnTo>
                    <a:lnTo>
                      <a:pt x="13" y="8"/>
                    </a:lnTo>
                    <a:lnTo>
                      <a:pt x="15" y="8"/>
                    </a:lnTo>
                    <a:lnTo>
                      <a:pt x="17" y="8"/>
                    </a:lnTo>
                    <a:lnTo>
                      <a:pt x="11" y="4"/>
                    </a:lnTo>
                    <a:lnTo>
                      <a:pt x="22" y="2"/>
                    </a:lnTo>
                    <a:lnTo>
                      <a:pt x="20" y="0"/>
                    </a:lnTo>
                    <a:lnTo>
                      <a:pt x="17" y="0"/>
                    </a:lnTo>
                    <a:lnTo>
                      <a:pt x="22" y="2"/>
                    </a:lnTo>
                    <a:close/>
                  </a:path>
                </a:pathLst>
              </a:custGeom>
              <a:solidFill>
                <a:srgbClr val="063DE8"/>
              </a:solidFill>
              <a:ln w="9525">
                <a:noFill/>
                <a:round/>
                <a:headEnd/>
                <a:tailEnd/>
              </a:ln>
            </p:spPr>
            <p:txBody>
              <a:bodyPr/>
              <a:lstStyle/>
              <a:p>
                <a:endParaRPr lang="pt-BR"/>
              </a:p>
            </p:txBody>
          </p:sp>
          <p:sp>
            <p:nvSpPr>
              <p:cNvPr id="21878" name="Freeform 812"/>
              <p:cNvSpPr>
                <a:spLocks/>
              </p:cNvSpPr>
              <p:nvPr/>
            </p:nvSpPr>
            <p:spPr bwMode="auto">
              <a:xfrm>
                <a:off x="4515" y="1315"/>
                <a:ext cx="101" cy="17"/>
              </a:xfrm>
              <a:custGeom>
                <a:avLst/>
                <a:gdLst>
                  <a:gd name="T0" fmla="*/ 89 w 101"/>
                  <a:gd name="T1" fmla="*/ 10 h 17"/>
                  <a:gd name="T2" fmla="*/ 95 w 101"/>
                  <a:gd name="T3" fmla="*/ 6 h 17"/>
                  <a:gd name="T4" fmla="*/ 89 w 101"/>
                  <a:gd name="T5" fmla="*/ 6 h 17"/>
                  <a:gd name="T6" fmla="*/ 84 w 101"/>
                  <a:gd name="T7" fmla="*/ 6 h 17"/>
                  <a:gd name="T8" fmla="*/ 78 w 101"/>
                  <a:gd name="T9" fmla="*/ 8 h 17"/>
                  <a:gd name="T10" fmla="*/ 72 w 101"/>
                  <a:gd name="T11" fmla="*/ 8 h 17"/>
                  <a:gd name="T12" fmla="*/ 66 w 101"/>
                  <a:gd name="T13" fmla="*/ 10 h 17"/>
                  <a:gd name="T14" fmla="*/ 61 w 101"/>
                  <a:gd name="T15" fmla="*/ 10 h 17"/>
                  <a:gd name="T16" fmla="*/ 53 w 101"/>
                  <a:gd name="T17" fmla="*/ 10 h 17"/>
                  <a:gd name="T18" fmla="*/ 47 w 101"/>
                  <a:gd name="T19" fmla="*/ 11 h 17"/>
                  <a:gd name="T20" fmla="*/ 42 w 101"/>
                  <a:gd name="T21" fmla="*/ 11 h 17"/>
                  <a:gd name="T22" fmla="*/ 36 w 101"/>
                  <a:gd name="T23" fmla="*/ 11 h 17"/>
                  <a:gd name="T24" fmla="*/ 30 w 101"/>
                  <a:gd name="T25" fmla="*/ 10 h 17"/>
                  <a:gd name="T26" fmla="*/ 27 w 101"/>
                  <a:gd name="T27" fmla="*/ 10 h 17"/>
                  <a:gd name="T28" fmla="*/ 23 w 101"/>
                  <a:gd name="T29" fmla="*/ 8 h 17"/>
                  <a:gd name="T30" fmla="*/ 17 w 101"/>
                  <a:gd name="T31" fmla="*/ 6 h 17"/>
                  <a:gd name="T32" fmla="*/ 15 w 101"/>
                  <a:gd name="T33" fmla="*/ 4 h 17"/>
                  <a:gd name="T34" fmla="*/ 11 w 101"/>
                  <a:gd name="T35" fmla="*/ 0 h 17"/>
                  <a:gd name="T36" fmla="*/ 0 w 101"/>
                  <a:gd name="T37" fmla="*/ 4 h 17"/>
                  <a:gd name="T38" fmla="*/ 4 w 101"/>
                  <a:gd name="T39" fmla="*/ 8 h 17"/>
                  <a:gd name="T40" fmla="*/ 9 w 101"/>
                  <a:gd name="T41" fmla="*/ 11 h 17"/>
                  <a:gd name="T42" fmla="*/ 15 w 101"/>
                  <a:gd name="T43" fmla="*/ 13 h 17"/>
                  <a:gd name="T44" fmla="*/ 21 w 101"/>
                  <a:gd name="T45" fmla="*/ 15 h 17"/>
                  <a:gd name="T46" fmla="*/ 28 w 101"/>
                  <a:gd name="T47" fmla="*/ 17 h 17"/>
                  <a:gd name="T48" fmla="*/ 36 w 101"/>
                  <a:gd name="T49" fmla="*/ 17 h 17"/>
                  <a:gd name="T50" fmla="*/ 42 w 101"/>
                  <a:gd name="T51" fmla="*/ 17 h 17"/>
                  <a:gd name="T52" fmla="*/ 49 w 101"/>
                  <a:gd name="T53" fmla="*/ 17 h 17"/>
                  <a:gd name="T54" fmla="*/ 55 w 101"/>
                  <a:gd name="T55" fmla="*/ 17 h 17"/>
                  <a:gd name="T56" fmla="*/ 63 w 101"/>
                  <a:gd name="T57" fmla="*/ 17 h 17"/>
                  <a:gd name="T58" fmla="*/ 68 w 101"/>
                  <a:gd name="T59" fmla="*/ 15 h 17"/>
                  <a:gd name="T60" fmla="*/ 74 w 101"/>
                  <a:gd name="T61" fmla="*/ 15 h 17"/>
                  <a:gd name="T62" fmla="*/ 80 w 101"/>
                  <a:gd name="T63" fmla="*/ 13 h 17"/>
                  <a:gd name="T64" fmla="*/ 85 w 101"/>
                  <a:gd name="T65" fmla="*/ 13 h 17"/>
                  <a:gd name="T66" fmla="*/ 91 w 101"/>
                  <a:gd name="T67" fmla="*/ 13 h 17"/>
                  <a:gd name="T68" fmla="*/ 95 w 101"/>
                  <a:gd name="T69" fmla="*/ 13 h 17"/>
                  <a:gd name="T70" fmla="*/ 101 w 101"/>
                  <a:gd name="T71" fmla="*/ 10 h 17"/>
                  <a:gd name="T72" fmla="*/ 95 w 101"/>
                  <a:gd name="T73" fmla="*/ 13 h 17"/>
                  <a:gd name="T74" fmla="*/ 101 w 101"/>
                  <a:gd name="T75" fmla="*/ 13 h 17"/>
                  <a:gd name="T76" fmla="*/ 101 w 101"/>
                  <a:gd name="T77" fmla="*/ 10 h 17"/>
                  <a:gd name="T78" fmla="*/ 89 w 101"/>
                  <a:gd name="T79" fmla="*/ 10 h 1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1"/>
                  <a:gd name="T121" fmla="*/ 0 h 17"/>
                  <a:gd name="T122" fmla="*/ 101 w 101"/>
                  <a:gd name="T123" fmla="*/ 17 h 1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1" h="17">
                    <a:moveTo>
                      <a:pt x="89" y="10"/>
                    </a:moveTo>
                    <a:lnTo>
                      <a:pt x="95" y="6"/>
                    </a:lnTo>
                    <a:lnTo>
                      <a:pt x="89" y="6"/>
                    </a:lnTo>
                    <a:lnTo>
                      <a:pt x="84" y="6"/>
                    </a:lnTo>
                    <a:lnTo>
                      <a:pt x="78" y="8"/>
                    </a:lnTo>
                    <a:lnTo>
                      <a:pt x="72" y="8"/>
                    </a:lnTo>
                    <a:lnTo>
                      <a:pt x="66" y="10"/>
                    </a:lnTo>
                    <a:lnTo>
                      <a:pt x="61" y="10"/>
                    </a:lnTo>
                    <a:lnTo>
                      <a:pt x="53" y="10"/>
                    </a:lnTo>
                    <a:lnTo>
                      <a:pt x="47" y="11"/>
                    </a:lnTo>
                    <a:lnTo>
                      <a:pt x="42" y="11"/>
                    </a:lnTo>
                    <a:lnTo>
                      <a:pt x="36" y="11"/>
                    </a:lnTo>
                    <a:lnTo>
                      <a:pt x="30" y="10"/>
                    </a:lnTo>
                    <a:lnTo>
                      <a:pt x="27" y="10"/>
                    </a:lnTo>
                    <a:lnTo>
                      <a:pt x="23" y="8"/>
                    </a:lnTo>
                    <a:lnTo>
                      <a:pt x="17" y="6"/>
                    </a:lnTo>
                    <a:lnTo>
                      <a:pt x="15" y="4"/>
                    </a:lnTo>
                    <a:lnTo>
                      <a:pt x="11" y="0"/>
                    </a:lnTo>
                    <a:lnTo>
                      <a:pt x="0" y="4"/>
                    </a:lnTo>
                    <a:lnTo>
                      <a:pt x="4" y="8"/>
                    </a:lnTo>
                    <a:lnTo>
                      <a:pt x="9" y="11"/>
                    </a:lnTo>
                    <a:lnTo>
                      <a:pt x="15" y="13"/>
                    </a:lnTo>
                    <a:lnTo>
                      <a:pt x="21" y="15"/>
                    </a:lnTo>
                    <a:lnTo>
                      <a:pt x="28" y="17"/>
                    </a:lnTo>
                    <a:lnTo>
                      <a:pt x="36" y="17"/>
                    </a:lnTo>
                    <a:lnTo>
                      <a:pt x="42" y="17"/>
                    </a:lnTo>
                    <a:lnTo>
                      <a:pt x="49" y="17"/>
                    </a:lnTo>
                    <a:lnTo>
                      <a:pt x="55" y="17"/>
                    </a:lnTo>
                    <a:lnTo>
                      <a:pt x="63" y="17"/>
                    </a:lnTo>
                    <a:lnTo>
                      <a:pt x="68" y="15"/>
                    </a:lnTo>
                    <a:lnTo>
                      <a:pt x="74" y="15"/>
                    </a:lnTo>
                    <a:lnTo>
                      <a:pt x="80" y="13"/>
                    </a:lnTo>
                    <a:lnTo>
                      <a:pt x="85" y="13"/>
                    </a:lnTo>
                    <a:lnTo>
                      <a:pt x="91" y="13"/>
                    </a:lnTo>
                    <a:lnTo>
                      <a:pt x="95" y="13"/>
                    </a:lnTo>
                    <a:lnTo>
                      <a:pt x="101" y="10"/>
                    </a:lnTo>
                    <a:lnTo>
                      <a:pt x="95" y="13"/>
                    </a:lnTo>
                    <a:lnTo>
                      <a:pt x="101" y="13"/>
                    </a:lnTo>
                    <a:lnTo>
                      <a:pt x="101" y="10"/>
                    </a:lnTo>
                    <a:lnTo>
                      <a:pt x="89" y="10"/>
                    </a:lnTo>
                    <a:close/>
                  </a:path>
                </a:pathLst>
              </a:custGeom>
              <a:solidFill>
                <a:srgbClr val="063DE8"/>
              </a:solidFill>
              <a:ln w="9525">
                <a:noFill/>
                <a:round/>
                <a:headEnd/>
                <a:tailEnd/>
              </a:ln>
            </p:spPr>
            <p:txBody>
              <a:bodyPr/>
              <a:lstStyle/>
              <a:p>
                <a:endParaRPr lang="pt-BR"/>
              </a:p>
            </p:txBody>
          </p:sp>
          <p:sp>
            <p:nvSpPr>
              <p:cNvPr id="21879" name="Freeform 813"/>
              <p:cNvSpPr>
                <a:spLocks/>
              </p:cNvSpPr>
              <p:nvPr/>
            </p:nvSpPr>
            <p:spPr bwMode="auto">
              <a:xfrm>
                <a:off x="4589" y="1281"/>
                <a:ext cx="38" cy="44"/>
              </a:xfrm>
              <a:custGeom>
                <a:avLst/>
                <a:gdLst>
                  <a:gd name="T0" fmla="*/ 0 w 38"/>
                  <a:gd name="T1" fmla="*/ 6 h 44"/>
                  <a:gd name="T2" fmla="*/ 6 w 38"/>
                  <a:gd name="T3" fmla="*/ 7 h 44"/>
                  <a:gd name="T4" fmla="*/ 13 w 38"/>
                  <a:gd name="T5" fmla="*/ 7 h 44"/>
                  <a:gd name="T6" fmla="*/ 19 w 38"/>
                  <a:gd name="T7" fmla="*/ 7 h 44"/>
                  <a:gd name="T8" fmla="*/ 23 w 38"/>
                  <a:gd name="T9" fmla="*/ 9 h 44"/>
                  <a:gd name="T10" fmla="*/ 25 w 38"/>
                  <a:gd name="T11" fmla="*/ 9 h 44"/>
                  <a:gd name="T12" fmla="*/ 27 w 38"/>
                  <a:gd name="T13" fmla="*/ 11 h 44"/>
                  <a:gd name="T14" fmla="*/ 27 w 38"/>
                  <a:gd name="T15" fmla="*/ 13 h 44"/>
                  <a:gd name="T16" fmla="*/ 27 w 38"/>
                  <a:gd name="T17" fmla="*/ 15 h 44"/>
                  <a:gd name="T18" fmla="*/ 27 w 38"/>
                  <a:gd name="T19" fmla="*/ 19 h 44"/>
                  <a:gd name="T20" fmla="*/ 25 w 38"/>
                  <a:gd name="T21" fmla="*/ 23 h 44"/>
                  <a:gd name="T22" fmla="*/ 25 w 38"/>
                  <a:gd name="T23" fmla="*/ 25 h 44"/>
                  <a:gd name="T24" fmla="*/ 23 w 38"/>
                  <a:gd name="T25" fmla="*/ 28 h 44"/>
                  <a:gd name="T26" fmla="*/ 21 w 38"/>
                  <a:gd name="T27" fmla="*/ 32 h 44"/>
                  <a:gd name="T28" fmla="*/ 19 w 38"/>
                  <a:gd name="T29" fmla="*/ 34 h 44"/>
                  <a:gd name="T30" fmla="*/ 17 w 38"/>
                  <a:gd name="T31" fmla="*/ 38 h 44"/>
                  <a:gd name="T32" fmla="*/ 15 w 38"/>
                  <a:gd name="T33" fmla="*/ 40 h 44"/>
                  <a:gd name="T34" fmla="*/ 15 w 38"/>
                  <a:gd name="T35" fmla="*/ 44 h 44"/>
                  <a:gd name="T36" fmla="*/ 27 w 38"/>
                  <a:gd name="T37" fmla="*/ 44 h 44"/>
                  <a:gd name="T38" fmla="*/ 27 w 38"/>
                  <a:gd name="T39" fmla="*/ 42 h 44"/>
                  <a:gd name="T40" fmla="*/ 28 w 38"/>
                  <a:gd name="T41" fmla="*/ 40 h 44"/>
                  <a:gd name="T42" fmla="*/ 30 w 38"/>
                  <a:gd name="T43" fmla="*/ 38 h 44"/>
                  <a:gd name="T44" fmla="*/ 30 w 38"/>
                  <a:gd name="T45" fmla="*/ 34 h 44"/>
                  <a:gd name="T46" fmla="*/ 34 w 38"/>
                  <a:gd name="T47" fmla="*/ 30 h 44"/>
                  <a:gd name="T48" fmla="*/ 36 w 38"/>
                  <a:gd name="T49" fmla="*/ 26 h 44"/>
                  <a:gd name="T50" fmla="*/ 36 w 38"/>
                  <a:gd name="T51" fmla="*/ 25 h 44"/>
                  <a:gd name="T52" fmla="*/ 38 w 38"/>
                  <a:gd name="T53" fmla="*/ 21 h 44"/>
                  <a:gd name="T54" fmla="*/ 38 w 38"/>
                  <a:gd name="T55" fmla="*/ 17 h 44"/>
                  <a:gd name="T56" fmla="*/ 38 w 38"/>
                  <a:gd name="T57" fmla="*/ 13 h 44"/>
                  <a:gd name="T58" fmla="*/ 36 w 38"/>
                  <a:gd name="T59" fmla="*/ 9 h 44"/>
                  <a:gd name="T60" fmla="*/ 34 w 38"/>
                  <a:gd name="T61" fmla="*/ 6 h 44"/>
                  <a:gd name="T62" fmla="*/ 28 w 38"/>
                  <a:gd name="T63" fmla="*/ 2 h 44"/>
                  <a:gd name="T64" fmla="*/ 23 w 38"/>
                  <a:gd name="T65" fmla="*/ 0 h 44"/>
                  <a:gd name="T66" fmla="*/ 15 w 38"/>
                  <a:gd name="T67" fmla="*/ 0 h 44"/>
                  <a:gd name="T68" fmla="*/ 6 w 38"/>
                  <a:gd name="T69" fmla="*/ 0 h 44"/>
                  <a:gd name="T70" fmla="*/ 10 w 38"/>
                  <a:gd name="T71" fmla="*/ 0 h 44"/>
                  <a:gd name="T72" fmla="*/ 0 w 38"/>
                  <a:gd name="T73" fmla="*/ 6 h 44"/>
                  <a:gd name="T74" fmla="*/ 2 w 38"/>
                  <a:gd name="T75" fmla="*/ 6 h 44"/>
                  <a:gd name="T76" fmla="*/ 6 w 38"/>
                  <a:gd name="T77" fmla="*/ 7 h 44"/>
                  <a:gd name="T78" fmla="*/ 0 w 38"/>
                  <a:gd name="T79" fmla="*/ 6 h 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8"/>
                  <a:gd name="T121" fmla="*/ 0 h 44"/>
                  <a:gd name="T122" fmla="*/ 38 w 38"/>
                  <a:gd name="T123" fmla="*/ 44 h 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8" h="44">
                    <a:moveTo>
                      <a:pt x="0" y="6"/>
                    </a:moveTo>
                    <a:lnTo>
                      <a:pt x="6" y="7"/>
                    </a:lnTo>
                    <a:lnTo>
                      <a:pt x="13" y="7"/>
                    </a:lnTo>
                    <a:lnTo>
                      <a:pt x="19" y="7"/>
                    </a:lnTo>
                    <a:lnTo>
                      <a:pt x="23" y="9"/>
                    </a:lnTo>
                    <a:lnTo>
                      <a:pt x="25" y="9"/>
                    </a:lnTo>
                    <a:lnTo>
                      <a:pt x="27" y="11"/>
                    </a:lnTo>
                    <a:lnTo>
                      <a:pt x="27" y="13"/>
                    </a:lnTo>
                    <a:lnTo>
                      <a:pt x="27" y="15"/>
                    </a:lnTo>
                    <a:lnTo>
                      <a:pt x="27" y="19"/>
                    </a:lnTo>
                    <a:lnTo>
                      <a:pt x="25" y="23"/>
                    </a:lnTo>
                    <a:lnTo>
                      <a:pt x="25" y="25"/>
                    </a:lnTo>
                    <a:lnTo>
                      <a:pt x="23" y="28"/>
                    </a:lnTo>
                    <a:lnTo>
                      <a:pt x="21" y="32"/>
                    </a:lnTo>
                    <a:lnTo>
                      <a:pt x="19" y="34"/>
                    </a:lnTo>
                    <a:lnTo>
                      <a:pt x="17" y="38"/>
                    </a:lnTo>
                    <a:lnTo>
                      <a:pt x="15" y="40"/>
                    </a:lnTo>
                    <a:lnTo>
                      <a:pt x="15" y="44"/>
                    </a:lnTo>
                    <a:lnTo>
                      <a:pt x="27" y="44"/>
                    </a:lnTo>
                    <a:lnTo>
                      <a:pt x="27" y="42"/>
                    </a:lnTo>
                    <a:lnTo>
                      <a:pt x="28" y="40"/>
                    </a:lnTo>
                    <a:lnTo>
                      <a:pt x="30" y="38"/>
                    </a:lnTo>
                    <a:lnTo>
                      <a:pt x="30" y="34"/>
                    </a:lnTo>
                    <a:lnTo>
                      <a:pt x="34" y="30"/>
                    </a:lnTo>
                    <a:lnTo>
                      <a:pt x="36" y="26"/>
                    </a:lnTo>
                    <a:lnTo>
                      <a:pt x="36" y="25"/>
                    </a:lnTo>
                    <a:lnTo>
                      <a:pt x="38" y="21"/>
                    </a:lnTo>
                    <a:lnTo>
                      <a:pt x="38" y="17"/>
                    </a:lnTo>
                    <a:lnTo>
                      <a:pt x="38" y="13"/>
                    </a:lnTo>
                    <a:lnTo>
                      <a:pt x="36" y="9"/>
                    </a:lnTo>
                    <a:lnTo>
                      <a:pt x="34" y="6"/>
                    </a:lnTo>
                    <a:lnTo>
                      <a:pt x="28" y="2"/>
                    </a:lnTo>
                    <a:lnTo>
                      <a:pt x="23" y="0"/>
                    </a:lnTo>
                    <a:lnTo>
                      <a:pt x="15" y="0"/>
                    </a:lnTo>
                    <a:lnTo>
                      <a:pt x="6" y="0"/>
                    </a:lnTo>
                    <a:lnTo>
                      <a:pt x="10" y="0"/>
                    </a:lnTo>
                    <a:lnTo>
                      <a:pt x="0" y="6"/>
                    </a:lnTo>
                    <a:lnTo>
                      <a:pt x="2" y="6"/>
                    </a:lnTo>
                    <a:lnTo>
                      <a:pt x="6" y="7"/>
                    </a:lnTo>
                    <a:lnTo>
                      <a:pt x="0" y="6"/>
                    </a:lnTo>
                    <a:close/>
                  </a:path>
                </a:pathLst>
              </a:custGeom>
              <a:solidFill>
                <a:srgbClr val="063DE8"/>
              </a:solidFill>
              <a:ln w="9525">
                <a:noFill/>
                <a:round/>
                <a:headEnd/>
                <a:tailEnd/>
              </a:ln>
            </p:spPr>
            <p:txBody>
              <a:bodyPr/>
              <a:lstStyle/>
              <a:p>
                <a:endParaRPr lang="pt-BR"/>
              </a:p>
            </p:txBody>
          </p:sp>
          <p:sp>
            <p:nvSpPr>
              <p:cNvPr id="21880" name="Freeform 814"/>
              <p:cNvSpPr>
                <a:spLocks/>
              </p:cNvSpPr>
              <p:nvPr/>
            </p:nvSpPr>
            <p:spPr bwMode="auto">
              <a:xfrm>
                <a:off x="4580" y="1271"/>
                <a:ext cx="19" cy="16"/>
              </a:xfrm>
              <a:custGeom>
                <a:avLst/>
                <a:gdLst>
                  <a:gd name="T0" fmla="*/ 5 w 19"/>
                  <a:gd name="T1" fmla="*/ 6 h 16"/>
                  <a:gd name="T2" fmla="*/ 0 w 19"/>
                  <a:gd name="T3" fmla="*/ 6 h 16"/>
                  <a:gd name="T4" fmla="*/ 1 w 19"/>
                  <a:gd name="T5" fmla="*/ 6 h 16"/>
                  <a:gd name="T6" fmla="*/ 1 w 19"/>
                  <a:gd name="T7" fmla="*/ 6 h 16"/>
                  <a:gd name="T8" fmla="*/ 3 w 19"/>
                  <a:gd name="T9" fmla="*/ 8 h 16"/>
                  <a:gd name="T10" fmla="*/ 5 w 19"/>
                  <a:gd name="T11" fmla="*/ 10 h 16"/>
                  <a:gd name="T12" fmla="*/ 5 w 19"/>
                  <a:gd name="T13" fmla="*/ 12 h 16"/>
                  <a:gd name="T14" fmla="*/ 7 w 19"/>
                  <a:gd name="T15" fmla="*/ 12 h 16"/>
                  <a:gd name="T16" fmla="*/ 7 w 19"/>
                  <a:gd name="T17" fmla="*/ 14 h 16"/>
                  <a:gd name="T18" fmla="*/ 9 w 19"/>
                  <a:gd name="T19" fmla="*/ 16 h 16"/>
                  <a:gd name="T20" fmla="*/ 19 w 19"/>
                  <a:gd name="T21" fmla="*/ 10 h 16"/>
                  <a:gd name="T22" fmla="*/ 19 w 19"/>
                  <a:gd name="T23" fmla="*/ 10 h 16"/>
                  <a:gd name="T24" fmla="*/ 17 w 19"/>
                  <a:gd name="T25" fmla="*/ 10 h 16"/>
                  <a:gd name="T26" fmla="*/ 17 w 19"/>
                  <a:gd name="T27" fmla="*/ 8 h 16"/>
                  <a:gd name="T28" fmla="*/ 15 w 19"/>
                  <a:gd name="T29" fmla="*/ 6 h 16"/>
                  <a:gd name="T30" fmla="*/ 13 w 19"/>
                  <a:gd name="T31" fmla="*/ 4 h 16"/>
                  <a:gd name="T32" fmla="*/ 13 w 19"/>
                  <a:gd name="T33" fmla="*/ 4 h 16"/>
                  <a:gd name="T34" fmla="*/ 11 w 19"/>
                  <a:gd name="T35" fmla="*/ 2 h 16"/>
                  <a:gd name="T36" fmla="*/ 9 w 19"/>
                  <a:gd name="T37" fmla="*/ 0 h 16"/>
                  <a:gd name="T38" fmla="*/ 5 w 19"/>
                  <a:gd name="T39" fmla="*/ 0 h 16"/>
                  <a:gd name="T40" fmla="*/ 9 w 19"/>
                  <a:gd name="T41" fmla="*/ 0 h 16"/>
                  <a:gd name="T42" fmla="*/ 7 w 19"/>
                  <a:gd name="T43" fmla="*/ 0 h 16"/>
                  <a:gd name="T44" fmla="*/ 5 w 19"/>
                  <a:gd name="T45" fmla="*/ 0 h 16"/>
                  <a:gd name="T46" fmla="*/ 5 w 19"/>
                  <a:gd name="T47" fmla="*/ 6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
                  <a:gd name="T73" fmla="*/ 0 h 16"/>
                  <a:gd name="T74" fmla="*/ 19 w 19"/>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 h="16">
                    <a:moveTo>
                      <a:pt x="5" y="6"/>
                    </a:moveTo>
                    <a:lnTo>
                      <a:pt x="0" y="6"/>
                    </a:lnTo>
                    <a:lnTo>
                      <a:pt x="1" y="6"/>
                    </a:lnTo>
                    <a:lnTo>
                      <a:pt x="3" y="8"/>
                    </a:lnTo>
                    <a:lnTo>
                      <a:pt x="5" y="10"/>
                    </a:lnTo>
                    <a:lnTo>
                      <a:pt x="5" y="12"/>
                    </a:lnTo>
                    <a:lnTo>
                      <a:pt x="7" y="12"/>
                    </a:lnTo>
                    <a:lnTo>
                      <a:pt x="7" y="14"/>
                    </a:lnTo>
                    <a:lnTo>
                      <a:pt x="9" y="16"/>
                    </a:lnTo>
                    <a:lnTo>
                      <a:pt x="19" y="10"/>
                    </a:lnTo>
                    <a:lnTo>
                      <a:pt x="17" y="10"/>
                    </a:lnTo>
                    <a:lnTo>
                      <a:pt x="17" y="8"/>
                    </a:lnTo>
                    <a:lnTo>
                      <a:pt x="15" y="6"/>
                    </a:lnTo>
                    <a:lnTo>
                      <a:pt x="13" y="4"/>
                    </a:lnTo>
                    <a:lnTo>
                      <a:pt x="11" y="2"/>
                    </a:lnTo>
                    <a:lnTo>
                      <a:pt x="9" y="0"/>
                    </a:lnTo>
                    <a:lnTo>
                      <a:pt x="5" y="0"/>
                    </a:lnTo>
                    <a:lnTo>
                      <a:pt x="9" y="0"/>
                    </a:lnTo>
                    <a:lnTo>
                      <a:pt x="7" y="0"/>
                    </a:lnTo>
                    <a:lnTo>
                      <a:pt x="5" y="0"/>
                    </a:lnTo>
                    <a:lnTo>
                      <a:pt x="5" y="6"/>
                    </a:lnTo>
                    <a:close/>
                  </a:path>
                </a:pathLst>
              </a:custGeom>
              <a:solidFill>
                <a:srgbClr val="063DE8"/>
              </a:solidFill>
              <a:ln w="9525">
                <a:noFill/>
                <a:round/>
                <a:headEnd/>
                <a:tailEnd/>
              </a:ln>
            </p:spPr>
            <p:txBody>
              <a:bodyPr/>
              <a:lstStyle/>
              <a:p>
                <a:endParaRPr lang="pt-BR"/>
              </a:p>
            </p:txBody>
          </p:sp>
          <p:sp>
            <p:nvSpPr>
              <p:cNvPr id="21881" name="Freeform 815"/>
              <p:cNvSpPr>
                <a:spLocks/>
              </p:cNvSpPr>
              <p:nvPr/>
            </p:nvSpPr>
            <p:spPr bwMode="auto">
              <a:xfrm>
                <a:off x="4511" y="1156"/>
                <a:ext cx="74" cy="121"/>
              </a:xfrm>
              <a:custGeom>
                <a:avLst/>
                <a:gdLst>
                  <a:gd name="T0" fmla="*/ 63 w 74"/>
                  <a:gd name="T1" fmla="*/ 0 h 121"/>
                  <a:gd name="T2" fmla="*/ 57 w 74"/>
                  <a:gd name="T3" fmla="*/ 0 h 121"/>
                  <a:gd name="T4" fmla="*/ 42 w 74"/>
                  <a:gd name="T5" fmla="*/ 0 h 121"/>
                  <a:gd name="T6" fmla="*/ 29 w 74"/>
                  <a:gd name="T7" fmla="*/ 5 h 121"/>
                  <a:gd name="T8" fmla="*/ 19 w 74"/>
                  <a:gd name="T9" fmla="*/ 11 h 121"/>
                  <a:gd name="T10" fmla="*/ 10 w 74"/>
                  <a:gd name="T11" fmla="*/ 19 h 121"/>
                  <a:gd name="T12" fmla="*/ 4 w 74"/>
                  <a:gd name="T13" fmla="*/ 28 h 121"/>
                  <a:gd name="T14" fmla="*/ 2 w 74"/>
                  <a:gd name="T15" fmla="*/ 40 h 121"/>
                  <a:gd name="T16" fmla="*/ 0 w 74"/>
                  <a:gd name="T17" fmla="*/ 49 h 121"/>
                  <a:gd name="T18" fmla="*/ 0 w 74"/>
                  <a:gd name="T19" fmla="*/ 60 h 121"/>
                  <a:gd name="T20" fmla="*/ 2 w 74"/>
                  <a:gd name="T21" fmla="*/ 72 h 121"/>
                  <a:gd name="T22" fmla="*/ 6 w 74"/>
                  <a:gd name="T23" fmla="*/ 83 h 121"/>
                  <a:gd name="T24" fmla="*/ 12 w 74"/>
                  <a:gd name="T25" fmla="*/ 93 h 121"/>
                  <a:gd name="T26" fmla="*/ 21 w 74"/>
                  <a:gd name="T27" fmla="*/ 102 h 121"/>
                  <a:gd name="T28" fmla="*/ 31 w 74"/>
                  <a:gd name="T29" fmla="*/ 110 h 121"/>
                  <a:gd name="T30" fmla="*/ 44 w 74"/>
                  <a:gd name="T31" fmla="*/ 115 h 121"/>
                  <a:gd name="T32" fmla="*/ 57 w 74"/>
                  <a:gd name="T33" fmla="*/ 121 h 121"/>
                  <a:gd name="T34" fmla="*/ 74 w 74"/>
                  <a:gd name="T35" fmla="*/ 121 h 121"/>
                  <a:gd name="T36" fmla="*/ 74 w 74"/>
                  <a:gd name="T37" fmla="*/ 114 h 121"/>
                  <a:gd name="T38" fmla="*/ 61 w 74"/>
                  <a:gd name="T39" fmla="*/ 114 h 121"/>
                  <a:gd name="T40" fmla="*/ 50 w 74"/>
                  <a:gd name="T41" fmla="*/ 110 h 121"/>
                  <a:gd name="T42" fmla="*/ 38 w 74"/>
                  <a:gd name="T43" fmla="*/ 104 h 121"/>
                  <a:gd name="T44" fmla="*/ 31 w 74"/>
                  <a:gd name="T45" fmla="*/ 98 h 121"/>
                  <a:gd name="T46" fmla="*/ 23 w 74"/>
                  <a:gd name="T47" fmla="*/ 91 h 121"/>
                  <a:gd name="T48" fmla="*/ 17 w 74"/>
                  <a:gd name="T49" fmla="*/ 81 h 121"/>
                  <a:gd name="T50" fmla="*/ 13 w 74"/>
                  <a:gd name="T51" fmla="*/ 70 h 121"/>
                  <a:gd name="T52" fmla="*/ 12 w 74"/>
                  <a:gd name="T53" fmla="*/ 60 h 121"/>
                  <a:gd name="T54" fmla="*/ 12 w 74"/>
                  <a:gd name="T55" fmla="*/ 49 h 121"/>
                  <a:gd name="T56" fmla="*/ 12 w 74"/>
                  <a:gd name="T57" fmla="*/ 40 h 121"/>
                  <a:gd name="T58" fmla="*/ 15 w 74"/>
                  <a:gd name="T59" fmla="*/ 30 h 121"/>
                  <a:gd name="T60" fmla="*/ 21 w 74"/>
                  <a:gd name="T61" fmla="*/ 22 h 121"/>
                  <a:gd name="T62" fmla="*/ 29 w 74"/>
                  <a:gd name="T63" fmla="*/ 15 h 121"/>
                  <a:gd name="T64" fmla="*/ 36 w 74"/>
                  <a:gd name="T65" fmla="*/ 11 h 121"/>
                  <a:gd name="T66" fmla="*/ 46 w 74"/>
                  <a:gd name="T67" fmla="*/ 7 h 121"/>
                  <a:gd name="T68" fmla="*/ 57 w 74"/>
                  <a:gd name="T69" fmla="*/ 5 h 121"/>
                  <a:gd name="T70" fmla="*/ 53 w 74"/>
                  <a:gd name="T71" fmla="*/ 5 h 121"/>
                  <a:gd name="T72" fmla="*/ 63 w 74"/>
                  <a:gd name="T73" fmla="*/ 0 h 121"/>
                  <a:gd name="T74" fmla="*/ 59 w 74"/>
                  <a:gd name="T75" fmla="*/ 0 h 121"/>
                  <a:gd name="T76" fmla="*/ 57 w 74"/>
                  <a:gd name="T77" fmla="*/ 0 h 121"/>
                  <a:gd name="T78" fmla="*/ 63 w 74"/>
                  <a:gd name="T79" fmla="*/ 0 h 12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4"/>
                  <a:gd name="T121" fmla="*/ 0 h 121"/>
                  <a:gd name="T122" fmla="*/ 74 w 74"/>
                  <a:gd name="T123" fmla="*/ 121 h 12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4" h="121">
                    <a:moveTo>
                      <a:pt x="63" y="0"/>
                    </a:moveTo>
                    <a:lnTo>
                      <a:pt x="57" y="0"/>
                    </a:lnTo>
                    <a:lnTo>
                      <a:pt x="42" y="0"/>
                    </a:lnTo>
                    <a:lnTo>
                      <a:pt x="29" y="5"/>
                    </a:lnTo>
                    <a:lnTo>
                      <a:pt x="19" y="11"/>
                    </a:lnTo>
                    <a:lnTo>
                      <a:pt x="10" y="19"/>
                    </a:lnTo>
                    <a:lnTo>
                      <a:pt x="4" y="28"/>
                    </a:lnTo>
                    <a:lnTo>
                      <a:pt x="2" y="40"/>
                    </a:lnTo>
                    <a:lnTo>
                      <a:pt x="0" y="49"/>
                    </a:lnTo>
                    <a:lnTo>
                      <a:pt x="0" y="60"/>
                    </a:lnTo>
                    <a:lnTo>
                      <a:pt x="2" y="72"/>
                    </a:lnTo>
                    <a:lnTo>
                      <a:pt x="6" y="83"/>
                    </a:lnTo>
                    <a:lnTo>
                      <a:pt x="12" y="93"/>
                    </a:lnTo>
                    <a:lnTo>
                      <a:pt x="21" y="102"/>
                    </a:lnTo>
                    <a:lnTo>
                      <a:pt x="31" y="110"/>
                    </a:lnTo>
                    <a:lnTo>
                      <a:pt x="44" y="115"/>
                    </a:lnTo>
                    <a:lnTo>
                      <a:pt x="57" y="121"/>
                    </a:lnTo>
                    <a:lnTo>
                      <a:pt x="74" y="121"/>
                    </a:lnTo>
                    <a:lnTo>
                      <a:pt x="74" y="114"/>
                    </a:lnTo>
                    <a:lnTo>
                      <a:pt x="61" y="114"/>
                    </a:lnTo>
                    <a:lnTo>
                      <a:pt x="50" y="110"/>
                    </a:lnTo>
                    <a:lnTo>
                      <a:pt x="38" y="104"/>
                    </a:lnTo>
                    <a:lnTo>
                      <a:pt x="31" y="98"/>
                    </a:lnTo>
                    <a:lnTo>
                      <a:pt x="23" y="91"/>
                    </a:lnTo>
                    <a:lnTo>
                      <a:pt x="17" y="81"/>
                    </a:lnTo>
                    <a:lnTo>
                      <a:pt x="13" y="70"/>
                    </a:lnTo>
                    <a:lnTo>
                      <a:pt x="12" y="60"/>
                    </a:lnTo>
                    <a:lnTo>
                      <a:pt x="12" y="49"/>
                    </a:lnTo>
                    <a:lnTo>
                      <a:pt x="12" y="40"/>
                    </a:lnTo>
                    <a:lnTo>
                      <a:pt x="15" y="30"/>
                    </a:lnTo>
                    <a:lnTo>
                      <a:pt x="21" y="22"/>
                    </a:lnTo>
                    <a:lnTo>
                      <a:pt x="29" y="15"/>
                    </a:lnTo>
                    <a:lnTo>
                      <a:pt x="36" y="11"/>
                    </a:lnTo>
                    <a:lnTo>
                      <a:pt x="46" y="7"/>
                    </a:lnTo>
                    <a:lnTo>
                      <a:pt x="57" y="5"/>
                    </a:lnTo>
                    <a:lnTo>
                      <a:pt x="53" y="5"/>
                    </a:lnTo>
                    <a:lnTo>
                      <a:pt x="63" y="0"/>
                    </a:lnTo>
                    <a:lnTo>
                      <a:pt x="59" y="0"/>
                    </a:lnTo>
                    <a:lnTo>
                      <a:pt x="57" y="0"/>
                    </a:lnTo>
                    <a:lnTo>
                      <a:pt x="63" y="0"/>
                    </a:lnTo>
                    <a:close/>
                  </a:path>
                </a:pathLst>
              </a:custGeom>
              <a:solidFill>
                <a:srgbClr val="063DE8"/>
              </a:solidFill>
              <a:ln w="9525">
                <a:noFill/>
                <a:round/>
                <a:headEnd/>
                <a:tailEnd/>
              </a:ln>
            </p:spPr>
            <p:txBody>
              <a:bodyPr/>
              <a:lstStyle/>
              <a:p>
                <a:endParaRPr lang="pt-BR"/>
              </a:p>
            </p:txBody>
          </p:sp>
          <p:sp>
            <p:nvSpPr>
              <p:cNvPr id="21882" name="Freeform 816"/>
              <p:cNvSpPr>
                <a:spLocks/>
              </p:cNvSpPr>
              <p:nvPr/>
            </p:nvSpPr>
            <p:spPr bwMode="auto">
              <a:xfrm>
                <a:off x="4564" y="1158"/>
                <a:ext cx="14" cy="5"/>
              </a:xfrm>
              <a:custGeom>
                <a:avLst/>
                <a:gdLst>
                  <a:gd name="T0" fmla="*/ 14 w 14"/>
                  <a:gd name="T1" fmla="*/ 3 h 5"/>
                  <a:gd name="T2" fmla="*/ 12 w 14"/>
                  <a:gd name="T3" fmla="*/ 1 h 5"/>
                  <a:gd name="T4" fmla="*/ 10 w 14"/>
                  <a:gd name="T5" fmla="*/ 0 h 5"/>
                  <a:gd name="T6" fmla="*/ 0 w 14"/>
                  <a:gd name="T7" fmla="*/ 3 h 5"/>
                  <a:gd name="T8" fmla="*/ 4 w 14"/>
                  <a:gd name="T9" fmla="*/ 5 h 5"/>
                  <a:gd name="T10" fmla="*/ 2 w 14"/>
                  <a:gd name="T11" fmla="*/ 3 h 5"/>
                  <a:gd name="T12" fmla="*/ 14 w 14"/>
                  <a:gd name="T13" fmla="*/ 3 h 5"/>
                  <a:gd name="T14" fmla="*/ 14 w 14"/>
                  <a:gd name="T15" fmla="*/ 1 h 5"/>
                  <a:gd name="T16" fmla="*/ 12 w 14"/>
                  <a:gd name="T17" fmla="*/ 1 h 5"/>
                  <a:gd name="T18" fmla="*/ 14 w 14"/>
                  <a:gd name="T19" fmla="*/ 3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5"/>
                  <a:gd name="T32" fmla="*/ 14 w 14"/>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5">
                    <a:moveTo>
                      <a:pt x="14" y="3"/>
                    </a:moveTo>
                    <a:lnTo>
                      <a:pt x="12" y="1"/>
                    </a:lnTo>
                    <a:lnTo>
                      <a:pt x="10" y="0"/>
                    </a:lnTo>
                    <a:lnTo>
                      <a:pt x="0" y="3"/>
                    </a:lnTo>
                    <a:lnTo>
                      <a:pt x="4" y="5"/>
                    </a:lnTo>
                    <a:lnTo>
                      <a:pt x="2" y="3"/>
                    </a:lnTo>
                    <a:lnTo>
                      <a:pt x="14" y="3"/>
                    </a:lnTo>
                    <a:lnTo>
                      <a:pt x="14" y="1"/>
                    </a:lnTo>
                    <a:lnTo>
                      <a:pt x="12" y="1"/>
                    </a:lnTo>
                    <a:lnTo>
                      <a:pt x="14" y="3"/>
                    </a:lnTo>
                    <a:close/>
                  </a:path>
                </a:pathLst>
              </a:custGeom>
              <a:solidFill>
                <a:srgbClr val="063DE8"/>
              </a:solidFill>
              <a:ln w="9525">
                <a:noFill/>
                <a:round/>
                <a:headEnd/>
                <a:tailEnd/>
              </a:ln>
            </p:spPr>
            <p:txBody>
              <a:bodyPr/>
              <a:lstStyle/>
              <a:p>
                <a:endParaRPr lang="pt-BR"/>
              </a:p>
            </p:txBody>
          </p:sp>
          <p:sp>
            <p:nvSpPr>
              <p:cNvPr id="21883" name="Freeform 817"/>
              <p:cNvSpPr>
                <a:spLocks/>
              </p:cNvSpPr>
              <p:nvPr/>
            </p:nvSpPr>
            <p:spPr bwMode="auto">
              <a:xfrm>
                <a:off x="4566" y="1161"/>
                <a:ext cx="99" cy="53"/>
              </a:xfrm>
              <a:custGeom>
                <a:avLst/>
                <a:gdLst>
                  <a:gd name="T0" fmla="*/ 86 w 99"/>
                  <a:gd name="T1" fmla="*/ 48 h 53"/>
                  <a:gd name="T2" fmla="*/ 93 w 99"/>
                  <a:gd name="T3" fmla="*/ 46 h 53"/>
                  <a:gd name="T4" fmla="*/ 80 w 99"/>
                  <a:gd name="T5" fmla="*/ 46 h 53"/>
                  <a:gd name="T6" fmla="*/ 69 w 99"/>
                  <a:gd name="T7" fmla="*/ 46 h 53"/>
                  <a:gd name="T8" fmla="*/ 59 w 99"/>
                  <a:gd name="T9" fmla="*/ 46 h 53"/>
                  <a:gd name="T10" fmla="*/ 50 w 99"/>
                  <a:gd name="T11" fmla="*/ 46 h 53"/>
                  <a:gd name="T12" fmla="*/ 42 w 99"/>
                  <a:gd name="T13" fmla="*/ 46 h 53"/>
                  <a:gd name="T14" fmla="*/ 36 w 99"/>
                  <a:gd name="T15" fmla="*/ 46 h 53"/>
                  <a:gd name="T16" fmla="*/ 31 w 99"/>
                  <a:gd name="T17" fmla="*/ 46 h 53"/>
                  <a:gd name="T18" fmla="*/ 27 w 99"/>
                  <a:gd name="T19" fmla="*/ 44 h 53"/>
                  <a:gd name="T20" fmla="*/ 23 w 99"/>
                  <a:gd name="T21" fmla="*/ 44 h 53"/>
                  <a:gd name="T22" fmla="*/ 21 w 99"/>
                  <a:gd name="T23" fmla="*/ 40 h 53"/>
                  <a:gd name="T24" fmla="*/ 17 w 99"/>
                  <a:gd name="T25" fmla="*/ 38 h 53"/>
                  <a:gd name="T26" fmla="*/ 15 w 99"/>
                  <a:gd name="T27" fmla="*/ 33 h 53"/>
                  <a:gd name="T28" fmla="*/ 14 w 99"/>
                  <a:gd name="T29" fmla="*/ 27 h 53"/>
                  <a:gd name="T30" fmla="*/ 12 w 99"/>
                  <a:gd name="T31" fmla="*/ 19 h 53"/>
                  <a:gd name="T32" fmla="*/ 12 w 99"/>
                  <a:gd name="T33" fmla="*/ 12 h 53"/>
                  <a:gd name="T34" fmla="*/ 12 w 99"/>
                  <a:gd name="T35" fmla="*/ 0 h 53"/>
                  <a:gd name="T36" fmla="*/ 0 w 99"/>
                  <a:gd name="T37" fmla="*/ 0 h 53"/>
                  <a:gd name="T38" fmla="*/ 0 w 99"/>
                  <a:gd name="T39" fmla="*/ 12 h 53"/>
                  <a:gd name="T40" fmla="*/ 2 w 99"/>
                  <a:gd name="T41" fmla="*/ 21 h 53"/>
                  <a:gd name="T42" fmla="*/ 2 w 99"/>
                  <a:gd name="T43" fmla="*/ 29 h 53"/>
                  <a:gd name="T44" fmla="*/ 4 w 99"/>
                  <a:gd name="T45" fmla="*/ 35 h 53"/>
                  <a:gd name="T46" fmla="*/ 6 w 99"/>
                  <a:gd name="T47" fmla="*/ 40 h 53"/>
                  <a:gd name="T48" fmla="*/ 10 w 99"/>
                  <a:gd name="T49" fmla="*/ 46 h 53"/>
                  <a:gd name="T50" fmla="*/ 15 w 99"/>
                  <a:gd name="T51" fmla="*/ 48 h 53"/>
                  <a:gd name="T52" fmla="*/ 21 w 99"/>
                  <a:gd name="T53" fmla="*/ 52 h 53"/>
                  <a:gd name="T54" fmla="*/ 27 w 99"/>
                  <a:gd name="T55" fmla="*/ 52 h 53"/>
                  <a:gd name="T56" fmla="*/ 34 w 99"/>
                  <a:gd name="T57" fmla="*/ 53 h 53"/>
                  <a:gd name="T58" fmla="*/ 42 w 99"/>
                  <a:gd name="T59" fmla="*/ 53 h 53"/>
                  <a:gd name="T60" fmla="*/ 51 w 99"/>
                  <a:gd name="T61" fmla="*/ 53 h 53"/>
                  <a:gd name="T62" fmla="*/ 59 w 99"/>
                  <a:gd name="T63" fmla="*/ 53 h 53"/>
                  <a:gd name="T64" fmla="*/ 70 w 99"/>
                  <a:gd name="T65" fmla="*/ 52 h 53"/>
                  <a:gd name="T66" fmla="*/ 80 w 99"/>
                  <a:gd name="T67" fmla="*/ 52 h 53"/>
                  <a:gd name="T68" fmla="*/ 93 w 99"/>
                  <a:gd name="T69" fmla="*/ 52 h 53"/>
                  <a:gd name="T70" fmla="*/ 99 w 99"/>
                  <a:gd name="T71" fmla="*/ 48 h 53"/>
                  <a:gd name="T72" fmla="*/ 93 w 99"/>
                  <a:gd name="T73" fmla="*/ 52 h 53"/>
                  <a:gd name="T74" fmla="*/ 99 w 99"/>
                  <a:gd name="T75" fmla="*/ 52 h 53"/>
                  <a:gd name="T76" fmla="*/ 99 w 99"/>
                  <a:gd name="T77" fmla="*/ 48 h 53"/>
                  <a:gd name="T78" fmla="*/ 86 w 99"/>
                  <a:gd name="T79" fmla="*/ 48 h 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9"/>
                  <a:gd name="T121" fmla="*/ 0 h 53"/>
                  <a:gd name="T122" fmla="*/ 99 w 99"/>
                  <a:gd name="T123" fmla="*/ 53 h 5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9" h="53">
                    <a:moveTo>
                      <a:pt x="86" y="48"/>
                    </a:moveTo>
                    <a:lnTo>
                      <a:pt x="93" y="46"/>
                    </a:lnTo>
                    <a:lnTo>
                      <a:pt x="80" y="46"/>
                    </a:lnTo>
                    <a:lnTo>
                      <a:pt x="69" y="46"/>
                    </a:lnTo>
                    <a:lnTo>
                      <a:pt x="59" y="46"/>
                    </a:lnTo>
                    <a:lnTo>
                      <a:pt x="50" y="46"/>
                    </a:lnTo>
                    <a:lnTo>
                      <a:pt x="42" y="46"/>
                    </a:lnTo>
                    <a:lnTo>
                      <a:pt x="36" y="46"/>
                    </a:lnTo>
                    <a:lnTo>
                      <a:pt x="31" y="46"/>
                    </a:lnTo>
                    <a:lnTo>
                      <a:pt x="27" y="44"/>
                    </a:lnTo>
                    <a:lnTo>
                      <a:pt x="23" y="44"/>
                    </a:lnTo>
                    <a:lnTo>
                      <a:pt x="21" y="40"/>
                    </a:lnTo>
                    <a:lnTo>
                      <a:pt x="17" y="38"/>
                    </a:lnTo>
                    <a:lnTo>
                      <a:pt x="15" y="33"/>
                    </a:lnTo>
                    <a:lnTo>
                      <a:pt x="14" y="27"/>
                    </a:lnTo>
                    <a:lnTo>
                      <a:pt x="12" y="19"/>
                    </a:lnTo>
                    <a:lnTo>
                      <a:pt x="12" y="12"/>
                    </a:lnTo>
                    <a:lnTo>
                      <a:pt x="12" y="0"/>
                    </a:lnTo>
                    <a:lnTo>
                      <a:pt x="0" y="0"/>
                    </a:lnTo>
                    <a:lnTo>
                      <a:pt x="0" y="12"/>
                    </a:lnTo>
                    <a:lnTo>
                      <a:pt x="2" y="21"/>
                    </a:lnTo>
                    <a:lnTo>
                      <a:pt x="2" y="29"/>
                    </a:lnTo>
                    <a:lnTo>
                      <a:pt x="4" y="35"/>
                    </a:lnTo>
                    <a:lnTo>
                      <a:pt x="6" y="40"/>
                    </a:lnTo>
                    <a:lnTo>
                      <a:pt x="10" y="46"/>
                    </a:lnTo>
                    <a:lnTo>
                      <a:pt x="15" y="48"/>
                    </a:lnTo>
                    <a:lnTo>
                      <a:pt x="21" y="52"/>
                    </a:lnTo>
                    <a:lnTo>
                      <a:pt x="27" y="52"/>
                    </a:lnTo>
                    <a:lnTo>
                      <a:pt x="34" y="53"/>
                    </a:lnTo>
                    <a:lnTo>
                      <a:pt x="42" y="53"/>
                    </a:lnTo>
                    <a:lnTo>
                      <a:pt x="51" y="53"/>
                    </a:lnTo>
                    <a:lnTo>
                      <a:pt x="59" y="53"/>
                    </a:lnTo>
                    <a:lnTo>
                      <a:pt x="70" y="52"/>
                    </a:lnTo>
                    <a:lnTo>
                      <a:pt x="80" y="52"/>
                    </a:lnTo>
                    <a:lnTo>
                      <a:pt x="93" y="52"/>
                    </a:lnTo>
                    <a:lnTo>
                      <a:pt x="99" y="48"/>
                    </a:lnTo>
                    <a:lnTo>
                      <a:pt x="93" y="52"/>
                    </a:lnTo>
                    <a:lnTo>
                      <a:pt x="99" y="52"/>
                    </a:lnTo>
                    <a:lnTo>
                      <a:pt x="99" y="48"/>
                    </a:lnTo>
                    <a:lnTo>
                      <a:pt x="86" y="48"/>
                    </a:lnTo>
                    <a:close/>
                  </a:path>
                </a:pathLst>
              </a:custGeom>
              <a:solidFill>
                <a:srgbClr val="063DE8"/>
              </a:solidFill>
              <a:ln w="9525">
                <a:noFill/>
                <a:round/>
                <a:headEnd/>
                <a:tailEnd/>
              </a:ln>
            </p:spPr>
            <p:txBody>
              <a:bodyPr/>
              <a:lstStyle/>
              <a:p>
                <a:endParaRPr lang="pt-BR"/>
              </a:p>
            </p:txBody>
          </p:sp>
          <p:sp>
            <p:nvSpPr>
              <p:cNvPr id="21884" name="Freeform 818"/>
              <p:cNvSpPr>
                <a:spLocks/>
              </p:cNvSpPr>
              <p:nvPr/>
            </p:nvSpPr>
            <p:spPr bwMode="auto">
              <a:xfrm>
                <a:off x="4652" y="1196"/>
                <a:ext cx="134" cy="32"/>
              </a:xfrm>
              <a:custGeom>
                <a:avLst/>
                <a:gdLst>
                  <a:gd name="T0" fmla="*/ 129 w 134"/>
                  <a:gd name="T1" fmla="*/ 26 h 32"/>
                  <a:gd name="T2" fmla="*/ 134 w 134"/>
                  <a:gd name="T3" fmla="*/ 30 h 32"/>
                  <a:gd name="T4" fmla="*/ 133 w 134"/>
                  <a:gd name="T5" fmla="*/ 24 h 32"/>
                  <a:gd name="T6" fmla="*/ 127 w 134"/>
                  <a:gd name="T7" fmla="*/ 20 h 32"/>
                  <a:gd name="T8" fmla="*/ 121 w 134"/>
                  <a:gd name="T9" fmla="*/ 18 h 32"/>
                  <a:gd name="T10" fmla="*/ 112 w 134"/>
                  <a:gd name="T11" fmla="*/ 15 h 32"/>
                  <a:gd name="T12" fmla="*/ 102 w 134"/>
                  <a:gd name="T13" fmla="*/ 11 h 32"/>
                  <a:gd name="T14" fmla="*/ 91 w 134"/>
                  <a:gd name="T15" fmla="*/ 9 h 32"/>
                  <a:gd name="T16" fmla="*/ 79 w 134"/>
                  <a:gd name="T17" fmla="*/ 5 h 32"/>
                  <a:gd name="T18" fmla="*/ 68 w 134"/>
                  <a:gd name="T19" fmla="*/ 3 h 32"/>
                  <a:gd name="T20" fmla="*/ 57 w 134"/>
                  <a:gd name="T21" fmla="*/ 1 h 32"/>
                  <a:gd name="T22" fmla="*/ 45 w 134"/>
                  <a:gd name="T23" fmla="*/ 0 h 32"/>
                  <a:gd name="T24" fmla="*/ 36 w 134"/>
                  <a:gd name="T25" fmla="*/ 0 h 32"/>
                  <a:gd name="T26" fmla="*/ 24 w 134"/>
                  <a:gd name="T27" fmla="*/ 0 h 32"/>
                  <a:gd name="T28" fmla="*/ 15 w 134"/>
                  <a:gd name="T29" fmla="*/ 1 h 32"/>
                  <a:gd name="T30" fmla="*/ 7 w 134"/>
                  <a:gd name="T31" fmla="*/ 3 h 32"/>
                  <a:gd name="T32" fmla="*/ 2 w 134"/>
                  <a:gd name="T33" fmla="*/ 7 h 32"/>
                  <a:gd name="T34" fmla="*/ 0 w 134"/>
                  <a:gd name="T35" fmla="*/ 13 h 32"/>
                  <a:gd name="T36" fmla="*/ 13 w 134"/>
                  <a:gd name="T37" fmla="*/ 13 h 32"/>
                  <a:gd name="T38" fmla="*/ 13 w 134"/>
                  <a:gd name="T39" fmla="*/ 11 h 32"/>
                  <a:gd name="T40" fmla="*/ 15 w 134"/>
                  <a:gd name="T41" fmla="*/ 9 h 32"/>
                  <a:gd name="T42" fmla="*/ 19 w 134"/>
                  <a:gd name="T43" fmla="*/ 7 h 32"/>
                  <a:gd name="T44" fmla="*/ 26 w 134"/>
                  <a:gd name="T45" fmla="*/ 7 h 32"/>
                  <a:gd name="T46" fmla="*/ 34 w 134"/>
                  <a:gd name="T47" fmla="*/ 7 h 32"/>
                  <a:gd name="T48" fmla="*/ 43 w 134"/>
                  <a:gd name="T49" fmla="*/ 7 h 32"/>
                  <a:gd name="T50" fmla="*/ 55 w 134"/>
                  <a:gd name="T51" fmla="*/ 9 h 32"/>
                  <a:gd name="T52" fmla="*/ 66 w 134"/>
                  <a:gd name="T53" fmla="*/ 11 h 32"/>
                  <a:gd name="T54" fmla="*/ 77 w 134"/>
                  <a:gd name="T55" fmla="*/ 13 h 32"/>
                  <a:gd name="T56" fmla="*/ 87 w 134"/>
                  <a:gd name="T57" fmla="*/ 15 h 32"/>
                  <a:gd name="T58" fmla="*/ 96 w 134"/>
                  <a:gd name="T59" fmla="*/ 17 h 32"/>
                  <a:gd name="T60" fmla="*/ 106 w 134"/>
                  <a:gd name="T61" fmla="*/ 20 h 32"/>
                  <a:gd name="T62" fmla="*/ 114 w 134"/>
                  <a:gd name="T63" fmla="*/ 22 h 32"/>
                  <a:gd name="T64" fmla="*/ 119 w 134"/>
                  <a:gd name="T65" fmla="*/ 26 h 32"/>
                  <a:gd name="T66" fmla="*/ 121 w 134"/>
                  <a:gd name="T67" fmla="*/ 28 h 32"/>
                  <a:gd name="T68" fmla="*/ 123 w 134"/>
                  <a:gd name="T69" fmla="*/ 30 h 32"/>
                  <a:gd name="T70" fmla="*/ 129 w 134"/>
                  <a:gd name="T71" fmla="*/ 32 h 32"/>
                  <a:gd name="T72" fmla="*/ 123 w 134"/>
                  <a:gd name="T73" fmla="*/ 30 h 32"/>
                  <a:gd name="T74" fmla="*/ 123 w 134"/>
                  <a:gd name="T75" fmla="*/ 32 h 32"/>
                  <a:gd name="T76" fmla="*/ 129 w 134"/>
                  <a:gd name="T77" fmla="*/ 32 h 32"/>
                  <a:gd name="T78" fmla="*/ 129 w 134"/>
                  <a:gd name="T79" fmla="*/ 26 h 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4"/>
                  <a:gd name="T121" fmla="*/ 0 h 32"/>
                  <a:gd name="T122" fmla="*/ 134 w 134"/>
                  <a:gd name="T123" fmla="*/ 32 h 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4" h="32">
                    <a:moveTo>
                      <a:pt x="129" y="26"/>
                    </a:moveTo>
                    <a:lnTo>
                      <a:pt x="134" y="30"/>
                    </a:lnTo>
                    <a:lnTo>
                      <a:pt x="133" y="24"/>
                    </a:lnTo>
                    <a:lnTo>
                      <a:pt x="127" y="20"/>
                    </a:lnTo>
                    <a:lnTo>
                      <a:pt x="121" y="18"/>
                    </a:lnTo>
                    <a:lnTo>
                      <a:pt x="112" y="15"/>
                    </a:lnTo>
                    <a:lnTo>
                      <a:pt x="102" y="11"/>
                    </a:lnTo>
                    <a:lnTo>
                      <a:pt x="91" y="9"/>
                    </a:lnTo>
                    <a:lnTo>
                      <a:pt x="79" y="5"/>
                    </a:lnTo>
                    <a:lnTo>
                      <a:pt x="68" y="3"/>
                    </a:lnTo>
                    <a:lnTo>
                      <a:pt x="57" y="1"/>
                    </a:lnTo>
                    <a:lnTo>
                      <a:pt x="45" y="0"/>
                    </a:lnTo>
                    <a:lnTo>
                      <a:pt x="36" y="0"/>
                    </a:lnTo>
                    <a:lnTo>
                      <a:pt x="24" y="0"/>
                    </a:lnTo>
                    <a:lnTo>
                      <a:pt x="15" y="1"/>
                    </a:lnTo>
                    <a:lnTo>
                      <a:pt x="7" y="3"/>
                    </a:lnTo>
                    <a:lnTo>
                      <a:pt x="2" y="7"/>
                    </a:lnTo>
                    <a:lnTo>
                      <a:pt x="0" y="13"/>
                    </a:lnTo>
                    <a:lnTo>
                      <a:pt x="13" y="13"/>
                    </a:lnTo>
                    <a:lnTo>
                      <a:pt x="13" y="11"/>
                    </a:lnTo>
                    <a:lnTo>
                      <a:pt x="15" y="9"/>
                    </a:lnTo>
                    <a:lnTo>
                      <a:pt x="19" y="7"/>
                    </a:lnTo>
                    <a:lnTo>
                      <a:pt x="26" y="7"/>
                    </a:lnTo>
                    <a:lnTo>
                      <a:pt x="34" y="7"/>
                    </a:lnTo>
                    <a:lnTo>
                      <a:pt x="43" y="7"/>
                    </a:lnTo>
                    <a:lnTo>
                      <a:pt x="55" y="9"/>
                    </a:lnTo>
                    <a:lnTo>
                      <a:pt x="66" y="11"/>
                    </a:lnTo>
                    <a:lnTo>
                      <a:pt x="77" y="13"/>
                    </a:lnTo>
                    <a:lnTo>
                      <a:pt x="87" y="15"/>
                    </a:lnTo>
                    <a:lnTo>
                      <a:pt x="96" y="17"/>
                    </a:lnTo>
                    <a:lnTo>
                      <a:pt x="106" y="20"/>
                    </a:lnTo>
                    <a:lnTo>
                      <a:pt x="114" y="22"/>
                    </a:lnTo>
                    <a:lnTo>
                      <a:pt x="119" y="26"/>
                    </a:lnTo>
                    <a:lnTo>
                      <a:pt x="121" y="28"/>
                    </a:lnTo>
                    <a:lnTo>
                      <a:pt x="123" y="30"/>
                    </a:lnTo>
                    <a:lnTo>
                      <a:pt x="129" y="32"/>
                    </a:lnTo>
                    <a:lnTo>
                      <a:pt x="123" y="30"/>
                    </a:lnTo>
                    <a:lnTo>
                      <a:pt x="123" y="32"/>
                    </a:lnTo>
                    <a:lnTo>
                      <a:pt x="129" y="32"/>
                    </a:lnTo>
                    <a:lnTo>
                      <a:pt x="129" y="26"/>
                    </a:lnTo>
                    <a:close/>
                  </a:path>
                </a:pathLst>
              </a:custGeom>
              <a:solidFill>
                <a:srgbClr val="063DE8"/>
              </a:solidFill>
              <a:ln w="9525">
                <a:noFill/>
                <a:round/>
                <a:headEnd/>
                <a:tailEnd/>
              </a:ln>
            </p:spPr>
            <p:txBody>
              <a:bodyPr/>
              <a:lstStyle/>
              <a:p>
                <a:endParaRPr lang="pt-BR"/>
              </a:p>
            </p:txBody>
          </p:sp>
          <p:sp>
            <p:nvSpPr>
              <p:cNvPr id="21885" name="Freeform 819"/>
              <p:cNvSpPr>
                <a:spLocks/>
              </p:cNvSpPr>
              <p:nvPr/>
            </p:nvSpPr>
            <p:spPr bwMode="auto">
              <a:xfrm>
                <a:off x="4766" y="1222"/>
                <a:ext cx="34" cy="55"/>
              </a:xfrm>
              <a:custGeom>
                <a:avLst/>
                <a:gdLst>
                  <a:gd name="T0" fmla="*/ 11 w 34"/>
                  <a:gd name="T1" fmla="*/ 55 h 55"/>
                  <a:gd name="T2" fmla="*/ 11 w 34"/>
                  <a:gd name="T3" fmla="*/ 53 h 55"/>
                  <a:gd name="T4" fmla="*/ 11 w 34"/>
                  <a:gd name="T5" fmla="*/ 53 h 55"/>
                  <a:gd name="T6" fmla="*/ 13 w 34"/>
                  <a:gd name="T7" fmla="*/ 51 h 55"/>
                  <a:gd name="T8" fmla="*/ 15 w 34"/>
                  <a:gd name="T9" fmla="*/ 49 h 55"/>
                  <a:gd name="T10" fmla="*/ 17 w 34"/>
                  <a:gd name="T11" fmla="*/ 46 h 55"/>
                  <a:gd name="T12" fmla="*/ 20 w 34"/>
                  <a:gd name="T13" fmla="*/ 42 h 55"/>
                  <a:gd name="T14" fmla="*/ 22 w 34"/>
                  <a:gd name="T15" fmla="*/ 38 h 55"/>
                  <a:gd name="T16" fmla="*/ 26 w 34"/>
                  <a:gd name="T17" fmla="*/ 32 h 55"/>
                  <a:gd name="T18" fmla="*/ 28 w 34"/>
                  <a:gd name="T19" fmla="*/ 29 h 55"/>
                  <a:gd name="T20" fmla="*/ 32 w 34"/>
                  <a:gd name="T21" fmla="*/ 25 h 55"/>
                  <a:gd name="T22" fmla="*/ 32 w 34"/>
                  <a:gd name="T23" fmla="*/ 19 h 55"/>
                  <a:gd name="T24" fmla="*/ 34 w 34"/>
                  <a:gd name="T25" fmla="*/ 15 h 55"/>
                  <a:gd name="T26" fmla="*/ 34 w 34"/>
                  <a:gd name="T27" fmla="*/ 11 h 55"/>
                  <a:gd name="T28" fmla="*/ 32 w 34"/>
                  <a:gd name="T29" fmla="*/ 6 h 55"/>
                  <a:gd name="T30" fmla="*/ 28 w 34"/>
                  <a:gd name="T31" fmla="*/ 4 h 55"/>
                  <a:gd name="T32" fmla="*/ 22 w 34"/>
                  <a:gd name="T33" fmla="*/ 0 h 55"/>
                  <a:gd name="T34" fmla="*/ 15 w 34"/>
                  <a:gd name="T35" fmla="*/ 0 h 55"/>
                  <a:gd name="T36" fmla="*/ 15 w 34"/>
                  <a:gd name="T37" fmla="*/ 8 h 55"/>
                  <a:gd name="T38" fmla="*/ 19 w 34"/>
                  <a:gd name="T39" fmla="*/ 8 h 55"/>
                  <a:gd name="T40" fmla="*/ 20 w 34"/>
                  <a:gd name="T41" fmla="*/ 8 h 55"/>
                  <a:gd name="T42" fmla="*/ 22 w 34"/>
                  <a:gd name="T43" fmla="*/ 10 h 55"/>
                  <a:gd name="T44" fmla="*/ 22 w 34"/>
                  <a:gd name="T45" fmla="*/ 11 h 55"/>
                  <a:gd name="T46" fmla="*/ 22 w 34"/>
                  <a:gd name="T47" fmla="*/ 15 h 55"/>
                  <a:gd name="T48" fmla="*/ 20 w 34"/>
                  <a:gd name="T49" fmla="*/ 17 h 55"/>
                  <a:gd name="T50" fmla="*/ 20 w 34"/>
                  <a:gd name="T51" fmla="*/ 23 h 55"/>
                  <a:gd name="T52" fmla="*/ 17 w 34"/>
                  <a:gd name="T53" fmla="*/ 27 h 55"/>
                  <a:gd name="T54" fmla="*/ 15 w 34"/>
                  <a:gd name="T55" fmla="*/ 30 h 55"/>
                  <a:gd name="T56" fmla="*/ 13 w 34"/>
                  <a:gd name="T57" fmla="*/ 34 h 55"/>
                  <a:gd name="T58" fmla="*/ 9 w 34"/>
                  <a:gd name="T59" fmla="*/ 38 h 55"/>
                  <a:gd name="T60" fmla="*/ 5 w 34"/>
                  <a:gd name="T61" fmla="*/ 42 h 55"/>
                  <a:gd name="T62" fmla="*/ 3 w 34"/>
                  <a:gd name="T63" fmla="*/ 46 h 55"/>
                  <a:gd name="T64" fmla="*/ 1 w 34"/>
                  <a:gd name="T65" fmla="*/ 49 h 55"/>
                  <a:gd name="T66" fmla="*/ 0 w 34"/>
                  <a:gd name="T67" fmla="*/ 51 h 55"/>
                  <a:gd name="T68" fmla="*/ 0 w 34"/>
                  <a:gd name="T69" fmla="*/ 53 h 55"/>
                  <a:gd name="T70" fmla="*/ 0 w 34"/>
                  <a:gd name="T71" fmla="*/ 53 h 55"/>
                  <a:gd name="T72" fmla="*/ 11 w 34"/>
                  <a:gd name="T73" fmla="*/ 55 h 5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
                  <a:gd name="T112" fmla="*/ 0 h 55"/>
                  <a:gd name="T113" fmla="*/ 34 w 34"/>
                  <a:gd name="T114" fmla="*/ 55 h 5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 h="55">
                    <a:moveTo>
                      <a:pt x="11" y="55"/>
                    </a:moveTo>
                    <a:lnTo>
                      <a:pt x="11" y="53"/>
                    </a:lnTo>
                    <a:lnTo>
                      <a:pt x="13" y="51"/>
                    </a:lnTo>
                    <a:lnTo>
                      <a:pt x="15" y="49"/>
                    </a:lnTo>
                    <a:lnTo>
                      <a:pt x="17" y="46"/>
                    </a:lnTo>
                    <a:lnTo>
                      <a:pt x="20" y="42"/>
                    </a:lnTo>
                    <a:lnTo>
                      <a:pt x="22" y="38"/>
                    </a:lnTo>
                    <a:lnTo>
                      <a:pt x="26" y="32"/>
                    </a:lnTo>
                    <a:lnTo>
                      <a:pt x="28" y="29"/>
                    </a:lnTo>
                    <a:lnTo>
                      <a:pt x="32" y="25"/>
                    </a:lnTo>
                    <a:lnTo>
                      <a:pt x="32" y="19"/>
                    </a:lnTo>
                    <a:lnTo>
                      <a:pt x="34" y="15"/>
                    </a:lnTo>
                    <a:lnTo>
                      <a:pt x="34" y="11"/>
                    </a:lnTo>
                    <a:lnTo>
                      <a:pt x="32" y="6"/>
                    </a:lnTo>
                    <a:lnTo>
                      <a:pt x="28" y="4"/>
                    </a:lnTo>
                    <a:lnTo>
                      <a:pt x="22" y="0"/>
                    </a:lnTo>
                    <a:lnTo>
                      <a:pt x="15" y="0"/>
                    </a:lnTo>
                    <a:lnTo>
                      <a:pt x="15" y="8"/>
                    </a:lnTo>
                    <a:lnTo>
                      <a:pt x="19" y="8"/>
                    </a:lnTo>
                    <a:lnTo>
                      <a:pt x="20" y="8"/>
                    </a:lnTo>
                    <a:lnTo>
                      <a:pt x="22" y="10"/>
                    </a:lnTo>
                    <a:lnTo>
                      <a:pt x="22" y="11"/>
                    </a:lnTo>
                    <a:lnTo>
                      <a:pt x="22" y="15"/>
                    </a:lnTo>
                    <a:lnTo>
                      <a:pt x="20" y="17"/>
                    </a:lnTo>
                    <a:lnTo>
                      <a:pt x="20" y="23"/>
                    </a:lnTo>
                    <a:lnTo>
                      <a:pt x="17" y="27"/>
                    </a:lnTo>
                    <a:lnTo>
                      <a:pt x="15" y="30"/>
                    </a:lnTo>
                    <a:lnTo>
                      <a:pt x="13" y="34"/>
                    </a:lnTo>
                    <a:lnTo>
                      <a:pt x="9" y="38"/>
                    </a:lnTo>
                    <a:lnTo>
                      <a:pt x="5" y="42"/>
                    </a:lnTo>
                    <a:lnTo>
                      <a:pt x="3" y="46"/>
                    </a:lnTo>
                    <a:lnTo>
                      <a:pt x="1" y="49"/>
                    </a:lnTo>
                    <a:lnTo>
                      <a:pt x="0" y="51"/>
                    </a:lnTo>
                    <a:lnTo>
                      <a:pt x="0" y="53"/>
                    </a:lnTo>
                    <a:lnTo>
                      <a:pt x="11" y="55"/>
                    </a:lnTo>
                    <a:close/>
                  </a:path>
                </a:pathLst>
              </a:custGeom>
              <a:solidFill>
                <a:srgbClr val="063DE8"/>
              </a:solidFill>
              <a:ln w="9525">
                <a:noFill/>
                <a:round/>
                <a:headEnd/>
                <a:tailEnd/>
              </a:ln>
            </p:spPr>
            <p:txBody>
              <a:bodyPr/>
              <a:lstStyle/>
              <a:p>
                <a:endParaRPr lang="pt-BR"/>
              </a:p>
            </p:txBody>
          </p:sp>
          <p:sp>
            <p:nvSpPr>
              <p:cNvPr id="21886" name="Freeform 820"/>
              <p:cNvSpPr>
                <a:spLocks/>
              </p:cNvSpPr>
              <p:nvPr/>
            </p:nvSpPr>
            <p:spPr bwMode="auto">
              <a:xfrm>
                <a:off x="4764" y="1275"/>
                <a:ext cx="281" cy="105"/>
              </a:xfrm>
              <a:custGeom>
                <a:avLst/>
                <a:gdLst>
                  <a:gd name="T0" fmla="*/ 281 w 281"/>
                  <a:gd name="T1" fmla="*/ 99 h 105"/>
                  <a:gd name="T2" fmla="*/ 267 w 281"/>
                  <a:gd name="T3" fmla="*/ 97 h 105"/>
                  <a:gd name="T4" fmla="*/ 250 w 281"/>
                  <a:gd name="T5" fmla="*/ 93 h 105"/>
                  <a:gd name="T6" fmla="*/ 231 w 281"/>
                  <a:gd name="T7" fmla="*/ 89 h 105"/>
                  <a:gd name="T8" fmla="*/ 208 w 281"/>
                  <a:gd name="T9" fmla="*/ 86 h 105"/>
                  <a:gd name="T10" fmla="*/ 186 w 281"/>
                  <a:gd name="T11" fmla="*/ 82 h 105"/>
                  <a:gd name="T12" fmla="*/ 161 w 281"/>
                  <a:gd name="T13" fmla="*/ 76 h 105"/>
                  <a:gd name="T14" fmla="*/ 136 w 281"/>
                  <a:gd name="T15" fmla="*/ 70 h 105"/>
                  <a:gd name="T16" fmla="*/ 112 w 281"/>
                  <a:gd name="T17" fmla="*/ 65 h 105"/>
                  <a:gd name="T18" fmla="*/ 89 w 281"/>
                  <a:gd name="T19" fmla="*/ 57 h 105"/>
                  <a:gd name="T20" fmla="*/ 68 w 281"/>
                  <a:gd name="T21" fmla="*/ 51 h 105"/>
                  <a:gd name="T22" fmla="*/ 49 w 281"/>
                  <a:gd name="T23" fmla="*/ 44 h 105"/>
                  <a:gd name="T24" fmla="*/ 32 w 281"/>
                  <a:gd name="T25" fmla="*/ 36 h 105"/>
                  <a:gd name="T26" fmla="*/ 21 w 281"/>
                  <a:gd name="T27" fmla="*/ 27 h 105"/>
                  <a:gd name="T28" fmla="*/ 13 w 281"/>
                  <a:gd name="T29" fmla="*/ 19 h 105"/>
                  <a:gd name="T30" fmla="*/ 11 w 281"/>
                  <a:gd name="T31" fmla="*/ 12 h 105"/>
                  <a:gd name="T32" fmla="*/ 13 w 281"/>
                  <a:gd name="T33" fmla="*/ 2 h 105"/>
                  <a:gd name="T34" fmla="*/ 0 w 281"/>
                  <a:gd name="T35" fmla="*/ 6 h 105"/>
                  <a:gd name="T36" fmla="*/ 0 w 281"/>
                  <a:gd name="T37" fmla="*/ 15 h 105"/>
                  <a:gd name="T38" fmla="*/ 5 w 281"/>
                  <a:gd name="T39" fmla="*/ 27 h 105"/>
                  <a:gd name="T40" fmla="*/ 17 w 281"/>
                  <a:gd name="T41" fmla="*/ 36 h 105"/>
                  <a:gd name="T42" fmla="*/ 32 w 281"/>
                  <a:gd name="T43" fmla="*/ 46 h 105"/>
                  <a:gd name="T44" fmla="*/ 51 w 281"/>
                  <a:gd name="T45" fmla="*/ 53 h 105"/>
                  <a:gd name="T46" fmla="*/ 72 w 281"/>
                  <a:gd name="T47" fmla="*/ 61 h 105"/>
                  <a:gd name="T48" fmla="*/ 95 w 281"/>
                  <a:gd name="T49" fmla="*/ 69 h 105"/>
                  <a:gd name="T50" fmla="*/ 119 w 281"/>
                  <a:gd name="T51" fmla="*/ 74 h 105"/>
                  <a:gd name="T52" fmla="*/ 144 w 281"/>
                  <a:gd name="T53" fmla="*/ 80 h 105"/>
                  <a:gd name="T54" fmla="*/ 169 w 281"/>
                  <a:gd name="T55" fmla="*/ 86 h 105"/>
                  <a:gd name="T56" fmla="*/ 193 w 281"/>
                  <a:gd name="T57" fmla="*/ 91 h 105"/>
                  <a:gd name="T58" fmla="*/ 218 w 281"/>
                  <a:gd name="T59" fmla="*/ 95 h 105"/>
                  <a:gd name="T60" fmla="*/ 239 w 281"/>
                  <a:gd name="T61" fmla="*/ 99 h 105"/>
                  <a:gd name="T62" fmla="*/ 256 w 281"/>
                  <a:gd name="T63" fmla="*/ 103 h 105"/>
                  <a:gd name="T64" fmla="*/ 271 w 281"/>
                  <a:gd name="T65" fmla="*/ 105 h 105"/>
                  <a:gd name="T66" fmla="*/ 279 w 281"/>
                  <a:gd name="T67" fmla="*/ 105 h 1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1"/>
                  <a:gd name="T103" fmla="*/ 0 h 105"/>
                  <a:gd name="T104" fmla="*/ 281 w 281"/>
                  <a:gd name="T105" fmla="*/ 105 h 10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1" h="105">
                    <a:moveTo>
                      <a:pt x="279" y="99"/>
                    </a:moveTo>
                    <a:lnTo>
                      <a:pt x="281" y="99"/>
                    </a:lnTo>
                    <a:lnTo>
                      <a:pt x="275" y="97"/>
                    </a:lnTo>
                    <a:lnTo>
                      <a:pt x="267" y="97"/>
                    </a:lnTo>
                    <a:lnTo>
                      <a:pt x="260" y="95"/>
                    </a:lnTo>
                    <a:lnTo>
                      <a:pt x="250" y="93"/>
                    </a:lnTo>
                    <a:lnTo>
                      <a:pt x="241" y="91"/>
                    </a:lnTo>
                    <a:lnTo>
                      <a:pt x="231" y="89"/>
                    </a:lnTo>
                    <a:lnTo>
                      <a:pt x="220" y="87"/>
                    </a:lnTo>
                    <a:lnTo>
                      <a:pt x="208" y="86"/>
                    </a:lnTo>
                    <a:lnTo>
                      <a:pt x="197" y="84"/>
                    </a:lnTo>
                    <a:lnTo>
                      <a:pt x="186" y="82"/>
                    </a:lnTo>
                    <a:lnTo>
                      <a:pt x="172" y="80"/>
                    </a:lnTo>
                    <a:lnTo>
                      <a:pt x="161" y="76"/>
                    </a:lnTo>
                    <a:lnTo>
                      <a:pt x="148" y="74"/>
                    </a:lnTo>
                    <a:lnTo>
                      <a:pt x="136" y="70"/>
                    </a:lnTo>
                    <a:lnTo>
                      <a:pt x="123" y="69"/>
                    </a:lnTo>
                    <a:lnTo>
                      <a:pt x="112" y="65"/>
                    </a:lnTo>
                    <a:lnTo>
                      <a:pt x="100" y="61"/>
                    </a:lnTo>
                    <a:lnTo>
                      <a:pt x="89" y="57"/>
                    </a:lnTo>
                    <a:lnTo>
                      <a:pt x="77" y="55"/>
                    </a:lnTo>
                    <a:lnTo>
                      <a:pt x="68" y="51"/>
                    </a:lnTo>
                    <a:lnTo>
                      <a:pt x="57" y="48"/>
                    </a:lnTo>
                    <a:lnTo>
                      <a:pt x="49" y="44"/>
                    </a:lnTo>
                    <a:lnTo>
                      <a:pt x="39" y="40"/>
                    </a:lnTo>
                    <a:lnTo>
                      <a:pt x="32" y="36"/>
                    </a:lnTo>
                    <a:lnTo>
                      <a:pt x="26" y="31"/>
                    </a:lnTo>
                    <a:lnTo>
                      <a:pt x="21" y="27"/>
                    </a:lnTo>
                    <a:lnTo>
                      <a:pt x="17" y="23"/>
                    </a:lnTo>
                    <a:lnTo>
                      <a:pt x="13" y="19"/>
                    </a:lnTo>
                    <a:lnTo>
                      <a:pt x="11" y="15"/>
                    </a:lnTo>
                    <a:lnTo>
                      <a:pt x="11" y="12"/>
                    </a:lnTo>
                    <a:lnTo>
                      <a:pt x="11" y="6"/>
                    </a:lnTo>
                    <a:lnTo>
                      <a:pt x="13" y="2"/>
                    </a:lnTo>
                    <a:lnTo>
                      <a:pt x="2" y="0"/>
                    </a:lnTo>
                    <a:lnTo>
                      <a:pt x="0" y="6"/>
                    </a:lnTo>
                    <a:lnTo>
                      <a:pt x="0" y="12"/>
                    </a:lnTo>
                    <a:lnTo>
                      <a:pt x="0" y="15"/>
                    </a:lnTo>
                    <a:lnTo>
                      <a:pt x="2" y="21"/>
                    </a:lnTo>
                    <a:lnTo>
                      <a:pt x="5" y="27"/>
                    </a:lnTo>
                    <a:lnTo>
                      <a:pt x="11" y="32"/>
                    </a:lnTo>
                    <a:lnTo>
                      <a:pt x="17" y="36"/>
                    </a:lnTo>
                    <a:lnTo>
                      <a:pt x="24" y="40"/>
                    </a:lnTo>
                    <a:lnTo>
                      <a:pt x="32" y="46"/>
                    </a:lnTo>
                    <a:lnTo>
                      <a:pt x="41" y="50"/>
                    </a:lnTo>
                    <a:lnTo>
                      <a:pt x="51" y="53"/>
                    </a:lnTo>
                    <a:lnTo>
                      <a:pt x="60" y="57"/>
                    </a:lnTo>
                    <a:lnTo>
                      <a:pt x="72" y="61"/>
                    </a:lnTo>
                    <a:lnTo>
                      <a:pt x="83" y="65"/>
                    </a:lnTo>
                    <a:lnTo>
                      <a:pt x="95" y="69"/>
                    </a:lnTo>
                    <a:lnTo>
                      <a:pt x="108" y="70"/>
                    </a:lnTo>
                    <a:lnTo>
                      <a:pt x="119" y="74"/>
                    </a:lnTo>
                    <a:lnTo>
                      <a:pt x="132" y="78"/>
                    </a:lnTo>
                    <a:lnTo>
                      <a:pt x="144" y="80"/>
                    </a:lnTo>
                    <a:lnTo>
                      <a:pt x="157" y="84"/>
                    </a:lnTo>
                    <a:lnTo>
                      <a:pt x="169" y="86"/>
                    </a:lnTo>
                    <a:lnTo>
                      <a:pt x="182" y="89"/>
                    </a:lnTo>
                    <a:lnTo>
                      <a:pt x="193" y="91"/>
                    </a:lnTo>
                    <a:lnTo>
                      <a:pt x="206" y="93"/>
                    </a:lnTo>
                    <a:lnTo>
                      <a:pt x="218" y="95"/>
                    </a:lnTo>
                    <a:lnTo>
                      <a:pt x="227" y="97"/>
                    </a:lnTo>
                    <a:lnTo>
                      <a:pt x="239" y="99"/>
                    </a:lnTo>
                    <a:lnTo>
                      <a:pt x="248" y="101"/>
                    </a:lnTo>
                    <a:lnTo>
                      <a:pt x="256" y="103"/>
                    </a:lnTo>
                    <a:lnTo>
                      <a:pt x="265" y="103"/>
                    </a:lnTo>
                    <a:lnTo>
                      <a:pt x="271" y="105"/>
                    </a:lnTo>
                    <a:lnTo>
                      <a:pt x="279" y="105"/>
                    </a:lnTo>
                    <a:lnTo>
                      <a:pt x="279" y="99"/>
                    </a:lnTo>
                    <a:close/>
                  </a:path>
                </a:pathLst>
              </a:custGeom>
              <a:solidFill>
                <a:srgbClr val="063DE8"/>
              </a:solidFill>
              <a:ln w="9525">
                <a:noFill/>
                <a:round/>
                <a:headEnd/>
                <a:tailEnd/>
              </a:ln>
            </p:spPr>
            <p:txBody>
              <a:bodyPr/>
              <a:lstStyle/>
              <a:p>
                <a:endParaRPr lang="pt-BR"/>
              </a:p>
            </p:txBody>
          </p:sp>
          <p:sp>
            <p:nvSpPr>
              <p:cNvPr id="21887" name="Freeform 821"/>
              <p:cNvSpPr>
                <a:spLocks/>
              </p:cNvSpPr>
              <p:nvPr/>
            </p:nvSpPr>
            <p:spPr bwMode="auto">
              <a:xfrm>
                <a:off x="5043" y="1374"/>
                <a:ext cx="34" cy="19"/>
              </a:xfrm>
              <a:custGeom>
                <a:avLst/>
                <a:gdLst>
                  <a:gd name="T0" fmla="*/ 34 w 34"/>
                  <a:gd name="T1" fmla="*/ 13 h 19"/>
                  <a:gd name="T2" fmla="*/ 30 w 34"/>
                  <a:gd name="T3" fmla="*/ 11 h 19"/>
                  <a:gd name="T4" fmla="*/ 30 w 34"/>
                  <a:gd name="T5" fmla="*/ 11 h 19"/>
                  <a:gd name="T6" fmla="*/ 26 w 34"/>
                  <a:gd name="T7" fmla="*/ 9 h 19"/>
                  <a:gd name="T8" fmla="*/ 22 w 34"/>
                  <a:gd name="T9" fmla="*/ 7 h 19"/>
                  <a:gd name="T10" fmla="*/ 19 w 34"/>
                  <a:gd name="T11" fmla="*/ 6 h 19"/>
                  <a:gd name="T12" fmla="*/ 15 w 34"/>
                  <a:gd name="T13" fmla="*/ 4 h 19"/>
                  <a:gd name="T14" fmla="*/ 11 w 34"/>
                  <a:gd name="T15" fmla="*/ 2 h 19"/>
                  <a:gd name="T16" fmla="*/ 5 w 34"/>
                  <a:gd name="T17" fmla="*/ 0 h 19"/>
                  <a:gd name="T18" fmla="*/ 0 w 34"/>
                  <a:gd name="T19" fmla="*/ 0 h 19"/>
                  <a:gd name="T20" fmla="*/ 0 w 34"/>
                  <a:gd name="T21" fmla="*/ 6 h 19"/>
                  <a:gd name="T22" fmla="*/ 0 w 34"/>
                  <a:gd name="T23" fmla="*/ 7 h 19"/>
                  <a:gd name="T24" fmla="*/ 3 w 34"/>
                  <a:gd name="T25" fmla="*/ 7 h 19"/>
                  <a:gd name="T26" fmla="*/ 7 w 34"/>
                  <a:gd name="T27" fmla="*/ 9 h 19"/>
                  <a:gd name="T28" fmla="*/ 11 w 34"/>
                  <a:gd name="T29" fmla="*/ 11 h 19"/>
                  <a:gd name="T30" fmla="*/ 15 w 34"/>
                  <a:gd name="T31" fmla="*/ 13 h 19"/>
                  <a:gd name="T32" fmla="*/ 20 w 34"/>
                  <a:gd name="T33" fmla="*/ 15 h 19"/>
                  <a:gd name="T34" fmla="*/ 24 w 34"/>
                  <a:gd name="T35" fmla="*/ 17 h 19"/>
                  <a:gd name="T36" fmla="*/ 30 w 34"/>
                  <a:gd name="T37" fmla="*/ 19 h 19"/>
                  <a:gd name="T38" fmla="*/ 26 w 34"/>
                  <a:gd name="T39" fmla="*/ 17 h 19"/>
                  <a:gd name="T40" fmla="*/ 34 w 34"/>
                  <a:gd name="T41" fmla="*/ 13 h 19"/>
                  <a:gd name="T42" fmla="*/ 32 w 34"/>
                  <a:gd name="T43" fmla="*/ 11 h 19"/>
                  <a:gd name="T44" fmla="*/ 30 w 34"/>
                  <a:gd name="T45" fmla="*/ 11 h 19"/>
                  <a:gd name="T46" fmla="*/ 34 w 34"/>
                  <a:gd name="T47" fmla="*/ 13 h 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
                  <a:gd name="T73" fmla="*/ 0 h 19"/>
                  <a:gd name="T74" fmla="*/ 34 w 34"/>
                  <a:gd name="T75" fmla="*/ 19 h 1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 h="19">
                    <a:moveTo>
                      <a:pt x="34" y="13"/>
                    </a:moveTo>
                    <a:lnTo>
                      <a:pt x="30" y="11"/>
                    </a:lnTo>
                    <a:lnTo>
                      <a:pt x="26" y="9"/>
                    </a:lnTo>
                    <a:lnTo>
                      <a:pt x="22" y="7"/>
                    </a:lnTo>
                    <a:lnTo>
                      <a:pt x="19" y="6"/>
                    </a:lnTo>
                    <a:lnTo>
                      <a:pt x="15" y="4"/>
                    </a:lnTo>
                    <a:lnTo>
                      <a:pt x="11" y="2"/>
                    </a:lnTo>
                    <a:lnTo>
                      <a:pt x="5" y="0"/>
                    </a:lnTo>
                    <a:lnTo>
                      <a:pt x="0" y="0"/>
                    </a:lnTo>
                    <a:lnTo>
                      <a:pt x="0" y="6"/>
                    </a:lnTo>
                    <a:lnTo>
                      <a:pt x="0" y="7"/>
                    </a:lnTo>
                    <a:lnTo>
                      <a:pt x="3" y="7"/>
                    </a:lnTo>
                    <a:lnTo>
                      <a:pt x="7" y="9"/>
                    </a:lnTo>
                    <a:lnTo>
                      <a:pt x="11" y="11"/>
                    </a:lnTo>
                    <a:lnTo>
                      <a:pt x="15" y="13"/>
                    </a:lnTo>
                    <a:lnTo>
                      <a:pt x="20" y="15"/>
                    </a:lnTo>
                    <a:lnTo>
                      <a:pt x="24" y="17"/>
                    </a:lnTo>
                    <a:lnTo>
                      <a:pt x="30" y="19"/>
                    </a:lnTo>
                    <a:lnTo>
                      <a:pt x="26" y="17"/>
                    </a:lnTo>
                    <a:lnTo>
                      <a:pt x="34" y="13"/>
                    </a:lnTo>
                    <a:lnTo>
                      <a:pt x="32" y="11"/>
                    </a:lnTo>
                    <a:lnTo>
                      <a:pt x="30" y="11"/>
                    </a:lnTo>
                    <a:lnTo>
                      <a:pt x="34" y="13"/>
                    </a:lnTo>
                    <a:close/>
                  </a:path>
                </a:pathLst>
              </a:custGeom>
              <a:solidFill>
                <a:srgbClr val="063DE8"/>
              </a:solidFill>
              <a:ln w="9525">
                <a:noFill/>
                <a:round/>
                <a:headEnd/>
                <a:tailEnd/>
              </a:ln>
            </p:spPr>
            <p:txBody>
              <a:bodyPr/>
              <a:lstStyle/>
              <a:p>
                <a:endParaRPr lang="pt-BR"/>
              </a:p>
            </p:txBody>
          </p:sp>
          <p:sp>
            <p:nvSpPr>
              <p:cNvPr id="21888" name="Freeform 822"/>
              <p:cNvSpPr>
                <a:spLocks/>
              </p:cNvSpPr>
              <p:nvPr/>
            </p:nvSpPr>
            <p:spPr bwMode="auto">
              <a:xfrm>
                <a:off x="5067" y="1387"/>
                <a:ext cx="14" cy="8"/>
              </a:xfrm>
              <a:custGeom>
                <a:avLst/>
                <a:gdLst>
                  <a:gd name="T0" fmla="*/ 14 w 14"/>
                  <a:gd name="T1" fmla="*/ 4 h 8"/>
                  <a:gd name="T2" fmla="*/ 14 w 14"/>
                  <a:gd name="T3" fmla="*/ 2 h 8"/>
                  <a:gd name="T4" fmla="*/ 10 w 14"/>
                  <a:gd name="T5" fmla="*/ 0 h 8"/>
                  <a:gd name="T6" fmla="*/ 0 w 14"/>
                  <a:gd name="T7" fmla="*/ 6 h 8"/>
                  <a:gd name="T8" fmla="*/ 4 w 14"/>
                  <a:gd name="T9" fmla="*/ 8 h 8"/>
                  <a:gd name="T10" fmla="*/ 2 w 14"/>
                  <a:gd name="T11" fmla="*/ 4 h 8"/>
                  <a:gd name="T12" fmla="*/ 14 w 14"/>
                  <a:gd name="T13" fmla="*/ 4 h 8"/>
                  <a:gd name="T14" fmla="*/ 14 w 14"/>
                  <a:gd name="T15" fmla="*/ 4 h 8"/>
                  <a:gd name="T16" fmla="*/ 14 w 14"/>
                  <a:gd name="T17" fmla="*/ 2 h 8"/>
                  <a:gd name="T18" fmla="*/ 14 w 14"/>
                  <a:gd name="T19" fmla="*/ 4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8"/>
                  <a:gd name="T32" fmla="*/ 14 w 14"/>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8">
                    <a:moveTo>
                      <a:pt x="14" y="4"/>
                    </a:moveTo>
                    <a:lnTo>
                      <a:pt x="14" y="2"/>
                    </a:lnTo>
                    <a:lnTo>
                      <a:pt x="10" y="0"/>
                    </a:lnTo>
                    <a:lnTo>
                      <a:pt x="0" y="6"/>
                    </a:lnTo>
                    <a:lnTo>
                      <a:pt x="4" y="8"/>
                    </a:lnTo>
                    <a:lnTo>
                      <a:pt x="2" y="4"/>
                    </a:lnTo>
                    <a:lnTo>
                      <a:pt x="14" y="4"/>
                    </a:lnTo>
                    <a:lnTo>
                      <a:pt x="14" y="2"/>
                    </a:lnTo>
                    <a:lnTo>
                      <a:pt x="14" y="4"/>
                    </a:lnTo>
                    <a:close/>
                  </a:path>
                </a:pathLst>
              </a:custGeom>
              <a:solidFill>
                <a:srgbClr val="063DE8"/>
              </a:solidFill>
              <a:ln w="9525">
                <a:noFill/>
                <a:round/>
                <a:headEnd/>
                <a:tailEnd/>
              </a:ln>
            </p:spPr>
            <p:txBody>
              <a:bodyPr/>
              <a:lstStyle/>
              <a:p>
                <a:endParaRPr lang="pt-BR"/>
              </a:p>
            </p:txBody>
          </p:sp>
          <p:sp>
            <p:nvSpPr>
              <p:cNvPr id="21889" name="Freeform 823"/>
              <p:cNvSpPr>
                <a:spLocks/>
              </p:cNvSpPr>
              <p:nvPr/>
            </p:nvSpPr>
            <p:spPr bwMode="auto">
              <a:xfrm>
                <a:off x="5071" y="1391"/>
                <a:ext cx="10" cy="13"/>
              </a:xfrm>
              <a:custGeom>
                <a:avLst/>
                <a:gdLst>
                  <a:gd name="T0" fmla="*/ 6 w 10"/>
                  <a:gd name="T1" fmla="*/ 13 h 13"/>
                  <a:gd name="T2" fmla="*/ 10 w 10"/>
                  <a:gd name="T3" fmla="*/ 9 h 13"/>
                  <a:gd name="T4" fmla="*/ 10 w 10"/>
                  <a:gd name="T5" fmla="*/ 0 h 13"/>
                  <a:gd name="T6" fmla="*/ 0 w 10"/>
                  <a:gd name="T7" fmla="*/ 0 h 13"/>
                  <a:gd name="T8" fmla="*/ 0 w 10"/>
                  <a:gd name="T9" fmla="*/ 9 h 13"/>
                  <a:gd name="T10" fmla="*/ 6 w 10"/>
                  <a:gd name="T11" fmla="*/ 8 h 13"/>
                  <a:gd name="T12" fmla="*/ 6 w 10"/>
                  <a:gd name="T13" fmla="*/ 13 h 13"/>
                  <a:gd name="T14" fmla="*/ 10 w 10"/>
                  <a:gd name="T15" fmla="*/ 13 h 13"/>
                  <a:gd name="T16" fmla="*/ 10 w 10"/>
                  <a:gd name="T17" fmla="*/ 9 h 13"/>
                  <a:gd name="T18" fmla="*/ 6 w 10"/>
                  <a:gd name="T19" fmla="*/ 13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13"/>
                  <a:gd name="T32" fmla="*/ 10 w 10"/>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13">
                    <a:moveTo>
                      <a:pt x="6" y="13"/>
                    </a:moveTo>
                    <a:lnTo>
                      <a:pt x="10" y="9"/>
                    </a:lnTo>
                    <a:lnTo>
                      <a:pt x="10" y="0"/>
                    </a:lnTo>
                    <a:lnTo>
                      <a:pt x="0" y="0"/>
                    </a:lnTo>
                    <a:lnTo>
                      <a:pt x="0" y="9"/>
                    </a:lnTo>
                    <a:lnTo>
                      <a:pt x="6" y="8"/>
                    </a:lnTo>
                    <a:lnTo>
                      <a:pt x="6" y="13"/>
                    </a:lnTo>
                    <a:lnTo>
                      <a:pt x="10" y="13"/>
                    </a:lnTo>
                    <a:lnTo>
                      <a:pt x="10" y="9"/>
                    </a:lnTo>
                    <a:lnTo>
                      <a:pt x="6" y="13"/>
                    </a:lnTo>
                    <a:close/>
                  </a:path>
                </a:pathLst>
              </a:custGeom>
              <a:solidFill>
                <a:srgbClr val="063DE8"/>
              </a:solidFill>
              <a:ln w="9525">
                <a:noFill/>
                <a:round/>
                <a:headEnd/>
                <a:tailEnd/>
              </a:ln>
            </p:spPr>
            <p:txBody>
              <a:bodyPr/>
              <a:lstStyle/>
              <a:p>
                <a:endParaRPr lang="pt-BR"/>
              </a:p>
            </p:txBody>
          </p:sp>
          <p:sp>
            <p:nvSpPr>
              <p:cNvPr id="21890" name="Freeform 824"/>
              <p:cNvSpPr>
                <a:spLocks/>
              </p:cNvSpPr>
              <p:nvPr/>
            </p:nvSpPr>
            <p:spPr bwMode="auto">
              <a:xfrm>
                <a:off x="5063" y="1397"/>
                <a:ext cx="14" cy="11"/>
              </a:xfrm>
              <a:custGeom>
                <a:avLst/>
                <a:gdLst>
                  <a:gd name="T0" fmla="*/ 6 w 14"/>
                  <a:gd name="T1" fmla="*/ 11 h 11"/>
                  <a:gd name="T2" fmla="*/ 12 w 14"/>
                  <a:gd name="T3" fmla="*/ 7 h 11"/>
                  <a:gd name="T4" fmla="*/ 14 w 14"/>
                  <a:gd name="T5" fmla="*/ 7 h 11"/>
                  <a:gd name="T6" fmla="*/ 14 w 14"/>
                  <a:gd name="T7" fmla="*/ 0 h 11"/>
                  <a:gd name="T8" fmla="*/ 8 w 14"/>
                  <a:gd name="T9" fmla="*/ 2 h 11"/>
                  <a:gd name="T10" fmla="*/ 4 w 14"/>
                  <a:gd name="T11" fmla="*/ 2 h 11"/>
                  <a:gd name="T12" fmla="*/ 2 w 14"/>
                  <a:gd name="T13" fmla="*/ 5 h 11"/>
                  <a:gd name="T14" fmla="*/ 0 w 14"/>
                  <a:gd name="T15" fmla="*/ 7 h 11"/>
                  <a:gd name="T16" fmla="*/ 6 w 14"/>
                  <a:gd name="T17" fmla="*/ 3 h 11"/>
                  <a:gd name="T18" fmla="*/ 6 w 14"/>
                  <a:gd name="T19" fmla="*/ 11 h 11"/>
                  <a:gd name="T20" fmla="*/ 12 w 14"/>
                  <a:gd name="T21" fmla="*/ 11 h 11"/>
                  <a:gd name="T22" fmla="*/ 12 w 14"/>
                  <a:gd name="T23" fmla="*/ 7 h 11"/>
                  <a:gd name="T24" fmla="*/ 6 w 14"/>
                  <a:gd name="T25" fmla="*/ 11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11"/>
                  <a:gd name="T41" fmla="*/ 14 w 14"/>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11">
                    <a:moveTo>
                      <a:pt x="6" y="11"/>
                    </a:moveTo>
                    <a:lnTo>
                      <a:pt x="12" y="7"/>
                    </a:lnTo>
                    <a:lnTo>
                      <a:pt x="14" y="7"/>
                    </a:lnTo>
                    <a:lnTo>
                      <a:pt x="14" y="0"/>
                    </a:lnTo>
                    <a:lnTo>
                      <a:pt x="8" y="2"/>
                    </a:lnTo>
                    <a:lnTo>
                      <a:pt x="4" y="2"/>
                    </a:lnTo>
                    <a:lnTo>
                      <a:pt x="2" y="5"/>
                    </a:lnTo>
                    <a:lnTo>
                      <a:pt x="0" y="7"/>
                    </a:lnTo>
                    <a:lnTo>
                      <a:pt x="6" y="3"/>
                    </a:lnTo>
                    <a:lnTo>
                      <a:pt x="6" y="11"/>
                    </a:lnTo>
                    <a:lnTo>
                      <a:pt x="12" y="11"/>
                    </a:lnTo>
                    <a:lnTo>
                      <a:pt x="12" y="7"/>
                    </a:lnTo>
                    <a:lnTo>
                      <a:pt x="6" y="11"/>
                    </a:lnTo>
                    <a:close/>
                  </a:path>
                </a:pathLst>
              </a:custGeom>
              <a:solidFill>
                <a:srgbClr val="063DE8"/>
              </a:solidFill>
              <a:ln w="9525">
                <a:noFill/>
                <a:round/>
                <a:headEnd/>
                <a:tailEnd/>
              </a:ln>
            </p:spPr>
            <p:txBody>
              <a:bodyPr/>
              <a:lstStyle/>
              <a:p>
                <a:endParaRPr lang="pt-BR"/>
              </a:p>
            </p:txBody>
          </p:sp>
          <p:sp>
            <p:nvSpPr>
              <p:cNvPr id="21891" name="Freeform 825"/>
              <p:cNvSpPr>
                <a:spLocks/>
              </p:cNvSpPr>
              <p:nvPr/>
            </p:nvSpPr>
            <p:spPr bwMode="auto">
              <a:xfrm>
                <a:off x="4974" y="1400"/>
                <a:ext cx="95" cy="112"/>
              </a:xfrm>
              <a:custGeom>
                <a:avLst/>
                <a:gdLst>
                  <a:gd name="T0" fmla="*/ 59 w 95"/>
                  <a:gd name="T1" fmla="*/ 111 h 112"/>
                  <a:gd name="T2" fmla="*/ 57 w 95"/>
                  <a:gd name="T3" fmla="*/ 107 h 112"/>
                  <a:gd name="T4" fmla="*/ 44 w 95"/>
                  <a:gd name="T5" fmla="*/ 101 h 112"/>
                  <a:gd name="T6" fmla="*/ 34 w 95"/>
                  <a:gd name="T7" fmla="*/ 95 h 112"/>
                  <a:gd name="T8" fmla="*/ 25 w 95"/>
                  <a:gd name="T9" fmla="*/ 88 h 112"/>
                  <a:gd name="T10" fmla="*/ 19 w 95"/>
                  <a:gd name="T11" fmla="*/ 80 h 112"/>
                  <a:gd name="T12" fmla="*/ 14 w 95"/>
                  <a:gd name="T13" fmla="*/ 71 h 112"/>
                  <a:gd name="T14" fmla="*/ 12 w 95"/>
                  <a:gd name="T15" fmla="*/ 63 h 112"/>
                  <a:gd name="T16" fmla="*/ 12 w 95"/>
                  <a:gd name="T17" fmla="*/ 55 h 112"/>
                  <a:gd name="T18" fmla="*/ 14 w 95"/>
                  <a:gd name="T19" fmla="*/ 46 h 112"/>
                  <a:gd name="T20" fmla="*/ 15 w 95"/>
                  <a:gd name="T21" fmla="*/ 40 h 112"/>
                  <a:gd name="T22" fmla="*/ 21 w 95"/>
                  <a:gd name="T23" fmla="*/ 33 h 112"/>
                  <a:gd name="T24" fmla="*/ 29 w 95"/>
                  <a:gd name="T25" fmla="*/ 25 h 112"/>
                  <a:gd name="T26" fmla="*/ 38 w 95"/>
                  <a:gd name="T27" fmla="*/ 19 h 112"/>
                  <a:gd name="T28" fmla="*/ 50 w 95"/>
                  <a:gd name="T29" fmla="*/ 16 h 112"/>
                  <a:gd name="T30" fmla="*/ 63 w 95"/>
                  <a:gd name="T31" fmla="*/ 12 h 112"/>
                  <a:gd name="T32" fmla="*/ 78 w 95"/>
                  <a:gd name="T33" fmla="*/ 10 h 112"/>
                  <a:gd name="T34" fmla="*/ 95 w 95"/>
                  <a:gd name="T35" fmla="*/ 8 h 112"/>
                  <a:gd name="T36" fmla="*/ 95 w 95"/>
                  <a:gd name="T37" fmla="*/ 0 h 112"/>
                  <a:gd name="T38" fmla="*/ 76 w 95"/>
                  <a:gd name="T39" fmla="*/ 2 h 112"/>
                  <a:gd name="T40" fmla="*/ 59 w 95"/>
                  <a:gd name="T41" fmla="*/ 4 h 112"/>
                  <a:gd name="T42" fmla="*/ 44 w 95"/>
                  <a:gd name="T43" fmla="*/ 8 h 112"/>
                  <a:gd name="T44" fmla="*/ 31 w 95"/>
                  <a:gd name="T45" fmla="*/ 14 h 112"/>
                  <a:gd name="T46" fmla="*/ 21 w 95"/>
                  <a:gd name="T47" fmla="*/ 21 h 112"/>
                  <a:gd name="T48" fmla="*/ 12 w 95"/>
                  <a:gd name="T49" fmla="*/ 29 h 112"/>
                  <a:gd name="T50" fmla="*/ 6 w 95"/>
                  <a:gd name="T51" fmla="*/ 37 h 112"/>
                  <a:gd name="T52" fmla="*/ 2 w 95"/>
                  <a:gd name="T53" fmla="*/ 46 h 112"/>
                  <a:gd name="T54" fmla="*/ 0 w 95"/>
                  <a:gd name="T55" fmla="*/ 55 h 112"/>
                  <a:gd name="T56" fmla="*/ 0 w 95"/>
                  <a:gd name="T57" fmla="*/ 65 h 112"/>
                  <a:gd name="T58" fmla="*/ 2 w 95"/>
                  <a:gd name="T59" fmla="*/ 73 h 112"/>
                  <a:gd name="T60" fmla="*/ 8 w 95"/>
                  <a:gd name="T61" fmla="*/ 82 h 112"/>
                  <a:gd name="T62" fmla="*/ 15 w 95"/>
                  <a:gd name="T63" fmla="*/ 92 h 112"/>
                  <a:gd name="T64" fmla="*/ 25 w 95"/>
                  <a:gd name="T65" fmla="*/ 99 h 112"/>
                  <a:gd name="T66" fmla="*/ 36 w 95"/>
                  <a:gd name="T67" fmla="*/ 107 h 112"/>
                  <a:gd name="T68" fmla="*/ 52 w 95"/>
                  <a:gd name="T69" fmla="*/ 112 h 112"/>
                  <a:gd name="T70" fmla="*/ 48 w 95"/>
                  <a:gd name="T71" fmla="*/ 111 h 112"/>
                  <a:gd name="T72" fmla="*/ 59 w 95"/>
                  <a:gd name="T73" fmla="*/ 111 h 112"/>
                  <a:gd name="T74" fmla="*/ 59 w 95"/>
                  <a:gd name="T75" fmla="*/ 109 h 112"/>
                  <a:gd name="T76" fmla="*/ 57 w 95"/>
                  <a:gd name="T77" fmla="*/ 107 h 112"/>
                  <a:gd name="T78" fmla="*/ 59 w 95"/>
                  <a:gd name="T79" fmla="*/ 111 h 11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5"/>
                  <a:gd name="T121" fmla="*/ 0 h 112"/>
                  <a:gd name="T122" fmla="*/ 95 w 95"/>
                  <a:gd name="T123" fmla="*/ 112 h 11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5" h="112">
                    <a:moveTo>
                      <a:pt x="59" y="111"/>
                    </a:moveTo>
                    <a:lnTo>
                      <a:pt x="57" y="107"/>
                    </a:lnTo>
                    <a:lnTo>
                      <a:pt x="44" y="101"/>
                    </a:lnTo>
                    <a:lnTo>
                      <a:pt x="34" y="95"/>
                    </a:lnTo>
                    <a:lnTo>
                      <a:pt x="25" y="88"/>
                    </a:lnTo>
                    <a:lnTo>
                      <a:pt x="19" y="80"/>
                    </a:lnTo>
                    <a:lnTo>
                      <a:pt x="14" y="71"/>
                    </a:lnTo>
                    <a:lnTo>
                      <a:pt x="12" y="63"/>
                    </a:lnTo>
                    <a:lnTo>
                      <a:pt x="12" y="55"/>
                    </a:lnTo>
                    <a:lnTo>
                      <a:pt x="14" y="46"/>
                    </a:lnTo>
                    <a:lnTo>
                      <a:pt x="15" y="40"/>
                    </a:lnTo>
                    <a:lnTo>
                      <a:pt x="21" y="33"/>
                    </a:lnTo>
                    <a:lnTo>
                      <a:pt x="29" y="25"/>
                    </a:lnTo>
                    <a:lnTo>
                      <a:pt x="38" y="19"/>
                    </a:lnTo>
                    <a:lnTo>
                      <a:pt x="50" y="16"/>
                    </a:lnTo>
                    <a:lnTo>
                      <a:pt x="63" y="12"/>
                    </a:lnTo>
                    <a:lnTo>
                      <a:pt x="78" y="10"/>
                    </a:lnTo>
                    <a:lnTo>
                      <a:pt x="95" y="8"/>
                    </a:lnTo>
                    <a:lnTo>
                      <a:pt x="95" y="0"/>
                    </a:lnTo>
                    <a:lnTo>
                      <a:pt x="76" y="2"/>
                    </a:lnTo>
                    <a:lnTo>
                      <a:pt x="59" y="4"/>
                    </a:lnTo>
                    <a:lnTo>
                      <a:pt x="44" y="8"/>
                    </a:lnTo>
                    <a:lnTo>
                      <a:pt x="31" y="14"/>
                    </a:lnTo>
                    <a:lnTo>
                      <a:pt x="21" y="21"/>
                    </a:lnTo>
                    <a:lnTo>
                      <a:pt x="12" y="29"/>
                    </a:lnTo>
                    <a:lnTo>
                      <a:pt x="6" y="37"/>
                    </a:lnTo>
                    <a:lnTo>
                      <a:pt x="2" y="46"/>
                    </a:lnTo>
                    <a:lnTo>
                      <a:pt x="0" y="55"/>
                    </a:lnTo>
                    <a:lnTo>
                      <a:pt x="0" y="65"/>
                    </a:lnTo>
                    <a:lnTo>
                      <a:pt x="2" y="73"/>
                    </a:lnTo>
                    <a:lnTo>
                      <a:pt x="8" y="82"/>
                    </a:lnTo>
                    <a:lnTo>
                      <a:pt x="15" y="92"/>
                    </a:lnTo>
                    <a:lnTo>
                      <a:pt x="25" y="99"/>
                    </a:lnTo>
                    <a:lnTo>
                      <a:pt x="36" y="107"/>
                    </a:lnTo>
                    <a:lnTo>
                      <a:pt x="52" y="112"/>
                    </a:lnTo>
                    <a:lnTo>
                      <a:pt x="48" y="111"/>
                    </a:lnTo>
                    <a:lnTo>
                      <a:pt x="59" y="111"/>
                    </a:lnTo>
                    <a:lnTo>
                      <a:pt x="59" y="109"/>
                    </a:lnTo>
                    <a:lnTo>
                      <a:pt x="57" y="107"/>
                    </a:lnTo>
                    <a:lnTo>
                      <a:pt x="59" y="111"/>
                    </a:lnTo>
                    <a:close/>
                  </a:path>
                </a:pathLst>
              </a:custGeom>
              <a:solidFill>
                <a:srgbClr val="063DE8"/>
              </a:solidFill>
              <a:ln w="9525">
                <a:noFill/>
                <a:round/>
                <a:headEnd/>
                <a:tailEnd/>
              </a:ln>
            </p:spPr>
            <p:txBody>
              <a:bodyPr/>
              <a:lstStyle/>
              <a:p>
                <a:endParaRPr lang="pt-BR"/>
              </a:p>
            </p:txBody>
          </p:sp>
          <p:sp>
            <p:nvSpPr>
              <p:cNvPr id="21892" name="Freeform 826"/>
              <p:cNvSpPr>
                <a:spLocks/>
              </p:cNvSpPr>
              <p:nvPr/>
            </p:nvSpPr>
            <p:spPr bwMode="auto">
              <a:xfrm>
                <a:off x="5022" y="1509"/>
                <a:ext cx="11" cy="7"/>
              </a:xfrm>
              <a:custGeom>
                <a:avLst/>
                <a:gdLst>
                  <a:gd name="T0" fmla="*/ 9 w 11"/>
                  <a:gd name="T1" fmla="*/ 0 h 7"/>
                  <a:gd name="T2" fmla="*/ 11 w 11"/>
                  <a:gd name="T3" fmla="*/ 3 h 7"/>
                  <a:gd name="T4" fmla="*/ 11 w 11"/>
                  <a:gd name="T5" fmla="*/ 2 h 7"/>
                  <a:gd name="T6" fmla="*/ 0 w 11"/>
                  <a:gd name="T7" fmla="*/ 2 h 7"/>
                  <a:gd name="T8" fmla="*/ 0 w 11"/>
                  <a:gd name="T9" fmla="*/ 3 h 7"/>
                  <a:gd name="T10" fmla="*/ 4 w 11"/>
                  <a:gd name="T11" fmla="*/ 7 h 7"/>
                  <a:gd name="T12" fmla="*/ 0 w 11"/>
                  <a:gd name="T13" fmla="*/ 3 h 7"/>
                  <a:gd name="T14" fmla="*/ 0 w 11"/>
                  <a:gd name="T15" fmla="*/ 5 h 7"/>
                  <a:gd name="T16" fmla="*/ 4 w 11"/>
                  <a:gd name="T17" fmla="*/ 7 h 7"/>
                  <a:gd name="T18" fmla="*/ 9 w 11"/>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7"/>
                  <a:gd name="T32" fmla="*/ 11 w 11"/>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7">
                    <a:moveTo>
                      <a:pt x="9" y="0"/>
                    </a:moveTo>
                    <a:lnTo>
                      <a:pt x="11" y="3"/>
                    </a:lnTo>
                    <a:lnTo>
                      <a:pt x="11" y="2"/>
                    </a:lnTo>
                    <a:lnTo>
                      <a:pt x="0" y="2"/>
                    </a:lnTo>
                    <a:lnTo>
                      <a:pt x="0" y="3"/>
                    </a:lnTo>
                    <a:lnTo>
                      <a:pt x="4" y="7"/>
                    </a:lnTo>
                    <a:lnTo>
                      <a:pt x="0" y="3"/>
                    </a:lnTo>
                    <a:lnTo>
                      <a:pt x="0" y="5"/>
                    </a:lnTo>
                    <a:lnTo>
                      <a:pt x="4" y="7"/>
                    </a:lnTo>
                    <a:lnTo>
                      <a:pt x="9" y="0"/>
                    </a:lnTo>
                    <a:close/>
                  </a:path>
                </a:pathLst>
              </a:custGeom>
              <a:solidFill>
                <a:srgbClr val="063DE8"/>
              </a:solidFill>
              <a:ln w="9525">
                <a:noFill/>
                <a:round/>
                <a:headEnd/>
                <a:tailEnd/>
              </a:ln>
            </p:spPr>
            <p:txBody>
              <a:bodyPr/>
              <a:lstStyle/>
              <a:p>
                <a:endParaRPr lang="pt-BR"/>
              </a:p>
            </p:txBody>
          </p:sp>
          <p:sp>
            <p:nvSpPr>
              <p:cNvPr id="21893" name="Freeform 827"/>
              <p:cNvSpPr>
                <a:spLocks/>
              </p:cNvSpPr>
              <p:nvPr/>
            </p:nvSpPr>
            <p:spPr bwMode="auto">
              <a:xfrm>
                <a:off x="5024" y="1476"/>
                <a:ext cx="131" cy="42"/>
              </a:xfrm>
              <a:custGeom>
                <a:avLst/>
                <a:gdLst>
                  <a:gd name="T0" fmla="*/ 131 w 131"/>
                  <a:gd name="T1" fmla="*/ 6 h 42"/>
                  <a:gd name="T2" fmla="*/ 129 w 131"/>
                  <a:gd name="T3" fmla="*/ 2 h 42"/>
                  <a:gd name="T4" fmla="*/ 119 w 131"/>
                  <a:gd name="T5" fmla="*/ 0 h 42"/>
                  <a:gd name="T6" fmla="*/ 112 w 131"/>
                  <a:gd name="T7" fmla="*/ 0 h 42"/>
                  <a:gd name="T8" fmla="*/ 102 w 131"/>
                  <a:gd name="T9" fmla="*/ 0 h 42"/>
                  <a:gd name="T10" fmla="*/ 93 w 131"/>
                  <a:gd name="T11" fmla="*/ 2 h 42"/>
                  <a:gd name="T12" fmla="*/ 83 w 131"/>
                  <a:gd name="T13" fmla="*/ 6 h 42"/>
                  <a:gd name="T14" fmla="*/ 76 w 131"/>
                  <a:gd name="T15" fmla="*/ 10 h 42"/>
                  <a:gd name="T16" fmla="*/ 66 w 131"/>
                  <a:gd name="T17" fmla="*/ 14 h 42"/>
                  <a:gd name="T18" fmla="*/ 57 w 131"/>
                  <a:gd name="T19" fmla="*/ 17 h 42"/>
                  <a:gd name="T20" fmla="*/ 49 w 131"/>
                  <a:gd name="T21" fmla="*/ 21 h 42"/>
                  <a:gd name="T22" fmla="*/ 41 w 131"/>
                  <a:gd name="T23" fmla="*/ 25 h 42"/>
                  <a:gd name="T24" fmla="*/ 34 w 131"/>
                  <a:gd name="T25" fmla="*/ 29 h 42"/>
                  <a:gd name="T26" fmla="*/ 26 w 131"/>
                  <a:gd name="T27" fmla="*/ 31 h 42"/>
                  <a:gd name="T28" fmla="*/ 19 w 131"/>
                  <a:gd name="T29" fmla="*/ 33 h 42"/>
                  <a:gd name="T30" fmla="*/ 13 w 131"/>
                  <a:gd name="T31" fmla="*/ 35 h 42"/>
                  <a:gd name="T32" fmla="*/ 9 w 131"/>
                  <a:gd name="T33" fmla="*/ 35 h 42"/>
                  <a:gd name="T34" fmla="*/ 7 w 131"/>
                  <a:gd name="T35" fmla="*/ 33 h 42"/>
                  <a:gd name="T36" fmla="*/ 0 w 131"/>
                  <a:gd name="T37" fmla="*/ 40 h 42"/>
                  <a:gd name="T38" fmla="*/ 9 w 131"/>
                  <a:gd name="T39" fmla="*/ 42 h 42"/>
                  <a:gd name="T40" fmla="*/ 17 w 131"/>
                  <a:gd name="T41" fmla="*/ 40 h 42"/>
                  <a:gd name="T42" fmla="*/ 24 w 131"/>
                  <a:gd name="T43" fmla="*/ 40 h 42"/>
                  <a:gd name="T44" fmla="*/ 32 w 131"/>
                  <a:gd name="T45" fmla="*/ 36 h 42"/>
                  <a:gd name="T46" fmla="*/ 39 w 131"/>
                  <a:gd name="T47" fmla="*/ 35 h 42"/>
                  <a:gd name="T48" fmla="*/ 47 w 131"/>
                  <a:gd name="T49" fmla="*/ 31 h 42"/>
                  <a:gd name="T50" fmla="*/ 57 w 131"/>
                  <a:gd name="T51" fmla="*/ 27 h 42"/>
                  <a:gd name="T52" fmla="*/ 64 w 131"/>
                  <a:gd name="T53" fmla="*/ 23 h 42"/>
                  <a:gd name="T54" fmla="*/ 74 w 131"/>
                  <a:gd name="T55" fmla="*/ 19 h 42"/>
                  <a:gd name="T56" fmla="*/ 81 w 131"/>
                  <a:gd name="T57" fmla="*/ 16 h 42"/>
                  <a:gd name="T58" fmla="*/ 89 w 131"/>
                  <a:gd name="T59" fmla="*/ 12 h 42"/>
                  <a:gd name="T60" fmla="*/ 96 w 131"/>
                  <a:gd name="T61" fmla="*/ 10 h 42"/>
                  <a:gd name="T62" fmla="*/ 104 w 131"/>
                  <a:gd name="T63" fmla="*/ 8 h 42"/>
                  <a:gd name="T64" fmla="*/ 112 w 131"/>
                  <a:gd name="T65" fmla="*/ 8 h 42"/>
                  <a:gd name="T66" fmla="*/ 117 w 131"/>
                  <a:gd name="T67" fmla="*/ 8 h 42"/>
                  <a:gd name="T68" fmla="*/ 123 w 131"/>
                  <a:gd name="T69" fmla="*/ 10 h 42"/>
                  <a:gd name="T70" fmla="*/ 119 w 131"/>
                  <a:gd name="T71" fmla="*/ 6 h 42"/>
                  <a:gd name="T72" fmla="*/ 131 w 131"/>
                  <a:gd name="T73" fmla="*/ 6 h 42"/>
                  <a:gd name="T74" fmla="*/ 131 w 131"/>
                  <a:gd name="T75" fmla="*/ 4 h 42"/>
                  <a:gd name="T76" fmla="*/ 129 w 131"/>
                  <a:gd name="T77" fmla="*/ 2 h 42"/>
                  <a:gd name="T78" fmla="*/ 131 w 131"/>
                  <a:gd name="T79" fmla="*/ 6 h 4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1"/>
                  <a:gd name="T121" fmla="*/ 0 h 42"/>
                  <a:gd name="T122" fmla="*/ 131 w 131"/>
                  <a:gd name="T123" fmla="*/ 42 h 4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1" h="42">
                    <a:moveTo>
                      <a:pt x="131" y="6"/>
                    </a:moveTo>
                    <a:lnTo>
                      <a:pt x="129" y="2"/>
                    </a:lnTo>
                    <a:lnTo>
                      <a:pt x="119" y="0"/>
                    </a:lnTo>
                    <a:lnTo>
                      <a:pt x="112" y="0"/>
                    </a:lnTo>
                    <a:lnTo>
                      <a:pt x="102" y="0"/>
                    </a:lnTo>
                    <a:lnTo>
                      <a:pt x="93" y="2"/>
                    </a:lnTo>
                    <a:lnTo>
                      <a:pt x="83" y="6"/>
                    </a:lnTo>
                    <a:lnTo>
                      <a:pt x="76" y="10"/>
                    </a:lnTo>
                    <a:lnTo>
                      <a:pt x="66" y="14"/>
                    </a:lnTo>
                    <a:lnTo>
                      <a:pt x="57" y="17"/>
                    </a:lnTo>
                    <a:lnTo>
                      <a:pt x="49" y="21"/>
                    </a:lnTo>
                    <a:lnTo>
                      <a:pt x="41" y="25"/>
                    </a:lnTo>
                    <a:lnTo>
                      <a:pt x="34" y="29"/>
                    </a:lnTo>
                    <a:lnTo>
                      <a:pt x="26" y="31"/>
                    </a:lnTo>
                    <a:lnTo>
                      <a:pt x="19" y="33"/>
                    </a:lnTo>
                    <a:lnTo>
                      <a:pt x="13" y="35"/>
                    </a:lnTo>
                    <a:lnTo>
                      <a:pt x="9" y="35"/>
                    </a:lnTo>
                    <a:lnTo>
                      <a:pt x="7" y="33"/>
                    </a:lnTo>
                    <a:lnTo>
                      <a:pt x="0" y="40"/>
                    </a:lnTo>
                    <a:lnTo>
                      <a:pt x="9" y="42"/>
                    </a:lnTo>
                    <a:lnTo>
                      <a:pt x="17" y="40"/>
                    </a:lnTo>
                    <a:lnTo>
                      <a:pt x="24" y="40"/>
                    </a:lnTo>
                    <a:lnTo>
                      <a:pt x="32" y="36"/>
                    </a:lnTo>
                    <a:lnTo>
                      <a:pt x="39" y="35"/>
                    </a:lnTo>
                    <a:lnTo>
                      <a:pt x="47" y="31"/>
                    </a:lnTo>
                    <a:lnTo>
                      <a:pt x="57" y="27"/>
                    </a:lnTo>
                    <a:lnTo>
                      <a:pt x="64" y="23"/>
                    </a:lnTo>
                    <a:lnTo>
                      <a:pt x="74" y="19"/>
                    </a:lnTo>
                    <a:lnTo>
                      <a:pt x="81" y="16"/>
                    </a:lnTo>
                    <a:lnTo>
                      <a:pt x="89" y="12"/>
                    </a:lnTo>
                    <a:lnTo>
                      <a:pt x="96" y="10"/>
                    </a:lnTo>
                    <a:lnTo>
                      <a:pt x="104" y="8"/>
                    </a:lnTo>
                    <a:lnTo>
                      <a:pt x="112" y="8"/>
                    </a:lnTo>
                    <a:lnTo>
                      <a:pt x="117" y="8"/>
                    </a:lnTo>
                    <a:lnTo>
                      <a:pt x="123" y="10"/>
                    </a:lnTo>
                    <a:lnTo>
                      <a:pt x="119" y="6"/>
                    </a:lnTo>
                    <a:lnTo>
                      <a:pt x="131" y="6"/>
                    </a:lnTo>
                    <a:lnTo>
                      <a:pt x="131" y="4"/>
                    </a:lnTo>
                    <a:lnTo>
                      <a:pt x="129" y="2"/>
                    </a:lnTo>
                    <a:lnTo>
                      <a:pt x="131" y="6"/>
                    </a:lnTo>
                    <a:close/>
                  </a:path>
                </a:pathLst>
              </a:custGeom>
              <a:solidFill>
                <a:srgbClr val="063DE8"/>
              </a:solidFill>
              <a:ln w="9525">
                <a:noFill/>
                <a:round/>
                <a:headEnd/>
                <a:tailEnd/>
              </a:ln>
            </p:spPr>
            <p:txBody>
              <a:bodyPr/>
              <a:lstStyle/>
              <a:p>
                <a:endParaRPr lang="pt-BR"/>
              </a:p>
            </p:txBody>
          </p:sp>
          <p:sp>
            <p:nvSpPr>
              <p:cNvPr id="21894" name="Freeform 828"/>
              <p:cNvSpPr>
                <a:spLocks/>
              </p:cNvSpPr>
              <p:nvPr/>
            </p:nvSpPr>
            <p:spPr bwMode="auto">
              <a:xfrm>
                <a:off x="5143" y="1480"/>
                <a:ext cx="12" cy="8"/>
              </a:xfrm>
              <a:custGeom>
                <a:avLst/>
                <a:gdLst>
                  <a:gd name="T0" fmla="*/ 10 w 12"/>
                  <a:gd name="T1" fmla="*/ 0 h 8"/>
                  <a:gd name="T2" fmla="*/ 12 w 12"/>
                  <a:gd name="T3" fmla="*/ 4 h 8"/>
                  <a:gd name="T4" fmla="*/ 12 w 12"/>
                  <a:gd name="T5" fmla="*/ 2 h 8"/>
                  <a:gd name="T6" fmla="*/ 0 w 12"/>
                  <a:gd name="T7" fmla="*/ 2 h 8"/>
                  <a:gd name="T8" fmla="*/ 0 w 12"/>
                  <a:gd name="T9" fmla="*/ 4 h 8"/>
                  <a:gd name="T10" fmla="*/ 4 w 12"/>
                  <a:gd name="T11" fmla="*/ 8 h 8"/>
                  <a:gd name="T12" fmla="*/ 0 w 12"/>
                  <a:gd name="T13" fmla="*/ 4 h 8"/>
                  <a:gd name="T14" fmla="*/ 0 w 12"/>
                  <a:gd name="T15" fmla="*/ 6 h 8"/>
                  <a:gd name="T16" fmla="*/ 4 w 12"/>
                  <a:gd name="T17" fmla="*/ 8 h 8"/>
                  <a:gd name="T18" fmla="*/ 10 w 12"/>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8"/>
                  <a:gd name="T32" fmla="*/ 12 w 12"/>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8">
                    <a:moveTo>
                      <a:pt x="10" y="0"/>
                    </a:moveTo>
                    <a:lnTo>
                      <a:pt x="12" y="4"/>
                    </a:lnTo>
                    <a:lnTo>
                      <a:pt x="12" y="2"/>
                    </a:lnTo>
                    <a:lnTo>
                      <a:pt x="0" y="2"/>
                    </a:lnTo>
                    <a:lnTo>
                      <a:pt x="0" y="4"/>
                    </a:lnTo>
                    <a:lnTo>
                      <a:pt x="4" y="8"/>
                    </a:lnTo>
                    <a:lnTo>
                      <a:pt x="0" y="4"/>
                    </a:lnTo>
                    <a:lnTo>
                      <a:pt x="0" y="6"/>
                    </a:lnTo>
                    <a:lnTo>
                      <a:pt x="4" y="8"/>
                    </a:lnTo>
                    <a:lnTo>
                      <a:pt x="10" y="0"/>
                    </a:lnTo>
                    <a:close/>
                  </a:path>
                </a:pathLst>
              </a:custGeom>
              <a:solidFill>
                <a:srgbClr val="063DE8"/>
              </a:solidFill>
              <a:ln w="9525">
                <a:noFill/>
                <a:round/>
                <a:headEnd/>
                <a:tailEnd/>
              </a:ln>
            </p:spPr>
            <p:txBody>
              <a:bodyPr/>
              <a:lstStyle/>
              <a:p>
                <a:endParaRPr lang="pt-BR"/>
              </a:p>
            </p:txBody>
          </p:sp>
          <p:sp>
            <p:nvSpPr>
              <p:cNvPr id="21895" name="Freeform 829"/>
              <p:cNvSpPr>
                <a:spLocks/>
              </p:cNvSpPr>
              <p:nvPr/>
            </p:nvSpPr>
            <p:spPr bwMode="auto">
              <a:xfrm>
                <a:off x="5147" y="1480"/>
                <a:ext cx="80" cy="51"/>
              </a:xfrm>
              <a:custGeom>
                <a:avLst/>
                <a:gdLst>
                  <a:gd name="T0" fmla="*/ 80 w 80"/>
                  <a:gd name="T1" fmla="*/ 49 h 51"/>
                  <a:gd name="T2" fmla="*/ 80 w 80"/>
                  <a:gd name="T3" fmla="*/ 49 h 51"/>
                  <a:gd name="T4" fmla="*/ 76 w 80"/>
                  <a:gd name="T5" fmla="*/ 44 h 51"/>
                  <a:gd name="T6" fmla="*/ 72 w 80"/>
                  <a:gd name="T7" fmla="*/ 40 h 51"/>
                  <a:gd name="T8" fmla="*/ 70 w 80"/>
                  <a:gd name="T9" fmla="*/ 34 h 51"/>
                  <a:gd name="T10" fmla="*/ 66 w 80"/>
                  <a:gd name="T11" fmla="*/ 31 h 51"/>
                  <a:gd name="T12" fmla="*/ 61 w 80"/>
                  <a:gd name="T13" fmla="*/ 29 h 51"/>
                  <a:gd name="T14" fmla="*/ 57 w 80"/>
                  <a:gd name="T15" fmla="*/ 25 h 51"/>
                  <a:gd name="T16" fmla="*/ 53 w 80"/>
                  <a:gd name="T17" fmla="*/ 21 h 51"/>
                  <a:gd name="T18" fmla="*/ 49 w 80"/>
                  <a:gd name="T19" fmla="*/ 19 h 51"/>
                  <a:gd name="T20" fmla="*/ 46 w 80"/>
                  <a:gd name="T21" fmla="*/ 17 h 51"/>
                  <a:gd name="T22" fmla="*/ 40 w 80"/>
                  <a:gd name="T23" fmla="*/ 13 h 51"/>
                  <a:gd name="T24" fmla="*/ 34 w 80"/>
                  <a:gd name="T25" fmla="*/ 12 h 51"/>
                  <a:gd name="T26" fmla="*/ 28 w 80"/>
                  <a:gd name="T27" fmla="*/ 10 h 51"/>
                  <a:gd name="T28" fmla="*/ 25 w 80"/>
                  <a:gd name="T29" fmla="*/ 8 h 51"/>
                  <a:gd name="T30" fmla="*/ 17 w 80"/>
                  <a:gd name="T31" fmla="*/ 6 h 51"/>
                  <a:gd name="T32" fmla="*/ 11 w 80"/>
                  <a:gd name="T33" fmla="*/ 4 h 51"/>
                  <a:gd name="T34" fmla="*/ 6 w 80"/>
                  <a:gd name="T35" fmla="*/ 0 h 51"/>
                  <a:gd name="T36" fmla="*/ 0 w 80"/>
                  <a:gd name="T37" fmla="*/ 8 h 51"/>
                  <a:gd name="T38" fmla="*/ 6 w 80"/>
                  <a:gd name="T39" fmla="*/ 10 h 51"/>
                  <a:gd name="T40" fmla="*/ 11 w 80"/>
                  <a:gd name="T41" fmla="*/ 12 h 51"/>
                  <a:gd name="T42" fmla="*/ 17 w 80"/>
                  <a:gd name="T43" fmla="*/ 13 h 51"/>
                  <a:gd name="T44" fmla="*/ 23 w 80"/>
                  <a:gd name="T45" fmla="*/ 15 h 51"/>
                  <a:gd name="T46" fmla="*/ 28 w 80"/>
                  <a:gd name="T47" fmla="*/ 19 h 51"/>
                  <a:gd name="T48" fmla="*/ 32 w 80"/>
                  <a:gd name="T49" fmla="*/ 21 h 51"/>
                  <a:gd name="T50" fmla="*/ 38 w 80"/>
                  <a:gd name="T51" fmla="*/ 23 h 51"/>
                  <a:gd name="T52" fmla="*/ 42 w 80"/>
                  <a:gd name="T53" fmla="*/ 25 h 51"/>
                  <a:gd name="T54" fmla="*/ 46 w 80"/>
                  <a:gd name="T55" fmla="*/ 27 h 51"/>
                  <a:gd name="T56" fmla="*/ 49 w 80"/>
                  <a:gd name="T57" fmla="*/ 29 h 51"/>
                  <a:gd name="T58" fmla="*/ 53 w 80"/>
                  <a:gd name="T59" fmla="*/ 32 h 51"/>
                  <a:gd name="T60" fmla="*/ 55 w 80"/>
                  <a:gd name="T61" fmla="*/ 34 h 51"/>
                  <a:gd name="T62" fmla="*/ 59 w 80"/>
                  <a:gd name="T63" fmla="*/ 38 h 51"/>
                  <a:gd name="T64" fmla="*/ 63 w 80"/>
                  <a:gd name="T65" fmla="*/ 42 h 51"/>
                  <a:gd name="T66" fmla="*/ 65 w 80"/>
                  <a:gd name="T67" fmla="*/ 48 h 51"/>
                  <a:gd name="T68" fmla="*/ 68 w 80"/>
                  <a:gd name="T69" fmla="*/ 51 h 51"/>
                  <a:gd name="T70" fmla="*/ 80 w 80"/>
                  <a:gd name="T71" fmla="*/ 49 h 5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51"/>
                  <a:gd name="T110" fmla="*/ 80 w 80"/>
                  <a:gd name="T111" fmla="*/ 51 h 5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51">
                    <a:moveTo>
                      <a:pt x="80" y="49"/>
                    </a:moveTo>
                    <a:lnTo>
                      <a:pt x="80" y="49"/>
                    </a:lnTo>
                    <a:lnTo>
                      <a:pt x="76" y="44"/>
                    </a:lnTo>
                    <a:lnTo>
                      <a:pt x="72" y="40"/>
                    </a:lnTo>
                    <a:lnTo>
                      <a:pt x="70" y="34"/>
                    </a:lnTo>
                    <a:lnTo>
                      <a:pt x="66" y="31"/>
                    </a:lnTo>
                    <a:lnTo>
                      <a:pt x="61" y="29"/>
                    </a:lnTo>
                    <a:lnTo>
                      <a:pt x="57" y="25"/>
                    </a:lnTo>
                    <a:lnTo>
                      <a:pt x="53" y="21"/>
                    </a:lnTo>
                    <a:lnTo>
                      <a:pt x="49" y="19"/>
                    </a:lnTo>
                    <a:lnTo>
                      <a:pt x="46" y="17"/>
                    </a:lnTo>
                    <a:lnTo>
                      <a:pt x="40" y="13"/>
                    </a:lnTo>
                    <a:lnTo>
                      <a:pt x="34" y="12"/>
                    </a:lnTo>
                    <a:lnTo>
                      <a:pt x="28" y="10"/>
                    </a:lnTo>
                    <a:lnTo>
                      <a:pt x="25" y="8"/>
                    </a:lnTo>
                    <a:lnTo>
                      <a:pt x="17" y="6"/>
                    </a:lnTo>
                    <a:lnTo>
                      <a:pt x="11" y="4"/>
                    </a:lnTo>
                    <a:lnTo>
                      <a:pt x="6" y="0"/>
                    </a:lnTo>
                    <a:lnTo>
                      <a:pt x="0" y="8"/>
                    </a:lnTo>
                    <a:lnTo>
                      <a:pt x="6" y="10"/>
                    </a:lnTo>
                    <a:lnTo>
                      <a:pt x="11" y="12"/>
                    </a:lnTo>
                    <a:lnTo>
                      <a:pt x="17" y="13"/>
                    </a:lnTo>
                    <a:lnTo>
                      <a:pt x="23" y="15"/>
                    </a:lnTo>
                    <a:lnTo>
                      <a:pt x="28" y="19"/>
                    </a:lnTo>
                    <a:lnTo>
                      <a:pt x="32" y="21"/>
                    </a:lnTo>
                    <a:lnTo>
                      <a:pt x="38" y="23"/>
                    </a:lnTo>
                    <a:lnTo>
                      <a:pt x="42" y="25"/>
                    </a:lnTo>
                    <a:lnTo>
                      <a:pt x="46" y="27"/>
                    </a:lnTo>
                    <a:lnTo>
                      <a:pt x="49" y="29"/>
                    </a:lnTo>
                    <a:lnTo>
                      <a:pt x="53" y="32"/>
                    </a:lnTo>
                    <a:lnTo>
                      <a:pt x="55" y="34"/>
                    </a:lnTo>
                    <a:lnTo>
                      <a:pt x="59" y="38"/>
                    </a:lnTo>
                    <a:lnTo>
                      <a:pt x="63" y="42"/>
                    </a:lnTo>
                    <a:lnTo>
                      <a:pt x="65" y="48"/>
                    </a:lnTo>
                    <a:lnTo>
                      <a:pt x="68" y="51"/>
                    </a:lnTo>
                    <a:lnTo>
                      <a:pt x="80" y="49"/>
                    </a:lnTo>
                    <a:close/>
                  </a:path>
                </a:pathLst>
              </a:custGeom>
              <a:solidFill>
                <a:srgbClr val="063DE8"/>
              </a:solidFill>
              <a:ln w="9525">
                <a:noFill/>
                <a:round/>
                <a:headEnd/>
                <a:tailEnd/>
              </a:ln>
            </p:spPr>
            <p:txBody>
              <a:bodyPr/>
              <a:lstStyle/>
              <a:p>
                <a:endParaRPr lang="pt-BR"/>
              </a:p>
            </p:txBody>
          </p:sp>
          <p:sp>
            <p:nvSpPr>
              <p:cNvPr id="21896" name="Freeform 830"/>
              <p:cNvSpPr>
                <a:spLocks/>
              </p:cNvSpPr>
              <p:nvPr/>
            </p:nvSpPr>
            <p:spPr bwMode="auto">
              <a:xfrm>
                <a:off x="5213" y="1529"/>
                <a:ext cx="29" cy="21"/>
              </a:xfrm>
              <a:custGeom>
                <a:avLst/>
                <a:gdLst>
                  <a:gd name="T0" fmla="*/ 29 w 29"/>
                  <a:gd name="T1" fmla="*/ 19 h 21"/>
                  <a:gd name="T2" fmla="*/ 29 w 29"/>
                  <a:gd name="T3" fmla="*/ 19 h 21"/>
                  <a:gd name="T4" fmla="*/ 29 w 29"/>
                  <a:gd name="T5" fmla="*/ 18 h 21"/>
                  <a:gd name="T6" fmla="*/ 27 w 29"/>
                  <a:gd name="T7" fmla="*/ 14 h 21"/>
                  <a:gd name="T8" fmla="*/ 25 w 29"/>
                  <a:gd name="T9" fmla="*/ 12 h 21"/>
                  <a:gd name="T10" fmla="*/ 21 w 29"/>
                  <a:gd name="T11" fmla="*/ 8 h 21"/>
                  <a:gd name="T12" fmla="*/ 17 w 29"/>
                  <a:gd name="T13" fmla="*/ 6 h 21"/>
                  <a:gd name="T14" fmla="*/ 16 w 29"/>
                  <a:gd name="T15" fmla="*/ 4 h 21"/>
                  <a:gd name="T16" fmla="*/ 14 w 29"/>
                  <a:gd name="T17" fmla="*/ 2 h 21"/>
                  <a:gd name="T18" fmla="*/ 14 w 29"/>
                  <a:gd name="T19" fmla="*/ 0 h 21"/>
                  <a:gd name="T20" fmla="*/ 0 w 29"/>
                  <a:gd name="T21" fmla="*/ 2 h 21"/>
                  <a:gd name="T22" fmla="*/ 4 w 29"/>
                  <a:gd name="T23" fmla="*/ 6 h 21"/>
                  <a:gd name="T24" fmla="*/ 6 w 29"/>
                  <a:gd name="T25" fmla="*/ 8 h 21"/>
                  <a:gd name="T26" fmla="*/ 10 w 29"/>
                  <a:gd name="T27" fmla="*/ 10 h 21"/>
                  <a:gd name="T28" fmla="*/ 12 w 29"/>
                  <a:gd name="T29" fmla="*/ 12 h 21"/>
                  <a:gd name="T30" fmla="*/ 14 w 29"/>
                  <a:gd name="T31" fmla="*/ 16 h 21"/>
                  <a:gd name="T32" fmla="*/ 16 w 29"/>
                  <a:gd name="T33" fmla="*/ 18 h 21"/>
                  <a:gd name="T34" fmla="*/ 17 w 29"/>
                  <a:gd name="T35" fmla="*/ 18 h 21"/>
                  <a:gd name="T36" fmla="*/ 17 w 29"/>
                  <a:gd name="T37" fmla="*/ 19 h 21"/>
                  <a:gd name="T38" fmla="*/ 17 w 29"/>
                  <a:gd name="T39" fmla="*/ 21 h 21"/>
                  <a:gd name="T40" fmla="*/ 29 w 29"/>
                  <a:gd name="T41" fmla="*/ 19 h 2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
                  <a:gd name="T64" fmla="*/ 0 h 21"/>
                  <a:gd name="T65" fmla="*/ 29 w 29"/>
                  <a:gd name="T66" fmla="*/ 21 h 2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 h="21">
                    <a:moveTo>
                      <a:pt x="29" y="19"/>
                    </a:moveTo>
                    <a:lnTo>
                      <a:pt x="29" y="19"/>
                    </a:lnTo>
                    <a:lnTo>
                      <a:pt x="29" y="18"/>
                    </a:lnTo>
                    <a:lnTo>
                      <a:pt x="27" y="14"/>
                    </a:lnTo>
                    <a:lnTo>
                      <a:pt x="25" y="12"/>
                    </a:lnTo>
                    <a:lnTo>
                      <a:pt x="21" y="8"/>
                    </a:lnTo>
                    <a:lnTo>
                      <a:pt x="17" y="6"/>
                    </a:lnTo>
                    <a:lnTo>
                      <a:pt x="16" y="4"/>
                    </a:lnTo>
                    <a:lnTo>
                      <a:pt x="14" y="2"/>
                    </a:lnTo>
                    <a:lnTo>
                      <a:pt x="14" y="0"/>
                    </a:lnTo>
                    <a:lnTo>
                      <a:pt x="0" y="2"/>
                    </a:lnTo>
                    <a:lnTo>
                      <a:pt x="4" y="6"/>
                    </a:lnTo>
                    <a:lnTo>
                      <a:pt x="6" y="8"/>
                    </a:lnTo>
                    <a:lnTo>
                      <a:pt x="10" y="10"/>
                    </a:lnTo>
                    <a:lnTo>
                      <a:pt x="12" y="12"/>
                    </a:lnTo>
                    <a:lnTo>
                      <a:pt x="14" y="16"/>
                    </a:lnTo>
                    <a:lnTo>
                      <a:pt x="16" y="18"/>
                    </a:lnTo>
                    <a:lnTo>
                      <a:pt x="17" y="18"/>
                    </a:lnTo>
                    <a:lnTo>
                      <a:pt x="17" y="19"/>
                    </a:lnTo>
                    <a:lnTo>
                      <a:pt x="17" y="21"/>
                    </a:lnTo>
                    <a:lnTo>
                      <a:pt x="29" y="19"/>
                    </a:lnTo>
                    <a:close/>
                  </a:path>
                </a:pathLst>
              </a:custGeom>
              <a:solidFill>
                <a:srgbClr val="063DE8"/>
              </a:solidFill>
              <a:ln w="9525">
                <a:noFill/>
                <a:round/>
                <a:headEnd/>
                <a:tailEnd/>
              </a:ln>
            </p:spPr>
            <p:txBody>
              <a:bodyPr/>
              <a:lstStyle/>
              <a:p>
                <a:endParaRPr lang="pt-BR"/>
              </a:p>
            </p:txBody>
          </p:sp>
          <p:sp>
            <p:nvSpPr>
              <p:cNvPr id="21897" name="Freeform 831"/>
              <p:cNvSpPr>
                <a:spLocks/>
              </p:cNvSpPr>
              <p:nvPr/>
            </p:nvSpPr>
            <p:spPr bwMode="auto">
              <a:xfrm>
                <a:off x="5174" y="1548"/>
                <a:ext cx="89" cy="160"/>
              </a:xfrm>
              <a:custGeom>
                <a:avLst/>
                <a:gdLst>
                  <a:gd name="T0" fmla="*/ 0 w 89"/>
                  <a:gd name="T1" fmla="*/ 156 h 160"/>
                  <a:gd name="T2" fmla="*/ 22 w 89"/>
                  <a:gd name="T3" fmla="*/ 158 h 160"/>
                  <a:gd name="T4" fmla="*/ 41 w 89"/>
                  <a:gd name="T5" fmla="*/ 158 h 160"/>
                  <a:gd name="T6" fmla="*/ 56 w 89"/>
                  <a:gd name="T7" fmla="*/ 154 h 160"/>
                  <a:gd name="T8" fmla="*/ 70 w 89"/>
                  <a:gd name="T9" fmla="*/ 148 h 160"/>
                  <a:gd name="T10" fmla="*/ 77 w 89"/>
                  <a:gd name="T11" fmla="*/ 139 h 160"/>
                  <a:gd name="T12" fmla="*/ 85 w 89"/>
                  <a:gd name="T13" fmla="*/ 128 h 160"/>
                  <a:gd name="T14" fmla="*/ 87 w 89"/>
                  <a:gd name="T15" fmla="*/ 116 h 160"/>
                  <a:gd name="T16" fmla="*/ 89 w 89"/>
                  <a:gd name="T17" fmla="*/ 103 h 160"/>
                  <a:gd name="T18" fmla="*/ 89 w 89"/>
                  <a:gd name="T19" fmla="*/ 90 h 160"/>
                  <a:gd name="T20" fmla="*/ 87 w 89"/>
                  <a:gd name="T21" fmla="*/ 74 h 160"/>
                  <a:gd name="T22" fmla="*/ 85 w 89"/>
                  <a:gd name="T23" fmla="*/ 59 h 160"/>
                  <a:gd name="T24" fmla="*/ 83 w 89"/>
                  <a:gd name="T25" fmla="*/ 46 h 160"/>
                  <a:gd name="T26" fmla="*/ 79 w 89"/>
                  <a:gd name="T27" fmla="*/ 33 h 160"/>
                  <a:gd name="T28" fmla="*/ 75 w 89"/>
                  <a:gd name="T29" fmla="*/ 21 h 160"/>
                  <a:gd name="T30" fmla="*/ 72 w 89"/>
                  <a:gd name="T31" fmla="*/ 10 h 160"/>
                  <a:gd name="T32" fmla="*/ 68 w 89"/>
                  <a:gd name="T33" fmla="*/ 0 h 160"/>
                  <a:gd name="T34" fmla="*/ 58 w 89"/>
                  <a:gd name="T35" fmla="*/ 6 h 160"/>
                  <a:gd name="T36" fmla="*/ 62 w 89"/>
                  <a:gd name="T37" fmla="*/ 16 h 160"/>
                  <a:gd name="T38" fmla="*/ 66 w 89"/>
                  <a:gd name="T39" fmla="*/ 29 h 160"/>
                  <a:gd name="T40" fmla="*/ 70 w 89"/>
                  <a:gd name="T41" fmla="*/ 40 h 160"/>
                  <a:gd name="T42" fmla="*/ 74 w 89"/>
                  <a:gd name="T43" fmla="*/ 54 h 160"/>
                  <a:gd name="T44" fmla="*/ 75 w 89"/>
                  <a:gd name="T45" fmla="*/ 69 h 160"/>
                  <a:gd name="T46" fmla="*/ 77 w 89"/>
                  <a:gd name="T47" fmla="*/ 82 h 160"/>
                  <a:gd name="T48" fmla="*/ 77 w 89"/>
                  <a:gd name="T49" fmla="*/ 95 h 160"/>
                  <a:gd name="T50" fmla="*/ 77 w 89"/>
                  <a:gd name="T51" fmla="*/ 109 h 160"/>
                  <a:gd name="T52" fmla="*/ 75 w 89"/>
                  <a:gd name="T53" fmla="*/ 122 h 160"/>
                  <a:gd name="T54" fmla="*/ 70 w 89"/>
                  <a:gd name="T55" fmla="*/ 131 h 160"/>
                  <a:gd name="T56" fmla="*/ 64 w 89"/>
                  <a:gd name="T57" fmla="*/ 139 h 160"/>
                  <a:gd name="T58" fmla="*/ 56 w 89"/>
                  <a:gd name="T59" fmla="*/ 147 h 160"/>
                  <a:gd name="T60" fmla="*/ 45 w 89"/>
                  <a:gd name="T61" fmla="*/ 150 h 160"/>
                  <a:gd name="T62" fmla="*/ 32 w 89"/>
                  <a:gd name="T63" fmla="*/ 152 h 160"/>
                  <a:gd name="T64" fmla="*/ 13 w 89"/>
                  <a:gd name="T65" fmla="*/ 150 h 160"/>
                  <a:gd name="T66" fmla="*/ 1 w 89"/>
                  <a:gd name="T67" fmla="*/ 148 h 1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9"/>
                  <a:gd name="T103" fmla="*/ 0 h 160"/>
                  <a:gd name="T104" fmla="*/ 89 w 89"/>
                  <a:gd name="T105" fmla="*/ 160 h 1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9" h="160">
                    <a:moveTo>
                      <a:pt x="1" y="156"/>
                    </a:moveTo>
                    <a:lnTo>
                      <a:pt x="0" y="156"/>
                    </a:lnTo>
                    <a:lnTo>
                      <a:pt x="11" y="158"/>
                    </a:lnTo>
                    <a:lnTo>
                      <a:pt x="22" y="158"/>
                    </a:lnTo>
                    <a:lnTo>
                      <a:pt x="32" y="160"/>
                    </a:lnTo>
                    <a:lnTo>
                      <a:pt x="41" y="158"/>
                    </a:lnTo>
                    <a:lnTo>
                      <a:pt x="49" y="156"/>
                    </a:lnTo>
                    <a:lnTo>
                      <a:pt x="56" y="154"/>
                    </a:lnTo>
                    <a:lnTo>
                      <a:pt x="64" y="152"/>
                    </a:lnTo>
                    <a:lnTo>
                      <a:pt x="70" y="148"/>
                    </a:lnTo>
                    <a:lnTo>
                      <a:pt x="74" y="143"/>
                    </a:lnTo>
                    <a:lnTo>
                      <a:pt x="77" y="139"/>
                    </a:lnTo>
                    <a:lnTo>
                      <a:pt x="81" y="133"/>
                    </a:lnTo>
                    <a:lnTo>
                      <a:pt x="85" y="128"/>
                    </a:lnTo>
                    <a:lnTo>
                      <a:pt x="87" y="122"/>
                    </a:lnTo>
                    <a:lnTo>
                      <a:pt x="87" y="116"/>
                    </a:lnTo>
                    <a:lnTo>
                      <a:pt x="89" y="109"/>
                    </a:lnTo>
                    <a:lnTo>
                      <a:pt x="89" y="103"/>
                    </a:lnTo>
                    <a:lnTo>
                      <a:pt x="89" y="95"/>
                    </a:lnTo>
                    <a:lnTo>
                      <a:pt x="89" y="90"/>
                    </a:lnTo>
                    <a:lnTo>
                      <a:pt x="89" y="82"/>
                    </a:lnTo>
                    <a:lnTo>
                      <a:pt x="87" y="74"/>
                    </a:lnTo>
                    <a:lnTo>
                      <a:pt x="87" y="67"/>
                    </a:lnTo>
                    <a:lnTo>
                      <a:pt x="85" y="59"/>
                    </a:lnTo>
                    <a:lnTo>
                      <a:pt x="85" y="54"/>
                    </a:lnTo>
                    <a:lnTo>
                      <a:pt x="83" y="46"/>
                    </a:lnTo>
                    <a:lnTo>
                      <a:pt x="81" y="38"/>
                    </a:lnTo>
                    <a:lnTo>
                      <a:pt x="79" y="33"/>
                    </a:lnTo>
                    <a:lnTo>
                      <a:pt x="77" y="27"/>
                    </a:lnTo>
                    <a:lnTo>
                      <a:pt x="75" y="21"/>
                    </a:lnTo>
                    <a:lnTo>
                      <a:pt x="74" y="16"/>
                    </a:lnTo>
                    <a:lnTo>
                      <a:pt x="72" y="10"/>
                    </a:lnTo>
                    <a:lnTo>
                      <a:pt x="70" y="4"/>
                    </a:lnTo>
                    <a:lnTo>
                      <a:pt x="68" y="0"/>
                    </a:lnTo>
                    <a:lnTo>
                      <a:pt x="56" y="2"/>
                    </a:lnTo>
                    <a:lnTo>
                      <a:pt x="58" y="6"/>
                    </a:lnTo>
                    <a:lnTo>
                      <a:pt x="60" y="12"/>
                    </a:lnTo>
                    <a:lnTo>
                      <a:pt x="62" y="16"/>
                    </a:lnTo>
                    <a:lnTo>
                      <a:pt x="64" y="21"/>
                    </a:lnTo>
                    <a:lnTo>
                      <a:pt x="66" y="29"/>
                    </a:lnTo>
                    <a:lnTo>
                      <a:pt x="68" y="35"/>
                    </a:lnTo>
                    <a:lnTo>
                      <a:pt x="70" y="40"/>
                    </a:lnTo>
                    <a:lnTo>
                      <a:pt x="72" y="48"/>
                    </a:lnTo>
                    <a:lnTo>
                      <a:pt x="74" y="54"/>
                    </a:lnTo>
                    <a:lnTo>
                      <a:pt x="74" y="61"/>
                    </a:lnTo>
                    <a:lnTo>
                      <a:pt x="75" y="69"/>
                    </a:lnTo>
                    <a:lnTo>
                      <a:pt x="77" y="76"/>
                    </a:lnTo>
                    <a:lnTo>
                      <a:pt x="77" y="82"/>
                    </a:lnTo>
                    <a:lnTo>
                      <a:pt x="77" y="90"/>
                    </a:lnTo>
                    <a:lnTo>
                      <a:pt x="77" y="95"/>
                    </a:lnTo>
                    <a:lnTo>
                      <a:pt x="77" y="103"/>
                    </a:lnTo>
                    <a:lnTo>
                      <a:pt x="77" y="109"/>
                    </a:lnTo>
                    <a:lnTo>
                      <a:pt x="77" y="114"/>
                    </a:lnTo>
                    <a:lnTo>
                      <a:pt x="75" y="122"/>
                    </a:lnTo>
                    <a:lnTo>
                      <a:pt x="74" y="126"/>
                    </a:lnTo>
                    <a:lnTo>
                      <a:pt x="70" y="131"/>
                    </a:lnTo>
                    <a:lnTo>
                      <a:pt x="68" y="135"/>
                    </a:lnTo>
                    <a:lnTo>
                      <a:pt x="64" y="139"/>
                    </a:lnTo>
                    <a:lnTo>
                      <a:pt x="60" y="143"/>
                    </a:lnTo>
                    <a:lnTo>
                      <a:pt x="56" y="147"/>
                    </a:lnTo>
                    <a:lnTo>
                      <a:pt x="51" y="148"/>
                    </a:lnTo>
                    <a:lnTo>
                      <a:pt x="45" y="150"/>
                    </a:lnTo>
                    <a:lnTo>
                      <a:pt x="39" y="150"/>
                    </a:lnTo>
                    <a:lnTo>
                      <a:pt x="32" y="152"/>
                    </a:lnTo>
                    <a:lnTo>
                      <a:pt x="22" y="152"/>
                    </a:lnTo>
                    <a:lnTo>
                      <a:pt x="13" y="150"/>
                    </a:lnTo>
                    <a:lnTo>
                      <a:pt x="3" y="148"/>
                    </a:lnTo>
                    <a:lnTo>
                      <a:pt x="1" y="148"/>
                    </a:lnTo>
                    <a:lnTo>
                      <a:pt x="1" y="156"/>
                    </a:lnTo>
                    <a:close/>
                  </a:path>
                </a:pathLst>
              </a:custGeom>
              <a:solidFill>
                <a:srgbClr val="063DE8"/>
              </a:solidFill>
              <a:ln w="9525">
                <a:noFill/>
                <a:round/>
                <a:headEnd/>
                <a:tailEnd/>
              </a:ln>
            </p:spPr>
            <p:txBody>
              <a:bodyPr/>
              <a:lstStyle/>
              <a:p>
                <a:endParaRPr lang="pt-BR"/>
              </a:p>
            </p:txBody>
          </p:sp>
          <p:sp>
            <p:nvSpPr>
              <p:cNvPr id="21898" name="Freeform 832"/>
              <p:cNvSpPr>
                <a:spLocks/>
              </p:cNvSpPr>
              <p:nvPr/>
            </p:nvSpPr>
            <p:spPr bwMode="auto">
              <a:xfrm>
                <a:off x="5164" y="1696"/>
                <a:ext cx="11" cy="8"/>
              </a:xfrm>
              <a:custGeom>
                <a:avLst/>
                <a:gdLst>
                  <a:gd name="T0" fmla="*/ 0 w 11"/>
                  <a:gd name="T1" fmla="*/ 6 h 8"/>
                  <a:gd name="T2" fmla="*/ 6 w 11"/>
                  <a:gd name="T3" fmla="*/ 8 h 8"/>
                  <a:gd name="T4" fmla="*/ 11 w 11"/>
                  <a:gd name="T5" fmla="*/ 8 h 8"/>
                  <a:gd name="T6" fmla="*/ 11 w 11"/>
                  <a:gd name="T7" fmla="*/ 0 h 8"/>
                  <a:gd name="T8" fmla="*/ 6 w 11"/>
                  <a:gd name="T9" fmla="*/ 0 h 8"/>
                  <a:gd name="T10" fmla="*/ 10 w 11"/>
                  <a:gd name="T11" fmla="*/ 2 h 8"/>
                  <a:gd name="T12" fmla="*/ 0 w 11"/>
                  <a:gd name="T13" fmla="*/ 6 h 8"/>
                  <a:gd name="T14" fmla="*/ 2 w 11"/>
                  <a:gd name="T15" fmla="*/ 8 h 8"/>
                  <a:gd name="T16" fmla="*/ 6 w 11"/>
                  <a:gd name="T17" fmla="*/ 8 h 8"/>
                  <a:gd name="T18" fmla="*/ 0 w 11"/>
                  <a:gd name="T19" fmla="*/ 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0" y="6"/>
                    </a:moveTo>
                    <a:lnTo>
                      <a:pt x="6" y="8"/>
                    </a:lnTo>
                    <a:lnTo>
                      <a:pt x="11" y="8"/>
                    </a:lnTo>
                    <a:lnTo>
                      <a:pt x="11" y="0"/>
                    </a:lnTo>
                    <a:lnTo>
                      <a:pt x="6" y="0"/>
                    </a:lnTo>
                    <a:lnTo>
                      <a:pt x="10" y="2"/>
                    </a:lnTo>
                    <a:lnTo>
                      <a:pt x="0" y="6"/>
                    </a:lnTo>
                    <a:lnTo>
                      <a:pt x="2" y="8"/>
                    </a:lnTo>
                    <a:lnTo>
                      <a:pt x="6" y="8"/>
                    </a:lnTo>
                    <a:lnTo>
                      <a:pt x="0" y="6"/>
                    </a:lnTo>
                    <a:close/>
                  </a:path>
                </a:pathLst>
              </a:custGeom>
              <a:solidFill>
                <a:srgbClr val="063DE8"/>
              </a:solidFill>
              <a:ln w="9525">
                <a:noFill/>
                <a:round/>
                <a:headEnd/>
                <a:tailEnd/>
              </a:ln>
            </p:spPr>
            <p:txBody>
              <a:bodyPr/>
              <a:lstStyle/>
              <a:p>
                <a:endParaRPr lang="pt-BR"/>
              </a:p>
            </p:txBody>
          </p:sp>
          <p:sp>
            <p:nvSpPr>
              <p:cNvPr id="21899" name="Freeform 833"/>
              <p:cNvSpPr>
                <a:spLocks/>
              </p:cNvSpPr>
              <p:nvPr/>
            </p:nvSpPr>
            <p:spPr bwMode="auto">
              <a:xfrm>
                <a:off x="5160" y="1693"/>
                <a:ext cx="14" cy="9"/>
              </a:xfrm>
              <a:custGeom>
                <a:avLst/>
                <a:gdLst>
                  <a:gd name="T0" fmla="*/ 2 w 14"/>
                  <a:gd name="T1" fmla="*/ 5 h 9"/>
                  <a:gd name="T2" fmla="*/ 0 w 14"/>
                  <a:gd name="T3" fmla="*/ 5 h 9"/>
                  <a:gd name="T4" fmla="*/ 4 w 14"/>
                  <a:gd name="T5" fmla="*/ 9 h 9"/>
                  <a:gd name="T6" fmla="*/ 14 w 14"/>
                  <a:gd name="T7" fmla="*/ 5 h 9"/>
                  <a:gd name="T8" fmla="*/ 12 w 14"/>
                  <a:gd name="T9" fmla="*/ 2 h 9"/>
                  <a:gd name="T10" fmla="*/ 8 w 14"/>
                  <a:gd name="T11" fmla="*/ 0 h 9"/>
                  <a:gd name="T12" fmla="*/ 12 w 14"/>
                  <a:gd name="T13" fmla="*/ 2 h 9"/>
                  <a:gd name="T14" fmla="*/ 10 w 14"/>
                  <a:gd name="T15" fmla="*/ 0 h 9"/>
                  <a:gd name="T16" fmla="*/ 8 w 14"/>
                  <a:gd name="T17" fmla="*/ 0 h 9"/>
                  <a:gd name="T18" fmla="*/ 2 w 14"/>
                  <a:gd name="T19" fmla="*/ 5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9"/>
                  <a:gd name="T32" fmla="*/ 14 w 14"/>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9">
                    <a:moveTo>
                      <a:pt x="2" y="5"/>
                    </a:moveTo>
                    <a:lnTo>
                      <a:pt x="0" y="5"/>
                    </a:lnTo>
                    <a:lnTo>
                      <a:pt x="4" y="9"/>
                    </a:lnTo>
                    <a:lnTo>
                      <a:pt x="14" y="5"/>
                    </a:lnTo>
                    <a:lnTo>
                      <a:pt x="12" y="2"/>
                    </a:lnTo>
                    <a:lnTo>
                      <a:pt x="8" y="0"/>
                    </a:lnTo>
                    <a:lnTo>
                      <a:pt x="12" y="2"/>
                    </a:lnTo>
                    <a:lnTo>
                      <a:pt x="10" y="0"/>
                    </a:lnTo>
                    <a:lnTo>
                      <a:pt x="8" y="0"/>
                    </a:lnTo>
                    <a:lnTo>
                      <a:pt x="2" y="5"/>
                    </a:lnTo>
                    <a:close/>
                  </a:path>
                </a:pathLst>
              </a:custGeom>
              <a:solidFill>
                <a:srgbClr val="063DE8"/>
              </a:solidFill>
              <a:ln w="9525">
                <a:noFill/>
                <a:round/>
                <a:headEnd/>
                <a:tailEnd/>
              </a:ln>
            </p:spPr>
            <p:txBody>
              <a:bodyPr/>
              <a:lstStyle/>
              <a:p>
                <a:endParaRPr lang="pt-BR"/>
              </a:p>
            </p:txBody>
          </p:sp>
          <p:sp>
            <p:nvSpPr>
              <p:cNvPr id="21900" name="Freeform 834"/>
              <p:cNvSpPr>
                <a:spLocks/>
              </p:cNvSpPr>
              <p:nvPr/>
            </p:nvSpPr>
            <p:spPr bwMode="auto">
              <a:xfrm>
                <a:off x="5126" y="1676"/>
                <a:ext cx="42" cy="22"/>
              </a:xfrm>
              <a:custGeom>
                <a:avLst/>
                <a:gdLst>
                  <a:gd name="T0" fmla="*/ 4 w 42"/>
                  <a:gd name="T1" fmla="*/ 7 h 22"/>
                  <a:gd name="T2" fmla="*/ 0 w 42"/>
                  <a:gd name="T3" fmla="*/ 7 h 22"/>
                  <a:gd name="T4" fmla="*/ 4 w 42"/>
                  <a:gd name="T5" fmla="*/ 9 h 22"/>
                  <a:gd name="T6" fmla="*/ 8 w 42"/>
                  <a:gd name="T7" fmla="*/ 11 h 22"/>
                  <a:gd name="T8" fmla="*/ 13 w 42"/>
                  <a:gd name="T9" fmla="*/ 13 h 22"/>
                  <a:gd name="T10" fmla="*/ 17 w 42"/>
                  <a:gd name="T11" fmla="*/ 15 h 22"/>
                  <a:gd name="T12" fmla="*/ 23 w 42"/>
                  <a:gd name="T13" fmla="*/ 17 h 22"/>
                  <a:gd name="T14" fmla="*/ 29 w 42"/>
                  <a:gd name="T15" fmla="*/ 20 h 22"/>
                  <a:gd name="T16" fmla="*/ 32 w 42"/>
                  <a:gd name="T17" fmla="*/ 22 h 22"/>
                  <a:gd name="T18" fmla="*/ 36 w 42"/>
                  <a:gd name="T19" fmla="*/ 22 h 22"/>
                  <a:gd name="T20" fmla="*/ 42 w 42"/>
                  <a:gd name="T21" fmla="*/ 17 h 22"/>
                  <a:gd name="T22" fmla="*/ 38 w 42"/>
                  <a:gd name="T23" fmla="*/ 15 h 22"/>
                  <a:gd name="T24" fmla="*/ 34 w 42"/>
                  <a:gd name="T25" fmla="*/ 13 h 22"/>
                  <a:gd name="T26" fmla="*/ 29 w 42"/>
                  <a:gd name="T27" fmla="*/ 11 h 22"/>
                  <a:gd name="T28" fmla="*/ 25 w 42"/>
                  <a:gd name="T29" fmla="*/ 9 h 22"/>
                  <a:gd name="T30" fmla="*/ 19 w 42"/>
                  <a:gd name="T31" fmla="*/ 7 h 22"/>
                  <a:gd name="T32" fmla="*/ 15 w 42"/>
                  <a:gd name="T33" fmla="*/ 5 h 22"/>
                  <a:gd name="T34" fmla="*/ 12 w 42"/>
                  <a:gd name="T35" fmla="*/ 3 h 22"/>
                  <a:gd name="T36" fmla="*/ 10 w 42"/>
                  <a:gd name="T37" fmla="*/ 2 h 22"/>
                  <a:gd name="T38" fmla="*/ 4 w 42"/>
                  <a:gd name="T39" fmla="*/ 0 h 22"/>
                  <a:gd name="T40" fmla="*/ 10 w 42"/>
                  <a:gd name="T41" fmla="*/ 2 h 22"/>
                  <a:gd name="T42" fmla="*/ 8 w 42"/>
                  <a:gd name="T43" fmla="*/ 0 h 22"/>
                  <a:gd name="T44" fmla="*/ 4 w 42"/>
                  <a:gd name="T45" fmla="*/ 0 h 22"/>
                  <a:gd name="T46" fmla="*/ 4 w 42"/>
                  <a:gd name="T47" fmla="*/ 7 h 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
                  <a:gd name="T73" fmla="*/ 0 h 22"/>
                  <a:gd name="T74" fmla="*/ 42 w 42"/>
                  <a:gd name="T75" fmla="*/ 22 h 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 h="22">
                    <a:moveTo>
                      <a:pt x="4" y="7"/>
                    </a:moveTo>
                    <a:lnTo>
                      <a:pt x="0" y="7"/>
                    </a:lnTo>
                    <a:lnTo>
                      <a:pt x="4" y="9"/>
                    </a:lnTo>
                    <a:lnTo>
                      <a:pt x="8" y="11"/>
                    </a:lnTo>
                    <a:lnTo>
                      <a:pt x="13" y="13"/>
                    </a:lnTo>
                    <a:lnTo>
                      <a:pt x="17" y="15"/>
                    </a:lnTo>
                    <a:lnTo>
                      <a:pt x="23" y="17"/>
                    </a:lnTo>
                    <a:lnTo>
                      <a:pt x="29" y="20"/>
                    </a:lnTo>
                    <a:lnTo>
                      <a:pt x="32" y="22"/>
                    </a:lnTo>
                    <a:lnTo>
                      <a:pt x="36" y="22"/>
                    </a:lnTo>
                    <a:lnTo>
                      <a:pt x="42" y="17"/>
                    </a:lnTo>
                    <a:lnTo>
                      <a:pt x="38" y="15"/>
                    </a:lnTo>
                    <a:lnTo>
                      <a:pt x="34" y="13"/>
                    </a:lnTo>
                    <a:lnTo>
                      <a:pt x="29" y="11"/>
                    </a:lnTo>
                    <a:lnTo>
                      <a:pt x="25" y="9"/>
                    </a:lnTo>
                    <a:lnTo>
                      <a:pt x="19" y="7"/>
                    </a:lnTo>
                    <a:lnTo>
                      <a:pt x="15" y="5"/>
                    </a:lnTo>
                    <a:lnTo>
                      <a:pt x="12" y="3"/>
                    </a:lnTo>
                    <a:lnTo>
                      <a:pt x="10" y="2"/>
                    </a:lnTo>
                    <a:lnTo>
                      <a:pt x="4" y="0"/>
                    </a:lnTo>
                    <a:lnTo>
                      <a:pt x="10" y="2"/>
                    </a:lnTo>
                    <a:lnTo>
                      <a:pt x="8" y="0"/>
                    </a:lnTo>
                    <a:lnTo>
                      <a:pt x="4" y="0"/>
                    </a:lnTo>
                    <a:lnTo>
                      <a:pt x="4" y="7"/>
                    </a:lnTo>
                    <a:close/>
                  </a:path>
                </a:pathLst>
              </a:custGeom>
              <a:solidFill>
                <a:srgbClr val="063DE8"/>
              </a:solidFill>
              <a:ln w="9525">
                <a:noFill/>
                <a:round/>
                <a:headEnd/>
                <a:tailEnd/>
              </a:ln>
            </p:spPr>
            <p:txBody>
              <a:bodyPr/>
              <a:lstStyle/>
              <a:p>
                <a:endParaRPr lang="pt-BR"/>
              </a:p>
            </p:txBody>
          </p:sp>
          <p:sp>
            <p:nvSpPr>
              <p:cNvPr id="21901" name="Freeform 835"/>
              <p:cNvSpPr>
                <a:spLocks/>
              </p:cNvSpPr>
              <p:nvPr/>
            </p:nvSpPr>
            <p:spPr bwMode="auto">
              <a:xfrm>
                <a:off x="5029" y="1672"/>
                <a:ext cx="101" cy="19"/>
              </a:xfrm>
              <a:custGeom>
                <a:avLst/>
                <a:gdLst>
                  <a:gd name="T0" fmla="*/ 8 w 101"/>
                  <a:gd name="T1" fmla="*/ 19 h 19"/>
                  <a:gd name="T2" fmla="*/ 12 w 101"/>
                  <a:gd name="T3" fmla="*/ 17 h 19"/>
                  <a:gd name="T4" fmla="*/ 12 w 101"/>
                  <a:gd name="T5" fmla="*/ 13 h 19"/>
                  <a:gd name="T6" fmla="*/ 14 w 101"/>
                  <a:gd name="T7" fmla="*/ 13 h 19"/>
                  <a:gd name="T8" fmla="*/ 16 w 101"/>
                  <a:gd name="T9" fmla="*/ 11 h 19"/>
                  <a:gd name="T10" fmla="*/ 19 w 101"/>
                  <a:gd name="T11" fmla="*/ 9 h 19"/>
                  <a:gd name="T12" fmla="*/ 25 w 101"/>
                  <a:gd name="T13" fmla="*/ 9 h 19"/>
                  <a:gd name="T14" fmla="*/ 33 w 101"/>
                  <a:gd name="T15" fmla="*/ 7 h 19"/>
                  <a:gd name="T16" fmla="*/ 38 w 101"/>
                  <a:gd name="T17" fmla="*/ 7 h 19"/>
                  <a:gd name="T18" fmla="*/ 48 w 101"/>
                  <a:gd name="T19" fmla="*/ 7 h 19"/>
                  <a:gd name="T20" fmla="*/ 55 w 101"/>
                  <a:gd name="T21" fmla="*/ 9 h 19"/>
                  <a:gd name="T22" fmla="*/ 63 w 101"/>
                  <a:gd name="T23" fmla="*/ 9 h 19"/>
                  <a:gd name="T24" fmla="*/ 71 w 101"/>
                  <a:gd name="T25" fmla="*/ 9 h 19"/>
                  <a:gd name="T26" fmla="*/ 78 w 101"/>
                  <a:gd name="T27" fmla="*/ 9 h 19"/>
                  <a:gd name="T28" fmla="*/ 86 w 101"/>
                  <a:gd name="T29" fmla="*/ 11 h 19"/>
                  <a:gd name="T30" fmla="*/ 91 w 101"/>
                  <a:gd name="T31" fmla="*/ 11 h 19"/>
                  <a:gd name="T32" fmla="*/ 97 w 101"/>
                  <a:gd name="T33" fmla="*/ 11 h 19"/>
                  <a:gd name="T34" fmla="*/ 101 w 101"/>
                  <a:gd name="T35" fmla="*/ 11 h 19"/>
                  <a:gd name="T36" fmla="*/ 101 w 101"/>
                  <a:gd name="T37" fmla="*/ 4 h 19"/>
                  <a:gd name="T38" fmla="*/ 99 w 101"/>
                  <a:gd name="T39" fmla="*/ 4 h 19"/>
                  <a:gd name="T40" fmla="*/ 93 w 101"/>
                  <a:gd name="T41" fmla="*/ 4 h 19"/>
                  <a:gd name="T42" fmla="*/ 88 w 101"/>
                  <a:gd name="T43" fmla="*/ 4 h 19"/>
                  <a:gd name="T44" fmla="*/ 80 w 101"/>
                  <a:gd name="T45" fmla="*/ 4 h 19"/>
                  <a:gd name="T46" fmla="*/ 72 w 101"/>
                  <a:gd name="T47" fmla="*/ 2 h 19"/>
                  <a:gd name="T48" fmla="*/ 65 w 101"/>
                  <a:gd name="T49" fmla="*/ 2 h 19"/>
                  <a:gd name="T50" fmla="*/ 55 w 101"/>
                  <a:gd name="T51" fmla="*/ 2 h 19"/>
                  <a:gd name="T52" fmla="*/ 48 w 101"/>
                  <a:gd name="T53" fmla="*/ 2 h 19"/>
                  <a:gd name="T54" fmla="*/ 38 w 101"/>
                  <a:gd name="T55" fmla="*/ 0 h 19"/>
                  <a:gd name="T56" fmla="*/ 31 w 101"/>
                  <a:gd name="T57" fmla="*/ 2 h 19"/>
                  <a:gd name="T58" fmla="*/ 23 w 101"/>
                  <a:gd name="T59" fmla="*/ 2 h 19"/>
                  <a:gd name="T60" fmla="*/ 16 w 101"/>
                  <a:gd name="T61" fmla="*/ 2 h 19"/>
                  <a:gd name="T62" fmla="*/ 10 w 101"/>
                  <a:gd name="T63" fmla="*/ 6 h 19"/>
                  <a:gd name="T64" fmla="*/ 4 w 101"/>
                  <a:gd name="T65" fmla="*/ 7 h 19"/>
                  <a:gd name="T66" fmla="*/ 0 w 101"/>
                  <a:gd name="T67" fmla="*/ 11 h 19"/>
                  <a:gd name="T68" fmla="*/ 0 w 101"/>
                  <a:gd name="T69" fmla="*/ 17 h 19"/>
                  <a:gd name="T70" fmla="*/ 2 w 101"/>
                  <a:gd name="T71" fmla="*/ 13 h 19"/>
                  <a:gd name="T72" fmla="*/ 8 w 101"/>
                  <a:gd name="T73" fmla="*/ 19 h 19"/>
                  <a:gd name="T74" fmla="*/ 12 w 101"/>
                  <a:gd name="T75" fmla="*/ 19 h 19"/>
                  <a:gd name="T76" fmla="*/ 12 w 101"/>
                  <a:gd name="T77" fmla="*/ 17 h 19"/>
                  <a:gd name="T78" fmla="*/ 8 w 101"/>
                  <a:gd name="T79" fmla="*/ 19 h 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1"/>
                  <a:gd name="T121" fmla="*/ 0 h 19"/>
                  <a:gd name="T122" fmla="*/ 101 w 101"/>
                  <a:gd name="T123" fmla="*/ 19 h 1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1" h="19">
                    <a:moveTo>
                      <a:pt x="8" y="19"/>
                    </a:moveTo>
                    <a:lnTo>
                      <a:pt x="12" y="17"/>
                    </a:lnTo>
                    <a:lnTo>
                      <a:pt x="12" y="13"/>
                    </a:lnTo>
                    <a:lnTo>
                      <a:pt x="14" y="13"/>
                    </a:lnTo>
                    <a:lnTo>
                      <a:pt x="16" y="11"/>
                    </a:lnTo>
                    <a:lnTo>
                      <a:pt x="19" y="9"/>
                    </a:lnTo>
                    <a:lnTo>
                      <a:pt x="25" y="9"/>
                    </a:lnTo>
                    <a:lnTo>
                      <a:pt x="33" y="7"/>
                    </a:lnTo>
                    <a:lnTo>
                      <a:pt x="38" y="7"/>
                    </a:lnTo>
                    <a:lnTo>
                      <a:pt x="48" y="7"/>
                    </a:lnTo>
                    <a:lnTo>
                      <a:pt x="55" y="9"/>
                    </a:lnTo>
                    <a:lnTo>
                      <a:pt x="63" y="9"/>
                    </a:lnTo>
                    <a:lnTo>
                      <a:pt x="71" y="9"/>
                    </a:lnTo>
                    <a:lnTo>
                      <a:pt x="78" y="9"/>
                    </a:lnTo>
                    <a:lnTo>
                      <a:pt x="86" y="11"/>
                    </a:lnTo>
                    <a:lnTo>
                      <a:pt x="91" y="11"/>
                    </a:lnTo>
                    <a:lnTo>
                      <a:pt x="97" y="11"/>
                    </a:lnTo>
                    <a:lnTo>
                      <a:pt x="101" y="11"/>
                    </a:lnTo>
                    <a:lnTo>
                      <a:pt x="101" y="4"/>
                    </a:lnTo>
                    <a:lnTo>
                      <a:pt x="99" y="4"/>
                    </a:lnTo>
                    <a:lnTo>
                      <a:pt x="93" y="4"/>
                    </a:lnTo>
                    <a:lnTo>
                      <a:pt x="88" y="4"/>
                    </a:lnTo>
                    <a:lnTo>
                      <a:pt x="80" y="4"/>
                    </a:lnTo>
                    <a:lnTo>
                      <a:pt x="72" y="2"/>
                    </a:lnTo>
                    <a:lnTo>
                      <a:pt x="65" y="2"/>
                    </a:lnTo>
                    <a:lnTo>
                      <a:pt x="55" y="2"/>
                    </a:lnTo>
                    <a:lnTo>
                      <a:pt x="48" y="2"/>
                    </a:lnTo>
                    <a:lnTo>
                      <a:pt x="38" y="0"/>
                    </a:lnTo>
                    <a:lnTo>
                      <a:pt x="31" y="2"/>
                    </a:lnTo>
                    <a:lnTo>
                      <a:pt x="23" y="2"/>
                    </a:lnTo>
                    <a:lnTo>
                      <a:pt x="16" y="2"/>
                    </a:lnTo>
                    <a:lnTo>
                      <a:pt x="10" y="6"/>
                    </a:lnTo>
                    <a:lnTo>
                      <a:pt x="4" y="7"/>
                    </a:lnTo>
                    <a:lnTo>
                      <a:pt x="0" y="11"/>
                    </a:lnTo>
                    <a:lnTo>
                      <a:pt x="0" y="17"/>
                    </a:lnTo>
                    <a:lnTo>
                      <a:pt x="2" y="13"/>
                    </a:lnTo>
                    <a:lnTo>
                      <a:pt x="8" y="19"/>
                    </a:lnTo>
                    <a:lnTo>
                      <a:pt x="12" y="19"/>
                    </a:lnTo>
                    <a:lnTo>
                      <a:pt x="12" y="17"/>
                    </a:lnTo>
                    <a:lnTo>
                      <a:pt x="8" y="19"/>
                    </a:lnTo>
                    <a:close/>
                  </a:path>
                </a:pathLst>
              </a:custGeom>
              <a:solidFill>
                <a:srgbClr val="063DE8"/>
              </a:solidFill>
              <a:ln w="9525">
                <a:noFill/>
                <a:round/>
                <a:headEnd/>
                <a:tailEnd/>
              </a:ln>
            </p:spPr>
            <p:txBody>
              <a:bodyPr/>
              <a:lstStyle/>
              <a:p>
                <a:endParaRPr lang="pt-BR"/>
              </a:p>
            </p:txBody>
          </p:sp>
          <p:sp>
            <p:nvSpPr>
              <p:cNvPr id="21902" name="Freeform 836"/>
              <p:cNvSpPr>
                <a:spLocks/>
              </p:cNvSpPr>
              <p:nvPr/>
            </p:nvSpPr>
            <p:spPr bwMode="auto">
              <a:xfrm>
                <a:off x="4984" y="1685"/>
                <a:ext cx="127" cy="129"/>
              </a:xfrm>
              <a:custGeom>
                <a:avLst/>
                <a:gdLst>
                  <a:gd name="T0" fmla="*/ 117 w 127"/>
                  <a:gd name="T1" fmla="*/ 106 h 129"/>
                  <a:gd name="T2" fmla="*/ 97 w 127"/>
                  <a:gd name="T3" fmla="*/ 116 h 129"/>
                  <a:gd name="T4" fmla="*/ 78 w 127"/>
                  <a:gd name="T5" fmla="*/ 122 h 129"/>
                  <a:gd name="T6" fmla="*/ 61 w 127"/>
                  <a:gd name="T7" fmla="*/ 122 h 129"/>
                  <a:gd name="T8" fmla="*/ 47 w 127"/>
                  <a:gd name="T9" fmla="*/ 122 h 129"/>
                  <a:gd name="T10" fmla="*/ 38 w 127"/>
                  <a:gd name="T11" fmla="*/ 116 h 129"/>
                  <a:gd name="T12" fmla="*/ 28 w 127"/>
                  <a:gd name="T13" fmla="*/ 110 h 129"/>
                  <a:gd name="T14" fmla="*/ 21 w 127"/>
                  <a:gd name="T15" fmla="*/ 101 h 129"/>
                  <a:gd name="T16" fmla="*/ 15 w 127"/>
                  <a:gd name="T17" fmla="*/ 91 h 129"/>
                  <a:gd name="T18" fmla="*/ 13 w 127"/>
                  <a:gd name="T19" fmla="*/ 80 h 129"/>
                  <a:gd name="T20" fmla="*/ 11 w 127"/>
                  <a:gd name="T21" fmla="*/ 68 h 129"/>
                  <a:gd name="T22" fmla="*/ 13 w 127"/>
                  <a:gd name="T23" fmla="*/ 55 h 129"/>
                  <a:gd name="T24" fmla="*/ 17 w 127"/>
                  <a:gd name="T25" fmla="*/ 44 h 129"/>
                  <a:gd name="T26" fmla="*/ 23 w 127"/>
                  <a:gd name="T27" fmla="*/ 32 h 129"/>
                  <a:gd name="T28" fmla="*/ 30 w 127"/>
                  <a:gd name="T29" fmla="*/ 21 h 129"/>
                  <a:gd name="T30" fmla="*/ 42 w 127"/>
                  <a:gd name="T31" fmla="*/ 13 h 129"/>
                  <a:gd name="T32" fmla="*/ 53 w 127"/>
                  <a:gd name="T33" fmla="*/ 6 h 129"/>
                  <a:gd name="T34" fmla="*/ 40 w 127"/>
                  <a:gd name="T35" fmla="*/ 4 h 129"/>
                  <a:gd name="T36" fmla="*/ 26 w 127"/>
                  <a:gd name="T37" fmla="*/ 13 h 129"/>
                  <a:gd name="T38" fmla="*/ 17 w 127"/>
                  <a:gd name="T39" fmla="*/ 23 h 129"/>
                  <a:gd name="T40" fmla="*/ 9 w 127"/>
                  <a:gd name="T41" fmla="*/ 34 h 129"/>
                  <a:gd name="T42" fmla="*/ 4 w 127"/>
                  <a:gd name="T43" fmla="*/ 48 h 129"/>
                  <a:gd name="T44" fmla="*/ 2 w 127"/>
                  <a:gd name="T45" fmla="*/ 61 h 129"/>
                  <a:gd name="T46" fmla="*/ 0 w 127"/>
                  <a:gd name="T47" fmla="*/ 74 h 129"/>
                  <a:gd name="T48" fmla="*/ 2 w 127"/>
                  <a:gd name="T49" fmla="*/ 87 h 129"/>
                  <a:gd name="T50" fmla="*/ 7 w 127"/>
                  <a:gd name="T51" fmla="*/ 99 h 129"/>
                  <a:gd name="T52" fmla="*/ 13 w 127"/>
                  <a:gd name="T53" fmla="*/ 110 h 129"/>
                  <a:gd name="T54" fmla="*/ 24 w 127"/>
                  <a:gd name="T55" fmla="*/ 118 h 129"/>
                  <a:gd name="T56" fmla="*/ 38 w 127"/>
                  <a:gd name="T57" fmla="*/ 125 h 129"/>
                  <a:gd name="T58" fmla="*/ 53 w 127"/>
                  <a:gd name="T59" fmla="*/ 129 h 129"/>
                  <a:gd name="T60" fmla="*/ 70 w 127"/>
                  <a:gd name="T61" fmla="*/ 129 h 129"/>
                  <a:gd name="T62" fmla="*/ 91 w 127"/>
                  <a:gd name="T63" fmla="*/ 125 h 129"/>
                  <a:gd name="T64" fmla="*/ 114 w 127"/>
                  <a:gd name="T65" fmla="*/ 118 h 129"/>
                  <a:gd name="T66" fmla="*/ 127 w 127"/>
                  <a:gd name="T67" fmla="*/ 110 h 129"/>
                  <a:gd name="T68" fmla="*/ 127 w 127"/>
                  <a:gd name="T69" fmla="*/ 112 h 129"/>
                  <a:gd name="T70" fmla="*/ 116 w 127"/>
                  <a:gd name="T71" fmla="*/ 110 h 1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7"/>
                  <a:gd name="T109" fmla="*/ 0 h 129"/>
                  <a:gd name="T110" fmla="*/ 127 w 127"/>
                  <a:gd name="T111" fmla="*/ 129 h 12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7" h="129">
                    <a:moveTo>
                      <a:pt x="116" y="110"/>
                    </a:moveTo>
                    <a:lnTo>
                      <a:pt x="117" y="106"/>
                    </a:lnTo>
                    <a:lnTo>
                      <a:pt x="106" y="112"/>
                    </a:lnTo>
                    <a:lnTo>
                      <a:pt x="97" y="116"/>
                    </a:lnTo>
                    <a:lnTo>
                      <a:pt x="87" y="120"/>
                    </a:lnTo>
                    <a:lnTo>
                      <a:pt x="78" y="122"/>
                    </a:lnTo>
                    <a:lnTo>
                      <a:pt x="70" y="122"/>
                    </a:lnTo>
                    <a:lnTo>
                      <a:pt x="61" y="122"/>
                    </a:lnTo>
                    <a:lnTo>
                      <a:pt x="55" y="122"/>
                    </a:lnTo>
                    <a:lnTo>
                      <a:pt x="47" y="122"/>
                    </a:lnTo>
                    <a:lnTo>
                      <a:pt x="43" y="120"/>
                    </a:lnTo>
                    <a:lnTo>
                      <a:pt x="38" y="116"/>
                    </a:lnTo>
                    <a:lnTo>
                      <a:pt x="32" y="114"/>
                    </a:lnTo>
                    <a:lnTo>
                      <a:pt x="28" y="110"/>
                    </a:lnTo>
                    <a:lnTo>
                      <a:pt x="24" y="106"/>
                    </a:lnTo>
                    <a:lnTo>
                      <a:pt x="21" y="101"/>
                    </a:lnTo>
                    <a:lnTo>
                      <a:pt x="19" y="97"/>
                    </a:lnTo>
                    <a:lnTo>
                      <a:pt x="15" y="91"/>
                    </a:lnTo>
                    <a:lnTo>
                      <a:pt x="13" y="85"/>
                    </a:lnTo>
                    <a:lnTo>
                      <a:pt x="13" y="80"/>
                    </a:lnTo>
                    <a:lnTo>
                      <a:pt x="11" y="74"/>
                    </a:lnTo>
                    <a:lnTo>
                      <a:pt x="11" y="68"/>
                    </a:lnTo>
                    <a:lnTo>
                      <a:pt x="11" y="61"/>
                    </a:lnTo>
                    <a:lnTo>
                      <a:pt x="13" y="55"/>
                    </a:lnTo>
                    <a:lnTo>
                      <a:pt x="15" y="49"/>
                    </a:lnTo>
                    <a:lnTo>
                      <a:pt x="17" y="44"/>
                    </a:lnTo>
                    <a:lnTo>
                      <a:pt x="21" y="38"/>
                    </a:lnTo>
                    <a:lnTo>
                      <a:pt x="23" y="32"/>
                    </a:lnTo>
                    <a:lnTo>
                      <a:pt x="26" y="27"/>
                    </a:lnTo>
                    <a:lnTo>
                      <a:pt x="30" y="21"/>
                    </a:lnTo>
                    <a:lnTo>
                      <a:pt x="36" y="17"/>
                    </a:lnTo>
                    <a:lnTo>
                      <a:pt x="42" y="13"/>
                    </a:lnTo>
                    <a:lnTo>
                      <a:pt x="47" y="10"/>
                    </a:lnTo>
                    <a:lnTo>
                      <a:pt x="53" y="6"/>
                    </a:lnTo>
                    <a:lnTo>
                      <a:pt x="47" y="0"/>
                    </a:lnTo>
                    <a:lnTo>
                      <a:pt x="40" y="4"/>
                    </a:lnTo>
                    <a:lnTo>
                      <a:pt x="32" y="8"/>
                    </a:lnTo>
                    <a:lnTo>
                      <a:pt x="26" y="13"/>
                    </a:lnTo>
                    <a:lnTo>
                      <a:pt x="21" y="17"/>
                    </a:lnTo>
                    <a:lnTo>
                      <a:pt x="17" y="23"/>
                    </a:lnTo>
                    <a:lnTo>
                      <a:pt x="13" y="29"/>
                    </a:lnTo>
                    <a:lnTo>
                      <a:pt x="9" y="34"/>
                    </a:lnTo>
                    <a:lnTo>
                      <a:pt x="5" y="42"/>
                    </a:lnTo>
                    <a:lnTo>
                      <a:pt x="4" y="48"/>
                    </a:lnTo>
                    <a:lnTo>
                      <a:pt x="2" y="55"/>
                    </a:lnTo>
                    <a:lnTo>
                      <a:pt x="2" y="61"/>
                    </a:lnTo>
                    <a:lnTo>
                      <a:pt x="0" y="68"/>
                    </a:lnTo>
                    <a:lnTo>
                      <a:pt x="0" y="74"/>
                    </a:lnTo>
                    <a:lnTo>
                      <a:pt x="2" y="80"/>
                    </a:lnTo>
                    <a:lnTo>
                      <a:pt x="2" y="87"/>
                    </a:lnTo>
                    <a:lnTo>
                      <a:pt x="4" y="93"/>
                    </a:lnTo>
                    <a:lnTo>
                      <a:pt x="7" y="99"/>
                    </a:lnTo>
                    <a:lnTo>
                      <a:pt x="9" y="104"/>
                    </a:lnTo>
                    <a:lnTo>
                      <a:pt x="13" y="110"/>
                    </a:lnTo>
                    <a:lnTo>
                      <a:pt x="19" y="114"/>
                    </a:lnTo>
                    <a:lnTo>
                      <a:pt x="24" y="118"/>
                    </a:lnTo>
                    <a:lnTo>
                      <a:pt x="30" y="122"/>
                    </a:lnTo>
                    <a:lnTo>
                      <a:pt x="38" y="125"/>
                    </a:lnTo>
                    <a:lnTo>
                      <a:pt x="43" y="127"/>
                    </a:lnTo>
                    <a:lnTo>
                      <a:pt x="53" y="129"/>
                    </a:lnTo>
                    <a:lnTo>
                      <a:pt x="61" y="129"/>
                    </a:lnTo>
                    <a:lnTo>
                      <a:pt x="70" y="129"/>
                    </a:lnTo>
                    <a:lnTo>
                      <a:pt x="79" y="129"/>
                    </a:lnTo>
                    <a:lnTo>
                      <a:pt x="91" y="125"/>
                    </a:lnTo>
                    <a:lnTo>
                      <a:pt x="102" y="123"/>
                    </a:lnTo>
                    <a:lnTo>
                      <a:pt x="114" y="118"/>
                    </a:lnTo>
                    <a:lnTo>
                      <a:pt x="125" y="112"/>
                    </a:lnTo>
                    <a:lnTo>
                      <a:pt x="127" y="110"/>
                    </a:lnTo>
                    <a:lnTo>
                      <a:pt x="125" y="112"/>
                    </a:lnTo>
                    <a:lnTo>
                      <a:pt x="127" y="112"/>
                    </a:lnTo>
                    <a:lnTo>
                      <a:pt x="127" y="110"/>
                    </a:lnTo>
                    <a:lnTo>
                      <a:pt x="116" y="110"/>
                    </a:lnTo>
                    <a:close/>
                  </a:path>
                </a:pathLst>
              </a:custGeom>
              <a:solidFill>
                <a:srgbClr val="063DE8"/>
              </a:solidFill>
              <a:ln w="9525">
                <a:noFill/>
                <a:round/>
                <a:headEnd/>
                <a:tailEnd/>
              </a:ln>
            </p:spPr>
            <p:txBody>
              <a:bodyPr/>
              <a:lstStyle/>
              <a:p>
                <a:endParaRPr lang="pt-BR"/>
              </a:p>
            </p:txBody>
          </p:sp>
          <p:sp>
            <p:nvSpPr>
              <p:cNvPr id="21903" name="Freeform 837"/>
              <p:cNvSpPr>
                <a:spLocks/>
              </p:cNvSpPr>
              <p:nvPr/>
            </p:nvSpPr>
            <p:spPr bwMode="auto">
              <a:xfrm>
                <a:off x="5100" y="1791"/>
                <a:ext cx="11" cy="4"/>
              </a:xfrm>
              <a:custGeom>
                <a:avLst/>
                <a:gdLst>
                  <a:gd name="T0" fmla="*/ 0 w 11"/>
                  <a:gd name="T1" fmla="*/ 0 h 4"/>
                  <a:gd name="T2" fmla="*/ 0 w 11"/>
                  <a:gd name="T3" fmla="*/ 2 h 4"/>
                  <a:gd name="T4" fmla="*/ 0 w 11"/>
                  <a:gd name="T5" fmla="*/ 4 h 4"/>
                  <a:gd name="T6" fmla="*/ 11 w 11"/>
                  <a:gd name="T7" fmla="*/ 4 h 4"/>
                  <a:gd name="T8" fmla="*/ 11 w 11"/>
                  <a:gd name="T9" fmla="*/ 2 h 4"/>
                  <a:gd name="T10" fmla="*/ 9 w 11"/>
                  <a:gd name="T11" fmla="*/ 4 h 4"/>
                  <a:gd name="T12" fmla="*/ 0 w 11"/>
                  <a:gd name="T13" fmla="*/ 0 h 4"/>
                  <a:gd name="T14" fmla="*/ 0 w 11"/>
                  <a:gd name="T15" fmla="*/ 0 h 4"/>
                  <a:gd name="T16" fmla="*/ 0 w 11"/>
                  <a:gd name="T17" fmla="*/ 2 h 4"/>
                  <a:gd name="T18" fmla="*/ 0 w 11"/>
                  <a:gd name="T19" fmla="*/ 0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4"/>
                  <a:gd name="T32" fmla="*/ 11 w 11"/>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4">
                    <a:moveTo>
                      <a:pt x="0" y="0"/>
                    </a:moveTo>
                    <a:lnTo>
                      <a:pt x="0" y="2"/>
                    </a:lnTo>
                    <a:lnTo>
                      <a:pt x="0" y="4"/>
                    </a:lnTo>
                    <a:lnTo>
                      <a:pt x="11" y="4"/>
                    </a:lnTo>
                    <a:lnTo>
                      <a:pt x="11" y="2"/>
                    </a:lnTo>
                    <a:lnTo>
                      <a:pt x="9" y="4"/>
                    </a:lnTo>
                    <a:lnTo>
                      <a:pt x="0" y="0"/>
                    </a:lnTo>
                    <a:lnTo>
                      <a:pt x="0" y="2"/>
                    </a:lnTo>
                    <a:lnTo>
                      <a:pt x="0" y="0"/>
                    </a:lnTo>
                    <a:close/>
                  </a:path>
                </a:pathLst>
              </a:custGeom>
              <a:solidFill>
                <a:srgbClr val="063DE8"/>
              </a:solidFill>
              <a:ln w="9525">
                <a:noFill/>
                <a:round/>
                <a:headEnd/>
                <a:tailEnd/>
              </a:ln>
            </p:spPr>
            <p:txBody>
              <a:bodyPr/>
              <a:lstStyle/>
              <a:p>
                <a:endParaRPr lang="pt-BR"/>
              </a:p>
            </p:txBody>
          </p:sp>
          <p:sp>
            <p:nvSpPr>
              <p:cNvPr id="21904" name="Freeform 838"/>
              <p:cNvSpPr>
                <a:spLocks/>
              </p:cNvSpPr>
              <p:nvPr/>
            </p:nvSpPr>
            <p:spPr bwMode="auto">
              <a:xfrm>
                <a:off x="5100" y="1782"/>
                <a:ext cx="24" cy="13"/>
              </a:xfrm>
              <a:custGeom>
                <a:avLst/>
                <a:gdLst>
                  <a:gd name="T0" fmla="*/ 13 w 24"/>
                  <a:gd name="T1" fmla="*/ 0 h 13"/>
                  <a:gd name="T2" fmla="*/ 11 w 24"/>
                  <a:gd name="T3" fmla="*/ 4 h 13"/>
                  <a:gd name="T4" fmla="*/ 11 w 24"/>
                  <a:gd name="T5" fmla="*/ 4 h 13"/>
                  <a:gd name="T6" fmla="*/ 11 w 24"/>
                  <a:gd name="T7" fmla="*/ 4 h 13"/>
                  <a:gd name="T8" fmla="*/ 9 w 24"/>
                  <a:gd name="T9" fmla="*/ 6 h 13"/>
                  <a:gd name="T10" fmla="*/ 7 w 24"/>
                  <a:gd name="T11" fmla="*/ 6 h 13"/>
                  <a:gd name="T12" fmla="*/ 5 w 24"/>
                  <a:gd name="T13" fmla="*/ 7 h 13"/>
                  <a:gd name="T14" fmla="*/ 3 w 24"/>
                  <a:gd name="T15" fmla="*/ 7 h 13"/>
                  <a:gd name="T16" fmla="*/ 0 w 24"/>
                  <a:gd name="T17" fmla="*/ 9 h 13"/>
                  <a:gd name="T18" fmla="*/ 9 w 24"/>
                  <a:gd name="T19" fmla="*/ 13 h 13"/>
                  <a:gd name="T20" fmla="*/ 11 w 24"/>
                  <a:gd name="T21" fmla="*/ 13 h 13"/>
                  <a:gd name="T22" fmla="*/ 13 w 24"/>
                  <a:gd name="T23" fmla="*/ 13 h 13"/>
                  <a:gd name="T24" fmla="*/ 13 w 24"/>
                  <a:gd name="T25" fmla="*/ 11 h 13"/>
                  <a:gd name="T26" fmla="*/ 17 w 24"/>
                  <a:gd name="T27" fmla="*/ 11 h 13"/>
                  <a:gd name="T28" fmla="*/ 19 w 24"/>
                  <a:gd name="T29" fmla="*/ 9 h 13"/>
                  <a:gd name="T30" fmla="*/ 20 w 24"/>
                  <a:gd name="T31" fmla="*/ 7 h 13"/>
                  <a:gd name="T32" fmla="*/ 22 w 24"/>
                  <a:gd name="T33" fmla="*/ 6 h 13"/>
                  <a:gd name="T34" fmla="*/ 24 w 24"/>
                  <a:gd name="T35" fmla="*/ 4 h 13"/>
                  <a:gd name="T36" fmla="*/ 22 w 24"/>
                  <a:gd name="T37" fmla="*/ 6 h 13"/>
                  <a:gd name="T38" fmla="*/ 13 w 24"/>
                  <a:gd name="T39" fmla="*/ 0 h 13"/>
                  <a:gd name="T40" fmla="*/ 11 w 24"/>
                  <a:gd name="T41" fmla="*/ 2 h 13"/>
                  <a:gd name="T42" fmla="*/ 11 w 24"/>
                  <a:gd name="T43" fmla="*/ 4 h 13"/>
                  <a:gd name="T44" fmla="*/ 13 w 24"/>
                  <a:gd name="T45" fmla="*/ 0 h 1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
                  <a:gd name="T70" fmla="*/ 0 h 13"/>
                  <a:gd name="T71" fmla="*/ 24 w 24"/>
                  <a:gd name="T72" fmla="*/ 13 h 1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 h="13">
                    <a:moveTo>
                      <a:pt x="13" y="0"/>
                    </a:moveTo>
                    <a:lnTo>
                      <a:pt x="11" y="4"/>
                    </a:lnTo>
                    <a:lnTo>
                      <a:pt x="9" y="6"/>
                    </a:lnTo>
                    <a:lnTo>
                      <a:pt x="7" y="6"/>
                    </a:lnTo>
                    <a:lnTo>
                      <a:pt x="5" y="7"/>
                    </a:lnTo>
                    <a:lnTo>
                      <a:pt x="3" y="7"/>
                    </a:lnTo>
                    <a:lnTo>
                      <a:pt x="0" y="9"/>
                    </a:lnTo>
                    <a:lnTo>
                      <a:pt x="9" y="13"/>
                    </a:lnTo>
                    <a:lnTo>
                      <a:pt x="11" y="13"/>
                    </a:lnTo>
                    <a:lnTo>
                      <a:pt x="13" y="13"/>
                    </a:lnTo>
                    <a:lnTo>
                      <a:pt x="13" y="11"/>
                    </a:lnTo>
                    <a:lnTo>
                      <a:pt x="17" y="11"/>
                    </a:lnTo>
                    <a:lnTo>
                      <a:pt x="19" y="9"/>
                    </a:lnTo>
                    <a:lnTo>
                      <a:pt x="20" y="7"/>
                    </a:lnTo>
                    <a:lnTo>
                      <a:pt x="22" y="6"/>
                    </a:lnTo>
                    <a:lnTo>
                      <a:pt x="24" y="4"/>
                    </a:lnTo>
                    <a:lnTo>
                      <a:pt x="22" y="6"/>
                    </a:lnTo>
                    <a:lnTo>
                      <a:pt x="13" y="0"/>
                    </a:lnTo>
                    <a:lnTo>
                      <a:pt x="11" y="2"/>
                    </a:lnTo>
                    <a:lnTo>
                      <a:pt x="11" y="4"/>
                    </a:lnTo>
                    <a:lnTo>
                      <a:pt x="13" y="0"/>
                    </a:lnTo>
                    <a:close/>
                  </a:path>
                </a:pathLst>
              </a:custGeom>
              <a:solidFill>
                <a:srgbClr val="063DE8"/>
              </a:solidFill>
              <a:ln w="9525">
                <a:noFill/>
                <a:round/>
                <a:headEnd/>
                <a:tailEnd/>
              </a:ln>
            </p:spPr>
            <p:txBody>
              <a:bodyPr/>
              <a:lstStyle/>
              <a:p>
                <a:endParaRPr lang="pt-BR"/>
              </a:p>
            </p:txBody>
          </p:sp>
          <p:sp>
            <p:nvSpPr>
              <p:cNvPr id="21905" name="Freeform 839"/>
              <p:cNvSpPr>
                <a:spLocks/>
              </p:cNvSpPr>
              <p:nvPr/>
            </p:nvSpPr>
            <p:spPr bwMode="auto">
              <a:xfrm>
                <a:off x="5113" y="1780"/>
                <a:ext cx="11" cy="8"/>
              </a:xfrm>
              <a:custGeom>
                <a:avLst/>
                <a:gdLst>
                  <a:gd name="T0" fmla="*/ 4 w 11"/>
                  <a:gd name="T1" fmla="*/ 0 h 8"/>
                  <a:gd name="T2" fmla="*/ 4 w 11"/>
                  <a:gd name="T3" fmla="*/ 0 h 8"/>
                  <a:gd name="T4" fmla="*/ 0 w 11"/>
                  <a:gd name="T5" fmla="*/ 2 h 8"/>
                  <a:gd name="T6" fmla="*/ 9 w 11"/>
                  <a:gd name="T7" fmla="*/ 8 h 8"/>
                  <a:gd name="T8" fmla="*/ 11 w 11"/>
                  <a:gd name="T9" fmla="*/ 6 h 8"/>
                  <a:gd name="T10" fmla="*/ 4 w 11"/>
                  <a:gd name="T11" fmla="*/ 0 h 8"/>
                  <a:gd name="T12" fmla="*/ 0 60000 65536"/>
                  <a:gd name="T13" fmla="*/ 0 60000 65536"/>
                  <a:gd name="T14" fmla="*/ 0 60000 65536"/>
                  <a:gd name="T15" fmla="*/ 0 60000 65536"/>
                  <a:gd name="T16" fmla="*/ 0 60000 65536"/>
                  <a:gd name="T17" fmla="*/ 0 60000 65536"/>
                  <a:gd name="T18" fmla="*/ 0 w 11"/>
                  <a:gd name="T19" fmla="*/ 0 h 8"/>
                  <a:gd name="T20" fmla="*/ 11 w 11"/>
                  <a:gd name="T21" fmla="*/ 8 h 8"/>
                </a:gdLst>
                <a:ahLst/>
                <a:cxnLst>
                  <a:cxn ang="T12">
                    <a:pos x="T0" y="T1"/>
                  </a:cxn>
                  <a:cxn ang="T13">
                    <a:pos x="T2" y="T3"/>
                  </a:cxn>
                  <a:cxn ang="T14">
                    <a:pos x="T4" y="T5"/>
                  </a:cxn>
                  <a:cxn ang="T15">
                    <a:pos x="T6" y="T7"/>
                  </a:cxn>
                  <a:cxn ang="T16">
                    <a:pos x="T8" y="T9"/>
                  </a:cxn>
                  <a:cxn ang="T17">
                    <a:pos x="T10" y="T11"/>
                  </a:cxn>
                </a:cxnLst>
                <a:rect l="T18" t="T19" r="T20" b="T21"/>
                <a:pathLst>
                  <a:path w="11" h="8">
                    <a:moveTo>
                      <a:pt x="4" y="0"/>
                    </a:moveTo>
                    <a:lnTo>
                      <a:pt x="4" y="0"/>
                    </a:lnTo>
                    <a:lnTo>
                      <a:pt x="0" y="2"/>
                    </a:lnTo>
                    <a:lnTo>
                      <a:pt x="9" y="8"/>
                    </a:lnTo>
                    <a:lnTo>
                      <a:pt x="11" y="6"/>
                    </a:lnTo>
                    <a:lnTo>
                      <a:pt x="4" y="0"/>
                    </a:lnTo>
                    <a:close/>
                  </a:path>
                </a:pathLst>
              </a:custGeom>
              <a:solidFill>
                <a:srgbClr val="063DE8"/>
              </a:solidFill>
              <a:ln w="9525">
                <a:noFill/>
                <a:round/>
                <a:headEnd/>
                <a:tailEnd/>
              </a:ln>
            </p:spPr>
            <p:txBody>
              <a:bodyPr/>
              <a:lstStyle/>
              <a:p>
                <a:endParaRPr lang="pt-BR"/>
              </a:p>
            </p:txBody>
          </p:sp>
          <p:sp>
            <p:nvSpPr>
              <p:cNvPr id="21906" name="Freeform 840"/>
              <p:cNvSpPr>
                <a:spLocks/>
              </p:cNvSpPr>
              <p:nvPr/>
            </p:nvSpPr>
            <p:spPr bwMode="auto">
              <a:xfrm>
                <a:off x="5117" y="1778"/>
                <a:ext cx="11" cy="8"/>
              </a:xfrm>
              <a:custGeom>
                <a:avLst/>
                <a:gdLst>
                  <a:gd name="T0" fmla="*/ 7 w 11"/>
                  <a:gd name="T1" fmla="*/ 0 h 8"/>
                  <a:gd name="T2" fmla="*/ 3 w 11"/>
                  <a:gd name="T3" fmla="*/ 0 h 8"/>
                  <a:gd name="T4" fmla="*/ 0 w 11"/>
                  <a:gd name="T5" fmla="*/ 2 h 8"/>
                  <a:gd name="T6" fmla="*/ 7 w 11"/>
                  <a:gd name="T7" fmla="*/ 8 h 8"/>
                  <a:gd name="T8" fmla="*/ 11 w 11"/>
                  <a:gd name="T9" fmla="*/ 6 h 8"/>
                  <a:gd name="T10" fmla="*/ 7 w 11"/>
                  <a:gd name="T11" fmla="*/ 6 h 8"/>
                  <a:gd name="T12" fmla="*/ 7 w 11"/>
                  <a:gd name="T13" fmla="*/ 0 h 8"/>
                  <a:gd name="T14" fmla="*/ 5 w 11"/>
                  <a:gd name="T15" fmla="*/ 0 h 8"/>
                  <a:gd name="T16" fmla="*/ 3 w 11"/>
                  <a:gd name="T17" fmla="*/ 0 h 8"/>
                  <a:gd name="T18" fmla="*/ 7 w 11"/>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7" y="0"/>
                    </a:moveTo>
                    <a:lnTo>
                      <a:pt x="3" y="0"/>
                    </a:lnTo>
                    <a:lnTo>
                      <a:pt x="0" y="2"/>
                    </a:lnTo>
                    <a:lnTo>
                      <a:pt x="7" y="8"/>
                    </a:lnTo>
                    <a:lnTo>
                      <a:pt x="11" y="6"/>
                    </a:lnTo>
                    <a:lnTo>
                      <a:pt x="7" y="6"/>
                    </a:lnTo>
                    <a:lnTo>
                      <a:pt x="7" y="0"/>
                    </a:lnTo>
                    <a:lnTo>
                      <a:pt x="5" y="0"/>
                    </a:lnTo>
                    <a:lnTo>
                      <a:pt x="3" y="0"/>
                    </a:lnTo>
                    <a:lnTo>
                      <a:pt x="7" y="0"/>
                    </a:lnTo>
                    <a:close/>
                  </a:path>
                </a:pathLst>
              </a:custGeom>
              <a:solidFill>
                <a:srgbClr val="063DE8"/>
              </a:solidFill>
              <a:ln w="9525">
                <a:noFill/>
                <a:round/>
                <a:headEnd/>
                <a:tailEnd/>
              </a:ln>
            </p:spPr>
            <p:txBody>
              <a:bodyPr/>
              <a:lstStyle/>
              <a:p>
                <a:endParaRPr lang="pt-BR"/>
              </a:p>
            </p:txBody>
          </p:sp>
          <p:sp>
            <p:nvSpPr>
              <p:cNvPr id="21907" name="Freeform 841"/>
              <p:cNvSpPr>
                <a:spLocks/>
              </p:cNvSpPr>
              <p:nvPr/>
            </p:nvSpPr>
            <p:spPr bwMode="auto">
              <a:xfrm>
                <a:off x="5124" y="1776"/>
                <a:ext cx="131" cy="13"/>
              </a:xfrm>
              <a:custGeom>
                <a:avLst/>
                <a:gdLst>
                  <a:gd name="T0" fmla="*/ 131 w 131"/>
                  <a:gd name="T1" fmla="*/ 10 h 13"/>
                  <a:gd name="T2" fmla="*/ 129 w 131"/>
                  <a:gd name="T3" fmla="*/ 8 h 13"/>
                  <a:gd name="T4" fmla="*/ 122 w 131"/>
                  <a:gd name="T5" fmla="*/ 6 h 13"/>
                  <a:gd name="T6" fmla="*/ 116 w 131"/>
                  <a:gd name="T7" fmla="*/ 4 h 13"/>
                  <a:gd name="T8" fmla="*/ 108 w 131"/>
                  <a:gd name="T9" fmla="*/ 2 h 13"/>
                  <a:gd name="T10" fmla="*/ 101 w 131"/>
                  <a:gd name="T11" fmla="*/ 2 h 13"/>
                  <a:gd name="T12" fmla="*/ 91 w 131"/>
                  <a:gd name="T13" fmla="*/ 0 h 13"/>
                  <a:gd name="T14" fmla="*/ 84 w 131"/>
                  <a:gd name="T15" fmla="*/ 0 h 13"/>
                  <a:gd name="T16" fmla="*/ 74 w 131"/>
                  <a:gd name="T17" fmla="*/ 0 h 13"/>
                  <a:gd name="T18" fmla="*/ 65 w 131"/>
                  <a:gd name="T19" fmla="*/ 0 h 13"/>
                  <a:gd name="T20" fmla="*/ 55 w 131"/>
                  <a:gd name="T21" fmla="*/ 0 h 13"/>
                  <a:gd name="T22" fmla="*/ 46 w 131"/>
                  <a:gd name="T23" fmla="*/ 0 h 13"/>
                  <a:gd name="T24" fmla="*/ 38 w 131"/>
                  <a:gd name="T25" fmla="*/ 0 h 13"/>
                  <a:gd name="T26" fmla="*/ 29 w 131"/>
                  <a:gd name="T27" fmla="*/ 0 h 13"/>
                  <a:gd name="T28" fmla="*/ 21 w 131"/>
                  <a:gd name="T29" fmla="*/ 0 h 13"/>
                  <a:gd name="T30" fmla="*/ 14 w 131"/>
                  <a:gd name="T31" fmla="*/ 0 h 13"/>
                  <a:gd name="T32" fmla="*/ 6 w 131"/>
                  <a:gd name="T33" fmla="*/ 2 h 13"/>
                  <a:gd name="T34" fmla="*/ 0 w 131"/>
                  <a:gd name="T35" fmla="*/ 2 h 13"/>
                  <a:gd name="T36" fmla="*/ 0 w 131"/>
                  <a:gd name="T37" fmla="*/ 8 h 13"/>
                  <a:gd name="T38" fmla="*/ 6 w 131"/>
                  <a:gd name="T39" fmla="*/ 8 h 13"/>
                  <a:gd name="T40" fmla="*/ 14 w 131"/>
                  <a:gd name="T41" fmla="*/ 8 h 13"/>
                  <a:gd name="T42" fmla="*/ 21 w 131"/>
                  <a:gd name="T43" fmla="*/ 8 h 13"/>
                  <a:gd name="T44" fmla="*/ 31 w 131"/>
                  <a:gd name="T45" fmla="*/ 8 h 13"/>
                  <a:gd name="T46" fmla="*/ 38 w 131"/>
                  <a:gd name="T47" fmla="*/ 8 h 13"/>
                  <a:gd name="T48" fmla="*/ 48 w 131"/>
                  <a:gd name="T49" fmla="*/ 8 h 13"/>
                  <a:gd name="T50" fmla="*/ 55 w 131"/>
                  <a:gd name="T51" fmla="*/ 6 h 13"/>
                  <a:gd name="T52" fmla="*/ 65 w 131"/>
                  <a:gd name="T53" fmla="*/ 6 h 13"/>
                  <a:gd name="T54" fmla="*/ 74 w 131"/>
                  <a:gd name="T55" fmla="*/ 6 h 13"/>
                  <a:gd name="T56" fmla="*/ 82 w 131"/>
                  <a:gd name="T57" fmla="*/ 8 h 13"/>
                  <a:gd name="T58" fmla="*/ 89 w 131"/>
                  <a:gd name="T59" fmla="*/ 8 h 13"/>
                  <a:gd name="T60" fmla="*/ 99 w 131"/>
                  <a:gd name="T61" fmla="*/ 8 h 13"/>
                  <a:gd name="T62" fmla="*/ 105 w 131"/>
                  <a:gd name="T63" fmla="*/ 10 h 13"/>
                  <a:gd name="T64" fmla="*/ 112 w 131"/>
                  <a:gd name="T65" fmla="*/ 10 h 13"/>
                  <a:gd name="T66" fmla="*/ 118 w 131"/>
                  <a:gd name="T67" fmla="*/ 12 h 13"/>
                  <a:gd name="T68" fmla="*/ 122 w 131"/>
                  <a:gd name="T69" fmla="*/ 13 h 13"/>
                  <a:gd name="T70" fmla="*/ 120 w 131"/>
                  <a:gd name="T71" fmla="*/ 10 h 13"/>
                  <a:gd name="T72" fmla="*/ 131 w 131"/>
                  <a:gd name="T73" fmla="*/ 10 h 13"/>
                  <a:gd name="T74" fmla="*/ 131 w 131"/>
                  <a:gd name="T75" fmla="*/ 10 h 13"/>
                  <a:gd name="T76" fmla="*/ 129 w 131"/>
                  <a:gd name="T77" fmla="*/ 8 h 13"/>
                  <a:gd name="T78" fmla="*/ 131 w 131"/>
                  <a:gd name="T79" fmla="*/ 10 h 1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1"/>
                  <a:gd name="T121" fmla="*/ 0 h 13"/>
                  <a:gd name="T122" fmla="*/ 131 w 131"/>
                  <a:gd name="T123" fmla="*/ 13 h 1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1" h="13">
                    <a:moveTo>
                      <a:pt x="131" y="10"/>
                    </a:moveTo>
                    <a:lnTo>
                      <a:pt x="129" y="8"/>
                    </a:lnTo>
                    <a:lnTo>
                      <a:pt x="122" y="6"/>
                    </a:lnTo>
                    <a:lnTo>
                      <a:pt x="116" y="4"/>
                    </a:lnTo>
                    <a:lnTo>
                      <a:pt x="108" y="2"/>
                    </a:lnTo>
                    <a:lnTo>
                      <a:pt x="101" y="2"/>
                    </a:lnTo>
                    <a:lnTo>
                      <a:pt x="91" y="0"/>
                    </a:lnTo>
                    <a:lnTo>
                      <a:pt x="84" y="0"/>
                    </a:lnTo>
                    <a:lnTo>
                      <a:pt x="74" y="0"/>
                    </a:lnTo>
                    <a:lnTo>
                      <a:pt x="65" y="0"/>
                    </a:lnTo>
                    <a:lnTo>
                      <a:pt x="55" y="0"/>
                    </a:lnTo>
                    <a:lnTo>
                      <a:pt x="46" y="0"/>
                    </a:lnTo>
                    <a:lnTo>
                      <a:pt x="38" y="0"/>
                    </a:lnTo>
                    <a:lnTo>
                      <a:pt x="29" y="0"/>
                    </a:lnTo>
                    <a:lnTo>
                      <a:pt x="21" y="0"/>
                    </a:lnTo>
                    <a:lnTo>
                      <a:pt x="14" y="0"/>
                    </a:lnTo>
                    <a:lnTo>
                      <a:pt x="6" y="2"/>
                    </a:lnTo>
                    <a:lnTo>
                      <a:pt x="0" y="2"/>
                    </a:lnTo>
                    <a:lnTo>
                      <a:pt x="0" y="8"/>
                    </a:lnTo>
                    <a:lnTo>
                      <a:pt x="6" y="8"/>
                    </a:lnTo>
                    <a:lnTo>
                      <a:pt x="14" y="8"/>
                    </a:lnTo>
                    <a:lnTo>
                      <a:pt x="21" y="8"/>
                    </a:lnTo>
                    <a:lnTo>
                      <a:pt x="31" y="8"/>
                    </a:lnTo>
                    <a:lnTo>
                      <a:pt x="38" y="8"/>
                    </a:lnTo>
                    <a:lnTo>
                      <a:pt x="48" y="8"/>
                    </a:lnTo>
                    <a:lnTo>
                      <a:pt x="55" y="6"/>
                    </a:lnTo>
                    <a:lnTo>
                      <a:pt x="65" y="6"/>
                    </a:lnTo>
                    <a:lnTo>
                      <a:pt x="74" y="6"/>
                    </a:lnTo>
                    <a:lnTo>
                      <a:pt x="82" y="8"/>
                    </a:lnTo>
                    <a:lnTo>
                      <a:pt x="89" y="8"/>
                    </a:lnTo>
                    <a:lnTo>
                      <a:pt x="99" y="8"/>
                    </a:lnTo>
                    <a:lnTo>
                      <a:pt x="105" y="10"/>
                    </a:lnTo>
                    <a:lnTo>
                      <a:pt x="112" y="10"/>
                    </a:lnTo>
                    <a:lnTo>
                      <a:pt x="118" y="12"/>
                    </a:lnTo>
                    <a:lnTo>
                      <a:pt x="122" y="13"/>
                    </a:lnTo>
                    <a:lnTo>
                      <a:pt x="120" y="10"/>
                    </a:lnTo>
                    <a:lnTo>
                      <a:pt x="131" y="10"/>
                    </a:lnTo>
                    <a:lnTo>
                      <a:pt x="129" y="8"/>
                    </a:lnTo>
                    <a:lnTo>
                      <a:pt x="131" y="10"/>
                    </a:lnTo>
                    <a:close/>
                  </a:path>
                </a:pathLst>
              </a:custGeom>
              <a:solidFill>
                <a:srgbClr val="063DE8"/>
              </a:solidFill>
              <a:ln w="9525">
                <a:noFill/>
                <a:round/>
                <a:headEnd/>
                <a:tailEnd/>
              </a:ln>
            </p:spPr>
            <p:txBody>
              <a:bodyPr/>
              <a:lstStyle/>
              <a:p>
                <a:endParaRPr lang="pt-BR"/>
              </a:p>
            </p:txBody>
          </p:sp>
          <p:sp>
            <p:nvSpPr>
              <p:cNvPr id="21908" name="Freeform 842"/>
              <p:cNvSpPr>
                <a:spLocks/>
              </p:cNvSpPr>
              <p:nvPr/>
            </p:nvSpPr>
            <p:spPr bwMode="auto">
              <a:xfrm>
                <a:off x="5244" y="1786"/>
                <a:ext cx="11" cy="5"/>
              </a:xfrm>
              <a:custGeom>
                <a:avLst/>
                <a:gdLst>
                  <a:gd name="T0" fmla="*/ 9 w 11"/>
                  <a:gd name="T1" fmla="*/ 0 h 5"/>
                  <a:gd name="T2" fmla="*/ 11 w 11"/>
                  <a:gd name="T3" fmla="*/ 2 h 5"/>
                  <a:gd name="T4" fmla="*/ 11 w 11"/>
                  <a:gd name="T5" fmla="*/ 0 h 5"/>
                  <a:gd name="T6" fmla="*/ 0 w 11"/>
                  <a:gd name="T7" fmla="*/ 0 h 5"/>
                  <a:gd name="T8" fmla="*/ 0 w 11"/>
                  <a:gd name="T9" fmla="*/ 2 h 5"/>
                  <a:gd name="T10" fmla="*/ 2 w 11"/>
                  <a:gd name="T11" fmla="*/ 5 h 5"/>
                  <a:gd name="T12" fmla="*/ 0 w 11"/>
                  <a:gd name="T13" fmla="*/ 2 h 5"/>
                  <a:gd name="T14" fmla="*/ 0 w 11"/>
                  <a:gd name="T15" fmla="*/ 3 h 5"/>
                  <a:gd name="T16" fmla="*/ 2 w 11"/>
                  <a:gd name="T17" fmla="*/ 5 h 5"/>
                  <a:gd name="T18" fmla="*/ 9 w 11"/>
                  <a:gd name="T19" fmla="*/ 0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5"/>
                  <a:gd name="T32" fmla="*/ 11 w 11"/>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5">
                    <a:moveTo>
                      <a:pt x="9" y="0"/>
                    </a:moveTo>
                    <a:lnTo>
                      <a:pt x="11" y="2"/>
                    </a:lnTo>
                    <a:lnTo>
                      <a:pt x="11" y="0"/>
                    </a:lnTo>
                    <a:lnTo>
                      <a:pt x="0" y="0"/>
                    </a:lnTo>
                    <a:lnTo>
                      <a:pt x="0" y="2"/>
                    </a:lnTo>
                    <a:lnTo>
                      <a:pt x="2" y="5"/>
                    </a:lnTo>
                    <a:lnTo>
                      <a:pt x="0" y="2"/>
                    </a:lnTo>
                    <a:lnTo>
                      <a:pt x="0" y="3"/>
                    </a:lnTo>
                    <a:lnTo>
                      <a:pt x="2" y="5"/>
                    </a:lnTo>
                    <a:lnTo>
                      <a:pt x="9" y="0"/>
                    </a:lnTo>
                    <a:close/>
                  </a:path>
                </a:pathLst>
              </a:custGeom>
              <a:solidFill>
                <a:srgbClr val="063DE8"/>
              </a:solidFill>
              <a:ln w="9525">
                <a:noFill/>
                <a:round/>
                <a:headEnd/>
                <a:tailEnd/>
              </a:ln>
            </p:spPr>
            <p:txBody>
              <a:bodyPr/>
              <a:lstStyle/>
              <a:p>
                <a:endParaRPr lang="pt-BR"/>
              </a:p>
            </p:txBody>
          </p:sp>
          <p:sp>
            <p:nvSpPr>
              <p:cNvPr id="21909" name="Freeform 843"/>
              <p:cNvSpPr>
                <a:spLocks/>
              </p:cNvSpPr>
              <p:nvPr/>
            </p:nvSpPr>
            <p:spPr bwMode="auto">
              <a:xfrm>
                <a:off x="5246" y="1786"/>
                <a:ext cx="30" cy="11"/>
              </a:xfrm>
              <a:custGeom>
                <a:avLst/>
                <a:gdLst>
                  <a:gd name="T0" fmla="*/ 30 w 30"/>
                  <a:gd name="T1" fmla="*/ 3 h 11"/>
                  <a:gd name="T2" fmla="*/ 22 w 30"/>
                  <a:gd name="T3" fmla="*/ 3 h 11"/>
                  <a:gd name="T4" fmla="*/ 22 w 30"/>
                  <a:gd name="T5" fmla="*/ 3 h 11"/>
                  <a:gd name="T6" fmla="*/ 21 w 30"/>
                  <a:gd name="T7" fmla="*/ 3 h 11"/>
                  <a:gd name="T8" fmla="*/ 19 w 30"/>
                  <a:gd name="T9" fmla="*/ 3 h 11"/>
                  <a:gd name="T10" fmla="*/ 15 w 30"/>
                  <a:gd name="T11" fmla="*/ 3 h 11"/>
                  <a:gd name="T12" fmla="*/ 13 w 30"/>
                  <a:gd name="T13" fmla="*/ 2 h 11"/>
                  <a:gd name="T14" fmla="*/ 11 w 30"/>
                  <a:gd name="T15" fmla="*/ 2 h 11"/>
                  <a:gd name="T16" fmla="*/ 9 w 30"/>
                  <a:gd name="T17" fmla="*/ 0 h 11"/>
                  <a:gd name="T18" fmla="*/ 7 w 30"/>
                  <a:gd name="T19" fmla="*/ 0 h 11"/>
                  <a:gd name="T20" fmla="*/ 0 w 30"/>
                  <a:gd name="T21" fmla="*/ 5 h 11"/>
                  <a:gd name="T22" fmla="*/ 2 w 30"/>
                  <a:gd name="T23" fmla="*/ 7 h 11"/>
                  <a:gd name="T24" fmla="*/ 5 w 30"/>
                  <a:gd name="T25" fmla="*/ 7 h 11"/>
                  <a:gd name="T26" fmla="*/ 7 w 30"/>
                  <a:gd name="T27" fmla="*/ 9 h 11"/>
                  <a:gd name="T28" fmla="*/ 11 w 30"/>
                  <a:gd name="T29" fmla="*/ 9 h 11"/>
                  <a:gd name="T30" fmla="*/ 15 w 30"/>
                  <a:gd name="T31" fmla="*/ 11 h 11"/>
                  <a:gd name="T32" fmla="*/ 19 w 30"/>
                  <a:gd name="T33" fmla="*/ 11 h 11"/>
                  <a:gd name="T34" fmla="*/ 24 w 30"/>
                  <a:gd name="T35" fmla="*/ 11 h 11"/>
                  <a:gd name="T36" fmla="*/ 28 w 30"/>
                  <a:gd name="T37" fmla="*/ 11 h 11"/>
                  <a:gd name="T38" fmla="*/ 22 w 30"/>
                  <a:gd name="T39" fmla="*/ 9 h 11"/>
                  <a:gd name="T40" fmla="*/ 30 w 30"/>
                  <a:gd name="T41" fmla="*/ 3 h 11"/>
                  <a:gd name="T42" fmla="*/ 26 w 30"/>
                  <a:gd name="T43" fmla="*/ 2 h 11"/>
                  <a:gd name="T44" fmla="*/ 22 w 30"/>
                  <a:gd name="T45" fmla="*/ 3 h 11"/>
                  <a:gd name="T46" fmla="*/ 30 w 30"/>
                  <a:gd name="T47" fmla="*/ 3 h 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0"/>
                  <a:gd name="T73" fmla="*/ 0 h 11"/>
                  <a:gd name="T74" fmla="*/ 30 w 30"/>
                  <a:gd name="T75" fmla="*/ 11 h 1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0" h="11">
                    <a:moveTo>
                      <a:pt x="30" y="3"/>
                    </a:moveTo>
                    <a:lnTo>
                      <a:pt x="22" y="3"/>
                    </a:lnTo>
                    <a:lnTo>
                      <a:pt x="21" y="3"/>
                    </a:lnTo>
                    <a:lnTo>
                      <a:pt x="19" y="3"/>
                    </a:lnTo>
                    <a:lnTo>
                      <a:pt x="15" y="3"/>
                    </a:lnTo>
                    <a:lnTo>
                      <a:pt x="13" y="2"/>
                    </a:lnTo>
                    <a:lnTo>
                      <a:pt x="11" y="2"/>
                    </a:lnTo>
                    <a:lnTo>
                      <a:pt x="9" y="0"/>
                    </a:lnTo>
                    <a:lnTo>
                      <a:pt x="7" y="0"/>
                    </a:lnTo>
                    <a:lnTo>
                      <a:pt x="0" y="5"/>
                    </a:lnTo>
                    <a:lnTo>
                      <a:pt x="2" y="7"/>
                    </a:lnTo>
                    <a:lnTo>
                      <a:pt x="5" y="7"/>
                    </a:lnTo>
                    <a:lnTo>
                      <a:pt x="7" y="9"/>
                    </a:lnTo>
                    <a:lnTo>
                      <a:pt x="11" y="9"/>
                    </a:lnTo>
                    <a:lnTo>
                      <a:pt x="15" y="11"/>
                    </a:lnTo>
                    <a:lnTo>
                      <a:pt x="19" y="11"/>
                    </a:lnTo>
                    <a:lnTo>
                      <a:pt x="24" y="11"/>
                    </a:lnTo>
                    <a:lnTo>
                      <a:pt x="28" y="11"/>
                    </a:lnTo>
                    <a:lnTo>
                      <a:pt x="22" y="9"/>
                    </a:lnTo>
                    <a:lnTo>
                      <a:pt x="30" y="3"/>
                    </a:lnTo>
                    <a:lnTo>
                      <a:pt x="26" y="2"/>
                    </a:lnTo>
                    <a:lnTo>
                      <a:pt x="22" y="3"/>
                    </a:lnTo>
                    <a:lnTo>
                      <a:pt x="30" y="3"/>
                    </a:lnTo>
                    <a:close/>
                  </a:path>
                </a:pathLst>
              </a:custGeom>
              <a:solidFill>
                <a:srgbClr val="063DE8"/>
              </a:solidFill>
              <a:ln w="9525">
                <a:noFill/>
                <a:round/>
                <a:headEnd/>
                <a:tailEnd/>
              </a:ln>
            </p:spPr>
            <p:txBody>
              <a:bodyPr/>
              <a:lstStyle/>
              <a:p>
                <a:endParaRPr lang="pt-BR"/>
              </a:p>
            </p:txBody>
          </p:sp>
          <p:sp>
            <p:nvSpPr>
              <p:cNvPr id="21910" name="Freeform 844"/>
              <p:cNvSpPr>
                <a:spLocks/>
              </p:cNvSpPr>
              <p:nvPr/>
            </p:nvSpPr>
            <p:spPr bwMode="auto">
              <a:xfrm>
                <a:off x="5267" y="1789"/>
                <a:ext cx="38" cy="31"/>
              </a:xfrm>
              <a:custGeom>
                <a:avLst/>
                <a:gdLst>
                  <a:gd name="T0" fmla="*/ 34 w 38"/>
                  <a:gd name="T1" fmla="*/ 31 h 31"/>
                  <a:gd name="T2" fmla="*/ 36 w 38"/>
                  <a:gd name="T3" fmla="*/ 27 h 31"/>
                  <a:gd name="T4" fmla="*/ 34 w 38"/>
                  <a:gd name="T5" fmla="*/ 23 h 31"/>
                  <a:gd name="T6" fmla="*/ 30 w 38"/>
                  <a:gd name="T7" fmla="*/ 19 h 31"/>
                  <a:gd name="T8" fmla="*/ 28 w 38"/>
                  <a:gd name="T9" fmla="*/ 18 h 31"/>
                  <a:gd name="T10" fmla="*/ 24 w 38"/>
                  <a:gd name="T11" fmla="*/ 14 h 31"/>
                  <a:gd name="T12" fmla="*/ 20 w 38"/>
                  <a:gd name="T13" fmla="*/ 10 h 31"/>
                  <a:gd name="T14" fmla="*/ 19 w 38"/>
                  <a:gd name="T15" fmla="*/ 8 h 31"/>
                  <a:gd name="T16" fmla="*/ 13 w 38"/>
                  <a:gd name="T17" fmla="*/ 4 h 31"/>
                  <a:gd name="T18" fmla="*/ 9 w 38"/>
                  <a:gd name="T19" fmla="*/ 0 h 31"/>
                  <a:gd name="T20" fmla="*/ 0 w 38"/>
                  <a:gd name="T21" fmla="*/ 6 h 31"/>
                  <a:gd name="T22" fmla="*/ 5 w 38"/>
                  <a:gd name="T23" fmla="*/ 10 h 31"/>
                  <a:gd name="T24" fmla="*/ 9 w 38"/>
                  <a:gd name="T25" fmla="*/ 12 h 31"/>
                  <a:gd name="T26" fmla="*/ 11 w 38"/>
                  <a:gd name="T27" fmla="*/ 16 h 31"/>
                  <a:gd name="T28" fmla="*/ 15 w 38"/>
                  <a:gd name="T29" fmla="*/ 18 h 31"/>
                  <a:gd name="T30" fmla="*/ 17 w 38"/>
                  <a:gd name="T31" fmla="*/ 21 h 31"/>
                  <a:gd name="T32" fmla="*/ 20 w 38"/>
                  <a:gd name="T33" fmla="*/ 23 h 31"/>
                  <a:gd name="T34" fmla="*/ 22 w 38"/>
                  <a:gd name="T35" fmla="*/ 27 h 31"/>
                  <a:gd name="T36" fmla="*/ 26 w 38"/>
                  <a:gd name="T37" fmla="*/ 29 h 31"/>
                  <a:gd name="T38" fmla="*/ 26 w 38"/>
                  <a:gd name="T39" fmla="*/ 25 h 31"/>
                  <a:gd name="T40" fmla="*/ 34 w 38"/>
                  <a:gd name="T41" fmla="*/ 31 h 31"/>
                  <a:gd name="T42" fmla="*/ 38 w 38"/>
                  <a:gd name="T43" fmla="*/ 29 h 31"/>
                  <a:gd name="T44" fmla="*/ 36 w 38"/>
                  <a:gd name="T45" fmla="*/ 27 h 31"/>
                  <a:gd name="T46" fmla="*/ 34 w 38"/>
                  <a:gd name="T47" fmla="*/ 31 h 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8"/>
                  <a:gd name="T73" fmla="*/ 0 h 31"/>
                  <a:gd name="T74" fmla="*/ 38 w 38"/>
                  <a:gd name="T75" fmla="*/ 31 h 3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8" h="31">
                    <a:moveTo>
                      <a:pt x="34" y="31"/>
                    </a:moveTo>
                    <a:lnTo>
                      <a:pt x="36" y="27"/>
                    </a:lnTo>
                    <a:lnTo>
                      <a:pt x="34" y="23"/>
                    </a:lnTo>
                    <a:lnTo>
                      <a:pt x="30" y="19"/>
                    </a:lnTo>
                    <a:lnTo>
                      <a:pt x="28" y="18"/>
                    </a:lnTo>
                    <a:lnTo>
                      <a:pt x="24" y="14"/>
                    </a:lnTo>
                    <a:lnTo>
                      <a:pt x="20" y="10"/>
                    </a:lnTo>
                    <a:lnTo>
                      <a:pt x="19" y="8"/>
                    </a:lnTo>
                    <a:lnTo>
                      <a:pt x="13" y="4"/>
                    </a:lnTo>
                    <a:lnTo>
                      <a:pt x="9" y="0"/>
                    </a:lnTo>
                    <a:lnTo>
                      <a:pt x="0" y="6"/>
                    </a:lnTo>
                    <a:lnTo>
                      <a:pt x="5" y="10"/>
                    </a:lnTo>
                    <a:lnTo>
                      <a:pt x="9" y="12"/>
                    </a:lnTo>
                    <a:lnTo>
                      <a:pt x="11" y="16"/>
                    </a:lnTo>
                    <a:lnTo>
                      <a:pt x="15" y="18"/>
                    </a:lnTo>
                    <a:lnTo>
                      <a:pt x="17" y="21"/>
                    </a:lnTo>
                    <a:lnTo>
                      <a:pt x="20" y="23"/>
                    </a:lnTo>
                    <a:lnTo>
                      <a:pt x="22" y="27"/>
                    </a:lnTo>
                    <a:lnTo>
                      <a:pt x="26" y="29"/>
                    </a:lnTo>
                    <a:lnTo>
                      <a:pt x="26" y="25"/>
                    </a:lnTo>
                    <a:lnTo>
                      <a:pt x="34" y="31"/>
                    </a:lnTo>
                    <a:lnTo>
                      <a:pt x="38" y="29"/>
                    </a:lnTo>
                    <a:lnTo>
                      <a:pt x="36" y="27"/>
                    </a:lnTo>
                    <a:lnTo>
                      <a:pt x="34" y="31"/>
                    </a:lnTo>
                    <a:close/>
                  </a:path>
                </a:pathLst>
              </a:custGeom>
              <a:solidFill>
                <a:srgbClr val="063DE8"/>
              </a:solidFill>
              <a:ln w="9525">
                <a:noFill/>
                <a:round/>
                <a:headEnd/>
                <a:tailEnd/>
              </a:ln>
            </p:spPr>
            <p:txBody>
              <a:bodyPr/>
              <a:lstStyle/>
              <a:p>
                <a:endParaRPr lang="pt-BR"/>
              </a:p>
            </p:txBody>
          </p:sp>
          <p:sp>
            <p:nvSpPr>
              <p:cNvPr id="21911" name="Freeform 845"/>
              <p:cNvSpPr>
                <a:spLocks/>
              </p:cNvSpPr>
              <p:nvPr/>
            </p:nvSpPr>
            <p:spPr bwMode="auto">
              <a:xfrm>
                <a:off x="5286" y="1814"/>
                <a:ext cx="15" cy="32"/>
              </a:xfrm>
              <a:custGeom>
                <a:avLst/>
                <a:gdLst>
                  <a:gd name="T0" fmla="*/ 7 w 15"/>
                  <a:gd name="T1" fmla="*/ 32 h 32"/>
                  <a:gd name="T2" fmla="*/ 11 w 15"/>
                  <a:gd name="T3" fmla="*/ 30 h 32"/>
                  <a:gd name="T4" fmla="*/ 11 w 15"/>
                  <a:gd name="T5" fmla="*/ 27 h 32"/>
                  <a:gd name="T6" fmla="*/ 11 w 15"/>
                  <a:gd name="T7" fmla="*/ 23 h 32"/>
                  <a:gd name="T8" fmla="*/ 11 w 15"/>
                  <a:gd name="T9" fmla="*/ 19 h 32"/>
                  <a:gd name="T10" fmla="*/ 13 w 15"/>
                  <a:gd name="T11" fmla="*/ 15 h 32"/>
                  <a:gd name="T12" fmla="*/ 13 w 15"/>
                  <a:gd name="T13" fmla="*/ 12 h 32"/>
                  <a:gd name="T14" fmla="*/ 15 w 15"/>
                  <a:gd name="T15" fmla="*/ 8 h 32"/>
                  <a:gd name="T16" fmla="*/ 15 w 15"/>
                  <a:gd name="T17" fmla="*/ 6 h 32"/>
                  <a:gd name="T18" fmla="*/ 15 w 15"/>
                  <a:gd name="T19" fmla="*/ 6 h 32"/>
                  <a:gd name="T20" fmla="*/ 7 w 15"/>
                  <a:gd name="T21" fmla="*/ 0 h 32"/>
                  <a:gd name="T22" fmla="*/ 5 w 15"/>
                  <a:gd name="T23" fmla="*/ 4 h 32"/>
                  <a:gd name="T24" fmla="*/ 3 w 15"/>
                  <a:gd name="T25" fmla="*/ 6 h 32"/>
                  <a:gd name="T26" fmla="*/ 1 w 15"/>
                  <a:gd name="T27" fmla="*/ 10 h 32"/>
                  <a:gd name="T28" fmla="*/ 1 w 15"/>
                  <a:gd name="T29" fmla="*/ 13 h 32"/>
                  <a:gd name="T30" fmla="*/ 1 w 15"/>
                  <a:gd name="T31" fmla="*/ 19 h 32"/>
                  <a:gd name="T32" fmla="*/ 0 w 15"/>
                  <a:gd name="T33" fmla="*/ 23 h 32"/>
                  <a:gd name="T34" fmla="*/ 0 w 15"/>
                  <a:gd name="T35" fmla="*/ 27 h 32"/>
                  <a:gd name="T36" fmla="*/ 0 w 15"/>
                  <a:gd name="T37" fmla="*/ 30 h 32"/>
                  <a:gd name="T38" fmla="*/ 3 w 15"/>
                  <a:gd name="T39" fmla="*/ 27 h 32"/>
                  <a:gd name="T40" fmla="*/ 7 w 15"/>
                  <a:gd name="T41" fmla="*/ 32 h 32"/>
                  <a:gd name="T42" fmla="*/ 11 w 15"/>
                  <a:gd name="T43" fmla="*/ 32 h 32"/>
                  <a:gd name="T44" fmla="*/ 11 w 15"/>
                  <a:gd name="T45" fmla="*/ 30 h 32"/>
                  <a:gd name="T46" fmla="*/ 7 w 15"/>
                  <a:gd name="T47" fmla="*/ 32 h 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
                  <a:gd name="T73" fmla="*/ 0 h 32"/>
                  <a:gd name="T74" fmla="*/ 15 w 15"/>
                  <a:gd name="T75" fmla="*/ 32 h 3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 h="32">
                    <a:moveTo>
                      <a:pt x="7" y="32"/>
                    </a:moveTo>
                    <a:lnTo>
                      <a:pt x="11" y="30"/>
                    </a:lnTo>
                    <a:lnTo>
                      <a:pt x="11" y="27"/>
                    </a:lnTo>
                    <a:lnTo>
                      <a:pt x="11" y="23"/>
                    </a:lnTo>
                    <a:lnTo>
                      <a:pt x="11" y="19"/>
                    </a:lnTo>
                    <a:lnTo>
                      <a:pt x="13" y="15"/>
                    </a:lnTo>
                    <a:lnTo>
                      <a:pt x="13" y="12"/>
                    </a:lnTo>
                    <a:lnTo>
                      <a:pt x="15" y="8"/>
                    </a:lnTo>
                    <a:lnTo>
                      <a:pt x="15" y="6"/>
                    </a:lnTo>
                    <a:lnTo>
                      <a:pt x="7" y="0"/>
                    </a:lnTo>
                    <a:lnTo>
                      <a:pt x="5" y="4"/>
                    </a:lnTo>
                    <a:lnTo>
                      <a:pt x="3" y="6"/>
                    </a:lnTo>
                    <a:lnTo>
                      <a:pt x="1" y="10"/>
                    </a:lnTo>
                    <a:lnTo>
                      <a:pt x="1" y="13"/>
                    </a:lnTo>
                    <a:lnTo>
                      <a:pt x="1" y="19"/>
                    </a:lnTo>
                    <a:lnTo>
                      <a:pt x="0" y="23"/>
                    </a:lnTo>
                    <a:lnTo>
                      <a:pt x="0" y="27"/>
                    </a:lnTo>
                    <a:lnTo>
                      <a:pt x="0" y="30"/>
                    </a:lnTo>
                    <a:lnTo>
                      <a:pt x="3" y="27"/>
                    </a:lnTo>
                    <a:lnTo>
                      <a:pt x="7" y="32"/>
                    </a:lnTo>
                    <a:lnTo>
                      <a:pt x="11" y="32"/>
                    </a:lnTo>
                    <a:lnTo>
                      <a:pt x="11" y="30"/>
                    </a:lnTo>
                    <a:lnTo>
                      <a:pt x="7" y="32"/>
                    </a:lnTo>
                    <a:close/>
                  </a:path>
                </a:pathLst>
              </a:custGeom>
              <a:solidFill>
                <a:srgbClr val="063DE8"/>
              </a:solidFill>
              <a:ln w="9525">
                <a:noFill/>
                <a:round/>
                <a:headEnd/>
                <a:tailEnd/>
              </a:ln>
            </p:spPr>
            <p:txBody>
              <a:bodyPr/>
              <a:lstStyle/>
              <a:p>
                <a:endParaRPr lang="pt-BR"/>
              </a:p>
            </p:txBody>
          </p:sp>
          <p:sp>
            <p:nvSpPr>
              <p:cNvPr id="21912" name="Freeform 846"/>
              <p:cNvSpPr>
                <a:spLocks/>
              </p:cNvSpPr>
              <p:nvPr/>
            </p:nvSpPr>
            <p:spPr bwMode="auto">
              <a:xfrm>
                <a:off x="5276" y="1841"/>
                <a:ext cx="17" cy="7"/>
              </a:xfrm>
              <a:custGeom>
                <a:avLst/>
                <a:gdLst>
                  <a:gd name="T0" fmla="*/ 11 w 17"/>
                  <a:gd name="T1" fmla="*/ 3 h 7"/>
                  <a:gd name="T2" fmla="*/ 8 w 17"/>
                  <a:gd name="T3" fmla="*/ 7 h 7"/>
                  <a:gd name="T4" fmla="*/ 17 w 17"/>
                  <a:gd name="T5" fmla="*/ 5 h 7"/>
                  <a:gd name="T6" fmla="*/ 13 w 17"/>
                  <a:gd name="T7" fmla="*/ 0 h 7"/>
                  <a:gd name="T8" fmla="*/ 4 w 17"/>
                  <a:gd name="T9" fmla="*/ 2 h 7"/>
                  <a:gd name="T10" fmla="*/ 0 w 17"/>
                  <a:gd name="T11" fmla="*/ 3 h 7"/>
                  <a:gd name="T12" fmla="*/ 4 w 17"/>
                  <a:gd name="T13" fmla="*/ 2 h 7"/>
                  <a:gd name="T14" fmla="*/ 0 w 17"/>
                  <a:gd name="T15" fmla="*/ 2 h 7"/>
                  <a:gd name="T16" fmla="*/ 0 w 17"/>
                  <a:gd name="T17" fmla="*/ 3 h 7"/>
                  <a:gd name="T18" fmla="*/ 11 w 17"/>
                  <a:gd name="T19" fmla="*/ 3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7"/>
                  <a:gd name="T32" fmla="*/ 17 w 1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7">
                    <a:moveTo>
                      <a:pt x="11" y="3"/>
                    </a:moveTo>
                    <a:lnTo>
                      <a:pt x="8" y="7"/>
                    </a:lnTo>
                    <a:lnTo>
                      <a:pt x="17" y="5"/>
                    </a:lnTo>
                    <a:lnTo>
                      <a:pt x="13" y="0"/>
                    </a:lnTo>
                    <a:lnTo>
                      <a:pt x="4" y="2"/>
                    </a:lnTo>
                    <a:lnTo>
                      <a:pt x="0" y="3"/>
                    </a:lnTo>
                    <a:lnTo>
                      <a:pt x="4" y="2"/>
                    </a:lnTo>
                    <a:lnTo>
                      <a:pt x="0" y="2"/>
                    </a:lnTo>
                    <a:lnTo>
                      <a:pt x="0" y="3"/>
                    </a:lnTo>
                    <a:lnTo>
                      <a:pt x="11" y="3"/>
                    </a:lnTo>
                    <a:close/>
                  </a:path>
                </a:pathLst>
              </a:custGeom>
              <a:solidFill>
                <a:srgbClr val="063DE8"/>
              </a:solidFill>
              <a:ln w="9525">
                <a:noFill/>
                <a:round/>
                <a:headEnd/>
                <a:tailEnd/>
              </a:ln>
            </p:spPr>
            <p:txBody>
              <a:bodyPr/>
              <a:lstStyle/>
              <a:p>
                <a:endParaRPr lang="pt-BR"/>
              </a:p>
            </p:txBody>
          </p:sp>
          <p:sp>
            <p:nvSpPr>
              <p:cNvPr id="21913" name="Freeform 847"/>
              <p:cNvSpPr>
                <a:spLocks/>
              </p:cNvSpPr>
              <p:nvPr/>
            </p:nvSpPr>
            <p:spPr bwMode="auto">
              <a:xfrm>
                <a:off x="5276" y="1844"/>
                <a:ext cx="11" cy="6"/>
              </a:xfrm>
              <a:custGeom>
                <a:avLst/>
                <a:gdLst>
                  <a:gd name="T0" fmla="*/ 6 w 11"/>
                  <a:gd name="T1" fmla="*/ 6 h 6"/>
                  <a:gd name="T2" fmla="*/ 11 w 11"/>
                  <a:gd name="T3" fmla="*/ 4 h 6"/>
                  <a:gd name="T4" fmla="*/ 11 w 11"/>
                  <a:gd name="T5" fmla="*/ 0 h 6"/>
                  <a:gd name="T6" fmla="*/ 0 w 11"/>
                  <a:gd name="T7" fmla="*/ 0 h 6"/>
                  <a:gd name="T8" fmla="*/ 0 w 11"/>
                  <a:gd name="T9" fmla="*/ 4 h 6"/>
                  <a:gd name="T10" fmla="*/ 6 w 11"/>
                  <a:gd name="T11" fmla="*/ 0 h 6"/>
                  <a:gd name="T12" fmla="*/ 6 w 11"/>
                  <a:gd name="T13" fmla="*/ 6 h 6"/>
                  <a:gd name="T14" fmla="*/ 11 w 11"/>
                  <a:gd name="T15" fmla="*/ 6 h 6"/>
                  <a:gd name="T16" fmla="*/ 11 w 11"/>
                  <a:gd name="T17" fmla="*/ 4 h 6"/>
                  <a:gd name="T18" fmla="*/ 6 w 11"/>
                  <a:gd name="T19" fmla="*/ 6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6"/>
                  <a:gd name="T32" fmla="*/ 11 w 11"/>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6">
                    <a:moveTo>
                      <a:pt x="6" y="6"/>
                    </a:moveTo>
                    <a:lnTo>
                      <a:pt x="11" y="4"/>
                    </a:lnTo>
                    <a:lnTo>
                      <a:pt x="11" y="0"/>
                    </a:lnTo>
                    <a:lnTo>
                      <a:pt x="0" y="0"/>
                    </a:lnTo>
                    <a:lnTo>
                      <a:pt x="0" y="4"/>
                    </a:lnTo>
                    <a:lnTo>
                      <a:pt x="6" y="0"/>
                    </a:lnTo>
                    <a:lnTo>
                      <a:pt x="6" y="6"/>
                    </a:lnTo>
                    <a:lnTo>
                      <a:pt x="11" y="6"/>
                    </a:lnTo>
                    <a:lnTo>
                      <a:pt x="11" y="4"/>
                    </a:lnTo>
                    <a:lnTo>
                      <a:pt x="6" y="6"/>
                    </a:lnTo>
                    <a:close/>
                  </a:path>
                </a:pathLst>
              </a:custGeom>
              <a:solidFill>
                <a:srgbClr val="063DE8"/>
              </a:solidFill>
              <a:ln w="9525">
                <a:noFill/>
                <a:round/>
                <a:headEnd/>
                <a:tailEnd/>
              </a:ln>
            </p:spPr>
            <p:txBody>
              <a:bodyPr/>
              <a:lstStyle/>
              <a:p>
                <a:endParaRPr lang="pt-BR"/>
              </a:p>
            </p:txBody>
          </p:sp>
          <p:sp>
            <p:nvSpPr>
              <p:cNvPr id="21914" name="Freeform 848"/>
              <p:cNvSpPr>
                <a:spLocks/>
              </p:cNvSpPr>
              <p:nvPr/>
            </p:nvSpPr>
            <p:spPr bwMode="auto">
              <a:xfrm>
                <a:off x="5267" y="1844"/>
                <a:ext cx="15" cy="10"/>
              </a:xfrm>
              <a:custGeom>
                <a:avLst/>
                <a:gdLst>
                  <a:gd name="T0" fmla="*/ 5 w 15"/>
                  <a:gd name="T1" fmla="*/ 10 h 10"/>
                  <a:gd name="T2" fmla="*/ 11 w 15"/>
                  <a:gd name="T3" fmla="*/ 8 h 10"/>
                  <a:gd name="T4" fmla="*/ 11 w 15"/>
                  <a:gd name="T5" fmla="*/ 8 h 10"/>
                  <a:gd name="T6" fmla="*/ 11 w 15"/>
                  <a:gd name="T7" fmla="*/ 8 h 10"/>
                  <a:gd name="T8" fmla="*/ 13 w 15"/>
                  <a:gd name="T9" fmla="*/ 6 h 10"/>
                  <a:gd name="T10" fmla="*/ 15 w 15"/>
                  <a:gd name="T11" fmla="*/ 6 h 10"/>
                  <a:gd name="T12" fmla="*/ 15 w 15"/>
                  <a:gd name="T13" fmla="*/ 0 h 10"/>
                  <a:gd name="T14" fmla="*/ 9 w 15"/>
                  <a:gd name="T15" fmla="*/ 0 h 10"/>
                  <a:gd name="T16" fmla="*/ 5 w 15"/>
                  <a:gd name="T17" fmla="*/ 2 h 10"/>
                  <a:gd name="T18" fmla="*/ 1 w 15"/>
                  <a:gd name="T19" fmla="*/ 4 h 10"/>
                  <a:gd name="T20" fmla="*/ 0 w 15"/>
                  <a:gd name="T21" fmla="*/ 8 h 10"/>
                  <a:gd name="T22" fmla="*/ 5 w 15"/>
                  <a:gd name="T23" fmla="*/ 4 h 10"/>
                  <a:gd name="T24" fmla="*/ 5 w 15"/>
                  <a:gd name="T25" fmla="*/ 10 h 10"/>
                  <a:gd name="T26" fmla="*/ 11 w 15"/>
                  <a:gd name="T27" fmla="*/ 10 h 10"/>
                  <a:gd name="T28" fmla="*/ 11 w 15"/>
                  <a:gd name="T29" fmla="*/ 8 h 10"/>
                  <a:gd name="T30" fmla="*/ 5 w 15"/>
                  <a:gd name="T31" fmla="*/ 10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
                  <a:gd name="T49" fmla="*/ 0 h 10"/>
                  <a:gd name="T50" fmla="*/ 15 w 15"/>
                  <a:gd name="T51" fmla="*/ 10 h 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 h="10">
                    <a:moveTo>
                      <a:pt x="5" y="10"/>
                    </a:moveTo>
                    <a:lnTo>
                      <a:pt x="11" y="8"/>
                    </a:lnTo>
                    <a:lnTo>
                      <a:pt x="13" y="6"/>
                    </a:lnTo>
                    <a:lnTo>
                      <a:pt x="15" y="6"/>
                    </a:lnTo>
                    <a:lnTo>
                      <a:pt x="15" y="0"/>
                    </a:lnTo>
                    <a:lnTo>
                      <a:pt x="9" y="0"/>
                    </a:lnTo>
                    <a:lnTo>
                      <a:pt x="5" y="2"/>
                    </a:lnTo>
                    <a:lnTo>
                      <a:pt x="1" y="4"/>
                    </a:lnTo>
                    <a:lnTo>
                      <a:pt x="0" y="8"/>
                    </a:lnTo>
                    <a:lnTo>
                      <a:pt x="5" y="4"/>
                    </a:lnTo>
                    <a:lnTo>
                      <a:pt x="5" y="10"/>
                    </a:lnTo>
                    <a:lnTo>
                      <a:pt x="11" y="10"/>
                    </a:lnTo>
                    <a:lnTo>
                      <a:pt x="11" y="8"/>
                    </a:lnTo>
                    <a:lnTo>
                      <a:pt x="5" y="10"/>
                    </a:lnTo>
                    <a:close/>
                  </a:path>
                </a:pathLst>
              </a:custGeom>
              <a:solidFill>
                <a:srgbClr val="063DE8"/>
              </a:solidFill>
              <a:ln w="9525">
                <a:noFill/>
                <a:round/>
                <a:headEnd/>
                <a:tailEnd/>
              </a:ln>
            </p:spPr>
            <p:txBody>
              <a:bodyPr/>
              <a:lstStyle/>
              <a:p>
                <a:endParaRPr lang="pt-BR"/>
              </a:p>
            </p:txBody>
          </p:sp>
          <p:sp>
            <p:nvSpPr>
              <p:cNvPr id="21915" name="Freeform 849"/>
              <p:cNvSpPr>
                <a:spLocks/>
              </p:cNvSpPr>
              <p:nvPr/>
            </p:nvSpPr>
            <p:spPr bwMode="auto">
              <a:xfrm>
                <a:off x="5257" y="1844"/>
                <a:ext cx="13" cy="10"/>
              </a:xfrm>
              <a:custGeom>
                <a:avLst/>
                <a:gdLst>
                  <a:gd name="T0" fmla="*/ 0 w 13"/>
                  <a:gd name="T1" fmla="*/ 6 h 10"/>
                  <a:gd name="T2" fmla="*/ 6 w 13"/>
                  <a:gd name="T3" fmla="*/ 8 h 10"/>
                  <a:gd name="T4" fmla="*/ 6 w 13"/>
                  <a:gd name="T5" fmla="*/ 8 h 10"/>
                  <a:gd name="T6" fmla="*/ 8 w 13"/>
                  <a:gd name="T7" fmla="*/ 10 h 10"/>
                  <a:gd name="T8" fmla="*/ 10 w 13"/>
                  <a:gd name="T9" fmla="*/ 10 h 10"/>
                  <a:gd name="T10" fmla="*/ 13 w 13"/>
                  <a:gd name="T11" fmla="*/ 10 h 10"/>
                  <a:gd name="T12" fmla="*/ 13 w 13"/>
                  <a:gd name="T13" fmla="*/ 4 h 10"/>
                  <a:gd name="T14" fmla="*/ 13 w 13"/>
                  <a:gd name="T15" fmla="*/ 4 h 10"/>
                  <a:gd name="T16" fmla="*/ 13 w 13"/>
                  <a:gd name="T17" fmla="*/ 2 h 10"/>
                  <a:gd name="T18" fmla="*/ 10 w 13"/>
                  <a:gd name="T19" fmla="*/ 2 h 10"/>
                  <a:gd name="T20" fmla="*/ 6 w 13"/>
                  <a:gd name="T21" fmla="*/ 0 h 10"/>
                  <a:gd name="T22" fmla="*/ 11 w 13"/>
                  <a:gd name="T23" fmla="*/ 6 h 10"/>
                  <a:gd name="T24" fmla="*/ 0 w 13"/>
                  <a:gd name="T25" fmla="*/ 6 h 10"/>
                  <a:gd name="T26" fmla="*/ 0 w 13"/>
                  <a:gd name="T27" fmla="*/ 8 h 10"/>
                  <a:gd name="T28" fmla="*/ 6 w 13"/>
                  <a:gd name="T29" fmla="*/ 8 h 10"/>
                  <a:gd name="T30" fmla="*/ 0 w 13"/>
                  <a:gd name="T31" fmla="*/ 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
                  <a:gd name="T49" fmla="*/ 0 h 10"/>
                  <a:gd name="T50" fmla="*/ 13 w 13"/>
                  <a:gd name="T51" fmla="*/ 10 h 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 h="10">
                    <a:moveTo>
                      <a:pt x="0" y="6"/>
                    </a:moveTo>
                    <a:lnTo>
                      <a:pt x="6" y="8"/>
                    </a:lnTo>
                    <a:lnTo>
                      <a:pt x="8" y="10"/>
                    </a:lnTo>
                    <a:lnTo>
                      <a:pt x="10" y="10"/>
                    </a:lnTo>
                    <a:lnTo>
                      <a:pt x="13" y="10"/>
                    </a:lnTo>
                    <a:lnTo>
                      <a:pt x="13" y="4"/>
                    </a:lnTo>
                    <a:lnTo>
                      <a:pt x="13" y="2"/>
                    </a:lnTo>
                    <a:lnTo>
                      <a:pt x="10" y="2"/>
                    </a:lnTo>
                    <a:lnTo>
                      <a:pt x="6" y="0"/>
                    </a:lnTo>
                    <a:lnTo>
                      <a:pt x="11" y="6"/>
                    </a:lnTo>
                    <a:lnTo>
                      <a:pt x="0" y="6"/>
                    </a:lnTo>
                    <a:lnTo>
                      <a:pt x="0" y="8"/>
                    </a:lnTo>
                    <a:lnTo>
                      <a:pt x="6" y="8"/>
                    </a:lnTo>
                    <a:lnTo>
                      <a:pt x="0" y="6"/>
                    </a:lnTo>
                    <a:close/>
                  </a:path>
                </a:pathLst>
              </a:custGeom>
              <a:solidFill>
                <a:srgbClr val="063DE8"/>
              </a:solidFill>
              <a:ln w="9525">
                <a:noFill/>
                <a:round/>
                <a:headEnd/>
                <a:tailEnd/>
              </a:ln>
            </p:spPr>
            <p:txBody>
              <a:bodyPr/>
              <a:lstStyle/>
              <a:p>
                <a:endParaRPr lang="pt-BR"/>
              </a:p>
            </p:txBody>
          </p:sp>
          <p:sp>
            <p:nvSpPr>
              <p:cNvPr id="21916" name="Freeform 850"/>
              <p:cNvSpPr>
                <a:spLocks/>
              </p:cNvSpPr>
              <p:nvPr/>
            </p:nvSpPr>
            <p:spPr bwMode="auto">
              <a:xfrm>
                <a:off x="5240" y="1829"/>
                <a:ext cx="28" cy="21"/>
              </a:xfrm>
              <a:custGeom>
                <a:avLst/>
                <a:gdLst>
                  <a:gd name="T0" fmla="*/ 6 w 28"/>
                  <a:gd name="T1" fmla="*/ 8 h 21"/>
                  <a:gd name="T2" fmla="*/ 0 w 28"/>
                  <a:gd name="T3" fmla="*/ 4 h 21"/>
                  <a:gd name="T4" fmla="*/ 2 w 28"/>
                  <a:gd name="T5" fmla="*/ 8 h 21"/>
                  <a:gd name="T6" fmla="*/ 4 w 28"/>
                  <a:gd name="T7" fmla="*/ 12 h 21"/>
                  <a:gd name="T8" fmla="*/ 8 w 28"/>
                  <a:gd name="T9" fmla="*/ 14 h 21"/>
                  <a:gd name="T10" fmla="*/ 9 w 28"/>
                  <a:gd name="T11" fmla="*/ 15 h 21"/>
                  <a:gd name="T12" fmla="*/ 11 w 28"/>
                  <a:gd name="T13" fmla="*/ 17 h 21"/>
                  <a:gd name="T14" fmla="*/ 15 w 28"/>
                  <a:gd name="T15" fmla="*/ 17 h 21"/>
                  <a:gd name="T16" fmla="*/ 17 w 28"/>
                  <a:gd name="T17" fmla="*/ 19 h 21"/>
                  <a:gd name="T18" fmla="*/ 17 w 28"/>
                  <a:gd name="T19" fmla="*/ 21 h 21"/>
                  <a:gd name="T20" fmla="*/ 28 w 28"/>
                  <a:gd name="T21" fmla="*/ 21 h 21"/>
                  <a:gd name="T22" fmla="*/ 27 w 28"/>
                  <a:gd name="T23" fmla="*/ 17 h 21"/>
                  <a:gd name="T24" fmla="*/ 25 w 28"/>
                  <a:gd name="T25" fmla="*/ 14 h 21"/>
                  <a:gd name="T26" fmla="*/ 21 w 28"/>
                  <a:gd name="T27" fmla="*/ 12 h 21"/>
                  <a:gd name="T28" fmla="*/ 19 w 28"/>
                  <a:gd name="T29" fmla="*/ 10 h 21"/>
                  <a:gd name="T30" fmla="*/ 15 w 28"/>
                  <a:gd name="T31" fmla="*/ 8 h 21"/>
                  <a:gd name="T32" fmla="*/ 13 w 28"/>
                  <a:gd name="T33" fmla="*/ 6 h 21"/>
                  <a:gd name="T34" fmla="*/ 11 w 28"/>
                  <a:gd name="T35" fmla="*/ 6 h 21"/>
                  <a:gd name="T36" fmla="*/ 11 w 28"/>
                  <a:gd name="T37" fmla="*/ 4 h 21"/>
                  <a:gd name="T38" fmla="*/ 6 w 28"/>
                  <a:gd name="T39" fmla="*/ 0 h 21"/>
                  <a:gd name="T40" fmla="*/ 11 w 28"/>
                  <a:gd name="T41" fmla="*/ 4 h 21"/>
                  <a:gd name="T42" fmla="*/ 11 w 28"/>
                  <a:gd name="T43" fmla="*/ 0 h 21"/>
                  <a:gd name="T44" fmla="*/ 6 w 28"/>
                  <a:gd name="T45" fmla="*/ 0 h 21"/>
                  <a:gd name="T46" fmla="*/ 6 w 28"/>
                  <a:gd name="T47" fmla="*/ 8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
                  <a:gd name="T73" fmla="*/ 0 h 21"/>
                  <a:gd name="T74" fmla="*/ 28 w 2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 h="21">
                    <a:moveTo>
                      <a:pt x="6" y="8"/>
                    </a:moveTo>
                    <a:lnTo>
                      <a:pt x="0" y="4"/>
                    </a:lnTo>
                    <a:lnTo>
                      <a:pt x="2" y="8"/>
                    </a:lnTo>
                    <a:lnTo>
                      <a:pt x="4" y="12"/>
                    </a:lnTo>
                    <a:lnTo>
                      <a:pt x="8" y="14"/>
                    </a:lnTo>
                    <a:lnTo>
                      <a:pt x="9" y="15"/>
                    </a:lnTo>
                    <a:lnTo>
                      <a:pt x="11" y="17"/>
                    </a:lnTo>
                    <a:lnTo>
                      <a:pt x="15" y="17"/>
                    </a:lnTo>
                    <a:lnTo>
                      <a:pt x="17" y="19"/>
                    </a:lnTo>
                    <a:lnTo>
                      <a:pt x="17" y="21"/>
                    </a:lnTo>
                    <a:lnTo>
                      <a:pt x="28" y="21"/>
                    </a:lnTo>
                    <a:lnTo>
                      <a:pt x="27" y="17"/>
                    </a:lnTo>
                    <a:lnTo>
                      <a:pt x="25" y="14"/>
                    </a:lnTo>
                    <a:lnTo>
                      <a:pt x="21" y="12"/>
                    </a:lnTo>
                    <a:lnTo>
                      <a:pt x="19" y="10"/>
                    </a:lnTo>
                    <a:lnTo>
                      <a:pt x="15" y="8"/>
                    </a:lnTo>
                    <a:lnTo>
                      <a:pt x="13" y="6"/>
                    </a:lnTo>
                    <a:lnTo>
                      <a:pt x="11" y="6"/>
                    </a:lnTo>
                    <a:lnTo>
                      <a:pt x="11" y="4"/>
                    </a:lnTo>
                    <a:lnTo>
                      <a:pt x="6" y="0"/>
                    </a:lnTo>
                    <a:lnTo>
                      <a:pt x="11" y="4"/>
                    </a:lnTo>
                    <a:lnTo>
                      <a:pt x="11" y="0"/>
                    </a:lnTo>
                    <a:lnTo>
                      <a:pt x="6" y="0"/>
                    </a:lnTo>
                    <a:lnTo>
                      <a:pt x="6" y="8"/>
                    </a:lnTo>
                    <a:close/>
                  </a:path>
                </a:pathLst>
              </a:custGeom>
              <a:solidFill>
                <a:srgbClr val="063DE8"/>
              </a:solidFill>
              <a:ln w="9525">
                <a:noFill/>
                <a:round/>
                <a:headEnd/>
                <a:tailEnd/>
              </a:ln>
            </p:spPr>
            <p:txBody>
              <a:bodyPr/>
              <a:lstStyle/>
              <a:p>
                <a:endParaRPr lang="pt-BR"/>
              </a:p>
            </p:txBody>
          </p:sp>
          <p:sp>
            <p:nvSpPr>
              <p:cNvPr id="21917" name="Freeform 851"/>
              <p:cNvSpPr>
                <a:spLocks/>
              </p:cNvSpPr>
              <p:nvPr/>
            </p:nvSpPr>
            <p:spPr bwMode="auto">
              <a:xfrm>
                <a:off x="5221" y="1822"/>
                <a:ext cx="25" cy="15"/>
              </a:xfrm>
              <a:custGeom>
                <a:avLst/>
                <a:gdLst>
                  <a:gd name="T0" fmla="*/ 6 w 25"/>
                  <a:gd name="T1" fmla="*/ 7 h 15"/>
                  <a:gd name="T2" fmla="*/ 0 w 25"/>
                  <a:gd name="T3" fmla="*/ 4 h 15"/>
                  <a:gd name="T4" fmla="*/ 2 w 25"/>
                  <a:gd name="T5" fmla="*/ 5 h 15"/>
                  <a:gd name="T6" fmla="*/ 4 w 25"/>
                  <a:gd name="T7" fmla="*/ 7 h 15"/>
                  <a:gd name="T8" fmla="*/ 8 w 25"/>
                  <a:gd name="T9" fmla="*/ 9 h 15"/>
                  <a:gd name="T10" fmla="*/ 11 w 25"/>
                  <a:gd name="T11" fmla="*/ 11 h 15"/>
                  <a:gd name="T12" fmla="*/ 15 w 25"/>
                  <a:gd name="T13" fmla="*/ 11 h 15"/>
                  <a:gd name="T14" fmla="*/ 17 w 25"/>
                  <a:gd name="T15" fmla="*/ 13 h 15"/>
                  <a:gd name="T16" fmla="*/ 21 w 25"/>
                  <a:gd name="T17" fmla="*/ 15 h 15"/>
                  <a:gd name="T18" fmla="*/ 25 w 25"/>
                  <a:gd name="T19" fmla="*/ 15 h 15"/>
                  <a:gd name="T20" fmla="*/ 25 w 25"/>
                  <a:gd name="T21" fmla="*/ 7 h 15"/>
                  <a:gd name="T22" fmla="*/ 25 w 25"/>
                  <a:gd name="T23" fmla="*/ 7 h 15"/>
                  <a:gd name="T24" fmla="*/ 23 w 25"/>
                  <a:gd name="T25" fmla="*/ 7 h 15"/>
                  <a:gd name="T26" fmla="*/ 21 w 25"/>
                  <a:gd name="T27" fmla="*/ 5 h 15"/>
                  <a:gd name="T28" fmla="*/ 17 w 25"/>
                  <a:gd name="T29" fmla="*/ 5 h 15"/>
                  <a:gd name="T30" fmla="*/ 15 w 25"/>
                  <a:gd name="T31" fmla="*/ 4 h 15"/>
                  <a:gd name="T32" fmla="*/ 11 w 25"/>
                  <a:gd name="T33" fmla="*/ 2 h 15"/>
                  <a:gd name="T34" fmla="*/ 11 w 25"/>
                  <a:gd name="T35" fmla="*/ 2 h 15"/>
                  <a:gd name="T36" fmla="*/ 11 w 25"/>
                  <a:gd name="T37" fmla="*/ 4 h 15"/>
                  <a:gd name="T38" fmla="*/ 6 w 25"/>
                  <a:gd name="T39" fmla="*/ 0 h 15"/>
                  <a:gd name="T40" fmla="*/ 11 w 25"/>
                  <a:gd name="T41" fmla="*/ 4 h 15"/>
                  <a:gd name="T42" fmla="*/ 11 w 25"/>
                  <a:gd name="T43" fmla="*/ 0 h 15"/>
                  <a:gd name="T44" fmla="*/ 6 w 25"/>
                  <a:gd name="T45" fmla="*/ 0 h 15"/>
                  <a:gd name="T46" fmla="*/ 6 w 25"/>
                  <a:gd name="T47" fmla="*/ 7 h 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
                  <a:gd name="T73" fmla="*/ 0 h 15"/>
                  <a:gd name="T74" fmla="*/ 25 w 25"/>
                  <a:gd name="T75" fmla="*/ 15 h 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 h="15">
                    <a:moveTo>
                      <a:pt x="6" y="7"/>
                    </a:moveTo>
                    <a:lnTo>
                      <a:pt x="0" y="4"/>
                    </a:lnTo>
                    <a:lnTo>
                      <a:pt x="2" y="5"/>
                    </a:lnTo>
                    <a:lnTo>
                      <a:pt x="4" y="7"/>
                    </a:lnTo>
                    <a:lnTo>
                      <a:pt x="8" y="9"/>
                    </a:lnTo>
                    <a:lnTo>
                      <a:pt x="11" y="11"/>
                    </a:lnTo>
                    <a:lnTo>
                      <a:pt x="15" y="11"/>
                    </a:lnTo>
                    <a:lnTo>
                      <a:pt x="17" y="13"/>
                    </a:lnTo>
                    <a:lnTo>
                      <a:pt x="21" y="15"/>
                    </a:lnTo>
                    <a:lnTo>
                      <a:pt x="25" y="15"/>
                    </a:lnTo>
                    <a:lnTo>
                      <a:pt x="25" y="7"/>
                    </a:lnTo>
                    <a:lnTo>
                      <a:pt x="23" y="7"/>
                    </a:lnTo>
                    <a:lnTo>
                      <a:pt x="21" y="5"/>
                    </a:lnTo>
                    <a:lnTo>
                      <a:pt x="17" y="5"/>
                    </a:lnTo>
                    <a:lnTo>
                      <a:pt x="15" y="4"/>
                    </a:lnTo>
                    <a:lnTo>
                      <a:pt x="11" y="2"/>
                    </a:lnTo>
                    <a:lnTo>
                      <a:pt x="11" y="4"/>
                    </a:lnTo>
                    <a:lnTo>
                      <a:pt x="6" y="0"/>
                    </a:lnTo>
                    <a:lnTo>
                      <a:pt x="11" y="4"/>
                    </a:lnTo>
                    <a:lnTo>
                      <a:pt x="11" y="0"/>
                    </a:lnTo>
                    <a:lnTo>
                      <a:pt x="6" y="0"/>
                    </a:lnTo>
                    <a:lnTo>
                      <a:pt x="6" y="7"/>
                    </a:lnTo>
                    <a:close/>
                  </a:path>
                </a:pathLst>
              </a:custGeom>
              <a:solidFill>
                <a:srgbClr val="063DE8"/>
              </a:solidFill>
              <a:ln w="9525">
                <a:noFill/>
                <a:round/>
                <a:headEnd/>
                <a:tailEnd/>
              </a:ln>
            </p:spPr>
            <p:txBody>
              <a:bodyPr/>
              <a:lstStyle/>
              <a:p>
                <a:endParaRPr lang="pt-BR"/>
              </a:p>
            </p:txBody>
          </p:sp>
          <p:sp>
            <p:nvSpPr>
              <p:cNvPr id="21918" name="Freeform 852"/>
              <p:cNvSpPr>
                <a:spLocks/>
              </p:cNvSpPr>
              <p:nvPr/>
            </p:nvSpPr>
            <p:spPr bwMode="auto">
              <a:xfrm>
                <a:off x="5166" y="1822"/>
                <a:ext cx="61" cy="24"/>
              </a:xfrm>
              <a:custGeom>
                <a:avLst/>
                <a:gdLst>
                  <a:gd name="T0" fmla="*/ 11 w 61"/>
                  <a:gd name="T1" fmla="*/ 24 h 24"/>
                  <a:gd name="T2" fmla="*/ 11 w 61"/>
                  <a:gd name="T3" fmla="*/ 24 h 24"/>
                  <a:gd name="T4" fmla="*/ 15 w 61"/>
                  <a:gd name="T5" fmla="*/ 19 h 24"/>
                  <a:gd name="T6" fmla="*/ 21 w 61"/>
                  <a:gd name="T7" fmla="*/ 15 h 24"/>
                  <a:gd name="T8" fmla="*/ 27 w 61"/>
                  <a:gd name="T9" fmla="*/ 11 h 24"/>
                  <a:gd name="T10" fmla="*/ 32 w 61"/>
                  <a:gd name="T11" fmla="*/ 9 h 24"/>
                  <a:gd name="T12" fmla="*/ 38 w 61"/>
                  <a:gd name="T13" fmla="*/ 7 h 24"/>
                  <a:gd name="T14" fmla="*/ 44 w 61"/>
                  <a:gd name="T15" fmla="*/ 7 h 24"/>
                  <a:gd name="T16" fmla="*/ 53 w 61"/>
                  <a:gd name="T17" fmla="*/ 7 h 24"/>
                  <a:gd name="T18" fmla="*/ 61 w 61"/>
                  <a:gd name="T19" fmla="*/ 7 h 24"/>
                  <a:gd name="T20" fmla="*/ 61 w 61"/>
                  <a:gd name="T21" fmla="*/ 0 h 24"/>
                  <a:gd name="T22" fmla="*/ 51 w 61"/>
                  <a:gd name="T23" fmla="*/ 0 h 24"/>
                  <a:gd name="T24" fmla="*/ 42 w 61"/>
                  <a:gd name="T25" fmla="*/ 0 h 24"/>
                  <a:gd name="T26" fmla="*/ 34 w 61"/>
                  <a:gd name="T27" fmla="*/ 2 h 24"/>
                  <a:gd name="T28" fmla="*/ 27 w 61"/>
                  <a:gd name="T29" fmla="*/ 4 h 24"/>
                  <a:gd name="T30" fmla="*/ 19 w 61"/>
                  <a:gd name="T31" fmla="*/ 5 h 24"/>
                  <a:gd name="T32" fmla="*/ 11 w 61"/>
                  <a:gd name="T33" fmla="*/ 9 h 24"/>
                  <a:gd name="T34" fmla="*/ 6 w 61"/>
                  <a:gd name="T35" fmla="*/ 15 h 24"/>
                  <a:gd name="T36" fmla="*/ 0 w 61"/>
                  <a:gd name="T37" fmla="*/ 22 h 24"/>
                  <a:gd name="T38" fmla="*/ 11 w 61"/>
                  <a:gd name="T39" fmla="*/ 24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
                  <a:gd name="T61" fmla="*/ 0 h 24"/>
                  <a:gd name="T62" fmla="*/ 61 w 61"/>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 h="24">
                    <a:moveTo>
                      <a:pt x="11" y="24"/>
                    </a:moveTo>
                    <a:lnTo>
                      <a:pt x="11" y="24"/>
                    </a:lnTo>
                    <a:lnTo>
                      <a:pt x="15" y="19"/>
                    </a:lnTo>
                    <a:lnTo>
                      <a:pt x="21" y="15"/>
                    </a:lnTo>
                    <a:lnTo>
                      <a:pt x="27" y="11"/>
                    </a:lnTo>
                    <a:lnTo>
                      <a:pt x="32" y="9"/>
                    </a:lnTo>
                    <a:lnTo>
                      <a:pt x="38" y="7"/>
                    </a:lnTo>
                    <a:lnTo>
                      <a:pt x="44" y="7"/>
                    </a:lnTo>
                    <a:lnTo>
                      <a:pt x="53" y="7"/>
                    </a:lnTo>
                    <a:lnTo>
                      <a:pt x="61" y="7"/>
                    </a:lnTo>
                    <a:lnTo>
                      <a:pt x="61" y="0"/>
                    </a:lnTo>
                    <a:lnTo>
                      <a:pt x="51" y="0"/>
                    </a:lnTo>
                    <a:lnTo>
                      <a:pt x="42" y="0"/>
                    </a:lnTo>
                    <a:lnTo>
                      <a:pt x="34" y="2"/>
                    </a:lnTo>
                    <a:lnTo>
                      <a:pt x="27" y="4"/>
                    </a:lnTo>
                    <a:lnTo>
                      <a:pt x="19" y="5"/>
                    </a:lnTo>
                    <a:lnTo>
                      <a:pt x="11" y="9"/>
                    </a:lnTo>
                    <a:lnTo>
                      <a:pt x="6" y="15"/>
                    </a:lnTo>
                    <a:lnTo>
                      <a:pt x="0" y="22"/>
                    </a:lnTo>
                    <a:lnTo>
                      <a:pt x="11" y="24"/>
                    </a:lnTo>
                    <a:close/>
                  </a:path>
                </a:pathLst>
              </a:custGeom>
              <a:solidFill>
                <a:srgbClr val="063DE8"/>
              </a:solidFill>
              <a:ln w="9525">
                <a:noFill/>
                <a:round/>
                <a:headEnd/>
                <a:tailEnd/>
              </a:ln>
            </p:spPr>
            <p:txBody>
              <a:bodyPr/>
              <a:lstStyle/>
              <a:p>
                <a:endParaRPr lang="pt-BR"/>
              </a:p>
            </p:txBody>
          </p:sp>
          <p:sp>
            <p:nvSpPr>
              <p:cNvPr id="21919" name="Freeform 853"/>
              <p:cNvSpPr>
                <a:spLocks/>
              </p:cNvSpPr>
              <p:nvPr/>
            </p:nvSpPr>
            <p:spPr bwMode="auto">
              <a:xfrm>
                <a:off x="5162" y="1844"/>
                <a:ext cx="32" cy="97"/>
              </a:xfrm>
              <a:custGeom>
                <a:avLst/>
                <a:gdLst>
                  <a:gd name="T0" fmla="*/ 32 w 32"/>
                  <a:gd name="T1" fmla="*/ 93 h 97"/>
                  <a:gd name="T2" fmla="*/ 27 w 32"/>
                  <a:gd name="T3" fmla="*/ 92 h 97"/>
                  <a:gd name="T4" fmla="*/ 27 w 32"/>
                  <a:gd name="T5" fmla="*/ 90 h 97"/>
                  <a:gd name="T6" fmla="*/ 25 w 32"/>
                  <a:gd name="T7" fmla="*/ 90 h 97"/>
                  <a:gd name="T8" fmla="*/ 21 w 32"/>
                  <a:gd name="T9" fmla="*/ 86 h 97"/>
                  <a:gd name="T10" fmla="*/ 19 w 32"/>
                  <a:gd name="T11" fmla="*/ 80 h 97"/>
                  <a:gd name="T12" fmla="*/ 17 w 32"/>
                  <a:gd name="T13" fmla="*/ 75 h 97"/>
                  <a:gd name="T14" fmla="*/ 15 w 32"/>
                  <a:gd name="T15" fmla="*/ 67 h 97"/>
                  <a:gd name="T16" fmla="*/ 13 w 32"/>
                  <a:gd name="T17" fmla="*/ 59 h 97"/>
                  <a:gd name="T18" fmla="*/ 13 w 32"/>
                  <a:gd name="T19" fmla="*/ 52 h 97"/>
                  <a:gd name="T20" fmla="*/ 13 w 32"/>
                  <a:gd name="T21" fmla="*/ 44 h 97"/>
                  <a:gd name="T22" fmla="*/ 12 w 32"/>
                  <a:gd name="T23" fmla="*/ 35 h 97"/>
                  <a:gd name="T24" fmla="*/ 12 w 32"/>
                  <a:gd name="T25" fmla="*/ 27 h 97"/>
                  <a:gd name="T26" fmla="*/ 13 w 32"/>
                  <a:gd name="T27" fmla="*/ 21 h 97"/>
                  <a:gd name="T28" fmla="*/ 13 w 32"/>
                  <a:gd name="T29" fmla="*/ 14 h 97"/>
                  <a:gd name="T30" fmla="*/ 13 w 32"/>
                  <a:gd name="T31" fmla="*/ 8 h 97"/>
                  <a:gd name="T32" fmla="*/ 15 w 32"/>
                  <a:gd name="T33" fmla="*/ 4 h 97"/>
                  <a:gd name="T34" fmla="*/ 15 w 32"/>
                  <a:gd name="T35" fmla="*/ 2 h 97"/>
                  <a:gd name="T36" fmla="*/ 6 w 32"/>
                  <a:gd name="T37" fmla="*/ 0 h 97"/>
                  <a:gd name="T38" fmla="*/ 4 w 32"/>
                  <a:gd name="T39" fmla="*/ 2 h 97"/>
                  <a:gd name="T40" fmla="*/ 4 w 32"/>
                  <a:gd name="T41" fmla="*/ 8 h 97"/>
                  <a:gd name="T42" fmla="*/ 2 w 32"/>
                  <a:gd name="T43" fmla="*/ 14 h 97"/>
                  <a:gd name="T44" fmla="*/ 2 w 32"/>
                  <a:gd name="T45" fmla="*/ 19 h 97"/>
                  <a:gd name="T46" fmla="*/ 0 w 32"/>
                  <a:gd name="T47" fmla="*/ 27 h 97"/>
                  <a:gd name="T48" fmla="*/ 0 w 32"/>
                  <a:gd name="T49" fmla="*/ 35 h 97"/>
                  <a:gd name="T50" fmla="*/ 2 w 32"/>
                  <a:gd name="T51" fmla="*/ 44 h 97"/>
                  <a:gd name="T52" fmla="*/ 2 w 32"/>
                  <a:gd name="T53" fmla="*/ 52 h 97"/>
                  <a:gd name="T54" fmla="*/ 4 w 32"/>
                  <a:gd name="T55" fmla="*/ 59 h 97"/>
                  <a:gd name="T56" fmla="*/ 4 w 32"/>
                  <a:gd name="T57" fmla="*/ 69 h 97"/>
                  <a:gd name="T58" fmla="*/ 6 w 32"/>
                  <a:gd name="T59" fmla="*/ 76 h 97"/>
                  <a:gd name="T60" fmla="*/ 8 w 32"/>
                  <a:gd name="T61" fmla="*/ 82 h 97"/>
                  <a:gd name="T62" fmla="*/ 12 w 32"/>
                  <a:gd name="T63" fmla="*/ 88 h 97"/>
                  <a:gd name="T64" fmla="*/ 13 w 32"/>
                  <a:gd name="T65" fmla="*/ 93 h 97"/>
                  <a:gd name="T66" fmla="*/ 19 w 32"/>
                  <a:gd name="T67" fmla="*/ 95 h 97"/>
                  <a:gd name="T68" fmla="*/ 27 w 32"/>
                  <a:gd name="T69" fmla="*/ 97 h 97"/>
                  <a:gd name="T70" fmla="*/ 21 w 32"/>
                  <a:gd name="T71" fmla="*/ 93 h 97"/>
                  <a:gd name="T72" fmla="*/ 32 w 32"/>
                  <a:gd name="T73" fmla="*/ 93 h 97"/>
                  <a:gd name="T74" fmla="*/ 32 w 32"/>
                  <a:gd name="T75" fmla="*/ 92 h 97"/>
                  <a:gd name="T76" fmla="*/ 27 w 32"/>
                  <a:gd name="T77" fmla="*/ 92 h 97"/>
                  <a:gd name="T78" fmla="*/ 32 w 32"/>
                  <a:gd name="T79" fmla="*/ 93 h 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2"/>
                  <a:gd name="T121" fmla="*/ 0 h 97"/>
                  <a:gd name="T122" fmla="*/ 32 w 32"/>
                  <a:gd name="T123" fmla="*/ 97 h 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2" h="97">
                    <a:moveTo>
                      <a:pt x="32" y="93"/>
                    </a:moveTo>
                    <a:lnTo>
                      <a:pt x="27" y="92"/>
                    </a:lnTo>
                    <a:lnTo>
                      <a:pt x="27" y="90"/>
                    </a:lnTo>
                    <a:lnTo>
                      <a:pt x="25" y="90"/>
                    </a:lnTo>
                    <a:lnTo>
                      <a:pt x="21" y="86"/>
                    </a:lnTo>
                    <a:lnTo>
                      <a:pt x="19" y="80"/>
                    </a:lnTo>
                    <a:lnTo>
                      <a:pt x="17" y="75"/>
                    </a:lnTo>
                    <a:lnTo>
                      <a:pt x="15" y="67"/>
                    </a:lnTo>
                    <a:lnTo>
                      <a:pt x="13" y="59"/>
                    </a:lnTo>
                    <a:lnTo>
                      <a:pt x="13" y="52"/>
                    </a:lnTo>
                    <a:lnTo>
                      <a:pt x="13" y="44"/>
                    </a:lnTo>
                    <a:lnTo>
                      <a:pt x="12" y="35"/>
                    </a:lnTo>
                    <a:lnTo>
                      <a:pt x="12" y="27"/>
                    </a:lnTo>
                    <a:lnTo>
                      <a:pt x="13" y="21"/>
                    </a:lnTo>
                    <a:lnTo>
                      <a:pt x="13" y="14"/>
                    </a:lnTo>
                    <a:lnTo>
                      <a:pt x="13" y="8"/>
                    </a:lnTo>
                    <a:lnTo>
                      <a:pt x="15" y="4"/>
                    </a:lnTo>
                    <a:lnTo>
                      <a:pt x="15" y="2"/>
                    </a:lnTo>
                    <a:lnTo>
                      <a:pt x="6" y="0"/>
                    </a:lnTo>
                    <a:lnTo>
                      <a:pt x="4" y="2"/>
                    </a:lnTo>
                    <a:lnTo>
                      <a:pt x="4" y="8"/>
                    </a:lnTo>
                    <a:lnTo>
                      <a:pt x="2" y="14"/>
                    </a:lnTo>
                    <a:lnTo>
                      <a:pt x="2" y="19"/>
                    </a:lnTo>
                    <a:lnTo>
                      <a:pt x="0" y="27"/>
                    </a:lnTo>
                    <a:lnTo>
                      <a:pt x="0" y="35"/>
                    </a:lnTo>
                    <a:lnTo>
                      <a:pt x="2" y="44"/>
                    </a:lnTo>
                    <a:lnTo>
                      <a:pt x="2" y="52"/>
                    </a:lnTo>
                    <a:lnTo>
                      <a:pt x="4" y="59"/>
                    </a:lnTo>
                    <a:lnTo>
                      <a:pt x="4" y="69"/>
                    </a:lnTo>
                    <a:lnTo>
                      <a:pt x="6" y="76"/>
                    </a:lnTo>
                    <a:lnTo>
                      <a:pt x="8" y="82"/>
                    </a:lnTo>
                    <a:lnTo>
                      <a:pt x="12" y="88"/>
                    </a:lnTo>
                    <a:lnTo>
                      <a:pt x="13" y="93"/>
                    </a:lnTo>
                    <a:lnTo>
                      <a:pt x="19" y="95"/>
                    </a:lnTo>
                    <a:lnTo>
                      <a:pt x="27" y="97"/>
                    </a:lnTo>
                    <a:lnTo>
                      <a:pt x="21" y="93"/>
                    </a:lnTo>
                    <a:lnTo>
                      <a:pt x="32" y="93"/>
                    </a:lnTo>
                    <a:lnTo>
                      <a:pt x="32" y="92"/>
                    </a:lnTo>
                    <a:lnTo>
                      <a:pt x="27" y="92"/>
                    </a:lnTo>
                    <a:lnTo>
                      <a:pt x="32" y="93"/>
                    </a:lnTo>
                    <a:close/>
                  </a:path>
                </a:pathLst>
              </a:custGeom>
              <a:solidFill>
                <a:srgbClr val="063DE8"/>
              </a:solidFill>
              <a:ln w="9525">
                <a:noFill/>
                <a:round/>
                <a:headEnd/>
                <a:tailEnd/>
              </a:ln>
            </p:spPr>
            <p:txBody>
              <a:bodyPr/>
              <a:lstStyle/>
              <a:p>
                <a:endParaRPr lang="pt-BR"/>
              </a:p>
            </p:txBody>
          </p:sp>
          <p:sp>
            <p:nvSpPr>
              <p:cNvPr id="21920" name="Freeform 854"/>
              <p:cNvSpPr>
                <a:spLocks/>
              </p:cNvSpPr>
              <p:nvPr/>
            </p:nvSpPr>
            <p:spPr bwMode="auto">
              <a:xfrm>
                <a:off x="5183" y="1937"/>
                <a:ext cx="17" cy="8"/>
              </a:xfrm>
              <a:custGeom>
                <a:avLst/>
                <a:gdLst>
                  <a:gd name="T0" fmla="*/ 17 w 17"/>
                  <a:gd name="T1" fmla="*/ 4 h 8"/>
                  <a:gd name="T2" fmla="*/ 11 w 17"/>
                  <a:gd name="T3" fmla="*/ 2 h 8"/>
                  <a:gd name="T4" fmla="*/ 11 w 17"/>
                  <a:gd name="T5" fmla="*/ 2 h 8"/>
                  <a:gd name="T6" fmla="*/ 11 w 17"/>
                  <a:gd name="T7" fmla="*/ 2 h 8"/>
                  <a:gd name="T8" fmla="*/ 11 w 17"/>
                  <a:gd name="T9" fmla="*/ 0 h 8"/>
                  <a:gd name="T10" fmla="*/ 0 w 17"/>
                  <a:gd name="T11" fmla="*/ 0 h 8"/>
                  <a:gd name="T12" fmla="*/ 2 w 17"/>
                  <a:gd name="T13" fmla="*/ 6 h 8"/>
                  <a:gd name="T14" fmla="*/ 6 w 17"/>
                  <a:gd name="T15" fmla="*/ 8 h 8"/>
                  <a:gd name="T16" fmla="*/ 10 w 17"/>
                  <a:gd name="T17" fmla="*/ 8 h 8"/>
                  <a:gd name="T18" fmla="*/ 11 w 17"/>
                  <a:gd name="T19" fmla="*/ 8 h 8"/>
                  <a:gd name="T20" fmla="*/ 6 w 17"/>
                  <a:gd name="T21" fmla="*/ 4 h 8"/>
                  <a:gd name="T22" fmla="*/ 17 w 17"/>
                  <a:gd name="T23" fmla="*/ 4 h 8"/>
                  <a:gd name="T24" fmla="*/ 17 w 17"/>
                  <a:gd name="T25" fmla="*/ 2 h 8"/>
                  <a:gd name="T26" fmla="*/ 11 w 17"/>
                  <a:gd name="T27" fmla="*/ 2 h 8"/>
                  <a:gd name="T28" fmla="*/ 17 w 17"/>
                  <a:gd name="T29" fmla="*/ 4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8"/>
                  <a:gd name="T47" fmla="*/ 17 w 17"/>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8">
                    <a:moveTo>
                      <a:pt x="17" y="4"/>
                    </a:moveTo>
                    <a:lnTo>
                      <a:pt x="11" y="2"/>
                    </a:lnTo>
                    <a:lnTo>
                      <a:pt x="11" y="0"/>
                    </a:lnTo>
                    <a:lnTo>
                      <a:pt x="0" y="0"/>
                    </a:lnTo>
                    <a:lnTo>
                      <a:pt x="2" y="6"/>
                    </a:lnTo>
                    <a:lnTo>
                      <a:pt x="6" y="8"/>
                    </a:lnTo>
                    <a:lnTo>
                      <a:pt x="10" y="8"/>
                    </a:lnTo>
                    <a:lnTo>
                      <a:pt x="11" y="8"/>
                    </a:lnTo>
                    <a:lnTo>
                      <a:pt x="6" y="4"/>
                    </a:lnTo>
                    <a:lnTo>
                      <a:pt x="17" y="4"/>
                    </a:lnTo>
                    <a:lnTo>
                      <a:pt x="17" y="2"/>
                    </a:lnTo>
                    <a:lnTo>
                      <a:pt x="11" y="2"/>
                    </a:lnTo>
                    <a:lnTo>
                      <a:pt x="17" y="4"/>
                    </a:lnTo>
                    <a:close/>
                  </a:path>
                </a:pathLst>
              </a:custGeom>
              <a:solidFill>
                <a:srgbClr val="063DE8"/>
              </a:solidFill>
              <a:ln w="9525">
                <a:noFill/>
                <a:round/>
                <a:headEnd/>
                <a:tailEnd/>
              </a:ln>
            </p:spPr>
            <p:txBody>
              <a:bodyPr/>
              <a:lstStyle/>
              <a:p>
                <a:endParaRPr lang="pt-BR"/>
              </a:p>
            </p:txBody>
          </p:sp>
          <p:sp>
            <p:nvSpPr>
              <p:cNvPr id="21921" name="Freeform 855"/>
              <p:cNvSpPr>
                <a:spLocks/>
              </p:cNvSpPr>
              <p:nvPr/>
            </p:nvSpPr>
            <p:spPr bwMode="auto">
              <a:xfrm>
                <a:off x="5189" y="1939"/>
                <a:ext cx="11" cy="8"/>
              </a:xfrm>
              <a:custGeom>
                <a:avLst/>
                <a:gdLst>
                  <a:gd name="T0" fmla="*/ 5 w 11"/>
                  <a:gd name="T1" fmla="*/ 0 h 8"/>
                  <a:gd name="T2" fmla="*/ 11 w 11"/>
                  <a:gd name="T3" fmla="*/ 4 h 8"/>
                  <a:gd name="T4" fmla="*/ 11 w 11"/>
                  <a:gd name="T5" fmla="*/ 2 h 8"/>
                  <a:gd name="T6" fmla="*/ 0 w 11"/>
                  <a:gd name="T7" fmla="*/ 2 h 8"/>
                  <a:gd name="T8" fmla="*/ 0 w 11"/>
                  <a:gd name="T9" fmla="*/ 4 h 8"/>
                  <a:gd name="T10" fmla="*/ 5 w 11"/>
                  <a:gd name="T11" fmla="*/ 8 h 8"/>
                  <a:gd name="T12" fmla="*/ 0 w 11"/>
                  <a:gd name="T13" fmla="*/ 4 h 8"/>
                  <a:gd name="T14" fmla="*/ 0 w 11"/>
                  <a:gd name="T15" fmla="*/ 8 h 8"/>
                  <a:gd name="T16" fmla="*/ 5 w 11"/>
                  <a:gd name="T17" fmla="*/ 8 h 8"/>
                  <a:gd name="T18" fmla="*/ 5 w 11"/>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5" y="0"/>
                    </a:moveTo>
                    <a:lnTo>
                      <a:pt x="11" y="4"/>
                    </a:lnTo>
                    <a:lnTo>
                      <a:pt x="11" y="2"/>
                    </a:lnTo>
                    <a:lnTo>
                      <a:pt x="0" y="2"/>
                    </a:lnTo>
                    <a:lnTo>
                      <a:pt x="0" y="4"/>
                    </a:lnTo>
                    <a:lnTo>
                      <a:pt x="5" y="8"/>
                    </a:lnTo>
                    <a:lnTo>
                      <a:pt x="0" y="4"/>
                    </a:lnTo>
                    <a:lnTo>
                      <a:pt x="0" y="8"/>
                    </a:lnTo>
                    <a:lnTo>
                      <a:pt x="5" y="8"/>
                    </a:lnTo>
                    <a:lnTo>
                      <a:pt x="5" y="0"/>
                    </a:lnTo>
                    <a:close/>
                  </a:path>
                </a:pathLst>
              </a:custGeom>
              <a:solidFill>
                <a:srgbClr val="063DE8"/>
              </a:solidFill>
              <a:ln w="9525">
                <a:noFill/>
                <a:round/>
                <a:headEnd/>
                <a:tailEnd/>
              </a:ln>
            </p:spPr>
            <p:txBody>
              <a:bodyPr/>
              <a:lstStyle/>
              <a:p>
                <a:endParaRPr lang="pt-BR"/>
              </a:p>
            </p:txBody>
          </p:sp>
          <p:sp>
            <p:nvSpPr>
              <p:cNvPr id="21922" name="Freeform 856"/>
              <p:cNvSpPr>
                <a:spLocks/>
              </p:cNvSpPr>
              <p:nvPr/>
            </p:nvSpPr>
            <p:spPr bwMode="auto">
              <a:xfrm>
                <a:off x="5194" y="1939"/>
                <a:ext cx="16" cy="12"/>
              </a:xfrm>
              <a:custGeom>
                <a:avLst/>
                <a:gdLst>
                  <a:gd name="T0" fmla="*/ 10 w 16"/>
                  <a:gd name="T1" fmla="*/ 6 h 12"/>
                  <a:gd name="T2" fmla="*/ 16 w 16"/>
                  <a:gd name="T3" fmla="*/ 8 h 12"/>
                  <a:gd name="T4" fmla="*/ 14 w 16"/>
                  <a:gd name="T5" fmla="*/ 6 h 12"/>
                  <a:gd name="T6" fmla="*/ 10 w 16"/>
                  <a:gd name="T7" fmla="*/ 2 h 12"/>
                  <a:gd name="T8" fmla="*/ 4 w 16"/>
                  <a:gd name="T9" fmla="*/ 2 h 12"/>
                  <a:gd name="T10" fmla="*/ 0 w 16"/>
                  <a:gd name="T11" fmla="*/ 0 h 12"/>
                  <a:gd name="T12" fmla="*/ 0 w 16"/>
                  <a:gd name="T13" fmla="*/ 8 h 12"/>
                  <a:gd name="T14" fmla="*/ 0 w 16"/>
                  <a:gd name="T15" fmla="*/ 8 h 12"/>
                  <a:gd name="T16" fmla="*/ 4 w 16"/>
                  <a:gd name="T17" fmla="*/ 10 h 12"/>
                  <a:gd name="T18" fmla="*/ 4 w 16"/>
                  <a:gd name="T19" fmla="*/ 10 h 12"/>
                  <a:gd name="T20" fmla="*/ 4 w 16"/>
                  <a:gd name="T21" fmla="*/ 8 h 12"/>
                  <a:gd name="T22" fmla="*/ 10 w 16"/>
                  <a:gd name="T23" fmla="*/ 12 h 12"/>
                  <a:gd name="T24" fmla="*/ 4 w 16"/>
                  <a:gd name="T25" fmla="*/ 8 h 12"/>
                  <a:gd name="T26" fmla="*/ 4 w 16"/>
                  <a:gd name="T27" fmla="*/ 12 h 12"/>
                  <a:gd name="T28" fmla="*/ 10 w 16"/>
                  <a:gd name="T29" fmla="*/ 12 h 12"/>
                  <a:gd name="T30" fmla="*/ 10 w 16"/>
                  <a:gd name="T31" fmla="*/ 6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
                  <a:gd name="T49" fmla="*/ 0 h 12"/>
                  <a:gd name="T50" fmla="*/ 16 w 16"/>
                  <a:gd name="T51" fmla="*/ 12 h 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 h="12">
                    <a:moveTo>
                      <a:pt x="10" y="6"/>
                    </a:moveTo>
                    <a:lnTo>
                      <a:pt x="16" y="8"/>
                    </a:lnTo>
                    <a:lnTo>
                      <a:pt x="14" y="6"/>
                    </a:lnTo>
                    <a:lnTo>
                      <a:pt x="10" y="2"/>
                    </a:lnTo>
                    <a:lnTo>
                      <a:pt x="4" y="2"/>
                    </a:lnTo>
                    <a:lnTo>
                      <a:pt x="0" y="0"/>
                    </a:lnTo>
                    <a:lnTo>
                      <a:pt x="0" y="8"/>
                    </a:lnTo>
                    <a:lnTo>
                      <a:pt x="4" y="10"/>
                    </a:lnTo>
                    <a:lnTo>
                      <a:pt x="4" y="8"/>
                    </a:lnTo>
                    <a:lnTo>
                      <a:pt x="10" y="12"/>
                    </a:lnTo>
                    <a:lnTo>
                      <a:pt x="4" y="8"/>
                    </a:lnTo>
                    <a:lnTo>
                      <a:pt x="4" y="12"/>
                    </a:lnTo>
                    <a:lnTo>
                      <a:pt x="10" y="12"/>
                    </a:lnTo>
                    <a:lnTo>
                      <a:pt x="10" y="6"/>
                    </a:lnTo>
                    <a:close/>
                  </a:path>
                </a:pathLst>
              </a:custGeom>
              <a:solidFill>
                <a:srgbClr val="063DE8"/>
              </a:solidFill>
              <a:ln w="9525">
                <a:noFill/>
                <a:round/>
                <a:headEnd/>
                <a:tailEnd/>
              </a:ln>
            </p:spPr>
            <p:txBody>
              <a:bodyPr/>
              <a:lstStyle/>
              <a:p>
                <a:endParaRPr lang="pt-BR"/>
              </a:p>
            </p:txBody>
          </p:sp>
          <p:sp>
            <p:nvSpPr>
              <p:cNvPr id="21923" name="Freeform 857"/>
              <p:cNvSpPr>
                <a:spLocks/>
              </p:cNvSpPr>
              <p:nvPr/>
            </p:nvSpPr>
            <p:spPr bwMode="auto">
              <a:xfrm>
                <a:off x="5204" y="1945"/>
                <a:ext cx="61" cy="44"/>
              </a:xfrm>
              <a:custGeom>
                <a:avLst/>
                <a:gdLst>
                  <a:gd name="T0" fmla="*/ 42 w 61"/>
                  <a:gd name="T1" fmla="*/ 40 h 44"/>
                  <a:gd name="T2" fmla="*/ 36 w 61"/>
                  <a:gd name="T3" fmla="*/ 44 h 44"/>
                  <a:gd name="T4" fmla="*/ 44 w 61"/>
                  <a:gd name="T5" fmla="*/ 42 h 44"/>
                  <a:gd name="T6" fmla="*/ 51 w 61"/>
                  <a:gd name="T7" fmla="*/ 42 h 44"/>
                  <a:gd name="T8" fmla="*/ 57 w 61"/>
                  <a:gd name="T9" fmla="*/ 38 h 44"/>
                  <a:gd name="T10" fmla="*/ 59 w 61"/>
                  <a:gd name="T11" fmla="*/ 34 h 44"/>
                  <a:gd name="T12" fmla="*/ 61 w 61"/>
                  <a:gd name="T13" fmla="*/ 30 h 44"/>
                  <a:gd name="T14" fmla="*/ 59 w 61"/>
                  <a:gd name="T15" fmla="*/ 27 h 44"/>
                  <a:gd name="T16" fmla="*/ 57 w 61"/>
                  <a:gd name="T17" fmla="*/ 23 h 44"/>
                  <a:gd name="T18" fmla="*/ 53 w 61"/>
                  <a:gd name="T19" fmla="*/ 19 h 44"/>
                  <a:gd name="T20" fmla="*/ 47 w 61"/>
                  <a:gd name="T21" fmla="*/ 15 h 44"/>
                  <a:gd name="T22" fmla="*/ 44 w 61"/>
                  <a:gd name="T23" fmla="*/ 11 h 44"/>
                  <a:gd name="T24" fmla="*/ 36 w 61"/>
                  <a:gd name="T25" fmla="*/ 8 h 44"/>
                  <a:gd name="T26" fmla="*/ 30 w 61"/>
                  <a:gd name="T27" fmla="*/ 6 h 44"/>
                  <a:gd name="T28" fmla="*/ 23 w 61"/>
                  <a:gd name="T29" fmla="*/ 2 h 44"/>
                  <a:gd name="T30" fmla="*/ 15 w 61"/>
                  <a:gd name="T31" fmla="*/ 0 h 44"/>
                  <a:gd name="T32" fmla="*/ 8 w 61"/>
                  <a:gd name="T33" fmla="*/ 0 h 44"/>
                  <a:gd name="T34" fmla="*/ 0 w 61"/>
                  <a:gd name="T35" fmla="*/ 0 h 44"/>
                  <a:gd name="T36" fmla="*/ 0 w 61"/>
                  <a:gd name="T37" fmla="*/ 6 h 44"/>
                  <a:gd name="T38" fmla="*/ 6 w 61"/>
                  <a:gd name="T39" fmla="*/ 8 h 44"/>
                  <a:gd name="T40" fmla="*/ 11 w 61"/>
                  <a:gd name="T41" fmla="*/ 8 h 44"/>
                  <a:gd name="T42" fmla="*/ 17 w 61"/>
                  <a:gd name="T43" fmla="*/ 10 h 44"/>
                  <a:gd name="T44" fmla="*/ 23 w 61"/>
                  <a:gd name="T45" fmla="*/ 11 h 44"/>
                  <a:gd name="T46" fmla="*/ 28 w 61"/>
                  <a:gd name="T47" fmla="*/ 15 h 44"/>
                  <a:gd name="T48" fmla="*/ 34 w 61"/>
                  <a:gd name="T49" fmla="*/ 17 h 44"/>
                  <a:gd name="T50" fmla="*/ 40 w 61"/>
                  <a:gd name="T51" fmla="*/ 21 h 44"/>
                  <a:gd name="T52" fmla="*/ 44 w 61"/>
                  <a:gd name="T53" fmla="*/ 23 h 44"/>
                  <a:gd name="T54" fmla="*/ 45 w 61"/>
                  <a:gd name="T55" fmla="*/ 27 h 44"/>
                  <a:gd name="T56" fmla="*/ 47 w 61"/>
                  <a:gd name="T57" fmla="*/ 29 h 44"/>
                  <a:gd name="T58" fmla="*/ 49 w 61"/>
                  <a:gd name="T59" fmla="*/ 30 h 44"/>
                  <a:gd name="T60" fmla="*/ 47 w 61"/>
                  <a:gd name="T61" fmla="*/ 32 h 44"/>
                  <a:gd name="T62" fmla="*/ 47 w 61"/>
                  <a:gd name="T63" fmla="*/ 34 h 44"/>
                  <a:gd name="T64" fmla="*/ 45 w 61"/>
                  <a:gd name="T65" fmla="*/ 34 h 44"/>
                  <a:gd name="T66" fmla="*/ 42 w 61"/>
                  <a:gd name="T67" fmla="*/ 36 h 44"/>
                  <a:gd name="T68" fmla="*/ 36 w 61"/>
                  <a:gd name="T69" fmla="*/ 36 h 44"/>
                  <a:gd name="T70" fmla="*/ 30 w 61"/>
                  <a:gd name="T71" fmla="*/ 40 h 44"/>
                  <a:gd name="T72" fmla="*/ 36 w 61"/>
                  <a:gd name="T73" fmla="*/ 36 h 44"/>
                  <a:gd name="T74" fmla="*/ 30 w 61"/>
                  <a:gd name="T75" fmla="*/ 36 h 44"/>
                  <a:gd name="T76" fmla="*/ 30 w 61"/>
                  <a:gd name="T77" fmla="*/ 40 h 44"/>
                  <a:gd name="T78" fmla="*/ 42 w 61"/>
                  <a:gd name="T79" fmla="*/ 40 h 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1"/>
                  <a:gd name="T121" fmla="*/ 0 h 44"/>
                  <a:gd name="T122" fmla="*/ 61 w 61"/>
                  <a:gd name="T123" fmla="*/ 44 h 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1" h="44">
                    <a:moveTo>
                      <a:pt x="42" y="40"/>
                    </a:moveTo>
                    <a:lnTo>
                      <a:pt x="36" y="44"/>
                    </a:lnTo>
                    <a:lnTo>
                      <a:pt x="44" y="42"/>
                    </a:lnTo>
                    <a:lnTo>
                      <a:pt x="51" y="42"/>
                    </a:lnTo>
                    <a:lnTo>
                      <a:pt x="57" y="38"/>
                    </a:lnTo>
                    <a:lnTo>
                      <a:pt x="59" y="34"/>
                    </a:lnTo>
                    <a:lnTo>
                      <a:pt x="61" y="30"/>
                    </a:lnTo>
                    <a:lnTo>
                      <a:pt x="59" y="27"/>
                    </a:lnTo>
                    <a:lnTo>
                      <a:pt x="57" y="23"/>
                    </a:lnTo>
                    <a:lnTo>
                      <a:pt x="53" y="19"/>
                    </a:lnTo>
                    <a:lnTo>
                      <a:pt x="47" y="15"/>
                    </a:lnTo>
                    <a:lnTo>
                      <a:pt x="44" y="11"/>
                    </a:lnTo>
                    <a:lnTo>
                      <a:pt x="36" y="8"/>
                    </a:lnTo>
                    <a:lnTo>
                      <a:pt x="30" y="6"/>
                    </a:lnTo>
                    <a:lnTo>
                      <a:pt x="23" y="2"/>
                    </a:lnTo>
                    <a:lnTo>
                      <a:pt x="15" y="0"/>
                    </a:lnTo>
                    <a:lnTo>
                      <a:pt x="8" y="0"/>
                    </a:lnTo>
                    <a:lnTo>
                      <a:pt x="0" y="0"/>
                    </a:lnTo>
                    <a:lnTo>
                      <a:pt x="0" y="6"/>
                    </a:lnTo>
                    <a:lnTo>
                      <a:pt x="6" y="8"/>
                    </a:lnTo>
                    <a:lnTo>
                      <a:pt x="11" y="8"/>
                    </a:lnTo>
                    <a:lnTo>
                      <a:pt x="17" y="10"/>
                    </a:lnTo>
                    <a:lnTo>
                      <a:pt x="23" y="11"/>
                    </a:lnTo>
                    <a:lnTo>
                      <a:pt x="28" y="15"/>
                    </a:lnTo>
                    <a:lnTo>
                      <a:pt x="34" y="17"/>
                    </a:lnTo>
                    <a:lnTo>
                      <a:pt x="40" y="21"/>
                    </a:lnTo>
                    <a:lnTo>
                      <a:pt x="44" y="23"/>
                    </a:lnTo>
                    <a:lnTo>
                      <a:pt x="45" y="27"/>
                    </a:lnTo>
                    <a:lnTo>
                      <a:pt x="47" y="29"/>
                    </a:lnTo>
                    <a:lnTo>
                      <a:pt x="49" y="30"/>
                    </a:lnTo>
                    <a:lnTo>
                      <a:pt x="47" y="32"/>
                    </a:lnTo>
                    <a:lnTo>
                      <a:pt x="47" y="34"/>
                    </a:lnTo>
                    <a:lnTo>
                      <a:pt x="45" y="34"/>
                    </a:lnTo>
                    <a:lnTo>
                      <a:pt x="42" y="36"/>
                    </a:lnTo>
                    <a:lnTo>
                      <a:pt x="36" y="36"/>
                    </a:lnTo>
                    <a:lnTo>
                      <a:pt x="30" y="40"/>
                    </a:lnTo>
                    <a:lnTo>
                      <a:pt x="36" y="36"/>
                    </a:lnTo>
                    <a:lnTo>
                      <a:pt x="30" y="36"/>
                    </a:lnTo>
                    <a:lnTo>
                      <a:pt x="30" y="40"/>
                    </a:lnTo>
                    <a:lnTo>
                      <a:pt x="42" y="40"/>
                    </a:lnTo>
                    <a:close/>
                  </a:path>
                </a:pathLst>
              </a:custGeom>
              <a:solidFill>
                <a:srgbClr val="063DE8"/>
              </a:solidFill>
              <a:ln w="9525">
                <a:noFill/>
                <a:round/>
                <a:headEnd/>
                <a:tailEnd/>
              </a:ln>
            </p:spPr>
            <p:txBody>
              <a:bodyPr/>
              <a:lstStyle/>
              <a:p>
                <a:endParaRPr lang="pt-BR"/>
              </a:p>
            </p:txBody>
          </p:sp>
          <p:sp>
            <p:nvSpPr>
              <p:cNvPr id="21924" name="Freeform 858"/>
              <p:cNvSpPr>
                <a:spLocks/>
              </p:cNvSpPr>
              <p:nvPr/>
            </p:nvSpPr>
            <p:spPr bwMode="auto">
              <a:xfrm>
                <a:off x="5109" y="1985"/>
                <a:ext cx="137" cy="21"/>
              </a:xfrm>
              <a:custGeom>
                <a:avLst/>
                <a:gdLst>
                  <a:gd name="T0" fmla="*/ 0 w 137"/>
                  <a:gd name="T1" fmla="*/ 9 h 21"/>
                  <a:gd name="T2" fmla="*/ 6 w 137"/>
                  <a:gd name="T3" fmla="*/ 13 h 21"/>
                  <a:gd name="T4" fmla="*/ 10 w 137"/>
                  <a:gd name="T5" fmla="*/ 13 h 21"/>
                  <a:gd name="T6" fmla="*/ 15 w 137"/>
                  <a:gd name="T7" fmla="*/ 15 h 21"/>
                  <a:gd name="T8" fmla="*/ 21 w 137"/>
                  <a:gd name="T9" fmla="*/ 15 h 21"/>
                  <a:gd name="T10" fmla="*/ 30 w 137"/>
                  <a:gd name="T11" fmla="*/ 17 h 21"/>
                  <a:gd name="T12" fmla="*/ 40 w 137"/>
                  <a:gd name="T13" fmla="*/ 17 h 21"/>
                  <a:gd name="T14" fmla="*/ 51 w 137"/>
                  <a:gd name="T15" fmla="*/ 19 h 21"/>
                  <a:gd name="T16" fmla="*/ 63 w 137"/>
                  <a:gd name="T17" fmla="*/ 21 h 21"/>
                  <a:gd name="T18" fmla="*/ 74 w 137"/>
                  <a:gd name="T19" fmla="*/ 21 h 21"/>
                  <a:gd name="T20" fmla="*/ 85 w 137"/>
                  <a:gd name="T21" fmla="*/ 21 h 21"/>
                  <a:gd name="T22" fmla="*/ 95 w 137"/>
                  <a:gd name="T23" fmla="*/ 21 h 21"/>
                  <a:gd name="T24" fmla="*/ 106 w 137"/>
                  <a:gd name="T25" fmla="*/ 21 h 21"/>
                  <a:gd name="T26" fmla="*/ 116 w 137"/>
                  <a:gd name="T27" fmla="*/ 19 h 21"/>
                  <a:gd name="T28" fmla="*/ 123 w 137"/>
                  <a:gd name="T29" fmla="*/ 15 h 21"/>
                  <a:gd name="T30" fmla="*/ 131 w 137"/>
                  <a:gd name="T31" fmla="*/ 11 h 21"/>
                  <a:gd name="T32" fmla="*/ 135 w 137"/>
                  <a:gd name="T33" fmla="*/ 6 h 21"/>
                  <a:gd name="T34" fmla="*/ 137 w 137"/>
                  <a:gd name="T35" fmla="*/ 0 h 21"/>
                  <a:gd name="T36" fmla="*/ 125 w 137"/>
                  <a:gd name="T37" fmla="*/ 0 h 21"/>
                  <a:gd name="T38" fmla="*/ 123 w 137"/>
                  <a:gd name="T39" fmla="*/ 4 h 21"/>
                  <a:gd name="T40" fmla="*/ 121 w 137"/>
                  <a:gd name="T41" fmla="*/ 8 h 21"/>
                  <a:gd name="T42" fmla="*/ 118 w 137"/>
                  <a:gd name="T43" fmla="*/ 11 h 21"/>
                  <a:gd name="T44" fmla="*/ 110 w 137"/>
                  <a:gd name="T45" fmla="*/ 11 h 21"/>
                  <a:gd name="T46" fmla="*/ 104 w 137"/>
                  <a:gd name="T47" fmla="*/ 13 h 21"/>
                  <a:gd name="T48" fmla="*/ 95 w 137"/>
                  <a:gd name="T49" fmla="*/ 15 h 21"/>
                  <a:gd name="T50" fmla="*/ 85 w 137"/>
                  <a:gd name="T51" fmla="*/ 15 h 21"/>
                  <a:gd name="T52" fmla="*/ 74 w 137"/>
                  <a:gd name="T53" fmla="*/ 13 h 21"/>
                  <a:gd name="T54" fmla="*/ 65 w 137"/>
                  <a:gd name="T55" fmla="*/ 13 h 21"/>
                  <a:gd name="T56" fmla="*/ 53 w 137"/>
                  <a:gd name="T57" fmla="*/ 11 h 21"/>
                  <a:gd name="T58" fmla="*/ 44 w 137"/>
                  <a:gd name="T59" fmla="*/ 11 h 21"/>
                  <a:gd name="T60" fmla="*/ 32 w 137"/>
                  <a:gd name="T61" fmla="*/ 9 h 21"/>
                  <a:gd name="T62" fmla="*/ 25 w 137"/>
                  <a:gd name="T63" fmla="*/ 8 h 21"/>
                  <a:gd name="T64" fmla="*/ 17 w 137"/>
                  <a:gd name="T65" fmla="*/ 8 h 21"/>
                  <a:gd name="T66" fmla="*/ 10 w 137"/>
                  <a:gd name="T67" fmla="*/ 6 h 21"/>
                  <a:gd name="T68" fmla="*/ 6 w 137"/>
                  <a:gd name="T69" fmla="*/ 6 h 21"/>
                  <a:gd name="T70" fmla="*/ 11 w 137"/>
                  <a:gd name="T71" fmla="*/ 9 h 21"/>
                  <a:gd name="T72" fmla="*/ 0 w 137"/>
                  <a:gd name="T73" fmla="*/ 9 h 21"/>
                  <a:gd name="T74" fmla="*/ 0 w 137"/>
                  <a:gd name="T75" fmla="*/ 13 h 21"/>
                  <a:gd name="T76" fmla="*/ 6 w 137"/>
                  <a:gd name="T77" fmla="*/ 13 h 21"/>
                  <a:gd name="T78" fmla="*/ 0 w 137"/>
                  <a:gd name="T79" fmla="*/ 9 h 2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7"/>
                  <a:gd name="T121" fmla="*/ 0 h 21"/>
                  <a:gd name="T122" fmla="*/ 137 w 137"/>
                  <a:gd name="T123" fmla="*/ 21 h 2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7" h="21">
                    <a:moveTo>
                      <a:pt x="0" y="9"/>
                    </a:moveTo>
                    <a:lnTo>
                      <a:pt x="6" y="13"/>
                    </a:lnTo>
                    <a:lnTo>
                      <a:pt x="10" y="13"/>
                    </a:lnTo>
                    <a:lnTo>
                      <a:pt x="15" y="15"/>
                    </a:lnTo>
                    <a:lnTo>
                      <a:pt x="21" y="15"/>
                    </a:lnTo>
                    <a:lnTo>
                      <a:pt x="30" y="17"/>
                    </a:lnTo>
                    <a:lnTo>
                      <a:pt x="40" y="17"/>
                    </a:lnTo>
                    <a:lnTo>
                      <a:pt x="51" y="19"/>
                    </a:lnTo>
                    <a:lnTo>
                      <a:pt x="63" y="21"/>
                    </a:lnTo>
                    <a:lnTo>
                      <a:pt x="74" y="21"/>
                    </a:lnTo>
                    <a:lnTo>
                      <a:pt x="85" y="21"/>
                    </a:lnTo>
                    <a:lnTo>
                      <a:pt x="95" y="21"/>
                    </a:lnTo>
                    <a:lnTo>
                      <a:pt x="106" y="21"/>
                    </a:lnTo>
                    <a:lnTo>
                      <a:pt x="116" y="19"/>
                    </a:lnTo>
                    <a:lnTo>
                      <a:pt x="123" y="15"/>
                    </a:lnTo>
                    <a:lnTo>
                      <a:pt x="131" y="11"/>
                    </a:lnTo>
                    <a:lnTo>
                      <a:pt x="135" y="6"/>
                    </a:lnTo>
                    <a:lnTo>
                      <a:pt x="137" y="0"/>
                    </a:lnTo>
                    <a:lnTo>
                      <a:pt x="125" y="0"/>
                    </a:lnTo>
                    <a:lnTo>
                      <a:pt x="123" y="4"/>
                    </a:lnTo>
                    <a:lnTo>
                      <a:pt x="121" y="8"/>
                    </a:lnTo>
                    <a:lnTo>
                      <a:pt x="118" y="11"/>
                    </a:lnTo>
                    <a:lnTo>
                      <a:pt x="110" y="11"/>
                    </a:lnTo>
                    <a:lnTo>
                      <a:pt x="104" y="13"/>
                    </a:lnTo>
                    <a:lnTo>
                      <a:pt x="95" y="15"/>
                    </a:lnTo>
                    <a:lnTo>
                      <a:pt x="85" y="15"/>
                    </a:lnTo>
                    <a:lnTo>
                      <a:pt x="74" y="13"/>
                    </a:lnTo>
                    <a:lnTo>
                      <a:pt x="65" y="13"/>
                    </a:lnTo>
                    <a:lnTo>
                      <a:pt x="53" y="11"/>
                    </a:lnTo>
                    <a:lnTo>
                      <a:pt x="44" y="11"/>
                    </a:lnTo>
                    <a:lnTo>
                      <a:pt x="32" y="9"/>
                    </a:lnTo>
                    <a:lnTo>
                      <a:pt x="25" y="8"/>
                    </a:lnTo>
                    <a:lnTo>
                      <a:pt x="17" y="8"/>
                    </a:lnTo>
                    <a:lnTo>
                      <a:pt x="10" y="6"/>
                    </a:lnTo>
                    <a:lnTo>
                      <a:pt x="6" y="6"/>
                    </a:lnTo>
                    <a:lnTo>
                      <a:pt x="11" y="9"/>
                    </a:lnTo>
                    <a:lnTo>
                      <a:pt x="0" y="9"/>
                    </a:lnTo>
                    <a:lnTo>
                      <a:pt x="0" y="13"/>
                    </a:lnTo>
                    <a:lnTo>
                      <a:pt x="6" y="13"/>
                    </a:lnTo>
                    <a:lnTo>
                      <a:pt x="0" y="9"/>
                    </a:lnTo>
                    <a:close/>
                  </a:path>
                </a:pathLst>
              </a:custGeom>
              <a:solidFill>
                <a:srgbClr val="063DE8"/>
              </a:solidFill>
              <a:ln w="9525">
                <a:noFill/>
                <a:round/>
                <a:headEnd/>
                <a:tailEnd/>
              </a:ln>
            </p:spPr>
            <p:txBody>
              <a:bodyPr/>
              <a:lstStyle/>
              <a:p>
                <a:endParaRPr lang="pt-BR"/>
              </a:p>
            </p:txBody>
          </p:sp>
          <p:sp>
            <p:nvSpPr>
              <p:cNvPr id="21925" name="Freeform 859"/>
              <p:cNvSpPr>
                <a:spLocks/>
              </p:cNvSpPr>
              <p:nvPr/>
            </p:nvSpPr>
            <p:spPr bwMode="auto">
              <a:xfrm>
                <a:off x="5037" y="1943"/>
                <a:ext cx="83" cy="51"/>
              </a:xfrm>
              <a:custGeom>
                <a:avLst/>
                <a:gdLst>
                  <a:gd name="T0" fmla="*/ 8 w 83"/>
                  <a:gd name="T1" fmla="*/ 8 h 51"/>
                  <a:gd name="T2" fmla="*/ 0 w 83"/>
                  <a:gd name="T3" fmla="*/ 8 h 51"/>
                  <a:gd name="T4" fmla="*/ 6 w 83"/>
                  <a:gd name="T5" fmla="*/ 10 h 51"/>
                  <a:gd name="T6" fmla="*/ 11 w 83"/>
                  <a:gd name="T7" fmla="*/ 12 h 51"/>
                  <a:gd name="T8" fmla="*/ 17 w 83"/>
                  <a:gd name="T9" fmla="*/ 13 h 51"/>
                  <a:gd name="T10" fmla="*/ 23 w 83"/>
                  <a:gd name="T11" fmla="*/ 15 h 51"/>
                  <a:gd name="T12" fmla="*/ 28 w 83"/>
                  <a:gd name="T13" fmla="*/ 19 h 51"/>
                  <a:gd name="T14" fmla="*/ 34 w 83"/>
                  <a:gd name="T15" fmla="*/ 21 h 51"/>
                  <a:gd name="T16" fmla="*/ 42 w 83"/>
                  <a:gd name="T17" fmla="*/ 23 h 51"/>
                  <a:gd name="T18" fmla="*/ 45 w 83"/>
                  <a:gd name="T19" fmla="*/ 27 h 51"/>
                  <a:gd name="T20" fmla="*/ 51 w 83"/>
                  <a:gd name="T21" fmla="*/ 29 h 51"/>
                  <a:gd name="T22" fmla="*/ 57 w 83"/>
                  <a:gd name="T23" fmla="*/ 32 h 51"/>
                  <a:gd name="T24" fmla="*/ 61 w 83"/>
                  <a:gd name="T25" fmla="*/ 34 h 51"/>
                  <a:gd name="T26" fmla="*/ 64 w 83"/>
                  <a:gd name="T27" fmla="*/ 38 h 51"/>
                  <a:gd name="T28" fmla="*/ 68 w 83"/>
                  <a:gd name="T29" fmla="*/ 42 h 51"/>
                  <a:gd name="T30" fmla="*/ 70 w 83"/>
                  <a:gd name="T31" fmla="*/ 46 h 51"/>
                  <a:gd name="T32" fmla="*/ 72 w 83"/>
                  <a:gd name="T33" fmla="*/ 48 h 51"/>
                  <a:gd name="T34" fmla="*/ 72 w 83"/>
                  <a:gd name="T35" fmla="*/ 51 h 51"/>
                  <a:gd name="T36" fmla="*/ 83 w 83"/>
                  <a:gd name="T37" fmla="*/ 51 h 51"/>
                  <a:gd name="T38" fmla="*/ 82 w 83"/>
                  <a:gd name="T39" fmla="*/ 48 h 51"/>
                  <a:gd name="T40" fmla="*/ 82 w 83"/>
                  <a:gd name="T41" fmla="*/ 42 h 51"/>
                  <a:gd name="T42" fmla="*/ 78 w 83"/>
                  <a:gd name="T43" fmla="*/ 38 h 51"/>
                  <a:gd name="T44" fmla="*/ 74 w 83"/>
                  <a:gd name="T45" fmla="*/ 34 h 51"/>
                  <a:gd name="T46" fmla="*/ 70 w 83"/>
                  <a:gd name="T47" fmla="*/ 31 h 51"/>
                  <a:gd name="T48" fmla="*/ 64 w 83"/>
                  <a:gd name="T49" fmla="*/ 27 h 51"/>
                  <a:gd name="T50" fmla="*/ 59 w 83"/>
                  <a:gd name="T51" fmla="*/ 23 h 51"/>
                  <a:gd name="T52" fmla="*/ 53 w 83"/>
                  <a:gd name="T53" fmla="*/ 21 h 51"/>
                  <a:gd name="T54" fmla="*/ 47 w 83"/>
                  <a:gd name="T55" fmla="*/ 17 h 51"/>
                  <a:gd name="T56" fmla="*/ 42 w 83"/>
                  <a:gd name="T57" fmla="*/ 13 h 51"/>
                  <a:gd name="T58" fmla="*/ 34 w 83"/>
                  <a:gd name="T59" fmla="*/ 12 h 51"/>
                  <a:gd name="T60" fmla="*/ 28 w 83"/>
                  <a:gd name="T61" fmla="*/ 10 h 51"/>
                  <a:gd name="T62" fmla="*/ 23 w 83"/>
                  <a:gd name="T63" fmla="*/ 8 h 51"/>
                  <a:gd name="T64" fmla="*/ 17 w 83"/>
                  <a:gd name="T65" fmla="*/ 6 h 51"/>
                  <a:gd name="T66" fmla="*/ 11 w 83"/>
                  <a:gd name="T67" fmla="*/ 4 h 51"/>
                  <a:gd name="T68" fmla="*/ 6 w 83"/>
                  <a:gd name="T69" fmla="*/ 2 h 51"/>
                  <a:gd name="T70" fmla="*/ 0 w 83"/>
                  <a:gd name="T71" fmla="*/ 2 h 51"/>
                  <a:gd name="T72" fmla="*/ 6 w 83"/>
                  <a:gd name="T73" fmla="*/ 2 h 51"/>
                  <a:gd name="T74" fmla="*/ 2 w 83"/>
                  <a:gd name="T75" fmla="*/ 0 h 51"/>
                  <a:gd name="T76" fmla="*/ 0 w 83"/>
                  <a:gd name="T77" fmla="*/ 2 h 51"/>
                  <a:gd name="T78" fmla="*/ 8 w 83"/>
                  <a:gd name="T79" fmla="*/ 8 h 5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3"/>
                  <a:gd name="T121" fmla="*/ 0 h 51"/>
                  <a:gd name="T122" fmla="*/ 83 w 83"/>
                  <a:gd name="T123" fmla="*/ 51 h 5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3" h="51">
                    <a:moveTo>
                      <a:pt x="8" y="8"/>
                    </a:moveTo>
                    <a:lnTo>
                      <a:pt x="0" y="8"/>
                    </a:lnTo>
                    <a:lnTo>
                      <a:pt x="6" y="10"/>
                    </a:lnTo>
                    <a:lnTo>
                      <a:pt x="11" y="12"/>
                    </a:lnTo>
                    <a:lnTo>
                      <a:pt x="17" y="13"/>
                    </a:lnTo>
                    <a:lnTo>
                      <a:pt x="23" y="15"/>
                    </a:lnTo>
                    <a:lnTo>
                      <a:pt x="28" y="19"/>
                    </a:lnTo>
                    <a:lnTo>
                      <a:pt x="34" y="21"/>
                    </a:lnTo>
                    <a:lnTo>
                      <a:pt x="42" y="23"/>
                    </a:lnTo>
                    <a:lnTo>
                      <a:pt x="45" y="27"/>
                    </a:lnTo>
                    <a:lnTo>
                      <a:pt x="51" y="29"/>
                    </a:lnTo>
                    <a:lnTo>
                      <a:pt x="57" y="32"/>
                    </a:lnTo>
                    <a:lnTo>
                      <a:pt x="61" y="34"/>
                    </a:lnTo>
                    <a:lnTo>
                      <a:pt x="64" y="38"/>
                    </a:lnTo>
                    <a:lnTo>
                      <a:pt x="68" y="42"/>
                    </a:lnTo>
                    <a:lnTo>
                      <a:pt x="70" y="46"/>
                    </a:lnTo>
                    <a:lnTo>
                      <a:pt x="72" y="48"/>
                    </a:lnTo>
                    <a:lnTo>
                      <a:pt x="72" y="51"/>
                    </a:lnTo>
                    <a:lnTo>
                      <a:pt x="83" y="51"/>
                    </a:lnTo>
                    <a:lnTo>
                      <a:pt x="82" y="48"/>
                    </a:lnTo>
                    <a:lnTo>
                      <a:pt x="82" y="42"/>
                    </a:lnTo>
                    <a:lnTo>
                      <a:pt x="78" y="38"/>
                    </a:lnTo>
                    <a:lnTo>
                      <a:pt x="74" y="34"/>
                    </a:lnTo>
                    <a:lnTo>
                      <a:pt x="70" y="31"/>
                    </a:lnTo>
                    <a:lnTo>
                      <a:pt x="64" y="27"/>
                    </a:lnTo>
                    <a:lnTo>
                      <a:pt x="59" y="23"/>
                    </a:lnTo>
                    <a:lnTo>
                      <a:pt x="53" y="21"/>
                    </a:lnTo>
                    <a:lnTo>
                      <a:pt x="47" y="17"/>
                    </a:lnTo>
                    <a:lnTo>
                      <a:pt x="42" y="13"/>
                    </a:lnTo>
                    <a:lnTo>
                      <a:pt x="34" y="12"/>
                    </a:lnTo>
                    <a:lnTo>
                      <a:pt x="28" y="10"/>
                    </a:lnTo>
                    <a:lnTo>
                      <a:pt x="23" y="8"/>
                    </a:lnTo>
                    <a:lnTo>
                      <a:pt x="17" y="6"/>
                    </a:lnTo>
                    <a:lnTo>
                      <a:pt x="11" y="4"/>
                    </a:lnTo>
                    <a:lnTo>
                      <a:pt x="6" y="2"/>
                    </a:lnTo>
                    <a:lnTo>
                      <a:pt x="0" y="2"/>
                    </a:lnTo>
                    <a:lnTo>
                      <a:pt x="6" y="2"/>
                    </a:lnTo>
                    <a:lnTo>
                      <a:pt x="2" y="0"/>
                    </a:lnTo>
                    <a:lnTo>
                      <a:pt x="0" y="2"/>
                    </a:lnTo>
                    <a:lnTo>
                      <a:pt x="8" y="8"/>
                    </a:lnTo>
                    <a:close/>
                  </a:path>
                </a:pathLst>
              </a:custGeom>
              <a:solidFill>
                <a:srgbClr val="063DE8"/>
              </a:solidFill>
              <a:ln w="9525">
                <a:noFill/>
                <a:round/>
                <a:headEnd/>
                <a:tailEnd/>
              </a:ln>
            </p:spPr>
            <p:txBody>
              <a:bodyPr/>
              <a:lstStyle/>
              <a:p>
                <a:endParaRPr lang="pt-BR"/>
              </a:p>
            </p:txBody>
          </p:sp>
          <p:sp>
            <p:nvSpPr>
              <p:cNvPr id="21926" name="Freeform 860"/>
              <p:cNvSpPr>
                <a:spLocks/>
              </p:cNvSpPr>
              <p:nvPr/>
            </p:nvSpPr>
            <p:spPr bwMode="auto">
              <a:xfrm>
                <a:off x="5022" y="1945"/>
                <a:ext cx="23" cy="89"/>
              </a:xfrm>
              <a:custGeom>
                <a:avLst/>
                <a:gdLst>
                  <a:gd name="T0" fmla="*/ 17 w 23"/>
                  <a:gd name="T1" fmla="*/ 89 h 89"/>
                  <a:gd name="T2" fmla="*/ 17 w 23"/>
                  <a:gd name="T3" fmla="*/ 87 h 89"/>
                  <a:gd name="T4" fmla="*/ 17 w 23"/>
                  <a:gd name="T5" fmla="*/ 84 h 89"/>
                  <a:gd name="T6" fmla="*/ 17 w 23"/>
                  <a:gd name="T7" fmla="*/ 78 h 89"/>
                  <a:gd name="T8" fmla="*/ 17 w 23"/>
                  <a:gd name="T9" fmla="*/ 72 h 89"/>
                  <a:gd name="T10" fmla="*/ 15 w 23"/>
                  <a:gd name="T11" fmla="*/ 66 h 89"/>
                  <a:gd name="T12" fmla="*/ 13 w 23"/>
                  <a:gd name="T13" fmla="*/ 61 h 89"/>
                  <a:gd name="T14" fmla="*/ 13 w 23"/>
                  <a:gd name="T15" fmla="*/ 55 h 89"/>
                  <a:gd name="T16" fmla="*/ 11 w 23"/>
                  <a:gd name="T17" fmla="*/ 49 h 89"/>
                  <a:gd name="T18" fmla="*/ 11 w 23"/>
                  <a:gd name="T19" fmla="*/ 44 h 89"/>
                  <a:gd name="T20" fmla="*/ 11 w 23"/>
                  <a:gd name="T21" fmla="*/ 38 h 89"/>
                  <a:gd name="T22" fmla="*/ 11 w 23"/>
                  <a:gd name="T23" fmla="*/ 30 h 89"/>
                  <a:gd name="T24" fmla="*/ 11 w 23"/>
                  <a:gd name="T25" fmla="*/ 27 h 89"/>
                  <a:gd name="T26" fmla="*/ 13 w 23"/>
                  <a:gd name="T27" fmla="*/ 21 h 89"/>
                  <a:gd name="T28" fmla="*/ 13 w 23"/>
                  <a:gd name="T29" fmla="*/ 17 h 89"/>
                  <a:gd name="T30" fmla="*/ 17 w 23"/>
                  <a:gd name="T31" fmla="*/ 11 h 89"/>
                  <a:gd name="T32" fmla="*/ 19 w 23"/>
                  <a:gd name="T33" fmla="*/ 8 h 89"/>
                  <a:gd name="T34" fmla="*/ 23 w 23"/>
                  <a:gd name="T35" fmla="*/ 6 h 89"/>
                  <a:gd name="T36" fmla="*/ 15 w 23"/>
                  <a:gd name="T37" fmla="*/ 0 h 89"/>
                  <a:gd name="T38" fmla="*/ 9 w 23"/>
                  <a:gd name="T39" fmla="*/ 4 h 89"/>
                  <a:gd name="T40" fmla="*/ 5 w 23"/>
                  <a:gd name="T41" fmla="*/ 10 h 89"/>
                  <a:gd name="T42" fmla="*/ 2 w 23"/>
                  <a:gd name="T43" fmla="*/ 15 h 89"/>
                  <a:gd name="T44" fmla="*/ 2 w 23"/>
                  <a:gd name="T45" fmla="*/ 19 h 89"/>
                  <a:gd name="T46" fmla="*/ 0 w 23"/>
                  <a:gd name="T47" fmla="*/ 25 h 89"/>
                  <a:gd name="T48" fmla="*/ 0 w 23"/>
                  <a:gd name="T49" fmla="*/ 30 h 89"/>
                  <a:gd name="T50" fmla="*/ 0 w 23"/>
                  <a:gd name="T51" fmla="*/ 38 h 89"/>
                  <a:gd name="T52" fmla="*/ 0 w 23"/>
                  <a:gd name="T53" fmla="*/ 44 h 89"/>
                  <a:gd name="T54" fmla="*/ 0 w 23"/>
                  <a:gd name="T55" fmla="*/ 49 h 89"/>
                  <a:gd name="T56" fmla="*/ 2 w 23"/>
                  <a:gd name="T57" fmla="*/ 55 h 89"/>
                  <a:gd name="T58" fmla="*/ 2 w 23"/>
                  <a:gd name="T59" fmla="*/ 63 h 89"/>
                  <a:gd name="T60" fmla="*/ 4 w 23"/>
                  <a:gd name="T61" fmla="*/ 68 h 89"/>
                  <a:gd name="T62" fmla="*/ 5 w 23"/>
                  <a:gd name="T63" fmla="*/ 74 h 89"/>
                  <a:gd name="T64" fmla="*/ 5 w 23"/>
                  <a:gd name="T65" fmla="*/ 78 h 89"/>
                  <a:gd name="T66" fmla="*/ 5 w 23"/>
                  <a:gd name="T67" fmla="*/ 84 h 89"/>
                  <a:gd name="T68" fmla="*/ 5 w 23"/>
                  <a:gd name="T69" fmla="*/ 87 h 89"/>
                  <a:gd name="T70" fmla="*/ 7 w 23"/>
                  <a:gd name="T71" fmla="*/ 85 h 89"/>
                  <a:gd name="T72" fmla="*/ 17 w 23"/>
                  <a:gd name="T73" fmla="*/ 89 h 89"/>
                  <a:gd name="T74" fmla="*/ 17 w 23"/>
                  <a:gd name="T75" fmla="*/ 89 h 89"/>
                  <a:gd name="T76" fmla="*/ 17 w 23"/>
                  <a:gd name="T77" fmla="*/ 87 h 89"/>
                  <a:gd name="T78" fmla="*/ 17 w 23"/>
                  <a:gd name="T79" fmla="*/ 89 h 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
                  <a:gd name="T121" fmla="*/ 0 h 89"/>
                  <a:gd name="T122" fmla="*/ 23 w 23"/>
                  <a:gd name="T123" fmla="*/ 89 h 8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 h="89">
                    <a:moveTo>
                      <a:pt x="17" y="89"/>
                    </a:moveTo>
                    <a:lnTo>
                      <a:pt x="17" y="87"/>
                    </a:lnTo>
                    <a:lnTo>
                      <a:pt x="17" y="84"/>
                    </a:lnTo>
                    <a:lnTo>
                      <a:pt x="17" y="78"/>
                    </a:lnTo>
                    <a:lnTo>
                      <a:pt x="17" y="72"/>
                    </a:lnTo>
                    <a:lnTo>
                      <a:pt x="15" y="66"/>
                    </a:lnTo>
                    <a:lnTo>
                      <a:pt x="13" y="61"/>
                    </a:lnTo>
                    <a:lnTo>
                      <a:pt x="13" y="55"/>
                    </a:lnTo>
                    <a:lnTo>
                      <a:pt x="11" y="49"/>
                    </a:lnTo>
                    <a:lnTo>
                      <a:pt x="11" y="44"/>
                    </a:lnTo>
                    <a:lnTo>
                      <a:pt x="11" y="38"/>
                    </a:lnTo>
                    <a:lnTo>
                      <a:pt x="11" y="30"/>
                    </a:lnTo>
                    <a:lnTo>
                      <a:pt x="11" y="27"/>
                    </a:lnTo>
                    <a:lnTo>
                      <a:pt x="13" y="21"/>
                    </a:lnTo>
                    <a:lnTo>
                      <a:pt x="13" y="17"/>
                    </a:lnTo>
                    <a:lnTo>
                      <a:pt x="17" y="11"/>
                    </a:lnTo>
                    <a:lnTo>
                      <a:pt x="19" y="8"/>
                    </a:lnTo>
                    <a:lnTo>
                      <a:pt x="23" y="6"/>
                    </a:lnTo>
                    <a:lnTo>
                      <a:pt x="15" y="0"/>
                    </a:lnTo>
                    <a:lnTo>
                      <a:pt x="9" y="4"/>
                    </a:lnTo>
                    <a:lnTo>
                      <a:pt x="5" y="10"/>
                    </a:lnTo>
                    <a:lnTo>
                      <a:pt x="2" y="15"/>
                    </a:lnTo>
                    <a:lnTo>
                      <a:pt x="2" y="19"/>
                    </a:lnTo>
                    <a:lnTo>
                      <a:pt x="0" y="25"/>
                    </a:lnTo>
                    <a:lnTo>
                      <a:pt x="0" y="30"/>
                    </a:lnTo>
                    <a:lnTo>
                      <a:pt x="0" y="38"/>
                    </a:lnTo>
                    <a:lnTo>
                      <a:pt x="0" y="44"/>
                    </a:lnTo>
                    <a:lnTo>
                      <a:pt x="0" y="49"/>
                    </a:lnTo>
                    <a:lnTo>
                      <a:pt x="2" y="55"/>
                    </a:lnTo>
                    <a:lnTo>
                      <a:pt x="2" y="63"/>
                    </a:lnTo>
                    <a:lnTo>
                      <a:pt x="4" y="68"/>
                    </a:lnTo>
                    <a:lnTo>
                      <a:pt x="5" y="74"/>
                    </a:lnTo>
                    <a:lnTo>
                      <a:pt x="5" y="78"/>
                    </a:lnTo>
                    <a:lnTo>
                      <a:pt x="5" y="84"/>
                    </a:lnTo>
                    <a:lnTo>
                      <a:pt x="5" y="87"/>
                    </a:lnTo>
                    <a:lnTo>
                      <a:pt x="7" y="85"/>
                    </a:lnTo>
                    <a:lnTo>
                      <a:pt x="17" y="89"/>
                    </a:lnTo>
                    <a:lnTo>
                      <a:pt x="17" y="87"/>
                    </a:lnTo>
                    <a:lnTo>
                      <a:pt x="17" y="89"/>
                    </a:lnTo>
                    <a:close/>
                  </a:path>
                </a:pathLst>
              </a:custGeom>
              <a:solidFill>
                <a:srgbClr val="063DE8"/>
              </a:solidFill>
              <a:ln w="9525">
                <a:noFill/>
                <a:round/>
                <a:headEnd/>
                <a:tailEnd/>
              </a:ln>
            </p:spPr>
            <p:txBody>
              <a:bodyPr/>
              <a:lstStyle/>
              <a:p>
                <a:endParaRPr lang="pt-BR"/>
              </a:p>
            </p:txBody>
          </p:sp>
          <p:sp>
            <p:nvSpPr>
              <p:cNvPr id="21927" name="Freeform 861"/>
              <p:cNvSpPr>
                <a:spLocks/>
              </p:cNvSpPr>
              <p:nvPr/>
            </p:nvSpPr>
            <p:spPr bwMode="auto">
              <a:xfrm>
                <a:off x="5027" y="2030"/>
                <a:ext cx="12" cy="10"/>
              </a:xfrm>
              <a:custGeom>
                <a:avLst/>
                <a:gdLst>
                  <a:gd name="T0" fmla="*/ 4 w 12"/>
                  <a:gd name="T1" fmla="*/ 10 h 10"/>
                  <a:gd name="T2" fmla="*/ 8 w 12"/>
                  <a:gd name="T3" fmla="*/ 8 h 10"/>
                  <a:gd name="T4" fmla="*/ 12 w 12"/>
                  <a:gd name="T5" fmla="*/ 6 h 10"/>
                  <a:gd name="T6" fmla="*/ 2 w 12"/>
                  <a:gd name="T7" fmla="*/ 0 h 10"/>
                  <a:gd name="T8" fmla="*/ 0 w 12"/>
                  <a:gd name="T9" fmla="*/ 2 h 10"/>
                  <a:gd name="T10" fmla="*/ 4 w 12"/>
                  <a:gd name="T11" fmla="*/ 2 h 10"/>
                  <a:gd name="T12" fmla="*/ 4 w 12"/>
                  <a:gd name="T13" fmla="*/ 10 h 10"/>
                  <a:gd name="T14" fmla="*/ 6 w 12"/>
                  <a:gd name="T15" fmla="*/ 8 h 10"/>
                  <a:gd name="T16" fmla="*/ 8 w 12"/>
                  <a:gd name="T17" fmla="*/ 8 h 10"/>
                  <a:gd name="T18" fmla="*/ 4 w 12"/>
                  <a:gd name="T19" fmla="*/ 1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0"/>
                  <a:gd name="T32" fmla="*/ 12 w 12"/>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0">
                    <a:moveTo>
                      <a:pt x="4" y="10"/>
                    </a:moveTo>
                    <a:lnTo>
                      <a:pt x="8" y="8"/>
                    </a:lnTo>
                    <a:lnTo>
                      <a:pt x="12" y="6"/>
                    </a:lnTo>
                    <a:lnTo>
                      <a:pt x="2" y="0"/>
                    </a:lnTo>
                    <a:lnTo>
                      <a:pt x="0" y="2"/>
                    </a:lnTo>
                    <a:lnTo>
                      <a:pt x="4" y="2"/>
                    </a:lnTo>
                    <a:lnTo>
                      <a:pt x="4" y="10"/>
                    </a:lnTo>
                    <a:lnTo>
                      <a:pt x="6" y="8"/>
                    </a:lnTo>
                    <a:lnTo>
                      <a:pt x="8" y="8"/>
                    </a:lnTo>
                    <a:lnTo>
                      <a:pt x="4" y="10"/>
                    </a:lnTo>
                    <a:close/>
                  </a:path>
                </a:pathLst>
              </a:custGeom>
              <a:solidFill>
                <a:srgbClr val="063DE8"/>
              </a:solidFill>
              <a:ln w="9525">
                <a:noFill/>
                <a:round/>
                <a:headEnd/>
                <a:tailEnd/>
              </a:ln>
            </p:spPr>
            <p:txBody>
              <a:bodyPr/>
              <a:lstStyle/>
              <a:p>
                <a:endParaRPr lang="pt-BR"/>
              </a:p>
            </p:txBody>
          </p:sp>
          <p:sp>
            <p:nvSpPr>
              <p:cNvPr id="21928" name="Freeform 862"/>
              <p:cNvSpPr>
                <a:spLocks/>
              </p:cNvSpPr>
              <p:nvPr/>
            </p:nvSpPr>
            <p:spPr bwMode="auto">
              <a:xfrm>
                <a:off x="4946" y="2030"/>
                <a:ext cx="85" cy="29"/>
              </a:xfrm>
              <a:custGeom>
                <a:avLst/>
                <a:gdLst>
                  <a:gd name="T0" fmla="*/ 0 w 85"/>
                  <a:gd name="T1" fmla="*/ 29 h 29"/>
                  <a:gd name="T2" fmla="*/ 0 w 85"/>
                  <a:gd name="T3" fmla="*/ 29 h 29"/>
                  <a:gd name="T4" fmla="*/ 6 w 85"/>
                  <a:gd name="T5" fmla="*/ 29 h 29"/>
                  <a:gd name="T6" fmla="*/ 11 w 85"/>
                  <a:gd name="T7" fmla="*/ 29 h 29"/>
                  <a:gd name="T8" fmla="*/ 17 w 85"/>
                  <a:gd name="T9" fmla="*/ 27 h 29"/>
                  <a:gd name="T10" fmla="*/ 23 w 85"/>
                  <a:gd name="T11" fmla="*/ 27 h 29"/>
                  <a:gd name="T12" fmla="*/ 30 w 85"/>
                  <a:gd name="T13" fmla="*/ 25 h 29"/>
                  <a:gd name="T14" fmla="*/ 36 w 85"/>
                  <a:gd name="T15" fmla="*/ 23 h 29"/>
                  <a:gd name="T16" fmla="*/ 42 w 85"/>
                  <a:gd name="T17" fmla="*/ 21 h 29"/>
                  <a:gd name="T18" fmla="*/ 47 w 85"/>
                  <a:gd name="T19" fmla="*/ 19 h 29"/>
                  <a:gd name="T20" fmla="*/ 53 w 85"/>
                  <a:gd name="T21" fmla="*/ 18 h 29"/>
                  <a:gd name="T22" fmla="*/ 59 w 85"/>
                  <a:gd name="T23" fmla="*/ 16 h 29"/>
                  <a:gd name="T24" fmla="*/ 64 w 85"/>
                  <a:gd name="T25" fmla="*/ 14 h 29"/>
                  <a:gd name="T26" fmla="*/ 68 w 85"/>
                  <a:gd name="T27" fmla="*/ 12 h 29"/>
                  <a:gd name="T28" fmla="*/ 74 w 85"/>
                  <a:gd name="T29" fmla="*/ 10 h 29"/>
                  <a:gd name="T30" fmla="*/ 78 w 85"/>
                  <a:gd name="T31" fmla="*/ 10 h 29"/>
                  <a:gd name="T32" fmla="*/ 81 w 85"/>
                  <a:gd name="T33" fmla="*/ 8 h 29"/>
                  <a:gd name="T34" fmla="*/ 85 w 85"/>
                  <a:gd name="T35" fmla="*/ 8 h 29"/>
                  <a:gd name="T36" fmla="*/ 85 w 85"/>
                  <a:gd name="T37" fmla="*/ 0 h 29"/>
                  <a:gd name="T38" fmla="*/ 80 w 85"/>
                  <a:gd name="T39" fmla="*/ 2 h 29"/>
                  <a:gd name="T40" fmla="*/ 76 w 85"/>
                  <a:gd name="T41" fmla="*/ 2 h 29"/>
                  <a:gd name="T42" fmla="*/ 70 w 85"/>
                  <a:gd name="T43" fmla="*/ 4 h 29"/>
                  <a:gd name="T44" fmla="*/ 64 w 85"/>
                  <a:gd name="T45" fmla="*/ 4 h 29"/>
                  <a:gd name="T46" fmla="*/ 59 w 85"/>
                  <a:gd name="T47" fmla="*/ 6 h 29"/>
                  <a:gd name="T48" fmla="*/ 53 w 85"/>
                  <a:gd name="T49" fmla="*/ 8 h 29"/>
                  <a:gd name="T50" fmla="*/ 47 w 85"/>
                  <a:gd name="T51" fmla="*/ 10 h 29"/>
                  <a:gd name="T52" fmla="*/ 42 w 85"/>
                  <a:gd name="T53" fmla="*/ 14 h 29"/>
                  <a:gd name="T54" fmla="*/ 36 w 85"/>
                  <a:gd name="T55" fmla="*/ 14 h 29"/>
                  <a:gd name="T56" fmla="*/ 30 w 85"/>
                  <a:gd name="T57" fmla="*/ 16 h 29"/>
                  <a:gd name="T58" fmla="*/ 24 w 85"/>
                  <a:gd name="T59" fmla="*/ 18 h 29"/>
                  <a:gd name="T60" fmla="*/ 19 w 85"/>
                  <a:gd name="T61" fmla="*/ 19 h 29"/>
                  <a:gd name="T62" fmla="*/ 15 w 85"/>
                  <a:gd name="T63" fmla="*/ 21 h 29"/>
                  <a:gd name="T64" fmla="*/ 9 w 85"/>
                  <a:gd name="T65" fmla="*/ 21 h 29"/>
                  <a:gd name="T66" fmla="*/ 6 w 85"/>
                  <a:gd name="T67" fmla="*/ 21 h 29"/>
                  <a:gd name="T68" fmla="*/ 4 w 85"/>
                  <a:gd name="T69" fmla="*/ 21 h 29"/>
                  <a:gd name="T70" fmla="*/ 0 w 85"/>
                  <a:gd name="T71" fmla="*/ 29 h 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5"/>
                  <a:gd name="T109" fmla="*/ 0 h 29"/>
                  <a:gd name="T110" fmla="*/ 85 w 85"/>
                  <a:gd name="T111" fmla="*/ 29 h 2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5" h="29">
                    <a:moveTo>
                      <a:pt x="0" y="29"/>
                    </a:moveTo>
                    <a:lnTo>
                      <a:pt x="0" y="29"/>
                    </a:lnTo>
                    <a:lnTo>
                      <a:pt x="6" y="29"/>
                    </a:lnTo>
                    <a:lnTo>
                      <a:pt x="11" y="29"/>
                    </a:lnTo>
                    <a:lnTo>
                      <a:pt x="17" y="27"/>
                    </a:lnTo>
                    <a:lnTo>
                      <a:pt x="23" y="27"/>
                    </a:lnTo>
                    <a:lnTo>
                      <a:pt x="30" y="25"/>
                    </a:lnTo>
                    <a:lnTo>
                      <a:pt x="36" y="23"/>
                    </a:lnTo>
                    <a:lnTo>
                      <a:pt x="42" y="21"/>
                    </a:lnTo>
                    <a:lnTo>
                      <a:pt x="47" y="19"/>
                    </a:lnTo>
                    <a:lnTo>
                      <a:pt x="53" y="18"/>
                    </a:lnTo>
                    <a:lnTo>
                      <a:pt x="59" y="16"/>
                    </a:lnTo>
                    <a:lnTo>
                      <a:pt x="64" y="14"/>
                    </a:lnTo>
                    <a:lnTo>
                      <a:pt x="68" y="12"/>
                    </a:lnTo>
                    <a:lnTo>
                      <a:pt x="74" y="10"/>
                    </a:lnTo>
                    <a:lnTo>
                      <a:pt x="78" y="10"/>
                    </a:lnTo>
                    <a:lnTo>
                      <a:pt x="81" y="8"/>
                    </a:lnTo>
                    <a:lnTo>
                      <a:pt x="85" y="8"/>
                    </a:lnTo>
                    <a:lnTo>
                      <a:pt x="85" y="0"/>
                    </a:lnTo>
                    <a:lnTo>
                      <a:pt x="80" y="2"/>
                    </a:lnTo>
                    <a:lnTo>
                      <a:pt x="76" y="2"/>
                    </a:lnTo>
                    <a:lnTo>
                      <a:pt x="70" y="4"/>
                    </a:lnTo>
                    <a:lnTo>
                      <a:pt x="64" y="4"/>
                    </a:lnTo>
                    <a:lnTo>
                      <a:pt x="59" y="6"/>
                    </a:lnTo>
                    <a:lnTo>
                      <a:pt x="53" y="8"/>
                    </a:lnTo>
                    <a:lnTo>
                      <a:pt x="47" y="10"/>
                    </a:lnTo>
                    <a:lnTo>
                      <a:pt x="42" y="14"/>
                    </a:lnTo>
                    <a:lnTo>
                      <a:pt x="36" y="14"/>
                    </a:lnTo>
                    <a:lnTo>
                      <a:pt x="30" y="16"/>
                    </a:lnTo>
                    <a:lnTo>
                      <a:pt x="24" y="18"/>
                    </a:lnTo>
                    <a:lnTo>
                      <a:pt x="19" y="19"/>
                    </a:lnTo>
                    <a:lnTo>
                      <a:pt x="15" y="21"/>
                    </a:lnTo>
                    <a:lnTo>
                      <a:pt x="9" y="21"/>
                    </a:lnTo>
                    <a:lnTo>
                      <a:pt x="6" y="21"/>
                    </a:lnTo>
                    <a:lnTo>
                      <a:pt x="4" y="21"/>
                    </a:lnTo>
                    <a:lnTo>
                      <a:pt x="0" y="29"/>
                    </a:lnTo>
                    <a:close/>
                  </a:path>
                </a:pathLst>
              </a:custGeom>
              <a:solidFill>
                <a:srgbClr val="063DE8"/>
              </a:solidFill>
              <a:ln w="9525">
                <a:noFill/>
                <a:round/>
                <a:headEnd/>
                <a:tailEnd/>
              </a:ln>
            </p:spPr>
            <p:txBody>
              <a:bodyPr/>
              <a:lstStyle/>
              <a:p>
                <a:endParaRPr lang="pt-BR"/>
              </a:p>
            </p:txBody>
          </p:sp>
          <p:sp>
            <p:nvSpPr>
              <p:cNvPr id="21929" name="Freeform 863"/>
              <p:cNvSpPr>
                <a:spLocks/>
              </p:cNvSpPr>
              <p:nvPr/>
            </p:nvSpPr>
            <p:spPr bwMode="auto">
              <a:xfrm>
                <a:off x="4813" y="2010"/>
                <a:ext cx="135" cy="49"/>
              </a:xfrm>
              <a:custGeom>
                <a:avLst/>
                <a:gdLst>
                  <a:gd name="T0" fmla="*/ 0 w 135"/>
                  <a:gd name="T1" fmla="*/ 1 h 49"/>
                  <a:gd name="T2" fmla="*/ 0 w 135"/>
                  <a:gd name="T3" fmla="*/ 3 h 49"/>
                  <a:gd name="T4" fmla="*/ 6 w 135"/>
                  <a:gd name="T5" fmla="*/ 9 h 49"/>
                  <a:gd name="T6" fmla="*/ 13 w 135"/>
                  <a:gd name="T7" fmla="*/ 13 h 49"/>
                  <a:gd name="T8" fmla="*/ 19 w 135"/>
                  <a:gd name="T9" fmla="*/ 19 h 49"/>
                  <a:gd name="T10" fmla="*/ 27 w 135"/>
                  <a:gd name="T11" fmla="*/ 22 h 49"/>
                  <a:gd name="T12" fmla="*/ 34 w 135"/>
                  <a:gd name="T13" fmla="*/ 26 h 49"/>
                  <a:gd name="T14" fmla="*/ 44 w 135"/>
                  <a:gd name="T15" fmla="*/ 30 h 49"/>
                  <a:gd name="T16" fmla="*/ 53 w 135"/>
                  <a:gd name="T17" fmla="*/ 34 h 49"/>
                  <a:gd name="T18" fmla="*/ 63 w 135"/>
                  <a:gd name="T19" fmla="*/ 36 h 49"/>
                  <a:gd name="T20" fmla="*/ 70 w 135"/>
                  <a:gd name="T21" fmla="*/ 38 h 49"/>
                  <a:gd name="T22" fmla="*/ 80 w 135"/>
                  <a:gd name="T23" fmla="*/ 41 h 49"/>
                  <a:gd name="T24" fmla="*/ 89 w 135"/>
                  <a:gd name="T25" fmla="*/ 43 h 49"/>
                  <a:gd name="T26" fmla="*/ 99 w 135"/>
                  <a:gd name="T27" fmla="*/ 43 h 49"/>
                  <a:gd name="T28" fmla="*/ 108 w 135"/>
                  <a:gd name="T29" fmla="*/ 45 h 49"/>
                  <a:gd name="T30" fmla="*/ 118 w 135"/>
                  <a:gd name="T31" fmla="*/ 47 h 49"/>
                  <a:gd name="T32" fmla="*/ 125 w 135"/>
                  <a:gd name="T33" fmla="*/ 47 h 49"/>
                  <a:gd name="T34" fmla="*/ 133 w 135"/>
                  <a:gd name="T35" fmla="*/ 49 h 49"/>
                  <a:gd name="T36" fmla="*/ 135 w 135"/>
                  <a:gd name="T37" fmla="*/ 41 h 49"/>
                  <a:gd name="T38" fmla="*/ 127 w 135"/>
                  <a:gd name="T39" fmla="*/ 41 h 49"/>
                  <a:gd name="T40" fmla="*/ 120 w 135"/>
                  <a:gd name="T41" fmla="*/ 39 h 49"/>
                  <a:gd name="T42" fmla="*/ 110 w 135"/>
                  <a:gd name="T43" fmla="*/ 38 h 49"/>
                  <a:gd name="T44" fmla="*/ 102 w 135"/>
                  <a:gd name="T45" fmla="*/ 38 h 49"/>
                  <a:gd name="T46" fmla="*/ 93 w 135"/>
                  <a:gd name="T47" fmla="*/ 36 h 49"/>
                  <a:gd name="T48" fmla="*/ 83 w 135"/>
                  <a:gd name="T49" fmla="*/ 34 h 49"/>
                  <a:gd name="T50" fmla="*/ 76 w 135"/>
                  <a:gd name="T51" fmla="*/ 32 h 49"/>
                  <a:gd name="T52" fmla="*/ 66 w 135"/>
                  <a:gd name="T53" fmla="*/ 30 h 49"/>
                  <a:gd name="T54" fmla="*/ 59 w 135"/>
                  <a:gd name="T55" fmla="*/ 26 h 49"/>
                  <a:gd name="T56" fmla="*/ 49 w 135"/>
                  <a:gd name="T57" fmla="*/ 24 h 49"/>
                  <a:gd name="T58" fmla="*/ 42 w 135"/>
                  <a:gd name="T59" fmla="*/ 20 h 49"/>
                  <a:gd name="T60" fmla="*/ 34 w 135"/>
                  <a:gd name="T61" fmla="*/ 17 h 49"/>
                  <a:gd name="T62" fmla="*/ 27 w 135"/>
                  <a:gd name="T63" fmla="*/ 13 h 49"/>
                  <a:gd name="T64" fmla="*/ 21 w 135"/>
                  <a:gd name="T65" fmla="*/ 9 h 49"/>
                  <a:gd name="T66" fmla="*/ 15 w 135"/>
                  <a:gd name="T67" fmla="*/ 3 h 49"/>
                  <a:gd name="T68" fmla="*/ 11 w 135"/>
                  <a:gd name="T69" fmla="*/ 0 h 49"/>
                  <a:gd name="T70" fmla="*/ 11 w 135"/>
                  <a:gd name="T71" fmla="*/ 1 h 49"/>
                  <a:gd name="T72" fmla="*/ 0 w 135"/>
                  <a:gd name="T73" fmla="*/ 1 h 49"/>
                  <a:gd name="T74" fmla="*/ 0 w 135"/>
                  <a:gd name="T75" fmla="*/ 1 h 49"/>
                  <a:gd name="T76" fmla="*/ 0 w 135"/>
                  <a:gd name="T77" fmla="*/ 3 h 49"/>
                  <a:gd name="T78" fmla="*/ 0 w 135"/>
                  <a:gd name="T79" fmla="*/ 1 h 4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5"/>
                  <a:gd name="T121" fmla="*/ 0 h 49"/>
                  <a:gd name="T122" fmla="*/ 135 w 135"/>
                  <a:gd name="T123" fmla="*/ 49 h 4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5" h="49">
                    <a:moveTo>
                      <a:pt x="0" y="1"/>
                    </a:moveTo>
                    <a:lnTo>
                      <a:pt x="0" y="3"/>
                    </a:lnTo>
                    <a:lnTo>
                      <a:pt x="6" y="9"/>
                    </a:lnTo>
                    <a:lnTo>
                      <a:pt x="13" y="13"/>
                    </a:lnTo>
                    <a:lnTo>
                      <a:pt x="19" y="19"/>
                    </a:lnTo>
                    <a:lnTo>
                      <a:pt x="27" y="22"/>
                    </a:lnTo>
                    <a:lnTo>
                      <a:pt x="34" y="26"/>
                    </a:lnTo>
                    <a:lnTo>
                      <a:pt x="44" y="30"/>
                    </a:lnTo>
                    <a:lnTo>
                      <a:pt x="53" y="34"/>
                    </a:lnTo>
                    <a:lnTo>
                      <a:pt x="63" y="36"/>
                    </a:lnTo>
                    <a:lnTo>
                      <a:pt x="70" y="38"/>
                    </a:lnTo>
                    <a:lnTo>
                      <a:pt x="80" y="41"/>
                    </a:lnTo>
                    <a:lnTo>
                      <a:pt x="89" y="43"/>
                    </a:lnTo>
                    <a:lnTo>
                      <a:pt x="99" y="43"/>
                    </a:lnTo>
                    <a:lnTo>
                      <a:pt x="108" y="45"/>
                    </a:lnTo>
                    <a:lnTo>
                      <a:pt x="118" y="47"/>
                    </a:lnTo>
                    <a:lnTo>
                      <a:pt x="125" y="47"/>
                    </a:lnTo>
                    <a:lnTo>
                      <a:pt x="133" y="49"/>
                    </a:lnTo>
                    <a:lnTo>
                      <a:pt x="135" y="41"/>
                    </a:lnTo>
                    <a:lnTo>
                      <a:pt x="127" y="41"/>
                    </a:lnTo>
                    <a:lnTo>
                      <a:pt x="120" y="39"/>
                    </a:lnTo>
                    <a:lnTo>
                      <a:pt x="110" y="38"/>
                    </a:lnTo>
                    <a:lnTo>
                      <a:pt x="102" y="38"/>
                    </a:lnTo>
                    <a:lnTo>
                      <a:pt x="93" y="36"/>
                    </a:lnTo>
                    <a:lnTo>
                      <a:pt x="83" y="34"/>
                    </a:lnTo>
                    <a:lnTo>
                      <a:pt x="76" y="32"/>
                    </a:lnTo>
                    <a:lnTo>
                      <a:pt x="66" y="30"/>
                    </a:lnTo>
                    <a:lnTo>
                      <a:pt x="59" y="26"/>
                    </a:lnTo>
                    <a:lnTo>
                      <a:pt x="49" y="24"/>
                    </a:lnTo>
                    <a:lnTo>
                      <a:pt x="42" y="20"/>
                    </a:lnTo>
                    <a:lnTo>
                      <a:pt x="34" y="17"/>
                    </a:lnTo>
                    <a:lnTo>
                      <a:pt x="27" y="13"/>
                    </a:lnTo>
                    <a:lnTo>
                      <a:pt x="21" y="9"/>
                    </a:lnTo>
                    <a:lnTo>
                      <a:pt x="15" y="3"/>
                    </a:lnTo>
                    <a:lnTo>
                      <a:pt x="11" y="0"/>
                    </a:lnTo>
                    <a:lnTo>
                      <a:pt x="11" y="1"/>
                    </a:lnTo>
                    <a:lnTo>
                      <a:pt x="0" y="1"/>
                    </a:lnTo>
                    <a:lnTo>
                      <a:pt x="0" y="3"/>
                    </a:lnTo>
                    <a:lnTo>
                      <a:pt x="0" y="1"/>
                    </a:lnTo>
                    <a:close/>
                  </a:path>
                </a:pathLst>
              </a:custGeom>
              <a:solidFill>
                <a:srgbClr val="063DE8"/>
              </a:solidFill>
              <a:ln w="9525">
                <a:noFill/>
                <a:round/>
                <a:headEnd/>
                <a:tailEnd/>
              </a:ln>
            </p:spPr>
            <p:txBody>
              <a:bodyPr/>
              <a:lstStyle/>
              <a:p>
                <a:endParaRPr lang="pt-BR"/>
              </a:p>
            </p:txBody>
          </p:sp>
          <p:sp>
            <p:nvSpPr>
              <p:cNvPr id="21930" name="Freeform 864"/>
              <p:cNvSpPr>
                <a:spLocks/>
              </p:cNvSpPr>
              <p:nvPr/>
            </p:nvSpPr>
            <p:spPr bwMode="auto">
              <a:xfrm>
                <a:off x="4805" y="2002"/>
                <a:ext cx="19" cy="9"/>
              </a:xfrm>
              <a:custGeom>
                <a:avLst/>
                <a:gdLst>
                  <a:gd name="T0" fmla="*/ 0 w 19"/>
                  <a:gd name="T1" fmla="*/ 4 h 9"/>
                  <a:gd name="T2" fmla="*/ 8 w 19"/>
                  <a:gd name="T3" fmla="*/ 6 h 9"/>
                  <a:gd name="T4" fmla="*/ 6 w 19"/>
                  <a:gd name="T5" fmla="*/ 6 h 9"/>
                  <a:gd name="T6" fmla="*/ 8 w 19"/>
                  <a:gd name="T7" fmla="*/ 8 h 9"/>
                  <a:gd name="T8" fmla="*/ 8 w 19"/>
                  <a:gd name="T9" fmla="*/ 8 h 9"/>
                  <a:gd name="T10" fmla="*/ 8 w 19"/>
                  <a:gd name="T11" fmla="*/ 9 h 9"/>
                  <a:gd name="T12" fmla="*/ 19 w 19"/>
                  <a:gd name="T13" fmla="*/ 9 h 9"/>
                  <a:gd name="T14" fmla="*/ 19 w 19"/>
                  <a:gd name="T15" fmla="*/ 6 h 9"/>
                  <a:gd name="T16" fmla="*/ 17 w 19"/>
                  <a:gd name="T17" fmla="*/ 4 h 9"/>
                  <a:gd name="T18" fmla="*/ 14 w 19"/>
                  <a:gd name="T19" fmla="*/ 2 h 9"/>
                  <a:gd name="T20" fmla="*/ 8 w 19"/>
                  <a:gd name="T21" fmla="*/ 0 h 9"/>
                  <a:gd name="T22" fmla="*/ 14 w 19"/>
                  <a:gd name="T23" fmla="*/ 4 h 9"/>
                  <a:gd name="T24" fmla="*/ 0 w 19"/>
                  <a:gd name="T25" fmla="*/ 4 h 9"/>
                  <a:gd name="T26" fmla="*/ 0 w 19"/>
                  <a:gd name="T27" fmla="*/ 6 h 9"/>
                  <a:gd name="T28" fmla="*/ 8 w 19"/>
                  <a:gd name="T29" fmla="*/ 6 h 9"/>
                  <a:gd name="T30" fmla="*/ 0 w 19"/>
                  <a:gd name="T31" fmla="*/ 4 h 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
                  <a:gd name="T49" fmla="*/ 0 h 9"/>
                  <a:gd name="T50" fmla="*/ 19 w 19"/>
                  <a:gd name="T51" fmla="*/ 9 h 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 h="9">
                    <a:moveTo>
                      <a:pt x="0" y="4"/>
                    </a:moveTo>
                    <a:lnTo>
                      <a:pt x="8" y="6"/>
                    </a:lnTo>
                    <a:lnTo>
                      <a:pt x="6" y="6"/>
                    </a:lnTo>
                    <a:lnTo>
                      <a:pt x="8" y="8"/>
                    </a:lnTo>
                    <a:lnTo>
                      <a:pt x="8" y="9"/>
                    </a:lnTo>
                    <a:lnTo>
                      <a:pt x="19" y="9"/>
                    </a:lnTo>
                    <a:lnTo>
                      <a:pt x="19" y="6"/>
                    </a:lnTo>
                    <a:lnTo>
                      <a:pt x="17" y="4"/>
                    </a:lnTo>
                    <a:lnTo>
                      <a:pt x="14" y="2"/>
                    </a:lnTo>
                    <a:lnTo>
                      <a:pt x="8" y="0"/>
                    </a:lnTo>
                    <a:lnTo>
                      <a:pt x="14" y="4"/>
                    </a:lnTo>
                    <a:lnTo>
                      <a:pt x="0" y="4"/>
                    </a:lnTo>
                    <a:lnTo>
                      <a:pt x="0" y="6"/>
                    </a:lnTo>
                    <a:lnTo>
                      <a:pt x="8" y="6"/>
                    </a:lnTo>
                    <a:lnTo>
                      <a:pt x="0" y="4"/>
                    </a:lnTo>
                    <a:close/>
                  </a:path>
                </a:pathLst>
              </a:custGeom>
              <a:solidFill>
                <a:srgbClr val="063DE8"/>
              </a:solidFill>
              <a:ln w="9525">
                <a:noFill/>
                <a:round/>
                <a:headEnd/>
                <a:tailEnd/>
              </a:ln>
            </p:spPr>
            <p:txBody>
              <a:bodyPr/>
              <a:lstStyle/>
              <a:p>
                <a:endParaRPr lang="pt-BR"/>
              </a:p>
            </p:txBody>
          </p:sp>
          <p:sp>
            <p:nvSpPr>
              <p:cNvPr id="21931" name="Freeform 865"/>
              <p:cNvSpPr>
                <a:spLocks/>
              </p:cNvSpPr>
              <p:nvPr/>
            </p:nvSpPr>
            <p:spPr bwMode="auto">
              <a:xfrm>
                <a:off x="4805" y="1972"/>
                <a:ext cx="52" cy="34"/>
              </a:xfrm>
              <a:custGeom>
                <a:avLst/>
                <a:gdLst>
                  <a:gd name="T0" fmla="*/ 40 w 52"/>
                  <a:gd name="T1" fmla="*/ 3 h 34"/>
                  <a:gd name="T2" fmla="*/ 46 w 52"/>
                  <a:gd name="T3" fmla="*/ 0 h 34"/>
                  <a:gd name="T4" fmla="*/ 36 w 52"/>
                  <a:gd name="T5" fmla="*/ 0 h 34"/>
                  <a:gd name="T6" fmla="*/ 31 w 52"/>
                  <a:gd name="T7" fmla="*/ 3 h 34"/>
                  <a:gd name="T8" fmla="*/ 23 w 52"/>
                  <a:gd name="T9" fmla="*/ 7 h 34"/>
                  <a:gd name="T10" fmla="*/ 16 w 52"/>
                  <a:gd name="T11" fmla="*/ 13 h 34"/>
                  <a:gd name="T12" fmla="*/ 10 w 52"/>
                  <a:gd name="T13" fmla="*/ 17 h 34"/>
                  <a:gd name="T14" fmla="*/ 6 w 52"/>
                  <a:gd name="T15" fmla="*/ 22 h 34"/>
                  <a:gd name="T16" fmla="*/ 2 w 52"/>
                  <a:gd name="T17" fmla="*/ 28 h 34"/>
                  <a:gd name="T18" fmla="*/ 0 w 52"/>
                  <a:gd name="T19" fmla="*/ 34 h 34"/>
                  <a:gd name="T20" fmla="*/ 14 w 52"/>
                  <a:gd name="T21" fmla="*/ 34 h 34"/>
                  <a:gd name="T22" fmla="*/ 14 w 52"/>
                  <a:gd name="T23" fmla="*/ 30 h 34"/>
                  <a:gd name="T24" fmla="*/ 16 w 52"/>
                  <a:gd name="T25" fmla="*/ 26 h 34"/>
                  <a:gd name="T26" fmla="*/ 19 w 52"/>
                  <a:gd name="T27" fmla="*/ 21 h 34"/>
                  <a:gd name="T28" fmla="*/ 25 w 52"/>
                  <a:gd name="T29" fmla="*/ 17 h 34"/>
                  <a:gd name="T30" fmla="*/ 31 w 52"/>
                  <a:gd name="T31" fmla="*/ 13 h 34"/>
                  <a:gd name="T32" fmla="*/ 36 w 52"/>
                  <a:gd name="T33" fmla="*/ 9 h 34"/>
                  <a:gd name="T34" fmla="*/ 42 w 52"/>
                  <a:gd name="T35" fmla="*/ 7 h 34"/>
                  <a:gd name="T36" fmla="*/ 46 w 52"/>
                  <a:gd name="T37" fmla="*/ 5 h 34"/>
                  <a:gd name="T38" fmla="*/ 52 w 52"/>
                  <a:gd name="T39" fmla="*/ 3 h 34"/>
                  <a:gd name="T40" fmla="*/ 46 w 52"/>
                  <a:gd name="T41" fmla="*/ 5 h 34"/>
                  <a:gd name="T42" fmla="*/ 52 w 52"/>
                  <a:gd name="T43" fmla="*/ 5 h 34"/>
                  <a:gd name="T44" fmla="*/ 52 w 52"/>
                  <a:gd name="T45" fmla="*/ 3 h 34"/>
                  <a:gd name="T46" fmla="*/ 40 w 52"/>
                  <a:gd name="T47" fmla="*/ 3 h 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2"/>
                  <a:gd name="T73" fmla="*/ 0 h 34"/>
                  <a:gd name="T74" fmla="*/ 52 w 52"/>
                  <a:gd name="T75" fmla="*/ 34 h 3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2" h="34">
                    <a:moveTo>
                      <a:pt x="40" y="3"/>
                    </a:moveTo>
                    <a:lnTo>
                      <a:pt x="46" y="0"/>
                    </a:lnTo>
                    <a:lnTo>
                      <a:pt x="36" y="0"/>
                    </a:lnTo>
                    <a:lnTo>
                      <a:pt x="31" y="3"/>
                    </a:lnTo>
                    <a:lnTo>
                      <a:pt x="23" y="7"/>
                    </a:lnTo>
                    <a:lnTo>
                      <a:pt x="16" y="13"/>
                    </a:lnTo>
                    <a:lnTo>
                      <a:pt x="10" y="17"/>
                    </a:lnTo>
                    <a:lnTo>
                      <a:pt x="6" y="22"/>
                    </a:lnTo>
                    <a:lnTo>
                      <a:pt x="2" y="28"/>
                    </a:lnTo>
                    <a:lnTo>
                      <a:pt x="0" y="34"/>
                    </a:lnTo>
                    <a:lnTo>
                      <a:pt x="14" y="34"/>
                    </a:lnTo>
                    <a:lnTo>
                      <a:pt x="14" y="30"/>
                    </a:lnTo>
                    <a:lnTo>
                      <a:pt x="16" y="26"/>
                    </a:lnTo>
                    <a:lnTo>
                      <a:pt x="19" y="21"/>
                    </a:lnTo>
                    <a:lnTo>
                      <a:pt x="25" y="17"/>
                    </a:lnTo>
                    <a:lnTo>
                      <a:pt x="31" y="13"/>
                    </a:lnTo>
                    <a:lnTo>
                      <a:pt x="36" y="9"/>
                    </a:lnTo>
                    <a:lnTo>
                      <a:pt x="42" y="7"/>
                    </a:lnTo>
                    <a:lnTo>
                      <a:pt x="46" y="5"/>
                    </a:lnTo>
                    <a:lnTo>
                      <a:pt x="52" y="3"/>
                    </a:lnTo>
                    <a:lnTo>
                      <a:pt x="46" y="5"/>
                    </a:lnTo>
                    <a:lnTo>
                      <a:pt x="52" y="5"/>
                    </a:lnTo>
                    <a:lnTo>
                      <a:pt x="52" y="3"/>
                    </a:lnTo>
                    <a:lnTo>
                      <a:pt x="40" y="3"/>
                    </a:lnTo>
                    <a:close/>
                  </a:path>
                </a:pathLst>
              </a:custGeom>
              <a:solidFill>
                <a:srgbClr val="063DE8"/>
              </a:solidFill>
              <a:ln w="9525">
                <a:noFill/>
                <a:round/>
                <a:headEnd/>
                <a:tailEnd/>
              </a:ln>
            </p:spPr>
            <p:txBody>
              <a:bodyPr/>
              <a:lstStyle/>
              <a:p>
                <a:endParaRPr lang="pt-BR"/>
              </a:p>
            </p:txBody>
          </p:sp>
          <p:sp>
            <p:nvSpPr>
              <p:cNvPr id="21932" name="Freeform 866"/>
              <p:cNvSpPr>
                <a:spLocks/>
              </p:cNvSpPr>
              <p:nvPr/>
            </p:nvSpPr>
            <p:spPr bwMode="auto">
              <a:xfrm>
                <a:off x="4845" y="1968"/>
                <a:ext cx="23" cy="6"/>
              </a:xfrm>
              <a:custGeom>
                <a:avLst/>
                <a:gdLst>
                  <a:gd name="T0" fmla="*/ 15 w 23"/>
                  <a:gd name="T1" fmla="*/ 0 h 6"/>
                  <a:gd name="T2" fmla="*/ 19 w 23"/>
                  <a:gd name="T3" fmla="*/ 0 h 6"/>
                  <a:gd name="T4" fmla="*/ 17 w 23"/>
                  <a:gd name="T5" fmla="*/ 0 h 6"/>
                  <a:gd name="T6" fmla="*/ 15 w 23"/>
                  <a:gd name="T7" fmla="*/ 0 h 6"/>
                  <a:gd name="T8" fmla="*/ 12 w 23"/>
                  <a:gd name="T9" fmla="*/ 0 h 6"/>
                  <a:gd name="T10" fmla="*/ 10 w 23"/>
                  <a:gd name="T11" fmla="*/ 0 h 6"/>
                  <a:gd name="T12" fmla="*/ 6 w 23"/>
                  <a:gd name="T13" fmla="*/ 0 h 6"/>
                  <a:gd name="T14" fmla="*/ 4 w 23"/>
                  <a:gd name="T15" fmla="*/ 2 h 6"/>
                  <a:gd name="T16" fmla="*/ 2 w 23"/>
                  <a:gd name="T17" fmla="*/ 4 h 6"/>
                  <a:gd name="T18" fmla="*/ 0 w 23"/>
                  <a:gd name="T19" fmla="*/ 6 h 6"/>
                  <a:gd name="T20" fmla="*/ 12 w 23"/>
                  <a:gd name="T21" fmla="*/ 6 h 6"/>
                  <a:gd name="T22" fmla="*/ 12 w 23"/>
                  <a:gd name="T23" fmla="*/ 6 h 6"/>
                  <a:gd name="T24" fmla="*/ 12 w 23"/>
                  <a:gd name="T25" fmla="*/ 6 h 6"/>
                  <a:gd name="T26" fmla="*/ 14 w 23"/>
                  <a:gd name="T27" fmla="*/ 6 h 6"/>
                  <a:gd name="T28" fmla="*/ 15 w 23"/>
                  <a:gd name="T29" fmla="*/ 6 h 6"/>
                  <a:gd name="T30" fmla="*/ 15 w 23"/>
                  <a:gd name="T31" fmla="*/ 6 h 6"/>
                  <a:gd name="T32" fmla="*/ 17 w 23"/>
                  <a:gd name="T33" fmla="*/ 6 h 6"/>
                  <a:gd name="T34" fmla="*/ 19 w 23"/>
                  <a:gd name="T35" fmla="*/ 6 h 6"/>
                  <a:gd name="T36" fmla="*/ 23 w 23"/>
                  <a:gd name="T37" fmla="*/ 6 h 6"/>
                  <a:gd name="T38" fmla="*/ 19 w 23"/>
                  <a:gd name="T39" fmla="*/ 6 h 6"/>
                  <a:gd name="T40" fmla="*/ 21 w 23"/>
                  <a:gd name="T41" fmla="*/ 6 h 6"/>
                  <a:gd name="T42" fmla="*/ 23 w 23"/>
                  <a:gd name="T43" fmla="*/ 6 h 6"/>
                  <a:gd name="T44" fmla="*/ 15 w 23"/>
                  <a:gd name="T45" fmla="*/ 0 h 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
                  <a:gd name="T70" fmla="*/ 0 h 6"/>
                  <a:gd name="T71" fmla="*/ 23 w 23"/>
                  <a:gd name="T72" fmla="*/ 6 h 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 h="6">
                    <a:moveTo>
                      <a:pt x="15" y="0"/>
                    </a:moveTo>
                    <a:lnTo>
                      <a:pt x="19" y="0"/>
                    </a:lnTo>
                    <a:lnTo>
                      <a:pt x="17" y="0"/>
                    </a:lnTo>
                    <a:lnTo>
                      <a:pt x="15" y="0"/>
                    </a:lnTo>
                    <a:lnTo>
                      <a:pt x="12" y="0"/>
                    </a:lnTo>
                    <a:lnTo>
                      <a:pt x="10" y="0"/>
                    </a:lnTo>
                    <a:lnTo>
                      <a:pt x="6" y="0"/>
                    </a:lnTo>
                    <a:lnTo>
                      <a:pt x="4" y="2"/>
                    </a:lnTo>
                    <a:lnTo>
                      <a:pt x="2" y="4"/>
                    </a:lnTo>
                    <a:lnTo>
                      <a:pt x="0" y="6"/>
                    </a:lnTo>
                    <a:lnTo>
                      <a:pt x="12" y="6"/>
                    </a:lnTo>
                    <a:lnTo>
                      <a:pt x="14" y="6"/>
                    </a:lnTo>
                    <a:lnTo>
                      <a:pt x="15" y="6"/>
                    </a:lnTo>
                    <a:lnTo>
                      <a:pt x="17" y="6"/>
                    </a:lnTo>
                    <a:lnTo>
                      <a:pt x="19" y="6"/>
                    </a:lnTo>
                    <a:lnTo>
                      <a:pt x="23" y="6"/>
                    </a:lnTo>
                    <a:lnTo>
                      <a:pt x="19" y="6"/>
                    </a:lnTo>
                    <a:lnTo>
                      <a:pt x="21" y="6"/>
                    </a:lnTo>
                    <a:lnTo>
                      <a:pt x="23" y="6"/>
                    </a:lnTo>
                    <a:lnTo>
                      <a:pt x="15" y="0"/>
                    </a:lnTo>
                    <a:close/>
                  </a:path>
                </a:pathLst>
              </a:custGeom>
              <a:solidFill>
                <a:srgbClr val="063DE8"/>
              </a:solidFill>
              <a:ln w="9525">
                <a:noFill/>
                <a:round/>
                <a:headEnd/>
                <a:tailEnd/>
              </a:ln>
            </p:spPr>
            <p:txBody>
              <a:bodyPr/>
              <a:lstStyle/>
              <a:p>
                <a:endParaRPr lang="pt-BR"/>
              </a:p>
            </p:txBody>
          </p:sp>
          <p:sp>
            <p:nvSpPr>
              <p:cNvPr id="21933" name="Freeform 867"/>
              <p:cNvSpPr>
                <a:spLocks/>
              </p:cNvSpPr>
              <p:nvPr/>
            </p:nvSpPr>
            <p:spPr bwMode="auto">
              <a:xfrm>
                <a:off x="4860" y="1943"/>
                <a:ext cx="33" cy="31"/>
              </a:xfrm>
              <a:custGeom>
                <a:avLst/>
                <a:gdLst>
                  <a:gd name="T0" fmla="*/ 21 w 33"/>
                  <a:gd name="T1" fmla="*/ 0 h 31"/>
                  <a:gd name="T2" fmla="*/ 21 w 33"/>
                  <a:gd name="T3" fmla="*/ 0 h 31"/>
                  <a:gd name="T4" fmla="*/ 19 w 33"/>
                  <a:gd name="T5" fmla="*/ 4 h 31"/>
                  <a:gd name="T6" fmla="*/ 17 w 33"/>
                  <a:gd name="T7" fmla="*/ 8 h 31"/>
                  <a:gd name="T8" fmla="*/ 16 w 33"/>
                  <a:gd name="T9" fmla="*/ 10 h 31"/>
                  <a:gd name="T10" fmla="*/ 14 w 33"/>
                  <a:gd name="T11" fmla="*/ 13 h 31"/>
                  <a:gd name="T12" fmla="*/ 12 w 33"/>
                  <a:gd name="T13" fmla="*/ 15 h 31"/>
                  <a:gd name="T14" fmla="*/ 8 w 33"/>
                  <a:gd name="T15" fmla="*/ 19 h 31"/>
                  <a:gd name="T16" fmla="*/ 4 w 33"/>
                  <a:gd name="T17" fmla="*/ 21 h 31"/>
                  <a:gd name="T18" fmla="*/ 0 w 33"/>
                  <a:gd name="T19" fmla="*/ 25 h 31"/>
                  <a:gd name="T20" fmla="*/ 8 w 33"/>
                  <a:gd name="T21" fmla="*/ 31 h 31"/>
                  <a:gd name="T22" fmla="*/ 14 w 33"/>
                  <a:gd name="T23" fmla="*/ 27 h 31"/>
                  <a:gd name="T24" fmla="*/ 17 w 33"/>
                  <a:gd name="T25" fmla="*/ 23 h 31"/>
                  <a:gd name="T26" fmla="*/ 21 w 33"/>
                  <a:gd name="T27" fmla="*/ 19 h 31"/>
                  <a:gd name="T28" fmla="*/ 23 w 33"/>
                  <a:gd name="T29" fmla="*/ 17 h 31"/>
                  <a:gd name="T30" fmla="*/ 27 w 33"/>
                  <a:gd name="T31" fmla="*/ 13 h 31"/>
                  <a:gd name="T32" fmla="*/ 29 w 33"/>
                  <a:gd name="T33" fmla="*/ 10 h 31"/>
                  <a:gd name="T34" fmla="*/ 31 w 33"/>
                  <a:gd name="T35" fmla="*/ 6 h 31"/>
                  <a:gd name="T36" fmla="*/ 33 w 33"/>
                  <a:gd name="T37" fmla="*/ 2 h 31"/>
                  <a:gd name="T38" fmla="*/ 33 w 33"/>
                  <a:gd name="T39" fmla="*/ 2 h 31"/>
                  <a:gd name="T40" fmla="*/ 21 w 33"/>
                  <a:gd name="T41" fmla="*/ 0 h 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
                  <a:gd name="T64" fmla="*/ 0 h 31"/>
                  <a:gd name="T65" fmla="*/ 33 w 33"/>
                  <a:gd name="T66" fmla="*/ 31 h 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 h="31">
                    <a:moveTo>
                      <a:pt x="21" y="0"/>
                    </a:moveTo>
                    <a:lnTo>
                      <a:pt x="21" y="0"/>
                    </a:lnTo>
                    <a:lnTo>
                      <a:pt x="19" y="4"/>
                    </a:lnTo>
                    <a:lnTo>
                      <a:pt x="17" y="8"/>
                    </a:lnTo>
                    <a:lnTo>
                      <a:pt x="16" y="10"/>
                    </a:lnTo>
                    <a:lnTo>
                      <a:pt x="14" y="13"/>
                    </a:lnTo>
                    <a:lnTo>
                      <a:pt x="12" y="15"/>
                    </a:lnTo>
                    <a:lnTo>
                      <a:pt x="8" y="19"/>
                    </a:lnTo>
                    <a:lnTo>
                      <a:pt x="4" y="21"/>
                    </a:lnTo>
                    <a:lnTo>
                      <a:pt x="0" y="25"/>
                    </a:lnTo>
                    <a:lnTo>
                      <a:pt x="8" y="31"/>
                    </a:lnTo>
                    <a:lnTo>
                      <a:pt x="14" y="27"/>
                    </a:lnTo>
                    <a:lnTo>
                      <a:pt x="17" y="23"/>
                    </a:lnTo>
                    <a:lnTo>
                      <a:pt x="21" y="19"/>
                    </a:lnTo>
                    <a:lnTo>
                      <a:pt x="23" y="17"/>
                    </a:lnTo>
                    <a:lnTo>
                      <a:pt x="27" y="13"/>
                    </a:lnTo>
                    <a:lnTo>
                      <a:pt x="29" y="10"/>
                    </a:lnTo>
                    <a:lnTo>
                      <a:pt x="31" y="6"/>
                    </a:lnTo>
                    <a:lnTo>
                      <a:pt x="33" y="2"/>
                    </a:lnTo>
                    <a:lnTo>
                      <a:pt x="21" y="0"/>
                    </a:lnTo>
                    <a:close/>
                  </a:path>
                </a:pathLst>
              </a:custGeom>
              <a:solidFill>
                <a:srgbClr val="063DE8"/>
              </a:solidFill>
              <a:ln w="9525">
                <a:noFill/>
                <a:round/>
                <a:headEnd/>
                <a:tailEnd/>
              </a:ln>
            </p:spPr>
            <p:txBody>
              <a:bodyPr/>
              <a:lstStyle/>
              <a:p>
                <a:endParaRPr lang="pt-BR"/>
              </a:p>
            </p:txBody>
          </p:sp>
          <p:sp>
            <p:nvSpPr>
              <p:cNvPr id="21934" name="Freeform 868"/>
              <p:cNvSpPr>
                <a:spLocks/>
              </p:cNvSpPr>
              <p:nvPr/>
            </p:nvSpPr>
            <p:spPr bwMode="auto">
              <a:xfrm>
                <a:off x="4729" y="1901"/>
                <a:ext cx="167" cy="44"/>
              </a:xfrm>
              <a:custGeom>
                <a:avLst/>
                <a:gdLst>
                  <a:gd name="T0" fmla="*/ 0 w 167"/>
                  <a:gd name="T1" fmla="*/ 40 h 44"/>
                  <a:gd name="T2" fmla="*/ 2 w 167"/>
                  <a:gd name="T3" fmla="*/ 40 h 44"/>
                  <a:gd name="T4" fmla="*/ 10 w 167"/>
                  <a:gd name="T5" fmla="*/ 40 h 44"/>
                  <a:gd name="T6" fmla="*/ 19 w 167"/>
                  <a:gd name="T7" fmla="*/ 38 h 44"/>
                  <a:gd name="T8" fmla="*/ 31 w 167"/>
                  <a:gd name="T9" fmla="*/ 35 h 44"/>
                  <a:gd name="T10" fmla="*/ 42 w 167"/>
                  <a:gd name="T11" fmla="*/ 31 h 44"/>
                  <a:gd name="T12" fmla="*/ 57 w 167"/>
                  <a:gd name="T13" fmla="*/ 25 h 44"/>
                  <a:gd name="T14" fmla="*/ 73 w 167"/>
                  <a:gd name="T15" fmla="*/ 21 h 44"/>
                  <a:gd name="T16" fmla="*/ 88 w 167"/>
                  <a:gd name="T17" fmla="*/ 16 h 44"/>
                  <a:gd name="T18" fmla="*/ 103 w 167"/>
                  <a:gd name="T19" fmla="*/ 12 h 44"/>
                  <a:gd name="T20" fmla="*/ 116 w 167"/>
                  <a:gd name="T21" fmla="*/ 10 h 44"/>
                  <a:gd name="T22" fmla="*/ 130 w 167"/>
                  <a:gd name="T23" fmla="*/ 8 h 44"/>
                  <a:gd name="T24" fmla="*/ 141 w 167"/>
                  <a:gd name="T25" fmla="*/ 8 h 44"/>
                  <a:gd name="T26" fmla="*/ 148 w 167"/>
                  <a:gd name="T27" fmla="*/ 10 h 44"/>
                  <a:gd name="T28" fmla="*/ 152 w 167"/>
                  <a:gd name="T29" fmla="*/ 14 h 44"/>
                  <a:gd name="T30" fmla="*/ 156 w 167"/>
                  <a:gd name="T31" fmla="*/ 19 h 44"/>
                  <a:gd name="T32" fmla="*/ 156 w 167"/>
                  <a:gd name="T33" fmla="*/ 29 h 44"/>
                  <a:gd name="T34" fmla="*/ 152 w 167"/>
                  <a:gd name="T35" fmla="*/ 42 h 44"/>
                  <a:gd name="T36" fmla="*/ 164 w 167"/>
                  <a:gd name="T37" fmla="*/ 44 h 44"/>
                  <a:gd name="T38" fmla="*/ 167 w 167"/>
                  <a:gd name="T39" fmla="*/ 29 h 44"/>
                  <a:gd name="T40" fmla="*/ 167 w 167"/>
                  <a:gd name="T41" fmla="*/ 18 h 44"/>
                  <a:gd name="T42" fmla="*/ 164 w 167"/>
                  <a:gd name="T43" fmla="*/ 10 h 44"/>
                  <a:gd name="T44" fmla="*/ 154 w 167"/>
                  <a:gd name="T45" fmla="*/ 4 h 44"/>
                  <a:gd name="T46" fmla="*/ 143 w 167"/>
                  <a:gd name="T47" fmla="*/ 0 h 44"/>
                  <a:gd name="T48" fmla="*/ 130 w 167"/>
                  <a:gd name="T49" fmla="*/ 0 h 44"/>
                  <a:gd name="T50" fmla="*/ 114 w 167"/>
                  <a:gd name="T51" fmla="*/ 2 h 44"/>
                  <a:gd name="T52" fmla="*/ 99 w 167"/>
                  <a:gd name="T53" fmla="*/ 6 h 44"/>
                  <a:gd name="T54" fmla="*/ 84 w 167"/>
                  <a:gd name="T55" fmla="*/ 10 h 44"/>
                  <a:gd name="T56" fmla="*/ 67 w 167"/>
                  <a:gd name="T57" fmla="*/ 14 h 44"/>
                  <a:gd name="T58" fmla="*/ 52 w 167"/>
                  <a:gd name="T59" fmla="*/ 19 h 44"/>
                  <a:gd name="T60" fmla="*/ 38 w 167"/>
                  <a:gd name="T61" fmla="*/ 23 h 44"/>
                  <a:gd name="T62" fmla="*/ 25 w 167"/>
                  <a:gd name="T63" fmla="*/ 27 h 44"/>
                  <a:gd name="T64" fmla="*/ 14 w 167"/>
                  <a:gd name="T65" fmla="*/ 31 h 44"/>
                  <a:gd name="T66" fmla="*/ 6 w 167"/>
                  <a:gd name="T67" fmla="*/ 33 h 44"/>
                  <a:gd name="T68" fmla="*/ 4 w 167"/>
                  <a:gd name="T69" fmla="*/ 33 h 44"/>
                  <a:gd name="T70" fmla="*/ 4 w 167"/>
                  <a:gd name="T71" fmla="*/ 33 h 44"/>
                  <a:gd name="T72" fmla="*/ 0 w 167"/>
                  <a:gd name="T73" fmla="*/ 40 h 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7"/>
                  <a:gd name="T112" fmla="*/ 0 h 44"/>
                  <a:gd name="T113" fmla="*/ 167 w 167"/>
                  <a:gd name="T114" fmla="*/ 44 h 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7" h="44">
                    <a:moveTo>
                      <a:pt x="0" y="40"/>
                    </a:moveTo>
                    <a:lnTo>
                      <a:pt x="2" y="40"/>
                    </a:lnTo>
                    <a:lnTo>
                      <a:pt x="10" y="40"/>
                    </a:lnTo>
                    <a:lnTo>
                      <a:pt x="19" y="38"/>
                    </a:lnTo>
                    <a:lnTo>
                      <a:pt x="31" y="35"/>
                    </a:lnTo>
                    <a:lnTo>
                      <a:pt x="42" y="31"/>
                    </a:lnTo>
                    <a:lnTo>
                      <a:pt x="57" y="25"/>
                    </a:lnTo>
                    <a:lnTo>
                      <a:pt x="73" y="21"/>
                    </a:lnTo>
                    <a:lnTo>
                      <a:pt x="88" y="16"/>
                    </a:lnTo>
                    <a:lnTo>
                      <a:pt x="103" y="12"/>
                    </a:lnTo>
                    <a:lnTo>
                      <a:pt x="116" y="10"/>
                    </a:lnTo>
                    <a:lnTo>
                      <a:pt x="130" y="8"/>
                    </a:lnTo>
                    <a:lnTo>
                      <a:pt x="141" y="8"/>
                    </a:lnTo>
                    <a:lnTo>
                      <a:pt x="148" y="10"/>
                    </a:lnTo>
                    <a:lnTo>
                      <a:pt x="152" y="14"/>
                    </a:lnTo>
                    <a:lnTo>
                      <a:pt x="156" y="19"/>
                    </a:lnTo>
                    <a:lnTo>
                      <a:pt x="156" y="29"/>
                    </a:lnTo>
                    <a:lnTo>
                      <a:pt x="152" y="42"/>
                    </a:lnTo>
                    <a:lnTo>
                      <a:pt x="164" y="44"/>
                    </a:lnTo>
                    <a:lnTo>
                      <a:pt x="167" y="29"/>
                    </a:lnTo>
                    <a:lnTo>
                      <a:pt x="167" y="18"/>
                    </a:lnTo>
                    <a:lnTo>
                      <a:pt x="164" y="10"/>
                    </a:lnTo>
                    <a:lnTo>
                      <a:pt x="154" y="4"/>
                    </a:lnTo>
                    <a:lnTo>
                      <a:pt x="143" y="0"/>
                    </a:lnTo>
                    <a:lnTo>
                      <a:pt x="130" y="0"/>
                    </a:lnTo>
                    <a:lnTo>
                      <a:pt x="114" y="2"/>
                    </a:lnTo>
                    <a:lnTo>
                      <a:pt x="99" y="6"/>
                    </a:lnTo>
                    <a:lnTo>
                      <a:pt x="84" y="10"/>
                    </a:lnTo>
                    <a:lnTo>
                      <a:pt x="67" y="14"/>
                    </a:lnTo>
                    <a:lnTo>
                      <a:pt x="52" y="19"/>
                    </a:lnTo>
                    <a:lnTo>
                      <a:pt x="38" y="23"/>
                    </a:lnTo>
                    <a:lnTo>
                      <a:pt x="25" y="27"/>
                    </a:lnTo>
                    <a:lnTo>
                      <a:pt x="14" y="31"/>
                    </a:lnTo>
                    <a:lnTo>
                      <a:pt x="6" y="33"/>
                    </a:lnTo>
                    <a:lnTo>
                      <a:pt x="4" y="33"/>
                    </a:lnTo>
                    <a:lnTo>
                      <a:pt x="0" y="40"/>
                    </a:lnTo>
                    <a:close/>
                  </a:path>
                </a:pathLst>
              </a:custGeom>
              <a:solidFill>
                <a:srgbClr val="063DE8"/>
              </a:solidFill>
              <a:ln w="9525">
                <a:noFill/>
                <a:round/>
                <a:headEnd/>
                <a:tailEnd/>
              </a:ln>
            </p:spPr>
            <p:txBody>
              <a:bodyPr/>
              <a:lstStyle/>
              <a:p>
                <a:endParaRPr lang="pt-BR"/>
              </a:p>
            </p:txBody>
          </p:sp>
          <p:sp>
            <p:nvSpPr>
              <p:cNvPr id="21935" name="Freeform 869"/>
              <p:cNvSpPr>
                <a:spLocks/>
              </p:cNvSpPr>
              <p:nvPr/>
            </p:nvSpPr>
            <p:spPr bwMode="auto">
              <a:xfrm>
                <a:off x="4640" y="1903"/>
                <a:ext cx="93" cy="38"/>
              </a:xfrm>
              <a:custGeom>
                <a:avLst/>
                <a:gdLst>
                  <a:gd name="T0" fmla="*/ 0 w 93"/>
                  <a:gd name="T1" fmla="*/ 4 h 38"/>
                  <a:gd name="T2" fmla="*/ 6 w 93"/>
                  <a:gd name="T3" fmla="*/ 8 h 38"/>
                  <a:gd name="T4" fmla="*/ 8 w 93"/>
                  <a:gd name="T5" fmla="*/ 8 h 38"/>
                  <a:gd name="T6" fmla="*/ 10 w 93"/>
                  <a:gd name="T7" fmla="*/ 10 h 38"/>
                  <a:gd name="T8" fmla="*/ 15 w 93"/>
                  <a:gd name="T9" fmla="*/ 10 h 38"/>
                  <a:gd name="T10" fmla="*/ 19 w 93"/>
                  <a:gd name="T11" fmla="*/ 12 h 38"/>
                  <a:gd name="T12" fmla="*/ 25 w 93"/>
                  <a:gd name="T13" fmla="*/ 14 h 38"/>
                  <a:gd name="T14" fmla="*/ 31 w 93"/>
                  <a:gd name="T15" fmla="*/ 16 h 38"/>
                  <a:gd name="T16" fmla="*/ 36 w 93"/>
                  <a:gd name="T17" fmla="*/ 19 h 38"/>
                  <a:gd name="T18" fmla="*/ 42 w 93"/>
                  <a:gd name="T19" fmla="*/ 21 h 38"/>
                  <a:gd name="T20" fmla="*/ 50 w 93"/>
                  <a:gd name="T21" fmla="*/ 25 h 38"/>
                  <a:gd name="T22" fmla="*/ 55 w 93"/>
                  <a:gd name="T23" fmla="*/ 27 h 38"/>
                  <a:gd name="T24" fmla="*/ 63 w 93"/>
                  <a:gd name="T25" fmla="*/ 29 h 38"/>
                  <a:gd name="T26" fmla="*/ 69 w 93"/>
                  <a:gd name="T27" fmla="*/ 33 h 38"/>
                  <a:gd name="T28" fmla="*/ 74 w 93"/>
                  <a:gd name="T29" fmla="*/ 34 h 38"/>
                  <a:gd name="T30" fmla="*/ 80 w 93"/>
                  <a:gd name="T31" fmla="*/ 36 h 38"/>
                  <a:gd name="T32" fmla="*/ 86 w 93"/>
                  <a:gd name="T33" fmla="*/ 38 h 38"/>
                  <a:gd name="T34" fmla="*/ 89 w 93"/>
                  <a:gd name="T35" fmla="*/ 38 h 38"/>
                  <a:gd name="T36" fmla="*/ 93 w 93"/>
                  <a:gd name="T37" fmla="*/ 33 h 38"/>
                  <a:gd name="T38" fmla="*/ 89 w 93"/>
                  <a:gd name="T39" fmla="*/ 31 h 38"/>
                  <a:gd name="T40" fmla="*/ 86 w 93"/>
                  <a:gd name="T41" fmla="*/ 29 h 38"/>
                  <a:gd name="T42" fmla="*/ 80 w 93"/>
                  <a:gd name="T43" fmla="*/ 29 h 38"/>
                  <a:gd name="T44" fmla="*/ 74 w 93"/>
                  <a:gd name="T45" fmla="*/ 25 h 38"/>
                  <a:gd name="T46" fmla="*/ 69 w 93"/>
                  <a:gd name="T47" fmla="*/ 23 h 38"/>
                  <a:gd name="T48" fmla="*/ 61 w 93"/>
                  <a:gd name="T49" fmla="*/ 21 h 38"/>
                  <a:gd name="T50" fmla="*/ 55 w 93"/>
                  <a:gd name="T51" fmla="*/ 17 h 38"/>
                  <a:gd name="T52" fmla="*/ 50 w 93"/>
                  <a:gd name="T53" fmla="*/ 16 h 38"/>
                  <a:gd name="T54" fmla="*/ 44 w 93"/>
                  <a:gd name="T55" fmla="*/ 14 h 38"/>
                  <a:gd name="T56" fmla="*/ 36 w 93"/>
                  <a:gd name="T57" fmla="*/ 10 h 38"/>
                  <a:gd name="T58" fmla="*/ 31 w 93"/>
                  <a:gd name="T59" fmla="*/ 8 h 38"/>
                  <a:gd name="T60" fmla="*/ 25 w 93"/>
                  <a:gd name="T61" fmla="*/ 6 h 38"/>
                  <a:gd name="T62" fmla="*/ 19 w 93"/>
                  <a:gd name="T63" fmla="*/ 4 h 38"/>
                  <a:gd name="T64" fmla="*/ 15 w 93"/>
                  <a:gd name="T65" fmla="*/ 2 h 38"/>
                  <a:gd name="T66" fmla="*/ 10 w 93"/>
                  <a:gd name="T67" fmla="*/ 2 h 38"/>
                  <a:gd name="T68" fmla="*/ 6 w 93"/>
                  <a:gd name="T69" fmla="*/ 0 h 38"/>
                  <a:gd name="T70" fmla="*/ 12 w 93"/>
                  <a:gd name="T71" fmla="*/ 4 h 38"/>
                  <a:gd name="T72" fmla="*/ 0 w 93"/>
                  <a:gd name="T73" fmla="*/ 4 h 38"/>
                  <a:gd name="T74" fmla="*/ 0 w 93"/>
                  <a:gd name="T75" fmla="*/ 8 h 38"/>
                  <a:gd name="T76" fmla="*/ 6 w 93"/>
                  <a:gd name="T77" fmla="*/ 8 h 38"/>
                  <a:gd name="T78" fmla="*/ 0 w 93"/>
                  <a:gd name="T79" fmla="*/ 4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3"/>
                  <a:gd name="T121" fmla="*/ 0 h 38"/>
                  <a:gd name="T122" fmla="*/ 93 w 93"/>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3" h="38">
                    <a:moveTo>
                      <a:pt x="0" y="4"/>
                    </a:moveTo>
                    <a:lnTo>
                      <a:pt x="6" y="8"/>
                    </a:lnTo>
                    <a:lnTo>
                      <a:pt x="8" y="8"/>
                    </a:lnTo>
                    <a:lnTo>
                      <a:pt x="10" y="10"/>
                    </a:lnTo>
                    <a:lnTo>
                      <a:pt x="15" y="10"/>
                    </a:lnTo>
                    <a:lnTo>
                      <a:pt x="19" y="12"/>
                    </a:lnTo>
                    <a:lnTo>
                      <a:pt x="25" y="14"/>
                    </a:lnTo>
                    <a:lnTo>
                      <a:pt x="31" y="16"/>
                    </a:lnTo>
                    <a:lnTo>
                      <a:pt x="36" y="19"/>
                    </a:lnTo>
                    <a:lnTo>
                      <a:pt x="42" y="21"/>
                    </a:lnTo>
                    <a:lnTo>
                      <a:pt x="50" y="25"/>
                    </a:lnTo>
                    <a:lnTo>
                      <a:pt x="55" y="27"/>
                    </a:lnTo>
                    <a:lnTo>
                      <a:pt x="63" y="29"/>
                    </a:lnTo>
                    <a:lnTo>
                      <a:pt x="69" y="33"/>
                    </a:lnTo>
                    <a:lnTo>
                      <a:pt x="74" y="34"/>
                    </a:lnTo>
                    <a:lnTo>
                      <a:pt x="80" y="36"/>
                    </a:lnTo>
                    <a:lnTo>
                      <a:pt x="86" y="38"/>
                    </a:lnTo>
                    <a:lnTo>
                      <a:pt x="89" y="38"/>
                    </a:lnTo>
                    <a:lnTo>
                      <a:pt x="93" y="33"/>
                    </a:lnTo>
                    <a:lnTo>
                      <a:pt x="89" y="31"/>
                    </a:lnTo>
                    <a:lnTo>
                      <a:pt x="86" y="29"/>
                    </a:lnTo>
                    <a:lnTo>
                      <a:pt x="80" y="29"/>
                    </a:lnTo>
                    <a:lnTo>
                      <a:pt x="74" y="25"/>
                    </a:lnTo>
                    <a:lnTo>
                      <a:pt x="69" y="23"/>
                    </a:lnTo>
                    <a:lnTo>
                      <a:pt x="61" y="21"/>
                    </a:lnTo>
                    <a:lnTo>
                      <a:pt x="55" y="17"/>
                    </a:lnTo>
                    <a:lnTo>
                      <a:pt x="50" y="16"/>
                    </a:lnTo>
                    <a:lnTo>
                      <a:pt x="44" y="14"/>
                    </a:lnTo>
                    <a:lnTo>
                      <a:pt x="36" y="10"/>
                    </a:lnTo>
                    <a:lnTo>
                      <a:pt x="31" y="8"/>
                    </a:lnTo>
                    <a:lnTo>
                      <a:pt x="25" y="6"/>
                    </a:lnTo>
                    <a:lnTo>
                      <a:pt x="19" y="4"/>
                    </a:lnTo>
                    <a:lnTo>
                      <a:pt x="15" y="2"/>
                    </a:lnTo>
                    <a:lnTo>
                      <a:pt x="10" y="2"/>
                    </a:lnTo>
                    <a:lnTo>
                      <a:pt x="6" y="0"/>
                    </a:lnTo>
                    <a:lnTo>
                      <a:pt x="12" y="4"/>
                    </a:lnTo>
                    <a:lnTo>
                      <a:pt x="0" y="4"/>
                    </a:lnTo>
                    <a:lnTo>
                      <a:pt x="0" y="8"/>
                    </a:lnTo>
                    <a:lnTo>
                      <a:pt x="6" y="8"/>
                    </a:lnTo>
                    <a:lnTo>
                      <a:pt x="0" y="4"/>
                    </a:lnTo>
                    <a:close/>
                  </a:path>
                </a:pathLst>
              </a:custGeom>
              <a:solidFill>
                <a:srgbClr val="063DE8"/>
              </a:solidFill>
              <a:ln w="9525">
                <a:noFill/>
                <a:round/>
                <a:headEnd/>
                <a:tailEnd/>
              </a:ln>
            </p:spPr>
            <p:txBody>
              <a:bodyPr/>
              <a:lstStyle/>
              <a:p>
                <a:endParaRPr lang="pt-BR"/>
              </a:p>
            </p:txBody>
          </p:sp>
          <p:sp>
            <p:nvSpPr>
              <p:cNvPr id="21936" name="Freeform 870"/>
              <p:cNvSpPr>
                <a:spLocks/>
              </p:cNvSpPr>
              <p:nvPr/>
            </p:nvSpPr>
            <p:spPr bwMode="auto">
              <a:xfrm>
                <a:off x="4636" y="1892"/>
                <a:ext cx="16" cy="15"/>
              </a:xfrm>
              <a:custGeom>
                <a:avLst/>
                <a:gdLst>
                  <a:gd name="T0" fmla="*/ 6 w 16"/>
                  <a:gd name="T1" fmla="*/ 0 h 15"/>
                  <a:gd name="T2" fmla="*/ 0 w 16"/>
                  <a:gd name="T3" fmla="*/ 4 h 15"/>
                  <a:gd name="T4" fmla="*/ 0 w 16"/>
                  <a:gd name="T5" fmla="*/ 6 h 15"/>
                  <a:gd name="T6" fmla="*/ 0 w 16"/>
                  <a:gd name="T7" fmla="*/ 8 h 15"/>
                  <a:gd name="T8" fmla="*/ 2 w 16"/>
                  <a:gd name="T9" fmla="*/ 9 h 15"/>
                  <a:gd name="T10" fmla="*/ 2 w 16"/>
                  <a:gd name="T11" fmla="*/ 11 h 15"/>
                  <a:gd name="T12" fmla="*/ 2 w 16"/>
                  <a:gd name="T13" fmla="*/ 13 h 15"/>
                  <a:gd name="T14" fmla="*/ 4 w 16"/>
                  <a:gd name="T15" fmla="*/ 15 h 15"/>
                  <a:gd name="T16" fmla="*/ 4 w 16"/>
                  <a:gd name="T17" fmla="*/ 15 h 15"/>
                  <a:gd name="T18" fmla="*/ 4 w 16"/>
                  <a:gd name="T19" fmla="*/ 15 h 15"/>
                  <a:gd name="T20" fmla="*/ 16 w 16"/>
                  <a:gd name="T21" fmla="*/ 15 h 15"/>
                  <a:gd name="T22" fmla="*/ 16 w 16"/>
                  <a:gd name="T23" fmla="*/ 15 h 15"/>
                  <a:gd name="T24" fmla="*/ 16 w 16"/>
                  <a:gd name="T25" fmla="*/ 13 h 15"/>
                  <a:gd name="T26" fmla="*/ 14 w 16"/>
                  <a:gd name="T27" fmla="*/ 11 h 15"/>
                  <a:gd name="T28" fmla="*/ 14 w 16"/>
                  <a:gd name="T29" fmla="*/ 9 h 15"/>
                  <a:gd name="T30" fmla="*/ 12 w 16"/>
                  <a:gd name="T31" fmla="*/ 8 h 15"/>
                  <a:gd name="T32" fmla="*/ 12 w 16"/>
                  <a:gd name="T33" fmla="*/ 6 h 15"/>
                  <a:gd name="T34" fmla="*/ 12 w 16"/>
                  <a:gd name="T35" fmla="*/ 6 h 15"/>
                  <a:gd name="T36" fmla="*/ 12 w 16"/>
                  <a:gd name="T37" fmla="*/ 4 h 15"/>
                  <a:gd name="T38" fmla="*/ 6 w 16"/>
                  <a:gd name="T39" fmla="*/ 8 h 15"/>
                  <a:gd name="T40" fmla="*/ 6 w 16"/>
                  <a:gd name="T41" fmla="*/ 0 h 15"/>
                  <a:gd name="T42" fmla="*/ 0 w 16"/>
                  <a:gd name="T43" fmla="*/ 0 h 15"/>
                  <a:gd name="T44" fmla="*/ 0 w 16"/>
                  <a:gd name="T45" fmla="*/ 4 h 15"/>
                  <a:gd name="T46" fmla="*/ 6 w 16"/>
                  <a:gd name="T47" fmla="*/ 0 h 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6"/>
                  <a:gd name="T73" fmla="*/ 0 h 15"/>
                  <a:gd name="T74" fmla="*/ 16 w 16"/>
                  <a:gd name="T75" fmla="*/ 15 h 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6" h="15">
                    <a:moveTo>
                      <a:pt x="6" y="0"/>
                    </a:moveTo>
                    <a:lnTo>
                      <a:pt x="0" y="4"/>
                    </a:lnTo>
                    <a:lnTo>
                      <a:pt x="0" y="6"/>
                    </a:lnTo>
                    <a:lnTo>
                      <a:pt x="0" y="8"/>
                    </a:lnTo>
                    <a:lnTo>
                      <a:pt x="2" y="9"/>
                    </a:lnTo>
                    <a:lnTo>
                      <a:pt x="2" y="11"/>
                    </a:lnTo>
                    <a:lnTo>
                      <a:pt x="2" y="13"/>
                    </a:lnTo>
                    <a:lnTo>
                      <a:pt x="4" y="15"/>
                    </a:lnTo>
                    <a:lnTo>
                      <a:pt x="16" y="15"/>
                    </a:lnTo>
                    <a:lnTo>
                      <a:pt x="16" y="13"/>
                    </a:lnTo>
                    <a:lnTo>
                      <a:pt x="14" y="11"/>
                    </a:lnTo>
                    <a:lnTo>
                      <a:pt x="14" y="9"/>
                    </a:lnTo>
                    <a:lnTo>
                      <a:pt x="12" y="8"/>
                    </a:lnTo>
                    <a:lnTo>
                      <a:pt x="12" y="6"/>
                    </a:lnTo>
                    <a:lnTo>
                      <a:pt x="12" y="4"/>
                    </a:lnTo>
                    <a:lnTo>
                      <a:pt x="6" y="8"/>
                    </a:lnTo>
                    <a:lnTo>
                      <a:pt x="6" y="0"/>
                    </a:lnTo>
                    <a:lnTo>
                      <a:pt x="0" y="0"/>
                    </a:lnTo>
                    <a:lnTo>
                      <a:pt x="0" y="4"/>
                    </a:lnTo>
                    <a:lnTo>
                      <a:pt x="6" y="0"/>
                    </a:lnTo>
                    <a:close/>
                  </a:path>
                </a:pathLst>
              </a:custGeom>
              <a:solidFill>
                <a:srgbClr val="063DE8"/>
              </a:solidFill>
              <a:ln w="9525">
                <a:noFill/>
                <a:round/>
                <a:headEnd/>
                <a:tailEnd/>
              </a:ln>
            </p:spPr>
            <p:txBody>
              <a:bodyPr/>
              <a:lstStyle/>
              <a:p>
                <a:endParaRPr lang="pt-BR"/>
              </a:p>
            </p:txBody>
          </p:sp>
          <p:sp>
            <p:nvSpPr>
              <p:cNvPr id="21937" name="Freeform 871"/>
              <p:cNvSpPr>
                <a:spLocks/>
              </p:cNvSpPr>
              <p:nvPr/>
            </p:nvSpPr>
            <p:spPr bwMode="auto">
              <a:xfrm>
                <a:off x="4640" y="1882"/>
                <a:ext cx="19" cy="18"/>
              </a:xfrm>
              <a:custGeom>
                <a:avLst/>
                <a:gdLst>
                  <a:gd name="T0" fmla="*/ 12 w 19"/>
                  <a:gd name="T1" fmla="*/ 0 h 18"/>
                  <a:gd name="T2" fmla="*/ 6 w 19"/>
                  <a:gd name="T3" fmla="*/ 2 h 18"/>
                  <a:gd name="T4" fmla="*/ 6 w 19"/>
                  <a:gd name="T5" fmla="*/ 4 h 18"/>
                  <a:gd name="T6" fmla="*/ 4 w 19"/>
                  <a:gd name="T7" fmla="*/ 6 h 18"/>
                  <a:gd name="T8" fmla="*/ 4 w 19"/>
                  <a:gd name="T9" fmla="*/ 8 h 18"/>
                  <a:gd name="T10" fmla="*/ 2 w 19"/>
                  <a:gd name="T11" fmla="*/ 10 h 18"/>
                  <a:gd name="T12" fmla="*/ 0 w 19"/>
                  <a:gd name="T13" fmla="*/ 10 h 18"/>
                  <a:gd name="T14" fmla="*/ 0 w 19"/>
                  <a:gd name="T15" fmla="*/ 10 h 18"/>
                  <a:gd name="T16" fmla="*/ 2 w 19"/>
                  <a:gd name="T17" fmla="*/ 10 h 18"/>
                  <a:gd name="T18" fmla="*/ 2 w 19"/>
                  <a:gd name="T19" fmla="*/ 18 h 18"/>
                  <a:gd name="T20" fmla="*/ 8 w 19"/>
                  <a:gd name="T21" fmla="*/ 16 h 18"/>
                  <a:gd name="T22" fmla="*/ 10 w 19"/>
                  <a:gd name="T23" fmla="*/ 16 h 18"/>
                  <a:gd name="T24" fmla="*/ 12 w 19"/>
                  <a:gd name="T25" fmla="*/ 14 h 18"/>
                  <a:gd name="T26" fmla="*/ 14 w 19"/>
                  <a:gd name="T27" fmla="*/ 12 h 18"/>
                  <a:gd name="T28" fmla="*/ 15 w 19"/>
                  <a:gd name="T29" fmla="*/ 10 h 18"/>
                  <a:gd name="T30" fmla="*/ 17 w 19"/>
                  <a:gd name="T31" fmla="*/ 8 h 18"/>
                  <a:gd name="T32" fmla="*/ 17 w 19"/>
                  <a:gd name="T33" fmla="*/ 6 h 18"/>
                  <a:gd name="T34" fmla="*/ 19 w 19"/>
                  <a:gd name="T35" fmla="*/ 2 h 18"/>
                  <a:gd name="T36" fmla="*/ 14 w 19"/>
                  <a:gd name="T37" fmla="*/ 6 h 18"/>
                  <a:gd name="T38" fmla="*/ 12 w 19"/>
                  <a:gd name="T39" fmla="*/ 0 h 18"/>
                  <a:gd name="T40" fmla="*/ 6 w 19"/>
                  <a:gd name="T41" fmla="*/ 0 h 18"/>
                  <a:gd name="T42" fmla="*/ 6 w 19"/>
                  <a:gd name="T43" fmla="*/ 2 h 18"/>
                  <a:gd name="T44" fmla="*/ 12 w 19"/>
                  <a:gd name="T45" fmla="*/ 0 h 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
                  <a:gd name="T70" fmla="*/ 0 h 18"/>
                  <a:gd name="T71" fmla="*/ 19 w 19"/>
                  <a:gd name="T72" fmla="*/ 18 h 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 h="18">
                    <a:moveTo>
                      <a:pt x="12" y="0"/>
                    </a:moveTo>
                    <a:lnTo>
                      <a:pt x="6" y="2"/>
                    </a:lnTo>
                    <a:lnTo>
                      <a:pt x="6" y="4"/>
                    </a:lnTo>
                    <a:lnTo>
                      <a:pt x="4" y="6"/>
                    </a:lnTo>
                    <a:lnTo>
                      <a:pt x="4" y="8"/>
                    </a:lnTo>
                    <a:lnTo>
                      <a:pt x="2" y="10"/>
                    </a:lnTo>
                    <a:lnTo>
                      <a:pt x="0" y="10"/>
                    </a:lnTo>
                    <a:lnTo>
                      <a:pt x="2" y="10"/>
                    </a:lnTo>
                    <a:lnTo>
                      <a:pt x="2" y="18"/>
                    </a:lnTo>
                    <a:lnTo>
                      <a:pt x="8" y="16"/>
                    </a:lnTo>
                    <a:lnTo>
                      <a:pt x="10" y="16"/>
                    </a:lnTo>
                    <a:lnTo>
                      <a:pt x="12" y="14"/>
                    </a:lnTo>
                    <a:lnTo>
                      <a:pt x="14" y="12"/>
                    </a:lnTo>
                    <a:lnTo>
                      <a:pt x="15" y="10"/>
                    </a:lnTo>
                    <a:lnTo>
                      <a:pt x="17" y="8"/>
                    </a:lnTo>
                    <a:lnTo>
                      <a:pt x="17" y="6"/>
                    </a:lnTo>
                    <a:lnTo>
                      <a:pt x="19" y="2"/>
                    </a:lnTo>
                    <a:lnTo>
                      <a:pt x="14" y="6"/>
                    </a:lnTo>
                    <a:lnTo>
                      <a:pt x="12" y="0"/>
                    </a:lnTo>
                    <a:lnTo>
                      <a:pt x="6" y="0"/>
                    </a:lnTo>
                    <a:lnTo>
                      <a:pt x="6" y="2"/>
                    </a:lnTo>
                    <a:lnTo>
                      <a:pt x="12" y="0"/>
                    </a:lnTo>
                    <a:close/>
                  </a:path>
                </a:pathLst>
              </a:custGeom>
              <a:solidFill>
                <a:srgbClr val="063DE8"/>
              </a:solidFill>
              <a:ln w="9525">
                <a:noFill/>
                <a:round/>
                <a:headEnd/>
                <a:tailEnd/>
              </a:ln>
            </p:spPr>
            <p:txBody>
              <a:bodyPr/>
              <a:lstStyle/>
              <a:p>
                <a:endParaRPr lang="pt-BR"/>
              </a:p>
            </p:txBody>
          </p:sp>
          <p:sp>
            <p:nvSpPr>
              <p:cNvPr id="21938" name="Freeform 872"/>
              <p:cNvSpPr>
                <a:spLocks/>
              </p:cNvSpPr>
              <p:nvPr/>
            </p:nvSpPr>
            <p:spPr bwMode="auto">
              <a:xfrm>
                <a:off x="4650" y="1881"/>
                <a:ext cx="21" cy="7"/>
              </a:xfrm>
              <a:custGeom>
                <a:avLst/>
                <a:gdLst>
                  <a:gd name="T0" fmla="*/ 9 w 21"/>
                  <a:gd name="T1" fmla="*/ 3 h 7"/>
                  <a:gd name="T2" fmla="*/ 13 w 21"/>
                  <a:gd name="T3" fmla="*/ 0 h 7"/>
                  <a:gd name="T4" fmla="*/ 0 w 21"/>
                  <a:gd name="T5" fmla="*/ 1 h 7"/>
                  <a:gd name="T6" fmla="*/ 4 w 21"/>
                  <a:gd name="T7" fmla="*/ 7 h 7"/>
                  <a:gd name="T8" fmla="*/ 17 w 21"/>
                  <a:gd name="T9" fmla="*/ 5 h 7"/>
                  <a:gd name="T10" fmla="*/ 21 w 21"/>
                  <a:gd name="T11" fmla="*/ 3 h 7"/>
                  <a:gd name="T12" fmla="*/ 17 w 21"/>
                  <a:gd name="T13" fmla="*/ 5 h 7"/>
                  <a:gd name="T14" fmla="*/ 21 w 21"/>
                  <a:gd name="T15" fmla="*/ 5 h 7"/>
                  <a:gd name="T16" fmla="*/ 21 w 21"/>
                  <a:gd name="T17" fmla="*/ 3 h 7"/>
                  <a:gd name="T18" fmla="*/ 9 w 21"/>
                  <a:gd name="T19" fmla="*/ 3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7"/>
                  <a:gd name="T32" fmla="*/ 21 w 21"/>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7">
                    <a:moveTo>
                      <a:pt x="9" y="3"/>
                    </a:moveTo>
                    <a:lnTo>
                      <a:pt x="13" y="0"/>
                    </a:lnTo>
                    <a:lnTo>
                      <a:pt x="0" y="1"/>
                    </a:lnTo>
                    <a:lnTo>
                      <a:pt x="4" y="7"/>
                    </a:lnTo>
                    <a:lnTo>
                      <a:pt x="17" y="5"/>
                    </a:lnTo>
                    <a:lnTo>
                      <a:pt x="21" y="3"/>
                    </a:lnTo>
                    <a:lnTo>
                      <a:pt x="17" y="5"/>
                    </a:lnTo>
                    <a:lnTo>
                      <a:pt x="21" y="5"/>
                    </a:lnTo>
                    <a:lnTo>
                      <a:pt x="21" y="3"/>
                    </a:lnTo>
                    <a:lnTo>
                      <a:pt x="9" y="3"/>
                    </a:lnTo>
                    <a:close/>
                  </a:path>
                </a:pathLst>
              </a:custGeom>
              <a:solidFill>
                <a:srgbClr val="063DE8"/>
              </a:solidFill>
              <a:ln w="9525">
                <a:noFill/>
                <a:round/>
                <a:headEnd/>
                <a:tailEnd/>
              </a:ln>
            </p:spPr>
            <p:txBody>
              <a:bodyPr/>
              <a:lstStyle/>
              <a:p>
                <a:endParaRPr lang="pt-BR"/>
              </a:p>
            </p:txBody>
          </p:sp>
          <p:sp>
            <p:nvSpPr>
              <p:cNvPr id="21939" name="Freeform 873"/>
              <p:cNvSpPr>
                <a:spLocks/>
              </p:cNvSpPr>
              <p:nvPr/>
            </p:nvSpPr>
            <p:spPr bwMode="auto">
              <a:xfrm>
                <a:off x="4659" y="1879"/>
                <a:ext cx="12" cy="5"/>
              </a:xfrm>
              <a:custGeom>
                <a:avLst/>
                <a:gdLst>
                  <a:gd name="T0" fmla="*/ 2 w 12"/>
                  <a:gd name="T1" fmla="*/ 0 h 5"/>
                  <a:gd name="T2" fmla="*/ 0 w 12"/>
                  <a:gd name="T3" fmla="*/ 3 h 5"/>
                  <a:gd name="T4" fmla="*/ 0 w 12"/>
                  <a:gd name="T5" fmla="*/ 5 h 5"/>
                  <a:gd name="T6" fmla="*/ 12 w 12"/>
                  <a:gd name="T7" fmla="*/ 5 h 5"/>
                  <a:gd name="T8" fmla="*/ 12 w 12"/>
                  <a:gd name="T9" fmla="*/ 3 h 5"/>
                  <a:gd name="T10" fmla="*/ 10 w 12"/>
                  <a:gd name="T11" fmla="*/ 5 h 5"/>
                  <a:gd name="T12" fmla="*/ 2 w 12"/>
                  <a:gd name="T13" fmla="*/ 0 h 5"/>
                  <a:gd name="T14" fmla="*/ 0 w 12"/>
                  <a:gd name="T15" fmla="*/ 2 h 5"/>
                  <a:gd name="T16" fmla="*/ 0 w 12"/>
                  <a:gd name="T17" fmla="*/ 3 h 5"/>
                  <a:gd name="T18" fmla="*/ 2 w 12"/>
                  <a:gd name="T19" fmla="*/ 0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5"/>
                  <a:gd name="T32" fmla="*/ 12 w 12"/>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5">
                    <a:moveTo>
                      <a:pt x="2" y="0"/>
                    </a:moveTo>
                    <a:lnTo>
                      <a:pt x="0" y="3"/>
                    </a:lnTo>
                    <a:lnTo>
                      <a:pt x="0" y="5"/>
                    </a:lnTo>
                    <a:lnTo>
                      <a:pt x="12" y="5"/>
                    </a:lnTo>
                    <a:lnTo>
                      <a:pt x="12" y="3"/>
                    </a:lnTo>
                    <a:lnTo>
                      <a:pt x="10" y="5"/>
                    </a:lnTo>
                    <a:lnTo>
                      <a:pt x="2" y="0"/>
                    </a:lnTo>
                    <a:lnTo>
                      <a:pt x="0" y="2"/>
                    </a:lnTo>
                    <a:lnTo>
                      <a:pt x="0" y="3"/>
                    </a:lnTo>
                    <a:lnTo>
                      <a:pt x="2" y="0"/>
                    </a:lnTo>
                    <a:close/>
                  </a:path>
                </a:pathLst>
              </a:custGeom>
              <a:solidFill>
                <a:srgbClr val="063DE8"/>
              </a:solidFill>
              <a:ln w="9525">
                <a:noFill/>
                <a:round/>
                <a:headEnd/>
                <a:tailEnd/>
              </a:ln>
            </p:spPr>
            <p:txBody>
              <a:bodyPr/>
              <a:lstStyle/>
              <a:p>
                <a:endParaRPr lang="pt-BR"/>
              </a:p>
            </p:txBody>
          </p:sp>
          <p:sp>
            <p:nvSpPr>
              <p:cNvPr id="21940" name="Freeform 874"/>
              <p:cNvSpPr>
                <a:spLocks/>
              </p:cNvSpPr>
              <p:nvPr/>
            </p:nvSpPr>
            <p:spPr bwMode="auto">
              <a:xfrm>
                <a:off x="4661" y="1854"/>
                <a:ext cx="42" cy="30"/>
              </a:xfrm>
              <a:custGeom>
                <a:avLst/>
                <a:gdLst>
                  <a:gd name="T0" fmla="*/ 31 w 42"/>
                  <a:gd name="T1" fmla="*/ 0 h 30"/>
                  <a:gd name="T2" fmla="*/ 31 w 42"/>
                  <a:gd name="T3" fmla="*/ 2 h 30"/>
                  <a:gd name="T4" fmla="*/ 31 w 42"/>
                  <a:gd name="T5" fmla="*/ 9 h 30"/>
                  <a:gd name="T6" fmla="*/ 29 w 42"/>
                  <a:gd name="T7" fmla="*/ 15 h 30"/>
                  <a:gd name="T8" fmla="*/ 29 w 42"/>
                  <a:gd name="T9" fmla="*/ 17 h 30"/>
                  <a:gd name="T10" fmla="*/ 27 w 42"/>
                  <a:gd name="T11" fmla="*/ 19 h 30"/>
                  <a:gd name="T12" fmla="*/ 25 w 42"/>
                  <a:gd name="T13" fmla="*/ 19 h 30"/>
                  <a:gd name="T14" fmla="*/ 19 w 42"/>
                  <a:gd name="T15" fmla="*/ 19 h 30"/>
                  <a:gd name="T16" fmla="*/ 12 w 42"/>
                  <a:gd name="T17" fmla="*/ 21 h 30"/>
                  <a:gd name="T18" fmla="*/ 0 w 42"/>
                  <a:gd name="T19" fmla="*/ 25 h 30"/>
                  <a:gd name="T20" fmla="*/ 6 w 42"/>
                  <a:gd name="T21" fmla="*/ 30 h 30"/>
                  <a:gd name="T22" fmla="*/ 15 w 42"/>
                  <a:gd name="T23" fmla="*/ 28 h 30"/>
                  <a:gd name="T24" fmla="*/ 23 w 42"/>
                  <a:gd name="T25" fmla="*/ 27 h 30"/>
                  <a:gd name="T26" fmla="*/ 29 w 42"/>
                  <a:gd name="T27" fmla="*/ 27 h 30"/>
                  <a:gd name="T28" fmla="*/ 34 w 42"/>
                  <a:gd name="T29" fmla="*/ 25 h 30"/>
                  <a:gd name="T30" fmla="*/ 38 w 42"/>
                  <a:gd name="T31" fmla="*/ 21 h 30"/>
                  <a:gd name="T32" fmla="*/ 40 w 42"/>
                  <a:gd name="T33" fmla="*/ 17 h 30"/>
                  <a:gd name="T34" fmla="*/ 42 w 42"/>
                  <a:gd name="T35" fmla="*/ 9 h 30"/>
                  <a:gd name="T36" fmla="*/ 42 w 42"/>
                  <a:gd name="T37" fmla="*/ 2 h 30"/>
                  <a:gd name="T38" fmla="*/ 40 w 42"/>
                  <a:gd name="T39" fmla="*/ 4 h 30"/>
                  <a:gd name="T40" fmla="*/ 31 w 42"/>
                  <a:gd name="T41" fmla="*/ 0 h 30"/>
                  <a:gd name="T42" fmla="*/ 31 w 42"/>
                  <a:gd name="T43" fmla="*/ 0 h 30"/>
                  <a:gd name="T44" fmla="*/ 31 w 42"/>
                  <a:gd name="T45" fmla="*/ 2 h 30"/>
                  <a:gd name="T46" fmla="*/ 31 w 42"/>
                  <a:gd name="T47" fmla="*/ 0 h 3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
                  <a:gd name="T73" fmla="*/ 0 h 30"/>
                  <a:gd name="T74" fmla="*/ 42 w 42"/>
                  <a:gd name="T75" fmla="*/ 30 h 3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 h="30">
                    <a:moveTo>
                      <a:pt x="31" y="0"/>
                    </a:moveTo>
                    <a:lnTo>
                      <a:pt x="31" y="2"/>
                    </a:lnTo>
                    <a:lnTo>
                      <a:pt x="31" y="9"/>
                    </a:lnTo>
                    <a:lnTo>
                      <a:pt x="29" y="15"/>
                    </a:lnTo>
                    <a:lnTo>
                      <a:pt x="29" y="17"/>
                    </a:lnTo>
                    <a:lnTo>
                      <a:pt x="27" y="19"/>
                    </a:lnTo>
                    <a:lnTo>
                      <a:pt x="25" y="19"/>
                    </a:lnTo>
                    <a:lnTo>
                      <a:pt x="19" y="19"/>
                    </a:lnTo>
                    <a:lnTo>
                      <a:pt x="12" y="21"/>
                    </a:lnTo>
                    <a:lnTo>
                      <a:pt x="0" y="25"/>
                    </a:lnTo>
                    <a:lnTo>
                      <a:pt x="6" y="30"/>
                    </a:lnTo>
                    <a:lnTo>
                      <a:pt x="15" y="28"/>
                    </a:lnTo>
                    <a:lnTo>
                      <a:pt x="23" y="27"/>
                    </a:lnTo>
                    <a:lnTo>
                      <a:pt x="29" y="27"/>
                    </a:lnTo>
                    <a:lnTo>
                      <a:pt x="34" y="25"/>
                    </a:lnTo>
                    <a:lnTo>
                      <a:pt x="38" y="21"/>
                    </a:lnTo>
                    <a:lnTo>
                      <a:pt x="40" y="17"/>
                    </a:lnTo>
                    <a:lnTo>
                      <a:pt x="42" y="9"/>
                    </a:lnTo>
                    <a:lnTo>
                      <a:pt x="42" y="2"/>
                    </a:lnTo>
                    <a:lnTo>
                      <a:pt x="40" y="4"/>
                    </a:lnTo>
                    <a:lnTo>
                      <a:pt x="31" y="0"/>
                    </a:lnTo>
                    <a:lnTo>
                      <a:pt x="31" y="2"/>
                    </a:lnTo>
                    <a:lnTo>
                      <a:pt x="31" y="0"/>
                    </a:lnTo>
                    <a:close/>
                  </a:path>
                </a:pathLst>
              </a:custGeom>
              <a:solidFill>
                <a:srgbClr val="063DE8"/>
              </a:solidFill>
              <a:ln w="9525">
                <a:noFill/>
                <a:round/>
                <a:headEnd/>
                <a:tailEnd/>
              </a:ln>
            </p:spPr>
            <p:txBody>
              <a:bodyPr/>
              <a:lstStyle/>
              <a:p>
                <a:endParaRPr lang="pt-BR"/>
              </a:p>
            </p:txBody>
          </p:sp>
          <p:sp>
            <p:nvSpPr>
              <p:cNvPr id="21941" name="Freeform 875"/>
              <p:cNvSpPr>
                <a:spLocks/>
              </p:cNvSpPr>
              <p:nvPr/>
            </p:nvSpPr>
            <p:spPr bwMode="auto">
              <a:xfrm>
                <a:off x="4553" y="1820"/>
                <a:ext cx="154" cy="38"/>
              </a:xfrm>
              <a:custGeom>
                <a:avLst/>
                <a:gdLst>
                  <a:gd name="T0" fmla="*/ 0 w 154"/>
                  <a:gd name="T1" fmla="*/ 6 h 38"/>
                  <a:gd name="T2" fmla="*/ 8 w 154"/>
                  <a:gd name="T3" fmla="*/ 9 h 38"/>
                  <a:gd name="T4" fmla="*/ 13 w 154"/>
                  <a:gd name="T5" fmla="*/ 7 h 38"/>
                  <a:gd name="T6" fmla="*/ 23 w 154"/>
                  <a:gd name="T7" fmla="*/ 7 h 38"/>
                  <a:gd name="T8" fmla="*/ 32 w 154"/>
                  <a:gd name="T9" fmla="*/ 7 h 38"/>
                  <a:gd name="T10" fmla="*/ 44 w 154"/>
                  <a:gd name="T11" fmla="*/ 7 h 38"/>
                  <a:gd name="T12" fmla="*/ 57 w 154"/>
                  <a:gd name="T13" fmla="*/ 7 h 38"/>
                  <a:gd name="T14" fmla="*/ 70 w 154"/>
                  <a:gd name="T15" fmla="*/ 9 h 38"/>
                  <a:gd name="T16" fmla="*/ 83 w 154"/>
                  <a:gd name="T17" fmla="*/ 11 h 38"/>
                  <a:gd name="T18" fmla="*/ 95 w 154"/>
                  <a:gd name="T19" fmla="*/ 13 h 38"/>
                  <a:gd name="T20" fmla="*/ 108 w 154"/>
                  <a:gd name="T21" fmla="*/ 15 h 38"/>
                  <a:gd name="T22" fmla="*/ 118 w 154"/>
                  <a:gd name="T23" fmla="*/ 19 h 38"/>
                  <a:gd name="T24" fmla="*/ 129 w 154"/>
                  <a:gd name="T25" fmla="*/ 21 h 38"/>
                  <a:gd name="T26" fmla="*/ 135 w 154"/>
                  <a:gd name="T27" fmla="*/ 24 h 38"/>
                  <a:gd name="T28" fmla="*/ 140 w 154"/>
                  <a:gd name="T29" fmla="*/ 26 h 38"/>
                  <a:gd name="T30" fmla="*/ 142 w 154"/>
                  <a:gd name="T31" fmla="*/ 28 h 38"/>
                  <a:gd name="T32" fmla="*/ 142 w 154"/>
                  <a:gd name="T33" fmla="*/ 30 h 38"/>
                  <a:gd name="T34" fmla="*/ 139 w 154"/>
                  <a:gd name="T35" fmla="*/ 34 h 38"/>
                  <a:gd name="T36" fmla="*/ 148 w 154"/>
                  <a:gd name="T37" fmla="*/ 38 h 38"/>
                  <a:gd name="T38" fmla="*/ 154 w 154"/>
                  <a:gd name="T39" fmla="*/ 32 h 38"/>
                  <a:gd name="T40" fmla="*/ 154 w 154"/>
                  <a:gd name="T41" fmla="*/ 26 h 38"/>
                  <a:gd name="T42" fmla="*/ 148 w 154"/>
                  <a:gd name="T43" fmla="*/ 23 h 38"/>
                  <a:gd name="T44" fmla="*/ 142 w 154"/>
                  <a:gd name="T45" fmla="*/ 19 h 38"/>
                  <a:gd name="T46" fmla="*/ 133 w 154"/>
                  <a:gd name="T47" fmla="*/ 15 h 38"/>
                  <a:gd name="T48" fmla="*/ 123 w 154"/>
                  <a:gd name="T49" fmla="*/ 11 h 38"/>
                  <a:gd name="T50" fmla="*/ 112 w 154"/>
                  <a:gd name="T51" fmla="*/ 9 h 38"/>
                  <a:gd name="T52" fmla="*/ 99 w 154"/>
                  <a:gd name="T53" fmla="*/ 6 h 38"/>
                  <a:gd name="T54" fmla="*/ 85 w 154"/>
                  <a:gd name="T55" fmla="*/ 4 h 38"/>
                  <a:gd name="T56" fmla="*/ 72 w 154"/>
                  <a:gd name="T57" fmla="*/ 2 h 38"/>
                  <a:gd name="T58" fmla="*/ 59 w 154"/>
                  <a:gd name="T59" fmla="*/ 2 h 38"/>
                  <a:gd name="T60" fmla="*/ 46 w 154"/>
                  <a:gd name="T61" fmla="*/ 0 h 38"/>
                  <a:gd name="T62" fmla="*/ 32 w 154"/>
                  <a:gd name="T63" fmla="*/ 0 h 38"/>
                  <a:gd name="T64" fmla="*/ 21 w 154"/>
                  <a:gd name="T65" fmla="*/ 0 h 38"/>
                  <a:gd name="T66" fmla="*/ 11 w 154"/>
                  <a:gd name="T67" fmla="*/ 0 h 38"/>
                  <a:gd name="T68" fmla="*/ 4 w 154"/>
                  <a:gd name="T69" fmla="*/ 2 h 38"/>
                  <a:gd name="T70" fmla="*/ 11 w 154"/>
                  <a:gd name="T71" fmla="*/ 6 h 38"/>
                  <a:gd name="T72" fmla="*/ 0 w 154"/>
                  <a:gd name="T73" fmla="*/ 6 h 38"/>
                  <a:gd name="T74" fmla="*/ 0 w 154"/>
                  <a:gd name="T75" fmla="*/ 11 h 38"/>
                  <a:gd name="T76" fmla="*/ 8 w 154"/>
                  <a:gd name="T77" fmla="*/ 9 h 38"/>
                  <a:gd name="T78" fmla="*/ 0 w 154"/>
                  <a:gd name="T79" fmla="*/ 6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4"/>
                  <a:gd name="T121" fmla="*/ 0 h 38"/>
                  <a:gd name="T122" fmla="*/ 154 w 154"/>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4" h="38">
                    <a:moveTo>
                      <a:pt x="0" y="6"/>
                    </a:moveTo>
                    <a:lnTo>
                      <a:pt x="8" y="9"/>
                    </a:lnTo>
                    <a:lnTo>
                      <a:pt x="13" y="7"/>
                    </a:lnTo>
                    <a:lnTo>
                      <a:pt x="23" y="7"/>
                    </a:lnTo>
                    <a:lnTo>
                      <a:pt x="32" y="7"/>
                    </a:lnTo>
                    <a:lnTo>
                      <a:pt x="44" y="7"/>
                    </a:lnTo>
                    <a:lnTo>
                      <a:pt x="57" y="7"/>
                    </a:lnTo>
                    <a:lnTo>
                      <a:pt x="70" y="9"/>
                    </a:lnTo>
                    <a:lnTo>
                      <a:pt x="83" y="11"/>
                    </a:lnTo>
                    <a:lnTo>
                      <a:pt x="95" y="13"/>
                    </a:lnTo>
                    <a:lnTo>
                      <a:pt x="108" y="15"/>
                    </a:lnTo>
                    <a:lnTo>
                      <a:pt x="118" y="19"/>
                    </a:lnTo>
                    <a:lnTo>
                      <a:pt x="129" y="21"/>
                    </a:lnTo>
                    <a:lnTo>
                      <a:pt x="135" y="24"/>
                    </a:lnTo>
                    <a:lnTo>
                      <a:pt x="140" y="26"/>
                    </a:lnTo>
                    <a:lnTo>
                      <a:pt x="142" y="28"/>
                    </a:lnTo>
                    <a:lnTo>
                      <a:pt x="142" y="30"/>
                    </a:lnTo>
                    <a:lnTo>
                      <a:pt x="139" y="34"/>
                    </a:lnTo>
                    <a:lnTo>
                      <a:pt x="148" y="38"/>
                    </a:lnTo>
                    <a:lnTo>
                      <a:pt x="154" y="32"/>
                    </a:lnTo>
                    <a:lnTo>
                      <a:pt x="154" y="26"/>
                    </a:lnTo>
                    <a:lnTo>
                      <a:pt x="148" y="23"/>
                    </a:lnTo>
                    <a:lnTo>
                      <a:pt x="142" y="19"/>
                    </a:lnTo>
                    <a:lnTo>
                      <a:pt x="133" y="15"/>
                    </a:lnTo>
                    <a:lnTo>
                      <a:pt x="123" y="11"/>
                    </a:lnTo>
                    <a:lnTo>
                      <a:pt x="112" y="9"/>
                    </a:lnTo>
                    <a:lnTo>
                      <a:pt x="99" y="6"/>
                    </a:lnTo>
                    <a:lnTo>
                      <a:pt x="85" y="4"/>
                    </a:lnTo>
                    <a:lnTo>
                      <a:pt x="72" y="2"/>
                    </a:lnTo>
                    <a:lnTo>
                      <a:pt x="59" y="2"/>
                    </a:lnTo>
                    <a:lnTo>
                      <a:pt x="46" y="0"/>
                    </a:lnTo>
                    <a:lnTo>
                      <a:pt x="32" y="0"/>
                    </a:lnTo>
                    <a:lnTo>
                      <a:pt x="21" y="0"/>
                    </a:lnTo>
                    <a:lnTo>
                      <a:pt x="11" y="0"/>
                    </a:lnTo>
                    <a:lnTo>
                      <a:pt x="4" y="2"/>
                    </a:lnTo>
                    <a:lnTo>
                      <a:pt x="11" y="6"/>
                    </a:lnTo>
                    <a:lnTo>
                      <a:pt x="0" y="6"/>
                    </a:lnTo>
                    <a:lnTo>
                      <a:pt x="0" y="11"/>
                    </a:lnTo>
                    <a:lnTo>
                      <a:pt x="8" y="9"/>
                    </a:lnTo>
                    <a:lnTo>
                      <a:pt x="0" y="6"/>
                    </a:lnTo>
                    <a:close/>
                  </a:path>
                </a:pathLst>
              </a:custGeom>
              <a:solidFill>
                <a:srgbClr val="063DE8"/>
              </a:solidFill>
              <a:ln w="9525">
                <a:noFill/>
                <a:round/>
                <a:headEnd/>
                <a:tailEnd/>
              </a:ln>
            </p:spPr>
            <p:txBody>
              <a:bodyPr/>
              <a:lstStyle/>
              <a:p>
                <a:endParaRPr lang="pt-BR"/>
              </a:p>
            </p:txBody>
          </p:sp>
          <p:sp>
            <p:nvSpPr>
              <p:cNvPr id="21942" name="Freeform 876"/>
              <p:cNvSpPr>
                <a:spLocks/>
              </p:cNvSpPr>
              <p:nvPr/>
            </p:nvSpPr>
            <p:spPr bwMode="auto">
              <a:xfrm>
                <a:off x="4553" y="1820"/>
                <a:ext cx="11" cy="7"/>
              </a:xfrm>
              <a:custGeom>
                <a:avLst/>
                <a:gdLst>
                  <a:gd name="T0" fmla="*/ 6 w 11"/>
                  <a:gd name="T1" fmla="*/ 7 h 7"/>
                  <a:gd name="T2" fmla="*/ 0 w 11"/>
                  <a:gd name="T3" fmla="*/ 4 h 7"/>
                  <a:gd name="T4" fmla="*/ 0 w 11"/>
                  <a:gd name="T5" fmla="*/ 6 h 7"/>
                  <a:gd name="T6" fmla="*/ 11 w 11"/>
                  <a:gd name="T7" fmla="*/ 6 h 7"/>
                  <a:gd name="T8" fmla="*/ 11 w 11"/>
                  <a:gd name="T9" fmla="*/ 4 h 7"/>
                  <a:gd name="T10" fmla="*/ 6 w 11"/>
                  <a:gd name="T11" fmla="*/ 0 h 7"/>
                  <a:gd name="T12" fmla="*/ 11 w 11"/>
                  <a:gd name="T13" fmla="*/ 4 h 7"/>
                  <a:gd name="T14" fmla="*/ 11 w 11"/>
                  <a:gd name="T15" fmla="*/ 0 h 7"/>
                  <a:gd name="T16" fmla="*/ 6 w 11"/>
                  <a:gd name="T17" fmla="*/ 0 h 7"/>
                  <a:gd name="T18" fmla="*/ 6 w 11"/>
                  <a:gd name="T19" fmla="*/ 7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7"/>
                  <a:gd name="T32" fmla="*/ 11 w 11"/>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7">
                    <a:moveTo>
                      <a:pt x="6" y="7"/>
                    </a:moveTo>
                    <a:lnTo>
                      <a:pt x="0" y="4"/>
                    </a:lnTo>
                    <a:lnTo>
                      <a:pt x="0" y="6"/>
                    </a:lnTo>
                    <a:lnTo>
                      <a:pt x="11" y="6"/>
                    </a:lnTo>
                    <a:lnTo>
                      <a:pt x="11" y="4"/>
                    </a:lnTo>
                    <a:lnTo>
                      <a:pt x="6" y="0"/>
                    </a:lnTo>
                    <a:lnTo>
                      <a:pt x="11" y="4"/>
                    </a:lnTo>
                    <a:lnTo>
                      <a:pt x="11" y="0"/>
                    </a:lnTo>
                    <a:lnTo>
                      <a:pt x="6" y="0"/>
                    </a:lnTo>
                    <a:lnTo>
                      <a:pt x="6" y="7"/>
                    </a:lnTo>
                    <a:close/>
                  </a:path>
                </a:pathLst>
              </a:custGeom>
              <a:solidFill>
                <a:srgbClr val="063DE8"/>
              </a:solidFill>
              <a:ln w="9525">
                <a:noFill/>
                <a:round/>
                <a:headEnd/>
                <a:tailEnd/>
              </a:ln>
            </p:spPr>
            <p:txBody>
              <a:bodyPr/>
              <a:lstStyle/>
              <a:p>
                <a:endParaRPr lang="pt-BR"/>
              </a:p>
            </p:txBody>
          </p:sp>
          <p:sp>
            <p:nvSpPr>
              <p:cNvPr id="21943" name="Freeform 877"/>
              <p:cNvSpPr>
                <a:spLocks/>
              </p:cNvSpPr>
              <p:nvPr/>
            </p:nvSpPr>
            <p:spPr bwMode="auto">
              <a:xfrm>
                <a:off x="4540" y="1820"/>
                <a:ext cx="19" cy="9"/>
              </a:xfrm>
              <a:custGeom>
                <a:avLst/>
                <a:gdLst>
                  <a:gd name="T0" fmla="*/ 0 w 19"/>
                  <a:gd name="T1" fmla="*/ 9 h 9"/>
                  <a:gd name="T2" fmla="*/ 2 w 19"/>
                  <a:gd name="T3" fmla="*/ 9 h 9"/>
                  <a:gd name="T4" fmla="*/ 5 w 19"/>
                  <a:gd name="T5" fmla="*/ 7 h 9"/>
                  <a:gd name="T6" fmla="*/ 7 w 19"/>
                  <a:gd name="T7" fmla="*/ 7 h 9"/>
                  <a:gd name="T8" fmla="*/ 11 w 19"/>
                  <a:gd name="T9" fmla="*/ 7 h 9"/>
                  <a:gd name="T10" fmla="*/ 13 w 19"/>
                  <a:gd name="T11" fmla="*/ 7 h 9"/>
                  <a:gd name="T12" fmla="*/ 17 w 19"/>
                  <a:gd name="T13" fmla="*/ 7 h 9"/>
                  <a:gd name="T14" fmla="*/ 19 w 19"/>
                  <a:gd name="T15" fmla="*/ 7 h 9"/>
                  <a:gd name="T16" fmla="*/ 19 w 19"/>
                  <a:gd name="T17" fmla="*/ 7 h 9"/>
                  <a:gd name="T18" fmla="*/ 19 w 19"/>
                  <a:gd name="T19" fmla="*/ 0 h 9"/>
                  <a:gd name="T20" fmla="*/ 17 w 19"/>
                  <a:gd name="T21" fmla="*/ 0 h 9"/>
                  <a:gd name="T22" fmla="*/ 13 w 19"/>
                  <a:gd name="T23" fmla="*/ 0 h 9"/>
                  <a:gd name="T24" fmla="*/ 11 w 19"/>
                  <a:gd name="T25" fmla="*/ 0 h 9"/>
                  <a:gd name="T26" fmla="*/ 9 w 19"/>
                  <a:gd name="T27" fmla="*/ 0 h 9"/>
                  <a:gd name="T28" fmla="*/ 5 w 19"/>
                  <a:gd name="T29" fmla="*/ 0 h 9"/>
                  <a:gd name="T30" fmla="*/ 3 w 19"/>
                  <a:gd name="T31" fmla="*/ 2 h 9"/>
                  <a:gd name="T32" fmla="*/ 2 w 19"/>
                  <a:gd name="T33" fmla="*/ 2 h 9"/>
                  <a:gd name="T34" fmla="*/ 0 w 19"/>
                  <a:gd name="T35" fmla="*/ 2 h 9"/>
                  <a:gd name="T36" fmla="*/ 0 w 19"/>
                  <a:gd name="T37" fmla="*/ 9 h 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9"/>
                  <a:gd name="T59" fmla="*/ 19 w 19"/>
                  <a:gd name="T60" fmla="*/ 9 h 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9">
                    <a:moveTo>
                      <a:pt x="0" y="9"/>
                    </a:moveTo>
                    <a:lnTo>
                      <a:pt x="2" y="9"/>
                    </a:lnTo>
                    <a:lnTo>
                      <a:pt x="5" y="7"/>
                    </a:lnTo>
                    <a:lnTo>
                      <a:pt x="7" y="7"/>
                    </a:lnTo>
                    <a:lnTo>
                      <a:pt x="11" y="7"/>
                    </a:lnTo>
                    <a:lnTo>
                      <a:pt x="13" y="7"/>
                    </a:lnTo>
                    <a:lnTo>
                      <a:pt x="17" y="7"/>
                    </a:lnTo>
                    <a:lnTo>
                      <a:pt x="19" y="7"/>
                    </a:lnTo>
                    <a:lnTo>
                      <a:pt x="19" y="0"/>
                    </a:lnTo>
                    <a:lnTo>
                      <a:pt x="17" y="0"/>
                    </a:lnTo>
                    <a:lnTo>
                      <a:pt x="13" y="0"/>
                    </a:lnTo>
                    <a:lnTo>
                      <a:pt x="11" y="0"/>
                    </a:lnTo>
                    <a:lnTo>
                      <a:pt x="9" y="0"/>
                    </a:lnTo>
                    <a:lnTo>
                      <a:pt x="5" y="0"/>
                    </a:lnTo>
                    <a:lnTo>
                      <a:pt x="3" y="2"/>
                    </a:lnTo>
                    <a:lnTo>
                      <a:pt x="2" y="2"/>
                    </a:lnTo>
                    <a:lnTo>
                      <a:pt x="0" y="2"/>
                    </a:lnTo>
                    <a:lnTo>
                      <a:pt x="0" y="9"/>
                    </a:lnTo>
                    <a:close/>
                  </a:path>
                </a:pathLst>
              </a:custGeom>
              <a:solidFill>
                <a:srgbClr val="063DE8"/>
              </a:solidFill>
              <a:ln w="9525">
                <a:noFill/>
                <a:round/>
                <a:headEnd/>
                <a:tailEnd/>
              </a:ln>
            </p:spPr>
            <p:txBody>
              <a:bodyPr/>
              <a:lstStyle/>
              <a:p>
                <a:endParaRPr lang="pt-BR"/>
              </a:p>
            </p:txBody>
          </p:sp>
          <p:sp>
            <p:nvSpPr>
              <p:cNvPr id="21944" name="Freeform 878"/>
              <p:cNvSpPr>
                <a:spLocks/>
              </p:cNvSpPr>
              <p:nvPr/>
            </p:nvSpPr>
            <p:spPr bwMode="auto">
              <a:xfrm>
                <a:off x="4441" y="1858"/>
                <a:ext cx="19" cy="9"/>
              </a:xfrm>
              <a:custGeom>
                <a:avLst/>
                <a:gdLst>
                  <a:gd name="T0" fmla="*/ 11 w 19"/>
                  <a:gd name="T1" fmla="*/ 7 h 9"/>
                  <a:gd name="T2" fmla="*/ 6 w 19"/>
                  <a:gd name="T3" fmla="*/ 9 h 9"/>
                  <a:gd name="T4" fmla="*/ 8 w 19"/>
                  <a:gd name="T5" fmla="*/ 9 h 9"/>
                  <a:gd name="T6" fmla="*/ 9 w 19"/>
                  <a:gd name="T7" fmla="*/ 9 h 9"/>
                  <a:gd name="T8" fmla="*/ 11 w 19"/>
                  <a:gd name="T9" fmla="*/ 9 h 9"/>
                  <a:gd name="T10" fmla="*/ 13 w 19"/>
                  <a:gd name="T11" fmla="*/ 7 h 9"/>
                  <a:gd name="T12" fmla="*/ 15 w 19"/>
                  <a:gd name="T13" fmla="*/ 7 h 9"/>
                  <a:gd name="T14" fmla="*/ 17 w 19"/>
                  <a:gd name="T15" fmla="*/ 7 h 9"/>
                  <a:gd name="T16" fmla="*/ 17 w 19"/>
                  <a:gd name="T17" fmla="*/ 7 h 9"/>
                  <a:gd name="T18" fmla="*/ 19 w 19"/>
                  <a:gd name="T19" fmla="*/ 7 h 9"/>
                  <a:gd name="T20" fmla="*/ 19 w 19"/>
                  <a:gd name="T21" fmla="*/ 0 h 9"/>
                  <a:gd name="T22" fmla="*/ 17 w 19"/>
                  <a:gd name="T23" fmla="*/ 0 h 9"/>
                  <a:gd name="T24" fmla="*/ 13 w 19"/>
                  <a:gd name="T25" fmla="*/ 0 h 9"/>
                  <a:gd name="T26" fmla="*/ 11 w 19"/>
                  <a:gd name="T27" fmla="*/ 0 h 9"/>
                  <a:gd name="T28" fmla="*/ 9 w 19"/>
                  <a:gd name="T29" fmla="*/ 0 h 9"/>
                  <a:gd name="T30" fmla="*/ 8 w 19"/>
                  <a:gd name="T31" fmla="*/ 2 h 9"/>
                  <a:gd name="T32" fmla="*/ 6 w 19"/>
                  <a:gd name="T33" fmla="*/ 2 h 9"/>
                  <a:gd name="T34" fmla="*/ 6 w 19"/>
                  <a:gd name="T35" fmla="*/ 2 h 9"/>
                  <a:gd name="T36" fmla="*/ 6 w 19"/>
                  <a:gd name="T37" fmla="*/ 2 h 9"/>
                  <a:gd name="T38" fmla="*/ 0 w 19"/>
                  <a:gd name="T39" fmla="*/ 4 h 9"/>
                  <a:gd name="T40" fmla="*/ 6 w 19"/>
                  <a:gd name="T41" fmla="*/ 2 h 9"/>
                  <a:gd name="T42" fmla="*/ 2 w 19"/>
                  <a:gd name="T43" fmla="*/ 2 h 9"/>
                  <a:gd name="T44" fmla="*/ 0 w 19"/>
                  <a:gd name="T45" fmla="*/ 4 h 9"/>
                  <a:gd name="T46" fmla="*/ 11 w 19"/>
                  <a:gd name="T47" fmla="*/ 7 h 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
                  <a:gd name="T73" fmla="*/ 0 h 9"/>
                  <a:gd name="T74" fmla="*/ 19 w 19"/>
                  <a:gd name="T75" fmla="*/ 9 h 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 h="9">
                    <a:moveTo>
                      <a:pt x="11" y="7"/>
                    </a:moveTo>
                    <a:lnTo>
                      <a:pt x="6" y="9"/>
                    </a:lnTo>
                    <a:lnTo>
                      <a:pt x="8" y="9"/>
                    </a:lnTo>
                    <a:lnTo>
                      <a:pt x="9" y="9"/>
                    </a:lnTo>
                    <a:lnTo>
                      <a:pt x="11" y="9"/>
                    </a:lnTo>
                    <a:lnTo>
                      <a:pt x="13" y="7"/>
                    </a:lnTo>
                    <a:lnTo>
                      <a:pt x="15" y="7"/>
                    </a:lnTo>
                    <a:lnTo>
                      <a:pt x="17" y="7"/>
                    </a:lnTo>
                    <a:lnTo>
                      <a:pt x="19" y="7"/>
                    </a:lnTo>
                    <a:lnTo>
                      <a:pt x="19" y="0"/>
                    </a:lnTo>
                    <a:lnTo>
                      <a:pt x="17" y="0"/>
                    </a:lnTo>
                    <a:lnTo>
                      <a:pt x="13" y="0"/>
                    </a:lnTo>
                    <a:lnTo>
                      <a:pt x="11" y="0"/>
                    </a:lnTo>
                    <a:lnTo>
                      <a:pt x="9" y="0"/>
                    </a:lnTo>
                    <a:lnTo>
                      <a:pt x="8" y="2"/>
                    </a:lnTo>
                    <a:lnTo>
                      <a:pt x="6" y="2"/>
                    </a:lnTo>
                    <a:lnTo>
                      <a:pt x="0" y="4"/>
                    </a:lnTo>
                    <a:lnTo>
                      <a:pt x="6" y="2"/>
                    </a:lnTo>
                    <a:lnTo>
                      <a:pt x="2" y="2"/>
                    </a:lnTo>
                    <a:lnTo>
                      <a:pt x="0" y="4"/>
                    </a:lnTo>
                    <a:lnTo>
                      <a:pt x="11" y="7"/>
                    </a:lnTo>
                    <a:close/>
                  </a:path>
                </a:pathLst>
              </a:custGeom>
              <a:solidFill>
                <a:srgbClr val="063DE8"/>
              </a:solidFill>
              <a:ln w="9525">
                <a:noFill/>
                <a:round/>
                <a:headEnd/>
                <a:tailEnd/>
              </a:ln>
            </p:spPr>
            <p:txBody>
              <a:bodyPr/>
              <a:lstStyle/>
              <a:p>
                <a:endParaRPr lang="pt-BR"/>
              </a:p>
            </p:txBody>
          </p:sp>
          <p:sp>
            <p:nvSpPr>
              <p:cNvPr id="21945" name="Freeform 879"/>
              <p:cNvSpPr>
                <a:spLocks/>
              </p:cNvSpPr>
              <p:nvPr/>
            </p:nvSpPr>
            <p:spPr bwMode="auto">
              <a:xfrm>
                <a:off x="4426" y="1862"/>
                <a:ext cx="47" cy="38"/>
              </a:xfrm>
              <a:custGeom>
                <a:avLst/>
                <a:gdLst>
                  <a:gd name="T0" fmla="*/ 47 w 47"/>
                  <a:gd name="T1" fmla="*/ 30 h 38"/>
                  <a:gd name="T2" fmla="*/ 43 w 47"/>
                  <a:gd name="T3" fmla="*/ 28 h 38"/>
                  <a:gd name="T4" fmla="*/ 40 w 47"/>
                  <a:gd name="T5" fmla="*/ 28 h 38"/>
                  <a:gd name="T6" fmla="*/ 34 w 47"/>
                  <a:gd name="T7" fmla="*/ 30 h 38"/>
                  <a:gd name="T8" fmla="*/ 28 w 47"/>
                  <a:gd name="T9" fmla="*/ 30 h 38"/>
                  <a:gd name="T10" fmla="*/ 24 w 47"/>
                  <a:gd name="T11" fmla="*/ 30 h 38"/>
                  <a:gd name="T12" fmla="*/ 21 w 47"/>
                  <a:gd name="T13" fmla="*/ 30 h 38"/>
                  <a:gd name="T14" fmla="*/ 17 w 47"/>
                  <a:gd name="T15" fmla="*/ 30 h 38"/>
                  <a:gd name="T16" fmla="*/ 15 w 47"/>
                  <a:gd name="T17" fmla="*/ 30 h 38"/>
                  <a:gd name="T18" fmla="*/ 13 w 47"/>
                  <a:gd name="T19" fmla="*/ 30 h 38"/>
                  <a:gd name="T20" fmla="*/ 13 w 47"/>
                  <a:gd name="T21" fmla="*/ 30 h 38"/>
                  <a:gd name="T22" fmla="*/ 13 w 47"/>
                  <a:gd name="T23" fmla="*/ 30 h 38"/>
                  <a:gd name="T24" fmla="*/ 13 w 47"/>
                  <a:gd name="T25" fmla="*/ 28 h 38"/>
                  <a:gd name="T26" fmla="*/ 13 w 47"/>
                  <a:gd name="T27" fmla="*/ 24 h 38"/>
                  <a:gd name="T28" fmla="*/ 13 w 47"/>
                  <a:gd name="T29" fmla="*/ 22 h 38"/>
                  <a:gd name="T30" fmla="*/ 17 w 47"/>
                  <a:gd name="T31" fmla="*/ 17 h 38"/>
                  <a:gd name="T32" fmla="*/ 21 w 47"/>
                  <a:gd name="T33" fmla="*/ 11 h 38"/>
                  <a:gd name="T34" fmla="*/ 26 w 47"/>
                  <a:gd name="T35" fmla="*/ 3 h 38"/>
                  <a:gd name="T36" fmla="*/ 15 w 47"/>
                  <a:gd name="T37" fmla="*/ 0 h 38"/>
                  <a:gd name="T38" fmla="*/ 9 w 47"/>
                  <a:gd name="T39" fmla="*/ 7 h 38"/>
                  <a:gd name="T40" fmla="*/ 5 w 47"/>
                  <a:gd name="T41" fmla="*/ 15 h 38"/>
                  <a:gd name="T42" fmla="*/ 2 w 47"/>
                  <a:gd name="T43" fmla="*/ 19 h 38"/>
                  <a:gd name="T44" fmla="*/ 2 w 47"/>
                  <a:gd name="T45" fmla="*/ 24 h 38"/>
                  <a:gd name="T46" fmla="*/ 0 w 47"/>
                  <a:gd name="T47" fmla="*/ 28 h 38"/>
                  <a:gd name="T48" fmla="*/ 2 w 47"/>
                  <a:gd name="T49" fmla="*/ 32 h 38"/>
                  <a:gd name="T50" fmla="*/ 4 w 47"/>
                  <a:gd name="T51" fmla="*/ 34 h 38"/>
                  <a:gd name="T52" fmla="*/ 7 w 47"/>
                  <a:gd name="T53" fmla="*/ 36 h 38"/>
                  <a:gd name="T54" fmla="*/ 13 w 47"/>
                  <a:gd name="T55" fmla="*/ 38 h 38"/>
                  <a:gd name="T56" fmla="*/ 17 w 47"/>
                  <a:gd name="T57" fmla="*/ 38 h 38"/>
                  <a:gd name="T58" fmla="*/ 21 w 47"/>
                  <a:gd name="T59" fmla="*/ 38 h 38"/>
                  <a:gd name="T60" fmla="*/ 26 w 47"/>
                  <a:gd name="T61" fmla="*/ 38 h 38"/>
                  <a:gd name="T62" fmla="*/ 30 w 47"/>
                  <a:gd name="T63" fmla="*/ 38 h 38"/>
                  <a:gd name="T64" fmla="*/ 36 w 47"/>
                  <a:gd name="T65" fmla="*/ 36 h 38"/>
                  <a:gd name="T66" fmla="*/ 40 w 47"/>
                  <a:gd name="T67" fmla="*/ 36 h 38"/>
                  <a:gd name="T68" fmla="*/ 43 w 47"/>
                  <a:gd name="T69" fmla="*/ 36 h 38"/>
                  <a:gd name="T70" fmla="*/ 42 w 47"/>
                  <a:gd name="T71" fmla="*/ 36 h 38"/>
                  <a:gd name="T72" fmla="*/ 47 w 47"/>
                  <a:gd name="T73" fmla="*/ 30 h 38"/>
                  <a:gd name="T74" fmla="*/ 45 w 47"/>
                  <a:gd name="T75" fmla="*/ 28 h 38"/>
                  <a:gd name="T76" fmla="*/ 43 w 47"/>
                  <a:gd name="T77" fmla="*/ 28 h 38"/>
                  <a:gd name="T78" fmla="*/ 47 w 47"/>
                  <a:gd name="T79" fmla="*/ 30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
                  <a:gd name="T121" fmla="*/ 0 h 38"/>
                  <a:gd name="T122" fmla="*/ 47 w 47"/>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 h="38">
                    <a:moveTo>
                      <a:pt x="47" y="30"/>
                    </a:moveTo>
                    <a:lnTo>
                      <a:pt x="43" y="28"/>
                    </a:lnTo>
                    <a:lnTo>
                      <a:pt x="40" y="28"/>
                    </a:lnTo>
                    <a:lnTo>
                      <a:pt x="34" y="30"/>
                    </a:lnTo>
                    <a:lnTo>
                      <a:pt x="28" y="30"/>
                    </a:lnTo>
                    <a:lnTo>
                      <a:pt x="24" y="30"/>
                    </a:lnTo>
                    <a:lnTo>
                      <a:pt x="21" y="30"/>
                    </a:lnTo>
                    <a:lnTo>
                      <a:pt x="17" y="30"/>
                    </a:lnTo>
                    <a:lnTo>
                      <a:pt x="15" y="30"/>
                    </a:lnTo>
                    <a:lnTo>
                      <a:pt x="13" y="30"/>
                    </a:lnTo>
                    <a:lnTo>
                      <a:pt x="13" y="28"/>
                    </a:lnTo>
                    <a:lnTo>
                      <a:pt x="13" y="24"/>
                    </a:lnTo>
                    <a:lnTo>
                      <a:pt x="13" y="22"/>
                    </a:lnTo>
                    <a:lnTo>
                      <a:pt x="17" y="17"/>
                    </a:lnTo>
                    <a:lnTo>
                      <a:pt x="21" y="11"/>
                    </a:lnTo>
                    <a:lnTo>
                      <a:pt x="26" y="3"/>
                    </a:lnTo>
                    <a:lnTo>
                      <a:pt x="15" y="0"/>
                    </a:lnTo>
                    <a:lnTo>
                      <a:pt x="9" y="7"/>
                    </a:lnTo>
                    <a:lnTo>
                      <a:pt x="5" y="15"/>
                    </a:lnTo>
                    <a:lnTo>
                      <a:pt x="2" y="19"/>
                    </a:lnTo>
                    <a:lnTo>
                      <a:pt x="2" y="24"/>
                    </a:lnTo>
                    <a:lnTo>
                      <a:pt x="0" y="28"/>
                    </a:lnTo>
                    <a:lnTo>
                      <a:pt x="2" y="32"/>
                    </a:lnTo>
                    <a:lnTo>
                      <a:pt x="4" y="34"/>
                    </a:lnTo>
                    <a:lnTo>
                      <a:pt x="7" y="36"/>
                    </a:lnTo>
                    <a:lnTo>
                      <a:pt x="13" y="38"/>
                    </a:lnTo>
                    <a:lnTo>
                      <a:pt x="17" y="38"/>
                    </a:lnTo>
                    <a:lnTo>
                      <a:pt x="21" y="38"/>
                    </a:lnTo>
                    <a:lnTo>
                      <a:pt x="26" y="38"/>
                    </a:lnTo>
                    <a:lnTo>
                      <a:pt x="30" y="38"/>
                    </a:lnTo>
                    <a:lnTo>
                      <a:pt x="36" y="36"/>
                    </a:lnTo>
                    <a:lnTo>
                      <a:pt x="40" y="36"/>
                    </a:lnTo>
                    <a:lnTo>
                      <a:pt x="43" y="36"/>
                    </a:lnTo>
                    <a:lnTo>
                      <a:pt x="42" y="36"/>
                    </a:lnTo>
                    <a:lnTo>
                      <a:pt x="47" y="30"/>
                    </a:lnTo>
                    <a:lnTo>
                      <a:pt x="45" y="28"/>
                    </a:lnTo>
                    <a:lnTo>
                      <a:pt x="43" y="28"/>
                    </a:lnTo>
                    <a:lnTo>
                      <a:pt x="47" y="30"/>
                    </a:lnTo>
                    <a:close/>
                  </a:path>
                </a:pathLst>
              </a:custGeom>
              <a:solidFill>
                <a:srgbClr val="063DE8"/>
              </a:solidFill>
              <a:ln w="9525">
                <a:noFill/>
                <a:round/>
                <a:headEnd/>
                <a:tailEnd/>
              </a:ln>
            </p:spPr>
            <p:txBody>
              <a:bodyPr/>
              <a:lstStyle/>
              <a:p>
                <a:endParaRPr lang="pt-BR"/>
              </a:p>
            </p:txBody>
          </p:sp>
          <p:sp>
            <p:nvSpPr>
              <p:cNvPr id="21946" name="Freeform 880"/>
              <p:cNvSpPr>
                <a:spLocks/>
              </p:cNvSpPr>
              <p:nvPr/>
            </p:nvSpPr>
            <p:spPr bwMode="auto">
              <a:xfrm>
                <a:off x="4468" y="1873"/>
                <a:ext cx="28" cy="25"/>
              </a:xfrm>
              <a:custGeom>
                <a:avLst/>
                <a:gdLst>
                  <a:gd name="T0" fmla="*/ 15 w 28"/>
                  <a:gd name="T1" fmla="*/ 2 h 25"/>
                  <a:gd name="T2" fmla="*/ 15 w 28"/>
                  <a:gd name="T3" fmla="*/ 4 h 25"/>
                  <a:gd name="T4" fmla="*/ 17 w 28"/>
                  <a:gd name="T5" fmla="*/ 6 h 25"/>
                  <a:gd name="T6" fmla="*/ 17 w 28"/>
                  <a:gd name="T7" fmla="*/ 8 h 25"/>
                  <a:gd name="T8" fmla="*/ 15 w 28"/>
                  <a:gd name="T9" fmla="*/ 11 h 25"/>
                  <a:gd name="T10" fmla="*/ 13 w 28"/>
                  <a:gd name="T11" fmla="*/ 13 h 25"/>
                  <a:gd name="T12" fmla="*/ 11 w 28"/>
                  <a:gd name="T13" fmla="*/ 15 h 25"/>
                  <a:gd name="T14" fmla="*/ 7 w 28"/>
                  <a:gd name="T15" fmla="*/ 17 h 25"/>
                  <a:gd name="T16" fmla="*/ 5 w 28"/>
                  <a:gd name="T17" fmla="*/ 17 h 25"/>
                  <a:gd name="T18" fmla="*/ 5 w 28"/>
                  <a:gd name="T19" fmla="*/ 17 h 25"/>
                  <a:gd name="T20" fmla="*/ 0 w 28"/>
                  <a:gd name="T21" fmla="*/ 23 h 25"/>
                  <a:gd name="T22" fmla="*/ 7 w 28"/>
                  <a:gd name="T23" fmla="*/ 25 h 25"/>
                  <a:gd name="T24" fmla="*/ 13 w 28"/>
                  <a:gd name="T25" fmla="*/ 23 h 25"/>
                  <a:gd name="T26" fmla="*/ 19 w 28"/>
                  <a:gd name="T27" fmla="*/ 21 h 25"/>
                  <a:gd name="T28" fmla="*/ 22 w 28"/>
                  <a:gd name="T29" fmla="*/ 17 h 25"/>
                  <a:gd name="T30" fmla="*/ 26 w 28"/>
                  <a:gd name="T31" fmla="*/ 13 h 25"/>
                  <a:gd name="T32" fmla="*/ 28 w 28"/>
                  <a:gd name="T33" fmla="*/ 9 h 25"/>
                  <a:gd name="T34" fmla="*/ 28 w 28"/>
                  <a:gd name="T35" fmla="*/ 4 h 25"/>
                  <a:gd name="T36" fmla="*/ 24 w 28"/>
                  <a:gd name="T37" fmla="*/ 0 h 25"/>
                  <a:gd name="T38" fmla="*/ 26 w 28"/>
                  <a:gd name="T39" fmla="*/ 2 h 25"/>
                  <a:gd name="T40" fmla="*/ 15 w 28"/>
                  <a:gd name="T41" fmla="*/ 2 h 25"/>
                  <a:gd name="T42" fmla="*/ 15 w 28"/>
                  <a:gd name="T43" fmla="*/ 4 h 25"/>
                  <a:gd name="T44" fmla="*/ 15 w 28"/>
                  <a:gd name="T45" fmla="*/ 4 h 25"/>
                  <a:gd name="T46" fmla="*/ 15 w 28"/>
                  <a:gd name="T47" fmla="*/ 2 h 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
                  <a:gd name="T73" fmla="*/ 0 h 25"/>
                  <a:gd name="T74" fmla="*/ 28 w 28"/>
                  <a:gd name="T75" fmla="*/ 25 h 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 h="25">
                    <a:moveTo>
                      <a:pt x="15" y="2"/>
                    </a:moveTo>
                    <a:lnTo>
                      <a:pt x="15" y="4"/>
                    </a:lnTo>
                    <a:lnTo>
                      <a:pt x="17" y="6"/>
                    </a:lnTo>
                    <a:lnTo>
                      <a:pt x="17" y="8"/>
                    </a:lnTo>
                    <a:lnTo>
                      <a:pt x="15" y="11"/>
                    </a:lnTo>
                    <a:lnTo>
                      <a:pt x="13" y="13"/>
                    </a:lnTo>
                    <a:lnTo>
                      <a:pt x="11" y="15"/>
                    </a:lnTo>
                    <a:lnTo>
                      <a:pt x="7" y="17"/>
                    </a:lnTo>
                    <a:lnTo>
                      <a:pt x="5" y="17"/>
                    </a:lnTo>
                    <a:lnTo>
                      <a:pt x="0" y="23"/>
                    </a:lnTo>
                    <a:lnTo>
                      <a:pt x="7" y="25"/>
                    </a:lnTo>
                    <a:lnTo>
                      <a:pt x="13" y="23"/>
                    </a:lnTo>
                    <a:lnTo>
                      <a:pt x="19" y="21"/>
                    </a:lnTo>
                    <a:lnTo>
                      <a:pt x="22" y="17"/>
                    </a:lnTo>
                    <a:lnTo>
                      <a:pt x="26" y="13"/>
                    </a:lnTo>
                    <a:lnTo>
                      <a:pt x="28" y="9"/>
                    </a:lnTo>
                    <a:lnTo>
                      <a:pt x="28" y="4"/>
                    </a:lnTo>
                    <a:lnTo>
                      <a:pt x="24" y="0"/>
                    </a:lnTo>
                    <a:lnTo>
                      <a:pt x="26" y="2"/>
                    </a:lnTo>
                    <a:lnTo>
                      <a:pt x="15" y="2"/>
                    </a:lnTo>
                    <a:lnTo>
                      <a:pt x="15" y="4"/>
                    </a:lnTo>
                    <a:lnTo>
                      <a:pt x="15" y="2"/>
                    </a:lnTo>
                    <a:close/>
                  </a:path>
                </a:pathLst>
              </a:custGeom>
              <a:solidFill>
                <a:srgbClr val="063DE8"/>
              </a:solidFill>
              <a:ln w="9525">
                <a:noFill/>
                <a:round/>
                <a:headEnd/>
                <a:tailEnd/>
              </a:ln>
            </p:spPr>
            <p:txBody>
              <a:bodyPr/>
              <a:lstStyle/>
              <a:p>
                <a:endParaRPr lang="pt-BR"/>
              </a:p>
            </p:txBody>
          </p:sp>
          <p:sp>
            <p:nvSpPr>
              <p:cNvPr id="21947" name="Freeform 881"/>
              <p:cNvSpPr>
                <a:spLocks/>
              </p:cNvSpPr>
              <p:nvPr/>
            </p:nvSpPr>
            <p:spPr bwMode="auto">
              <a:xfrm>
                <a:off x="4475" y="1860"/>
                <a:ext cx="19" cy="15"/>
              </a:xfrm>
              <a:custGeom>
                <a:avLst/>
                <a:gdLst>
                  <a:gd name="T0" fmla="*/ 6 w 19"/>
                  <a:gd name="T1" fmla="*/ 7 h 15"/>
                  <a:gd name="T2" fmla="*/ 0 w 19"/>
                  <a:gd name="T3" fmla="*/ 3 h 15"/>
                  <a:gd name="T4" fmla="*/ 2 w 19"/>
                  <a:gd name="T5" fmla="*/ 5 h 15"/>
                  <a:gd name="T6" fmla="*/ 2 w 19"/>
                  <a:gd name="T7" fmla="*/ 7 h 15"/>
                  <a:gd name="T8" fmla="*/ 4 w 19"/>
                  <a:gd name="T9" fmla="*/ 9 h 15"/>
                  <a:gd name="T10" fmla="*/ 4 w 19"/>
                  <a:gd name="T11" fmla="*/ 11 h 15"/>
                  <a:gd name="T12" fmla="*/ 6 w 19"/>
                  <a:gd name="T13" fmla="*/ 13 h 15"/>
                  <a:gd name="T14" fmla="*/ 6 w 19"/>
                  <a:gd name="T15" fmla="*/ 13 h 15"/>
                  <a:gd name="T16" fmla="*/ 8 w 19"/>
                  <a:gd name="T17" fmla="*/ 15 h 15"/>
                  <a:gd name="T18" fmla="*/ 8 w 19"/>
                  <a:gd name="T19" fmla="*/ 15 h 15"/>
                  <a:gd name="T20" fmla="*/ 19 w 19"/>
                  <a:gd name="T21" fmla="*/ 15 h 15"/>
                  <a:gd name="T22" fmla="*/ 19 w 19"/>
                  <a:gd name="T23" fmla="*/ 13 h 15"/>
                  <a:gd name="T24" fmla="*/ 17 w 19"/>
                  <a:gd name="T25" fmla="*/ 11 h 15"/>
                  <a:gd name="T26" fmla="*/ 17 w 19"/>
                  <a:gd name="T27" fmla="*/ 9 h 15"/>
                  <a:gd name="T28" fmla="*/ 15 w 19"/>
                  <a:gd name="T29" fmla="*/ 7 h 15"/>
                  <a:gd name="T30" fmla="*/ 13 w 19"/>
                  <a:gd name="T31" fmla="*/ 7 h 15"/>
                  <a:gd name="T32" fmla="*/ 13 w 19"/>
                  <a:gd name="T33" fmla="*/ 5 h 15"/>
                  <a:gd name="T34" fmla="*/ 13 w 19"/>
                  <a:gd name="T35" fmla="*/ 3 h 15"/>
                  <a:gd name="T36" fmla="*/ 13 w 19"/>
                  <a:gd name="T37" fmla="*/ 3 h 15"/>
                  <a:gd name="T38" fmla="*/ 6 w 19"/>
                  <a:gd name="T39" fmla="*/ 0 h 15"/>
                  <a:gd name="T40" fmla="*/ 13 w 19"/>
                  <a:gd name="T41" fmla="*/ 3 h 15"/>
                  <a:gd name="T42" fmla="*/ 13 w 19"/>
                  <a:gd name="T43" fmla="*/ 0 h 15"/>
                  <a:gd name="T44" fmla="*/ 6 w 19"/>
                  <a:gd name="T45" fmla="*/ 0 h 15"/>
                  <a:gd name="T46" fmla="*/ 6 w 19"/>
                  <a:gd name="T47" fmla="*/ 7 h 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
                  <a:gd name="T73" fmla="*/ 0 h 15"/>
                  <a:gd name="T74" fmla="*/ 19 w 19"/>
                  <a:gd name="T75" fmla="*/ 15 h 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 h="15">
                    <a:moveTo>
                      <a:pt x="6" y="7"/>
                    </a:moveTo>
                    <a:lnTo>
                      <a:pt x="0" y="3"/>
                    </a:lnTo>
                    <a:lnTo>
                      <a:pt x="2" y="5"/>
                    </a:lnTo>
                    <a:lnTo>
                      <a:pt x="2" y="7"/>
                    </a:lnTo>
                    <a:lnTo>
                      <a:pt x="4" y="9"/>
                    </a:lnTo>
                    <a:lnTo>
                      <a:pt x="4" y="11"/>
                    </a:lnTo>
                    <a:lnTo>
                      <a:pt x="6" y="13"/>
                    </a:lnTo>
                    <a:lnTo>
                      <a:pt x="8" y="15"/>
                    </a:lnTo>
                    <a:lnTo>
                      <a:pt x="19" y="15"/>
                    </a:lnTo>
                    <a:lnTo>
                      <a:pt x="19" y="13"/>
                    </a:lnTo>
                    <a:lnTo>
                      <a:pt x="17" y="11"/>
                    </a:lnTo>
                    <a:lnTo>
                      <a:pt x="17" y="9"/>
                    </a:lnTo>
                    <a:lnTo>
                      <a:pt x="15" y="7"/>
                    </a:lnTo>
                    <a:lnTo>
                      <a:pt x="13" y="7"/>
                    </a:lnTo>
                    <a:lnTo>
                      <a:pt x="13" y="5"/>
                    </a:lnTo>
                    <a:lnTo>
                      <a:pt x="13" y="3"/>
                    </a:lnTo>
                    <a:lnTo>
                      <a:pt x="6" y="0"/>
                    </a:lnTo>
                    <a:lnTo>
                      <a:pt x="13" y="3"/>
                    </a:lnTo>
                    <a:lnTo>
                      <a:pt x="13" y="0"/>
                    </a:lnTo>
                    <a:lnTo>
                      <a:pt x="6" y="0"/>
                    </a:lnTo>
                    <a:lnTo>
                      <a:pt x="6" y="7"/>
                    </a:lnTo>
                    <a:close/>
                  </a:path>
                </a:pathLst>
              </a:custGeom>
              <a:solidFill>
                <a:srgbClr val="063DE8"/>
              </a:solidFill>
              <a:ln w="9525">
                <a:noFill/>
                <a:round/>
                <a:headEnd/>
                <a:tailEnd/>
              </a:ln>
            </p:spPr>
            <p:txBody>
              <a:bodyPr/>
              <a:lstStyle/>
              <a:p>
                <a:endParaRPr lang="pt-BR"/>
              </a:p>
            </p:txBody>
          </p:sp>
          <p:sp>
            <p:nvSpPr>
              <p:cNvPr id="21948" name="Freeform 882"/>
              <p:cNvSpPr>
                <a:spLocks/>
              </p:cNvSpPr>
              <p:nvPr/>
            </p:nvSpPr>
            <p:spPr bwMode="auto">
              <a:xfrm>
                <a:off x="4466" y="1856"/>
                <a:ext cx="17" cy="11"/>
              </a:xfrm>
              <a:custGeom>
                <a:avLst/>
                <a:gdLst>
                  <a:gd name="T0" fmla="*/ 0 w 17"/>
                  <a:gd name="T1" fmla="*/ 7 h 11"/>
                  <a:gd name="T2" fmla="*/ 0 w 17"/>
                  <a:gd name="T3" fmla="*/ 7 h 11"/>
                  <a:gd name="T4" fmla="*/ 0 w 17"/>
                  <a:gd name="T5" fmla="*/ 7 h 11"/>
                  <a:gd name="T6" fmla="*/ 2 w 17"/>
                  <a:gd name="T7" fmla="*/ 7 h 11"/>
                  <a:gd name="T8" fmla="*/ 3 w 17"/>
                  <a:gd name="T9" fmla="*/ 7 h 11"/>
                  <a:gd name="T10" fmla="*/ 5 w 17"/>
                  <a:gd name="T11" fmla="*/ 9 h 11"/>
                  <a:gd name="T12" fmla="*/ 7 w 17"/>
                  <a:gd name="T13" fmla="*/ 9 h 11"/>
                  <a:gd name="T14" fmla="*/ 11 w 17"/>
                  <a:gd name="T15" fmla="*/ 11 h 11"/>
                  <a:gd name="T16" fmla="*/ 13 w 17"/>
                  <a:gd name="T17" fmla="*/ 11 h 11"/>
                  <a:gd name="T18" fmla="*/ 15 w 17"/>
                  <a:gd name="T19" fmla="*/ 11 h 11"/>
                  <a:gd name="T20" fmla="*/ 15 w 17"/>
                  <a:gd name="T21" fmla="*/ 4 h 11"/>
                  <a:gd name="T22" fmla="*/ 17 w 17"/>
                  <a:gd name="T23" fmla="*/ 4 h 11"/>
                  <a:gd name="T24" fmla="*/ 15 w 17"/>
                  <a:gd name="T25" fmla="*/ 4 h 11"/>
                  <a:gd name="T26" fmla="*/ 13 w 17"/>
                  <a:gd name="T27" fmla="*/ 4 h 11"/>
                  <a:gd name="T28" fmla="*/ 11 w 17"/>
                  <a:gd name="T29" fmla="*/ 2 h 11"/>
                  <a:gd name="T30" fmla="*/ 7 w 17"/>
                  <a:gd name="T31" fmla="*/ 2 h 11"/>
                  <a:gd name="T32" fmla="*/ 5 w 17"/>
                  <a:gd name="T33" fmla="*/ 0 h 11"/>
                  <a:gd name="T34" fmla="*/ 3 w 17"/>
                  <a:gd name="T35" fmla="*/ 0 h 11"/>
                  <a:gd name="T36" fmla="*/ 0 w 17"/>
                  <a:gd name="T37" fmla="*/ 0 h 11"/>
                  <a:gd name="T38" fmla="*/ 0 w 17"/>
                  <a:gd name="T39" fmla="*/ 7 h 1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
                  <a:gd name="T61" fmla="*/ 0 h 11"/>
                  <a:gd name="T62" fmla="*/ 17 w 17"/>
                  <a:gd name="T63" fmla="*/ 11 h 1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 h="11">
                    <a:moveTo>
                      <a:pt x="0" y="7"/>
                    </a:moveTo>
                    <a:lnTo>
                      <a:pt x="0" y="7"/>
                    </a:lnTo>
                    <a:lnTo>
                      <a:pt x="2" y="7"/>
                    </a:lnTo>
                    <a:lnTo>
                      <a:pt x="3" y="7"/>
                    </a:lnTo>
                    <a:lnTo>
                      <a:pt x="5" y="9"/>
                    </a:lnTo>
                    <a:lnTo>
                      <a:pt x="7" y="9"/>
                    </a:lnTo>
                    <a:lnTo>
                      <a:pt x="11" y="11"/>
                    </a:lnTo>
                    <a:lnTo>
                      <a:pt x="13" y="11"/>
                    </a:lnTo>
                    <a:lnTo>
                      <a:pt x="15" y="11"/>
                    </a:lnTo>
                    <a:lnTo>
                      <a:pt x="15" y="4"/>
                    </a:lnTo>
                    <a:lnTo>
                      <a:pt x="17" y="4"/>
                    </a:lnTo>
                    <a:lnTo>
                      <a:pt x="15" y="4"/>
                    </a:lnTo>
                    <a:lnTo>
                      <a:pt x="13" y="4"/>
                    </a:lnTo>
                    <a:lnTo>
                      <a:pt x="11" y="2"/>
                    </a:lnTo>
                    <a:lnTo>
                      <a:pt x="7" y="2"/>
                    </a:lnTo>
                    <a:lnTo>
                      <a:pt x="5" y="0"/>
                    </a:lnTo>
                    <a:lnTo>
                      <a:pt x="3" y="0"/>
                    </a:lnTo>
                    <a:lnTo>
                      <a:pt x="0" y="0"/>
                    </a:lnTo>
                    <a:lnTo>
                      <a:pt x="0" y="7"/>
                    </a:lnTo>
                    <a:close/>
                  </a:path>
                </a:pathLst>
              </a:custGeom>
              <a:solidFill>
                <a:srgbClr val="063DE8"/>
              </a:solidFill>
              <a:ln w="9525">
                <a:noFill/>
                <a:round/>
                <a:headEnd/>
                <a:tailEnd/>
              </a:ln>
            </p:spPr>
            <p:txBody>
              <a:bodyPr/>
              <a:lstStyle/>
              <a:p>
                <a:endParaRPr lang="pt-BR"/>
              </a:p>
            </p:txBody>
          </p:sp>
          <p:sp>
            <p:nvSpPr>
              <p:cNvPr id="21949" name="Freeform 883"/>
              <p:cNvSpPr>
                <a:spLocks/>
              </p:cNvSpPr>
              <p:nvPr/>
            </p:nvSpPr>
            <p:spPr bwMode="auto">
              <a:xfrm>
                <a:off x="4454" y="1856"/>
                <a:ext cx="12" cy="9"/>
              </a:xfrm>
              <a:custGeom>
                <a:avLst/>
                <a:gdLst>
                  <a:gd name="T0" fmla="*/ 6 w 12"/>
                  <a:gd name="T1" fmla="*/ 9 h 9"/>
                  <a:gd name="T2" fmla="*/ 6 w 12"/>
                  <a:gd name="T3" fmla="*/ 2 h 9"/>
                  <a:gd name="T4" fmla="*/ 10 w 12"/>
                  <a:gd name="T5" fmla="*/ 7 h 9"/>
                  <a:gd name="T6" fmla="*/ 10 w 12"/>
                  <a:gd name="T7" fmla="*/ 7 h 9"/>
                  <a:gd name="T8" fmla="*/ 10 w 12"/>
                  <a:gd name="T9" fmla="*/ 7 h 9"/>
                  <a:gd name="T10" fmla="*/ 12 w 12"/>
                  <a:gd name="T11" fmla="*/ 7 h 9"/>
                  <a:gd name="T12" fmla="*/ 12 w 12"/>
                  <a:gd name="T13" fmla="*/ 0 h 9"/>
                  <a:gd name="T14" fmla="*/ 8 w 12"/>
                  <a:gd name="T15" fmla="*/ 0 h 9"/>
                  <a:gd name="T16" fmla="*/ 4 w 12"/>
                  <a:gd name="T17" fmla="*/ 2 h 9"/>
                  <a:gd name="T18" fmla="*/ 0 w 12"/>
                  <a:gd name="T19" fmla="*/ 4 h 9"/>
                  <a:gd name="T20" fmla="*/ 6 w 12"/>
                  <a:gd name="T21" fmla="*/ 9 h 9"/>
                  <a:gd name="T22" fmla="*/ 6 w 12"/>
                  <a:gd name="T23" fmla="*/ 2 h 9"/>
                  <a:gd name="T24" fmla="*/ 6 w 12"/>
                  <a:gd name="T25" fmla="*/ 9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9"/>
                  <a:gd name="T41" fmla="*/ 12 w 12"/>
                  <a:gd name="T42" fmla="*/ 9 h 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9">
                    <a:moveTo>
                      <a:pt x="6" y="9"/>
                    </a:moveTo>
                    <a:lnTo>
                      <a:pt x="6" y="2"/>
                    </a:lnTo>
                    <a:lnTo>
                      <a:pt x="10" y="7"/>
                    </a:lnTo>
                    <a:lnTo>
                      <a:pt x="12" y="7"/>
                    </a:lnTo>
                    <a:lnTo>
                      <a:pt x="12" y="0"/>
                    </a:lnTo>
                    <a:lnTo>
                      <a:pt x="8" y="0"/>
                    </a:lnTo>
                    <a:lnTo>
                      <a:pt x="4" y="2"/>
                    </a:lnTo>
                    <a:lnTo>
                      <a:pt x="0" y="4"/>
                    </a:lnTo>
                    <a:lnTo>
                      <a:pt x="6" y="9"/>
                    </a:lnTo>
                    <a:lnTo>
                      <a:pt x="6" y="2"/>
                    </a:lnTo>
                    <a:lnTo>
                      <a:pt x="6" y="9"/>
                    </a:lnTo>
                    <a:close/>
                  </a:path>
                </a:pathLst>
              </a:custGeom>
              <a:solidFill>
                <a:srgbClr val="063DE8"/>
              </a:solidFill>
              <a:ln w="9525">
                <a:noFill/>
                <a:round/>
                <a:headEnd/>
                <a:tailEnd/>
              </a:ln>
            </p:spPr>
            <p:txBody>
              <a:bodyPr/>
              <a:lstStyle/>
              <a:p>
                <a:endParaRPr lang="pt-BR"/>
              </a:p>
            </p:txBody>
          </p:sp>
          <p:sp>
            <p:nvSpPr>
              <p:cNvPr id="21950" name="Freeform 884"/>
              <p:cNvSpPr>
                <a:spLocks/>
              </p:cNvSpPr>
              <p:nvPr/>
            </p:nvSpPr>
            <p:spPr bwMode="auto">
              <a:xfrm>
                <a:off x="4251" y="1786"/>
                <a:ext cx="148" cy="55"/>
              </a:xfrm>
              <a:custGeom>
                <a:avLst/>
                <a:gdLst>
                  <a:gd name="T0" fmla="*/ 144 w 148"/>
                  <a:gd name="T1" fmla="*/ 9 h 55"/>
                  <a:gd name="T2" fmla="*/ 131 w 148"/>
                  <a:gd name="T3" fmla="*/ 2 h 55"/>
                  <a:gd name="T4" fmla="*/ 114 w 148"/>
                  <a:gd name="T5" fmla="*/ 0 h 55"/>
                  <a:gd name="T6" fmla="*/ 95 w 148"/>
                  <a:gd name="T7" fmla="*/ 2 h 55"/>
                  <a:gd name="T8" fmla="*/ 76 w 148"/>
                  <a:gd name="T9" fmla="*/ 5 h 55"/>
                  <a:gd name="T10" fmla="*/ 57 w 148"/>
                  <a:gd name="T11" fmla="*/ 13 h 55"/>
                  <a:gd name="T12" fmla="*/ 42 w 148"/>
                  <a:gd name="T13" fmla="*/ 21 h 55"/>
                  <a:gd name="T14" fmla="*/ 29 w 148"/>
                  <a:gd name="T15" fmla="*/ 28 h 55"/>
                  <a:gd name="T16" fmla="*/ 23 w 148"/>
                  <a:gd name="T17" fmla="*/ 32 h 55"/>
                  <a:gd name="T18" fmla="*/ 21 w 148"/>
                  <a:gd name="T19" fmla="*/ 34 h 55"/>
                  <a:gd name="T20" fmla="*/ 19 w 148"/>
                  <a:gd name="T21" fmla="*/ 36 h 55"/>
                  <a:gd name="T22" fmla="*/ 15 w 148"/>
                  <a:gd name="T23" fmla="*/ 38 h 55"/>
                  <a:gd name="T24" fmla="*/ 13 w 148"/>
                  <a:gd name="T25" fmla="*/ 40 h 55"/>
                  <a:gd name="T26" fmla="*/ 8 w 148"/>
                  <a:gd name="T27" fmla="*/ 43 h 55"/>
                  <a:gd name="T28" fmla="*/ 4 w 148"/>
                  <a:gd name="T29" fmla="*/ 47 h 55"/>
                  <a:gd name="T30" fmla="*/ 0 w 148"/>
                  <a:gd name="T31" fmla="*/ 51 h 55"/>
                  <a:gd name="T32" fmla="*/ 2 w 148"/>
                  <a:gd name="T33" fmla="*/ 53 h 55"/>
                  <a:gd name="T34" fmla="*/ 10 w 148"/>
                  <a:gd name="T35" fmla="*/ 55 h 55"/>
                  <a:gd name="T36" fmla="*/ 19 w 148"/>
                  <a:gd name="T37" fmla="*/ 55 h 55"/>
                  <a:gd name="T38" fmla="*/ 29 w 148"/>
                  <a:gd name="T39" fmla="*/ 53 h 55"/>
                  <a:gd name="T40" fmla="*/ 36 w 148"/>
                  <a:gd name="T41" fmla="*/ 51 h 55"/>
                  <a:gd name="T42" fmla="*/ 46 w 148"/>
                  <a:gd name="T43" fmla="*/ 49 h 55"/>
                  <a:gd name="T44" fmla="*/ 53 w 148"/>
                  <a:gd name="T45" fmla="*/ 47 h 55"/>
                  <a:gd name="T46" fmla="*/ 61 w 148"/>
                  <a:gd name="T47" fmla="*/ 45 h 55"/>
                  <a:gd name="T48" fmla="*/ 70 w 148"/>
                  <a:gd name="T49" fmla="*/ 45 h 55"/>
                  <a:gd name="T50" fmla="*/ 82 w 148"/>
                  <a:gd name="T51" fmla="*/ 43 h 55"/>
                  <a:gd name="T52" fmla="*/ 97 w 148"/>
                  <a:gd name="T53" fmla="*/ 41 h 55"/>
                  <a:gd name="T54" fmla="*/ 108 w 148"/>
                  <a:gd name="T55" fmla="*/ 41 h 55"/>
                  <a:gd name="T56" fmla="*/ 120 w 148"/>
                  <a:gd name="T57" fmla="*/ 40 h 55"/>
                  <a:gd name="T58" fmla="*/ 129 w 148"/>
                  <a:gd name="T59" fmla="*/ 38 h 55"/>
                  <a:gd name="T60" fmla="*/ 137 w 148"/>
                  <a:gd name="T61" fmla="*/ 34 h 55"/>
                  <a:gd name="T62" fmla="*/ 144 w 148"/>
                  <a:gd name="T63" fmla="*/ 28 h 55"/>
                  <a:gd name="T64" fmla="*/ 146 w 148"/>
                  <a:gd name="T65" fmla="*/ 19 h 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8"/>
                  <a:gd name="T100" fmla="*/ 0 h 55"/>
                  <a:gd name="T101" fmla="*/ 148 w 148"/>
                  <a:gd name="T102" fmla="*/ 55 h 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8" h="55">
                    <a:moveTo>
                      <a:pt x="148" y="15"/>
                    </a:moveTo>
                    <a:lnTo>
                      <a:pt x="144" y="9"/>
                    </a:lnTo>
                    <a:lnTo>
                      <a:pt x="137" y="5"/>
                    </a:lnTo>
                    <a:lnTo>
                      <a:pt x="131" y="2"/>
                    </a:lnTo>
                    <a:lnTo>
                      <a:pt x="124" y="0"/>
                    </a:lnTo>
                    <a:lnTo>
                      <a:pt x="114" y="0"/>
                    </a:lnTo>
                    <a:lnTo>
                      <a:pt x="105" y="0"/>
                    </a:lnTo>
                    <a:lnTo>
                      <a:pt x="95" y="2"/>
                    </a:lnTo>
                    <a:lnTo>
                      <a:pt x="86" y="3"/>
                    </a:lnTo>
                    <a:lnTo>
                      <a:pt x="76" y="5"/>
                    </a:lnTo>
                    <a:lnTo>
                      <a:pt x="67" y="9"/>
                    </a:lnTo>
                    <a:lnTo>
                      <a:pt x="57" y="13"/>
                    </a:lnTo>
                    <a:lnTo>
                      <a:pt x="50" y="17"/>
                    </a:lnTo>
                    <a:lnTo>
                      <a:pt x="42" y="21"/>
                    </a:lnTo>
                    <a:lnTo>
                      <a:pt x="34" y="24"/>
                    </a:lnTo>
                    <a:lnTo>
                      <a:pt x="29" y="28"/>
                    </a:lnTo>
                    <a:lnTo>
                      <a:pt x="25" y="30"/>
                    </a:lnTo>
                    <a:lnTo>
                      <a:pt x="23" y="32"/>
                    </a:lnTo>
                    <a:lnTo>
                      <a:pt x="21" y="34"/>
                    </a:lnTo>
                    <a:lnTo>
                      <a:pt x="19" y="34"/>
                    </a:lnTo>
                    <a:lnTo>
                      <a:pt x="19" y="36"/>
                    </a:lnTo>
                    <a:lnTo>
                      <a:pt x="17" y="36"/>
                    </a:lnTo>
                    <a:lnTo>
                      <a:pt x="15" y="38"/>
                    </a:lnTo>
                    <a:lnTo>
                      <a:pt x="13" y="38"/>
                    </a:lnTo>
                    <a:lnTo>
                      <a:pt x="13" y="40"/>
                    </a:lnTo>
                    <a:lnTo>
                      <a:pt x="12" y="41"/>
                    </a:lnTo>
                    <a:lnTo>
                      <a:pt x="8" y="43"/>
                    </a:lnTo>
                    <a:lnTo>
                      <a:pt x="6" y="45"/>
                    </a:lnTo>
                    <a:lnTo>
                      <a:pt x="4" y="47"/>
                    </a:lnTo>
                    <a:lnTo>
                      <a:pt x="2" y="49"/>
                    </a:lnTo>
                    <a:lnTo>
                      <a:pt x="0" y="51"/>
                    </a:lnTo>
                    <a:lnTo>
                      <a:pt x="2" y="53"/>
                    </a:lnTo>
                    <a:lnTo>
                      <a:pt x="4" y="55"/>
                    </a:lnTo>
                    <a:lnTo>
                      <a:pt x="10" y="55"/>
                    </a:lnTo>
                    <a:lnTo>
                      <a:pt x="15" y="55"/>
                    </a:lnTo>
                    <a:lnTo>
                      <a:pt x="19" y="55"/>
                    </a:lnTo>
                    <a:lnTo>
                      <a:pt x="25" y="53"/>
                    </a:lnTo>
                    <a:lnTo>
                      <a:pt x="29" y="53"/>
                    </a:lnTo>
                    <a:lnTo>
                      <a:pt x="32" y="51"/>
                    </a:lnTo>
                    <a:lnTo>
                      <a:pt x="36" y="51"/>
                    </a:lnTo>
                    <a:lnTo>
                      <a:pt x="40" y="51"/>
                    </a:lnTo>
                    <a:lnTo>
                      <a:pt x="46" y="49"/>
                    </a:lnTo>
                    <a:lnTo>
                      <a:pt x="50" y="49"/>
                    </a:lnTo>
                    <a:lnTo>
                      <a:pt x="53" y="47"/>
                    </a:lnTo>
                    <a:lnTo>
                      <a:pt x="57" y="47"/>
                    </a:lnTo>
                    <a:lnTo>
                      <a:pt x="61" y="45"/>
                    </a:lnTo>
                    <a:lnTo>
                      <a:pt x="67" y="45"/>
                    </a:lnTo>
                    <a:lnTo>
                      <a:pt x="70" y="45"/>
                    </a:lnTo>
                    <a:lnTo>
                      <a:pt x="76" y="43"/>
                    </a:lnTo>
                    <a:lnTo>
                      <a:pt x="82" y="43"/>
                    </a:lnTo>
                    <a:lnTo>
                      <a:pt x="89" y="43"/>
                    </a:lnTo>
                    <a:lnTo>
                      <a:pt x="97" y="41"/>
                    </a:lnTo>
                    <a:lnTo>
                      <a:pt x="103" y="41"/>
                    </a:lnTo>
                    <a:lnTo>
                      <a:pt x="108" y="41"/>
                    </a:lnTo>
                    <a:lnTo>
                      <a:pt x="114" y="40"/>
                    </a:lnTo>
                    <a:lnTo>
                      <a:pt x="120" y="40"/>
                    </a:lnTo>
                    <a:lnTo>
                      <a:pt x="125" y="38"/>
                    </a:lnTo>
                    <a:lnTo>
                      <a:pt x="129" y="38"/>
                    </a:lnTo>
                    <a:lnTo>
                      <a:pt x="133" y="36"/>
                    </a:lnTo>
                    <a:lnTo>
                      <a:pt x="137" y="34"/>
                    </a:lnTo>
                    <a:lnTo>
                      <a:pt x="141" y="30"/>
                    </a:lnTo>
                    <a:lnTo>
                      <a:pt x="144" y="28"/>
                    </a:lnTo>
                    <a:lnTo>
                      <a:pt x="146" y="24"/>
                    </a:lnTo>
                    <a:lnTo>
                      <a:pt x="146" y="19"/>
                    </a:lnTo>
                    <a:lnTo>
                      <a:pt x="148" y="15"/>
                    </a:lnTo>
                    <a:close/>
                  </a:path>
                </a:pathLst>
              </a:custGeom>
              <a:solidFill>
                <a:srgbClr val="063DE8"/>
              </a:solidFill>
              <a:ln w="9525">
                <a:noFill/>
                <a:round/>
                <a:headEnd/>
                <a:tailEnd/>
              </a:ln>
            </p:spPr>
            <p:txBody>
              <a:bodyPr/>
              <a:lstStyle/>
              <a:p>
                <a:endParaRPr lang="pt-BR"/>
              </a:p>
            </p:txBody>
          </p:sp>
          <p:sp>
            <p:nvSpPr>
              <p:cNvPr id="21951" name="Freeform 885"/>
              <p:cNvSpPr>
                <a:spLocks/>
              </p:cNvSpPr>
              <p:nvPr/>
            </p:nvSpPr>
            <p:spPr bwMode="auto">
              <a:xfrm>
                <a:off x="4511" y="1784"/>
                <a:ext cx="181" cy="40"/>
              </a:xfrm>
              <a:custGeom>
                <a:avLst/>
                <a:gdLst>
                  <a:gd name="T0" fmla="*/ 0 w 181"/>
                  <a:gd name="T1" fmla="*/ 23 h 40"/>
                  <a:gd name="T2" fmla="*/ 6 w 181"/>
                  <a:gd name="T3" fmla="*/ 17 h 40"/>
                  <a:gd name="T4" fmla="*/ 15 w 181"/>
                  <a:gd name="T5" fmla="*/ 13 h 40"/>
                  <a:gd name="T6" fmla="*/ 25 w 181"/>
                  <a:gd name="T7" fmla="*/ 9 h 40"/>
                  <a:gd name="T8" fmla="*/ 36 w 181"/>
                  <a:gd name="T9" fmla="*/ 5 h 40"/>
                  <a:gd name="T10" fmla="*/ 48 w 181"/>
                  <a:gd name="T11" fmla="*/ 4 h 40"/>
                  <a:gd name="T12" fmla="*/ 59 w 181"/>
                  <a:gd name="T13" fmla="*/ 2 h 40"/>
                  <a:gd name="T14" fmla="*/ 72 w 181"/>
                  <a:gd name="T15" fmla="*/ 0 h 40"/>
                  <a:gd name="T16" fmla="*/ 86 w 181"/>
                  <a:gd name="T17" fmla="*/ 0 h 40"/>
                  <a:gd name="T18" fmla="*/ 99 w 181"/>
                  <a:gd name="T19" fmla="*/ 0 h 40"/>
                  <a:gd name="T20" fmla="*/ 112 w 181"/>
                  <a:gd name="T21" fmla="*/ 0 h 40"/>
                  <a:gd name="T22" fmla="*/ 124 w 181"/>
                  <a:gd name="T23" fmla="*/ 0 h 40"/>
                  <a:gd name="T24" fmla="*/ 135 w 181"/>
                  <a:gd name="T25" fmla="*/ 4 h 40"/>
                  <a:gd name="T26" fmla="*/ 146 w 181"/>
                  <a:gd name="T27" fmla="*/ 5 h 40"/>
                  <a:gd name="T28" fmla="*/ 156 w 181"/>
                  <a:gd name="T29" fmla="*/ 9 h 40"/>
                  <a:gd name="T30" fmla="*/ 165 w 181"/>
                  <a:gd name="T31" fmla="*/ 13 h 40"/>
                  <a:gd name="T32" fmla="*/ 173 w 181"/>
                  <a:gd name="T33" fmla="*/ 19 h 40"/>
                  <a:gd name="T34" fmla="*/ 177 w 181"/>
                  <a:gd name="T35" fmla="*/ 23 h 40"/>
                  <a:gd name="T36" fmla="*/ 179 w 181"/>
                  <a:gd name="T37" fmla="*/ 26 h 40"/>
                  <a:gd name="T38" fmla="*/ 181 w 181"/>
                  <a:gd name="T39" fmla="*/ 30 h 40"/>
                  <a:gd name="T40" fmla="*/ 181 w 181"/>
                  <a:gd name="T41" fmla="*/ 32 h 40"/>
                  <a:gd name="T42" fmla="*/ 179 w 181"/>
                  <a:gd name="T43" fmla="*/ 34 h 40"/>
                  <a:gd name="T44" fmla="*/ 177 w 181"/>
                  <a:gd name="T45" fmla="*/ 36 h 40"/>
                  <a:gd name="T46" fmla="*/ 175 w 181"/>
                  <a:gd name="T47" fmla="*/ 38 h 40"/>
                  <a:gd name="T48" fmla="*/ 171 w 181"/>
                  <a:gd name="T49" fmla="*/ 40 h 40"/>
                  <a:gd name="T50" fmla="*/ 167 w 181"/>
                  <a:gd name="T51" fmla="*/ 40 h 40"/>
                  <a:gd name="T52" fmla="*/ 162 w 181"/>
                  <a:gd name="T53" fmla="*/ 40 h 40"/>
                  <a:gd name="T54" fmla="*/ 158 w 181"/>
                  <a:gd name="T55" fmla="*/ 40 h 40"/>
                  <a:gd name="T56" fmla="*/ 152 w 181"/>
                  <a:gd name="T57" fmla="*/ 40 h 40"/>
                  <a:gd name="T58" fmla="*/ 148 w 181"/>
                  <a:gd name="T59" fmla="*/ 40 h 40"/>
                  <a:gd name="T60" fmla="*/ 143 w 181"/>
                  <a:gd name="T61" fmla="*/ 40 h 40"/>
                  <a:gd name="T62" fmla="*/ 139 w 181"/>
                  <a:gd name="T63" fmla="*/ 38 h 40"/>
                  <a:gd name="T64" fmla="*/ 135 w 181"/>
                  <a:gd name="T65" fmla="*/ 38 h 40"/>
                  <a:gd name="T66" fmla="*/ 127 w 181"/>
                  <a:gd name="T67" fmla="*/ 36 h 40"/>
                  <a:gd name="T68" fmla="*/ 122 w 181"/>
                  <a:gd name="T69" fmla="*/ 34 h 40"/>
                  <a:gd name="T70" fmla="*/ 116 w 181"/>
                  <a:gd name="T71" fmla="*/ 32 h 40"/>
                  <a:gd name="T72" fmla="*/ 112 w 181"/>
                  <a:gd name="T73" fmla="*/ 30 h 40"/>
                  <a:gd name="T74" fmla="*/ 106 w 181"/>
                  <a:gd name="T75" fmla="*/ 28 h 40"/>
                  <a:gd name="T76" fmla="*/ 103 w 181"/>
                  <a:gd name="T77" fmla="*/ 28 h 40"/>
                  <a:gd name="T78" fmla="*/ 97 w 181"/>
                  <a:gd name="T79" fmla="*/ 26 h 40"/>
                  <a:gd name="T80" fmla="*/ 93 w 181"/>
                  <a:gd name="T81" fmla="*/ 26 h 40"/>
                  <a:gd name="T82" fmla="*/ 88 w 181"/>
                  <a:gd name="T83" fmla="*/ 24 h 40"/>
                  <a:gd name="T84" fmla="*/ 84 w 181"/>
                  <a:gd name="T85" fmla="*/ 24 h 40"/>
                  <a:gd name="T86" fmla="*/ 78 w 181"/>
                  <a:gd name="T87" fmla="*/ 24 h 40"/>
                  <a:gd name="T88" fmla="*/ 72 w 181"/>
                  <a:gd name="T89" fmla="*/ 24 h 40"/>
                  <a:gd name="T90" fmla="*/ 67 w 181"/>
                  <a:gd name="T91" fmla="*/ 24 h 40"/>
                  <a:gd name="T92" fmla="*/ 61 w 181"/>
                  <a:gd name="T93" fmla="*/ 24 h 40"/>
                  <a:gd name="T94" fmla="*/ 55 w 181"/>
                  <a:gd name="T95" fmla="*/ 24 h 40"/>
                  <a:gd name="T96" fmla="*/ 48 w 181"/>
                  <a:gd name="T97" fmla="*/ 26 h 40"/>
                  <a:gd name="T98" fmla="*/ 42 w 181"/>
                  <a:gd name="T99" fmla="*/ 26 h 40"/>
                  <a:gd name="T100" fmla="*/ 38 w 181"/>
                  <a:gd name="T101" fmla="*/ 26 h 40"/>
                  <a:gd name="T102" fmla="*/ 32 w 181"/>
                  <a:gd name="T103" fmla="*/ 26 h 40"/>
                  <a:gd name="T104" fmla="*/ 27 w 181"/>
                  <a:gd name="T105" fmla="*/ 26 h 40"/>
                  <a:gd name="T106" fmla="*/ 23 w 181"/>
                  <a:gd name="T107" fmla="*/ 26 h 40"/>
                  <a:gd name="T108" fmla="*/ 17 w 181"/>
                  <a:gd name="T109" fmla="*/ 26 h 40"/>
                  <a:gd name="T110" fmla="*/ 13 w 181"/>
                  <a:gd name="T111" fmla="*/ 24 h 40"/>
                  <a:gd name="T112" fmla="*/ 8 w 181"/>
                  <a:gd name="T113" fmla="*/ 24 h 40"/>
                  <a:gd name="T114" fmla="*/ 8 w 181"/>
                  <a:gd name="T115" fmla="*/ 24 h 40"/>
                  <a:gd name="T116" fmla="*/ 6 w 181"/>
                  <a:gd name="T117" fmla="*/ 24 h 40"/>
                  <a:gd name="T118" fmla="*/ 4 w 181"/>
                  <a:gd name="T119" fmla="*/ 24 h 40"/>
                  <a:gd name="T120" fmla="*/ 4 w 181"/>
                  <a:gd name="T121" fmla="*/ 24 h 40"/>
                  <a:gd name="T122" fmla="*/ 0 w 181"/>
                  <a:gd name="T123" fmla="*/ 23 h 4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1"/>
                  <a:gd name="T187" fmla="*/ 0 h 40"/>
                  <a:gd name="T188" fmla="*/ 181 w 181"/>
                  <a:gd name="T189" fmla="*/ 40 h 4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1" h="40">
                    <a:moveTo>
                      <a:pt x="0" y="23"/>
                    </a:moveTo>
                    <a:lnTo>
                      <a:pt x="6" y="17"/>
                    </a:lnTo>
                    <a:lnTo>
                      <a:pt x="15" y="13"/>
                    </a:lnTo>
                    <a:lnTo>
                      <a:pt x="25" y="9"/>
                    </a:lnTo>
                    <a:lnTo>
                      <a:pt x="36" y="5"/>
                    </a:lnTo>
                    <a:lnTo>
                      <a:pt x="48" y="4"/>
                    </a:lnTo>
                    <a:lnTo>
                      <a:pt x="59" y="2"/>
                    </a:lnTo>
                    <a:lnTo>
                      <a:pt x="72" y="0"/>
                    </a:lnTo>
                    <a:lnTo>
                      <a:pt x="86" y="0"/>
                    </a:lnTo>
                    <a:lnTo>
                      <a:pt x="99" y="0"/>
                    </a:lnTo>
                    <a:lnTo>
                      <a:pt x="112" y="0"/>
                    </a:lnTo>
                    <a:lnTo>
                      <a:pt x="124" y="0"/>
                    </a:lnTo>
                    <a:lnTo>
                      <a:pt x="135" y="4"/>
                    </a:lnTo>
                    <a:lnTo>
                      <a:pt x="146" y="5"/>
                    </a:lnTo>
                    <a:lnTo>
                      <a:pt x="156" y="9"/>
                    </a:lnTo>
                    <a:lnTo>
                      <a:pt x="165" y="13"/>
                    </a:lnTo>
                    <a:lnTo>
                      <a:pt x="173" y="19"/>
                    </a:lnTo>
                    <a:lnTo>
                      <a:pt x="177" y="23"/>
                    </a:lnTo>
                    <a:lnTo>
                      <a:pt x="179" y="26"/>
                    </a:lnTo>
                    <a:lnTo>
                      <a:pt x="181" y="30"/>
                    </a:lnTo>
                    <a:lnTo>
                      <a:pt x="181" y="32"/>
                    </a:lnTo>
                    <a:lnTo>
                      <a:pt x="179" y="34"/>
                    </a:lnTo>
                    <a:lnTo>
                      <a:pt x="177" y="36"/>
                    </a:lnTo>
                    <a:lnTo>
                      <a:pt x="175" y="38"/>
                    </a:lnTo>
                    <a:lnTo>
                      <a:pt x="171" y="40"/>
                    </a:lnTo>
                    <a:lnTo>
                      <a:pt x="167" y="40"/>
                    </a:lnTo>
                    <a:lnTo>
                      <a:pt x="162" y="40"/>
                    </a:lnTo>
                    <a:lnTo>
                      <a:pt x="158" y="40"/>
                    </a:lnTo>
                    <a:lnTo>
                      <a:pt x="152" y="40"/>
                    </a:lnTo>
                    <a:lnTo>
                      <a:pt x="148" y="40"/>
                    </a:lnTo>
                    <a:lnTo>
                      <a:pt x="143" y="40"/>
                    </a:lnTo>
                    <a:lnTo>
                      <a:pt x="139" y="38"/>
                    </a:lnTo>
                    <a:lnTo>
                      <a:pt x="135" y="38"/>
                    </a:lnTo>
                    <a:lnTo>
                      <a:pt x="127" y="36"/>
                    </a:lnTo>
                    <a:lnTo>
                      <a:pt x="122" y="34"/>
                    </a:lnTo>
                    <a:lnTo>
                      <a:pt x="116" y="32"/>
                    </a:lnTo>
                    <a:lnTo>
                      <a:pt x="112" y="30"/>
                    </a:lnTo>
                    <a:lnTo>
                      <a:pt x="106" y="28"/>
                    </a:lnTo>
                    <a:lnTo>
                      <a:pt x="103" y="28"/>
                    </a:lnTo>
                    <a:lnTo>
                      <a:pt x="97" y="26"/>
                    </a:lnTo>
                    <a:lnTo>
                      <a:pt x="93" y="26"/>
                    </a:lnTo>
                    <a:lnTo>
                      <a:pt x="88" y="24"/>
                    </a:lnTo>
                    <a:lnTo>
                      <a:pt x="84" y="24"/>
                    </a:lnTo>
                    <a:lnTo>
                      <a:pt x="78" y="24"/>
                    </a:lnTo>
                    <a:lnTo>
                      <a:pt x="72" y="24"/>
                    </a:lnTo>
                    <a:lnTo>
                      <a:pt x="67" y="24"/>
                    </a:lnTo>
                    <a:lnTo>
                      <a:pt x="61" y="24"/>
                    </a:lnTo>
                    <a:lnTo>
                      <a:pt x="55" y="24"/>
                    </a:lnTo>
                    <a:lnTo>
                      <a:pt x="48" y="26"/>
                    </a:lnTo>
                    <a:lnTo>
                      <a:pt x="42" y="26"/>
                    </a:lnTo>
                    <a:lnTo>
                      <a:pt x="38" y="26"/>
                    </a:lnTo>
                    <a:lnTo>
                      <a:pt x="32" y="26"/>
                    </a:lnTo>
                    <a:lnTo>
                      <a:pt x="27" y="26"/>
                    </a:lnTo>
                    <a:lnTo>
                      <a:pt x="23" y="26"/>
                    </a:lnTo>
                    <a:lnTo>
                      <a:pt x="17" y="26"/>
                    </a:lnTo>
                    <a:lnTo>
                      <a:pt x="13" y="24"/>
                    </a:lnTo>
                    <a:lnTo>
                      <a:pt x="8" y="24"/>
                    </a:lnTo>
                    <a:lnTo>
                      <a:pt x="6" y="24"/>
                    </a:lnTo>
                    <a:lnTo>
                      <a:pt x="4" y="24"/>
                    </a:lnTo>
                    <a:lnTo>
                      <a:pt x="0" y="23"/>
                    </a:lnTo>
                    <a:close/>
                  </a:path>
                </a:pathLst>
              </a:custGeom>
              <a:solidFill>
                <a:srgbClr val="063DE8"/>
              </a:solidFill>
              <a:ln w="9525">
                <a:noFill/>
                <a:round/>
                <a:headEnd/>
                <a:tailEnd/>
              </a:ln>
            </p:spPr>
            <p:txBody>
              <a:bodyPr/>
              <a:lstStyle/>
              <a:p>
                <a:endParaRPr lang="pt-BR"/>
              </a:p>
            </p:txBody>
          </p:sp>
          <p:sp>
            <p:nvSpPr>
              <p:cNvPr id="21952" name="Freeform 886"/>
              <p:cNvSpPr>
                <a:spLocks/>
              </p:cNvSpPr>
              <p:nvPr/>
            </p:nvSpPr>
            <p:spPr bwMode="auto">
              <a:xfrm>
                <a:off x="4650" y="1674"/>
                <a:ext cx="197" cy="142"/>
              </a:xfrm>
              <a:custGeom>
                <a:avLst/>
                <a:gdLst>
                  <a:gd name="T0" fmla="*/ 4 w 197"/>
                  <a:gd name="T1" fmla="*/ 102 h 142"/>
                  <a:gd name="T2" fmla="*/ 11 w 197"/>
                  <a:gd name="T3" fmla="*/ 98 h 142"/>
                  <a:gd name="T4" fmla="*/ 19 w 197"/>
                  <a:gd name="T5" fmla="*/ 95 h 142"/>
                  <a:gd name="T6" fmla="*/ 28 w 197"/>
                  <a:gd name="T7" fmla="*/ 89 h 142"/>
                  <a:gd name="T8" fmla="*/ 38 w 197"/>
                  <a:gd name="T9" fmla="*/ 85 h 142"/>
                  <a:gd name="T10" fmla="*/ 45 w 197"/>
                  <a:gd name="T11" fmla="*/ 79 h 142"/>
                  <a:gd name="T12" fmla="*/ 53 w 197"/>
                  <a:gd name="T13" fmla="*/ 76 h 142"/>
                  <a:gd name="T14" fmla="*/ 60 w 197"/>
                  <a:gd name="T15" fmla="*/ 70 h 142"/>
                  <a:gd name="T16" fmla="*/ 66 w 197"/>
                  <a:gd name="T17" fmla="*/ 68 h 142"/>
                  <a:gd name="T18" fmla="*/ 72 w 197"/>
                  <a:gd name="T19" fmla="*/ 66 h 142"/>
                  <a:gd name="T20" fmla="*/ 79 w 197"/>
                  <a:gd name="T21" fmla="*/ 62 h 142"/>
                  <a:gd name="T22" fmla="*/ 85 w 197"/>
                  <a:gd name="T23" fmla="*/ 59 h 142"/>
                  <a:gd name="T24" fmla="*/ 89 w 197"/>
                  <a:gd name="T25" fmla="*/ 55 h 142"/>
                  <a:gd name="T26" fmla="*/ 93 w 197"/>
                  <a:gd name="T27" fmla="*/ 45 h 142"/>
                  <a:gd name="T28" fmla="*/ 97 w 197"/>
                  <a:gd name="T29" fmla="*/ 34 h 142"/>
                  <a:gd name="T30" fmla="*/ 100 w 197"/>
                  <a:gd name="T31" fmla="*/ 22 h 142"/>
                  <a:gd name="T32" fmla="*/ 106 w 197"/>
                  <a:gd name="T33" fmla="*/ 13 h 142"/>
                  <a:gd name="T34" fmla="*/ 116 w 197"/>
                  <a:gd name="T35" fmla="*/ 4 h 142"/>
                  <a:gd name="T36" fmla="*/ 127 w 197"/>
                  <a:gd name="T37" fmla="*/ 0 h 142"/>
                  <a:gd name="T38" fmla="*/ 144 w 197"/>
                  <a:gd name="T39" fmla="*/ 0 h 142"/>
                  <a:gd name="T40" fmla="*/ 157 w 197"/>
                  <a:gd name="T41" fmla="*/ 2 h 142"/>
                  <a:gd name="T42" fmla="*/ 163 w 197"/>
                  <a:gd name="T43" fmla="*/ 5 h 142"/>
                  <a:gd name="T44" fmla="*/ 171 w 197"/>
                  <a:gd name="T45" fmla="*/ 7 h 142"/>
                  <a:gd name="T46" fmla="*/ 176 w 197"/>
                  <a:gd name="T47" fmla="*/ 11 h 142"/>
                  <a:gd name="T48" fmla="*/ 184 w 197"/>
                  <a:gd name="T49" fmla="*/ 21 h 142"/>
                  <a:gd name="T50" fmla="*/ 193 w 197"/>
                  <a:gd name="T51" fmla="*/ 38 h 142"/>
                  <a:gd name="T52" fmla="*/ 197 w 197"/>
                  <a:gd name="T53" fmla="*/ 59 h 142"/>
                  <a:gd name="T54" fmla="*/ 195 w 197"/>
                  <a:gd name="T55" fmla="*/ 78 h 142"/>
                  <a:gd name="T56" fmla="*/ 190 w 197"/>
                  <a:gd name="T57" fmla="*/ 96 h 142"/>
                  <a:gd name="T58" fmla="*/ 176 w 197"/>
                  <a:gd name="T59" fmla="*/ 114 h 142"/>
                  <a:gd name="T60" fmla="*/ 157 w 197"/>
                  <a:gd name="T61" fmla="*/ 129 h 142"/>
                  <a:gd name="T62" fmla="*/ 133 w 197"/>
                  <a:gd name="T63" fmla="*/ 138 h 142"/>
                  <a:gd name="T64" fmla="*/ 112 w 197"/>
                  <a:gd name="T65" fmla="*/ 142 h 142"/>
                  <a:gd name="T66" fmla="*/ 98 w 197"/>
                  <a:gd name="T67" fmla="*/ 140 h 142"/>
                  <a:gd name="T68" fmla="*/ 89 w 197"/>
                  <a:gd name="T69" fmla="*/ 136 h 142"/>
                  <a:gd name="T70" fmla="*/ 81 w 197"/>
                  <a:gd name="T71" fmla="*/ 131 h 142"/>
                  <a:gd name="T72" fmla="*/ 74 w 197"/>
                  <a:gd name="T73" fmla="*/ 125 h 142"/>
                  <a:gd name="T74" fmla="*/ 66 w 197"/>
                  <a:gd name="T75" fmla="*/ 119 h 142"/>
                  <a:gd name="T76" fmla="*/ 59 w 197"/>
                  <a:gd name="T77" fmla="*/ 114 h 142"/>
                  <a:gd name="T78" fmla="*/ 49 w 197"/>
                  <a:gd name="T79" fmla="*/ 110 h 142"/>
                  <a:gd name="T80" fmla="*/ 42 w 197"/>
                  <a:gd name="T81" fmla="*/ 110 h 142"/>
                  <a:gd name="T82" fmla="*/ 30 w 197"/>
                  <a:gd name="T83" fmla="*/ 110 h 142"/>
                  <a:gd name="T84" fmla="*/ 19 w 197"/>
                  <a:gd name="T85" fmla="*/ 112 h 142"/>
                  <a:gd name="T86" fmla="*/ 11 w 197"/>
                  <a:gd name="T87" fmla="*/ 110 h 142"/>
                  <a:gd name="T88" fmla="*/ 7 w 197"/>
                  <a:gd name="T89" fmla="*/ 108 h 142"/>
                  <a:gd name="T90" fmla="*/ 4 w 197"/>
                  <a:gd name="T91" fmla="*/ 106 h 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97"/>
                  <a:gd name="T139" fmla="*/ 0 h 142"/>
                  <a:gd name="T140" fmla="*/ 197 w 197"/>
                  <a:gd name="T141" fmla="*/ 142 h 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97" h="142">
                    <a:moveTo>
                      <a:pt x="0" y="106"/>
                    </a:moveTo>
                    <a:lnTo>
                      <a:pt x="4" y="102"/>
                    </a:lnTo>
                    <a:lnTo>
                      <a:pt x="7" y="100"/>
                    </a:lnTo>
                    <a:lnTo>
                      <a:pt x="11" y="98"/>
                    </a:lnTo>
                    <a:lnTo>
                      <a:pt x="15" y="96"/>
                    </a:lnTo>
                    <a:lnTo>
                      <a:pt x="19" y="95"/>
                    </a:lnTo>
                    <a:lnTo>
                      <a:pt x="24" y="93"/>
                    </a:lnTo>
                    <a:lnTo>
                      <a:pt x="28" y="89"/>
                    </a:lnTo>
                    <a:lnTo>
                      <a:pt x="32" y="87"/>
                    </a:lnTo>
                    <a:lnTo>
                      <a:pt x="38" y="85"/>
                    </a:lnTo>
                    <a:lnTo>
                      <a:pt x="42" y="81"/>
                    </a:lnTo>
                    <a:lnTo>
                      <a:pt x="45" y="79"/>
                    </a:lnTo>
                    <a:lnTo>
                      <a:pt x="49" y="78"/>
                    </a:lnTo>
                    <a:lnTo>
                      <a:pt x="53" y="76"/>
                    </a:lnTo>
                    <a:lnTo>
                      <a:pt x="57" y="72"/>
                    </a:lnTo>
                    <a:lnTo>
                      <a:pt x="60" y="70"/>
                    </a:lnTo>
                    <a:lnTo>
                      <a:pt x="62" y="68"/>
                    </a:lnTo>
                    <a:lnTo>
                      <a:pt x="66" y="68"/>
                    </a:lnTo>
                    <a:lnTo>
                      <a:pt x="70" y="66"/>
                    </a:lnTo>
                    <a:lnTo>
                      <a:pt x="72" y="66"/>
                    </a:lnTo>
                    <a:lnTo>
                      <a:pt x="78" y="64"/>
                    </a:lnTo>
                    <a:lnTo>
                      <a:pt x="79" y="62"/>
                    </a:lnTo>
                    <a:lnTo>
                      <a:pt x="83" y="60"/>
                    </a:lnTo>
                    <a:lnTo>
                      <a:pt x="85" y="59"/>
                    </a:lnTo>
                    <a:lnTo>
                      <a:pt x="87" y="57"/>
                    </a:lnTo>
                    <a:lnTo>
                      <a:pt x="89" y="55"/>
                    </a:lnTo>
                    <a:lnTo>
                      <a:pt x="91" y="49"/>
                    </a:lnTo>
                    <a:lnTo>
                      <a:pt x="93" y="45"/>
                    </a:lnTo>
                    <a:lnTo>
                      <a:pt x="95" y="40"/>
                    </a:lnTo>
                    <a:lnTo>
                      <a:pt x="97" y="34"/>
                    </a:lnTo>
                    <a:lnTo>
                      <a:pt x="98" y="28"/>
                    </a:lnTo>
                    <a:lnTo>
                      <a:pt x="100" y="22"/>
                    </a:lnTo>
                    <a:lnTo>
                      <a:pt x="102" y="17"/>
                    </a:lnTo>
                    <a:lnTo>
                      <a:pt x="106" y="13"/>
                    </a:lnTo>
                    <a:lnTo>
                      <a:pt x="110" y="7"/>
                    </a:lnTo>
                    <a:lnTo>
                      <a:pt x="116" y="4"/>
                    </a:lnTo>
                    <a:lnTo>
                      <a:pt x="121" y="2"/>
                    </a:lnTo>
                    <a:lnTo>
                      <a:pt x="127" y="0"/>
                    </a:lnTo>
                    <a:lnTo>
                      <a:pt x="135" y="0"/>
                    </a:lnTo>
                    <a:lnTo>
                      <a:pt x="144" y="0"/>
                    </a:lnTo>
                    <a:lnTo>
                      <a:pt x="155" y="2"/>
                    </a:lnTo>
                    <a:lnTo>
                      <a:pt x="157" y="2"/>
                    </a:lnTo>
                    <a:lnTo>
                      <a:pt x="159" y="4"/>
                    </a:lnTo>
                    <a:lnTo>
                      <a:pt x="163" y="5"/>
                    </a:lnTo>
                    <a:lnTo>
                      <a:pt x="167" y="7"/>
                    </a:lnTo>
                    <a:lnTo>
                      <a:pt x="171" y="7"/>
                    </a:lnTo>
                    <a:lnTo>
                      <a:pt x="174" y="9"/>
                    </a:lnTo>
                    <a:lnTo>
                      <a:pt x="176" y="11"/>
                    </a:lnTo>
                    <a:lnTo>
                      <a:pt x="178" y="13"/>
                    </a:lnTo>
                    <a:lnTo>
                      <a:pt x="184" y="21"/>
                    </a:lnTo>
                    <a:lnTo>
                      <a:pt x="190" y="28"/>
                    </a:lnTo>
                    <a:lnTo>
                      <a:pt x="193" y="38"/>
                    </a:lnTo>
                    <a:lnTo>
                      <a:pt x="195" y="47"/>
                    </a:lnTo>
                    <a:lnTo>
                      <a:pt x="197" y="59"/>
                    </a:lnTo>
                    <a:lnTo>
                      <a:pt x="197" y="68"/>
                    </a:lnTo>
                    <a:lnTo>
                      <a:pt x="195" y="78"/>
                    </a:lnTo>
                    <a:lnTo>
                      <a:pt x="193" y="87"/>
                    </a:lnTo>
                    <a:lnTo>
                      <a:pt x="190" y="96"/>
                    </a:lnTo>
                    <a:lnTo>
                      <a:pt x="184" y="106"/>
                    </a:lnTo>
                    <a:lnTo>
                      <a:pt x="176" y="114"/>
                    </a:lnTo>
                    <a:lnTo>
                      <a:pt x="169" y="121"/>
                    </a:lnTo>
                    <a:lnTo>
                      <a:pt x="157" y="129"/>
                    </a:lnTo>
                    <a:lnTo>
                      <a:pt x="146" y="134"/>
                    </a:lnTo>
                    <a:lnTo>
                      <a:pt x="133" y="138"/>
                    </a:lnTo>
                    <a:lnTo>
                      <a:pt x="117" y="140"/>
                    </a:lnTo>
                    <a:lnTo>
                      <a:pt x="112" y="142"/>
                    </a:lnTo>
                    <a:lnTo>
                      <a:pt x="106" y="140"/>
                    </a:lnTo>
                    <a:lnTo>
                      <a:pt x="98" y="140"/>
                    </a:lnTo>
                    <a:lnTo>
                      <a:pt x="95" y="138"/>
                    </a:lnTo>
                    <a:lnTo>
                      <a:pt x="89" y="136"/>
                    </a:lnTo>
                    <a:lnTo>
                      <a:pt x="85" y="134"/>
                    </a:lnTo>
                    <a:lnTo>
                      <a:pt x="81" y="131"/>
                    </a:lnTo>
                    <a:lnTo>
                      <a:pt x="78" y="129"/>
                    </a:lnTo>
                    <a:lnTo>
                      <a:pt x="74" y="125"/>
                    </a:lnTo>
                    <a:lnTo>
                      <a:pt x="70" y="123"/>
                    </a:lnTo>
                    <a:lnTo>
                      <a:pt x="66" y="119"/>
                    </a:lnTo>
                    <a:lnTo>
                      <a:pt x="62" y="117"/>
                    </a:lnTo>
                    <a:lnTo>
                      <a:pt x="59" y="114"/>
                    </a:lnTo>
                    <a:lnTo>
                      <a:pt x="53" y="112"/>
                    </a:lnTo>
                    <a:lnTo>
                      <a:pt x="49" y="110"/>
                    </a:lnTo>
                    <a:lnTo>
                      <a:pt x="43" y="110"/>
                    </a:lnTo>
                    <a:lnTo>
                      <a:pt x="42" y="110"/>
                    </a:lnTo>
                    <a:lnTo>
                      <a:pt x="38" y="110"/>
                    </a:lnTo>
                    <a:lnTo>
                      <a:pt x="30" y="110"/>
                    </a:lnTo>
                    <a:lnTo>
                      <a:pt x="24" y="112"/>
                    </a:lnTo>
                    <a:lnTo>
                      <a:pt x="19" y="112"/>
                    </a:lnTo>
                    <a:lnTo>
                      <a:pt x="13" y="112"/>
                    </a:lnTo>
                    <a:lnTo>
                      <a:pt x="11" y="110"/>
                    </a:lnTo>
                    <a:lnTo>
                      <a:pt x="9" y="108"/>
                    </a:lnTo>
                    <a:lnTo>
                      <a:pt x="7" y="108"/>
                    </a:lnTo>
                    <a:lnTo>
                      <a:pt x="5" y="108"/>
                    </a:lnTo>
                    <a:lnTo>
                      <a:pt x="4" y="106"/>
                    </a:lnTo>
                    <a:lnTo>
                      <a:pt x="0" y="106"/>
                    </a:lnTo>
                    <a:close/>
                  </a:path>
                </a:pathLst>
              </a:custGeom>
              <a:solidFill>
                <a:srgbClr val="063DE8"/>
              </a:solidFill>
              <a:ln w="9525">
                <a:noFill/>
                <a:round/>
                <a:headEnd/>
                <a:tailEnd/>
              </a:ln>
            </p:spPr>
            <p:txBody>
              <a:bodyPr/>
              <a:lstStyle/>
              <a:p>
                <a:endParaRPr lang="pt-BR"/>
              </a:p>
            </p:txBody>
          </p:sp>
          <p:sp>
            <p:nvSpPr>
              <p:cNvPr id="21953" name="Freeform 887"/>
              <p:cNvSpPr>
                <a:spLocks/>
              </p:cNvSpPr>
              <p:nvPr/>
            </p:nvSpPr>
            <p:spPr bwMode="auto">
              <a:xfrm>
                <a:off x="4805" y="1581"/>
                <a:ext cx="177" cy="239"/>
              </a:xfrm>
              <a:custGeom>
                <a:avLst/>
                <a:gdLst>
                  <a:gd name="T0" fmla="*/ 4 w 177"/>
                  <a:gd name="T1" fmla="*/ 233 h 239"/>
                  <a:gd name="T2" fmla="*/ 14 w 177"/>
                  <a:gd name="T3" fmla="*/ 226 h 239"/>
                  <a:gd name="T4" fmla="*/ 19 w 177"/>
                  <a:gd name="T5" fmla="*/ 220 h 239"/>
                  <a:gd name="T6" fmla="*/ 27 w 177"/>
                  <a:gd name="T7" fmla="*/ 212 h 239"/>
                  <a:gd name="T8" fmla="*/ 35 w 177"/>
                  <a:gd name="T9" fmla="*/ 203 h 239"/>
                  <a:gd name="T10" fmla="*/ 42 w 177"/>
                  <a:gd name="T11" fmla="*/ 189 h 239"/>
                  <a:gd name="T12" fmla="*/ 48 w 177"/>
                  <a:gd name="T13" fmla="*/ 172 h 239"/>
                  <a:gd name="T14" fmla="*/ 52 w 177"/>
                  <a:gd name="T15" fmla="*/ 155 h 239"/>
                  <a:gd name="T16" fmla="*/ 54 w 177"/>
                  <a:gd name="T17" fmla="*/ 138 h 239"/>
                  <a:gd name="T18" fmla="*/ 54 w 177"/>
                  <a:gd name="T19" fmla="*/ 121 h 239"/>
                  <a:gd name="T20" fmla="*/ 50 w 177"/>
                  <a:gd name="T21" fmla="*/ 108 h 239"/>
                  <a:gd name="T22" fmla="*/ 44 w 177"/>
                  <a:gd name="T23" fmla="*/ 98 h 239"/>
                  <a:gd name="T24" fmla="*/ 36 w 177"/>
                  <a:gd name="T25" fmla="*/ 93 h 239"/>
                  <a:gd name="T26" fmla="*/ 29 w 177"/>
                  <a:gd name="T27" fmla="*/ 85 h 239"/>
                  <a:gd name="T28" fmla="*/ 21 w 177"/>
                  <a:gd name="T29" fmla="*/ 78 h 239"/>
                  <a:gd name="T30" fmla="*/ 16 w 177"/>
                  <a:gd name="T31" fmla="*/ 68 h 239"/>
                  <a:gd name="T32" fmla="*/ 16 w 177"/>
                  <a:gd name="T33" fmla="*/ 64 h 239"/>
                  <a:gd name="T34" fmla="*/ 16 w 177"/>
                  <a:gd name="T35" fmla="*/ 60 h 239"/>
                  <a:gd name="T36" fmla="*/ 17 w 177"/>
                  <a:gd name="T37" fmla="*/ 59 h 239"/>
                  <a:gd name="T38" fmla="*/ 19 w 177"/>
                  <a:gd name="T39" fmla="*/ 55 h 239"/>
                  <a:gd name="T40" fmla="*/ 25 w 177"/>
                  <a:gd name="T41" fmla="*/ 51 h 239"/>
                  <a:gd name="T42" fmla="*/ 33 w 177"/>
                  <a:gd name="T43" fmla="*/ 45 h 239"/>
                  <a:gd name="T44" fmla="*/ 42 w 177"/>
                  <a:gd name="T45" fmla="*/ 40 h 239"/>
                  <a:gd name="T46" fmla="*/ 52 w 177"/>
                  <a:gd name="T47" fmla="*/ 34 h 239"/>
                  <a:gd name="T48" fmla="*/ 61 w 177"/>
                  <a:gd name="T49" fmla="*/ 28 h 239"/>
                  <a:gd name="T50" fmla="*/ 71 w 177"/>
                  <a:gd name="T51" fmla="*/ 22 h 239"/>
                  <a:gd name="T52" fmla="*/ 80 w 177"/>
                  <a:gd name="T53" fmla="*/ 17 h 239"/>
                  <a:gd name="T54" fmla="*/ 90 w 177"/>
                  <a:gd name="T55" fmla="*/ 11 h 239"/>
                  <a:gd name="T56" fmla="*/ 99 w 177"/>
                  <a:gd name="T57" fmla="*/ 7 h 239"/>
                  <a:gd name="T58" fmla="*/ 109 w 177"/>
                  <a:gd name="T59" fmla="*/ 4 h 239"/>
                  <a:gd name="T60" fmla="*/ 118 w 177"/>
                  <a:gd name="T61" fmla="*/ 2 h 239"/>
                  <a:gd name="T62" fmla="*/ 129 w 177"/>
                  <a:gd name="T63" fmla="*/ 0 h 239"/>
                  <a:gd name="T64" fmla="*/ 135 w 177"/>
                  <a:gd name="T65" fmla="*/ 2 h 239"/>
                  <a:gd name="T66" fmla="*/ 139 w 177"/>
                  <a:gd name="T67" fmla="*/ 5 h 239"/>
                  <a:gd name="T68" fmla="*/ 145 w 177"/>
                  <a:gd name="T69" fmla="*/ 7 h 239"/>
                  <a:gd name="T70" fmla="*/ 147 w 177"/>
                  <a:gd name="T71" fmla="*/ 11 h 239"/>
                  <a:gd name="T72" fmla="*/ 152 w 177"/>
                  <a:gd name="T73" fmla="*/ 19 h 239"/>
                  <a:gd name="T74" fmla="*/ 160 w 177"/>
                  <a:gd name="T75" fmla="*/ 34 h 239"/>
                  <a:gd name="T76" fmla="*/ 165 w 177"/>
                  <a:gd name="T77" fmla="*/ 49 h 239"/>
                  <a:gd name="T78" fmla="*/ 169 w 177"/>
                  <a:gd name="T79" fmla="*/ 64 h 239"/>
                  <a:gd name="T80" fmla="*/ 171 w 177"/>
                  <a:gd name="T81" fmla="*/ 79 h 239"/>
                  <a:gd name="T82" fmla="*/ 175 w 177"/>
                  <a:gd name="T83" fmla="*/ 95 h 239"/>
                  <a:gd name="T84" fmla="*/ 175 w 177"/>
                  <a:gd name="T85" fmla="*/ 110 h 239"/>
                  <a:gd name="T86" fmla="*/ 177 w 177"/>
                  <a:gd name="T87" fmla="*/ 123 h 239"/>
                  <a:gd name="T88" fmla="*/ 177 w 177"/>
                  <a:gd name="T89" fmla="*/ 136 h 239"/>
                  <a:gd name="T90" fmla="*/ 177 w 177"/>
                  <a:gd name="T91" fmla="*/ 148 h 239"/>
                  <a:gd name="T92" fmla="*/ 175 w 177"/>
                  <a:gd name="T93" fmla="*/ 159 h 239"/>
                  <a:gd name="T94" fmla="*/ 169 w 177"/>
                  <a:gd name="T95" fmla="*/ 171 h 239"/>
                  <a:gd name="T96" fmla="*/ 164 w 177"/>
                  <a:gd name="T97" fmla="*/ 182 h 239"/>
                  <a:gd name="T98" fmla="*/ 156 w 177"/>
                  <a:gd name="T99" fmla="*/ 193 h 239"/>
                  <a:gd name="T100" fmla="*/ 145 w 177"/>
                  <a:gd name="T101" fmla="*/ 203 h 239"/>
                  <a:gd name="T102" fmla="*/ 133 w 177"/>
                  <a:gd name="T103" fmla="*/ 210 h 239"/>
                  <a:gd name="T104" fmla="*/ 122 w 177"/>
                  <a:gd name="T105" fmla="*/ 216 h 239"/>
                  <a:gd name="T106" fmla="*/ 109 w 177"/>
                  <a:gd name="T107" fmla="*/ 220 h 239"/>
                  <a:gd name="T108" fmla="*/ 95 w 177"/>
                  <a:gd name="T109" fmla="*/ 226 h 239"/>
                  <a:gd name="T110" fmla="*/ 80 w 177"/>
                  <a:gd name="T111" fmla="*/ 229 h 239"/>
                  <a:gd name="T112" fmla="*/ 63 w 177"/>
                  <a:gd name="T113" fmla="*/ 233 h 239"/>
                  <a:gd name="T114" fmla="*/ 46 w 177"/>
                  <a:gd name="T115" fmla="*/ 237 h 239"/>
                  <a:gd name="T116" fmla="*/ 31 w 177"/>
                  <a:gd name="T117" fmla="*/ 239 h 239"/>
                  <a:gd name="T118" fmla="*/ 17 w 177"/>
                  <a:gd name="T119" fmla="*/ 239 h 239"/>
                  <a:gd name="T120" fmla="*/ 6 w 177"/>
                  <a:gd name="T121" fmla="*/ 237 h 239"/>
                  <a:gd name="T122" fmla="*/ 6 w 177"/>
                  <a:gd name="T123" fmla="*/ 237 h 239"/>
                  <a:gd name="T124" fmla="*/ 2 w 177"/>
                  <a:gd name="T125" fmla="*/ 235 h 23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7"/>
                  <a:gd name="T190" fmla="*/ 0 h 239"/>
                  <a:gd name="T191" fmla="*/ 177 w 177"/>
                  <a:gd name="T192" fmla="*/ 239 h 23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7" h="239">
                    <a:moveTo>
                      <a:pt x="0" y="235"/>
                    </a:moveTo>
                    <a:lnTo>
                      <a:pt x="4" y="233"/>
                    </a:lnTo>
                    <a:lnTo>
                      <a:pt x="8" y="229"/>
                    </a:lnTo>
                    <a:lnTo>
                      <a:pt x="14" y="226"/>
                    </a:lnTo>
                    <a:lnTo>
                      <a:pt x="17" y="222"/>
                    </a:lnTo>
                    <a:lnTo>
                      <a:pt x="19" y="220"/>
                    </a:lnTo>
                    <a:lnTo>
                      <a:pt x="23" y="216"/>
                    </a:lnTo>
                    <a:lnTo>
                      <a:pt x="27" y="212"/>
                    </a:lnTo>
                    <a:lnTo>
                      <a:pt x="29" y="208"/>
                    </a:lnTo>
                    <a:lnTo>
                      <a:pt x="35" y="203"/>
                    </a:lnTo>
                    <a:lnTo>
                      <a:pt x="38" y="197"/>
                    </a:lnTo>
                    <a:lnTo>
                      <a:pt x="42" y="189"/>
                    </a:lnTo>
                    <a:lnTo>
                      <a:pt x="46" y="182"/>
                    </a:lnTo>
                    <a:lnTo>
                      <a:pt x="48" y="172"/>
                    </a:lnTo>
                    <a:lnTo>
                      <a:pt x="50" y="165"/>
                    </a:lnTo>
                    <a:lnTo>
                      <a:pt x="52" y="155"/>
                    </a:lnTo>
                    <a:lnTo>
                      <a:pt x="54" y="146"/>
                    </a:lnTo>
                    <a:lnTo>
                      <a:pt x="54" y="138"/>
                    </a:lnTo>
                    <a:lnTo>
                      <a:pt x="54" y="129"/>
                    </a:lnTo>
                    <a:lnTo>
                      <a:pt x="54" y="121"/>
                    </a:lnTo>
                    <a:lnTo>
                      <a:pt x="52" y="114"/>
                    </a:lnTo>
                    <a:lnTo>
                      <a:pt x="50" y="108"/>
                    </a:lnTo>
                    <a:lnTo>
                      <a:pt x="48" y="102"/>
                    </a:lnTo>
                    <a:lnTo>
                      <a:pt x="44" y="98"/>
                    </a:lnTo>
                    <a:lnTo>
                      <a:pt x="40" y="95"/>
                    </a:lnTo>
                    <a:lnTo>
                      <a:pt x="36" y="93"/>
                    </a:lnTo>
                    <a:lnTo>
                      <a:pt x="33" y="89"/>
                    </a:lnTo>
                    <a:lnTo>
                      <a:pt x="29" y="85"/>
                    </a:lnTo>
                    <a:lnTo>
                      <a:pt x="25" y="81"/>
                    </a:lnTo>
                    <a:lnTo>
                      <a:pt x="21" y="78"/>
                    </a:lnTo>
                    <a:lnTo>
                      <a:pt x="17" y="74"/>
                    </a:lnTo>
                    <a:lnTo>
                      <a:pt x="16" y="68"/>
                    </a:lnTo>
                    <a:lnTo>
                      <a:pt x="14" y="64"/>
                    </a:lnTo>
                    <a:lnTo>
                      <a:pt x="16" y="64"/>
                    </a:lnTo>
                    <a:lnTo>
                      <a:pt x="16" y="62"/>
                    </a:lnTo>
                    <a:lnTo>
                      <a:pt x="16" y="60"/>
                    </a:lnTo>
                    <a:lnTo>
                      <a:pt x="17" y="59"/>
                    </a:lnTo>
                    <a:lnTo>
                      <a:pt x="17" y="57"/>
                    </a:lnTo>
                    <a:lnTo>
                      <a:pt x="19" y="55"/>
                    </a:lnTo>
                    <a:lnTo>
                      <a:pt x="21" y="55"/>
                    </a:lnTo>
                    <a:lnTo>
                      <a:pt x="25" y="51"/>
                    </a:lnTo>
                    <a:lnTo>
                      <a:pt x="29" y="49"/>
                    </a:lnTo>
                    <a:lnTo>
                      <a:pt x="33" y="45"/>
                    </a:lnTo>
                    <a:lnTo>
                      <a:pt x="36" y="41"/>
                    </a:lnTo>
                    <a:lnTo>
                      <a:pt x="42" y="40"/>
                    </a:lnTo>
                    <a:lnTo>
                      <a:pt x="46" y="36"/>
                    </a:lnTo>
                    <a:lnTo>
                      <a:pt x="52" y="34"/>
                    </a:lnTo>
                    <a:lnTo>
                      <a:pt x="57" y="30"/>
                    </a:lnTo>
                    <a:lnTo>
                      <a:pt x="61" y="28"/>
                    </a:lnTo>
                    <a:lnTo>
                      <a:pt x="67" y="24"/>
                    </a:lnTo>
                    <a:lnTo>
                      <a:pt x="71" y="22"/>
                    </a:lnTo>
                    <a:lnTo>
                      <a:pt x="76" y="19"/>
                    </a:lnTo>
                    <a:lnTo>
                      <a:pt x="80" y="17"/>
                    </a:lnTo>
                    <a:lnTo>
                      <a:pt x="86" y="13"/>
                    </a:lnTo>
                    <a:lnTo>
                      <a:pt x="90" y="11"/>
                    </a:lnTo>
                    <a:lnTo>
                      <a:pt x="95" y="9"/>
                    </a:lnTo>
                    <a:lnTo>
                      <a:pt x="99" y="7"/>
                    </a:lnTo>
                    <a:lnTo>
                      <a:pt x="103" y="5"/>
                    </a:lnTo>
                    <a:lnTo>
                      <a:pt x="109" y="4"/>
                    </a:lnTo>
                    <a:lnTo>
                      <a:pt x="114" y="2"/>
                    </a:lnTo>
                    <a:lnTo>
                      <a:pt x="118" y="2"/>
                    </a:lnTo>
                    <a:lnTo>
                      <a:pt x="124" y="0"/>
                    </a:lnTo>
                    <a:lnTo>
                      <a:pt x="129" y="0"/>
                    </a:lnTo>
                    <a:lnTo>
                      <a:pt x="133" y="2"/>
                    </a:lnTo>
                    <a:lnTo>
                      <a:pt x="135" y="2"/>
                    </a:lnTo>
                    <a:lnTo>
                      <a:pt x="139" y="4"/>
                    </a:lnTo>
                    <a:lnTo>
                      <a:pt x="139" y="5"/>
                    </a:lnTo>
                    <a:lnTo>
                      <a:pt x="143" y="5"/>
                    </a:lnTo>
                    <a:lnTo>
                      <a:pt x="145" y="7"/>
                    </a:lnTo>
                    <a:lnTo>
                      <a:pt x="147" y="9"/>
                    </a:lnTo>
                    <a:lnTo>
                      <a:pt x="147" y="11"/>
                    </a:lnTo>
                    <a:lnTo>
                      <a:pt x="148" y="13"/>
                    </a:lnTo>
                    <a:lnTo>
                      <a:pt x="152" y="19"/>
                    </a:lnTo>
                    <a:lnTo>
                      <a:pt x="156" y="26"/>
                    </a:lnTo>
                    <a:lnTo>
                      <a:pt x="160" y="34"/>
                    </a:lnTo>
                    <a:lnTo>
                      <a:pt x="162" y="41"/>
                    </a:lnTo>
                    <a:lnTo>
                      <a:pt x="165" y="49"/>
                    </a:lnTo>
                    <a:lnTo>
                      <a:pt x="167" y="55"/>
                    </a:lnTo>
                    <a:lnTo>
                      <a:pt x="169" y="64"/>
                    </a:lnTo>
                    <a:lnTo>
                      <a:pt x="171" y="70"/>
                    </a:lnTo>
                    <a:lnTo>
                      <a:pt x="171" y="79"/>
                    </a:lnTo>
                    <a:lnTo>
                      <a:pt x="173" y="87"/>
                    </a:lnTo>
                    <a:lnTo>
                      <a:pt x="175" y="95"/>
                    </a:lnTo>
                    <a:lnTo>
                      <a:pt x="175" y="102"/>
                    </a:lnTo>
                    <a:lnTo>
                      <a:pt x="175" y="110"/>
                    </a:lnTo>
                    <a:lnTo>
                      <a:pt x="177" y="117"/>
                    </a:lnTo>
                    <a:lnTo>
                      <a:pt x="177" y="123"/>
                    </a:lnTo>
                    <a:lnTo>
                      <a:pt x="177" y="131"/>
                    </a:lnTo>
                    <a:lnTo>
                      <a:pt x="177" y="136"/>
                    </a:lnTo>
                    <a:lnTo>
                      <a:pt x="177" y="142"/>
                    </a:lnTo>
                    <a:lnTo>
                      <a:pt x="177" y="148"/>
                    </a:lnTo>
                    <a:lnTo>
                      <a:pt x="175" y="153"/>
                    </a:lnTo>
                    <a:lnTo>
                      <a:pt x="175" y="159"/>
                    </a:lnTo>
                    <a:lnTo>
                      <a:pt x="173" y="165"/>
                    </a:lnTo>
                    <a:lnTo>
                      <a:pt x="169" y="171"/>
                    </a:lnTo>
                    <a:lnTo>
                      <a:pt x="167" y="176"/>
                    </a:lnTo>
                    <a:lnTo>
                      <a:pt x="164" y="182"/>
                    </a:lnTo>
                    <a:lnTo>
                      <a:pt x="160" y="188"/>
                    </a:lnTo>
                    <a:lnTo>
                      <a:pt x="156" y="193"/>
                    </a:lnTo>
                    <a:lnTo>
                      <a:pt x="150" y="197"/>
                    </a:lnTo>
                    <a:lnTo>
                      <a:pt x="145" y="203"/>
                    </a:lnTo>
                    <a:lnTo>
                      <a:pt x="139" y="207"/>
                    </a:lnTo>
                    <a:lnTo>
                      <a:pt x="133" y="210"/>
                    </a:lnTo>
                    <a:lnTo>
                      <a:pt x="126" y="214"/>
                    </a:lnTo>
                    <a:lnTo>
                      <a:pt x="122" y="216"/>
                    </a:lnTo>
                    <a:lnTo>
                      <a:pt x="116" y="218"/>
                    </a:lnTo>
                    <a:lnTo>
                      <a:pt x="109" y="220"/>
                    </a:lnTo>
                    <a:lnTo>
                      <a:pt x="103" y="222"/>
                    </a:lnTo>
                    <a:lnTo>
                      <a:pt x="95" y="226"/>
                    </a:lnTo>
                    <a:lnTo>
                      <a:pt x="88" y="227"/>
                    </a:lnTo>
                    <a:lnTo>
                      <a:pt x="80" y="229"/>
                    </a:lnTo>
                    <a:lnTo>
                      <a:pt x="71" y="231"/>
                    </a:lnTo>
                    <a:lnTo>
                      <a:pt x="63" y="233"/>
                    </a:lnTo>
                    <a:lnTo>
                      <a:pt x="55" y="235"/>
                    </a:lnTo>
                    <a:lnTo>
                      <a:pt x="46" y="237"/>
                    </a:lnTo>
                    <a:lnTo>
                      <a:pt x="38" y="239"/>
                    </a:lnTo>
                    <a:lnTo>
                      <a:pt x="31" y="239"/>
                    </a:lnTo>
                    <a:lnTo>
                      <a:pt x="25" y="239"/>
                    </a:lnTo>
                    <a:lnTo>
                      <a:pt x="17" y="239"/>
                    </a:lnTo>
                    <a:lnTo>
                      <a:pt x="12" y="239"/>
                    </a:lnTo>
                    <a:lnTo>
                      <a:pt x="6" y="237"/>
                    </a:lnTo>
                    <a:lnTo>
                      <a:pt x="4" y="237"/>
                    </a:lnTo>
                    <a:lnTo>
                      <a:pt x="2" y="235"/>
                    </a:lnTo>
                    <a:lnTo>
                      <a:pt x="0" y="235"/>
                    </a:lnTo>
                    <a:close/>
                  </a:path>
                </a:pathLst>
              </a:custGeom>
              <a:solidFill>
                <a:srgbClr val="063DE8"/>
              </a:solidFill>
              <a:ln w="9525">
                <a:noFill/>
                <a:round/>
                <a:headEnd/>
                <a:tailEnd/>
              </a:ln>
            </p:spPr>
            <p:txBody>
              <a:bodyPr/>
              <a:lstStyle/>
              <a:p>
                <a:endParaRPr lang="pt-BR"/>
              </a:p>
            </p:txBody>
          </p:sp>
          <p:sp>
            <p:nvSpPr>
              <p:cNvPr id="21954" name="Freeform 888"/>
              <p:cNvSpPr>
                <a:spLocks/>
              </p:cNvSpPr>
              <p:nvPr/>
            </p:nvSpPr>
            <p:spPr bwMode="auto">
              <a:xfrm>
                <a:off x="4619" y="1524"/>
                <a:ext cx="224" cy="174"/>
              </a:xfrm>
              <a:custGeom>
                <a:avLst/>
                <a:gdLst>
                  <a:gd name="T0" fmla="*/ 21 w 224"/>
                  <a:gd name="T1" fmla="*/ 171 h 174"/>
                  <a:gd name="T2" fmla="*/ 35 w 224"/>
                  <a:gd name="T3" fmla="*/ 163 h 174"/>
                  <a:gd name="T4" fmla="*/ 50 w 224"/>
                  <a:gd name="T5" fmla="*/ 157 h 174"/>
                  <a:gd name="T6" fmla="*/ 63 w 224"/>
                  <a:gd name="T7" fmla="*/ 150 h 174"/>
                  <a:gd name="T8" fmla="*/ 78 w 224"/>
                  <a:gd name="T9" fmla="*/ 142 h 174"/>
                  <a:gd name="T10" fmla="*/ 91 w 224"/>
                  <a:gd name="T11" fmla="*/ 133 h 174"/>
                  <a:gd name="T12" fmla="*/ 105 w 224"/>
                  <a:gd name="T13" fmla="*/ 125 h 174"/>
                  <a:gd name="T14" fmla="*/ 114 w 224"/>
                  <a:gd name="T15" fmla="*/ 117 h 174"/>
                  <a:gd name="T16" fmla="*/ 126 w 224"/>
                  <a:gd name="T17" fmla="*/ 104 h 174"/>
                  <a:gd name="T18" fmla="*/ 135 w 224"/>
                  <a:gd name="T19" fmla="*/ 93 h 174"/>
                  <a:gd name="T20" fmla="*/ 143 w 224"/>
                  <a:gd name="T21" fmla="*/ 87 h 174"/>
                  <a:gd name="T22" fmla="*/ 162 w 224"/>
                  <a:gd name="T23" fmla="*/ 85 h 174"/>
                  <a:gd name="T24" fmla="*/ 181 w 224"/>
                  <a:gd name="T25" fmla="*/ 85 h 174"/>
                  <a:gd name="T26" fmla="*/ 192 w 224"/>
                  <a:gd name="T27" fmla="*/ 85 h 174"/>
                  <a:gd name="T28" fmla="*/ 202 w 224"/>
                  <a:gd name="T29" fmla="*/ 83 h 174"/>
                  <a:gd name="T30" fmla="*/ 211 w 224"/>
                  <a:gd name="T31" fmla="*/ 79 h 174"/>
                  <a:gd name="T32" fmla="*/ 215 w 224"/>
                  <a:gd name="T33" fmla="*/ 76 h 174"/>
                  <a:gd name="T34" fmla="*/ 217 w 224"/>
                  <a:gd name="T35" fmla="*/ 74 h 174"/>
                  <a:gd name="T36" fmla="*/ 219 w 224"/>
                  <a:gd name="T37" fmla="*/ 72 h 174"/>
                  <a:gd name="T38" fmla="*/ 219 w 224"/>
                  <a:gd name="T39" fmla="*/ 70 h 174"/>
                  <a:gd name="T40" fmla="*/ 222 w 224"/>
                  <a:gd name="T41" fmla="*/ 62 h 174"/>
                  <a:gd name="T42" fmla="*/ 222 w 224"/>
                  <a:gd name="T43" fmla="*/ 49 h 174"/>
                  <a:gd name="T44" fmla="*/ 215 w 224"/>
                  <a:gd name="T45" fmla="*/ 34 h 174"/>
                  <a:gd name="T46" fmla="*/ 202 w 224"/>
                  <a:gd name="T47" fmla="*/ 21 h 174"/>
                  <a:gd name="T48" fmla="*/ 183 w 224"/>
                  <a:gd name="T49" fmla="*/ 9 h 174"/>
                  <a:gd name="T50" fmla="*/ 162 w 224"/>
                  <a:gd name="T51" fmla="*/ 2 h 174"/>
                  <a:gd name="T52" fmla="*/ 141 w 224"/>
                  <a:gd name="T53" fmla="*/ 0 h 174"/>
                  <a:gd name="T54" fmla="*/ 120 w 224"/>
                  <a:gd name="T55" fmla="*/ 5 h 174"/>
                  <a:gd name="T56" fmla="*/ 101 w 224"/>
                  <a:gd name="T57" fmla="*/ 19 h 174"/>
                  <a:gd name="T58" fmla="*/ 82 w 224"/>
                  <a:gd name="T59" fmla="*/ 34 h 174"/>
                  <a:gd name="T60" fmla="*/ 63 w 224"/>
                  <a:gd name="T61" fmla="*/ 49 h 174"/>
                  <a:gd name="T62" fmla="*/ 44 w 224"/>
                  <a:gd name="T63" fmla="*/ 68 h 174"/>
                  <a:gd name="T64" fmla="*/ 27 w 224"/>
                  <a:gd name="T65" fmla="*/ 87 h 174"/>
                  <a:gd name="T66" fmla="*/ 12 w 224"/>
                  <a:gd name="T67" fmla="*/ 106 h 174"/>
                  <a:gd name="T68" fmla="*/ 4 w 224"/>
                  <a:gd name="T69" fmla="*/ 127 h 174"/>
                  <a:gd name="T70" fmla="*/ 0 w 224"/>
                  <a:gd name="T71" fmla="*/ 146 h 174"/>
                  <a:gd name="T72" fmla="*/ 2 w 224"/>
                  <a:gd name="T73" fmla="*/ 157 h 174"/>
                  <a:gd name="T74" fmla="*/ 4 w 224"/>
                  <a:gd name="T75" fmla="*/ 161 h 174"/>
                  <a:gd name="T76" fmla="*/ 6 w 224"/>
                  <a:gd name="T77" fmla="*/ 165 h 174"/>
                  <a:gd name="T78" fmla="*/ 8 w 224"/>
                  <a:gd name="T79" fmla="*/ 169 h 174"/>
                  <a:gd name="T80" fmla="*/ 10 w 224"/>
                  <a:gd name="T81" fmla="*/ 169 h 174"/>
                  <a:gd name="T82" fmla="*/ 12 w 224"/>
                  <a:gd name="T83" fmla="*/ 171 h 174"/>
                  <a:gd name="T84" fmla="*/ 14 w 224"/>
                  <a:gd name="T85" fmla="*/ 172 h 174"/>
                  <a:gd name="T86" fmla="*/ 16 w 224"/>
                  <a:gd name="T87" fmla="*/ 174 h 17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4"/>
                  <a:gd name="T133" fmla="*/ 0 h 174"/>
                  <a:gd name="T134" fmla="*/ 224 w 224"/>
                  <a:gd name="T135" fmla="*/ 174 h 17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4" h="174">
                    <a:moveTo>
                      <a:pt x="16" y="174"/>
                    </a:moveTo>
                    <a:lnTo>
                      <a:pt x="21" y="171"/>
                    </a:lnTo>
                    <a:lnTo>
                      <a:pt x="27" y="167"/>
                    </a:lnTo>
                    <a:lnTo>
                      <a:pt x="35" y="163"/>
                    </a:lnTo>
                    <a:lnTo>
                      <a:pt x="42" y="161"/>
                    </a:lnTo>
                    <a:lnTo>
                      <a:pt x="50" y="157"/>
                    </a:lnTo>
                    <a:lnTo>
                      <a:pt x="55" y="154"/>
                    </a:lnTo>
                    <a:lnTo>
                      <a:pt x="63" y="150"/>
                    </a:lnTo>
                    <a:lnTo>
                      <a:pt x="71" y="146"/>
                    </a:lnTo>
                    <a:lnTo>
                      <a:pt x="78" y="142"/>
                    </a:lnTo>
                    <a:lnTo>
                      <a:pt x="86" y="136"/>
                    </a:lnTo>
                    <a:lnTo>
                      <a:pt x="91" y="133"/>
                    </a:lnTo>
                    <a:lnTo>
                      <a:pt x="97" y="129"/>
                    </a:lnTo>
                    <a:lnTo>
                      <a:pt x="105" y="125"/>
                    </a:lnTo>
                    <a:lnTo>
                      <a:pt x="110" y="121"/>
                    </a:lnTo>
                    <a:lnTo>
                      <a:pt x="114" y="117"/>
                    </a:lnTo>
                    <a:lnTo>
                      <a:pt x="120" y="112"/>
                    </a:lnTo>
                    <a:lnTo>
                      <a:pt x="126" y="104"/>
                    </a:lnTo>
                    <a:lnTo>
                      <a:pt x="131" y="98"/>
                    </a:lnTo>
                    <a:lnTo>
                      <a:pt x="135" y="93"/>
                    </a:lnTo>
                    <a:lnTo>
                      <a:pt x="139" y="89"/>
                    </a:lnTo>
                    <a:lnTo>
                      <a:pt x="143" y="87"/>
                    </a:lnTo>
                    <a:lnTo>
                      <a:pt x="150" y="85"/>
                    </a:lnTo>
                    <a:lnTo>
                      <a:pt x="162" y="85"/>
                    </a:lnTo>
                    <a:lnTo>
                      <a:pt x="177" y="85"/>
                    </a:lnTo>
                    <a:lnTo>
                      <a:pt x="181" y="85"/>
                    </a:lnTo>
                    <a:lnTo>
                      <a:pt x="186" y="85"/>
                    </a:lnTo>
                    <a:lnTo>
                      <a:pt x="192" y="85"/>
                    </a:lnTo>
                    <a:lnTo>
                      <a:pt x="198" y="83"/>
                    </a:lnTo>
                    <a:lnTo>
                      <a:pt x="202" y="83"/>
                    </a:lnTo>
                    <a:lnTo>
                      <a:pt x="207" y="81"/>
                    </a:lnTo>
                    <a:lnTo>
                      <a:pt x="211" y="79"/>
                    </a:lnTo>
                    <a:lnTo>
                      <a:pt x="215" y="78"/>
                    </a:lnTo>
                    <a:lnTo>
                      <a:pt x="215" y="76"/>
                    </a:lnTo>
                    <a:lnTo>
                      <a:pt x="217" y="76"/>
                    </a:lnTo>
                    <a:lnTo>
                      <a:pt x="217" y="74"/>
                    </a:lnTo>
                    <a:lnTo>
                      <a:pt x="219" y="72"/>
                    </a:lnTo>
                    <a:lnTo>
                      <a:pt x="219" y="70"/>
                    </a:lnTo>
                    <a:lnTo>
                      <a:pt x="222" y="62"/>
                    </a:lnTo>
                    <a:lnTo>
                      <a:pt x="224" y="57"/>
                    </a:lnTo>
                    <a:lnTo>
                      <a:pt x="222" y="49"/>
                    </a:lnTo>
                    <a:lnTo>
                      <a:pt x="219" y="42"/>
                    </a:lnTo>
                    <a:lnTo>
                      <a:pt x="215" y="34"/>
                    </a:lnTo>
                    <a:lnTo>
                      <a:pt x="207" y="26"/>
                    </a:lnTo>
                    <a:lnTo>
                      <a:pt x="202" y="21"/>
                    </a:lnTo>
                    <a:lnTo>
                      <a:pt x="192" y="13"/>
                    </a:lnTo>
                    <a:lnTo>
                      <a:pt x="183" y="9"/>
                    </a:lnTo>
                    <a:lnTo>
                      <a:pt x="173" y="4"/>
                    </a:lnTo>
                    <a:lnTo>
                      <a:pt x="162" y="2"/>
                    </a:lnTo>
                    <a:lnTo>
                      <a:pt x="152" y="0"/>
                    </a:lnTo>
                    <a:lnTo>
                      <a:pt x="141" y="0"/>
                    </a:lnTo>
                    <a:lnTo>
                      <a:pt x="131" y="2"/>
                    </a:lnTo>
                    <a:lnTo>
                      <a:pt x="120" y="5"/>
                    </a:lnTo>
                    <a:lnTo>
                      <a:pt x="110" y="11"/>
                    </a:lnTo>
                    <a:lnTo>
                      <a:pt x="101" y="19"/>
                    </a:lnTo>
                    <a:lnTo>
                      <a:pt x="91" y="24"/>
                    </a:lnTo>
                    <a:lnTo>
                      <a:pt x="82" y="34"/>
                    </a:lnTo>
                    <a:lnTo>
                      <a:pt x="73" y="42"/>
                    </a:lnTo>
                    <a:lnTo>
                      <a:pt x="63" y="49"/>
                    </a:lnTo>
                    <a:lnTo>
                      <a:pt x="52" y="59"/>
                    </a:lnTo>
                    <a:lnTo>
                      <a:pt x="44" y="68"/>
                    </a:lnTo>
                    <a:lnTo>
                      <a:pt x="35" y="78"/>
                    </a:lnTo>
                    <a:lnTo>
                      <a:pt x="27" y="87"/>
                    </a:lnTo>
                    <a:lnTo>
                      <a:pt x="19" y="97"/>
                    </a:lnTo>
                    <a:lnTo>
                      <a:pt x="12" y="106"/>
                    </a:lnTo>
                    <a:lnTo>
                      <a:pt x="8" y="117"/>
                    </a:lnTo>
                    <a:lnTo>
                      <a:pt x="4" y="127"/>
                    </a:lnTo>
                    <a:lnTo>
                      <a:pt x="2" y="136"/>
                    </a:lnTo>
                    <a:lnTo>
                      <a:pt x="0" y="146"/>
                    </a:lnTo>
                    <a:lnTo>
                      <a:pt x="2" y="155"/>
                    </a:lnTo>
                    <a:lnTo>
                      <a:pt x="2" y="157"/>
                    </a:lnTo>
                    <a:lnTo>
                      <a:pt x="2" y="159"/>
                    </a:lnTo>
                    <a:lnTo>
                      <a:pt x="4" y="161"/>
                    </a:lnTo>
                    <a:lnTo>
                      <a:pt x="4" y="163"/>
                    </a:lnTo>
                    <a:lnTo>
                      <a:pt x="6" y="165"/>
                    </a:lnTo>
                    <a:lnTo>
                      <a:pt x="6" y="167"/>
                    </a:lnTo>
                    <a:lnTo>
                      <a:pt x="8" y="169"/>
                    </a:lnTo>
                    <a:lnTo>
                      <a:pt x="10" y="169"/>
                    </a:lnTo>
                    <a:lnTo>
                      <a:pt x="12" y="169"/>
                    </a:lnTo>
                    <a:lnTo>
                      <a:pt x="12" y="171"/>
                    </a:lnTo>
                    <a:lnTo>
                      <a:pt x="14" y="172"/>
                    </a:lnTo>
                    <a:lnTo>
                      <a:pt x="16" y="174"/>
                    </a:lnTo>
                    <a:close/>
                  </a:path>
                </a:pathLst>
              </a:custGeom>
              <a:solidFill>
                <a:srgbClr val="063DE8"/>
              </a:solidFill>
              <a:ln w="9525">
                <a:noFill/>
                <a:round/>
                <a:headEnd/>
                <a:tailEnd/>
              </a:ln>
            </p:spPr>
            <p:txBody>
              <a:bodyPr/>
              <a:lstStyle/>
              <a:p>
                <a:endParaRPr lang="pt-BR"/>
              </a:p>
            </p:txBody>
          </p:sp>
          <p:sp>
            <p:nvSpPr>
              <p:cNvPr id="21955" name="Freeform 889"/>
              <p:cNvSpPr>
                <a:spLocks/>
              </p:cNvSpPr>
              <p:nvPr/>
            </p:nvSpPr>
            <p:spPr bwMode="auto">
              <a:xfrm>
                <a:off x="4475" y="1493"/>
                <a:ext cx="275" cy="224"/>
              </a:xfrm>
              <a:custGeom>
                <a:avLst/>
                <a:gdLst>
                  <a:gd name="T0" fmla="*/ 266 w 275"/>
                  <a:gd name="T1" fmla="*/ 0 h 224"/>
                  <a:gd name="T2" fmla="*/ 254 w 275"/>
                  <a:gd name="T3" fmla="*/ 0 h 224"/>
                  <a:gd name="T4" fmla="*/ 239 w 275"/>
                  <a:gd name="T5" fmla="*/ 2 h 224"/>
                  <a:gd name="T6" fmla="*/ 228 w 275"/>
                  <a:gd name="T7" fmla="*/ 6 h 224"/>
                  <a:gd name="T8" fmla="*/ 215 w 275"/>
                  <a:gd name="T9" fmla="*/ 10 h 224"/>
                  <a:gd name="T10" fmla="*/ 201 w 275"/>
                  <a:gd name="T11" fmla="*/ 14 h 224"/>
                  <a:gd name="T12" fmla="*/ 177 w 275"/>
                  <a:gd name="T13" fmla="*/ 19 h 224"/>
                  <a:gd name="T14" fmla="*/ 150 w 275"/>
                  <a:gd name="T15" fmla="*/ 23 h 224"/>
                  <a:gd name="T16" fmla="*/ 122 w 275"/>
                  <a:gd name="T17" fmla="*/ 23 h 224"/>
                  <a:gd name="T18" fmla="*/ 95 w 275"/>
                  <a:gd name="T19" fmla="*/ 25 h 224"/>
                  <a:gd name="T20" fmla="*/ 68 w 275"/>
                  <a:gd name="T21" fmla="*/ 25 h 224"/>
                  <a:gd name="T22" fmla="*/ 59 w 275"/>
                  <a:gd name="T23" fmla="*/ 25 h 224"/>
                  <a:gd name="T24" fmla="*/ 46 w 275"/>
                  <a:gd name="T25" fmla="*/ 27 h 224"/>
                  <a:gd name="T26" fmla="*/ 32 w 275"/>
                  <a:gd name="T27" fmla="*/ 27 h 224"/>
                  <a:gd name="T28" fmla="*/ 19 w 275"/>
                  <a:gd name="T29" fmla="*/ 29 h 224"/>
                  <a:gd name="T30" fmla="*/ 10 w 275"/>
                  <a:gd name="T31" fmla="*/ 33 h 224"/>
                  <a:gd name="T32" fmla="*/ 6 w 275"/>
                  <a:gd name="T33" fmla="*/ 36 h 224"/>
                  <a:gd name="T34" fmla="*/ 4 w 275"/>
                  <a:gd name="T35" fmla="*/ 40 h 224"/>
                  <a:gd name="T36" fmla="*/ 2 w 275"/>
                  <a:gd name="T37" fmla="*/ 44 h 224"/>
                  <a:gd name="T38" fmla="*/ 2 w 275"/>
                  <a:gd name="T39" fmla="*/ 71 h 224"/>
                  <a:gd name="T40" fmla="*/ 10 w 275"/>
                  <a:gd name="T41" fmla="*/ 101 h 224"/>
                  <a:gd name="T42" fmla="*/ 23 w 275"/>
                  <a:gd name="T43" fmla="*/ 129 h 224"/>
                  <a:gd name="T44" fmla="*/ 42 w 275"/>
                  <a:gd name="T45" fmla="*/ 160 h 224"/>
                  <a:gd name="T46" fmla="*/ 61 w 275"/>
                  <a:gd name="T47" fmla="*/ 185 h 224"/>
                  <a:gd name="T48" fmla="*/ 76 w 275"/>
                  <a:gd name="T49" fmla="*/ 200 h 224"/>
                  <a:gd name="T50" fmla="*/ 91 w 275"/>
                  <a:gd name="T51" fmla="*/ 213 h 224"/>
                  <a:gd name="T52" fmla="*/ 99 w 275"/>
                  <a:gd name="T53" fmla="*/ 224 h 224"/>
                  <a:gd name="T54" fmla="*/ 103 w 275"/>
                  <a:gd name="T55" fmla="*/ 224 h 224"/>
                  <a:gd name="T56" fmla="*/ 108 w 275"/>
                  <a:gd name="T57" fmla="*/ 221 h 224"/>
                  <a:gd name="T58" fmla="*/ 112 w 275"/>
                  <a:gd name="T59" fmla="*/ 215 h 224"/>
                  <a:gd name="T60" fmla="*/ 112 w 275"/>
                  <a:gd name="T61" fmla="*/ 209 h 224"/>
                  <a:gd name="T62" fmla="*/ 114 w 275"/>
                  <a:gd name="T63" fmla="*/ 192 h 224"/>
                  <a:gd name="T64" fmla="*/ 116 w 275"/>
                  <a:gd name="T65" fmla="*/ 175 h 224"/>
                  <a:gd name="T66" fmla="*/ 122 w 275"/>
                  <a:gd name="T67" fmla="*/ 158 h 224"/>
                  <a:gd name="T68" fmla="*/ 129 w 275"/>
                  <a:gd name="T69" fmla="*/ 141 h 224"/>
                  <a:gd name="T70" fmla="*/ 139 w 275"/>
                  <a:gd name="T71" fmla="*/ 126 h 224"/>
                  <a:gd name="T72" fmla="*/ 148 w 275"/>
                  <a:gd name="T73" fmla="*/ 110 h 224"/>
                  <a:gd name="T74" fmla="*/ 161 w 275"/>
                  <a:gd name="T75" fmla="*/ 95 h 224"/>
                  <a:gd name="T76" fmla="*/ 177 w 275"/>
                  <a:gd name="T77" fmla="*/ 80 h 224"/>
                  <a:gd name="T78" fmla="*/ 194 w 275"/>
                  <a:gd name="T79" fmla="*/ 67 h 224"/>
                  <a:gd name="T80" fmla="*/ 211 w 275"/>
                  <a:gd name="T81" fmla="*/ 54 h 224"/>
                  <a:gd name="T82" fmla="*/ 230 w 275"/>
                  <a:gd name="T83" fmla="*/ 40 h 224"/>
                  <a:gd name="T84" fmla="*/ 251 w 275"/>
                  <a:gd name="T85" fmla="*/ 29 h 224"/>
                  <a:gd name="T86" fmla="*/ 268 w 275"/>
                  <a:gd name="T87" fmla="*/ 18 h 224"/>
                  <a:gd name="T88" fmla="*/ 273 w 275"/>
                  <a:gd name="T89" fmla="*/ 10 h 224"/>
                  <a:gd name="T90" fmla="*/ 273 w 275"/>
                  <a:gd name="T91" fmla="*/ 4 h 224"/>
                  <a:gd name="T92" fmla="*/ 275 w 275"/>
                  <a:gd name="T93" fmla="*/ 0 h 22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75"/>
                  <a:gd name="T142" fmla="*/ 0 h 224"/>
                  <a:gd name="T143" fmla="*/ 275 w 275"/>
                  <a:gd name="T144" fmla="*/ 224 h 22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75" h="224">
                    <a:moveTo>
                      <a:pt x="275" y="0"/>
                    </a:moveTo>
                    <a:lnTo>
                      <a:pt x="272" y="0"/>
                    </a:lnTo>
                    <a:lnTo>
                      <a:pt x="266" y="0"/>
                    </a:lnTo>
                    <a:lnTo>
                      <a:pt x="262" y="0"/>
                    </a:lnTo>
                    <a:lnTo>
                      <a:pt x="258" y="0"/>
                    </a:lnTo>
                    <a:lnTo>
                      <a:pt x="254" y="0"/>
                    </a:lnTo>
                    <a:lnTo>
                      <a:pt x="249" y="0"/>
                    </a:lnTo>
                    <a:lnTo>
                      <a:pt x="245" y="2"/>
                    </a:lnTo>
                    <a:lnTo>
                      <a:pt x="239" y="2"/>
                    </a:lnTo>
                    <a:lnTo>
                      <a:pt x="235" y="4"/>
                    </a:lnTo>
                    <a:lnTo>
                      <a:pt x="232" y="4"/>
                    </a:lnTo>
                    <a:lnTo>
                      <a:pt x="228" y="6"/>
                    </a:lnTo>
                    <a:lnTo>
                      <a:pt x="224" y="6"/>
                    </a:lnTo>
                    <a:lnTo>
                      <a:pt x="218" y="8"/>
                    </a:lnTo>
                    <a:lnTo>
                      <a:pt x="215" y="10"/>
                    </a:lnTo>
                    <a:lnTo>
                      <a:pt x="213" y="10"/>
                    </a:lnTo>
                    <a:lnTo>
                      <a:pt x="209" y="12"/>
                    </a:lnTo>
                    <a:lnTo>
                      <a:pt x="201" y="14"/>
                    </a:lnTo>
                    <a:lnTo>
                      <a:pt x="194" y="16"/>
                    </a:lnTo>
                    <a:lnTo>
                      <a:pt x="184" y="18"/>
                    </a:lnTo>
                    <a:lnTo>
                      <a:pt x="177" y="19"/>
                    </a:lnTo>
                    <a:lnTo>
                      <a:pt x="167" y="21"/>
                    </a:lnTo>
                    <a:lnTo>
                      <a:pt x="160" y="21"/>
                    </a:lnTo>
                    <a:lnTo>
                      <a:pt x="150" y="23"/>
                    </a:lnTo>
                    <a:lnTo>
                      <a:pt x="141" y="23"/>
                    </a:lnTo>
                    <a:lnTo>
                      <a:pt x="131" y="23"/>
                    </a:lnTo>
                    <a:lnTo>
                      <a:pt x="122" y="23"/>
                    </a:lnTo>
                    <a:lnTo>
                      <a:pt x="112" y="25"/>
                    </a:lnTo>
                    <a:lnTo>
                      <a:pt x="103" y="25"/>
                    </a:lnTo>
                    <a:lnTo>
                      <a:pt x="95" y="25"/>
                    </a:lnTo>
                    <a:lnTo>
                      <a:pt x="86" y="25"/>
                    </a:lnTo>
                    <a:lnTo>
                      <a:pt x="76" y="25"/>
                    </a:lnTo>
                    <a:lnTo>
                      <a:pt x="68" y="25"/>
                    </a:lnTo>
                    <a:lnTo>
                      <a:pt x="65" y="25"/>
                    </a:lnTo>
                    <a:lnTo>
                      <a:pt x="61" y="25"/>
                    </a:lnTo>
                    <a:lnTo>
                      <a:pt x="59" y="25"/>
                    </a:lnTo>
                    <a:lnTo>
                      <a:pt x="53" y="25"/>
                    </a:lnTo>
                    <a:lnTo>
                      <a:pt x="49" y="27"/>
                    </a:lnTo>
                    <a:lnTo>
                      <a:pt x="46" y="27"/>
                    </a:lnTo>
                    <a:lnTo>
                      <a:pt x="40" y="27"/>
                    </a:lnTo>
                    <a:lnTo>
                      <a:pt x="36" y="27"/>
                    </a:lnTo>
                    <a:lnTo>
                      <a:pt x="32" y="27"/>
                    </a:lnTo>
                    <a:lnTo>
                      <a:pt x="29" y="27"/>
                    </a:lnTo>
                    <a:lnTo>
                      <a:pt x="25" y="29"/>
                    </a:lnTo>
                    <a:lnTo>
                      <a:pt x="19" y="29"/>
                    </a:lnTo>
                    <a:lnTo>
                      <a:pt x="17" y="31"/>
                    </a:lnTo>
                    <a:lnTo>
                      <a:pt x="13" y="31"/>
                    </a:lnTo>
                    <a:lnTo>
                      <a:pt x="10" y="33"/>
                    </a:lnTo>
                    <a:lnTo>
                      <a:pt x="8" y="35"/>
                    </a:lnTo>
                    <a:lnTo>
                      <a:pt x="6" y="35"/>
                    </a:lnTo>
                    <a:lnTo>
                      <a:pt x="6" y="36"/>
                    </a:lnTo>
                    <a:lnTo>
                      <a:pt x="4" y="36"/>
                    </a:lnTo>
                    <a:lnTo>
                      <a:pt x="4" y="38"/>
                    </a:lnTo>
                    <a:lnTo>
                      <a:pt x="4" y="40"/>
                    </a:lnTo>
                    <a:lnTo>
                      <a:pt x="2" y="40"/>
                    </a:lnTo>
                    <a:lnTo>
                      <a:pt x="2" y="42"/>
                    </a:lnTo>
                    <a:lnTo>
                      <a:pt x="2" y="44"/>
                    </a:lnTo>
                    <a:lnTo>
                      <a:pt x="0" y="52"/>
                    </a:lnTo>
                    <a:lnTo>
                      <a:pt x="0" y="61"/>
                    </a:lnTo>
                    <a:lnTo>
                      <a:pt x="2" y="71"/>
                    </a:lnTo>
                    <a:lnTo>
                      <a:pt x="4" y="80"/>
                    </a:lnTo>
                    <a:lnTo>
                      <a:pt x="6" y="92"/>
                    </a:lnTo>
                    <a:lnTo>
                      <a:pt x="10" y="101"/>
                    </a:lnTo>
                    <a:lnTo>
                      <a:pt x="13" y="110"/>
                    </a:lnTo>
                    <a:lnTo>
                      <a:pt x="19" y="120"/>
                    </a:lnTo>
                    <a:lnTo>
                      <a:pt x="23" y="129"/>
                    </a:lnTo>
                    <a:lnTo>
                      <a:pt x="29" y="141"/>
                    </a:lnTo>
                    <a:lnTo>
                      <a:pt x="36" y="150"/>
                    </a:lnTo>
                    <a:lnTo>
                      <a:pt x="42" y="160"/>
                    </a:lnTo>
                    <a:lnTo>
                      <a:pt x="49" y="167"/>
                    </a:lnTo>
                    <a:lnTo>
                      <a:pt x="55" y="177"/>
                    </a:lnTo>
                    <a:lnTo>
                      <a:pt x="61" y="185"/>
                    </a:lnTo>
                    <a:lnTo>
                      <a:pt x="68" y="192"/>
                    </a:lnTo>
                    <a:lnTo>
                      <a:pt x="70" y="196"/>
                    </a:lnTo>
                    <a:lnTo>
                      <a:pt x="76" y="200"/>
                    </a:lnTo>
                    <a:lnTo>
                      <a:pt x="80" y="203"/>
                    </a:lnTo>
                    <a:lnTo>
                      <a:pt x="86" y="209"/>
                    </a:lnTo>
                    <a:lnTo>
                      <a:pt x="91" y="213"/>
                    </a:lnTo>
                    <a:lnTo>
                      <a:pt x="95" y="217"/>
                    </a:lnTo>
                    <a:lnTo>
                      <a:pt x="97" y="221"/>
                    </a:lnTo>
                    <a:lnTo>
                      <a:pt x="99" y="224"/>
                    </a:lnTo>
                    <a:lnTo>
                      <a:pt x="101" y="224"/>
                    </a:lnTo>
                    <a:lnTo>
                      <a:pt x="103" y="224"/>
                    </a:lnTo>
                    <a:lnTo>
                      <a:pt x="105" y="224"/>
                    </a:lnTo>
                    <a:lnTo>
                      <a:pt x="106" y="222"/>
                    </a:lnTo>
                    <a:lnTo>
                      <a:pt x="108" y="221"/>
                    </a:lnTo>
                    <a:lnTo>
                      <a:pt x="110" y="219"/>
                    </a:lnTo>
                    <a:lnTo>
                      <a:pt x="110" y="217"/>
                    </a:lnTo>
                    <a:lnTo>
                      <a:pt x="112" y="215"/>
                    </a:lnTo>
                    <a:lnTo>
                      <a:pt x="112" y="213"/>
                    </a:lnTo>
                    <a:lnTo>
                      <a:pt x="112" y="211"/>
                    </a:lnTo>
                    <a:lnTo>
                      <a:pt x="112" y="209"/>
                    </a:lnTo>
                    <a:lnTo>
                      <a:pt x="112" y="203"/>
                    </a:lnTo>
                    <a:lnTo>
                      <a:pt x="112" y="198"/>
                    </a:lnTo>
                    <a:lnTo>
                      <a:pt x="114" y="192"/>
                    </a:lnTo>
                    <a:lnTo>
                      <a:pt x="114" y="186"/>
                    </a:lnTo>
                    <a:lnTo>
                      <a:pt x="116" y="181"/>
                    </a:lnTo>
                    <a:lnTo>
                      <a:pt x="116" y="175"/>
                    </a:lnTo>
                    <a:lnTo>
                      <a:pt x="118" y="167"/>
                    </a:lnTo>
                    <a:lnTo>
                      <a:pt x="120" y="164"/>
                    </a:lnTo>
                    <a:lnTo>
                      <a:pt x="122" y="158"/>
                    </a:lnTo>
                    <a:lnTo>
                      <a:pt x="124" y="152"/>
                    </a:lnTo>
                    <a:lnTo>
                      <a:pt x="125" y="147"/>
                    </a:lnTo>
                    <a:lnTo>
                      <a:pt x="129" y="141"/>
                    </a:lnTo>
                    <a:lnTo>
                      <a:pt x="131" y="135"/>
                    </a:lnTo>
                    <a:lnTo>
                      <a:pt x="135" y="129"/>
                    </a:lnTo>
                    <a:lnTo>
                      <a:pt x="139" y="126"/>
                    </a:lnTo>
                    <a:lnTo>
                      <a:pt x="141" y="120"/>
                    </a:lnTo>
                    <a:lnTo>
                      <a:pt x="144" y="114"/>
                    </a:lnTo>
                    <a:lnTo>
                      <a:pt x="148" y="110"/>
                    </a:lnTo>
                    <a:lnTo>
                      <a:pt x="152" y="105"/>
                    </a:lnTo>
                    <a:lnTo>
                      <a:pt x="158" y="99"/>
                    </a:lnTo>
                    <a:lnTo>
                      <a:pt x="161" y="95"/>
                    </a:lnTo>
                    <a:lnTo>
                      <a:pt x="167" y="90"/>
                    </a:lnTo>
                    <a:lnTo>
                      <a:pt x="171" y="86"/>
                    </a:lnTo>
                    <a:lnTo>
                      <a:pt x="177" y="80"/>
                    </a:lnTo>
                    <a:lnTo>
                      <a:pt x="182" y="76"/>
                    </a:lnTo>
                    <a:lnTo>
                      <a:pt x="188" y="73"/>
                    </a:lnTo>
                    <a:lnTo>
                      <a:pt x="194" y="67"/>
                    </a:lnTo>
                    <a:lnTo>
                      <a:pt x="199" y="63"/>
                    </a:lnTo>
                    <a:lnTo>
                      <a:pt x="205" y="57"/>
                    </a:lnTo>
                    <a:lnTo>
                      <a:pt x="211" y="54"/>
                    </a:lnTo>
                    <a:lnTo>
                      <a:pt x="218" y="50"/>
                    </a:lnTo>
                    <a:lnTo>
                      <a:pt x="224" y="44"/>
                    </a:lnTo>
                    <a:lnTo>
                      <a:pt x="230" y="40"/>
                    </a:lnTo>
                    <a:lnTo>
                      <a:pt x="235" y="36"/>
                    </a:lnTo>
                    <a:lnTo>
                      <a:pt x="243" y="33"/>
                    </a:lnTo>
                    <a:lnTo>
                      <a:pt x="251" y="29"/>
                    </a:lnTo>
                    <a:lnTo>
                      <a:pt x="256" y="25"/>
                    </a:lnTo>
                    <a:lnTo>
                      <a:pt x="262" y="21"/>
                    </a:lnTo>
                    <a:lnTo>
                      <a:pt x="268" y="18"/>
                    </a:lnTo>
                    <a:lnTo>
                      <a:pt x="272" y="12"/>
                    </a:lnTo>
                    <a:lnTo>
                      <a:pt x="273" y="10"/>
                    </a:lnTo>
                    <a:lnTo>
                      <a:pt x="273" y="8"/>
                    </a:lnTo>
                    <a:lnTo>
                      <a:pt x="273" y="6"/>
                    </a:lnTo>
                    <a:lnTo>
                      <a:pt x="273" y="4"/>
                    </a:lnTo>
                    <a:lnTo>
                      <a:pt x="275" y="2"/>
                    </a:lnTo>
                    <a:lnTo>
                      <a:pt x="275" y="0"/>
                    </a:lnTo>
                    <a:close/>
                  </a:path>
                </a:pathLst>
              </a:custGeom>
              <a:solidFill>
                <a:srgbClr val="063DE8"/>
              </a:solidFill>
              <a:ln w="9525">
                <a:noFill/>
                <a:round/>
                <a:headEnd/>
                <a:tailEnd/>
              </a:ln>
            </p:spPr>
            <p:txBody>
              <a:bodyPr/>
              <a:lstStyle/>
              <a:p>
                <a:endParaRPr lang="pt-BR"/>
              </a:p>
            </p:txBody>
          </p:sp>
          <p:sp>
            <p:nvSpPr>
              <p:cNvPr id="21956" name="Freeform 890"/>
              <p:cNvSpPr>
                <a:spLocks/>
              </p:cNvSpPr>
              <p:nvPr/>
            </p:nvSpPr>
            <p:spPr bwMode="auto">
              <a:xfrm>
                <a:off x="4162" y="1484"/>
                <a:ext cx="279" cy="250"/>
              </a:xfrm>
              <a:custGeom>
                <a:avLst/>
                <a:gdLst>
                  <a:gd name="T0" fmla="*/ 0 w 279"/>
                  <a:gd name="T1" fmla="*/ 4 h 250"/>
                  <a:gd name="T2" fmla="*/ 0 w 279"/>
                  <a:gd name="T3" fmla="*/ 9 h 250"/>
                  <a:gd name="T4" fmla="*/ 2 w 279"/>
                  <a:gd name="T5" fmla="*/ 15 h 250"/>
                  <a:gd name="T6" fmla="*/ 4 w 279"/>
                  <a:gd name="T7" fmla="*/ 21 h 250"/>
                  <a:gd name="T8" fmla="*/ 9 w 279"/>
                  <a:gd name="T9" fmla="*/ 27 h 250"/>
                  <a:gd name="T10" fmla="*/ 17 w 279"/>
                  <a:gd name="T11" fmla="*/ 32 h 250"/>
                  <a:gd name="T12" fmla="*/ 27 w 279"/>
                  <a:gd name="T13" fmla="*/ 38 h 250"/>
                  <a:gd name="T14" fmla="*/ 38 w 279"/>
                  <a:gd name="T15" fmla="*/ 44 h 250"/>
                  <a:gd name="T16" fmla="*/ 49 w 279"/>
                  <a:gd name="T17" fmla="*/ 49 h 250"/>
                  <a:gd name="T18" fmla="*/ 61 w 279"/>
                  <a:gd name="T19" fmla="*/ 53 h 250"/>
                  <a:gd name="T20" fmla="*/ 72 w 279"/>
                  <a:gd name="T21" fmla="*/ 57 h 250"/>
                  <a:gd name="T22" fmla="*/ 82 w 279"/>
                  <a:gd name="T23" fmla="*/ 63 h 250"/>
                  <a:gd name="T24" fmla="*/ 120 w 279"/>
                  <a:gd name="T25" fmla="*/ 82 h 250"/>
                  <a:gd name="T26" fmla="*/ 135 w 279"/>
                  <a:gd name="T27" fmla="*/ 89 h 250"/>
                  <a:gd name="T28" fmla="*/ 146 w 279"/>
                  <a:gd name="T29" fmla="*/ 97 h 250"/>
                  <a:gd name="T30" fmla="*/ 156 w 279"/>
                  <a:gd name="T31" fmla="*/ 106 h 250"/>
                  <a:gd name="T32" fmla="*/ 163 w 279"/>
                  <a:gd name="T33" fmla="*/ 116 h 250"/>
                  <a:gd name="T34" fmla="*/ 171 w 279"/>
                  <a:gd name="T35" fmla="*/ 125 h 250"/>
                  <a:gd name="T36" fmla="*/ 175 w 279"/>
                  <a:gd name="T37" fmla="*/ 135 h 250"/>
                  <a:gd name="T38" fmla="*/ 180 w 279"/>
                  <a:gd name="T39" fmla="*/ 146 h 250"/>
                  <a:gd name="T40" fmla="*/ 184 w 279"/>
                  <a:gd name="T41" fmla="*/ 157 h 250"/>
                  <a:gd name="T42" fmla="*/ 186 w 279"/>
                  <a:gd name="T43" fmla="*/ 167 h 250"/>
                  <a:gd name="T44" fmla="*/ 190 w 279"/>
                  <a:gd name="T45" fmla="*/ 178 h 250"/>
                  <a:gd name="T46" fmla="*/ 194 w 279"/>
                  <a:gd name="T47" fmla="*/ 190 h 250"/>
                  <a:gd name="T48" fmla="*/ 197 w 279"/>
                  <a:gd name="T49" fmla="*/ 201 h 250"/>
                  <a:gd name="T50" fmla="*/ 203 w 279"/>
                  <a:gd name="T51" fmla="*/ 211 h 250"/>
                  <a:gd name="T52" fmla="*/ 209 w 279"/>
                  <a:gd name="T53" fmla="*/ 222 h 250"/>
                  <a:gd name="T54" fmla="*/ 216 w 279"/>
                  <a:gd name="T55" fmla="*/ 231 h 250"/>
                  <a:gd name="T56" fmla="*/ 226 w 279"/>
                  <a:gd name="T57" fmla="*/ 241 h 250"/>
                  <a:gd name="T58" fmla="*/ 230 w 279"/>
                  <a:gd name="T59" fmla="*/ 245 h 250"/>
                  <a:gd name="T60" fmla="*/ 237 w 279"/>
                  <a:gd name="T61" fmla="*/ 249 h 250"/>
                  <a:gd name="T62" fmla="*/ 245 w 279"/>
                  <a:gd name="T63" fmla="*/ 249 h 250"/>
                  <a:gd name="T64" fmla="*/ 252 w 279"/>
                  <a:gd name="T65" fmla="*/ 250 h 250"/>
                  <a:gd name="T66" fmla="*/ 256 w 279"/>
                  <a:gd name="T67" fmla="*/ 245 h 250"/>
                  <a:gd name="T68" fmla="*/ 258 w 279"/>
                  <a:gd name="T69" fmla="*/ 239 h 250"/>
                  <a:gd name="T70" fmla="*/ 260 w 279"/>
                  <a:gd name="T71" fmla="*/ 233 h 250"/>
                  <a:gd name="T72" fmla="*/ 262 w 279"/>
                  <a:gd name="T73" fmla="*/ 228 h 250"/>
                  <a:gd name="T74" fmla="*/ 262 w 279"/>
                  <a:gd name="T75" fmla="*/ 222 h 250"/>
                  <a:gd name="T76" fmla="*/ 262 w 279"/>
                  <a:gd name="T77" fmla="*/ 216 h 250"/>
                  <a:gd name="T78" fmla="*/ 262 w 279"/>
                  <a:gd name="T79" fmla="*/ 211 h 250"/>
                  <a:gd name="T80" fmla="*/ 262 w 279"/>
                  <a:gd name="T81" fmla="*/ 205 h 250"/>
                  <a:gd name="T82" fmla="*/ 266 w 279"/>
                  <a:gd name="T83" fmla="*/ 188 h 250"/>
                  <a:gd name="T84" fmla="*/ 268 w 279"/>
                  <a:gd name="T85" fmla="*/ 171 h 250"/>
                  <a:gd name="T86" fmla="*/ 271 w 279"/>
                  <a:gd name="T87" fmla="*/ 154 h 250"/>
                  <a:gd name="T88" fmla="*/ 275 w 279"/>
                  <a:gd name="T89" fmla="*/ 137 h 250"/>
                  <a:gd name="T90" fmla="*/ 277 w 279"/>
                  <a:gd name="T91" fmla="*/ 119 h 250"/>
                  <a:gd name="T92" fmla="*/ 279 w 279"/>
                  <a:gd name="T93" fmla="*/ 101 h 250"/>
                  <a:gd name="T94" fmla="*/ 279 w 279"/>
                  <a:gd name="T95" fmla="*/ 83 h 250"/>
                  <a:gd name="T96" fmla="*/ 277 w 279"/>
                  <a:gd name="T97" fmla="*/ 68 h 250"/>
                  <a:gd name="T98" fmla="*/ 273 w 279"/>
                  <a:gd name="T99" fmla="*/ 63 h 250"/>
                  <a:gd name="T100" fmla="*/ 266 w 279"/>
                  <a:gd name="T101" fmla="*/ 57 h 250"/>
                  <a:gd name="T102" fmla="*/ 254 w 279"/>
                  <a:gd name="T103" fmla="*/ 53 h 250"/>
                  <a:gd name="T104" fmla="*/ 241 w 279"/>
                  <a:gd name="T105" fmla="*/ 47 h 250"/>
                  <a:gd name="T106" fmla="*/ 228 w 279"/>
                  <a:gd name="T107" fmla="*/ 42 h 250"/>
                  <a:gd name="T108" fmla="*/ 213 w 279"/>
                  <a:gd name="T109" fmla="*/ 38 h 250"/>
                  <a:gd name="T110" fmla="*/ 201 w 279"/>
                  <a:gd name="T111" fmla="*/ 36 h 250"/>
                  <a:gd name="T112" fmla="*/ 194 w 279"/>
                  <a:gd name="T113" fmla="*/ 34 h 250"/>
                  <a:gd name="T114" fmla="*/ 6 w 279"/>
                  <a:gd name="T115" fmla="*/ 2 h 250"/>
                  <a:gd name="T116" fmla="*/ 2 w 279"/>
                  <a:gd name="T117" fmla="*/ 0 h 25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79"/>
                  <a:gd name="T178" fmla="*/ 0 h 250"/>
                  <a:gd name="T179" fmla="*/ 279 w 279"/>
                  <a:gd name="T180" fmla="*/ 250 h 25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79" h="250">
                    <a:moveTo>
                      <a:pt x="0" y="0"/>
                    </a:moveTo>
                    <a:lnTo>
                      <a:pt x="0" y="4"/>
                    </a:lnTo>
                    <a:lnTo>
                      <a:pt x="0" y="6"/>
                    </a:lnTo>
                    <a:lnTo>
                      <a:pt x="0" y="9"/>
                    </a:lnTo>
                    <a:lnTo>
                      <a:pt x="2" y="13"/>
                    </a:lnTo>
                    <a:lnTo>
                      <a:pt x="2" y="15"/>
                    </a:lnTo>
                    <a:lnTo>
                      <a:pt x="2" y="19"/>
                    </a:lnTo>
                    <a:lnTo>
                      <a:pt x="4" y="21"/>
                    </a:lnTo>
                    <a:lnTo>
                      <a:pt x="6" y="25"/>
                    </a:lnTo>
                    <a:lnTo>
                      <a:pt x="9" y="27"/>
                    </a:lnTo>
                    <a:lnTo>
                      <a:pt x="13" y="30"/>
                    </a:lnTo>
                    <a:lnTo>
                      <a:pt x="17" y="32"/>
                    </a:lnTo>
                    <a:lnTo>
                      <a:pt x="21" y="36"/>
                    </a:lnTo>
                    <a:lnTo>
                      <a:pt x="27" y="38"/>
                    </a:lnTo>
                    <a:lnTo>
                      <a:pt x="32" y="42"/>
                    </a:lnTo>
                    <a:lnTo>
                      <a:pt x="38" y="44"/>
                    </a:lnTo>
                    <a:lnTo>
                      <a:pt x="44" y="45"/>
                    </a:lnTo>
                    <a:lnTo>
                      <a:pt x="49" y="49"/>
                    </a:lnTo>
                    <a:lnTo>
                      <a:pt x="55" y="51"/>
                    </a:lnTo>
                    <a:lnTo>
                      <a:pt x="61" y="53"/>
                    </a:lnTo>
                    <a:lnTo>
                      <a:pt x="66" y="55"/>
                    </a:lnTo>
                    <a:lnTo>
                      <a:pt x="72" y="57"/>
                    </a:lnTo>
                    <a:lnTo>
                      <a:pt x="76" y="61"/>
                    </a:lnTo>
                    <a:lnTo>
                      <a:pt x="82" y="63"/>
                    </a:lnTo>
                    <a:lnTo>
                      <a:pt x="87" y="64"/>
                    </a:lnTo>
                    <a:lnTo>
                      <a:pt x="120" y="82"/>
                    </a:lnTo>
                    <a:lnTo>
                      <a:pt x="127" y="83"/>
                    </a:lnTo>
                    <a:lnTo>
                      <a:pt x="135" y="89"/>
                    </a:lnTo>
                    <a:lnTo>
                      <a:pt x="140" y="93"/>
                    </a:lnTo>
                    <a:lnTo>
                      <a:pt x="146" y="97"/>
                    </a:lnTo>
                    <a:lnTo>
                      <a:pt x="150" y="101"/>
                    </a:lnTo>
                    <a:lnTo>
                      <a:pt x="156" y="106"/>
                    </a:lnTo>
                    <a:lnTo>
                      <a:pt x="159" y="110"/>
                    </a:lnTo>
                    <a:lnTo>
                      <a:pt x="163" y="116"/>
                    </a:lnTo>
                    <a:lnTo>
                      <a:pt x="167" y="119"/>
                    </a:lnTo>
                    <a:lnTo>
                      <a:pt x="171" y="125"/>
                    </a:lnTo>
                    <a:lnTo>
                      <a:pt x="173" y="131"/>
                    </a:lnTo>
                    <a:lnTo>
                      <a:pt x="175" y="135"/>
                    </a:lnTo>
                    <a:lnTo>
                      <a:pt x="178" y="140"/>
                    </a:lnTo>
                    <a:lnTo>
                      <a:pt x="180" y="146"/>
                    </a:lnTo>
                    <a:lnTo>
                      <a:pt x="182" y="152"/>
                    </a:lnTo>
                    <a:lnTo>
                      <a:pt x="184" y="157"/>
                    </a:lnTo>
                    <a:lnTo>
                      <a:pt x="186" y="163"/>
                    </a:lnTo>
                    <a:lnTo>
                      <a:pt x="186" y="167"/>
                    </a:lnTo>
                    <a:lnTo>
                      <a:pt x="188" y="173"/>
                    </a:lnTo>
                    <a:lnTo>
                      <a:pt x="190" y="178"/>
                    </a:lnTo>
                    <a:lnTo>
                      <a:pt x="192" y="184"/>
                    </a:lnTo>
                    <a:lnTo>
                      <a:pt x="194" y="190"/>
                    </a:lnTo>
                    <a:lnTo>
                      <a:pt x="195" y="195"/>
                    </a:lnTo>
                    <a:lnTo>
                      <a:pt x="197" y="201"/>
                    </a:lnTo>
                    <a:lnTo>
                      <a:pt x="199" y="205"/>
                    </a:lnTo>
                    <a:lnTo>
                      <a:pt x="203" y="211"/>
                    </a:lnTo>
                    <a:lnTo>
                      <a:pt x="205" y="216"/>
                    </a:lnTo>
                    <a:lnTo>
                      <a:pt x="209" y="222"/>
                    </a:lnTo>
                    <a:lnTo>
                      <a:pt x="213" y="226"/>
                    </a:lnTo>
                    <a:lnTo>
                      <a:pt x="216" y="231"/>
                    </a:lnTo>
                    <a:lnTo>
                      <a:pt x="220" y="237"/>
                    </a:lnTo>
                    <a:lnTo>
                      <a:pt x="226" y="241"/>
                    </a:lnTo>
                    <a:lnTo>
                      <a:pt x="228" y="243"/>
                    </a:lnTo>
                    <a:lnTo>
                      <a:pt x="230" y="245"/>
                    </a:lnTo>
                    <a:lnTo>
                      <a:pt x="233" y="247"/>
                    </a:lnTo>
                    <a:lnTo>
                      <a:pt x="237" y="249"/>
                    </a:lnTo>
                    <a:lnTo>
                      <a:pt x="241" y="249"/>
                    </a:lnTo>
                    <a:lnTo>
                      <a:pt x="245" y="249"/>
                    </a:lnTo>
                    <a:lnTo>
                      <a:pt x="247" y="250"/>
                    </a:lnTo>
                    <a:lnTo>
                      <a:pt x="252" y="250"/>
                    </a:lnTo>
                    <a:lnTo>
                      <a:pt x="254" y="247"/>
                    </a:lnTo>
                    <a:lnTo>
                      <a:pt x="256" y="245"/>
                    </a:lnTo>
                    <a:lnTo>
                      <a:pt x="258" y="243"/>
                    </a:lnTo>
                    <a:lnTo>
                      <a:pt x="258" y="239"/>
                    </a:lnTo>
                    <a:lnTo>
                      <a:pt x="260" y="237"/>
                    </a:lnTo>
                    <a:lnTo>
                      <a:pt x="260" y="233"/>
                    </a:lnTo>
                    <a:lnTo>
                      <a:pt x="262" y="231"/>
                    </a:lnTo>
                    <a:lnTo>
                      <a:pt x="262" y="228"/>
                    </a:lnTo>
                    <a:lnTo>
                      <a:pt x="262" y="226"/>
                    </a:lnTo>
                    <a:lnTo>
                      <a:pt x="262" y="222"/>
                    </a:lnTo>
                    <a:lnTo>
                      <a:pt x="262" y="220"/>
                    </a:lnTo>
                    <a:lnTo>
                      <a:pt x="262" y="216"/>
                    </a:lnTo>
                    <a:lnTo>
                      <a:pt x="262" y="212"/>
                    </a:lnTo>
                    <a:lnTo>
                      <a:pt x="262" y="211"/>
                    </a:lnTo>
                    <a:lnTo>
                      <a:pt x="262" y="207"/>
                    </a:lnTo>
                    <a:lnTo>
                      <a:pt x="262" y="205"/>
                    </a:lnTo>
                    <a:lnTo>
                      <a:pt x="264" y="197"/>
                    </a:lnTo>
                    <a:lnTo>
                      <a:pt x="266" y="188"/>
                    </a:lnTo>
                    <a:lnTo>
                      <a:pt x="266" y="180"/>
                    </a:lnTo>
                    <a:lnTo>
                      <a:pt x="268" y="171"/>
                    </a:lnTo>
                    <a:lnTo>
                      <a:pt x="269" y="163"/>
                    </a:lnTo>
                    <a:lnTo>
                      <a:pt x="271" y="154"/>
                    </a:lnTo>
                    <a:lnTo>
                      <a:pt x="273" y="144"/>
                    </a:lnTo>
                    <a:lnTo>
                      <a:pt x="275" y="137"/>
                    </a:lnTo>
                    <a:lnTo>
                      <a:pt x="277" y="127"/>
                    </a:lnTo>
                    <a:lnTo>
                      <a:pt x="277" y="119"/>
                    </a:lnTo>
                    <a:lnTo>
                      <a:pt x="279" y="110"/>
                    </a:lnTo>
                    <a:lnTo>
                      <a:pt x="279" y="101"/>
                    </a:lnTo>
                    <a:lnTo>
                      <a:pt x="279" y="93"/>
                    </a:lnTo>
                    <a:lnTo>
                      <a:pt x="279" y="83"/>
                    </a:lnTo>
                    <a:lnTo>
                      <a:pt x="279" y="76"/>
                    </a:lnTo>
                    <a:lnTo>
                      <a:pt x="277" y="68"/>
                    </a:lnTo>
                    <a:lnTo>
                      <a:pt x="275" y="64"/>
                    </a:lnTo>
                    <a:lnTo>
                      <a:pt x="273" y="63"/>
                    </a:lnTo>
                    <a:lnTo>
                      <a:pt x="269" y="61"/>
                    </a:lnTo>
                    <a:lnTo>
                      <a:pt x="266" y="57"/>
                    </a:lnTo>
                    <a:lnTo>
                      <a:pt x="260" y="55"/>
                    </a:lnTo>
                    <a:lnTo>
                      <a:pt x="254" y="53"/>
                    </a:lnTo>
                    <a:lnTo>
                      <a:pt x="247" y="49"/>
                    </a:lnTo>
                    <a:lnTo>
                      <a:pt x="241" y="47"/>
                    </a:lnTo>
                    <a:lnTo>
                      <a:pt x="233" y="45"/>
                    </a:lnTo>
                    <a:lnTo>
                      <a:pt x="228" y="42"/>
                    </a:lnTo>
                    <a:lnTo>
                      <a:pt x="220" y="40"/>
                    </a:lnTo>
                    <a:lnTo>
                      <a:pt x="213" y="38"/>
                    </a:lnTo>
                    <a:lnTo>
                      <a:pt x="207" y="38"/>
                    </a:lnTo>
                    <a:lnTo>
                      <a:pt x="201" y="36"/>
                    </a:lnTo>
                    <a:lnTo>
                      <a:pt x="197" y="34"/>
                    </a:lnTo>
                    <a:lnTo>
                      <a:pt x="194" y="34"/>
                    </a:lnTo>
                    <a:lnTo>
                      <a:pt x="8" y="2"/>
                    </a:lnTo>
                    <a:lnTo>
                      <a:pt x="6" y="2"/>
                    </a:lnTo>
                    <a:lnTo>
                      <a:pt x="4" y="0"/>
                    </a:lnTo>
                    <a:lnTo>
                      <a:pt x="2" y="0"/>
                    </a:lnTo>
                    <a:lnTo>
                      <a:pt x="0" y="0"/>
                    </a:lnTo>
                    <a:close/>
                  </a:path>
                </a:pathLst>
              </a:custGeom>
              <a:solidFill>
                <a:srgbClr val="063DE8"/>
              </a:solidFill>
              <a:ln w="9525">
                <a:noFill/>
                <a:round/>
                <a:headEnd/>
                <a:tailEnd/>
              </a:ln>
            </p:spPr>
            <p:txBody>
              <a:bodyPr/>
              <a:lstStyle/>
              <a:p>
                <a:endParaRPr lang="pt-BR"/>
              </a:p>
            </p:txBody>
          </p:sp>
          <p:sp>
            <p:nvSpPr>
              <p:cNvPr id="21957" name="Freeform 891"/>
              <p:cNvSpPr>
                <a:spLocks/>
              </p:cNvSpPr>
              <p:nvPr/>
            </p:nvSpPr>
            <p:spPr bwMode="auto">
              <a:xfrm>
                <a:off x="3963" y="1537"/>
                <a:ext cx="360" cy="296"/>
              </a:xfrm>
              <a:custGeom>
                <a:avLst/>
                <a:gdLst>
                  <a:gd name="T0" fmla="*/ 199 w 360"/>
                  <a:gd name="T1" fmla="*/ 82 h 296"/>
                  <a:gd name="T2" fmla="*/ 214 w 360"/>
                  <a:gd name="T3" fmla="*/ 78 h 296"/>
                  <a:gd name="T4" fmla="*/ 226 w 360"/>
                  <a:gd name="T5" fmla="*/ 84 h 296"/>
                  <a:gd name="T6" fmla="*/ 233 w 360"/>
                  <a:gd name="T7" fmla="*/ 91 h 296"/>
                  <a:gd name="T8" fmla="*/ 246 w 360"/>
                  <a:gd name="T9" fmla="*/ 106 h 296"/>
                  <a:gd name="T10" fmla="*/ 271 w 360"/>
                  <a:gd name="T11" fmla="*/ 125 h 296"/>
                  <a:gd name="T12" fmla="*/ 298 w 360"/>
                  <a:gd name="T13" fmla="*/ 141 h 296"/>
                  <a:gd name="T14" fmla="*/ 328 w 360"/>
                  <a:gd name="T15" fmla="*/ 152 h 296"/>
                  <a:gd name="T16" fmla="*/ 345 w 360"/>
                  <a:gd name="T17" fmla="*/ 154 h 296"/>
                  <a:gd name="T18" fmla="*/ 355 w 360"/>
                  <a:gd name="T19" fmla="*/ 150 h 296"/>
                  <a:gd name="T20" fmla="*/ 360 w 360"/>
                  <a:gd name="T21" fmla="*/ 135 h 296"/>
                  <a:gd name="T22" fmla="*/ 355 w 360"/>
                  <a:gd name="T23" fmla="*/ 110 h 296"/>
                  <a:gd name="T24" fmla="*/ 339 w 360"/>
                  <a:gd name="T25" fmla="*/ 85 h 296"/>
                  <a:gd name="T26" fmla="*/ 324 w 360"/>
                  <a:gd name="T27" fmla="*/ 65 h 296"/>
                  <a:gd name="T28" fmla="*/ 300 w 360"/>
                  <a:gd name="T29" fmla="*/ 38 h 296"/>
                  <a:gd name="T30" fmla="*/ 260 w 360"/>
                  <a:gd name="T31" fmla="*/ 13 h 296"/>
                  <a:gd name="T32" fmla="*/ 216 w 360"/>
                  <a:gd name="T33" fmla="*/ 0 h 296"/>
                  <a:gd name="T34" fmla="*/ 169 w 360"/>
                  <a:gd name="T35" fmla="*/ 8 h 296"/>
                  <a:gd name="T36" fmla="*/ 144 w 360"/>
                  <a:gd name="T37" fmla="*/ 25 h 296"/>
                  <a:gd name="T38" fmla="*/ 129 w 360"/>
                  <a:gd name="T39" fmla="*/ 44 h 296"/>
                  <a:gd name="T40" fmla="*/ 133 w 360"/>
                  <a:gd name="T41" fmla="*/ 53 h 296"/>
                  <a:gd name="T42" fmla="*/ 155 w 360"/>
                  <a:gd name="T43" fmla="*/ 61 h 296"/>
                  <a:gd name="T44" fmla="*/ 180 w 360"/>
                  <a:gd name="T45" fmla="*/ 66 h 296"/>
                  <a:gd name="T46" fmla="*/ 182 w 360"/>
                  <a:gd name="T47" fmla="*/ 74 h 296"/>
                  <a:gd name="T48" fmla="*/ 180 w 360"/>
                  <a:gd name="T49" fmla="*/ 80 h 296"/>
                  <a:gd name="T50" fmla="*/ 169 w 360"/>
                  <a:gd name="T51" fmla="*/ 87 h 296"/>
                  <a:gd name="T52" fmla="*/ 150 w 360"/>
                  <a:gd name="T53" fmla="*/ 103 h 296"/>
                  <a:gd name="T54" fmla="*/ 131 w 360"/>
                  <a:gd name="T55" fmla="*/ 104 h 296"/>
                  <a:gd name="T56" fmla="*/ 108 w 360"/>
                  <a:gd name="T57" fmla="*/ 99 h 296"/>
                  <a:gd name="T58" fmla="*/ 104 w 360"/>
                  <a:gd name="T59" fmla="*/ 89 h 296"/>
                  <a:gd name="T60" fmla="*/ 104 w 360"/>
                  <a:gd name="T61" fmla="*/ 82 h 296"/>
                  <a:gd name="T62" fmla="*/ 100 w 360"/>
                  <a:gd name="T63" fmla="*/ 78 h 296"/>
                  <a:gd name="T64" fmla="*/ 93 w 360"/>
                  <a:gd name="T65" fmla="*/ 76 h 296"/>
                  <a:gd name="T66" fmla="*/ 79 w 360"/>
                  <a:gd name="T67" fmla="*/ 78 h 296"/>
                  <a:gd name="T68" fmla="*/ 62 w 360"/>
                  <a:gd name="T69" fmla="*/ 80 h 296"/>
                  <a:gd name="T70" fmla="*/ 45 w 360"/>
                  <a:gd name="T71" fmla="*/ 84 h 296"/>
                  <a:gd name="T72" fmla="*/ 30 w 360"/>
                  <a:gd name="T73" fmla="*/ 87 h 296"/>
                  <a:gd name="T74" fmla="*/ 5 w 360"/>
                  <a:gd name="T75" fmla="*/ 104 h 296"/>
                  <a:gd name="T76" fmla="*/ 2 w 360"/>
                  <a:gd name="T77" fmla="*/ 135 h 296"/>
                  <a:gd name="T78" fmla="*/ 17 w 360"/>
                  <a:gd name="T79" fmla="*/ 167 h 296"/>
                  <a:gd name="T80" fmla="*/ 38 w 360"/>
                  <a:gd name="T81" fmla="*/ 194 h 296"/>
                  <a:gd name="T82" fmla="*/ 68 w 360"/>
                  <a:gd name="T83" fmla="*/ 218 h 296"/>
                  <a:gd name="T84" fmla="*/ 115 w 360"/>
                  <a:gd name="T85" fmla="*/ 243 h 296"/>
                  <a:gd name="T86" fmla="*/ 169 w 360"/>
                  <a:gd name="T87" fmla="*/ 264 h 296"/>
                  <a:gd name="T88" fmla="*/ 216 w 360"/>
                  <a:gd name="T89" fmla="*/ 287 h 296"/>
                  <a:gd name="T90" fmla="*/ 243 w 360"/>
                  <a:gd name="T91" fmla="*/ 296 h 296"/>
                  <a:gd name="T92" fmla="*/ 265 w 360"/>
                  <a:gd name="T93" fmla="*/ 296 h 296"/>
                  <a:gd name="T94" fmla="*/ 273 w 360"/>
                  <a:gd name="T95" fmla="*/ 294 h 296"/>
                  <a:gd name="T96" fmla="*/ 275 w 360"/>
                  <a:gd name="T97" fmla="*/ 287 h 296"/>
                  <a:gd name="T98" fmla="*/ 264 w 360"/>
                  <a:gd name="T99" fmla="*/ 275 h 296"/>
                  <a:gd name="T100" fmla="*/ 243 w 360"/>
                  <a:gd name="T101" fmla="*/ 260 h 296"/>
                  <a:gd name="T102" fmla="*/ 227 w 360"/>
                  <a:gd name="T103" fmla="*/ 251 h 296"/>
                  <a:gd name="T104" fmla="*/ 220 w 360"/>
                  <a:gd name="T105" fmla="*/ 245 h 296"/>
                  <a:gd name="T106" fmla="*/ 212 w 360"/>
                  <a:gd name="T107" fmla="*/ 232 h 296"/>
                  <a:gd name="T108" fmla="*/ 184 w 360"/>
                  <a:gd name="T109" fmla="*/ 220 h 296"/>
                  <a:gd name="T110" fmla="*/ 148 w 360"/>
                  <a:gd name="T111" fmla="*/ 199 h 296"/>
                  <a:gd name="T112" fmla="*/ 123 w 360"/>
                  <a:gd name="T113" fmla="*/ 175 h 296"/>
                  <a:gd name="T114" fmla="*/ 114 w 360"/>
                  <a:gd name="T115" fmla="*/ 146 h 296"/>
                  <a:gd name="T116" fmla="*/ 123 w 360"/>
                  <a:gd name="T117" fmla="*/ 129 h 296"/>
                  <a:gd name="T118" fmla="*/ 140 w 360"/>
                  <a:gd name="T119" fmla="*/ 116 h 296"/>
                  <a:gd name="T120" fmla="*/ 163 w 360"/>
                  <a:gd name="T121" fmla="*/ 103 h 296"/>
                  <a:gd name="T122" fmla="*/ 184 w 360"/>
                  <a:gd name="T123" fmla="*/ 93 h 296"/>
                  <a:gd name="T124" fmla="*/ 188 w 360"/>
                  <a:gd name="T125" fmla="*/ 87 h 2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60"/>
                  <a:gd name="T190" fmla="*/ 0 h 296"/>
                  <a:gd name="T191" fmla="*/ 360 w 360"/>
                  <a:gd name="T192" fmla="*/ 296 h 2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60" h="296">
                    <a:moveTo>
                      <a:pt x="188" y="87"/>
                    </a:moveTo>
                    <a:lnTo>
                      <a:pt x="191" y="85"/>
                    </a:lnTo>
                    <a:lnTo>
                      <a:pt x="195" y="84"/>
                    </a:lnTo>
                    <a:lnTo>
                      <a:pt x="199" y="82"/>
                    </a:lnTo>
                    <a:lnTo>
                      <a:pt x="203" y="80"/>
                    </a:lnTo>
                    <a:lnTo>
                      <a:pt x="207" y="80"/>
                    </a:lnTo>
                    <a:lnTo>
                      <a:pt x="210" y="78"/>
                    </a:lnTo>
                    <a:lnTo>
                      <a:pt x="214" y="78"/>
                    </a:lnTo>
                    <a:lnTo>
                      <a:pt x="218" y="80"/>
                    </a:lnTo>
                    <a:lnTo>
                      <a:pt x="220" y="80"/>
                    </a:lnTo>
                    <a:lnTo>
                      <a:pt x="224" y="82"/>
                    </a:lnTo>
                    <a:lnTo>
                      <a:pt x="226" y="84"/>
                    </a:lnTo>
                    <a:lnTo>
                      <a:pt x="227" y="85"/>
                    </a:lnTo>
                    <a:lnTo>
                      <a:pt x="229" y="87"/>
                    </a:lnTo>
                    <a:lnTo>
                      <a:pt x="231" y="89"/>
                    </a:lnTo>
                    <a:lnTo>
                      <a:pt x="233" y="91"/>
                    </a:lnTo>
                    <a:lnTo>
                      <a:pt x="235" y="93"/>
                    </a:lnTo>
                    <a:lnTo>
                      <a:pt x="239" y="97"/>
                    </a:lnTo>
                    <a:lnTo>
                      <a:pt x="243" y="103"/>
                    </a:lnTo>
                    <a:lnTo>
                      <a:pt x="246" y="106"/>
                    </a:lnTo>
                    <a:lnTo>
                      <a:pt x="252" y="112"/>
                    </a:lnTo>
                    <a:lnTo>
                      <a:pt x="258" y="116"/>
                    </a:lnTo>
                    <a:lnTo>
                      <a:pt x="264" y="122"/>
                    </a:lnTo>
                    <a:lnTo>
                      <a:pt x="271" y="125"/>
                    </a:lnTo>
                    <a:lnTo>
                      <a:pt x="277" y="129"/>
                    </a:lnTo>
                    <a:lnTo>
                      <a:pt x="283" y="133"/>
                    </a:lnTo>
                    <a:lnTo>
                      <a:pt x="290" y="137"/>
                    </a:lnTo>
                    <a:lnTo>
                      <a:pt x="298" y="141"/>
                    </a:lnTo>
                    <a:lnTo>
                      <a:pt x="305" y="144"/>
                    </a:lnTo>
                    <a:lnTo>
                      <a:pt x="313" y="148"/>
                    </a:lnTo>
                    <a:lnTo>
                      <a:pt x="320" y="150"/>
                    </a:lnTo>
                    <a:lnTo>
                      <a:pt x="328" y="152"/>
                    </a:lnTo>
                    <a:lnTo>
                      <a:pt x="336" y="154"/>
                    </a:lnTo>
                    <a:lnTo>
                      <a:pt x="339" y="154"/>
                    </a:lnTo>
                    <a:lnTo>
                      <a:pt x="341" y="154"/>
                    </a:lnTo>
                    <a:lnTo>
                      <a:pt x="345" y="154"/>
                    </a:lnTo>
                    <a:lnTo>
                      <a:pt x="347" y="154"/>
                    </a:lnTo>
                    <a:lnTo>
                      <a:pt x="351" y="152"/>
                    </a:lnTo>
                    <a:lnTo>
                      <a:pt x="353" y="152"/>
                    </a:lnTo>
                    <a:lnTo>
                      <a:pt x="355" y="150"/>
                    </a:lnTo>
                    <a:lnTo>
                      <a:pt x="357" y="150"/>
                    </a:lnTo>
                    <a:lnTo>
                      <a:pt x="358" y="144"/>
                    </a:lnTo>
                    <a:lnTo>
                      <a:pt x="360" y="141"/>
                    </a:lnTo>
                    <a:lnTo>
                      <a:pt x="360" y="135"/>
                    </a:lnTo>
                    <a:lnTo>
                      <a:pt x="360" y="129"/>
                    </a:lnTo>
                    <a:lnTo>
                      <a:pt x="358" y="123"/>
                    </a:lnTo>
                    <a:lnTo>
                      <a:pt x="357" y="116"/>
                    </a:lnTo>
                    <a:lnTo>
                      <a:pt x="355" y="110"/>
                    </a:lnTo>
                    <a:lnTo>
                      <a:pt x="351" y="104"/>
                    </a:lnTo>
                    <a:lnTo>
                      <a:pt x="349" y="97"/>
                    </a:lnTo>
                    <a:lnTo>
                      <a:pt x="343" y="91"/>
                    </a:lnTo>
                    <a:lnTo>
                      <a:pt x="339" y="85"/>
                    </a:lnTo>
                    <a:lnTo>
                      <a:pt x="336" y="80"/>
                    </a:lnTo>
                    <a:lnTo>
                      <a:pt x="332" y="74"/>
                    </a:lnTo>
                    <a:lnTo>
                      <a:pt x="328" y="68"/>
                    </a:lnTo>
                    <a:lnTo>
                      <a:pt x="324" y="65"/>
                    </a:lnTo>
                    <a:lnTo>
                      <a:pt x="320" y="61"/>
                    </a:lnTo>
                    <a:lnTo>
                      <a:pt x="315" y="53"/>
                    </a:lnTo>
                    <a:lnTo>
                      <a:pt x="307" y="46"/>
                    </a:lnTo>
                    <a:lnTo>
                      <a:pt x="300" y="38"/>
                    </a:lnTo>
                    <a:lnTo>
                      <a:pt x="290" y="30"/>
                    </a:lnTo>
                    <a:lnTo>
                      <a:pt x="281" y="25"/>
                    </a:lnTo>
                    <a:lnTo>
                      <a:pt x="271" y="19"/>
                    </a:lnTo>
                    <a:lnTo>
                      <a:pt x="260" y="13"/>
                    </a:lnTo>
                    <a:lnTo>
                      <a:pt x="248" y="8"/>
                    </a:lnTo>
                    <a:lnTo>
                      <a:pt x="237" y="4"/>
                    </a:lnTo>
                    <a:lnTo>
                      <a:pt x="226" y="2"/>
                    </a:lnTo>
                    <a:lnTo>
                      <a:pt x="216" y="0"/>
                    </a:lnTo>
                    <a:lnTo>
                      <a:pt x="203" y="0"/>
                    </a:lnTo>
                    <a:lnTo>
                      <a:pt x="191" y="2"/>
                    </a:lnTo>
                    <a:lnTo>
                      <a:pt x="180" y="4"/>
                    </a:lnTo>
                    <a:lnTo>
                      <a:pt x="169" y="8"/>
                    </a:lnTo>
                    <a:lnTo>
                      <a:pt x="159" y="13"/>
                    </a:lnTo>
                    <a:lnTo>
                      <a:pt x="153" y="15"/>
                    </a:lnTo>
                    <a:lnTo>
                      <a:pt x="148" y="21"/>
                    </a:lnTo>
                    <a:lnTo>
                      <a:pt x="144" y="25"/>
                    </a:lnTo>
                    <a:lnTo>
                      <a:pt x="138" y="29"/>
                    </a:lnTo>
                    <a:lnTo>
                      <a:pt x="134" y="34"/>
                    </a:lnTo>
                    <a:lnTo>
                      <a:pt x="131" y="40"/>
                    </a:lnTo>
                    <a:lnTo>
                      <a:pt x="129" y="44"/>
                    </a:lnTo>
                    <a:lnTo>
                      <a:pt x="127" y="48"/>
                    </a:lnTo>
                    <a:lnTo>
                      <a:pt x="129" y="49"/>
                    </a:lnTo>
                    <a:lnTo>
                      <a:pt x="131" y="51"/>
                    </a:lnTo>
                    <a:lnTo>
                      <a:pt x="133" y="53"/>
                    </a:lnTo>
                    <a:lnTo>
                      <a:pt x="134" y="55"/>
                    </a:lnTo>
                    <a:lnTo>
                      <a:pt x="140" y="57"/>
                    </a:lnTo>
                    <a:lnTo>
                      <a:pt x="148" y="59"/>
                    </a:lnTo>
                    <a:lnTo>
                      <a:pt x="155" y="61"/>
                    </a:lnTo>
                    <a:lnTo>
                      <a:pt x="163" y="61"/>
                    </a:lnTo>
                    <a:lnTo>
                      <a:pt x="169" y="61"/>
                    </a:lnTo>
                    <a:lnTo>
                      <a:pt x="176" y="63"/>
                    </a:lnTo>
                    <a:lnTo>
                      <a:pt x="180" y="66"/>
                    </a:lnTo>
                    <a:lnTo>
                      <a:pt x="184" y="70"/>
                    </a:lnTo>
                    <a:lnTo>
                      <a:pt x="184" y="72"/>
                    </a:lnTo>
                    <a:lnTo>
                      <a:pt x="184" y="74"/>
                    </a:lnTo>
                    <a:lnTo>
                      <a:pt x="182" y="74"/>
                    </a:lnTo>
                    <a:lnTo>
                      <a:pt x="182" y="76"/>
                    </a:lnTo>
                    <a:lnTo>
                      <a:pt x="182" y="78"/>
                    </a:lnTo>
                    <a:lnTo>
                      <a:pt x="180" y="80"/>
                    </a:lnTo>
                    <a:lnTo>
                      <a:pt x="180" y="82"/>
                    </a:lnTo>
                    <a:lnTo>
                      <a:pt x="176" y="82"/>
                    </a:lnTo>
                    <a:lnTo>
                      <a:pt x="172" y="84"/>
                    </a:lnTo>
                    <a:lnTo>
                      <a:pt x="169" y="87"/>
                    </a:lnTo>
                    <a:lnTo>
                      <a:pt x="165" y="91"/>
                    </a:lnTo>
                    <a:lnTo>
                      <a:pt x="159" y="95"/>
                    </a:lnTo>
                    <a:lnTo>
                      <a:pt x="155" y="99"/>
                    </a:lnTo>
                    <a:lnTo>
                      <a:pt x="150" y="103"/>
                    </a:lnTo>
                    <a:lnTo>
                      <a:pt x="144" y="103"/>
                    </a:lnTo>
                    <a:lnTo>
                      <a:pt x="142" y="104"/>
                    </a:lnTo>
                    <a:lnTo>
                      <a:pt x="136" y="104"/>
                    </a:lnTo>
                    <a:lnTo>
                      <a:pt x="131" y="104"/>
                    </a:lnTo>
                    <a:lnTo>
                      <a:pt x="125" y="104"/>
                    </a:lnTo>
                    <a:lnTo>
                      <a:pt x="117" y="103"/>
                    </a:lnTo>
                    <a:lnTo>
                      <a:pt x="112" y="101"/>
                    </a:lnTo>
                    <a:lnTo>
                      <a:pt x="108" y="99"/>
                    </a:lnTo>
                    <a:lnTo>
                      <a:pt x="106" y="97"/>
                    </a:lnTo>
                    <a:lnTo>
                      <a:pt x="104" y="95"/>
                    </a:lnTo>
                    <a:lnTo>
                      <a:pt x="104" y="93"/>
                    </a:lnTo>
                    <a:lnTo>
                      <a:pt x="104" y="89"/>
                    </a:lnTo>
                    <a:lnTo>
                      <a:pt x="104" y="87"/>
                    </a:lnTo>
                    <a:lnTo>
                      <a:pt x="104" y="85"/>
                    </a:lnTo>
                    <a:lnTo>
                      <a:pt x="104" y="84"/>
                    </a:lnTo>
                    <a:lnTo>
                      <a:pt x="104" y="82"/>
                    </a:lnTo>
                    <a:lnTo>
                      <a:pt x="104" y="80"/>
                    </a:lnTo>
                    <a:lnTo>
                      <a:pt x="102" y="78"/>
                    </a:lnTo>
                    <a:lnTo>
                      <a:pt x="100" y="78"/>
                    </a:lnTo>
                    <a:lnTo>
                      <a:pt x="98" y="78"/>
                    </a:lnTo>
                    <a:lnTo>
                      <a:pt x="97" y="78"/>
                    </a:lnTo>
                    <a:lnTo>
                      <a:pt x="95" y="76"/>
                    </a:lnTo>
                    <a:lnTo>
                      <a:pt x="93" y="76"/>
                    </a:lnTo>
                    <a:lnTo>
                      <a:pt x="91" y="76"/>
                    </a:lnTo>
                    <a:lnTo>
                      <a:pt x="87" y="78"/>
                    </a:lnTo>
                    <a:lnTo>
                      <a:pt x="83" y="78"/>
                    </a:lnTo>
                    <a:lnTo>
                      <a:pt x="79" y="78"/>
                    </a:lnTo>
                    <a:lnTo>
                      <a:pt x="76" y="78"/>
                    </a:lnTo>
                    <a:lnTo>
                      <a:pt x="72" y="80"/>
                    </a:lnTo>
                    <a:lnTo>
                      <a:pt x="68" y="80"/>
                    </a:lnTo>
                    <a:lnTo>
                      <a:pt x="62" y="80"/>
                    </a:lnTo>
                    <a:lnTo>
                      <a:pt x="59" y="82"/>
                    </a:lnTo>
                    <a:lnTo>
                      <a:pt x="55" y="82"/>
                    </a:lnTo>
                    <a:lnTo>
                      <a:pt x="49" y="84"/>
                    </a:lnTo>
                    <a:lnTo>
                      <a:pt x="45" y="84"/>
                    </a:lnTo>
                    <a:lnTo>
                      <a:pt x="41" y="85"/>
                    </a:lnTo>
                    <a:lnTo>
                      <a:pt x="38" y="85"/>
                    </a:lnTo>
                    <a:lnTo>
                      <a:pt x="34" y="85"/>
                    </a:lnTo>
                    <a:lnTo>
                      <a:pt x="30" y="87"/>
                    </a:lnTo>
                    <a:lnTo>
                      <a:pt x="28" y="89"/>
                    </a:lnTo>
                    <a:lnTo>
                      <a:pt x="19" y="93"/>
                    </a:lnTo>
                    <a:lnTo>
                      <a:pt x="11" y="99"/>
                    </a:lnTo>
                    <a:lnTo>
                      <a:pt x="5" y="104"/>
                    </a:lnTo>
                    <a:lnTo>
                      <a:pt x="2" y="112"/>
                    </a:lnTo>
                    <a:lnTo>
                      <a:pt x="0" y="120"/>
                    </a:lnTo>
                    <a:lnTo>
                      <a:pt x="0" y="127"/>
                    </a:lnTo>
                    <a:lnTo>
                      <a:pt x="2" y="135"/>
                    </a:lnTo>
                    <a:lnTo>
                      <a:pt x="5" y="144"/>
                    </a:lnTo>
                    <a:lnTo>
                      <a:pt x="7" y="152"/>
                    </a:lnTo>
                    <a:lnTo>
                      <a:pt x="13" y="159"/>
                    </a:lnTo>
                    <a:lnTo>
                      <a:pt x="17" y="167"/>
                    </a:lnTo>
                    <a:lnTo>
                      <a:pt x="23" y="175"/>
                    </a:lnTo>
                    <a:lnTo>
                      <a:pt x="28" y="182"/>
                    </a:lnTo>
                    <a:lnTo>
                      <a:pt x="34" y="188"/>
                    </a:lnTo>
                    <a:lnTo>
                      <a:pt x="38" y="194"/>
                    </a:lnTo>
                    <a:lnTo>
                      <a:pt x="43" y="199"/>
                    </a:lnTo>
                    <a:lnTo>
                      <a:pt x="49" y="207"/>
                    </a:lnTo>
                    <a:lnTo>
                      <a:pt x="59" y="213"/>
                    </a:lnTo>
                    <a:lnTo>
                      <a:pt x="68" y="218"/>
                    </a:lnTo>
                    <a:lnTo>
                      <a:pt x="79" y="226"/>
                    </a:lnTo>
                    <a:lnTo>
                      <a:pt x="91" y="232"/>
                    </a:lnTo>
                    <a:lnTo>
                      <a:pt x="104" y="237"/>
                    </a:lnTo>
                    <a:lnTo>
                      <a:pt x="115" y="243"/>
                    </a:lnTo>
                    <a:lnTo>
                      <a:pt x="129" y="249"/>
                    </a:lnTo>
                    <a:lnTo>
                      <a:pt x="142" y="254"/>
                    </a:lnTo>
                    <a:lnTo>
                      <a:pt x="155" y="258"/>
                    </a:lnTo>
                    <a:lnTo>
                      <a:pt x="169" y="264"/>
                    </a:lnTo>
                    <a:lnTo>
                      <a:pt x="182" y="270"/>
                    </a:lnTo>
                    <a:lnTo>
                      <a:pt x="193" y="275"/>
                    </a:lnTo>
                    <a:lnTo>
                      <a:pt x="207" y="281"/>
                    </a:lnTo>
                    <a:lnTo>
                      <a:pt x="216" y="287"/>
                    </a:lnTo>
                    <a:lnTo>
                      <a:pt x="227" y="292"/>
                    </a:lnTo>
                    <a:lnTo>
                      <a:pt x="233" y="294"/>
                    </a:lnTo>
                    <a:lnTo>
                      <a:pt x="239" y="296"/>
                    </a:lnTo>
                    <a:lnTo>
                      <a:pt x="243" y="296"/>
                    </a:lnTo>
                    <a:lnTo>
                      <a:pt x="248" y="296"/>
                    </a:lnTo>
                    <a:lnTo>
                      <a:pt x="254" y="296"/>
                    </a:lnTo>
                    <a:lnTo>
                      <a:pt x="260" y="296"/>
                    </a:lnTo>
                    <a:lnTo>
                      <a:pt x="265" y="296"/>
                    </a:lnTo>
                    <a:lnTo>
                      <a:pt x="273" y="296"/>
                    </a:lnTo>
                    <a:lnTo>
                      <a:pt x="273" y="294"/>
                    </a:lnTo>
                    <a:lnTo>
                      <a:pt x="273" y="292"/>
                    </a:lnTo>
                    <a:lnTo>
                      <a:pt x="275" y="292"/>
                    </a:lnTo>
                    <a:lnTo>
                      <a:pt x="275" y="290"/>
                    </a:lnTo>
                    <a:lnTo>
                      <a:pt x="275" y="287"/>
                    </a:lnTo>
                    <a:lnTo>
                      <a:pt x="273" y="285"/>
                    </a:lnTo>
                    <a:lnTo>
                      <a:pt x="271" y="281"/>
                    </a:lnTo>
                    <a:lnTo>
                      <a:pt x="267" y="277"/>
                    </a:lnTo>
                    <a:lnTo>
                      <a:pt x="264" y="275"/>
                    </a:lnTo>
                    <a:lnTo>
                      <a:pt x="258" y="271"/>
                    </a:lnTo>
                    <a:lnTo>
                      <a:pt x="254" y="268"/>
                    </a:lnTo>
                    <a:lnTo>
                      <a:pt x="248" y="264"/>
                    </a:lnTo>
                    <a:lnTo>
                      <a:pt x="243" y="260"/>
                    </a:lnTo>
                    <a:lnTo>
                      <a:pt x="239" y="258"/>
                    </a:lnTo>
                    <a:lnTo>
                      <a:pt x="235" y="254"/>
                    </a:lnTo>
                    <a:lnTo>
                      <a:pt x="231" y="252"/>
                    </a:lnTo>
                    <a:lnTo>
                      <a:pt x="227" y="251"/>
                    </a:lnTo>
                    <a:lnTo>
                      <a:pt x="226" y="251"/>
                    </a:lnTo>
                    <a:lnTo>
                      <a:pt x="224" y="249"/>
                    </a:lnTo>
                    <a:lnTo>
                      <a:pt x="224" y="247"/>
                    </a:lnTo>
                    <a:lnTo>
                      <a:pt x="220" y="245"/>
                    </a:lnTo>
                    <a:lnTo>
                      <a:pt x="218" y="241"/>
                    </a:lnTo>
                    <a:lnTo>
                      <a:pt x="216" y="237"/>
                    </a:lnTo>
                    <a:lnTo>
                      <a:pt x="214" y="235"/>
                    </a:lnTo>
                    <a:lnTo>
                      <a:pt x="212" y="232"/>
                    </a:lnTo>
                    <a:lnTo>
                      <a:pt x="210" y="232"/>
                    </a:lnTo>
                    <a:lnTo>
                      <a:pt x="203" y="228"/>
                    </a:lnTo>
                    <a:lnTo>
                      <a:pt x="193" y="224"/>
                    </a:lnTo>
                    <a:lnTo>
                      <a:pt x="184" y="220"/>
                    </a:lnTo>
                    <a:lnTo>
                      <a:pt x="174" y="215"/>
                    </a:lnTo>
                    <a:lnTo>
                      <a:pt x="165" y="211"/>
                    </a:lnTo>
                    <a:lnTo>
                      <a:pt x="157" y="205"/>
                    </a:lnTo>
                    <a:lnTo>
                      <a:pt x="148" y="199"/>
                    </a:lnTo>
                    <a:lnTo>
                      <a:pt x="140" y="194"/>
                    </a:lnTo>
                    <a:lnTo>
                      <a:pt x="134" y="188"/>
                    </a:lnTo>
                    <a:lnTo>
                      <a:pt x="129" y="182"/>
                    </a:lnTo>
                    <a:lnTo>
                      <a:pt x="123" y="175"/>
                    </a:lnTo>
                    <a:lnTo>
                      <a:pt x="119" y="169"/>
                    </a:lnTo>
                    <a:lnTo>
                      <a:pt x="115" y="161"/>
                    </a:lnTo>
                    <a:lnTo>
                      <a:pt x="115" y="154"/>
                    </a:lnTo>
                    <a:lnTo>
                      <a:pt x="114" y="146"/>
                    </a:lnTo>
                    <a:lnTo>
                      <a:pt x="115" y="139"/>
                    </a:lnTo>
                    <a:lnTo>
                      <a:pt x="117" y="135"/>
                    </a:lnTo>
                    <a:lnTo>
                      <a:pt x="119" y="131"/>
                    </a:lnTo>
                    <a:lnTo>
                      <a:pt x="123" y="129"/>
                    </a:lnTo>
                    <a:lnTo>
                      <a:pt x="127" y="125"/>
                    </a:lnTo>
                    <a:lnTo>
                      <a:pt x="131" y="122"/>
                    </a:lnTo>
                    <a:lnTo>
                      <a:pt x="136" y="118"/>
                    </a:lnTo>
                    <a:lnTo>
                      <a:pt x="140" y="116"/>
                    </a:lnTo>
                    <a:lnTo>
                      <a:pt x="146" y="112"/>
                    </a:lnTo>
                    <a:lnTo>
                      <a:pt x="152" y="108"/>
                    </a:lnTo>
                    <a:lnTo>
                      <a:pt x="157" y="106"/>
                    </a:lnTo>
                    <a:lnTo>
                      <a:pt x="163" y="103"/>
                    </a:lnTo>
                    <a:lnTo>
                      <a:pt x="169" y="101"/>
                    </a:lnTo>
                    <a:lnTo>
                      <a:pt x="174" y="99"/>
                    </a:lnTo>
                    <a:lnTo>
                      <a:pt x="178" y="95"/>
                    </a:lnTo>
                    <a:lnTo>
                      <a:pt x="184" y="93"/>
                    </a:lnTo>
                    <a:lnTo>
                      <a:pt x="188" y="91"/>
                    </a:lnTo>
                    <a:lnTo>
                      <a:pt x="188" y="89"/>
                    </a:lnTo>
                    <a:lnTo>
                      <a:pt x="188" y="87"/>
                    </a:lnTo>
                    <a:close/>
                  </a:path>
                </a:pathLst>
              </a:custGeom>
              <a:solidFill>
                <a:srgbClr val="063DE8"/>
              </a:solidFill>
              <a:ln w="9525">
                <a:noFill/>
                <a:round/>
                <a:headEnd/>
                <a:tailEnd/>
              </a:ln>
            </p:spPr>
            <p:txBody>
              <a:bodyPr/>
              <a:lstStyle/>
              <a:p>
                <a:endParaRPr lang="pt-BR"/>
              </a:p>
            </p:txBody>
          </p:sp>
          <p:sp>
            <p:nvSpPr>
              <p:cNvPr id="21958" name="Freeform 892"/>
              <p:cNvSpPr>
                <a:spLocks/>
              </p:cNvSpPr>
              <p:nvPr/>
            </p:nvSpPr>
            <p:spPr bwMode="auto">
              <a:xfrm>
                <a:off x="4096" y="1666"/>
                <a:ext cx="186" cy="101"/>
              </a:xfrm>
              <a:custGeom>
                <a:avLst/>
                <a:gdLst>
                  <a:gd name="T0" fmla="*/ 174 w 186"/>
                  <a:gd name="T1" fmla="*/ 59 h 101"/>
                  <a:gd name="T2" fmla="*/ 159 w 186"/>
                  <a:gd name="T3" fmla="*/ 51 h 101"/>
                  <a:gd name="T4" fmla="*/ 144 w 186"/>
                  <a:gd name="T5" fmla="*/ 44 h 101"/>
                  <a:gd name="T6" fmla="*/ 129 w 186"/>
                  <a:gd name="T7" fmla="*/ 36 h 101"/>
                  <a:gd name="T8" fmla="*/ 112 w 186"/>
                  <a:gd name="T9" fmla="*/ 27 h 101"/>
                  <a:gd name="T10" fmla="*/ 96 w 186"/>
                  <a:gd name="T11" fmla="*/ 19 h 101"/>
                  <a:gd name="T12" fmla="*/ 81 w 186"/>
                  <a:gd name="T13" fmla="*/ 13 h 101"/>
                  <a:gd name="T14" fmla="*/ 64 w 186"/>
                  <a:gd name="T15" fmla="*/ 8 h 101"/>
                  <a:gd name="T16" fmla="*/ 51 w 186"/>
                  <a:gd name="T17" fmla="*/ 4 h 101"/>
                  <a:gd name="T18" fmla="*/ 41 w 186"/>
                  <a:gd name="T19" fmla="*/ 2 h 101"/>
                  <a:gd name="T20" fmla="*/ 30 w 186"/>
                  <a:gd name="T21" fmla="*/ 0 h 101"/>
                  <a:gd name="T22" fmla="*/ 19 w 186"/>
                  <a:gd name="T23" fmla="*/ 0 h 101"/>
                  <a:gd name="T24" fmla="*/ 9 w 186"/>
                  <a:gd name="T25" fmla="*/ 4 h 101"/>
                  <a:gd name="T26" fmla="*/ 1 w 186"/>
                  <a:gd name="T27" fmla="*/ 13 h 101"/>
                  <a:gd name="T28" fmla="*/ 0 w 186"/>
                  <a:gd name="T29" fmla="*/ 23 h 101"/>
                  <a:gd name="T30" fmla="*/ 0 w 186"/>
                  <a:gd name="T31" fmla="*/ 34 h 101"/>
                  <a:gd name="T32" fmla="*/ 3 w 186"/>
                  <a:gd name="T33" fmla="*/ 42 h 101"/>
                  <a:gd name="T34" fmla="*/ 11 w 186"/>
                  <a:gd name="T35" fmla="*/ 51 h 101"/>
                  <a:gd name="T36" fmla="*/ 22 w 186"/>
                  <a:gd name="T37" fmla="*/ 61 h 101"/>
                  <a:gd name="T38" fmla="*/ 36 w 186"/>
                  <a:gd name="T39" fmla="*/ 70 h 101"/>
                  <a:gd name="T40" fmla="*/ 51 w 186"/>
                  <a:gd name="T41" fmla="*/ 80 h 101"/>
                  <a:gd name="T42" fmla="*/ 68 w 186"/>
                  <a:gd name="T43" fmla="*/ 87 h 101"/>
                  <a:gd name="T44" fmla="*/ 83 w 186"/>
                  <a:gd name="T45" fmla="*/ 93 h 101"/>
                  <a:gd name="T46" fmla="*/ 98 w 186"/>
                  <a:gd name="T47" fmla="*/ 99 h 101"/>
                  <a:gd name="T48" fmla="*/ 110 w 186"/>
                  <a:gd name="T49" fmla="*/ 101 h 101"/>
                  <a:gd name="T50" fmla="*/ 119 w 186"/>
                  <a:gd name="T51" fmla="*/ 101 h 101"/>
                  <a:gd name="T52" fmla="*/ 131 w 186"/>
                  <a:gd name="T53" fmla="*/ 97 h 101"/>
                  <a:gd name="T54" fmla="*/ 138 w 186"/>
                  <a:gd name="T55" fmla="*/ 91 h 101"/>
                  <a:gd name="T56" fmla="*/ 148 w 186"/>
                  <a:gd name="T57" fmla="*/ 84 h 101"/>
                  <a:gd name="T58" fmla="*/ 157 w 186"/>
                  <a:gd name="T59" fmla="*/ 78 h 101"/>
                  <a:gd name="T60" fmla="*/ 167 w 186"/>
                  <a:gd name="T61" fmla="*/ 72 h 101"/>
                  <a:gd name="T62" fmla="*/ 178 w 186"/>
                  <a:gd name="T63" fmla="*/ 70 h 101"/>
                  <a:gd name="T64" fmla="*/ 186 w 186"/>
                  <a:gd name="T65" fmla="*/ 68 h 101"/>
                  <a:gd name="T66" fmla="*/ 186 w 186"/>
                  <a:gd name="T67" fmla="*/ 67 h 101"/>
                  <a:gd name="T68" fmla="*/ 186 w 186"/>
                  <a:gd name="T69" fmla="*/ 65 h 101"/>
                  <a:gd name="T70" fmla="*/ 182 w 186"/>
                  <a:gd name="T71" fmla="*/ 61 h 10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6"/>
                  <a:gd name="T109" fmla="*/ 0 h 101"/>
                  <a:gd name="T110" fmla="*/ 186 w 186"/>
                  <a:gd name="T111" fmla="*/ 101 h 10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6" h="101">
                    <a:moveTo>
                      <a:pt x="182" y="61"/>
                    </a:moveTo>
                    <a:lnTo>
                      <a:pt x="174" y="59"/>
                    </a:lnTo>
                    <a:lnTo>
                      <a:pt x="167" y="55"/>
                    </a:lnTo>
                    <a:lnTo>
                      <a:pt x="159" y="51"/>
                    </a:lnTo>
                    <a:lnTo>
                      <a:pt x="151" y="48"/>
                    </a:lnTo>
                    <a:lnTo>
                      <a:pt x="144" y="44"/>
                    </a:lnTo>
                    <a:lnTo>
                      <a:pt x="136" y="40"/>
                    </a:lnTo>
                    <a:lnTo>
                      <a:pt x="129" y="36"/>
                    </a:lnTo>
                    <a:lnTo>
                      <a:pt x="121" y="30"/>
                    </a:lnTo>
                    <a:lnTo>
                      <a:pt x="112" y="27"/>
                    </a:lnTo>
                    <a:lnTo>
                      <a:pt x="106" y="23"/>
                    </a:lnTo>
                    <a:lnTo>
                      <a:pt x="96" y="19"/>
                    </a:lnTo>
                    <a:lnTo>
                      <a:pt x="89" y="15"/>
                    </a:lnTo>
                    <a:lnTo>
                      <a:pt x="81" y="13"/>
                    </a:lnTo>
                    <a:lnTo>
                      <a:pt x="74" y="10"/>
                    </a:lnTo>
                    <a:lnTo>
                      <a:pt x="64" y="8"/>
                    </a:lnTo>
                    <a:lnTo>
                      <a:pt x="57" y="6"/>
                    </a:lnTo>
                    <a:lnTo>
                      <a:pt x="51" y="4"/>
                    </a:lnTo>
                    <a:lnTo>
                      <a:pt x="47" y="4"/>
                    </a:lnTo>
                    <a:lnTo>
                      <a:pt x="41" y="2"/>
                    </a:lnTo>
                    <a:lnTo>
                      <a:pt x="36" y="2"/>
                    </a:lnTo>
                    <a:lnTo>
                      <a:pt x="30" y="0"/>
                    </a:lnTo>
                    <a:lnTo>
                      <a:pt x="24" y="0"/>
                    </a:lnTo>
                    <a:lnTo>
                      <a:pt x="19" y="0"/>
                    </a:lnTo>
                    <a:lnTo>
                      <a:pt x="15" y="2"/>
                    </a:lnTo>
                    <a:lnTo>
                      <a:pt x="9" y="4"/>
                    </a:lnTo>
                    <a:lnTo>
                      <a:pt x="3" y="8"/>
                    </a:lnTo>
                    <a:lnTo>
                      <a:pt x="1" y="13"/>
                    </a:lnTo>
                    <a:lnTo>
                      <a:pt x="0" y="19"/>
                    </a:lnTo>
                    <a:lnTo>
                      <a:pt x="0" y="23"/>
                    </a:lnTo>
                    <a:lnTo>
                      <a:pt x="0" y="29"/>
                    </a:lnTo>
                    <a:lnTo>
                      <a:pt x="0" y="34"/>
                    </a:lnTo>
                    <a:lnTo>
                      <a:pt x="1" y="38"/>
                    </a:lnTo>
                    <a:lnTo>
                      <a:pt x="3" y="42"/>
                    </a:lnTo>
                    <a:lnTo>
                      <a:pt x="7" y="48"/>
                    </a:lnTo>
                    <a:lnTo>
                      <a:pt x="11" y="51"/>
                    </a:lnTo>
                    <a:lnTo>
                      <a:pt x="17" y="57"/>
                    </a:lnTo>
                    <a:lnTo>
                      <a:pt x="22" y="61"/>
                    </a:lnTo>
                    <a:lnTo>
                      <a:pt x="30" y="67"/>
                    </a:lnTo>
                    <a:lnTo>
                      <a:pt x="36" y="70"/>
                    </a:lnTo>
                    <a:lnTo>
                      <a:pt x="43" y="76"/>
                    </a:lnTo>
                    <a:lnTo>
                      <a:pt x="51" y="80"/>
                    </a:lnTo>
                    <a:lnTo>
                      <a:pt x="58" y="84"/>
                    </a:lnTo>
                    <a:lnTo>
                      <a:pt x="68" y="87"/>
                    </a:lnTo>
                    <a:lnTo>
                      <a:pt x="75" y="91"/>
                    </a:lnTo>
                    <a:lnTo>
                      <a:pt x="83" y="93"/>
                    </a:lnTo>
                    <a:lnTo>
                      <a:pt x="91" y="97"/>
                    </a:lnTo>
                    <a:lnTo>
                      <a:pt x="98" y="99"/>
                    </a:lnTo>
                    <a:lnTo>
                      <a:pt x="104" y="101"/>
                    </a:lnTo>
                    <a:lnTo>
                      <a:pt x="110" y="101"/>
                    </a:lnTo>
                    <a:lnTo>
                      <a:pt x="115" y="101"/>
                    </a:lnTo>
                    <a:lnTo>
                      <a:pt x="119" y="101"/>
                    </a:lnTo>
                    <a:lnTo>
                      <a:pt x="125" y="99"/>
                    </a:lnTo>
                    <a:lnTo>
                      <a:pt x="131" y="97"/>
                    </a:lnTo>
                    <a:lnTo>
                      <a:pt x="134" y="93"/>
                    </a:lnTo>
                    <a:lnTo>
                      <a:pt x="138" y="91"/>
                    </a:lnTo>
                    <a:lnTo>
                      <a:pt x="144" y="87"/>
                    </a:lnTo>
                    <a:lnTo>
                      <a:pt x="148" y="84"/>
                    </a:lnTo>
                    <a:lnTo>
                      <a:pt x="153" y="82"/>
                    </a:lnTo>
                    <a:lnTo>
                      <a:pt x="157" y="78"/>
                    </a:lnTo>
                    <a:lnTo>
                      <a:pt x="161" y="76"/>
                    </a:lnTo>
                    <a:lnTo>
                      <a:pt x="167" y="72"/>
                    </a:lnTo>
                    <a:lnTo>
                      <a:pt x="172" y="70"/>
                    </a:lnTo>
                    <a:lnTo>
                      <a:pt x="178" y="70"/>
                    </a:lnTo>
                    <a:lnTo>
                      <a:pt x="184" y="68"/>
                    </a:lnTo>
                    <a:lnTo>
                      <a:pt x="186" y="68"/>
                    </a:lnTo>
                    <a:lnTo>
                      <a:pt x="186" y="67"/>
                    </a:lnTo>
                    <a:lnTo>
                      <a:pt x="186" y="65"/>
                    </a:lnTo>
                    <a:lnTo>
                      <a:pt x="186" y="63"/>
                    </a:lnTo>
                    <a:lnTo>
                      <a:pt x="182" y="61"/>
                    </a:lnTo>
                    <a:close/>
                  </a:path>
                </a:pathLst>
              </a:custGeom>
              <a:solidFill>
                <a:srgbClr val="063DE8"/>
              </a:solidFill>
              <a:ln w="9525">
                <a:noFill/>
                <a:round/>
                <a:headEnd/>
                <a:tailEnd/>
              </a:ln>
            </p:spPr>
            <p:txBody>
              <a:bodyPr/>
              <a:lstStyle/>
              <a:p>
                <a:endParaRPr lang="pt-BR"/>
              </a:p>
            </p:txBody>
          </p:sp>
          <p:sp>
            <p:nvSpPr>
              <p:cNvPr id="21959" name="Freeform 893"/>
              <p:cNvSpPr>
                <a:spLocks/>
              </p:cNvSpPr>
              <p:nvPr/>
            </p:nvSpPr>
            <p:spPr bwMode="auto">
              <a:xfrm>
                <a:off x="4187" y="1381"/>
                <a:ext cx="273" cy="88"/>
              </a:xfrm>
              <a:custGeom>
                <a:avLst/>
                <a:gdLst>
                  <a:gd name="T0" fmla="*/ 273 w 273"/>
                  <a:gd name="T1" fmla="*/ 82 h 88"/>
                  <a:gd name="T2" fmla="*/ 241 w 273"/>
                  <a:gd name="T3" fmla="*/ 80 h 88"/>
                  <a:gd name="T4" fmla="*/ 210 w 273"/>
                  <a:gd name="T5" fmla="*/ 78 h 88"/>
                  <a:gd name="T6" fmla="*/ 184 w 273"/>
                  <a:gd name="T7" fmla="*/ 76 h 88"/>
                  <a:gd name="T8" fmla="*/ 161 w 273"/>
                  <a:gd name="T9" fmla="*/ 73 h 88"/>
                  <a:gd name="T10" fmla="*/ 140 w 273"/>
                  <a:gd name="T11" fmla="*/ 69 h 88"/>
                  <a:gd name="T12" fmla="*/ 121 w 273"/>
                  <a:gd name="T13" fmla="*/ 65 h 88"/>
                  <a:gd name="T14" fmla="*/ 104 w 273"/>
                  <a:gd name="T15" fmla="*/ 59 h 88"/>
                  <a:gd name="T16" fmla="*/ 91 w 273"/>
                  <a:gd name="T17" fmla="*/ 56 h 88"/>
                  <a:gd name="T18" fmla="*/ 77 w 273"/>
                  <a:gd name="T19" fmla="*/ 50 h 88"/>
                  <a:gd name="T20" fmla="*/ 66 w 273"/>
                  <a:gd name="T21" fmla="*/ 42 h 88"/>
                  <a:gd name="T22" fmla="*/ 57 w 273"/>
                  <a:gd name="T23" fmla="*/ 37 h 88"/>
                  <a:gd name="T24" fmla="*/ 47 w 273"/>
                  <a:gd name="T25" fmla="*/ 29 h 88"/>
                  <a:gd name="T26" fmla="*/ 38 w 273"/>
                  <a:gd name="T27" fmla="*/ 23 h 88"/>
                  <a:gd name="T28" fmla="*/ 28 w 273"/>
                  <a:gd name="T29" fmla="*/ 16 h 88"/>
                  <a:gd name="T30" fmla="*/ 19 w 273"/>
                  <a:gd name="T31" fmla="*/ 8 h 88"/>
                  <a:gd name="T32" fmla="*/ 9 w 273"/>
                  <a:gd name="T33" fmla="*/ 0 h 88"/>
                  <a:gd name="T34" fmla="*/ 3 w 273"/>
                  <a:gd name="T35" fmla="*/ 8 h 88"/>
                  <a:gd name="T36" fmla="*/ 15 w 273"/>
                  <a:gd name="T37" fmla="*/ 16 h 88"/>
                  <a:gd name="T38" fmla="*/ 22 w 273"/>
                  <a:gd name="T39" fmla="*/ 23 h 88"/>
                  <a:gd name="T40" fmla="*/ 32 w 273"/>
                  <a:gd name="T41" fmla="*/ 31 h 88"/>
                  <a:gd name="T42" fmla="*/ 43 w 273"/>
                  <a:gd name="T43" fmla="*/ 38 h 88"/>
                  <a:gd name="T44" fmla="*/ 53 w 273"/>
                  <a:gd name="T45" fmla="*/ 44 h 88"/>
                  <a:gd name="T46" fmla="*/ 64 w 273"/>
                  <a:gd name="T47" fmla="*/ 52 h 88"/>
                  <a:gd name="T48" fmla="*/ 77 w 273"/>
                  <a:gd name="T49" fmla="*/ 57 h 88"/>
                  <a:gd name="T50" fmla="*/ 91 w 273"/>
                  <a:gd name="T51" fmla="*/ 63 h 88"/>
                  <a:gd name="T52" fmla="*/ 108 w 273"/>
                  <a:gd name="T53" fmla="*/ 69 h 88"/>
                  <a:gd name="T54" fmla="*/ 127 w 273"/>
                  <a:gd name="T55" fmla="*/ 74 h 88"/>
                  <a:gd name="T56" fmla="*/ 146 w 273"/>
                  <a:gd name="T57" fmla="*/ 78 h 88"/>
                  <a:gd name="T58" fmla="*/ 169 w 273"/>
                  <a:gd name="T59" fmla="*/ 82 h 88"/>
                  <a:gd name="T60" fmla="*/ 195 w 273"/>
                  <a:gd name="T61" fmla="*/ 84 h 88"/>
                  <a:gd name="T62" fmla="*/ 224 w 273"/>
                  <a:gd name="T63" fmla="*/ 86 h 88"/>
                  <a:gd name="T64" fmla="*/ 256 w 273"/>
                  <a:gd name="T65" fmla="*/ 88 h 88"/>
                  <a:gd name="T66" fmla="*/ 273 w 273"/>
                  <a:gd name="T67" fmla="*/ 82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3"/>
                  <a:gd name="T103" fmla="*/ 0 h 88"/>
                  <a:gd name="T104" fmla="*/ 273 w 273"/>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3" h="88">
                    <a:moveTo>
                      <a:pt x="273" y="82"/>
                    </a:moveTo>
                    <a:lnTo>
                      <a:pt x="273" y="82"/>
                    </a:lnTo>
                    <a:lnTo>
                      <a:pt x="256" y="80"/>
                    </a:lnTo>
                    <a:lnTo>
                      <a:pt x="241" y="80"/>
                    </a:lnTo>
                    <a:lnTo>
                      <a:pt x="224" y="80"/>
                    </a:lnTo>
                    <a:lnTo>
                      <a:pt x="210" y="78"/>
                    </a:lnTo>
                    <a:lnTo>
                      <a:pt x="197" y="76"/>
                    </a:lnTo>
                    <a:lnTo>
                      <a:pt x="184" y="76"/>
                    </a:lnTo>
                    <a:lnTo>
                      <a:pt x="170" y="74"/>
                    </a:lnTo>
                    <a:lnTo>
                      <a:pt x="161" y="73"/>
                    </a:lnTo>
                    <a:lnTo>
                      <a:pt x="150" y="71"/>
                    </a:lnTo>
                    <a:lnTo>
                      <a:pt x="140" y="69"/>
                    </a:lnTo>
                    <a:lnTo>
                      <a:pt x="131" y="67"/>
                    </a:lnTo>
                    <a:lnTo>
                      <a:pt x="121" y="65"/>
                    </a:lnTo>
                    <a:lnTo>
                      <a:pt x="114" y="63"/>
                    </a:lnTo>
                    <a:lnTo>
                      <a:pt x="104" y="59"/>
                    </a:lnTo>
                    <a:lnTo>
                      <a:pt x="98" y="57"/>
                    </a:lnTo>
                    <a:lnTo>
                      <a:pt x="91" y="56"/>
                    </a:lnTo>
                    <a:lnTo>
                      <a:pt x="85" y="52"/>
                    </a:lnTo>
                    <a:lnTo>
                      <a:pt x="77" y="50"/>
                    </a:lnTo>
                    <a:lnTo>
                      <a:pt x="72" y="46"/>
                    </a:lnTo>
                    <a:lnTo>
                      <a:pt x="66" y="42"/>
                    </a:lnTo>
                    <a:lnTo>
                      <a:pt x="62" y="40"/>
                    </a:lnTo>
                    <a:lnTo>
                      <a:pt x="57" y="37"/>
                    </a:lnTo>
                    <a:lnTo>
                      <a:pt x="51" y="33"/>
                    </a:lnTo>
                    <a:lnTo>
                      <a:pt x="47" y="29"/>
                    </a:lnTo>
                    <a:lnTo>
                      <a:pt x="41" y="25"/>
                    </a:lnTo>
                    <a:lnTo>
                      <a:pt x="38" y="23"/>
                    </a:lnTo>
                    <a:lnTo>
                      <a:pt x="32" y="19"/>
                    </a:lnTo>
                    <a:lnTo>
                      <a:pt x="28" y="16"/>
                    </a:lnTo>
                    <a:lnTo>
                      <a:pt x="22" y="12"/>
                    </a:lnTo>
                    <a:lnTo>
                      <a:pt x="19" y="8"/>
                    </a:lnTo>
                    <a:lnTo>
                      <a:pt x="13" y="4"/>
                    </a:lnTo>
                    <a:lnTo>
                      <a:pt x="9" y="0"/>
                    </a:lnTo>
                    <a:lnTo>
                      <a:pt x="0" y="4"/>
                    </a:lnTo>
                    <a:lnTo>
                      <a:pt x="3" y="8"/>
                    </a:lnTo>
                    <a:lnTo>
                      <a:pt x="9" y="12"/>
                    </a:lnTo>
                    <a:lnTo>
                      <a:pt x="15" y="16"/>
                    </a:lnTo>
                    <a:lnTo>
                      <a:pt x="19" y="19"/>
                    </a:lnTo>
                    <a:lnTo>
                      <a:pt x="22" y="23"/>
                    </a:lnTo>
                    <a:lnTo>
                      <a:pt x="28" y="27"/>
                    </a:lnTo>
                    <a:lnTo>
                      <a:pt x="32" y="31"/>
                    </a:lnTo>
                    <a:lnTo>
                      <a:pt x="38" y="35"/>
                    </a:lnTo>
                    <a:lnTo>
                      <a:pt x="43" y="38"/>
                    </a:lnTo>
                    <a:lnTo>
                      <a:pt x="47" y="42"/>
                    </a:lnTo>
                    <a:lnTo>
                      <a:pt x="53" y="44"/>
                    </a:lnTo>
                    <a:lnTo>
                      <a:pt x="59" y="48"/>
                    </a:lnTo>
                    <a:lnTo>
                      <a:pt x="64" y="52"/>
                    </a:lnTo>
                    <a:lnTo>
                      <a:pt x="70" y="56"/>
                    </a:lnTo>
                    <a:lnTo>
                      <a:pt x="77" y="57"/>
                    </a:lnTo>
                    <a:lnTo>
                      <a:pt x="85" y="61"/>
                    </a:lnTo>
                    <a:lnTo>
                      <a:pt x="91" y="63"/>
                    </a:lnTo>
                    <a:lnTo>
                      <a:pt x="100" y="67"/>
                    </a:lnTo>
                    <a:lnTo>
                      <a:pt x="108" y="69"/>
                    </a:lnTo>
                    <a:lnTo>
                      <a:pt x="117" y="71"/>
                    </a:lnTo>
                    <a:lnTo>
                      <a:pt x="127" y="74"/>
                    </a:lnTo>
                    <a:lnTo>
                      <a:pt x="136" y="76"/>
                    </a:lnTo>
                    <a:lnTo>
                      <a:pt x="146" y="78"/>
                    </a:lnTo>
                    <a:lnTo>
                      <a:pt x="157" y="80"/>
                    </a:lnTo>
                    <a:lnTo>
                      <a:pt x="169" y="82"/>
                    </a:lnTo>
                    <a:lnTo>
                      <a:pt x="182" y="82"/>
                    </a:lnTo>
                    <a:lnTo>
                      <a:pt x="195" y="84"/>
                    </a:lnTo>
                    <a:lnTo>
                      <a:pt x="208" y="86"/>
                    </a:lnTo>
                    <a:lnTo>
                      <a:pt x="224" y="86"/>
                    </a:lnTo>
                    <a:lnTo>
                      <a:pt x="239" y="88"/>
                    </a:lnTo>
                    <a:lnTo>
                      <a:pt x="256" y="88"/>
                    </a:lnTo>
                    <a:lnTo>
                      <a:pt x="273" y="88"/>
                    </a:lnTo>
                    <a:lnTo>
                      <a:pt x="273" y="82"/>
                    </a:lnTo>
                    <a:close/>
                  </a:path>
                </a:pathLst>
              </a:custGeom>
              <a:solidFill>
                <a:srgbClr val="063DE8"/>
              </a:solidFill>
              <a:ln w="9525">
                <a:noFill/>
                <a:round/>
                <a:headEnd/>
                <a:tailEnd/>
              </a:ln>
            </p:spPr>
            <p:txBody>
              <a:bodyPr/>
              <a:lstStyle/>
              <a:p>
                <a:endParaRPr lang="pt-BR"/>
              </a:p>
            </p:txBody>
          </p:sp>
          <p:sp>
            <p:nvSpPr>
              <p:cNvPr id="21960" name="Freeform 894"/>
              <p:cNvSpPr>
                <a:spLocks/>
              </p:cNvSpPr>
              <p:nvPr/>
            </p:nvSpPr>
            <p:spPr bwMode="auto">
              <a:xfrm>
                <a:off x="4460" y="1400"/>
                <a:ext cx="271" cy="69"/>
              </a:xfrm>
              <a:custGeom>
                <a:avLst/>
                <a:gdLst>
                  <a:gd name="T0" fmla="*/ 256 w 271"/>
                  <a:gd name="T1" fmla="*/ 4 h 69"/>
                  <a:gd name="T2" fmla="*/ 241 w 271"/>
                  <a:gd name="T3" fmla="*/ 10 h 69"/>
                  <a:gd name="T4" fmla="*/ 228 w 271"/>
                  <a:gd name="T5" fmla="*/ 16 h 69"/>
                  <a:gd name="T6" fmla="*/ 213 w 271"/>
                  <a:gd name="T7" fmla="*/ 23 h 69"/>
                  <a:gd name="T8" fmla="*/ 195 w 271"/>
                  <a:gd name="T9" fmla="*/ 29 h 69"/>
                  <a:gd name="T10" fmla="*/ 180 w 271"/>
                  <a:gd name="T11" fmla="*/ 33 h 69"/>
                  <a:gd name="T12" fmla="*/ 165 w 271"/>
                  <a:gd name="T13" fmla="*/ 38 h 69"/>
                  <a:gd name="T14" fmla="*/ 148 w 271"/>
                  <a:gd name="T15" fmla="*/ 44 h 69"/>
                  <a:gd name="T16" fmla="*/ 133 w 271"/>
                  <a:gd name="T17" fmla="*/ 48 h 69"/>
                  <a:gd name="T18" fmla="*/ 116 w 271"/>
                  <a:gd name="T19" fmla="*/ 52 h 69"/>
                  <a:gd name="T20" fmla="*/ 99 w 271"/>
                  <a:gd name="T21" fmla="*/ 54 h 69"/>
                  <a:gd name="T22" fmla="*/ 82 w 271"/>
                  <a:gd name="T23" fmla="*/ 57 h 69"/>
                  <a:gd name="T24" fmla="*/ 64 w 271"/>
                  <a:gd name="T25" fmla="*/ 59 h 69"/>
                  <a:gd name="T26" fmla="*/ 47 w 271"/>
                  <a:gd name="T27" fmla="*/ 61 h 69"/>
                  <a:gd name="T28" fmla="*/ 28 w 271"/>
                  <a:gd name="T29" fmla="*/ 61 h 69"/>
                  <a:gd name="T30" fmla="*/ 9 w 271"/>
                  <a:gd name="T31" fmla="*/ 63 h 69"/>
                  <a:gd name="T32" fmla="*/ 0 w 271"/>
                  <a:gd name="T33" fmla="*/ 69 h 69"/>
                  <a:gd name="T34" fmla="*/ 19 w 271"/>
                  <a:gd name="T35" fmla="*/ 69 h 69"/>
                  <a:gd name="T36" fmla="*/ 38 w 271"/>
                  <a:gd name="T37" fmla="*/ 69 h 69"/>
                  <a:gd name="T38" fmla="*/ 57 w 271"/>
                  <a:gd name="T39" fmla="*/ 67 h 69"/>
                  <a:gd name="T40" fmla="*/ 76 w 271"/>
                  <a:gd name="T41" fmla="*/ 65 h 69"/>
                  <a:gd name="T42" fmla="*/ 93 w 271"/>
                  <a:gd name="T43" fmla="*/ 63 h 69"/>
                  <a:gd name="T44" fmla="*/ 110 w 271"/>
                  <a:gd name="T45" fmla="*/ 59 h 69"/>
                  <a:gd name="T46" fmla="*/ 127 w 271"/>
                  <a:gd name="T47" fmla="*/ 55 h 69"/>
                  <a:gd name="T48" fmla="*/ 146 w 271"/>
                  <a:gd name="T49" fmla="*/ 52 h 69"/>
                  <a:gd name="T50" fmla="*/ 161 w 271"/>
                  <a:gd name="T51" fmla="*/ 48 h 69"/>
                  <a:gd name="T52" fmla="*/ 178 w 271"/>
                  <a:gd name="T53" fmla="*/ 42 h 69"/>
                  <a:gd name="T54" fmla="*/ 194 w 271"/>
                  <a:gd name="T55" fmla="*/ 38 h 69"/>
                  <a:gd name="T56" fmla="*/ 211 w 271"/>
                  <a:gd name="T57" fmla="*/ 31 h 69"/>
                  <a:gd name="T58" fmla="*/ 226 w 271"/>
                  <a:gd name="T59" fmla="*/ 25 h 69"/>
                  <a:gd name="T60" fmla="*/ 241 w 271"/>
                  <a:gd name="T61" fmla="*/ 19 h 69"/>
                  <a:gd name="T62" fmla="*/ 256 w 271"/>
                  <a:gd name="T63" fmla="*/ 14 h 69"/>
                  <a:gd name="T64" fmla="*/ 271 w 271"/>
                  <a:gd name="T65" fmla="*/ 6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1"/>
                  <a:gd name="T100" fmla="*/ 0 h 69"/>
                  <a:gd name="T101" fmla="*/ 271 w 271"/>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1" h="69">
                    <a:moveTo>
                      <a:pt x="264" y="0"/>
                    </a:moveTo>
                    <a:lnTo>
                      <a:pt x="256" y="4"/>
                    </a:lnTo>
                    <a:lnTo>
                      <a:pt x="249" y="6"/>
                    </a:lnTo>
                    <a:lnTo>
                      <a:pt x="241" y="10"/>
                    </a:lnTo>
                    <a:lnTo>
                      <a:pt x="233" y="14"/>
                    </a:lnTo>
                    <a:lnTo>
                      <a:pt x="228" y="16"/>
                    </a:lnTo>
                    <a:lnTo>
                      <a:pt x="220" y="19"/>
                    </a:lnTo>
                    <a:lnTo>
                      <a:pt x="213" y="23"/>
                    </a:lnTo>
                    <a:lnTo>
                      <a:pt x="203" y="25"/>
                    </a:lnTo>
                    <a:lnTo>
                      <a:pt x="195" y="29"/>
                    </a:lnTo>
                    <a:lnTo>
                      <a:pt x="188" y="31"/>
                    </a:lnTo>
                    <a:lnTo>
                      <a:pt x="180" y="33"/>
                    </a:lnTo>
                    <a:lnTo>
                      <a:pt x="173" y="37"/>
                    </a:lnTo>
                    <a:lnTo>
                      <a:pt x="165" y="38"/>
                    </a:lnTo>
                    <a:lnTo>
                      <a:pt x="157" y="40"/>
                    </a:lnTo>
                    <a:lnTo>
                      <a:pt x="148" y="44"/>
                    </a:lnTo>
                    <a:lnTo>
                      <a:pt x="140" y="46"/>
                    </a:lnTo>
                    <a:lnTo>
                      <a:pt x="133" y="48"/>
                    </a:lnTo>
                    <a:lnTo>
                      <a:pt x="125" y="50"/>
                    </a:lnTo>
                    <a:lnTo>
                      <a:pt x="116" y="52"/>
                    </a:lnTo>
                    <a:lnTo>
                      <a:pt x="108" y="54"/>
                    </a:lnTo>
                    <a:lnTo>
                      <a:pt x="99" y="54"/>
                    </a:lnTo>
                    <a:lnTo>
                      <a:pt x="91" y="55"/>
                    </a:lnTo>
                    <a:lnTo>
                      <a:pt x="82" y="57"/>
                    </a:lnTo>
                    <a:lnTo>
                      <a:pt x="74" y="57"/>
                    </a:lnTo>
                    <a:lnTo>
                      <a:pt x="64" y="59"/>
                    </a:lnTo>
                    <a:lnTo>
                      <a:pt x="55" y="59"/>
                    </a:lnTo>
                    <a:lnTo>
                      <a:pt x="47" y="61"/>
                    </a:lnTo>
                    <a:lnTo>
                      <a:pt x="38" y="61"/>
                    </a:lnTo>
                    <a:lnTo>
                      <a:pt x="28" y="61"/>
                    </a:lnTo>
                    <a:lnTo>
                      <a:pt x="19" y="63"/>
                    </a:lnTo>
                    <a:lnTo>
                      <a:pt x="9" y="63"/>
                    </a:lnTo>
                    <a:lnTo>
                      <a:pt x="0" y="63"/>
                    </a:lnTo>
                    <a:lnTo>
                      <a:pt x="0" y="69"/>
                    </a:lnTo>
                    <a:lnTo>
                      <a:pt x="9" y="69"/>
                    </a:lnTo>
                    <a:lnTo>
                      <a:pt x="19" y="69"/>
                    </a:lnTo>
                    <a:lnTo>
                      <a:pt x="28" y="69"/>
                    </a:lnTo>
                    <a:lnTo>
                      <a:pt x="38" y="69"/>
                    </a:lnTo>
                    <a:lnTo>
                      <a:pt x="47" y="69"/>
                    </a:lnTo>
                    <a:lnTo>
                      <a:pt x="57" y="67"/>
                    </a:lnTo>
                    <a:lnTo>
                      <a:pt x="66" y="67"/>
                    </a:lnTo>
                    <a:lnTo>
                      <a:pt x="76" y="65"/>
                    </a:lnTo>
                    <a:lnTo>
                      <a:pt x="85" y="63"/>
                    </a:lnTo>
                    <a:lnTo>
                      <a:pt x="93" y="63"/>
                    </a:lnTo>
                    <a:lnTo>
                      <a:pt x="102" y="61"/>
                    </a:lnTo>
                    <a:lnTo>
                      <a:pt x="110" y="59"/>
                    </a:lnTo>
                    <a:lnTo>
                      <a:pt x="120" y="57"/>
                    </a:lnTo>
                    <a:lnTo>
                      <a:pt x="127" y="55"/>
                    </a:lnTo>
                    <a:lnTo>
                      <a:pt x="137" y="54"/>
                    </a:lnTo>
                    <a:lnTo>
                      <a:pt x="146" y="52"/>
                    </a:lnTo>
                    <a:lnTo>
                      <a:pt x="154" y="50"/>
                    </a:lnTo>
                    <a:lnTo>
                      <a:pt x="161" y="48"/>
                    </a:lnTo>
                    <a:lnTo>
                      <a:pt x="171" y="46"/>
                    </a:lnTo>
                    <a:lnTo>
                      <a:pt x="178" y="42"/>
                    </a:lnTo>
                    <a:lnTo>
                      <a:pt x="186" y="40"/>
                    </a:lnTo>
                    <a:lnTo>
                      <a:pt x="194" y="38"/>
                    </a:lnTo>
                    <a:lnTo>
                      <a:pt x="203" y="35"/>
                    </a:lnTo>
                    <a:lnTo>
                      <a:pt x="211" y="31"/>
                    </a:lnTo>
                    <a:lnTo>
                      <a:pt x="218" y="29"/>
                    </a:lnTo>
                    <a:lnTo>
                      <a:pt x="226" y="25"/>
                    </a:lnTo>
                    <a:lnTo>
                      <a:pt x="233" y="23"/>
                    </a:lnTo>
                    <a:lnTo>
                      <a:pt x="241" y="19"/>
                    </a:lnTo>
                    <a:lnTo>
                      <a:pt x="249" y="16"/>
                    </a:lnTo>
                    <a:lnTo>
                      <a:pt x="256" y="14"/>
                    </a:lnTo>
                    <a:lnTo>
                      <a:pt x="264" y="10"/>
                    </a:lnTo>
                    <a:lnTo>
                      <a:pt x="271" y="6"/>
                    </a:lnTo>
                    <a:lnTo>
                      <a:pt x="264" y="0"/>
                    </a:lnTo>
                    <a:close/>
                  </a:path>
                </a:pathLst>
              </a:custGeom>
              <a:solidFill>
                <a:srgbClr val="063DE8"/>
              </a:solidFill>
              <a:ln w="9525">
                <a:noFill/>
                <a:round/>
                <a:headEnd/>
                <a:tailEnd/>
              </a:ln>
            </p:spPr>
            <p:txBody>
              <a:bodyPr/>
              <a:lstStyle/>
              <a:p>
                <a:endParaRPr lang="pt-BR"/>
              </a:p>
            </p:txBody>
          </p:sp>
          <p:sp>
            <p:nvSpPr>
              <p:cNvPr id="21961" name="Freeform 895"/>
              <p:cNvSpPr>
                <a:spLocks/>
              </p:cNvSpPr>
              <p:nvPr/>
            </p:nvSpPr>
            <p:spPr bwMode="auto">
              <a:xfrm>
                <a:off x="4132" y="1397"/>
                <a:ext cx="83" cy="49"/>
              </a:xfrm>
              <a:custGeom>
                <a:avLst/>
                <a:gdLst>
                  <a:gd name="T0" fmla="*/ 83 w 83"/>
                  <a:gd name="T1" fmla="*/ 41 h 49"/>
                  <a:gd name="T2" fmla="*/ 83 w 83"/>
                  <a:gd name="T3" fmla="*/ 41 h 49"/>
                  <a:gd name="T4" fmla="*/ 77 w 83"/>
                  <a:gd name="T5" fmla="*/ 40 h 49"/>
                  <a:gd name="T6" fmla="*/ 74 w 83"/>
                  <a:gd name="T7" fmla="*/ 38 h 49"/>
                  <a:gd name="T8" fmla="*/ 70 w 83"/>
                  <a:gd name="T9" fmla="*/ 36 h 49"/>
                  <a:gd name="T10" fmla="*/ 64 w 83"/>
                  <a:gd name="T11" fmla="*/ 32 h 49"/>
                  <a:gd name="T12" fmla="*/ 58 w 83"/>
                  <a:gd name="T13" fmla="*/ 30 h 49"/>
                  <a:gd name="T14" fmla="*/ 55 w 83"/>
                  <a:gd name="T15" fmla="*/ 28 h 49"/>
                  <a:gd name="T16" fmla="*/ 49 w 83"/>
                  <a:gd name="T17" fmla="*/ 24 h 49"/>
                  <a:gd name="T18" fmla="*/ 45 w 83"/>
                  <a:gd name="T19" fmla="*/ 22 h 49"/>
                  <a:gd name="T20" fmla="*/ 41 w 83"/>
                  <a:gd name="T21" fmla="*/ 19 h 49"/>
                  <a:gd name="T22" fmla="*/ 36 w 83"/>
                  <a:gd name="T23" fmla="*/ 17 h 49"/>
                  <a:gd name="T24" fmla="*/ 32 w 83"/>
                  <a:gd name="T25" fmla="*/ 13 h 49"/>
                  <a:gd name="T26" fmla="*/ 26 w 83"/>
                  <a:gd name="T27" fmla="*/ 9 h 49"/>
                  <a:gd name="T28" fmla="*/ 22 w 83"/>
                  <a:gd name="T29" fmla="*/ 7 h 49"/>
                  <a:gd name="T30" fmla="*/ 17 w 83"/>
                  <a:gd name="T31" fmla="*/ 5 h 49"/>
                  <a:gd name="T32" fmla="*/ 11 w 83"/>
                  <a:gd name="T33" fmla="*/ 2 h 49"/>
                  <a:gd name="T34" fmla="*/ 7 w 83"/>
                  <a:gd name="T35" fmla="*/ 0 h 49"/>
                  <a:gd name="T36" fmla="*/ 0 w 83"/>
                  <a:gd name="T37" fmla="*/ 5 h 49"/>
                  <a:gd name="T38" fmla="*/ 3 w 83"/>
                  <a:gd name="T39" fmla="*/ 7 h 49"/>
                  <a:gd name="T40" fmla="*/ 9 w 83"/>
                  <a:gd name="T41" fmla="*/ 9 h 49"/>
                  <a:gd name="T42" fmla="*/ 15 w 83"/>
                  <a:gd name="T43" fmla="*/ 13 h 49"/>
                  <a:gd name="T44" fmla="*/ 19 w 83"/>
                  <a:gd name="T45" fmla="*/ 15 h 49"/>
                  <a:gd name="T46" fmla="*/ 22 w 83"/>
                  <a:gd name="T47" fmla="*/ 19 h 49"/>
                  <a:gd name="T48" fmla="*/ 28 w 83"/>
                  <a:gd name="T49" fmla="*/ 21 h 49"/>
                  <a:gd name="T50" fmla="*/ 32 w 83"/>
                  <a:gd name="T51" fmla="*/ 24 h 49"/>
                  <a:gd name="T52" fmla="*/ 38 w 83"/>
                  <a:gd name="T53" fmla="*/ 26 h 49"/>
                  <a:gd name="T54" fmla="*/ 41 w 83"/>
                  <a:gd name="T55" fmla="*/ 30 h 49"/>
                  <a:gd name="T56" fmla="*/ 47 w 83"/>
                  <a:gd name="T57" fmla="*/ 32 h 49"/>
                  <a:gd name="T58" fmla="*/ 51 w 83"/>
                  <a:gd name="T59" fmla="*/ 36 h 49"/>
                  <a:gd name="T60" fmla="*/ 57 w 83"/>
                  <a:gd name="T61" fmla="*/ 38 h 49"/>
                  <a:gd name="T62" fmla="*/ 62 w 83"/>
                  <a:gd name="T63" fmla="*/ 41 h 49"/>
                  <a:gd name="T64" fmla="*/ 66 w 83"/>
                  <a:gd name="T65" fmla="*/ 43 h 49"/>
                  <a:gd name="T66" fmla="*/ 72 w 83"/>
                  <a:gd name="T67" fmla="*/ 45 h 49"/>
                  <a:gd name="T68" fmla="*/ 77 w 83"/>
                  <a:gd name="T69" fmla="*/ 49 h 49"/>
                  <a:gd name="T70" fmla="*/ 83 w 83"/>
                  <a:gd name="T71" fmla="*/ 41 h 4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3"/>
                  <a:gd name="T109" fmla="*/ 0 h 49"/>
                  <a:gd name="T110" fmla="*/ 83 w 83"/>
                  <a:gd name="T111" fmla="*/ 49 h 4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3" h="49">
                    <a:moveTo>
                      <a:pt x="83" y="41"/>
                    </a:moveTo>
                    <a:lnTo>
                      <a:pt x="83" y="41"/>
                    </a:lnTo>
                    <a:lnTo>
                      <a:pt x="77" y="40"/>
                    </a:lnTo>
                    <a:lnTo>
                      <a:pt x="74" y="38"/>
                    </a:lnTo>
                    <a:lnTo>
                      <a:pt x="70" y="36"/>
                    </a:lnTo>
                    <a:lnTo>
                      <a:pt x="64" y="32"/>
                    </a:lnTo>
                    <a:lnTo>
                      <a:pt x="58" y="30"/>
                    </a:lnTo>
                    <a:lnTo>
                      <a:pt x="55" y="28"/>
                    </a:lnTo>
                    <a:lnTo>
                      <a:pt x="49" y="24"/>
                    </a:lnTo>
                    <a:lnTo>
                      <a:pt x="45" y="22"/>
                    </a:lnTo>
                    <a:lnTo>
                      <a:pt x="41" y="19"/>
                    </a:lnTo>
                    <a:lnTo>
                      <a:pt x="36" y="17"/>
                    </a:lnTo>
                    <a:lnTo>
                      <a:pt x="32" y="13"/>
                    </a:lnTo>
                    <a:lnTo>
                      <a:pt x="26" y="9"/>
                    </a:lnTo>
                    <a:lnTo>
                      <a:pt x="22" y="7"/>
                    </a:lnTo>
                    <a:lnTo>
                      <a:pt x="17" y="5"/>
                    </a:lnTo>
                    <a:lnTo>
                      <a:pt x="11" y="2"/>
                    </a:lnTo>
                    <a:lnTo>
                      <a:pt x="7" y="0"/>
                    </a:lnTo>
                    <a:lnTo>
                      <a:pt x="0" y="5"/>
                    </a:lnTo>
                    <a:lnTo>
                      <a:pt x="3" y="7"/>
                    </a:lnTo>
                    <a:lnTo>
                      <a:pt x="9" y="9"/>
                    </a:lnTo>
                    <a:lnTo>
                      <a:pt x="15" y="13"/>
                    </a:lnTo>
                    <a:lnTo>
                      <a:pt x="19" y="15"/>
                    </a:lnTo>
                    <a:lnTo>
                      <a:pt x="22" y="19"/>
                    </a:lnTo>
                    <a:lnTo>
                      <a:pt x="28" y="21"/>
                    </a:lnTo>
                    <a:lnTo>
                      <a:pt x="32" y="24"/>
                    </a:lnTo>
                    <a:lnTo>
                      <a:pt x="38" y="26"/>
                    </a:lnTo>
                    <a:lnTo>
                      <a:pt x="41" y="30"/>
                    </a:lnTo>
                    <a:lnTo>
                      <a:pt x="47" y="32"/>
                    </a:lnTo>
                    <a:lnTo>
                      <a:pt x="51" y="36"/>
                    </a:lnTo>
                    <a:lnTo>
                      <a:pt x="57" y="38"/>
                    </a:lnTo>
                    <a:lnTo>
                      <a:pt x="62" y="41"/>
                    </a:lnTo>
                    <a:lnTo>
                      <a:pt x="66" y="43"/>
                    </a:lnTo>
                    <a:lnTo>
                      <a:pt x="72" y="45"/>
                    </a:lnTo>
                    <a:lnTo>
                      <a:pt x="77" y="49"/>
                    </a:lnTo>
                    <a:lnTo>
                      <a:pt x="83" y="41"/>
                    </a:lnTo>
                    <a:close/>
                  </a:path>
                </a:pathLst>
              </a:custGeom>
              <a:solidFill>
                <a:srgbClr val="063DE8"/>
              </a:solidFill>
              <a:ln w="9525">
                <a:noFill/>
                <a:round/>
                <a:headEnd/>
                <a:tailEnd/>
              </a:ln>
            </p:spPr>
            <p:txBody>
              <a:bodyPr/>
              <a:lstStyle/>
              <a:p>
                <a:endParaRPr lang="pt-BR"/>
              </a:p>
            </p:txBody>
          </p:sp>
          <p:sp>
            <p:nvSpPr>
              <p:cNvPr id="21962" name="Freeform 896"/>
              <p:cNvSpPr>
                <a:spLocks/>
              </p:cNvSpPr>
              <p:nvPr/>
            </p:nvSpPr>
            <p:spPr bwMode="auto">
              <a:xfrm>
                <a:off x="4209" y="1421"/>
                <a:ext cx="557" cy="61"/>
              </a:xfrm>
              <a:custGeom>
                <a:avLst/>
                <a:gdLst>
                  <a:gd name="T0" fmla="*/ 536 w 557"/>
                  <a:gd name="T1" fmla="*/ 4 h 61"/>
                  <a:gd name="T2" fmla="*/ 503 w 557"/>
                  <a:gd name="T3" fmla="*/ 14 h 61"/>
                  <a:gd name="T4" fmla="*/ 469 w 557"/>
                  <a:gd name="T5" fmla="*/ 23 h 61"/>
                  <a:gd name="T6" fmla="*/ 433 w 557"/>
                  <a:gd name="T7" fmla="*/ 31 h 61"/>
                  <a:gd name="T8" fmla="*/ 397 w 557"/>
                  <a:gd name="T9" fmla="*/ 36 h 61"/>
                  <a:gd name="T10" fmla="*/ 361 w 557"/>
                  <a:gd name="T11" fmla="*/ 44 h 61"/>
                  <a:gd name="T12" fmla="*/ 325 w 557"/>
                  <a:gd name="T13" fmla="*/ 48 h 61"/>
                  <a:gd name="T14" fmla="*/ 287 w 557"/>
                  <a:gd name="T15" fmla="*/ 52 h 61"/>
                  <a:gd name="T16" fmla="*/ 251 w 557"/>
                  <a:gd name="T17" fmla="*/ 53 h 61"/>
                  <a:gd name="T18" fmla="*/ 215 w 557"/>
                  <a:gd name="T19" fmla="*/ 53 h 61"/>
                  <a:gd name="T20" fmla="*/ 179 w 557"/>
                  <a:gd name="T21" fmla="*/ 53 h 61"/>
                  <a:gd name="T22" fmla="*/ 145 w 557"/>
                  <a:gd name="T23" fmla="*/ 50 h 61"/>
                  <a:gd name="T24" fmla="*/ 111 w 557"/>
                  <a:gd name="T25" fmla="*/ 46 h 61"/>
                  <a:gd name="T26" fmla="*/ 78 w 557"/>
                  <a:gd name="T27" fmla="*/ 40 h 61"/>
                  <a:gd name="T28" fmla="*/ 48 w 557"/>
                  <a:gd name="T29" fmla="*/ 33 h 61"/>
                  <a:gd name="T30" fmla="*/ 19 w 557"/>
                  <a:gd name="T31" fmla="*/ 23 h 61"/>
                  <a:gd name="T32" fmla="*/ 0 w 557"/>
                  <a:gd name="T33" fmla="*/ 25 h 61"/>
                  <a:gd name="T34" fmla="*/ 29 w 557"/>
                  <a:gd name="T35" fmla="*/ 34 h 61"/>
                  <a:gd name="T36" fmla="*/ 59 w 557"/>
                  <a:gd name="T37" fmla="*/ 44 h 61"/>
                  <a:gd name="T38" fmla="*/ 92 w 557"/>
                  <a:gd name="T39" fmla="*/ 52 h 61"/>
                  <a:gd name="T40" fmla="*/ 126 w 557"/>
                  <a:gd name="T41" fmla="*/ 55 h 61"/>
                  <a:gd name="T42" fmla="*/ 160 w 557"/>
                  <a:gd name="T43" fmla="*/ 59 h 61"/>
                  <a:gd name="T44" fmla="*/ 196 w 557"/>
                  <a:gd name="T45" fmla="*/ 61 h 61"/>
                  <a:gd name="T46" fmla="*/ 234 w 557"/>
                  <a:gd name="T47" fmla="*/ 61 h 61"/>
                  <a:gd name="T48" fmla="*/ 270 w 557"/>
                  <a:gd name="T49" fmla="*/ 59 h 61"/>
                  <a:gd name="T50" fmla="*/ 308 w 557"/>
                  <a:gd name="T51" fmla="*/ 57 h 61"/>
                  <a:gd name="T52" fmla="*/ 346 w 557"/>
                  <a:gd name="T53" fmla="*/ 53 h 61"/>
                  <a:gd name="T54" fmla="*/ 382 w 557"/>
                  <a:gd name="T55" fmla="*/ 48 h 61"/>
                  <a:gd name="T56" fmla="*/ 420 w 557"/>
                  <a:gd name="T57" fmla="*/ 40 h 61"/>
                  <a:gd name="T58" fmla="*/ 456 w 557"/>
                  <a:gd name="T59" fmla="*/ 34 h 61"/>
                  <a:gd name="T60" fmla="*/ 490 w 557"/>
                  <a:gd name="T61" fmla="*/ 25 h 61"/>
                  <a:gd name="T62" fmla="*/ 524 w 557"/>
                  <a:gd name="T63" fmla="*/ 16 h 61"/>
                  <a:gd name="T64" fmla="*/ 557 w 557"/>
                  <a:gd name="T65" fmla="*/ 6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61"/>
                  <a:gd name="T101" fmla="*/ 557 w 557"/>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61">
                    <a:moveTo>
                      <a:pt x="551" y="0"/>
                    </a:moveTo>
                    <a:lnTo>
                      <a:pt x="536" y="4"/>
                    </a:lnTo>
                    <a:lnTo>
                      <a:pt x="520" y="10"/>
                    </a:lnTo>
                    <a:lnTo>
                      <a:pt x="503" y="14"/>
                    </a:lnTo>
                    <a:lnTo>
                      <a:pt x="486" y="19"/>
                    </a:lnTo>
                    <a:lnTo>
                      <a:pt x="469" y="23"/>
                    </a:lnTo>
                    <a:lnTo>
                      <a:pt x="452" y="27"/>
                    </a:lnTo>
                    <a:lnTo>
                      <a:pt x="433" y="31"/>
                    </a:lnTo>
                    <a:lnTo>
                      <a:pt x="416" y="34"/>
                    </a:lnTo>
                    <a:lnTo>
                      <a:pt x="397" y="36"/>
                    </a:lnTo>
                    <a:lnTo>
                      <a:pt x="380" y="40"/>
                    </a:lnTo>
                    <a:lnTo>
                      <a:pt x="361" y="44"/>
                    </a:lnTo>
                    <a:lnTo>
                      <a:pt x="344" y="46"/>
                    </a:lnTo>
                    <a:lnTo>
                      <a:pt x="325" y="48"/>
                    </a:lnTo>
                    <a:lnTo>
                      <a:pt x="306" y="50"/>
                    </a:lnTo>
                    <a:lnTo>
                      <a:pt x="287" y="52"/>
                    </a:lnTo>
                    <a:lnTo>
                      <a:pt x="270" y="52"/>
                    </a:lnTo>
                    <a:lnTo>
                      <a:pt x="251" y="53"/>
                    </a:lnTo>
                    <a:lnTo>
                      <a:pt x="234" y="53"/>
                    </a:lnTo>
                    <a:lnTo>
                      <a:pt x="215" y="53"/>
                    </a:lnTo>
                    <a:lnTo>
                      <a:pt x="198" y="53"/>
                    </a:lnTo>
                    <a:lnTo>
                      <a:pt x="179" y="53"/>
                    </a:lnTo>
                    <a:lnTo>
                      <a:pt x="162" y="52"/>
                    </a:lnTo>
                    <a:lnTo>
                      <a:pt x="145" y="50"/>
                    </a:lnTo>
                    <a:lnTo>
                      <a:pt x="128" y="48"/>
                    </a:lnTo>
                    <a:lnTo>
                      <a:pt x="111" y="46"/>
                    </a:lnTo>
                    <a:lnTo>
                      <a:pt x="95" y="44"/>
                    </a:lnTo>
                    <a:lnTo>
                      <a:pt x="78" y="40"/>
                    </a:lnTo>
                    <a:lnTo>
                      <a:pt x="63" y="36"/>
                    </a:lnTo>
                    <a:lnTo>
                      <a:pt x="48" y="33"/>
                    </a:lnTo>
                    <a:lnTo>
                      <a:pt x="35" y="29"/>
                    </a:lnTo>
                    <a:lnTo>
                      <a:pt x="19" y="23"/>
                    </a:lnTo>
                    <a:lnTo>
                      <a:pt x="8" y="17"/>
                    </a:lnTo>
                    <a:lnTo>
                      <a:pt x="0" y="25"/>
                    </a:lnTo>
                    <a:lnTo>
                      <a:pt x="14" y="31"/>
                    </a:lnTo>
                    <a:lnTo>
                      <a:pt x="29" y="34"/>
                    </a:lnTo>
                    <a:lnTo>
                      <a:pt x="44" y="40"/>
                    </a:lnTo>
                    <a:lnTo>
                      <a:pt x="59" y="44"/>
                    </a:lnTo>
                    <a:lnTo>
                      <a:pt x="74" y="48"/>
                    </a:lnTo>
                    <a:lnTo>
                      <a:pt x="92" y="52"/>
                    </a:lnTo>
                    <a:lnTo>
                      <a:pt x="109" y="53"/>
                    </a:lnTo>
                    <a:lnTo>
                      <a:pt x="126" y="55"/>
                    </a:lnTo>
                    <a:lnTo>
                      <a:pt x="143" y="57"/>
                    </a:lnTo>
                    <a:lnTo>
                      <a:pt x="160" y="59"/>
                    </a:lnTo>
                    <a:lnTo>
                      <a:pt x="179" y="59"/>
                    </a:lnTo>
                    <a:lnTo>
                      <a:pt x="196" y="61"/>
                    </a:lnTo>
                    <a:lnTo>
                      <a:pt x="215" y="61"/>
                    </a:lnTo>
                    <a:lnTo>
                      <a:pt x="234" y="61"/>
                    </a:lnTo>
                    <a:lnTo>
                      <a:pt x="251" y="61"/>
                    </a:lnTo>
                    <a:lnTo>
                      <a:pt x="270" y="59"/>
                    </a:lnTo>
                    <a:lnTo>
                      <a:pt x="289" y="57"/>
                    </a:lnTo>
                    <a:lnTo>
                      <a:pt x="308" y="57"/>
                    </a:lnTo>
                    <a:lnTo>
                      <a:pt x="327" y="55"/>
                    </a:lnTo>
                    <a:lnTo>
                      <a:pt x="346" y="53"/>
                    </a:lnTo>
                    <a:lnTo>
                      <a:pt x="365" y="50"/>
                    </a:lnTo>
                    <a:lnTo>
                      <a:pt x="382" y="48"/>
                    </a:lnTo>
                    <a:lnTo>
                      <a:pt x="401" y="44"/>
                    </a:lnTo>
                    <a:lnTo>
                      <a:pt x="420" y="40"/>
                    </a:lnTo>
                    <a:lnTo>
                      <a:pt x="437" y="38"/>
                    </a:lnTo>
                    <a:lnTo>
                      <a:pt x="456" y="34"/>
                    </a:lnTo>
                    <a:lnTo>
                      <a:pt x="473" y="31"/>
                    </a:lnTo>
                    <a:lnTo>
                      <a:pt x="490" y="25"/>
                    </a:lnTo>
                    <a:lnTo>
                      <a:pt x="507" y="21"/>
                    </a:lnTo>
                    <a:lnTo>
                      <a:pt x="524" y="16"/>
                    </a:lnTo>
                    <a:lnTo>
                      <a:pt x="541" y="12"/>
                    </a:lnTo>
                    <a:lnTo>
                      <a:pt x="557" y="6"/>
                    </a:lnTo>
                    <a:lnTo>
                      <a:pt x="551" y="0"/>
                    </a:lnTo>
                    <a:close/>
                  </a:path>
                </a:pathLst>
              </a:custGeom>
              <a:solidFill>
                <a:srgbClr val="063DE8"/>
              </a:solidFill>
              <a:ln w="9525">
                <a:noFill/>
                <a:round/>
                <a:headEnd/>
                <a:tailEnd/>
              </a:ln>
            </p:spPr>
            <p:txBody>
              <a:bodyPr/>
              <a:lstStyle/>
              <a:p>
                <a:endParaRPr lang="pt-BR"/>
              </a:p>
            </p:txBody>
          </p:sp>
          <p:sp>
            <p:nvSpPr>
              <p:cNvPr id="21963" name="Freeform 897"/>
              <p:cNvSpPr>
                <a:spLocks/>
              </p:cNvSpPr>
              <p:nvPr/>
            </p:nvSpPr>
            <p:spPr bwMode="auto">
              <a:xfrm>
                <a:off x="4090" y="1427"/>
                <a:ext cx="712" cy="55"/>
              </a:xfrm>
              <a:custGeom>
                <a:avLst/>
                <a:gdLst>
                  <a:gd name="T0" fmla="*/ 695 w 712"/>
                  <a:gd name="T1" fmla="*/ 15 h 55"/>
                  <a:gd name="T2" fmla="*/ 664 w 712"/>
                  <a:gd name="T3" fmla="*/ 21 h 55"/>
                  <a:gd name="T4" fmla="*/ 628 w 712"/>
                  <a:gd name="T5" fmla="*/ 27 h 55"/>
                  <a:gd name="T6" fmla="*/ 588 w 712"/>
                  <a:gd name="T7" fmla="*/ 32 h 55"/>
                  <a:gd name="T8" fmla="*/ 545 w 712"/>
                  <a:gd name="T9" fmla="*/ 36 h 55"/>
                  <a:gd name="T10" fmla="*/ 499 w 712"/>
                  <a:gd name="T11" fmla="*/ 40 h 55"/>
                  <a:gd name="T12" fmla="*/ 452 w 712"/>
                  <a:gd name="T13" fmla="*/ 44 h 55"/>
                  <a:gd name="T14" fmla="*/ 402 w 712"/>
                  <a:gd name="T15" fmla="*/ 46 h 55"/>
                  <a:gd name="T16" fmla="*/ 351 w 712"/>
                  <a:gd name="T17" fmla="*/ 47 h 55"/>
                  <a:gd name="T18" fmla="*/ 300 w 712"/>
                  <a:gd name="T19" fmla="*/ 47 h 55"/>
                  <a:gd name="T20" fmla="*/ 250 w 712"/>
                  <a:gd name="T21" fmla="*/ 46 h 55"/>
                  <a:gd name="T22" fmla="*/ 201 w 712"/>
                  <a:gd name="T23" fmla="*/ 42 h 55"/>
                  <a:gd name="T24" fmla="*/ 154 w 712"/>
                  <a:gd name="T25" fmla="*/ 36 h 55"/>
                  <a:gd name="T26" fmla="*/ 108 w 712"/>
                  <a:gd name="T27" fmla="*/ 28 h 55"/>
                  <a:gd name="T28" fmla="*/ 64 w 712"/>
                  <a:gd name="T29" fmla="*/ 19 h 55"/>
                  <a:gd name="T30" fmla="*/ 25 w 712"/>
                  <a:gd name="T31" fmla="*/ 8 h 55"/>
                  <a:gd name="T32" fmla="*/ 0 w 712"/>
                  <a:gd name="T33" fmla="*/ 6 h 55"/>
                  <a:gd name="T34" fmla="*/ 40 w 712"/>
                  <a:gd name="T35" fmla="*/ 21 h 55"/>
                  <a:gd name="T36" fmla="*/ 81 w 712"/>
                  <a:gd name="T37" fmla="*/ 32 h 55"/>
                  <a:gd name="T38" fmla="*/ 127 w 712"/>
                  <a:gd name="T39" fmla="*/ 40 h 55"/>
                  <a:gd name="T40" fmla="*/ 174 w 712"/>
                  <a:gd name="T41" fmla="*/ 47 h 55"/>
                  <a:gd name="T42" fmla="*/ 224 w 712"/>
                  <a:gd name="T43" fmla="*/ 51 h 55"/>
                  <a:gd name="T44" fmla="*/ 275 w 712"/>
                  <a:gd name="T45" fmla="*/ 53 h 55"/>
                  <a:gd name="T46" fmla="*/ 326 w 712"/>
                  <a:gd name="T47" fmla="*/ 55 h 55"/>
                  <a:gd name="T48" fmla="*/ 378 w 712"/>
                  <a:gd name="T49" fmla="*/ 55 h 55"/>
                  <a:gd name="T50" fmla="*/ 427 w 712"/>
                  <a:gd name="T51" fmla="*/ 53 h 55"/>
                  <a:gd name="T52" fmla="*/ 476 w 712"/>
                  <a:gd name="T53" fmla="*/ 49 h 55"/>
                  <a:gd name="T54" fmla="*/ 524 w 712"/>
                  <a:gd name="T55" fmla="*/ 46 h 55"/>
                  <a:gd name="T56" fmla="*/ 569 w 712"/>
                  <a:gd name="T57" fmla="*/ 42 h 55"/>
                  <a:gd name="T58" fmla="*/ 611 w 712"/>
                  <a:gd name="T59" fmla="*/ 36 h 55"/>
                  <a:gd name="T60" fmla="*/ 649 w 712"/>
                  <a:gd name="T61" fmla="*/ 30 h 55"/>
                  <a:gd name="T62" fmla="*/ 683 w 712"/>
                  <a:gd name="T63" fmla="*/ 25 h 55"/>
                  <a:gd name="T64" fmla="*/ 712 w 712"/>
                  <a:gd name="T65" fmla="*/ 21 h 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12"/>
                  <a:gd name="T100" fmla="*/ 0 h 55"/>
                  <a:gd name="T101" fmla="*/ 712 w 712"/>
                  <a:gd name="T102" fmla="*/ 55 h 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12" h="55">
                    <a:moveTo>
                      <a:pt x="708" y="13"/>
                    </a:moveTo>
                    <a:lnTo>
                      <a:pt x="695" y="15"/>
                    </a:lnTo>
                    <a:lnTo>
                      <a:pt x="679" y="19"/>
                    </a:lnTo>
                    <a:lnTo>
                      <a:pt x="664" y="21"/>
                    </a:lnTo>
                    <a:lnTo>
                      <a:pt x="645" y="25"/>
                    </a:lnTo>
                    <a:lnTo>
                      <a:pt x="628" y="27"/>
                    </a:lnTo>
                    <a:lnTo>
                      <a:pt x="609" y="28"/>
                    </a:lnTo>
                    <a:lnTo>
                      <a:pt x="588" y="32"/>
                    </a:lnTo>
                    <a:lnTo>
                      <a:pt x="567" y="34"/>
                    </a:lnTo>
                    <a:lnTo>
                      <a:pt x="545" y="36"/>
                    </a:lnTo>
                    <a:lnTo>
                      <a:pt x="522" y="38"/>
                    </a:lnTo>
                    <a:lnTo>
                      <a:pt x="499" y="40"/>
                    </a:lnTo>
                    <a:lnTo>
                      <a:pt x="474" y="42"/>
                    </a:lnTo>
                    <a:lnTo>
                      <a:pt x="452" y="44"/>
                    </a:lnTo>
                    <a:lnTo>
                      <a:pt x="427" y="46"/>
                    </a:lnTo>
                    <a:lnTo>
                      <a:pt x="402" y="46"/>
                    </a:lnTo>
                    <a:lnTo>
                      <a:pt x="376" y="47"/>
                    </a:lnTo>
                    <a:lnTo>
                      <a:pt x="351" y="47"/>
                    </a:lnTo>
                    <a:lnTo>
                      <a:pt x="326" y="47"/>
                    </a:lnTo>
                    <a:lnTo>
                      <a:pt x="300" y="47"/>
                    </a:lnTo>
                    <a:lnTo>
                      <a:pt x="275" y="47"/>
                    </a:lnTo>
                    <a:lnTo>
                      <a:pt x="250" y="46"/>
                    </a:lnTo>
                    <a:lnTo>
                      <a:pt x="226" y="44"/>
                    </a:lnTo>
                    <a:lnTo>
                      <a:pt x="201" y="42"/>
                    </a:lnTo>
                    <a:lnTo>
                      <a:pt x="176" y="40"/>
                    </a:lnTo>
                    <a:lnTo>
                      <a:pt x="154" y="36"/>
                    </a:lnTo>
                    <a:lnTo>
                      <a:pt x="131" y="34"/>
                    </a:lnTo>
                    <a:lnTo>
                      <a:pt x="108" y="28"/>
                    </a:lnTo>
                    <a:lnTo>
                      <a:pt x="85" y="25"/>
                    </a:lnTo>
                    <a:lnTo>
                      <a:pt x="64" y="19"/>
                    </a:lnTo>
                    <a:lnTo>
                      <a:pt x="45" y="13"/>
                    </a:lnTo>
                    <a:lnTo>
                      <a:pt x="25" y="8"/>
                    </a:lnTo>
                    <a:lnTo>
                      <a:pt x="7" y="0"/>
                    </a:lnTo>
                    <a:lnTo>
                      <a:pt x="0" y="6"/>
                    </a:lnTo>
                    <a:lnTo>
                      <a:pt x="19" y="13"/>
                    </a:lnTo>
                    <a:lnTo>
                      <a:pt x="40" y="21"/>
                    </a:lnTo>
                    <a:lnTo>
                      <a:pt x="61" y="27"/>
                    </a:lnTo>
                    <a:lnTo>
                      <a:pt x="81" y="32"/>
                    </a:lnTo>
                    <a:lnTo>
                      <a:pt x="104" y="36"/>
                    </a:lnTo>
                    <a:lnTo>
                      <a:pt x="127" y="40"/>
                    </a:lnTo>
                    <a:lnTo>
                      <a:pt x="152" y="44"/>
                    </a:lnTo>
                    <a:lnTo>
                      <a:pt x="174" y="47"/>
                    </a:lnTo>
                    <a:lnTo>
                      <a:pt x="199" y="49"/>
                    </a:lnTo>
                    <a:lnTo>
                      <a:pt x="224" y="51"/>
                    </a:lnTo>
                    <a:lnTo>
                      <a:pt x="250" y="53"/>
                    </a:lnTo>
                    <a:lnTo>
                      <a:pt x="275" y="53"/>
                    </a:lnTo>
                    <a:lnTo>
                      <a:pt x="300" y="55"/>
                    </a:lnTo>
                    <a:lnTo>
                      <a:pt x="326" y="55"/>
                    </a:lnTo>
                    <a:lnTo>
                      <a:pt x="351" y="55"/>
                    </a:lnTo>
                    <a:lnTo>
                      <a:pt x="378" y="55"/>
                    </a:lnTo>
                    <a:lnTo>
                      <a:pt x="402" y="53"/>
                    </a:lnTo>
                    <a:lnTo>
                      <a:pt x="427" y="53"/>
                    </a:lnTo>
                    <a:lnTo>
                      <a:pt x="452" y="51"/>
                    </a:lnTo>
                    <a:lnTo>
                      <a:pt x="476" y="49"/>
                    </a:lnTo>
                    <a:lnTo>
                      <a:pt x="501" y="47"/>
                    </a:lnTo>
                    <a:lnTo>
                      <a:pt x="524" y="46"/>
                    </a:lnTo>
                    <a:lnTo>
                      <a:pt x="546" y="44"/>
                    </a:lnTo>
                    <a:lnTo>
                      <a:pt x="569" y="42"/>
                    </a:lnTo>
                    <a:lnTo>
                      <a:pt x="590" y="38"/>
                    </a:lnTo>
                    <a:lnTo>
                      <a:pt x="611" y="36"/>
                    </a:lnTo>
                    <a:lnTo>
                      <a:pt x="630" y="34"/>
                    </a:lnTo>
                    <a:lnTo>
                      <a:pt x="649" y="30"/>
                    </a:lnTo>
                    <a:lnTo>
                      <a:pt x="666" y="28"/>
                    </a:lnTo>
                    <a:lnTo>
                      <a:pt x="683" y="25"/>
                    </a:lnTo>
                    <a:lnTo>
                      <a:pt x="698" y="23"/>
                    </a:lnTo>
                    <a:lnTo>
                      <a:pt x="712" y="21"/>
                    </a:lnTo>
                    <a:lnTo>
                      <a:pt x="708" y="13"/>
                    </a:lnTo>
                    <a:close/>
                  </a:path>
                </a:pathLst>
              </a:custGeom>
              <a:solidFill>
                <a:srgbClr val="063DE8"/>
              </a:solidFill>
              <a:ln w="9525">
                <a:noFill/>
                <a:round/>
                <a:headEnd/>
                <a:tailEnd/>
              </a:ln>
            </p:spPr>
            <p:txBody>
              <a:bodyPr/>
              <a:lstStyle/>
              <a:p>
                <a:endParaRPr lang="pt-BR"/>
              </a:p>
            </p:txBody>
          </p:sp>
          <p:sp>
            <p:nvSpPr>
              <p:cNvPr id="21964" name="Freeform 898"/>
              <p:cNvSpPr>
                <a:spLocks/>
              </p:cNvSpPr>
              <p:nvPr/>
            </p:nvSpPr>
            <p:spPr bwMode="auto">
              <a:xfrm>
                <a:off x="4094" y="1457"/>
                <a:ext cx="368" cy="50"/>
              </a:xfrm>
              <a:custGeom>
                <a:avLst/>
                <a:gdLst>
                  <a:gd name="T0" fmla="*/ 368 w 368"/>
                  <a:gd name="T1" fmla="*/ 42 h 50"/>
                  <a:gd name="T2" fmla="*/ 345 w 368"/>
                  <a:gd name="T3" fmla="*/ 44 h 50"/>
                  <a:gd name="T4" fmla="*/ 322 w 368"/>
                  <a:gd name="T5" fmla="*/ 42 h 50"/>
                  <a:gd name="T6" fmla="*/ 300 w 368"/>
                  <a:gd name="T7" fmla="*/ 42 h 50"/>
                  <a:gd name="T8" fmla="*/ 277 w 368"/>
                  <a:gd name="T9" fmla="*/ 40 h 50"/>
                  <a:gd name="T10" fmla="*/ 254 w 368"/>
                  <a:gd name="T11" fmla="*/ 38 h 50"/>
                  <a:gd name="T12" fmla="*/ 231 w 368"/>
                  <a:gd name="T13" fmla="*/ 35 h 50"/>
                  <a:gd name="T14" fmla="*/ 208 w 368"/>
                  <a:gd name="T15" fmla="*/ 33 h 50"/>
                  <a:gd name="T16" fmla="*/ 184 w 368"/>
                  <a:gd name="T17" fmla="*/ 29 h 50"/>
                  <a:gd name="T18" fmla="*/ 163 w 368"/>
                  <a:gd name="T19" fmla="*/ 25 h 50"/>
                  <a:gd name="T20" fmla="*/ 140 w 368"/>
                  <a:gd name="T21" fmla="*/ 21 h 50"/>
                  <a:gd name="T22" fmla="*/ 115 w 368"/>
                  <a:gd name="T23" fmla="*/ 17 h 50"/>
                  <a:gd name="T24" fmla="*/ 93 w 368"/>
                  <a:gd name="T25" fmla="*/ 14 h 50"/>
                  <a:gd name="T26" fmla="*/ 70 w 368"/>
                  <a:gd name="T27" fmla="*/ 10 h 50"/>
                  <a:gd name="T28" fmla="*/ 47 w 368"/>
                  <a:gd name="T29" fmla="*/ 6 h 50"/>
                  <a:gd name="T30" fmla="*/ 24 w 368"/>
                  <a:gd name="T31" fmla="*/ 4 h 50"/>
                  <a:gd name="T32" fmla="*/ 2 w 368"/>
                  <a:gd name="T33" fmla="*/ 0 h 50"/>
                  <a:gd name="T34" fmla="*/ 11 w 368"/>
                  <a:gd name="T35" fmla="*/ 10 h 50"/>
                  <a:gd name="T36" fmla="*/ 34 w 368"/>
                  <a:gd name="T37" fmla="*/ 12 h 50"/>
                  <a:gd name="T38" fmla="*/ 57 w 368"/>
                  <a:gd name="T39" fmla="*/ 16 h 50"/>
                  <a:gd name="T40" fmla="*/ 79 w 368"/>
                  <a:gd name="T41" fmla="*/ 19 h 50"/>
                  <a:gd name="T42" fmla="*/ 102 w 368"/>
                  <a:gd name="T43" fmla="*/ 23 h 50"/>
                  <a:gd name="T44" fmla="*/ 125 w 368"/>
                  <a:gd name="T45" fmla="*/ 27 h 50"/>
                  <a:gd name="T46" fmla="*/ 148 w 368"/>
                  <a:gd name="T47" fmla="*/ 31 h 50"/>
                  <a:gd name="T48" fmla="*/ 170 w 368"/>
                  <a:gd name="T49" fmla="*/ 35 h 50"/>
                  <a:gd name="T50" fmla="*/ 193 w 368"/>
                  <a:gd name="T51" fmla="*/ 38 h 50"/>
                  <a:gd name="T52" fmla="*/ 216 w 368"/>
                  <a:gd name="T53" fmla="*/ 40 h 50"/>
                  <a:gd name="T54" fmla="*/ 239 w 368"/>
                  <a:gd name="T55" fmla="*/ 44 h 50"/>
                  <a:gd name="T56" fmla="*/ 263 w 368"/>
                  <a:gd name="T57" fmla="*/ 46 h 50"/>
                  <a:gd name="T58" fmla="*/ 286 w 368"/>
                  <a:gd name="T59" fmla="*/ 48 h 50"/>
                  <a:gd name="T60" fmla="*/ 309 w 368"/>
                  <a:gd name="T61" fmla="*/ 50 h 50"/>
                  <a:gd name="T62" fmla="*/ 334 w 368"/>
                  <a:gd name="T63" fmla="*/ 50 h 50"/>
                  <a:gd name="T64" fmla="*/ 356 w 368"/>
                  <a:gd name="T65" fmla="*/ 50 h 50"/>
                  <a:gd name="T66" fmla="*/ 368 w 368"/>
                  <a:gd name="T67" fmla="*/ 42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8"/>
                  <a:gd name="T103" fmla="*/ 0 h 50"/>
                  <a:gd name="T104" fmla="*/ 368 w 368"/>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8" h="50">
                    <a:moveTo>
                      <a:pt x="368" y="42"/>
                    </a:moveTo>
                    <a:lnTo>
                      <a:pt x="368" y="42"/>
                    </a:lnTo>
                    <a:lnTo>
                      <a:pt x="356" y="42"/>
                    </a:lnTo>
                    <a:lnTo>
                      <a:pt x="345" y="44"/>
                    </a:lnTo>
                    <a:lnTo>
                      <a:pt x="334" y="44"/>
                    </a:lnTo>
                    <a:lnTo>
                      <a:pt x="322" y="42"/>
                    </a:lnTo>
                    <a:lnTo>
                      <a:pt x="311" y="42"/>
                    </a:lnTo>
                    <a:lnTo>
                      <a:pt x="300" y="42"/>
                    </a:lnTo>
                    <a:lnTo>
                      <a:pt x="288" y="40"/>
                    </a:lnTo>
                    <a:lnTo>
                      <a:pt x="277" y="40"/>
                    </a:lnTo>
                    <a:lnTo>
                      <a:pt x="265" y="38"/>
                    </a:lnTo>
                    <a:lnTo>
                      <a:pt x="254" y="38"/>
                    </a:lnTo>
                    <a:lnTo>
                      <a:pt x="243" y="36"/>
                    </a:lnTo>
                    <a:lnTo>
                      <a:pt x="231" y="35"/>
                    </a:lnTo>
                    <a:lnTo>
                      <a:pt x="218" y="35"/>
                    </a:lnTo>
                    <a:lnTo>
                      <a:pt x="208" y="33"/>
                    </a:lnTo>
                    <a:lnTo>
                      <a:pt x="197" y="31"/>
                    </a:lnTo>
                    <a:lnTo>
                      <a:pt x="184" y="29"/>
                    </a:lnTo>
                    <a:lnTo>
                      <a:pt x="172" y="27"/>
                    </a:lnTo>
                    <a:lnTo>
                      <a:pt x="163" y="25"/>
                    </a:lnTo>
                    <a:lnTo>
                      <a:pt x="150" y="23"/>
                    </a:lnTo>
                    <a:lnTo>
                      <a:pt x="140" y="21"/>
                    </a:lnTo>
                    <a:lnTo>
                      <a:pt x="129" y="19"/>
                    </a:lnTo>
                    <a:lnTo>
                      <a:pt x="115" y="17"/>
                    </a:lnTo>
                    <a:lnTo>
                      <a:pt x="104" y="16"/>
                    </a:lnTo>
                    <a:lnTo>
                      <a:pt x="93" y="14"/>
                    </a:lnTo>
                    <a:lnTo>
                      <a:pt x="81" y="12"/>
                    </a:lnTo>
                    <a:lnTo>
                      <a:pt x="70" y="10"/>
                    </a:lnTo>
                    <a:lnTo>
                      <a:pt x="59" y="8"/>
                    </a:lnTo>
                    <a:lnTo>
                      <a:pt x="47" y="6"/>
                    </a:lnTo>
                    <a:lnTo>
                      <a:pt x="36" y="6"/>
                    </a:lnTo>
                    <a:lnTo>
                      <a:pt x="24" y="4"/>
                    </a:lnTo>
                    <a:lnTo>
                      <a:pt x="13" y="2"/>
                    </a:lnTo>
                    <a:lnTo>
                      <a:pt x="2" y="0"/>
                    </a:lnTo>
                    <a:lnTo>
                      <a:pt x="0" y="8"/>
                    </a:lnTo>
                    <a:lnTo>
                      <a:pt x="11" y="10"/>
                    </a:lnTo>
                    <a:lnTo>
                      <a:pt x="22" y="12"/>
                    </a:lnTo>
                    <a:lnTo>
                      <a:pt x="34" y="12"/>
                    </a:lnTo>
                    <a:lnTo>
                      <a:pt x="45" y="14"/>
                    </a:lnTo>
                    <a:lnTo>
                      <a:pt x="57" y="16"/>
                    </a:lnTo>
                    <a:lnTo>
                      <a:pt x="68" y="17"/>
                    </a:lnTo>
                    <a:lnTo>
                      <a:pt x="79" y="19"/>
                    </a:lnTo>
                    <a:lnTo>
                      <a:pt x="91" y="21"/>
                    </a:lnTo>
                    <a:lnTo>
                      <a:pt x="102" y="23"/>
                    </a:lnTo>
                    <a:lnTo>
                      <a:pt x="114" y="25"/>
                    </a:lnTo>
                    <a:lnTo>
                      <a:pt x="125" y="27"/>
                    </a:lnTo>
                    <a:lnTo>
                      <a:pt x="136" y="29"/>
                    </a:lnTo>
                    <a:lnTo>
                      <a:pt x="148" y="31"/>
                    </a:lnTo>
                    <a:lnTo>
                      <a:pt x="159" y="33"/>
                    </a:lnTo>
                    <a:lnTo>
                      <a:pt x="170" y="35"/>
                    </a:lnTo>
                    <a:lnTo>
                      <a:pt x="182" y="36"/>
                    </a:lnTo>
                    <a:lnTo>
                      <a:pt x="193" y="38"/>
                    </a:lnTo>
                    <a:lnTo>
                      <a:pt x="205" y="40"/>
                    </a:lnTo>
                    <a:lnTo>
                      <a:pt x="216" y="40"/>
                    </a:lnTo>
                    <a:lnTo>
                      <a:pt x="227" y="42"/>
                    </a:lnTo>
                    <a:lnTo>
                      <a:pt x="239" y="44"/>
                    </a:lnTo>
                    <a:lnTo>
                      <a:pt x="252" y="46"/>
                    </a:lnTo>
                    <a:lnTo>
                      <a:pt x="263" y="46"/>
                    </a:lnTo>
                    <a:lnTo>
                      <a:pt x="275" y="48"/>
                    </a:lnTo>
                    <a:lnTo>
                      <a:pt x="286" y="48"/>
                    </a:lnTo>
                    <a:lnTo>
                      <a:pt x="298" y="50"/>
                    </a:lnTo>
                    <a:lnTo>
                      <a:pt x="309" y="50"/>
                    </a:lnTo>
                    <a:lnTo>
                      <a:pt x="322" y="50"/>
                    </a:lnTo>
                    <a:lnTo>
                      <a:pt x="334" y="50"/>
                    </a:lnTo>
                    <a:lnTo>
                      <a:pt x="345" y="50"/>
                    </a:lnTo>
                    <a:lnTo>
                      <a:pt x="356" y="50"/>
                    </a:lnTo>
                    <a:lnTo>
                      <a:pt x="368" y="50"/>
                    </a:lnTo>
                    <a:lnTo>
                      <a:pt x="368" y="42"/>
                    </a:lnTo>
                    <a:close/>
                  </a:path>
                </a:pathLst>
              </a:custGeom>
              <a:solidFill>
                <a:srgbClr val="063DE8"/>
              </a:solidFill>
              <a:ln w="9525">
                <a:noFill/>
                <a:round/>
                <a:headEnd/>
                <a:tailEnd/>
              </a:ln>
            </p:spPr>
            <p:txBody>
              <a:bodyPr/>
              <a:lstStyle/>
              <a:p>
                <a:endParaRPr lang="pt-BR"/>
              </a:p>
            </p:txBody>
          </p:sp>
          <p:sp>
            <p:nvSpPr>
              <p:cNvPr id="21965" name="Freeform 899"/>
              <p:cNvSpPr>
                <a:spLocks/>
              </p:cNvSpPr>
              <p:nvPr/>
            </p:nvSpPr>
            <p:spPr bwMode="auto">
              <a:xfrm>
                <a:off x="4462" y="1465"/>
                <a:ext cx="319" cy="42"/>
              </a:xfrm>
              <a:custGeom>
                <a:avLst/>
                <a:gdLst>
                  <a:gd name="T0" fmla="*/ 307 w 319"/>
                  <a:gd name="T1" fmla="*/ 0 h 42"/>
                  <a:gd name="T2" fmla="*/ 286 w 319"/>
                  <a:gd name="T3" fmla="*/ 2 h 42"/>
                  <a:gd name="T4" fmla="*/ 267 w 319"/>
                  <a:gd name="T5" fmla="*/ 4 h 42"/>
                  <a:gd name="T6" fmla="*/ 248 w 319"/>
                  <a:gd name="T7" fmla="*/ 6 h 42"/>
                  <a:gd name="T8" fmla="*/ 230 w 319"/>
                  <a:gd name="T9" fmla="*/ 8 h 42"/>
                  <a:gd name="T10" fmla="*/ 211 w 319"/>
                  <a:gd name="T11" fmla="*/ 11 h 42"/>
                  <a:gd name="T12" fmla="*/ 193 w 319"/>
                  <a:gd name="T13" fmla="*/ 13 h 42"/>
                  <a:gd name="T14" fmla="*/ 174 w 319"/>
                  <a:gd name="T15" fmla="*/ 15 h 42"/>
                  <a:gd name="T16" fmla="*/ 155 w 319"/>
                  <a:gd name="T17" fmla="*/ 19 h 42"/>
                  <a:gd name="T18" fmla="*/ 137 w 319"/>
                  <a:gd name="T19" fmla="*/ 21 h 42"/>
                  <a:gd name="T20" fmla="*/ 118 w 319"/>
                  <a:gd name="T21" fmla="*/ 23 h 42"/>
                  <a:gd name="T22" fmla="*/ 99 w 319"/>
                  <a:gd name="T23" fmla="*/ 27 h 42"/>
                  <a:gd name="T24" fmla="*/ 78 w 319"/>
                  <a:gd name="T25" fmla="*/ 28 h 42"/>
                  <a:gd name="T26" fmla="*/ 57 w 319"/>
                  <a:gd name="T27" fmla="*/ 30 h 42"/>
                  <a:gd name="T28" fmla="*/ 34 w 319"/>
                  <a:gd name="T29" fmla="*/ 32 h 42"/>
                  <a:gd name="T30" fmla="*/ 11 w 319"/>
                  <a:gd name="T31" fmla="*/ 34 h 42"/>
                  <a:gd name="T32" fmla="*/ 0 w 319"/>
                  <a:gd name="T33" fmla="*/ 42 h 42"/>
                  <a:gd name="T34" fmla="*/ 25 w 319"/>
                  <a:gd name="T35" fmla="*/ 40 h 42"/>
                  <a:gd name="T36" fmla="*/ 47 w 319"/>
                  <a:gd name="T37" fmla="*/ 38 h 42"/>
                  <a:gd name="T38" fmla="*/ 68 w 319"/>
                  <a:gd name="T39" fmla="*/ 36 h 42"/>
                  <a:gd name="T40" fmla="*/ 91 w 319"/>
                  <a:gd name="T41" fmla="*/ 34 h 42"/>
                  <a:gd name="T42" fmla="*/ 110 w 319"/>
                  <a:gd name="T43" fmla="*/ 32 h 42"/>
                  <a:gd name="T44" fmla="*/ 129 w 319"/>
                  <a:gd name="T45" fmla="*/ 28 h 42"/>
                  <a:gd name="T46" fmla="*/ 150 w 319"/>
                  <a:gd name="T47" fmla="*/ 27 h 42"/>
                  <a:gd name="T48" fmla="*/ 169 w 319"/>
                  <a:gd name="T49" fmla="*/ 25 h 42"/>
                  <a:gd name="T50" fmla="*/ 186 w 319"/>
                  <a:gd name="T51" fmla="*/ 21 h 42"/>
                  <a:gd name="T52" fmla="*/ 205 w 319"/>
                  <a:gd name="T53" fmla="*/ 19 h 42"/>
                  <a:gd name="T54" fmla="*/ 222 w 319"/>
                  <a:gd name="T55" fmla="*/ 17 h 42"/>
                  <a:gd name="T56" fmla="*/ 241 w 319"/>
                  <a:gd name="T57" fmla="*/ 13 h 42"/>
                  <a:gd name="T58" fmla="*/ 260 w 319"/>
                  <a:gd name="T59" fmla="*/ 11 h 42"/>
                  <a:gd name="T60" fmla="*/ 279 w 319"/>
                  <a:gd name="T61" fmla="*/ 9 h 42"/>
                  <a:gd name="T62" fmla="*/ 298 w 319"/>
                  <a:gd name="T63" fmla="*/ 8 h 42"/>
                  <a:gd name="T64" fmla="*/ 319 w 319"/>
                  <a:gd name="T65" fmla="*/ 6 h 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9"/>
                  <a:gd name="T100" fmla="*/ 0 h 42"/>
                  <a:gd name="T101" fmla="*/ 319 w 319"/>
                  <a:gd name="T102" fmla="*/ 42 h 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9" h="42">
                    <a:moveTo>
                      <a:pt x="317" y="0"/>
                    </a:moveTo>
                    <a:lnTo>
                      <a:pt x="307" y="0"/>
                    </a:lnTo>
                    <a:lnTo>
                      <a:pt x="296" y="0"/>
                    </a:lnTo>
                    <a:lnTo>
                      <a:pt x="286" y="2"/>
                    </a:lnTo>
                    <a:lnTo>
                      <a:pt x="277" y="2"/>
                    </a:lnTo>
                    <a:lnTo>
                      <a:pt x="267" y="4"/>
                    </a:lnTo>
                    <a:lnTo>
                      <a:pt x="258" y="6"/>
                    </a:lnTo>
                    <a:lnTo>
                      <a:pt x="248" y="6"/>
                    </a:lnTo>
                    <a:lnTo>
                      <a:pt x="239" y="8"/>
                    </a:lnTo>
                    <a:lnTo>
                      <a:pt x="230" y="8"/>
                    </a:lnTo>
                    <a:lnTo>
                      <a:pt x="220" y="9"/>
                    </a:lnTo>
                    <a:lnTo>
                      <a:pt x="211" y="11"/>
                    </a:lnTo>
                    <a:lnTo>
                      <a:pt x="201" y="11"/>
                    </a:lnTo>
                    <a:lnTo>
                      <a:pt x="193" y="13"/>
                    </a:lnTo>
                    <a:lnTo>
                      <a:pt x="184" y="15"/>
                    </a:lnTo>
                    <a:lnTo>
                      <a:pt x="174" y="15"/>
                    </a:lnTo>
                    <a:lnTo>
                      <a:pt x="165" y="17"/>
                    </a:lnTo>
                    <a:lnTo>
                      <a:pt x="155" y="19"/>
                    </a:lnTo>
                    <a:lnTo>
                      <a:pt x="146" y="19"/>
                    </a:lnTo>
                    <a:lnTo>
                      <a:pt x="137" y="21"/>
                    </a:lnTo>
                    <a:lnTo>
                      <a:pt x="127" y="23"/>
                    </a:lnTo>
                    <a:lnTo>
                      <a:pt x="118" y="23"/>
                    </a:lnTo>
                    <a:lnTo>
                      <a:pt x="108" y="25"/>
                    </a:lnTo>
                    <a:lnTo>
                      <a:pt x="99" y="27"/>
                    </a:lnTo>
                    <a:lnTo>
                      <a:pt x="87" y="27"/>
                    </a:lnTo>
                    <a:lnTo>
                      <a:pt x="78" y="28"/>
                    </a:lnTo>
                    <a:lnTo>
                      <a:pt x="66" y="28"/>
                    </a:lnTo>
                    <a:lnTo>
                      <a:pt x="57" y="30"/>
                    </a:lnTo>
                    <a:lnTo>
                      <a:pt x="45" y="30"/>
                    </a:lnTo>
                    <a:lnTo>
                      <a:pt x="34" y="32"/>
                    </a:lnTo>
                    <a:lnTo>
                      <a:pt x="23" y="32"/>
                    </a:lnTo>
                    <a:lnTo>
                      <a:pt x="11" y="34"/>
                    </a:lnTo>
                    <a:lnTo>
                      <a:pt x="0" y="34"/>
                    </a:lnTo>
                    <a:lnTo>
                      <a:pt x="0" y="42"/>
                    </a:lnTo>
                    <a:lnTo>
                      <a:pt x="13" y="40"/>
                    </a:lnTo>
                    <a:lnTo>
                      <a:pt x="25" y="40"/>
                    </a:lnTo>
                    <a:lnTo>
                      <a:pt x="36" y="40"/>
                    </a:lnTo>
                    <a:lnTo>
                      <a:pt x="47" y="38"/>
                    </a:lnTo>
                    <a:lnTo>
                      <a:pt x="59" y="38"/>
                    </a:lnTo>
                    <a:lnTo>
                      <a:pt x="68" y="36"/>
                    </a:lnTo>
                    <a:lnTo>
                      <a:pt x="80" y="36"/>
                    </a:lnTo>
                    <a:lnTo>
                      <a:pt x="91" y="34"/>
                    </a:lnTo>
                    <a:lnTo>
                      <a:pt x="100" y="32"/>
                    </a:lnTo>
                    <a:lnTo>
                      <a:pt x="110" y="32"/>
                    </a:lnTo>
                    <a:lnTo>
                      <a:pt x="119" y="30"/>
                    </a:lnTo>
                    <a:lnTo>
                      <a:pt x="129" y="28"/>
                    </a:lnTo>
                    <a:lnTo>
                      <a:pt x="138" y="28"/>
                    </a:lnTo>
                    <a:lnTo>
                      <a:pt x="150" y="27"/>
                    </a:lnTo>
                    <a:lnTo>
                      <a:pt x="159" y="25"/>
                    </a:lnTo>
                    <a:lnTo>
                      <a:pt x="169" y="25"/>
                    </a:lnTo>
                    <a:lnTo>
                      <a:pt x="176" y="23"/>
                    </a:lnTo>
                    <a:lnTo>
                      <a:pt x="186" y="21"/>
                    </a:lnTo>
                    <a:lnTo>
                      <a:pt x="195" y="21"/>
                    </a:lnTo>
                    <a:lnTo>
                      <a:pt x="205" y="19"/>
                    </a:lnTo>
                    <a:lnTo>
                      <a:pt x="212" y="17"/>
                    </a:lnTo>
                    <a:lnTo>
                      <a:pt x="222" y="17"/>
                    </a:lnTo>
                    <a:lnTo>
                      <a:pt x="231" y="15"/>
                    </a:lnTo>
                    <a:lnTo>
                      <a:pt x="241" y="13"/>
                    </a:lnTo>
                    <a:lnTo>
                      <a:pt x="250" y="13"/>
                    </a:lnTo>
                    <a:lnTo>
                      <a:pt x="260" y="11"/>
                    </a:lnTo>
                    <a:lnTo>
                      <a:pt x="269" y="11"/>
                    </a:lnTo>
                    <a:lnTo>
                      <a:pt x="279" y="9"/>
                    </a:lnTo>
                    <a:lnTo>
                      <a:pt x="288" y="9"/>
                    </a:lnTo>
                    <a:lnTo>
                      <a:pt x="298" y="8"/>
                    </a:lnTo>
                    <a:lnTo>
                      <a:pt x="307" y="8"/>
                    </a:lnTo>
                    <a:lnTo>
                      <a:pt x="319" y="6"/>
                    </a:lnTo>
                    <a:lnTo>
                      <a:pt x="317" y="0"/>
                    </a:lnTo>
                    <a:close/>
                  </a:path>
                </a:pathLst>
              </a:custGeom>
              <a:solidFill>
                <a:srgbClr val="063DE8"/>
              </a:solidFill>
              <a:ln w="9525">
                <a:noFill/>
                <a:round/>
                <a:headEnd/>
                <a:tailEnd/>
              </a:ln>
            </p:spPr>
            <p:txBody>
              <a:bodyPr/>
              <a:lstStyle/>
              <a:p>
                <a:endParaRPr lang="pt-BR"/>
              </a:p>
            </p:txBody>
          </p:sp>
          <p:sp>
            <p:nvSpPr>
              <p:cNvPr id="21966" name="Freeform 900"/>
              <p:cNvSpPr>
                <a:spLocks/>
              </p:cNvSpPr>
              <p:nvPr/>
            </p:nvSpPr>
            <p:spPr bwMode="auto">
              <a:xfrm>
                <a:off x="4027" y="1577"/>
                <a:ext cx="304" cy="214"/>
              </a:xfrm>
              <a:custGeom>
                <a:avLst/>
                <a:gdLst>
                  <a:gd name="T0" fmla="*/ 0 w 304"/>
                  <a:gd name="T1" fmla="*/ 4 h 214"/>
                  <a:gd name="T2" fmla="*/ 14 w 304"/>
                  <a:gd name="T3" fmla="*/ 11 h 214"/>
                  <a:gd name="T4" fmla="*/ 33 w 304"/>
                  <a:gd name="T5" fmla="*/ 19 h 214"/>
                  <a:gd name="T6" fmla="*/ 55 w 304"/>
                  <a:gd name="T7" fmla="*/ 28 h 214"/>
                  <a:gd name="T8" fmla="*/ 80 w 304"/>
                  <a:gd name="T9" fmla="*/ 40 h 214"/>
                  <a:gd name="T10" fmla="*/ 107 w 304"/>
                  <a:gd name="T11" fmla="*/ 51 h 214"/>
                  <a:gd name="T12" fmla="*/ 133 w 304"/>
                  <a:gd name="T13" fmla="*/ 64 h 214"/>
                  <a:gd name="T14" fmla="*/ 160 w 304"/>
                  <a:gd name="T15" fmla="*/ 78 h 214"/>
                  <a:gd name="T16" fmla="*/ 186 w 304"/>
                  <a:gd name="T17" fmla="*/ 93 h 214"/>
                  <a:gd name="T18" fmla="*/ 213 w 304"/>
                  <a:gd name="T19" fmla="*/ 108 h 214"/>
                  <a:gd name="T20" fmla="*/ 236 w 304"/>
                  <a:gd name="T21" fmla="*/ 123 h 214"/>
                  <a:gd name="T22" fmla="*/ 256 w 304"/>
                  <a:gd name="T23" fmla="*/ 138 h 214"/>
                  <a:gd name="T24" fmla="*/ 274 w 304"/>
                  <a:gd name="T25" fmla="*/ 154 h 214"/>
                  <a:gd name="T26" fmla="*/ 287 w 304"/>
                  <a:gd name="T27" fmla="*/ 169 h 214"/>
                  <a:gd name="T28" fmla="*/ 294 w 304"/>
                  <a:gd name="T29" fmla="*/ 184 h 214"/>
                  <a:gd name="T30" fmla="*/ 298 w 304"/>
                  <a:gd name="T31" fmla="*/ 199 h 214"/>
                  <a:gd name="T32" fmla="*/ 294 w 304"/>
                  <a:gd name="T33" fmla="*/ 212 h 214"/>
                  <a:gd name="T34" fmla="*/ 304 w 304"/>
                  <a:gd name="T35" fmla="*/ 207 h 214"/>
                  <a:gd name="T36" fmla="*/ 304 w 304"/>
                  <a:gd name="T37" fmla="*/ 192 h 214"/>
                  <a:gd name="T38" fmla="*/ 298 w 304"/>
                  <a:gd name="T39" fmla="*/ 176 h 214"/>
                  <a:gd name="T40" fmla="*/ 287 w 304"/>
                  <a:gd name="T41" fmla="*/ 159 h 214"/>
                  <a:gd name="T42" fmla="*/ 272 w 304"/>
                  <a:gd name="T43" fmla="*/ 144 h 214"/>
                  <a:gd name="T44" fmla="*/ 253 w 304"/>
                  <a:gd name="T45" fmla="*/ 127 h 214"/>
                  <a:gd name="T46" fmla="*/ 230 w 304"/>
                  <a:gd name="T47" fmla="*/ 112 h 214"/>
                  <a:gd name="T48" fmla="*/ 205 w 304"/>
                  <a:gd name="T49" fmla="*/ 97 h 214"/>
                  <a:gd name="T50" fmla="*/ 179 w 304"/>
                  <a:gd name="T51" fmla="*/ 82 h 214"/>
                  <a:gd name="T52" fmla="*/ 150 w 304"/>
                  <a:gd name="T53" fmla="*/ 68 h 214"/>
                  <a:gd name="T54" fmla="*/ 124 w 304"/>
                  <a:gd name="T55" fmla="*/ 53 h 214"/>
                  <a:gd name="T56" fmla="*/ 97 w 304"/>
                  <a:gd name="T57" fmla="*/ 42 h 214"/>
                  <a:gd name="T58" fmla="*/ 72 w 304"/>
                  <a:gd name="T59" fmla="*/ 30 h 214"/>
                  <a:gd name="T60" fmla="*/ 48 w 304"/>
                  <a:gd name="T61" fmla="*/ 19 h 214"/>
                  <a:gd name="T62" fmla="*/ 29 w 304"/>
                  <a:gd name="T63" fmla="*/ 11 h 214"/>
                  <a:gd name="T64" fmla="*/ 12 w 304"/>
                  <a:gd name="T65" fmla="*/ 4 h 214"/>
                  <a:gd name="T66" fmla="*/ 0 w 304"/>
                  <a:gd name="T67" fmla="*/ 4 h 21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04"/>
                  <a:gd name="T103" fmla="*/ 0 h 214"/>
                  <a:gd name="T104" fmla="*/ 304 w 304"/>
                  <a:gd name="T105" fmla="*/ 214 h 21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04" h="214">
                    <a:moveTo>
                      <a:pt x="0" y="4"/>
                    </a:moveTo>
                    <a:lnTo>
                      <a:pt x="0" y="4"/>
                    </a:lnTo>
                    <a:lnTo>
                      <a:pt x="6" y="8"/>
                    </a:lnTo>
                    <a:lnTo>
                      <a:pt x="14" y="11"/>
                    </a:lnTo>
                    <a:lnTo>
                      <a:pt x="23" y="15"/>
                    </a:lnTo>
                    <a:lnTo>
                      <a:pt x="33" y="19"/>
                    </a:lnTo>
                    <a:lnTo>
                      <a:pt x="44" y="23"/>
                    </a:lnTo>
                    <a:lnTo>
                      <a:pt x="55" y="28"/>
                    </a:lnTo>
                    <a:lnTo>
                      <a:pt x="67" y="34"/>
                    </a:lnTo>
                    <a:lnTo>
                      <a:pt x="80" y="40"/>
                    </a:lnTo>
                    <a:lnTo>
                      <a:pt x="93" y="45"/>
                    </a:lnTo>
                    <a:lnTo>
                      <a:pt x="107" y="51"/>
                    </a:lnTo>
                    <a:lnTo>
                      <a:pt x="120" y="57"/>
                    </a:lnTo>
                    <a:lnTo>
                      <a:pt x="133" y="64"/>
                    </a:lnTo>
                    <a:lnTo>
                      <a:pt x="146" y="72"/>
                    </a:lnTo>
                    <a:lnTo>
                      <a:pt x="160" y="78"/>
                    </a:lnTo>
                    <a:lnTo>
                      <a:pt x="173" y="85"/>
                    </a:lnTo>
                    <a:lnTo>
                      <a:pt x="186" y="93"/>
                    </a:lnTo>
                    <a:lnTo>
                      <a:pt x="200" y="101"/>
                    </a:lnTo>
                    <a:lnTo>
                      <a:pt x="213" y="108"/>
                    </a:lnTo>
                    <a:lnTo>
                      <a:pt x="224" y="116"/>
                    </a:lnTo>
                    <a:lnTo>
                      <a:pt x="236" y="123"/>
                    </a:lnTo>
                    <a:lnTo>
                      <a:pt x="247" y="131"/>
                    </a:lnTo>
                    <a:lnTo>
                      <a:pt x="256" y="138"/>
                    </a:lnTo>
                    <a:lnTo>
                      <a:pt x="266" y="146"/>
                    </a:lnTo>
                    <a:lnTo>
                      <a:pt x="274" y="154"/>
                    </a:lnTo>
                    <a:lnTo>
                      <a:pt x="281" y="161"/>
                    </a:lnTo>
                    <a:lnTo>
                      <a:pt x="287" y="169"/>
                    </a:lnTo>
                    <a:lnTo>
                      <a:pt x="293" y="176"/>
                    </a:lnTo>
                    <a:lnTo>
                      <a:pt x="294" y="184"/>
                    </a:lnTo>
                    <a:lnTo>
                      <a:pt x="296" y="192"/>
                    </a:lnTo>
                    <a:lnTo>
                      <a:pt x="298" y="199"/>
                    </a:lnTo>
                    <a:lnTo>
                      <a:pt x="296" y="207"/>
                    </a:lnTo>
                    <a:lnTo>
                      <a:pt x="294" y="212"/>
                    </a:lnTo>
                    <a:lnTo>
                      <a:pt x="300" y="214"/>
                    </a:lnTo>
                    <a:lnTo>
                      <a:pt x="304" y="207"/>
                    </a:lnTo>
                    <a:lnTo>
                      <a:pt x="304" y="199"/>
                    </a:lnTo>
                    <a:lnTo>
                      <a:pt x="304" y="192"/>
                    </a:lnTo>
                    <a:lnTo>
                      <a:pt x="302" y="184"/>
                    </a:lnTo>
                    <a:lnTo>
                      <a:pt x="298" y="176"/>
                    </a:lnTo>
                    <a:lnTo>
                      <a:pt x="294" y="169"/>
                    </a:lnTo>
                    <a:lnTo>
                      <a:pt x="287" y="159"/>
                    </a:lnTo>
                    <a:lnTo>
                      <a:pt x="279" y="152"/>
                    </a:lnTo>
                    <a:lnTo>
                      <a:pt x="272" y="144"/>
                    </a:lnTo>
                    <a:lnTo>
                      <a:pt x="262" y="137"/>
                    </a:lnTo>
                    <a:lnTo>
                      <a:pt x="253" y="127"/>
                    </a:lnTo>
                    <a:lnTo>
                      <a:pt x="241" y="119"/>
                    </a:lnTo>
                    <a:lnTo>
                      <a:pt x="230" y="112"/>
                    </a:lnTo>
                    <a:lnTo>
                      <a:pt x="219" y="104"/>
                    </a:lnTo>
                    <a:lnTo>
                      <a:pt x="205" y="97"/>
                    </a:lnTo>
                    <a:lnTo>
                      <a:pt x="192" y="89"/>
                    </a:lnTo>
                    <a:lnTo>
                      <a:pt x="179" y="82"/>
                    </a:lnTo>
                    <a:lnTo>
                      <a:pt x="163" y="74"/>
                    </a:lnTo>
                    <a:lnTo>
                      <a:pt x="150" y="68"/>
                    </a:lnTo>
                    <a:lnTo>
                      <a:pt x="137" y="61"/>
                    </a:lnTo>
                    <a:lnTo>
                      <a:pt x="124" y="53"/>
                    </a:lnTo>
                    <a:lnTo>
                      <a:pt x="110" y="47"/>
                    </a:lnTo>
                    <a:lnTo>
                      <a:pt x="97" y="42"/>
                    </a:lnTo>
                    <a:lnTo>
                      <a:pt x="84" y="36"/>
                    </a:lnTo>
                    <a:lnTo>
                      <a:pt x="72" y="30"/>
                    </a:lnTo>
                    <a:lnTo>
                      <a:pt x="59" y="25"/>
                    </a:lnTo>
                    <a:lnTo>
                      <a:pt x="48" y="19"/>
                    </a:lnTo>
                    <a:lnTo>
                      <a:pt x="38" y="15"/>
                    </a:lnTo>
                    <a:lnTo>
                      <a:pt x="29" y="11"/>
                    </a:lnTo>
                    <a:lnTo>
                      <a:pt x="19" y="8"/>
                    </a:lnTo>
                    <a:lnTo>
                      <a:pt x="12" y="4"/>
                    </a:lnTo>
                    <a:lnTo>
                      <a:pt x="4" y="0"/>
                    </a:lnTo>
                    <a:lnTo>
                      <a:pt x="0" y="4"/>
                    </a:lnTo>
                    <a:close/>
                  </a:path>
                </a:pathLst>
              </a:custGeom>
              <a:solidFill>
                <a:srgbClr val="063DE8"/>
              </a:solidFill>
              <a:ln w="9525">
                <a:noFill/>
                <a:round/>
                <a:headEnd/>
                <a:tailEnd/>
              </a:ln>
            </p:spPr>
            <p:txBody>
              <a:bodyPr/>
              <a:lstStyle/>
              <a:p>
                <a:endParaRPr lang="pt-BR"/>
              </a:p>
            </p:txBody>
          </p:sp>
          <p:sp>
            <p:nvSpPr>
              <p:cNvPr id="21967" name="Freeform 901"/>
              <p:cNvSpPr>
                <a:spLocks/>
              </p:cNvSpPr>
              <p:nvPr/>
            </p:nvSpPr>
            <p:spPr bwMode="auto">
              <a:xfrm>
                <a:off x="3568" y="1547"/>
                <a:ext cx="463" cy="74"/>
              </a:xfrm>
              <a:custGeom>
                <a:avLst/>
                <a:gdLst>
                  <a:gd name="T0" fmla="*/ 19 w 463"/>
                  <a:gd name="T1" fmla="*/ 64 h 74"/>
                  <a:gd name="T2" fmla="*/ 44 w 463"/>
                  <a:gd name="T3" fmla="*/ 47 h 74"/>
                  <a:gd name="T4" fmla="*/ 72 w 463"/>
                  <a:gd name="T5" fmla="*/ 34 h 74"/>
                  <a:gd name="T6" fmla="*/ 104 w 463"/>
                  <a:gd name="T7" fmla="*/ 22 h 74"/>
                  <a:gd name="T8" fmla="*/ 137 w 463"/>
                  <a:gd name="T9" fmla="*/ 15 h 74"/>
                  <a:gd name="T10" fmla="*/ 171 w 463"/>
                  <a:gd name="T11" fmla="*/ 9 h 74"/>
                  <a:gd name="T12" fmla="*/ 205 w 463"/>
                  <a:gd name="T13" fmla="*/ 7 h 74"/>
                  <a:gd name="T14" fmla="*/ 241 w 463"/>
                  <a:gd name="T15" fmla="*/ 5 h 74"/>
                  <a:gd name="T16" fmla="*/ 275 w 463"/>
                  <a:gd name="T17" fmla="*/ 5 h 74"/>
                  <a:gd name="T18" fmla="*/ 309 w 463"/>
                  <a:gd name="T19" fmla="*/ 7 h 74"/>
                  <a:gd name="T20" fmla="*/ 340 w 463"/>
                  <a:gd name="T21" fmla="*/ 11 h 74"/>
                  <a:gd name="T22" fmla="*/ 370 w 463"/>
                  <a:gd name="T23" fmla="*/ 13 h 74"/>
                  <a:gd name="T24" fmla="*/ 397 w 463"/>
                  <a:gd name="T25" fmla="*/ 19 h 74"/>
                  <a:gd name="T26" fmla="*/ 419 w 463"/>
                  <a:gd name="T27" fmla="*/ 22 h 74"/>
                  <a:gd name="T28" fmla="*/ 440 w 463"/>
                  <a:gd name="T29" fmla="*/ 28 h 74"/>
                  <a:gd name="T30" fmla="*/ 454 w 463"/>
                  <a:gd name="T31" fmla="*/ 32 h 74"/>
                  <a:gd name="T32" fmla="*/ 463 w 463"/>
                  <a:gd name="T33" fmla="*/ 30 h 74"/>
                  <a:gd name="T34" fmla="*/ 452 w 463"/>
                  <a:gd name="T35" fmla="*/ 26 h 74"/>
                  <a:gd name="T36" fmla="*/ 433 w 463"/>
                  <a:gd name="T37" fmla="*/ 20 h 74"/>
                  <a:gd name="T38" fmla="*/ 412 w 463"/>
                  <a:gd name="T39" fmla="*/ 17 h 74"/>
                  <a:gd name="T40" fmla="*/ 385 w 463"/>
                  <a:gd name="T41" fmla="*/ 11 h 74"/>
                  <a:gd name="T42" fmla="*/ 357 w 463"/>
                  <a:gd name="T43" fmla="*/ 7 h 74"/>
                  <a:gd name="T44" fmla="*/ 326 w 463"/>
                  <a:gd name="T45" fmla="*/ 3 h 74"/>
                  <a:gd name="T46" fmla="*/ 292 w 463"/>
                  <a:gd name="T47" fmla="*/ 1 h 74"/>
                  <a:gd name="T48" fmla="*/ 258 w 463"/>
                  <a:gd name="T49" fmla="*/ 0 h 74"/>
                  <a:gd name="T50" fmla="*/ 222 w 463"/>
                  <a:gd name="T51" fmla="*/ 1 h 74"/>
                  <a:gd name="T52" fmla="*/ 188 w 463"/>
                  <a:gd name="T53" fmla="*/ 3 h 74"/>
                  <a:gd name="T54" fmla="*/ 152 w 463"/>
                  <a:gd name="T55" fmla="*/ 7 h 74"/>
                  <a:gd name="T56" fmla="*/ 118 w 463"/>
                  <a:gd name="T57" fmla="*/ 15 h 74"/>
                  <a:gd name="T58" fmla="*/ 83 w 463"/>
                  <a:gd name="T59" fmla="*/ 24 h 74"/>
                  <a:gd name="T60" fmla="*/ 53 w 463"/>
                  <a:gd name="T61" fmla="*/ 36 h 74"/>
                  <a:gd name="T62" fmla="*/ 25 w 463"/>
                  <a:gd name="T63" fmla="*/ 53 h 74"/>
                  <a:gd name="T64" fmla="*/ 0 w 463"/>
                  <a:gd name="T65" fmla="*/ 72 h 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63"/>
                  <a:gd name="T100" fmla="*/ 0 h 74"/>
                  <a:gd name="T101" fmla="*/ 463 w 463"/>
                  <a:gd name="T102" fmla="*/ 74 h 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63" h="74">
                    <a:moveTo>
                      <a:pt x="8" y="74"/>
                    </a:moveTo>
                    <a:lnTo>
                      <a:pt x="19" y="64"/>
                    </a:lnTo>
                    <a:lnTo>
                      <a:pt x="30" y="55"/>
                    </a:lnTo>
                    <a:lnTo>
                      <a:pt x="44" y="47"/>
                    </a:lnTo>
                    <a:lnTo>
                      <a:pt x="59" y="39"/>
                    </a:lnTo>
                    <a:lnTo>
                      <a:pt x="72" y="34"/>
                    </a:lnTo>
                    <a:lnTo>
                      <a:pt x="87" y="28"/>
                    </a:lnTo>
                    <a:lnTo>
                      <a:pt x="104" y="22"/>
                    </a:lnTo>
                    <a:lnTo>
                      <a:pt x="120" y="19"/>
                    </a:lnTo>
                    <a:lnTo>
                      <a:pt x="137" y="15"/>
                    </a:lnTo>
                    <a:lnTo>
                      <a:pt x="154" y="13"/>
                    </a:lnTo>
                    <a:lnTo>
                      <a:pt x="171" y="9"/>
                    </a:lnTo>
                    <a:lnTo>
                      <a:pt x="188" y="7"/>
                    </a:lnTo>
                    <a:lnTo>
                      <a:pt x="205" y="7"/>
                    </a:lnTo>
                    <a:lnTo>
                      <a:pt x="224" y="5"/>
                    </a:lnTo>
                    <a:lnTo>
                      <a:pt x="241" y="5"/>
                    </a:lnTo>
                    <a:lnTo>
                      <a:pt x="258" y="5"/>
                    </a:lnTo>
                    <a:lnTo>
                      <a:pt x="275" y="5"/>
                    </a:lnTo>
                    <a:lnTo>
                      <a:pt x="292" y="5"/>
                    </a:lnTo>
                    <a:lnTo>
                      <a:pt x="309" y="7"/>
                    </a:lnTo>
                    <a:lnTo>
                      <a:pt x="325" y="9"/>
                    </a:lnTo>
                    <a:lnTo>
                      <a:pt x="340" y="11"/>
                    </a:lnTo>
                    <a:lnTo>
                      <a:pt x="355" y="13"/>
                    </a:lnTo>
                    <a:lnTo>
                      <a:pt x="370" y="13"/>
                    </a:lnTo>
                    <a:lnTo>
                      <a:pt x="383" y="17"/>
                    </a:lnTo>
                    <a:lnTo>
                      <a:pt x="397" y="19"/>
                    </a:lnTo>
                    <a:lnTo>
                      <a:pt x="408" y="20"/>
                    </a:lnTo>
                    <a:lnTo>
                      <a:pt x="419" y="22"/>
                    </a:lnTo>
                    <a:lnTo>
                      <a:pt x="431" y="26"/>
                    </a:lnTo>
                    <a:lnTo>
                      <a:pt x="440" y="28"/>
                    </a:lnTo>
                    <a:lnTo>
                      <a:pt x="446" y="30"/>
                    </a:lnTo>
                    <a:lnTo>
                      <a:pt x="454" y="32"/>
                    </a:lnTo>
                    <a:lnTo>
                      <a:pt x="459" y="34"/>
                    </a:lnTo>
                    <a:lnTo>
                      <a:pt x="463" y="30"/>
                    </a:lnTo>
                    <a:lnTo>
                      <a:pt x="457" y="28"/>
                    </a:lnTo>
                    <a:lnTo>
                      <a:pt x="452" y="26"/>
                    </a:lnTo>
                    <a:lnTo>
                      <a:pt x="442" y="24"/>
                    </a:lnTo>
                    <a:lnTo>
                      <a:pt x="433" y="20"/>
                    </a:lnTo>
                    <a:lnTo>
                      <a:pt x="423" y="19"/>
                    </a:lnTo>
                    <a:lnTo>
                      <a:pt x="412" y="17"/>
                    </a:lnTo>
                    <a:lnTo>
                      <a:pt x="399" y="13"/>
                    </a:lnTo>
                    <a:lnTo>
                      <a:pt x="385" y="11"/>
                    </a:lnTo>
                    <a:lnTo>
                      <a:pt x="372" y="9"/>
                    </a:lnTo>
                    <a:lnTo>
                      <a:pt x="357" y="7"/>
                    </a:lnTo>
                    <a:lnTo>
                      <a:pt x="342" y="5"/>
                    </a:lnTo>
                    <a:lnTo>
                      <a:pt x="326" y="3"/>
                    </a:lnTo>
                    <a:lnTo>
                      <a:pt x="309" y="3"/>
                    </a:lnTo>
                    <a:lnTo>
                      <a:pt x="292" y="1"/>
                    </a:lnTo>
                    <a:lnTo>
                      <a:pt x="275" y="1"/>
                    </a:lnTo>
                    <a:lnTo>
                      <a:pt x="258" y="0"/>
                    </a:lnTo>
                    <a:lnTo>
                      <a:pt x="241" y="0"/>
                    </a:lnTo>
                    <a:lnTo>
                      <a:pt x="222" y="1"/>
                    </a:lnTo>
                    <a:lnTo>
                      <a:pt x="205" y="1"/>
                    </a:lnTo>
                    <a:lnTo>
                      <a:pt x="188" y="3"/>
                    </a:lnTo>
                    <a:lnTo>
                      <a:pt x="169" y="5"/>
                    </a:lnTo>
                    <a:lnTo>
                      <a:pt x="152" y="7"/>
                    </a:lnTo>
                    <a:lnTo>
                      <a:pt x="135" y="11"/>
                    </a:lnTo>
                    <a:lnTo>
                      <a:pt x="118" y="15"/>
                    </a:lnTo>
                    <a:lnTo>
                      <a:pt x="101" y="19"/>
                    </a:lnTo>
                    <a:lnTo>
                      <a:pt x="83" y="24"/>
                    </a:lnTo>
                    <a:lnTo>
                      <a:pt x="68" y="30"/>
                    </a:lnTo>
                    <a:lnTo>
                      <a:pt x="53" y="36"/>
                    </a:lnTo>
                    <a:lnTo>
                      <a:pt x="38" y="43"/>
                    </a:lnTo>
                    <a:lnTo>
                      <a:pt x="25" y="53"/>
                    </a:lnTo>
                    <a:lnTo>
                      <a:pt x="13" y="60"/>
                    </a:lnTo>
                    <a:lnTo>
                      <a:pt x="0" y="72"/>
                    </a:lnTo>
                    <a:lnTo>
                      <a:pt x="8" y="74"/>
                    </a:lnTo>
                    <a:close/>
                  </a:path>
                </a:pathLst>
              </a:custGeom>
              <a:solidFill>
                <a:srgbClr val="063DE8"/>
              </a:solidFill>
              <a:ln w="9525">
                <a:noFill/>
                <a:round/>
                <a:headEnd/>
                <a:tailEnd/>
              </a:ln>
            </p:spPr>
            <p:txBody>
              <a:bodyPr/>
              <a:lstStyle/>
              <a:p>
                <a:endParaRPr lang="pt-BR"/>
              </a:p>
            </p:txBody>
          </p:sp>
          <p:sp>
            <p:nvSpPr>
              <p:cNvPr id="21968" name="Freeform 902"/>
              <p:cNvSpPr>
                <a:spLocks/>
              </p:cNvSpPr>
              <p:nvPr/>
            </p:nvSpPr>
            <p:spPr bwMode="auto">
              <a:xfrm>
                <a:off x="3557" y="1598"/>
                <a:ext cx="49" cy="34"/>
              </a:xfrm>
              <a:custGeom>
                <a:avLst/>
                <a:gdLst>
                  <a:gd name="T0" fmla="*/ 0 w 49"/>
                  <a:gd name="T1" fmla="*/ 34 h 34"/>
                  <a:gd name="T2" fmla="*/ 49 w 49"/>
                  <a:gd name="T3" fmla="*/ 15 h 34"/>
                  <a:gd name="T4" fmla="*/ 47 w 49"/>
                  <a:gd name="T5" fmla="*/ 15 h 34"/>
                  <a:gd name="T6" fmla="*/ 45 w 49"/>
                  <a:gd name="T7" fmla="*/ 15 h 34"/>
                  <a:gd name="T8" fmla="*/ 43 w 49"/>
                  <a:gd name="T9" fmla="*/ 15 h 34"/>
                  <a:gd name="T10" fmla="*/ 41 w 49"/>
                  <a:gd name="T11" fmla="*/ 15 h 34"/>
                  <a:gd name="T12" fmla="*/ 41 w 49"/>
                  <a:gd name="T13" fmla="*/ 15 h 34"/>
                  <a:gd name="T14" fmla="*/ 39 w 49"/>
                  <a:gd name="T15" fmla="*/ 15 h 34"/>
                  <a:gd name="T16" fmla="*/ 38 w 49"/>
                  <a:gd name="T17" fmla="*/ 15 h 34"/>
                  <a:gd name="T18" fmla="*/ 38 w 49"/>
                  <a:gd name="T19" fmla="*/ 13 h 34"/>
                  <a:gd name="T20" fmla="*/ 36 w 49"/>
                  <a:gd name="T21" fmla="*/ 13 h 34"/>
                  <a:gd name="T22" fmla="*/ 34 w 49"/>
                  <a:gd name="T23" fmla="*/ 13 h 34"/>
                  <a:gd name="T24" fmla="*/ 32 w 49"/>
                  <a:gd name="T25" fmla="*/ 13 h 34"/>
                  <a:gd name="T26" fmla="*/ 32 w 49"/>
                  <a:gd name="T27" fmla="*/ 13 h 34"/>
                  <a:gd name="T28" fmla="*/ 30 w 49"/>
                  <a:gd name="T29" fmla="*/ 11 h 34"/>
                  <a:gd name="T30" fmla="*/ 28 w 49"/>
                  <a:gd name="T31" fmla="*/ 11 h 34"/>
                  <a:gd name="T32" fmla="*/ 28 w 49"/>
                  <a:gd name="T33" fmla="*/ 11 h 34"/>
                  <a:gd name="T34" fmla="*/ 26 w 49"/>
                  <a:gd name="T35" fmla="*/ 11 h 34"/>
                  <a:gd name="T36" fmla="*/ 26 w 49"/>
                  <a:gd name="T37" fmla="*/ 9 h 34"/>
                  <a:gd name="T38" fmla="*/ 24 w 49"/>
                  <a:gd name="T39" fmla="*/ 9 h 34"/>
                  <a:gd name="T40" fmla="*/ 22 w 49"/>
                  <a:gd name="T41" fmla="*/ 9 h 34"/>
                  <a:gd name="T42" fmla="*/ 22 w 49"/>
                  <a:gd name="T43" fmla="*/ 9 h 34"/>
                  <a:gd name="T44" fmla="*/ 20 w 49"/>
                  <a:gd name="T45" fmla="*/ 7 h 34"/>
                  <a:gd name="T46" fmla="*/ 20 w 49"/>
                  <a:gd name="T47" fmla="*/ 7 h 34"/>
                  <a:gd name="T48" fmla="*/ 19 w 49"/>
                  <a:gd name="T49" fmla="*/ 7 h 34"/>
                  <a:gd name="T50" fmla="*/ 19 w 49"/>
                  <a:gd name="T51" fmla="*/ 5 h 34"/>
                  <a:gd name="T52" fmla="*/ 17 w 49"/>
                  <a:gd name="T53" fmla="*/ 5 h 34"/>
                  <a:gd name="T54" fmla="*/ 17 w 49"/>
                  <a:gd name="T55" fmla="*/ 5 h 34"/>
                  <a:gd name="T56" fmla="*/ 15 w 49"/>
                  <a:gd name="T57" fmla="*/ 4 h 34"/>
                  <a:gd name="T58" fmla="*/ 15 w 49"/>
                  <a:gd name="T59" fmla="*/ 4 h 34"/>
                  <a:gd name="T60" fmla="*/ 13 w 49"/>
                  <a:gd name="T61" fmla="*/ 2 h 34"/>
                  <a:gd name="T62" fmla="*/ 13 w 49"/>
                  <a:gd name="T63" fmla="*/ 2 h 34"/>
                  <a:gd name="T64" fmla="*/ 11 w 49"/>
                  <a:gd name="T65" fmla="*/ 0 h 34"/>
                  <a:gd name="T66" fmla="*/ 11 w 49"/>
                  <a:gd name="T67" fmla="*/ 0 h 34"/>
                  <a:gd name="T68" fmla="*/ 0 w 49"/>
                  <a:gd name="T69" fmla="*/ 34 h 3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9"/>
                  <a:gd name="T106" fmla="*/ 0 h 34"/>
                  <a:gd name="T107" fmla="*/ 49 w 49"/>
                  <a:gd name="T108" fmla="*/ 34 h 3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9" h="34">
                    <a:moveTo>
                      <a:pt x="0" y="34"/>
                    </a:moveTo>
                    <a:lnTo>
                      <a:pt x="49" y="15"/>
                    </a:lnTo>
                    <a:lnTo>
                      <a:pt x="47" y="15"/>
                    </a:lnTo>
                    <a:lnTo>
                      <a:pt x="45" y="15"/>
                    </a:lnTo>
                    <a:lnTo>
                      <a:pt x="43" y="15"/>
                    </a:lnTo>
                    <a:lnTo>
                      <a:pt x="41" y="15"/>
                    </a:lnTo>
                    <a:lnTo>
                      <a:pt x="39" y="15"/>
                    </a:lnTo>
                    <a:lnTo>
                      <a:pt x="38" y="15"/>
                    </a:lnTo>
                    <a:lnTo>
                      <a:pt x="38" y="13"/>
                    </a:lnTo>
                    <a:lnTo>
                      <a:pt x="36" y="13"/>
                    </a:lnTo>
                    <a:lnTo>
                      <a:pt x="34" y="13"/>
                    </a:lnTo>
                    <a:lnTo>
                      <a:pt x="32" y="13"/>
                    </a:lnTo>
                    <a:lnTo>
                      <a:pt x="30" y="11"/>
                    </a:lnTo>
                    <a:lnTo>
                      <a:pt x="28" y="11"/>
                    </a:lnTo>
                    <a:lnTo>
                      <a:pt x="26" y="11"/>
                    </a:lnTo>
                    <a:lnTo>
                      <a:pt x="26" y="9"/>
                    </a:lnTo>
                    <a:lnTo>
                      <a:pt x="24" y="9"/>
                    </a:lnTo>
                    <a:lnTo>
                      <a:pt x="22" y="9"/>
                    </a:lnTo>
                    <a:lnTo>
                      <a:pt x="20" y="7"/>
                    </a:lnTo>
                    <a:lnTo>
                      <a:pt x="19" y="7"/>
                    </a:lnTo>
                    <a:lnTo>
                      <a:pt x="19" y="5"/>
                    </a:lnTo>
                    <a:lnTo>
                      <a:pt x="17" y="5"/>
                    </a:lnTo>
                    <a:lnTo>
                      <a:pt x="15" y="4"/>
                    </a:lnTo>
                    <a:lnTo>
                      <a:pt x="13" y="2"/>
                    </a:lnTo>
                    <a:lnTo>
                      <a:pt x="11" y="0"/>
                    </a:lnTo>
                    <a:lnTo>
                      <a:pt x="0" y="34"/>
                    </a:lnTo>
                    <a:close/>
                  </a:path>
                </a:pathLst>
              </a:custGeom>
              <a:solidFill>
                <a:srgbClr val="063DE8"/>
              </a:solidFill>
              <a:ln w="9525">
                <a:noFill/>
                <a:round/>
                <a:headEnd/>
                <a:tailEnd/>
              </a:ln>
            </p:spPr>
            <p:txBody>
              <a:bodyPr/>
              <a:lstStyle/>
              <a:p>
                <a:endParaRPr lang="pt-BR"/>
              </a:p>
            </p:txBody>
          </p:sp>
          <p:sp>
            <p:nvSpPr>
              <p:cNvPr id="21969" name="Freeform 903"/>
              <p:cNvSpPr>
                <a:spLocks/>
              </p:cNvSpPr>
              <p:nvPr/>
            </p:nvSpPr>
            <p:spPr bwMode="auto">
              <a:xfrm>
                <a:off x="4016" y="1524"/>
                <a:ext cx="62" cy="76"/>
              </a:xfrm>
              <a:custGeom>
                <a:avLst/>
                <a:gdLst>
                  <a:gd name="T0" fmla="*/ 0 w 62"/>
                  <a:gd name="T1" fmla="*/ 0 h 76"/>
                  <a:gd name="T2" fmla="*/ 0 w 62"/>
                  <a:gd name="T3" fmla="*/ 0 h 76"/>
                  <a:gd name="T4" fmla="*/ 2 w 62"/>
                  <a:gd name="T5" fmla="*/ 5 h 76"/>
                  <a:gd name="T6" fmla="*/ 4 w 62"/>
                  <a:gd name="T7" fmla="*/ 11 h 76"/>
                  <a:gd name="T8" fmla="*/ 6 w 62"/>
                  <a:gd name="T9" fmla="*/ 17 h 76"/>
                  <a:gd name="T10" fmla="*/ 7 w 62"/>
                  <a:gd name="T11" fmla="*/ 23 h 76"/>
                  <a:gd name="T12" fmla="*/ 11 w 62"/>
                  <a:gd name="T13" fmla="*/ 26 h 76"/>
                  <a:gd name="T14" fmla="*/ 15 w 62"/>
                  <a:gd name="T15" fmla="*/ 32 h 76"/>
                  <a:gd name="T16" fmla="*/ 19 w 62"/>
                  <a:gd name="T17" fmla="*/ 36 h 76"/>
                  <a:gd name="T18" fmla="*/ 21 w 62"/>
                  <a:gd name="T19" fmla="*/ 42 h 76"/>
                  <a:gd name="T20" fmla="*/ 26 w 62"/>
                  <a:gd name="T21" fmla="*/ 45 h 76"/>
                  <a:gd name="T22" fmla="*/ 30 w 62"/>
                  <a:gd name="T23" fmla="*/ 49 h 76"/>
                  <a:gd name="T24" fmla="*/ 34 w 62"/>
                  <a:gd name="T25" fmla="*/ 55 h 76"/>
                  <a:gd name="T26" fmla="*/ 40 w 62"/>
                  <a:gd name="T27" fmla="*/ 59 h 76"/>
                  <a:gd name="T28" fmla="*/ 44 w 62"/>
                  <a:gd name="T29" fmla="*/ 62 h 76"/>
                  <a:gd name="T30" fmla="*/ 47 w 62"/>
                  <a:gd name="T31" fmla="*/ 68 h 76"/>
                  <a:gd name="T32" fmla="*/ 51 w 62"/>
                  <a:gd name="T33" fmla="*/ 72 h 76"/>
                  <a:gd name="T34" fmla="*/ 57 w 62"/>
                  <a:gd name="T35" fmla="*/ 76 h 76"/>
                  <a:gd name="T36" fmla="*/ 62 w 62"/>
                  <a:gd name="T37" fmla="*/ 74 h 76"/>
                  <a:gd name="T38" fmla="*/ 59 w 62"/>
                  <a:gd name="T39" fmla="*/ 70 h 76"/>
                  <a:gd name="T40" fmla="*/ 55 w 62"/>
                  <a:gd name="T41" fmla="*/ 64 h 76"/>
                  <a:gd name="T42" fmla="*/ 49 w 62"/>
                  <a:gd name="T43" fmla="*/ 61 h 76"/>
                  <a:gd name="T44" fmla="*/ 45 w 62"/>
                  <a:gd name="T45" fmla="*/ 57 h 76"/>
                  <a:gd name="T46" fmla="*/ 40 w 62"/>
                  <a:gd name="T47" fmla="*/ 51 h 76"/>
                  <a:gd name="T48" fmla="*/ 36 w 62"/>
                  <a:gd name="T49" fmla="*/ 47 h 76"/>
                  <a:gd name="T50" fmla="*/ 32 w 62"/>
                  <a:gd name="T51" fmla="*/ 43 h 76"/>
                  <a:gd name="T52" fmla="*/ 28 w 62"/>
                  <a:gd name="T53" fmla="*/ 38 h 76"/>
                  <a:gd name="T54" fmla="*/ 25 w 62"/>
                  <a:gd name="T55" fmla="*/ 34 h 76"/>
                  <a:gd name="T56" fmla="*/ 21 w 62"/>
                  <a:gd name="T57" fmla="*/ 30 h 76"/>
                  <a:gd name="T58" fmla="*/ 19 w 62"/>
                  <a:gd name="T59" fmla="*/ 24 h 76"/>
                  <a:gd name="T60" fmla="*/ 15 w 62"/>
                  <a:gd name="T61" fmla="*/ 21 h 76"/>
                  <a:gd name="T62" fmla="*/ 13 w 62"/>
                  <a:gd name="T63" fmla="*/ 15 h 76"/>
                  <a:gd name="T64" fmla="*/ 11 w 62"/>
                  <a:gd name="T65" fmla="*/ 11 h 76"/>
                  <a:gd name="T66" fmla="*/ 9 w 62"/>
                  <a:gd name="T67" fmla="*/ 5 h 76"/>
                  <a:gd name="T68" fmla="*/ 7 w 62"/>
                  <a:gd name="T69" fmla="*/ 0 h 76"/>
                  <a:gd name="T70" fmla="*/ 0 w 62"/>
                  <a:gd name="T71" fmla="*/ 0 h 7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2"/>
                  <a:gd name="T109" fmla="*/ 0 h 76"/>
                  <a:gd name="T110" fmla="*/ 62 w 62"/>
                  <a:gd name="T111" fmla="*/ 76 h 7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2" h="76">
                    <a:moveTo>
                      <a:pt x="0" y="0"/>
                    </a:moveTo>
                    <a:lnTo>
                      <a:pt x="0" y="0"/>
                    </a:lnTo>
                    <a:lnTo>
                      <a:pt x="2" y="5"/>
                    </a:lnTo>
                    <a:lnTo>
                      <a:pt x="4" y="11"/>
                    </a:lnTo>
                    <a:lnTo>
                      <a:pt x="6" y="17"/>
                    </a:lnTo>
                    <a:lnTo>
                      <a:pt x="7" y="23"/>
                    </a:lnTo>
                    <a:lnTo>
                      <a:pt x="11" y="26"/>
                    </a:lnTo>
                    <a:lnTo>
                      <a:pt x="15" y="32"/>
                    </a:lnTo>
                    <a:lnTo>
                      <a:pt x="19" y="36"/>
                    </a:lnTo>
                    <a:lnTo>
                      <a:pt x="21" y="42"/>
                    </a:lnTo>
                    <a:lnTo>
                      <a:pt x="26" y="45"/>
                    </a:lnTo>
                    <a:lnTo>
                      <a:pt x="30" y="49"/>
                    </a:lnTo>
                    <a:lnTo>
                      <a:pt x="34" y="55"/>
                    </a:lnTo>
                    <a:lnTo>
                      <a:pt x="40" y="59"/>
                    </a:lnTo>
                    <a:lnTo>
                      <a:pt x="44" y="62"/>
                    </a:lnTo>
                    <a:lnTo>
                      <a:pt x="47" y="68"/>
                    </a:lnTo>
                    <a:lnTo>
                      <a:pt x="51" y="72"/>
                    </a:lnTo>
                    <a:lnTo>
                      <a:pt x="57" y="76"/>
                    </a:lnTo>
                    <a:lnTo>
                      <a:pt x="62" y="74"/>
                    </a:lnTo>
                    <a:lnTo>
                      <a:pt x="59" y="70"/>
                    </a:lnTo>
                    <a:lnTo>
                      <a:pt x="55" y="64"/>
                    </a:lnTo>
                    <a:lnTo>
                      <a:pt x="49" y="61"/>
                    </a:lnTo>
                    <a:lnTo>
                      <a:pt x="45" y="57"/>
                    </a:lnTo>
                    <a:lnTo>
                      <a:pt x="40" y="51"/>
                    </a:lnTo>
                    <a:lnTo>
                      <a:pt x="36" y="47"/>
                    </a:lnTo>
                    <a:lnTo>
                      <a:pt x="32" y="43"/>
                    </a:lnTo>
                    <a:lnTo>
                      <a:pt x="28" y="38"/>
                    </a:lnTo>
                    <a:lnTo>
                      <a:pt x="25" y="34"/>
                    </a:lnTo>
                    <a:lnTo>
                      <a:pt x="21" y="30"/>
                    </a:lnTo>
                    <a:lnTo>
                      <a:pt x="19" y="24"/>
                    </a:lnTo>
                    <a:lnTo>
                      <a:pt x="15" y="21"/>
                    </a:lnTo>
                    <a:lnTo>
                      <a:pt x="13" y="15"/>
                    </a:lnTo>
                    <a:lnTo>
                      <a:pt x="11" y="11"/>
                    </a:lnTo>
                    <a:lnTo>
                      <a:pt x="9" y="5"/>
                    </a:lnTo>
                    <a:lnTo>
                      <a:pt x="7" y="0"/>
                    </a:lnTo>
                    <a:lnTo>
                      <a:pt x="0" y="0"/>
                    </a:lnTo>
                    <a:close/>
                  </a:path>
                </a:pathLst>
              </a:custGeom>
              <a:solidFill>
                <a:srgbClr val="063DE8"/>
              </a:solidFill>
              <a:ln w="9525">
                <a:noFill/>
                <a:round/>
                <a:headEnd/>
                <a:tailEnd/>
              </a:ln>
            </p:spPr>
            <p:txBody>
              <a:bodyPr/>
              <a:lstStyle/>
              <a:p>
                <a:endParaRPr lang="pt-BR"/>
              </a:p>
            </p:txBody>
          </p:sp>
          <p:sp>
            <p:nvSpPr>
              <p:cNvPr id="21970" name="Freeform 904"/>
              <p:cNvSpPr>
                <a:spLocks/>
              </p:cNvSpPr>
              <p:nvPr/>
            </p:nvSpPr>
            <p:spPr bwMode="auto">
              <a:xfrm>
                <a:off x="4003" y="1362"/>
                <a:ext cx="22" cy="162"/>
              </a:xfrm>
              <a:custGeom>
                <a:avLst/>
                <a:gdLst>
                  <a:gd name="T0" fmla="*/ 0 w 22"/>
                  <a:gd name="T1" fmla="*/ 2 h 162"/>
                  <a:gd name="T2" fmla="*/ 5 w 22"/>
                  <a:gd name="T3" fmla="*/ 10 h 162"/>
                  <a:gd name="T4" fmla="*/ 9 w 22"/>
                  <a:gd name="T5" fmla="*/ 19 h 162"/>
                  <a:gd name="T6" fmla="*/ 11 w 22"/>
                  <a:gd name="T7" fmla="*/ 29 h 162"/>
                  <a:gd name="T8" fmla="*/ 13 w 22"/>
                  <a:gd name="T9" fmla="*/ 38 h 162"/>
                  <a:gd name="T10" fmla="*/ 15 w 22"/>
                  <a:gd name="T11" fmla="*/ 48 h 162"/>
                  <a:gd name="T12" fmla="*/ 15 w 22"/>
                  <a:gd name="T13" fmla="*/ 59 h 162"/>
                  <a:gd name="T14" fmla="*/ 15 w 22"/>
                  <a:gd name="T15" fmla="*/ 69 h 162"/>
                  <a:gd name="T16" fmla="*/ 13 w 22"/>
                  <a:gd name="T17" fmla="*/ 80 h 162"/>
                  <a:gd name="T18" fmla="*/ 13 w 22"/>
                  <a:gd name="T19" fmla="*/ 92 h 162"/>
                  <a:gd name="T20" fmla="*/ 11 w 22"/>
                  <a:gd name="T21" fmla="*/ 101 h 162"/>
                  <a:gd name="T22" fmla="*/ 11 w 22"/>
                  <a:gd name="T23" fmla="*/ 112 h 162"/>
                  <a:gd name="T24" fmla="*/ 11 w 22"/>
                  <a:gd name="T25" fmla="*/ 122 h 162"/>
                  <a:gd name="T26" fmla="*/ 9 w 22"/>
                  <a:gd name="T27" fmla="*/ 133 h 162"/>
                  <a:gd name="T28" fmla="*/ 9 w 22"/>
                  <a:gd name="T29" fmla="*/ 143 h 162"/>
                  <a:gd name="T30" fmla="*/ 11 w 22"/>
                  <a:gd name="T31" fmla="*/ 152 h 162"/>
                  <a:gd name="T32" fmla="*/ 13 w 22"/>
                  <a:gd name="T33" fmla="*/ 162 h 162"/>
                  <a:gd name="T34" fmla="*/ 19 w 22"/>
                  <a:gd name="T35" fmla="*/ 156 h 162"/>
                  <a:gd name="T36" fmla="*/ 19 w 22"/>
                  <a:gd name="T37" fmla="*/ 147 h 162"/>
                  <a:gd name="T38" fmla="*/ 17 w 22"/>
                  <a:gd name="T39" fmla="*/ 137 h 162"/>
                  <a:gd name="T40" fmla="*/ 17 w 22"/>
                  <a:gd name="T41" fmla="*/ 128 h 162"/>
                  <a:gd name="T42" fmla="*/ 19 w 22"/>
                  <a:gd name="T43" fmla="*/ 118 h 162"/>
                  <a:gd name="T44" fmla="*/ 19 w 22"/>
                  <a:gd name="T45" fmla="*/ 107 h 162"/>
                  <a:gd name="T46" fmla="*/ 20 w 22"/>
                  <a:gd name="T47" fmla="*/ 95 h 162"/>
                  <a:gd name="T48" fmla="*/ 20 w 22"/>
                  <a:gd name="T49" fmla="*/ 86 h 162"/>
                  <a:gd name="T50" fmla="*/ 20 w 22"/>
                  <a:gd name="T51" fmla="*/ 75 h 162"/>
                  <a:gd name="T52" fmla="*/ 22 w 22"/>
                  <a:gd name="T53" fmla="*/ 65 h 162"/>
                  <a:gd name="T54" fmla="*/ 22 w 22"/>
                  <a:gd name="T55" fmla="*/ 54 h 162"/>
                  <a:gd name="T56" fmla="*/ 20 w 22"/>
                  <a:gd name="T57" fmla="*/ 44 h 162"/>
                  <a:gd name="T58" fmla="*/ 20 w 22"/>
                  <a:gd name="T59" fmla="*/ 33 h 162"/>
                  <a:gd name="T60" fmla="*/ 17 w 22"/>
                  <a:gd name="T61" fmla="*/ 23 h 162"/>
                  <a:gd name="T62" fmla="*/ 15 w 22"/>
                  <a:gd name="T63" fmla="*/ 14 h 162"/>
                  <a:gd name="T64" fmla="*/ 9 w 22"/>
                  <a:gd name="T65" fmla="*/ 4 h 162"/>
                  <a:gd name="T66" fmla="*/ 0 w 22"/>
                  <a:gd name="T67" fmla="*/ 2 h 1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2"/>
                  <a:gd name="T103" fmla="*/ 0 h 162"/>
                  <a:gd name="T104" fmla="*/ 22 w 22"/>
                  <a:gd name="T105" fmla="*/ 162 h 16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2" h="162">
                    <a:moveTo>
                      <a:pt x="0" y="2"/>
                    </a:moveTo>
                    <a:lnTo>
                      <a:pt x="0" y="2"/>
                    </a:lnTo>
                    <a:lnTo>
                      <a:pt x="3" y="6"/>
                    </a:lnTo>
                    <a:lnTo>
                      <a:pt x="5" y="10"/>
                    </a:lnTo>
                    <a:lnTo>
                      <a:pt x="7" y="16"/>
                    </a:lnTo>
                    <a:lnTo>
                      <a:pt x="9" y="19"/>
                    </a:lnTo>
                    <a:lnTo>
                      <a:pt x="9" y="23"/>
                    </a:lnTo>
                    <a:lnTo>
                      <a:pt x="11" y="29"/>
                    </a:lnTo>
                    <a:lnTo>
                      <a:pt x="13" y="33"/>
                    </a:lnTo>
                    <a:lnTo>
                      <a:pt x="13" y="38"/>
                    </a:lnTo>
                    <a:lnTo>
                      <a:pt x="15" y="44"/>
                    </a:lnTo>
                    <a:lnTo>
                      <a:pt x="15" y="48"/>
                    </a:lnTo>
                    <a:lnTo>
                      <a:pt x="15" y="54"/>
                    </a:lnTo>
                    <a:lnTo>
                      <a:pt x="15" y="59"/>
                    </a:lnTo>
                    <a:lnTo>
                      <a:pt x="15" y="65"/>
                    </a:lnTo>
                    <a:lnTo>
                      <a:pt x="15" y="69"/>
                    </a:lnTo>
                    <a:lnTo>
                      <a:pt x="15" y="75"/>
                    </a:lnTo>
                    <a:lnTo>
                      <a:pt x="13" y="80"/>
                    </a:lnTo>
                    <a:lnTo>
                      <a:pt x="13" y="86"/>
                    </a:lnTo>
                    <a:lnTo>
                      <a:pt x="13" y="92"/>
                    </a:lnTo>
                    <a:lnTo>
                      <a:pt x="13" y="95"/>
                    </a:lnTo>
                    <a:lnTo>
                      <a:pt x="11" y="101"/>
                    </a:lnTo>
                    <a:lnTo>
                      <a:pt x="11" y="107"/>
                    </a:lnTo>
                    <a:lnTo>
                      <a:pt x="11" y="112"/>
                    </a:lnTo>
                    <a:lnTo>
                      <a:pt x="11" y="118"/>
                    </a:lnTo>
                    <a:lnTo>
                      <a:pt x="11" y="122"/>
                    </a:lnTo>
                    <a:lnTo>
                      <a:pt x="9" y="128"/>
                    </a:lnTo>
                    <a:lnTo>
                      <a:pt x="9" y="133"/>
                    </a:lnTo>
                    <a:lnTo>
                      <a:pt x="9" y="137"/>
                    </a:lnTo>
                    <a:lnTo>
                      <a:pt x="9" y="143"/>
                    </a:lnTo>
                    <a:lnTo>
                      <a:pt x="11" y="149"/>
                    </a:lnTo>
                    <a:lnTo>
                      <a:pt x="11" y="152"/>
                    </a:lnTo>
                    <a:lnTo>
                      <a:pt x="11" y="158"/>
                    </a:lnTo>
                    <a:lnTo>
                      <a:pt x="13" y="162"/>
                    </a:lnTo>
                    <a:lnTo>
                      <a:pt x="20" y="162"/>
                    </a:lnTo>
                    <a:lnTo>
                      <a:pt x="19" y="156"/>
                    </a:lnTo>
                    <a:lnTo>
                      <a:pt x="19" y="152"/>
                    </a:lnTo>
                    <a:lnTo>
                      <a:pt x="19" y="147"/>
                    </a:lnTo>
                    <a:lnTo>
                      <a:pt x="17" y="143"/>
                    </a:lnTo>
                    <a:lnTo>
                      <a:pt x="17" y="137"/>
                    </a:lnTo>
                    <a:lnTo>
                      <a:pt x="17" y="133"/>
                    </a:lnTo>
                    <a:lnTo>
                      <a:pt x="17" y="128"/>
                    </a:lnTo>
                    <a:lnTo>
                      <a:pt x="19" y="122"/>
                    </a:lnTo>
                    <a:lnTo>
                      <a:pt x="19" y="118"/>
                    </a:lnTo>
                    <a:lnTo>
                      <a:pt x="19" y="112"/>
                    </a:lnTo>
                    <a:lnTo>
                      <a:pt x="19" y="107"/>
                    </a:lnTo>
                    <a:lnTo>
                      <a:pt x="19" y="101"/>
                    </a:lnTo>
                    <a:lnTo>
                      <a:pt x="20" y="95"/>
                    </a:lnTo>
                    <a:lnTo>
                      <a:pt x="20" y="92"/>
                    </a:lnTo>
                    <a:lnTo>
                      <a:pt x="20" y="86"/>
                    </a:lnTo>
                    <a:lnTo>
                      <a:pt x="20" y="80"/>
                    </a:lnTo>
                    <a:lnTo>
                      <a:pt x="20" y="75"/>
                    </a:lnTo>
                    <a:lnTo>
                      <a:pt x="22" y="69"/>
                    </a:lnTo>
                    <a:lnTo>
                      <a:pt x="22" y="65"/>
                    </a:lnTo>
                    <a:lnTo>
                      <a:pt x="22" y="59"/>
                    </a:lnTo>
                    <a:lnTo>
                      <a:pt x="22" y="54"/>
                    </a:lnTo>
                    <a:lnTo>
                      <a:pt x="22" y="48"/>
                    </a:lnTo>
                    <a:lnTo>
                      <a:pt x="20" y="44"/>
                    </a:lnTo>
                    <a:lnTo>
                      <a:pt x="20" y="38"/>
                    </a:lnTo>
                    <a:lnTo>
                      <a:pt x="20" y="33"/>
                    </a:lnTo>
                    <a:lnTo>
                      <a:pt x="19" y="29"/>
                    </a:lnTo>
                    <a:lnTo>
                      <a:pt x="17" y="23"/>
                    </a:lnTo>
                    <a:lnTo>
                      <a:pt x="17" y="18"/>
                    </a:lnTo>
                    <a:lnTo>
                      <a:pt x="15" y="14"/>
                    </a:lnTo>
                    <a:lnTo>
                      <a:pt x="11" y="10"/>
                    </a:lnTo>
                    <a:lnTo>
                      <a:pt x="9" y="4"/>
                    </a:lnTo>
                    <a:lnTo>
                      <a:pt x="7" y="0"/>
                    </a:lnTo>
                    <a:lnTo>
                      <a:pt x="0" y="2"/>
                    </a:lnTo>
                    <a:close/>
                  </a:path>
                </a:pathLst>
              </a:custGeom>
              <a:solidFill>
                <a:srgbClr val="063DE8"/>
              </a:solidFill>
              <a:ln w="9525">
                <a:noFill/>
                <a:round/>
                <a:headEnd/>
                <a:tailEnd/>
              </a:ln>
            </p:spPr>
            <p:txBody>
              <a:bodyPr/>
              <a:lstStyle/>
              <a:p>
                <a:endParaRPr lang="pt-BR"/>
              </a:p>
            </p:txBody>
          </p:sp>
          <p:sp>
            <p:nvSpPr>
              <p:cNvPr id="21971" name="Freeform 905"/>
              <p:cNvSpPr>
                <a:spLocks/>
              </p:cNvSpPr>
              <p:nvPr/>
            </p:nvSpPr>
            <p:spPr bwMode="auto">
              <a:xfrm>
                <a:off x="3790" y="1340"/>
                <a:ext cx="218" cy="24"/>
              </a:xfrm>
              <a:custGeom>
                <a:avLst/>
                <a:gdLst>
                  <a:gd name="T0" fmla="*/ 0 w 218"/>
                  <a:gd name="T1" fmla="*/ 7 h 24"/>
                  <a:gd name="T2" fmla="*/ 11 w 218"/>
                  <a:gd name="T3" fmla="*/ 5 h 24"/>
                  <a:gd name="T4" fmla="*/ 23 w 218"/>
                  <a:gd name="T5" fmla="*/ 5 h 24"/>
                  <a:gd name="T6" fmla="*/ 36 w 218"/>
                  <a:gd name="T7" fmla="*/ 5 h 24"/>
                  <a:gd name="T8" fmla="*/ 51 w 218"/>
                  <a:gd name="T9" fmla="*/ 5 h 24"/>
                  <a:gd name="T10" fmla="*/ 66 w 218"/>
                  <a:gd name="T11" fmla="*/ 5 h 24"/>
                  <a:gd name="T12" fmla="*/ 84 w 218"/>
                  <a:gd name="T13" fmla="*/ 4 h 24"/>
                  <a:gd name="T14" fmla="*/ 101 w 218"/>
                  <a:gd name="T15" fmla="*/ 4 h 24"/>
                  <a:gd name="T16" fmla="*/ 118 w 218"/>
                  <a:gd name="T17" fmla="*/ 4 h 24"/>
                  <a:gd name="T18" fmla="*/ 133 w 218"/>
                  <a:gd name="T19" fmla="*/ 5 h 24"/>
                  <a:gd name="T20" fmla="*/ 150 w 218"/>
                  <a:gd name="T21" fmla="*/ 5 h 24"/>
                  <a:gd name="T22" fmla="*/ 165 w 218"/>
                  <a:gd name="T23" fmla="*/ 7 h 24"/>
                  <a:gd name="T24" fmla="*/ 178 w 218"/>
                  <a:gd name="T25" fmla="*/ 9 h 24"/>
                  <a:gd name="T26" fmla="*/ 190 w 218"/>
                  <a:gd name="T27" fmla="*/ 13 h 24"/>
                  <a:gd name="T28" fmla="*/ 199 w 218"/>
                  <a:gd name="T29" fmla="*/ 15 h 24"/>
                  <a:gd name="T30" fmla="*/ 207 w 218"/>
                  <a:gd name="T31" fmla="*/ 21 h 24"/>
                  <a:gd name="T32" fmla="*/ 213 w 218"/>
                  <a:gd name="T33" fmla="*/ 24 h 24"/>
                  <a:gd name="T34" fmla="*/ 218 w 218"/>
                  <a:gd name="T35" fmla="*/ 22 h 24"/>
                  <a:gd name="T36" fmla="*/ 213 w 218"/>
                  <a:gd name="T37" fmla="*/ 17 h 24"/>
                  <a:gd name="T38" fmla="*/ 205 w 218"/>
                  <a:gd name="T39" fmla="*/ 11 h 24"/>
                  <a:gd name="T40" fmla="*/ 194 w 218"/>
                  <a:gd name="T41" fmla="*/ 7 h 24"/>
                  <a:gd name="T42" fmla="*/ 180 w 218"/>
                  <a:gd name="T43" fmla="*/ 5 h 24"/>
                  <a:gd name="T44" fmla="*/ 165 w 218"/>
                  <a:gd name="T45" fmla="*/ 4 h 24"/>
                  <a:gd name="T46" fmla="*/ 150 w 218"/>
                  <a:gd name="T47" fmla="*/ 2 h 24"/>
                  <a:gd name="T48" fmla="*/ 135 w 218"/>
                  <a:gd name="T49" fmla="*/ 0 h 24"/>
                  <a:gd name="T50" fmla="*/ 118 w 218"/>
                  <a:gd name="T51" fmla="*/ 0 h 24"/>
                  <a:gd name="T52" fmla="*/ 101 w 218"/>
                  <a:gd name="T53" fmla="*/ 0 h 24"/>
                  <a:gd name="T54" fmla="*/ 84 w 218"/>
                  <a:gd name="T55" fmla="*/ 0 h 24"/>
                  <a:gd name="T56" fmla="*/ 66 w 218"/>
                  <a:gd name="T57" fmla="*/ 0 h 24"/>
                  <a:gd name="T58" fmla="*/ 51 w 218"/>
                  <a:gd name="T59" fmla="*/ 0 h 24"/>
                  <a:gd name="T60" fmla="*/ 36 w 218"/>
                  <a:gd name="T61" fmla="*/ 2 h 24"/>
                  <a:gd name="T62" fmla="*/ 23 w 218"/>
                  <a:gd name="T63" fmla="*/ 2 h 24"/>
                  <a:gd name="T64" fmla="*/ 11 w 218"/>
                  <a:gd name="T65" fmla="*/ 2 h 24"/>
                  <a:gd name="T66" fmla="*/ 0 w 218"/>
                  <a:gd name="T67" fmla="*/ 2 h 24"/>
                  <a:gd name="T68" fmla="*/ 0 w 218"/>
                  <a:gd name="T69" fmla="*/ 7 h 2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8"/>
                  <a:gd name="T106" fmla="*/ 0 h 24"/>
                  <a:gd name="T107" fmla="*/ 218 w 218"/>
                  <a:gd name="T108" fmla="*/ 24 h 2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8" h="24">
                    <a:moveTo>
                      <a:pt x="0" y="7"/>
                    </a:moveTo>
                    <a:lnTo>
                      <a:pt x="11" y="5"/>
                    </a:lnTo>
                    <a:lnTo>
                      <a:pt x="23" y="5"/>
                    </a:lnTo>
                    <a:lnTo>
                      <a:pt x="36" y="5"/>
                    </a:lnTo>
                    <a:lnTo>
                      <a:pt x="51" y="5"/>
                    </a:lnTo>
                    <a:lnTo>
                      <a:pt x="66" y="5"/>
                    </a:lnTo>
                    <a:lnTo>
                      <a:pt x="84" y="4"/>
                    </a:lnTo>
                    <a:lnTo>
                      <a:pt x="101" y="4"/>
                    </a:lnTo>
                    <a:lnTo>
                      <a:pt x="118" y="4"/>
                    </a:lnTo>
                    <a:lnTo>
                      <a:pt x="133" y="5"/>
                    </a:lnTo>
                    <a:lnTo>
                      <a:pt x="150" y="5"/>
                    </a:lnTo>
                    <a:lnTo>
                      <a:pt x="165" y="7"/>
                    </a:lnTo>
                    <a:lnTo>
                      <a:pt x="178" y="9"/>
                    </a:lnTo>
                    <a:lnTo>
                      <a:pt x="190" y="13"/>
                    </a:lnTo>
                    <a:lnTo>
                      <a:pt x="199" y="15"/>
                    </a:lnTo>
                    <a:lnTo>
                      <a:pt x="207" y="21"/>
                    </a:lnTo>
                    <a:lnTo>
                      <a:pt x="213" y="24"/>
                    </a:lnTo>
                    <a:lnTo>
                      <a:pt x="218" y="22"/>
                    </a:lnTo>
                    <a:lnTo>
                      <a:pt x="213" y="17"/>
                    </a:lnTo>
                    <a:lnTo>
                      <a:pt x="205" y="11"/>
                    </a:lnTo>
                    <a:lnTo>
                      <a:pt x="194" y="7"/>
                    </a:lnTo>
                    <a:lnTo>
                      <a:pt x="180" y="5"/>
                    </a:lnTo>
                    <a:lnTo>
                      <a:pt x="165" y="4"/>
                    </a:lnTo>
                    <a:lnTo>
                      <a:pt x="150" y="2"/>
                    </a:lnTo>
                    <a:lnTo>
                      <a:pt x="135" y="0"/>
                    </a:lnTo>
                    <a:lnTo>
                      <a:pt x="118" y="0"/>
                    </a:lnTo>
                    <a:lnTo>
                      <a:pt x="101" y="0"/>
                    </a:lnTo>
                    <a:lnTo>
                      <a:pt x="84" y="0"/>
                    </a:lnTo>
                    <a:lnTo>
                      <a:pt x="66" y="0"/>
                    </a:lnTo>
                    <a:lnTo>
                      <a:pt x="51" y="0"/>
                    </a:lnTo>
                    <a:lnTo>
                      <a:pt x="36" y="2"/>
                    </a:lnTo>
                    <a:lnTo>
                      <a:pt x="23" y="2"/>
                    </a:lnTo>
                    <a:lnTo>
                      <a:pt x="11" y="2"/>
                    </a:lnTo>
                    <a:lnTo>
                      <a:pt x="0" y="2"/>
                    </a:lnTo>
                    <a:lnTo>
                      <a:pt x="0" y="7"/>
                    </a:lnTo>
                    <a:close/>
                  </a:path>
                </a:pathLst>
              </a:custGeom>
              <a:solidFill>
                <a:srgbClr val="063DE8"/>
              </a:solidFill>
              <a:ln w="9525">
                <a:noFill/>
                <a:round/>
                <a:headEnd/>
                <a:tailEnd/>
              </a:ln>
            </p:spPr>
            <p:txBody>
              <a:bodyPr/>
              <a:lstStyle/>
              <a:p>
                <a:endParaRPr lang="pt-BR"/>
              </a:p>
            </p:txBody>
          </p:sp>
          <p:sp>
            <p:nvSpPr>
              <p:cNvPr id="21972" name="Freeform 906"/>
              <p:cNvSpPr>
                <a:spLocks/>
              </p:cNvSpPr>
              <p:nvPr/>
            </p:nvSpPr>
            <p:spPr bwMode="auto">
              <a:xfrm>
                <a:off x="3765" y="1330"/>
                <a:ext cx="53" cy="27"/>
              </a:xfrm>
              <a:custGeom>
                <a:avLst/>
                <a:gdLst>
                  <a:gd name="T0" fmla="*/ 0 w 53"/>
                  <a:gd name="T1" fmla="*/ 14 h 27"/>
                  <a:gd name="T2" fmla="*/ 53 w 53"/>
                  <a:gd name="T3" fmla="*/ 27 h 27"/>
                  <a:gd name="T4" fmla="*/ 52 w 53"/>
                  <a:gd name="T5" fmla="*/ 27 h 27"/>
                  <a:gd name="T6" fmla="*/ 52 w 53"/>
                  <a:gd name="T7" fmla="*/ 25 h 27"/>
                  <a:gd name="T8" fmla="*/ 52 w 53"/>
                  <a:gd name="T9" fmla="*/ 25 h 27"/>
                  <a:gd name="T10" fmla="*/ 50 w 53"/>
                  <a:gd name="T11" fmla="*/ 25 h 27"/>
                  <a:gd name="T12" fmla="*/ 50 w 53"/>
                  <a:gd name="T13" fmla="*/ 23 h 27"/>
                  <a:gd name="T14" fmla="*/ 50 w 53"/>
                  <a:gd name="T15" fmla="*/ 23 h 27"/>
                  <a:gd name="T16" fmla="*/ 50 w 53"/>
                  <a:gd name="T17" fmla="*/ 21 h 27"/>
                  <a:gd name="T18" fmla="*/ 48 w 53"/>
                  <a:gd name="T19" fmla="*/ 21 h 27"/>
                  <a:gd name="T20" fmla="*/ 48 w 53"/>
                  <a:gd name="T21" fmla="*/ 19 h 27"/>
                  <a:gd name="T22" fmla="*/ 48 w 53"/>
                  <a:gd name="T23" fmla="*/ 19 h 27"/>
                  <a:gd name="T24" fmla="*/ 48 w 53"/>
                  <a:gd name="T25" fmla="*/ 17 h 27"/>
                  <a:gd name="T26" fmla="*/ 48 w 53"/>
                  <a:gd name="T27" fmla="*/ 17 h 27"/>
                  <a:gd name="T28" fmla="*/ 48 w 53"/>
                  <a:gd name="T29" fmla="*/ 15 h 27"/>
                  <a:gd name="T30" fmla="*/ 48 w 53"/>
                  <a:gd name="T31" fmla="*/ 15 h 27"/>
                  <a:gd name="T32" fmla="*/ 48 w 53"/>
                  <a:gd name="T33" fmla="*/ 15 h 27"/>
                  <a:gd name="T34" fmla="*/ 48 w 53"/>
                  <a:gd name="T35" fmla="*/ 14 h 27"/>
                  <a:gd name="T36" fmla="*/ 48 w 53"/>
                  <a:gd name="T37" fmla="*/ 14 h 27"/>
                  <a:gd name="T38" fmla="*/ 48 w 53"/>
                  <a:gd name="T39" fmla="*/ 12 h 27"/>
                  <a:gd name="T40" fmla="*/ 48 w 53"/>
                  <a:gd name="T41" fmla="*/ 12 h 27"/>
                  <a:gd name="T42" fmla="*/ 48 w 53"/>
                  <a:gd name="T43" fmla="*/ 10 h 27"/>
                  <a:gd name="T44" fmla="*/ 48 w 53"/>
                  <a:gd name="T45" fmla="*/ 10 h 27"/>
                  <a:gd name="T46" fmla="*/ 48 w 53"/>
                  <a:gd name="T47" fmla="*/ 8 h 27"/>
                  <a:gd name="T48" fmla="*/ 48 w 53"/>
                  <a:gd name="T49" fmla="*/ 8 h 27"/>
                  <a:gd name="T50" fmla="*/ 48 w 53"/>
                  <a:gd name="T51" fmla="*/ 6 h 27"/>
                  <a:gd name="T52" fmla="*/ 50 w 53"/>
                  <a:gd name="T53" fmla="*/ 6 h 27"/>
                  <a:gd name="T54" fmla="*/ 50 w 53"/>
                  <a:gd name="T55" fmla="*/ 6 h 27"/>
                  <a:gd name="T56" fmla="*/ 50 w 53"/>
                  <a:gd name="T57" fmla="*/ 4 h 27"/>
                  <a:gd name="T58" fmla="*/ 50 w 53"/>
                  <a:gd name="T59" fmla="*/ 4 h 27"/>
                  <a:gd name="T60" fmla="*/ 52 w 53"/>
                  <a:gd name="T61" fmla="*/ 2 h 27"/>
                  <a:gd name="T62" fmla="*/ 52 w 53"/>
                  <a:gd name="T63" fmla="*/ 2 h 27"/>
                  <a:gd name="T64" fmla="*/ 52 w 53"/>
                  <a:gd name="T65" fmla="*/ 0 h 27"/>
                  <a:gd name="T66" fmla="*/ 53 w 53"/>
                  <a:gd name="T67" fmla="*/ 0 h 27"/>
                  <a:gd name="T68" fmla="*/ 0 w 53"/>
                  <a:gd name="T69" fmla="*/ 14 h 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3"/>
                  <a:gd name="T106" fmla="*/ 0 h 27"/>
                  <a:gd name="T107" fmla="*/ 53 w 53"/>
                  <a:gd name="T108" fmla="*/ 27 h 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3" h="27">
                    <a:moveTo>
                      <a:pt x="0" y="14"/>
                    </a:moveTo>
                    <a:lnTo>
                      <a:pt x="53" y="27"/>
                    </a:lnTo>
                    <a:lnTo>
                      <a:pt x="52" y="27"/>
                    </a:lnTo>
                    <a:lnTo>
                      <a:pt x="52" y="25"/>
                    </a:lnTo>
                    <a:lnTo>
                      <a:pt x="50" y="25"/>
                    </a:lnTo>
                    <a:lnTo>
                      <a:pt x="50" y="23"/>
                    </a:lnTo>
                    <a:lnTo>
                      <a:pt x="50" y="21"/>
                    </a:lnTo>
                    <a:lnTo>
                      <a:pt x="48" y="21"/>
                    </a:lnTo>
                    <a:lnTo>
                      <a:pt x="48" y="19"/>
                    </a:lnTo>
                    <a:lnTo>
                      <a:pt x="48" y="17"/>
                    </a:lnTo>
                    <a:lnTo>
                      <a:pt x="48" y="15"/>
                    </a:lnTo>
                    <a:lnTo>
                      <a:pt x="48" y="14"/>
                    </a:lnTo>
                    <a:lnTo>
                      <a:pt x="48" y="12"/>
                    </a:lnTo>
                    <a:lnTo>
                      <a:pt x="48" y="10"/>
                    </a:lnTo>
                    <a:lnTo>
                      <a:pt x="48" y="8"/>
                    </a:lnTo>
                    <a:lnTo>
                      <a:pt x="48" y="6"/>
                    </a:lnTo>
                    <a:lnTo>
                      <a:pt x="50" y="6"/>
                    </a:lnTo>
                    <a:lnTo>
                      <a:pt x="50" y="4"/>
                    </a:lnTo>
                    <a:lnTo>
                      <a:pt x="52" y="2"/>
                    </a:lnTo>
                    <a:lnTo>
                      <a:pt x="52" y="0"/>
                    </a:lnTo>
                    <a:lnTo>
                      <a:pt x="53" y="0"/>
                    </a:lnTo>
                    <a:lnTo>
                      <a:pt x="0" y="14"/>
                    </a:lnTo>
                    <a:close/>
                  </a:path>
                </a:pathLst>
              </a:custGeom>
              <a:solidFill>
                <a:srgbClr val="063DE8"/>
              </a:solidFill>
              <a:ln w="9525">
                <a:noFill/>
                <a:round/>
                <a:headEnd/>
                <a:tailEnd/>
              </a:ln>
            </p:spPr>
            <p:txBody>
              <a:bodyPr/>
              <a:lstStyle/>
              <a:p>
                <a:endParaRPr lang="pt-BR"/>
              </a:p>
            </p:txBody>
          </p:sp>
          <p:sp>
            <p:nvSpPr>
              <p:cNvPr id="21973" name="Freeform 907"/>
              <p:cNvSpPr>
                <a:spLocks/>
              </p:cNvSpPr>
              <p:nvPr/>
            </p:nvSpPr>
            <p:spPr bwMode="auto">
              <a:xfrm>
                <a:off x="4018" y="1400"/>
                <a:ext cx="28" cy="25"/>
              </a:xfrm>
              <a:custGeom>
                <a:avLst/>
                <a:gdLst>
                  <a:gd name="T0" fmla="*/ 23 w 28"/>
                  <a:gd name="T1" fmla="*/ 0 h 25"/>
                  <a:gd name="T2" fmla="*/ 23 w 28"/>
                  <a:gd name="T3" fmla="*/ 0 h 25"/>
                  <a:gd name="T4" fmla="*/ 19 w 28"/>
                  <a:gd name="T5" fmla="*/ 2 h 25"/>
                  <a:gd name="T6" fmla="*/ 17 w 28"/>
                  <a:gd name="T7" fmla="*/ 6 h 25"/>
                  <a:gd name="T8" fmla="*/ 13 w 28"/>
                  <a:gd name="T9" fmla="*/ 8 h 25"/>
                  <a:gd name="T10" fmla="*/ 9 w 28"/>
                  <a:gd name="T11" fmla="*/ 12 h 25"/>
                  <a:gd name="T12" fmla="*/ 5 w 28"/>
                  <a:gd name="T13" fmla="*/ 14 h 25"/>
                  <a:gd name="T14" fmla="*/ 4 w 28"/>
                  <a:gd name="T15" fmla="*/ 18 h 25"/>
                  <a:gd name="T16" fmla="*/ 2 w 28"/>
                  <a:gd name="T17" fmla="*/ 21 h 25"/>
                  <a:gd name="T18" fmla="*/ 0 w 28"/>
                  <a:gd name="T19" fmla="*/ 25 h 25"/>
                  <a:gd name="T20" fmla="*/ 7 w 28"/>
                  <a:gd name="T21" fmla="*/ 25 h 25"/>
                  <a:gd name="T22" fmla="*/ 7 w 28"/>
                  <a:gd name="T23" fmla="*/ 23 h 25"/>
                  <a:gd name="T24" fmla="*/ 11 w 28"/>
                  <a:gd name="T25" fmla="*/ 19 h 25"/>
                  <a:gd name="T26" fmla="*/ 13 w 28"/>
                  <a:gd name="T27" fmla="*/ 18 h 25"/>
                  <a:gd name="T28" fmla="*/ 15 w 28"/>
                  <a:gd name="T29" fmla="*/ 14 h 25"/>
                  <a:gd name="T30" fmla="*/ 19 w 28"/>
                  <a:gd name="T31" fmla="*/ 12 h 25"/>
                  <a:gd name="T32" fmla="*/ 23 w 28"/>
                  <a:gd name="T33" fmla="*/ 8 h 25"/>
                  <a:gd name="T34" fmla="*/ 26 w 28"/>
                  <a:gd name="T35" fmla="*/ 6 h 25"/>
                  <a:gd name="T36" fmla="*/ 28 w 28"/>
                  <a:gd name="T37" fmla="*/ 2 h 25"/>
                  <a:gd name="T38" fmla="*/ 23 w 28"/>
                  <a:gd name="T39" fmla="*/ 0 h 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8"/>
                  <a:gd name="T61" fmla="*/ 0 h 25"/>
                  <a:gd name="T62" fmla="*/ 28 w 28"/>
                  <a:gd name="T63" fmla="*/ 25 h 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8" h="25">
                    <a:moveTo>
                      <a:pt x="23" y="0"/>
                    </a:moveTo>
                    <a:lnTo>
                      <a:pt x="23" y="0"/>
                    </a:lnTo>
                    <a:lnTo>
                      <a:pt x="19" y="2"/>
                    </a:lnTo>
                    <a:lnTo>
                      <a:pt x="17" y="6"/>
                    </a:lnTo>
                    <a:lnTo>
                      <a:pt x="13" y="8"/>
                    </a:lnTo>
                    <a:lnTo>
                      <a:pt x="9" y="12"/>
                    </a:lnTo>
                    <a:lnTo>
                      <a:pt x="5" y="14"/>
                    </a:lnTo>
                    <a:lnTo>
                      <a:pt x="4" y="18"/>
                    </a:lnTo>
                    <a:lnTo>
                      <a:pt x="2" y="21"/>
                    </a:lnTo>
                    <a:lnTo>
                      <a:pt x="0" y="25"/>
                    </a:lnTo>
                    <a:lnTo>
                      <a:pt x="7" y="25"/>
                    </a:lnTo>
                    <a:lnTo>
                      <a:pt x="7" y="23"/>
                    </a:lnTo>
                    <a:lnTo>
                      <a:pt x="11" y="19"/>
                    </a:lnTo>
                    <a:lnTo>
                      <a:pt x="13" y="18"/>
                    </a:lnTo>
                    <a:lnTo>
                      <a:pt x="15" y="14"/>
                    </a:lnTo>
                    <a:lnTo>
                      <a:pt x="19" y="12"/>
                    </a:lnTo>
                    <a:lnTo>
                      <a:pt x="23" y="8"/>
                    </a:lnTo>
                    <a:lnTo>
                      <a:pt x="26" y="6"/>
                    </a:lnTo>
                    <a:lnTo>
                      <a:pt x="28" y="2"/>
                    </a:lnTo>
                    <a:lnTo>
                      <a:pt x="23" y="0"/>
                    </a:lnTo>
                    <a:close/>
                  </a:path>
                </a:pathLst>
              </a:custGeom>
              <a:solidFill>
                <a:srgbClr val="063DE8"/>
              </a:solidFill>
              <a:ln w="9525">
                <a:noFill/>
                <a:round/>
                <a:headEnd/>
                <a:tailEnd/>
              </a:ln>
            </p:spPr>
            <p:txBody>
              <a:bodyPr/>
              <a:lstStyle/>
              <a:p>
                <a:endParaRPr lang="pt-BR"/>
              </a:p>
            </p:txBody>
          </p:sp>
          <p:sp>
            <p:nvSpPr>
              <p:cNvPr id="21974" name="Freeform 908"/>
              <p:cNvSpPr>
                <a:spLocks/>
              </p:cNvSpPr>
              <p:nvPr/>
            </p:nvSpPr>
            <p:spPr bwMode="auto">
              <a:xfrm>
                <a:off x="4041" y="1298"/>
                <a:ext cx="248" cy="104"/>
              </a:xfrm>
              <a:custGeom>
                <a:avLst/>
                <a:gdLst>
                  <a:gd name="T0" fmla="*/ 244 w 248"/>
                  <a:gd name="T1" fmla="*/ 0 h 104"/>
                  <a:gd name="T2" fmla="*/ 229 w 248"/>
                  <a:gd name="T3" fmla="*/ 6 h 104"/>
                  <a:gd name="T4" fmla="*/ 214 w 248"/>
                  <a:gd name="T5" fmla="*/ 9 h 104"/>
                  <a:gd name="T6" fmla="*/ 197 w 248"/>
                  <a:gd name="T7" fmla="*/ 15 h 104"/>
                  <a:gd name="T8" fmla="*/ 180 w 248"/>
                  <a:gd name="T9" fmla="*/ 23 h 104"/>
                  <a:gd name="T10" fmla="*/ 163 w 248"/>
                  <a:gd name="T11" fmla="*/ 28 h 104"/>
                  <a:gd name="T12" fmla="*/ 144 w 248"/>
                  <a:gd name="T13" fmla="*/ 36 h 104"/>
                  <a:gd name="T14" fmla="*/ 125 w 248"/>
                  <a:gd name="T15" fmla="*/ 44 h 104"/>
                  <a:gd name="T16" fmla="*/ 108 w 248"/>
                  <a:gd name="T17" fmla="*/ 49 h 104"/>
                  <a:gd name="T18" fmla="*/ 89 w 248"/>
                  <a:gd name="T19" fmla="*/ 57 h 104"/>
                  <a:gd name="T20" fmla="*/ 72 w 248"/>
                  <a:gd name="T21" fmla="*/ 64 h 104"/>
                  <a:gd name="T22" fmla="*/ 56 w 248"/>
                  <a:gd name="T23" fmla="*/ 70 h 104"/>
                  <a:gd name="T24" fmla="*/ 41 w 248"/>
                  <a:gd name="T25" fmla="*/ 78 h 104"/>
                  <a:gd name="T26" fmla="*/ 28 w 248"/>
                  <a:gd name="T27" fmla="*/ 85 h 104"/>
                  <a:gd name="T28" fmla="*/ 17 w 248"/>
                  <a:gd name="T29" fmla="*/ 91 h 104"/>
                  <a:gd name="T30" fmla="*/ 7 w 248"/>
                  <a:gd name="T31" fmla="*/ 97 h 104"/>
                  <a:gd name="T32" fmla="*/ 0 w 248"/>
                  <a:gd name="T33" fmla="*/ 102 h 104"/>
                  <a:gd name="T34" fmla="*/ 5 w 248"/>
                  <a:gd name="T35" fmla="*/ 104 h 104"/>
                  <a:gd name="T36" fmla="*/ 13 w 248"/>
                  <a:gd name="T37" fmla="*/ 101 h 104"/>
                  <a:gd name="T38" fmla="*/ 22 w 248"/>
                  <a:gd name="T39" fmla="*/ 95 h 104"/>
                  <a:gd name="T40" fmla="*/ 34 w 248"/>
                  <a:gd name="T41" fmla="*/ 89 h 104"/>
                  <a:gd name="T42" fmla="*/ 47 w 248"/>
                  <a:gd name="T43" fmla="*/ 82 h 104"/>
                  <a:gd name="T44" fmla="*/ 60 w 248"/>
                  <a:gd name="T45" fmla="*/ 74 h 104"/>
                  <a:gd name="T46" fmla="*/ 77 w 248"/>
                  <a:gd name="T47" fmla="*/ 68 h 104"/>
                  <a:gd name="T48" fmla="*/ 94 w 248"/>
                  <a:gd name="T49" fmla="*/ 61 h 104"/>
                  <a:gd name="T50" fmla="*/ 112 w 248"/>
                  <a:gd name="T51" fmla="*/ 53 h 104"/>
                  <a:gd name="T52" fmla="*/ 129 w 248"/>
                  <a:gd name="T53" fmla="*/ 47 h 104"/>
                  <a:gd name="T54" fmla="*/ 148 w 248"/>
                  <a:gd name="T55" fmla="*/ 40 h 104"/>
                  <a:gd name="T56" fmla="*/ 167 w 248"/>
                  <a:gd name="T57" fmla="*/ 32 h 104"/>
                  <a:gd name="T58" fmla="*/ 184 w 248"/>
                  <a:gd name="T59" fmla="*/ 27 h 104"/>
                  <a:gd name="T60" fmla="*/ 201 w 248"/>
                  <a:gd name="T61" fmla="*/ 21 h 104"/>
                  <a:gd name="T62" fmla="*/ 218 w 248"/>
                  <a:gd name="T63" fmla="*/ 15 h 104"/>
                  <a:gd name="T64" fmla="*/ 233 w 248"/>
                  <a:gd name="T65" fmla="*/ 9 h 104"/>
                  <a:gd name="T66" fmla="*/ 248 w 248"/>
                  <a:gd name="T67" fmla="*/ 4 h 104"/>
                  <a:gd name="T68" fmla="*/ 244 w 248"/>
                  <a:gd name="T69" fmla="*/ 0 h 1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8"/>
                  <a:gd name="T106" fmla="*/ 0 h 104"/>
                  <a:gd name="T107" fmla="*/ 248 w 248"/>
                  <a:gd name="T108" fmla="*/ 104 h 10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8" h="104">
                    <a:moveTo>
                      <a:pt x="244" y="0"/>
                    </a:moveTo>
                    <a:lnTo>
                      <a:pt x="229" y="6"/>
                    </a:lnTo>
                    <a:lnTo>
                      <a:pt x="214" y="9"/>
                    </a:lnTo>
                    <a:lnTo>
                      <a:pt x="197" y="15"/>
                    </a:lnTo>
                    <a:lnTo>
                      <a:pt x="180" y="23"/>
                    </a:lnTo>
                    <a:lnTo>
                      <a:pt x="163" y="28"/>
                    </a:lnTo>
                    <a:lnTo>
                      <a:pt x="144" y="36"/>
                    </a:lnTo>
                    <a:lnTo>
                      <a:pt x="125" y="44"/>
                    </a:lnTo>
                    <a:lnTo>
                      <a:pt x="108" y="49"/>
                    </a:lnTo>
                    <a:lnTo>
                      <a:pt x="89" y="57"/>
                    </a:lnTo>
                    <a:lnTo>
                      <a:pt x="72" y="64"/>
                    </a:lnTo>
                    <a:lnTo>
                      <a:pt x="56" y="70"/>
                    </a:lnTo>
                    <a:lnTo>
                      <a:pt x="41" y="78"/>
                    </a:lnTo>
                    <a:lnTo>
                      <a:pt x="28" y="85"/>
                    </a:lnTo>
                    <a:lnTo>
                      <a:pt x="17" y="91"/>
                    </a:lnTo>
                    <a:lnTo>
                      <a:pt x="7" y="97"/>
                    </a:lnTo>
                    <a:lnTo>
                      <a:pt x="0" y="102"/>
                    </a:lnTo>
                    <a:lnTo>
                      <a:pt x="5" y="104"/>
                    </a:lnTo>
                    <a:lnTo>
                      <a:pt x="13" y="101"/>
                    </a:lnTo>
                    <a:lnTo>
                      <a:pt x="22" y="95"/>
                    </a:lnTo>
                    <a:lnTo>
                      <a:pt x="34" y="89"/>
                    </a:lnTo>
                    <a:lnTo>
                      <a:pt x="47" y="82"/>
                    </a:lnTo>
                    <a:lnTo>
                      <a:pt x="60" y="74"/>
                    </a:lnTo>
                    <a:lnTo>
                      <a:pt x="77" y="68"/>
                    </a:lnTo>
                    <a:lnTo>
                      <a:pt x="94" y="61"/>
                    </a:lnTo>
                    <a:lnTo>
                      <a:pt x="112" y="53"/>
                    </a:lnTo>
                    <a:lnTo>
                      <a:pt x="129" y="47"/>
                    </a:lnTo>
                    <a:lnTo>
                      <a:pt x="148" y="40"/>
                    </a:lnTo>
                    <a:lnTo>
                      <a:pt x="167" y="32"/>
                    </a:lnTo>
                    <a:lnTo>
                      <a:pt x="184" y="27"/>
                    </a:lnTo>
                    <a:lnTo>
                      <a:pt x="201" y="21"/>
                    </a:lnTo>
                    <a:lnTo>
                      <a:pt x="218" y="15"/>
                    </a:lnTo>
                    <a:lnTo>
                      <a:pt x="233" y="9"/>
                    </a:lnTo>
                    <a:lnTo>
                      <a:pt x="248" y="4"/>
                    </a:lnTo>
                    <a:lnTo>
                      <a:pt x="244" y="0"/>
                    </a:lnTo>
                    <a:close/>
                  </a:path>
                </a:pathLst>
              </a:custGeom>
              <a:solidFill>
                <a:srgbClr val="063DE8"/>
              </a:solidFill>
              <a:ln w="9525">
                <a:noFill/>
                <a:round/>
                <a:headEnd/>
                <a:tailEnd/>
              </a:ln>
            </p:spPr>
            <p:txBody>
              <a:bodyPr/>
              <a:lstStyle/>
              <a:p>
                <a:endParaRPr lang="pt-BR"/>
              </a:p>
            </p:txBody>
          </p:sp>
          <p:sp>
            <p:nvSpPr>
              <p:cNvPr id="21975" name="Freeform 909"/>
              <p:cNvSpPr>
                <a:spLocks/>
              </p:cNvSpPr>
              <p:nvPr/>
            </p:nvSpPr>
            <p:spPr bwMode="auto">
              <a:xfrm>
                <a:off x="4251" y="1292"/>
                <a:ext cx="61" cy="29"/>
              </a:xfrm>
              <a:custGeom>
                <a:avLst/>
                <a:gdLst>
                  <a:gd name="T0" fmla="*/ 61 w 61"/>
                  <a:gd name="T1" fmla="*/ 0 h 29"/>
                  <a:gd name="T2" fmla="*/ 0 w 61"/>
                  <a:gd name="T3" fmla="*/ 4 h 29"/>
                  <a:gd name="T4" fmla="*/ 2 w 61"/>
                  <a:gd name="T5" fmla="*/ 4 h 29"/>
                  <a:gd name="T6" fmla="*/ 4 w 61"/>
                  <a:gd name="T7" fmla="*/ 4 h 29"/>
                  <a:gd name="T8" fmla="*/ 4 w 61"/>
                  <a:gd name="T9" fmla="*/ 6 h 29"/>
                  <a:gd name="T10" fmla="*/ 6 w 61"/>
                  <a:gd name="T11" fmla="*/ 6 h 29"/>
                  <a:gd name="T12" fmla="*/ 6 w 61"/>
                  <a:gd name="T13" fmla="*/ 6 h 29"/>
                  <a:gd name="T14" fmla="*/ 8 w 61"/>
                  <a:gd name="T15" fmla="*/ 8 h 29"/>
                  <a:gd name="T16" fmla="*/ 10 w 61"/>
                  <a:gd name="T17" fmla="*/ 8 h 29"/>
                  <a:gd name="T18" fmla="*/ 10 w 61"/>
                  <a:gd name="T19" fmla="*/ 8 h 29"/>
                  <a:gd name="T20" fmla="*/ 12 w 61"/>
                  <a:gd name="T21" fmla="*/ 10 h 29"/>
                  <a:gd name="T22" fmla="*/ 12 w 61"/>
                  <a:gd name="T23" fmla="*/ 10 h 29"/>
                  <a:gd name="T24" fmla="*/ 13 w 61"/>
                  <a:gd name="T25" fmla="*/ 10 h 29"/>
                  <a:gd name="T26" fmla="*/ 13 w 61"/>
                  <a:gd name="T27" fmla="*/ 12 h 29"/>
                  <a:gd name="T28" fmla="*/ 15 w 61"/>
                  <a:gd name="T29" fmla="*/ 12 h 29"/>
                  <a:gd name="T30" fmla="*/ 15 w 61"/>
                  <a:gd name="T31" fmla="*/ 14 h 29"/>
                  <a:gd name="T32" fmla="*/ 15 w 61"/>
                  <a:gd name="T33" fmla="*/ 14 h 29"/>
                  <a:gd name="T34" fmla="*/ 17 w 61"/>
                  <a:gd name="T35" fmla="*/ 15 h 29"/>
                  <a:gd name="T36" fmla="*/ 17 w 61"/>
                  <a:gd name="T37" fmla="*/ 15 h 29"/>
                  <a:gd name="T38" fmla="*/ 17 w 61"/>
                  <a:gd name="T39" fmla="*/ 15 h 29"/>
                  <a:gd name="T40" fmla="*/ 19 w 61"/>
                  <a:gd name="T41" fmla="*/ 17 h 29"/>
                  <a:gd name="T42" fmla="*/ 19 w 61"/>
                  <a:gd name="T43" fmla="*/ 17 h 29"/>
                  <a:gd name="T44" fmla="*/ 19 w 61"/>
                  <a:gd name="T45" fmla="*/ 19 h 29"/>
                  <a:gd name="T46" fmla="*/ 19 w 61"/>
                  <a:gd name="T47" fmla="*/ 19 h 29"/>
                  <a:gd name="T48" fmla="*/ 21 w 61"/>
                  <a:gd name="T49" fmla="*/ 21 h 29"/>
                  <a:gd name="T50" fmla="*/ 21 w 61"/>
                  <a:gd name="T51" fmla="*/ 21 h 29"/>
                  <a:gd name="T52" fmla="*/ 21 w 61"/>
                  <a:gd name="T53" fmla="*/ 23 h 29"/>
                  <a:gd name="T54" fmla="*/ 21 w 61"/>
                  <a:gd name="T55" fmla="*/ 23 h 29"/>
                  <a:gd name="T56" fmla="*/ 21 w 61"/>
                  <a:gd name="T57" fmla="*/ 25 h 29"/>
                  <a:gd name="T58" fmla="*/ 21 w 61"/>
                  <a:gd name="T59" fmla="*/ 25 h 29"/>
                  <a:gd name="T60" fmla="*/ 23 w 61"/>
                  <a:gd name="T61" fmla="*/ 27 h 29"/>
                  <a:gd name="T62" fmla="*/ 23 w 61"/>
                  <a:gd name="T63" fmla="*/ 27 h 29"/>
                  <a:gd name="T64" fmla="*/ 23 w 61"/>
                  <a:gd name="T65" fmla="*/ 29 h 29"/>
                  <a:gd name="T66" fmla="*/ 23 w 61"/>
                  <a:gd name="T67" fmla="*/ 29 h 29"/>
                  <a:gd name="T68" fmla="*/ 61 w 61"/>
                  <a:gd name="T69" fmla="*/ 0 h 2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1"/>
                  <a:gd name="T106" fmla="*/ 0 h 29"/>
                  <a:gd name="T107" fmla="*/ 61 w 61"/>
                  <a:gd name="T108" fmla="*/ 29 h 2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1" h="29">
                    <a:moveTo>
                      <a:pt x="61" y="0"/>
                    </a:moveTo>
                    <a:lnTo>
                      <a:pt x="0" y="4"/>
                    </a:lnTo>
                    <a:lnTo>
                      <a:pt x="2" y="4"/>
                    </a:lnTo>
                    <a:lnTo>
                      <a:pt x="4" y="4"/>
                    </a:lnTo>
                    <a:lnTo>
                      <a:pt x="4" y="6"/>
                    </a:lnTo>
                    <a:lnTo>
                      <a:pt x="6" y="6"/>
                    </a:lnTo>
                    <a:lnTo>
                      <a:pt x="8" y="8"/>
                    </a:lnTo>
                    <a:lnTo>
                      <a:pt x="10" y="8"/>
                    </a:lnTo>
                    <a:lnTo>
                      <a:pt x="12" y="10"/>
                    </a:lnTo>
                    <a:lnTo>
                      <a:pt x="13" y="10"/>
                    </a:lnTo>
                    <a:lnTo>
                      <a:pt x="13" y="12"/>
                    </a:lnTo>
                    <a:lnTo>
                      <a:pt x="15" y="12"/>
                    </a:lnTo>
                    <a:lnTo>
                      <a:pt x="15" y="14"/>
                    </a:lnTo>
                    <a:lnTo>
                      <a:pt x="17" y="15"/>
                    </a:lnTo>
                    <a:lnTo>
                      <a:pt x="19" y="17"/>
                    </a:lnTo>
                    <a:lnTo>
                      <a:pt x="19" y="19"/>
                    </a:lnTo>
                    <a:lnTo>
                      <a:pt x="21" y="21"/>
                    </a:lnTo>
                    <a:lnTo>
                      <a:pt x="21" y="23"/>
                    </a:lnTo>
                    <a:lnTo>
                      <a:pt x="21" y="25"/>
                    </a:lnTo>
                    <a:lnTo>
                      <a:pt x="23" y="27"/>
                    </a:lnTo>
                    <a:lnTo>
                      <a:pt x="23" y="29"/>
                    </a:lnTo>
                    <a:lnTo>
                      <a:pt x="61" y="0"/>
                    </a:lnTo>
                    <a:close/>
                  </a:path>
                </a:pathLst>
              </a:custGeom>
              <a:solidFill>
                <a:srgbClr val="063DE8"/>
              </a:solidFill>
              <a:ln w="9525">
                <a:noFill/>
                <a:round/>
                <a:headEnd/>
                <a:tailEnd/>
              </a:ln>
            </p:spPr>
            <p:txBody>
              <a:bodyPr/>
              <a:lstStyle/>
              <a:p>
                <a:endParaRPr lang="pt-BR"/>
              </a:p>
            </p:txBody>
          </p:sp>
          <p:sp>
            <p:nvSpPr>
              <p:cNvPr id="21976" name="Freeform 910"/>
              <p:cNvSpPr>
                <a:spLocks/>
              </p:cNvSpPr>
              <p:nvPr/>
            </p:nvSpPr>
            <p:spPr bwMode="auto">
              <a:xfrm>
                <a:off x="3824" y="1829"/>
                <a:ext cx="416" cy="34"/>
              </a:xfrm>
              <a:custGeom>
                <a:avLst/>
                <a:gdLst>
                  <a:gd name="T0" fmla="*/ 10 w 416"/>
                  <a:gd name="T1" fmla="*/ 10 h 34"/>
                  <a:gd name="T2" fmla="*/ 32 w 416"/>
                  <a:gd name="T3" fmla="*/ 17 h 34"/>
                  <a:gd name="T4" fmla="*/ 57 w 416"/>
                  <a:gd name="T5" fmla="*/ 25 h 34"/>
                  <a:gd name="T6" fmla="*/ 82 w 416"/>
                  <a:gd name="T7" fmla="*/ 29 h 34"/>
                  <a:gd name="T8" fmla="*/ 108 w 416"/>
                  <a:gd name="T9" fmla="*/ 33 h 34"/>
                  <a:gd name="T10" fmla="*/ 133 w 416"/>
                  <a:gd name="T11" fmla="*/ 33 h 34"/>
                  <a:gd name="T12" fmla="*/ 160 w 416"/>
                  <a:gd name="T13" fmla="*/ 33 h 34"/>
                  <a:gd name="T14" fmla="*/ 188 w 416"/>
                  <a:gd name="T15" fmla="*/ 33 h 34"/>
                  <a:gd name="T16" fmla="*/ 215 w 416"/>
                  <a:gd name="T17" fmla="*/ 31 h 34"/>
                  <a:gd name="T18" fmla="*/ 243 w 416"/>
                  <a:gd name="T19" fmla="*/ 29 h 34"/>
                  <a:gd name="T20" fmla="*/ 270 w 416"/>
                  <a:gd name="T21" fmla="*/ 27 h 34"/>
                  <a:gd name="T22" fmla="*/ 298 w 416"/>
                  <a:gd name="T23" fmla="*/ 23 h 34"/>
                  <a:gd name="T24" fmla="*/ 325 w 416"/>
                  <a:gd name="T25" fmla="*/ 21 h 34"/>
                  <a:gd name="T26" fmla="*/ 351 w 416"/>
                  <a:gd name="T27" fmla="*/ 19 h 34"/>
                  <a:gd name="T28" fmla="*/ 378 w 416"/>
                  <a:gd name="T29" fmla="*/ 17 h 34"/>
                  <a:gd name="T30" fmla="*/ 403 w 416"/>
                  <a:gd name="T31" fmla="*/ 15 h 34"/>
                  <a:gd name="T32" fmla="*/ 416 w 416"/>
                  <a:gd name="T33" fmla="*/ 12 h 34"/>
                  <a:gd name="T34" fmla="*/ 391 w 416"/>
                  <a:gd name="T35" fmla="*/ 12 h 34"/>
                  <a:gd name="T36" fmla="*/ 365 w 416"/>
                  <a:gd name="T37" fmla="*/ 14 h 34"/>
                  <a:gd name="T38" fmla="*/ 338 w 416"/>
                  <a:gd name="T39" fmla="*/ 15 h 34"/>
                  <a:gd name="T40" fmla="*/ 310 w 416"/>
                  <a:gd name="T41" fmla="*/ 17 h 34"/>
                  <a:gd name="T42" fmla="*/ 283 w 416"/>
                  <a:gd name="T43" fmla="*/ 21 h 34"/>
                  <a:gd name="T44" fmla="*/ 256 w 416"/>
                  <a:gd name="T45" fmla="*/ 23 h 34"/>
                  <a:gd name="T46" fmla="*/ 228 w 416"/>
                  <a:gd name="T47" fmla="*/ 25 h 34"/>
                  <a:gd name="T48" fmla="*/ 201 w 416"/>
                  <a:gd name="T49" fmla="*/ 27 h 34"/>
                  <a:gd name="T50" fmla="*/ 175 w 416"/>
                  <a:gd name="T51" fmla="*/ 29 h 34"/>
                  <a:gd name="T52" fmla="*/ 148 w 416"/>
                  <a:gd name="T53" fmla="*/ 29 h 34"/>
                  <a:gd name="T54" fmla="*/ 122 w 416"/>
                  <a:gd name="T55" fmla="*/ 29 h 34"/>
                  <a:gd name="T56" fmla="*/ 97 w 416"/>
                  <a:gd name="T57" fmla="*/ 27 h 34"/>
                  <a:gd name="T58" fmla="*/ 72 w 416"/>
                  <a:gd name="T59" fmla="*/ 23 h 34"/>
                  <a:gd name="T60" fmla="*/ 48 w 416"/>
                  <a:gd name="T61" fmla="*/ 17 h 34"/>
                  <a:gd name="T62" fmla="*/ 25 w 416"/>
                  <a:gd name="T63" fmla="*/ 10 h 34"/>
                  <a:gd name="T64" fmla="*/ 4 w 416"/>
                  <a:gd name="T65" fmla="*/ 0 h 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6"/>
                  <a:gd name="T100" fmla="*/ 0 h 34"/>
                  <a:gd name="T101" fmla="*/ 416 w 416"/>
                  <a:gd name="T102" fmla="*/ 34 h 3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6" h="34">
                    <a:moveTo>
                      <a:pt x="0" y="4"/>
                    </a:moveTo>
                    <a:lnTo>
                      <a:pt x="10" y="10"/>
                    </a:lnTo>
                    <a:lnTo>
                      <a:pt x="21" y="14"/>
                    </a:lnTo>
                    <a:lnTo>
                      <a:pt x="32" y="17"/>
                    </a:lnTo>
                    <a:lnTo>
                      <a:pt x="44" y="21"/>
                    </a:lnTo>
                    <a:lnTo>
                      <a:pt x="57" y="25"/>
                    </a:lnTo>
                    <a:lnTo>
                      <a:pt x="69" y="27"/>
                    </a:lnTo>
                    <a:lnTo>
                      <a:pt x="82" y="29"/>
                    </a:lnTo>
                    <a:lnTo>
                      <a:pt x="95" y="31"/>
                    </a:lnTo>
                    <a:lnTo>
                      <a:pt x="108" y="33"/>
                    </a:lnTo>
                    <a:lnTo>
                      <a:pt x="120" y="33"/>
                    </a:lnTo>
                    <a:lnTo>
                      <a:pt x="133" y="33"/>
                    </a:lnTo>
                    <a:lnTo>
                      <a:pt x="148" y="34"/>
                    </a:lnTo>
                    <a:lnTo>
                      <a:pt x="160" y="33"/>
                    </a:lnTo>
                    <a:lnTo>
                      <a:pt x="175" y="33"/>
                    </a:lnTo>
                    <a:lnTo>
                      <a:pt x="188" y="33"/>
                    </a:lnTo>
                    <a:lnTo>
                      <a:pt x="201" y="33"/>
                    </a:lnTo>
                    <a:lnTo>
                      <a:pt x="215" y="31"/>
                    </a:lnTo>
                    <a:lnTo>
                      <a:pt x="228" y="31"/>
                    </a:lnTo>
                    <a:lnTo>
                      <a:pt x="243" y="29"/>
                    </a:lnTo>
                    <a:lnTo>
                      <a:pt x="256" y="29"/>
                    </a:lnTo>
                    <a:lnTo>
                      <a:pt x="270" y="27"/>
                    </a:lnTo>
                    <a:lnTo>
                      <a:pt x="283" y="25"/>
                    </a:lnTo>
                    <a:lnTo>
                      <a:pt x="298" y="23"/>
                    </a:lnTo>
                    <a:lnTo>
                      <a:pt x="311" y="23"/>
                    </a:lnTo>
                    <a:lnTo>
                      <a:pt x="325" y="21"/>
                    </a:lnTo>
                    <a:lnTo>
                      <a:pt x="338" y="19"/>
                    </a:lnTo>
                    <a:lnTo>
                      <a:pt x="351" y="19"/>
                    </a:lnTo>
                    <a:lnTo>
                      <a:pt x="365" y="17"/>
                    </a:lnTo>
                    <a:lnTo>
                      <a:pt x="378" y="17"/>
                    </a:lnTo>
                    <a:lnTo>
                      <a:pt x="391" y="17"/>
                    </a:lnTo>
                    <a:lnTo>
                      <a:pt x="403" y="15"/>
                    </a:lnTo>
                    <a:lnTo>
                      <a:pt x="416" y="15"/>
                    </a:lnTo>
                    <a:lnTo>
                      <a:pt x="416" y="12"/>
                    </a:lnTo>
                    <a:lnTo>
                      <a:pt x="403" y="12"/>
                    </a:lnTo>
                    <a:lnTo>
                      <a:pt x="391" y="12"/>
                    </a:lnTo>
                    <a:lnTo>
                      <a:pt x="378" y="14"/>
                    </a:lnTo>
                    <a:lnTo>
                      <a:pt x="365" y="14"/>
                    </a:lnTo>
                    <a:lnTo>
                      <a:pt x="351" y="14"/>
                    </a:lnTo>
                    <a:lnTo>
                      <a:pt x="338" y="15"/>
                    </a:lnTo>
                    <a:lnTo>
                      <a:pt x="325" y="15"/>
                    </a:lnTo>
                    <a:lnTo>
                      <a:pt x="310" y="17"/>
                    </a:lnTo>
                    <a:lnTo>
                      <a:pt x="296" y="19"/>
                    </a:lnTo>
                    <a:lnTo>
                      <a:pt x="283" y="21"/>
                    </a:lnTo>
                    <a:lnTo>
                      <a:pt x="270" y="21"/>
                    </a:lnTo>
                    <a:lnTo>
                      <a:pt x="256" y="23"/>
                    </a:lnTo>
                    <a:lnTo>
                      <a:pt x="241" y="25"/>
                    </a:lnTo>
                    <a:lnTo>
                      <a:pt x="228" y="25"/>
                    </a:lnTo>
                    <a:lnTo>
                      <a:pt x="215" y="27"/>
                    </a:lnTo>
                    <a:lnTo>
                      <a:pt x="201" y="27"/>
                    </a:lnTo>
                    <a:lnTo>
                      <a:pt x="188" y="29"/>
                    </a:lnTo>
                    <a:lnTo>
                      <a:pt x="175" y="29"/>
                    </a:lnTo>
                    <a:lnTo>
                      <a:pt x="160" y="29"/>
                    </a:lnTo>
                    <a:lnTo>
                      <a:pt x="148" y="29"/>
                    </a:lnTo>
                    <a:lnTo>
                      <a:pt x="135" y="29"/>
                    </a:lnTo>
                    <a:lnTo>
                      <a:pt x="122" y="29"/>
                    </a:lnTo>
                    <a:lnTo>
                      <a:pt x="108" y="27"/>
                    </a:lnTo>
                    <a:lnTo>
                      <a:pt x="97" y="27"/>
                    </a:lnTo>
                    <a:lnTo>
                      <a:pt x="84" y="25"/>
                    </a:lnTo>
                    <a:lnTo>
                      <a:pt x="72" y="23"/>
                    </a:lnTo>
                    <a:lnTo>
                      <a:pt x="59" y="21"/>
                    </a:lnTo>
                    <a:lnTo>
                      <a:pt x="48" y="17"/>
                    </a:lnTo>
                    <a:lnTo>
                      <a:pt x="36" y="14"/>
                    </a:lnTo>
                    <a:lnTo>
                      <a:pt x="25" y="10"/>
                    </a:lnTo>
                    <a:lnTo>
                      <a:pt x="15" y="6"/>
                    </a:lnTo>
                    <a:lnTo>
                      <a:pt x="4" y="0"/>
                    </a:lnTo>
                    <a:lnTo>
                      <a:pt x="0" y="4"/>
                    </a:lnTo>
                    <a:close/>
                  </a:path>
                </a:pathLst>
              </a:custGeom>
              <a:solidFill>
                <a:srgbClr val="063DE8"/>
              </a:solidFill>
              <a:ln w="9525">
                <a:noFill/>
                <a:round/>
                <a:headEnd/>
                <a:tailEnd/>
              </a:ln>
            </p:spPr>
            <p:txBody>
              <a:bodyPr/>
              <a:lstStyle/>
              <a:p>
                <a:endParaRPr lang="pt-BR"/>
              </a:p>
            </p:txBody>
          </p:sp>
          <p:sp>
            <p:nvSpPr>
              <p:cNvPr id="21977" name="Freeform 911"/>
              <p:cNvSpPr>
                <a:spLocks/>
              </p:cNvSpPr>
              <p:nvPr/>
            </p:nvSpPr>
            <p:spPr bwMode="auto">
              <a:xfrm>
                <a:off x="3805" y="1822"/>
                <a:ext cx="55" cy="32"/>
              </a:xfrm>
              <a:custGeom>
                <a:avLst/>
                <a:gdLst>
                  <a:gd name="T0" fmla="*/ 0 w 55"/>
                  <a:gd name="T1" fmla="*/ 0 h 32"/>
                  <a:gd name="T2" fmla="*/ 27 w 55"/>
                  <a:gd name="T3" fmla="*/ 32 h 32"/>
                  <a:gd name="T4" fmla="*/ 27 w 55"/>
                  <a:gd name="T5" fmla="*/ 30 h 32"/>
                  <a:gd name="T6" fmla="*/ 29 w 55"/>
                  <a:gd name="T7" fmla="*/ 30 h 32"/>
                  <a:gd name="T8" fmla="*/ 29 w 55"/>
                  <a:gd name="T9" fmla="*/ 28 h 32"/>
                  <a:gd name="T10" fmla="*/ 29 w 55"/>
                  <a:gd name="T11" fmla="*/ 28 h 32"/>
                  <a:gd name="T12" fmla="*/ 29 w 55"/>
                  <a:gd name="T13" fmla="*/ 26 h 32"/>
                  <a:gd name="T14" fmla="*/ 31 w 55"/>
                  <a:gd name="T15" fmla="*/ 26 h 32"/>
                  <a:gd name="T16" fmla="*/ 31 w 55"/>
                  <a:gd name="T17" fmla="*/ 24 h 32"/>
                  <a:gd name="T18" fmla="*/ 31 w 55"/>
                  <a:gd name="T19" fmla="*/ 24 h 32"/>
                  <a:gd name="T20" fmla="*/ 32 w 55"/>
                  <a:gd name="T21" fmla="*/ 22 h 32"/>
                  <a:gd name="T22" fmla="*/ 32 w 55"/>
                  <a:gd name="T23" fmla="*/ 22 h 32"/>
                  <a:gd name="T24" fmla="*/ 32 w 55"/>
                  <a:gd name="T25" fmla="*/ 22 h 32"/>
                  <a:gd name="T26" fmla="*/ 34 w 55"/>
                  <a:gd name="T27" fmla="*/ 21 h 32"/>
                  <a:gd name="T28" fmla="*/ 34 w 55"/>
                  <a:gd name="T29" fmla="*/ 21 h 32"/>
                  <a:gd name="T30" fmla="*/ 34 w 55"/>
                  <a:gd name="T31" fmla="*/ 19 h 32"/>
                  <a:gd name="T32" fmla="*/ 36 w 55"/>
                  <a:gd name="T33" fmla="*/ 19 h 32"/>
                  <a:gd name="T34" fmla="*/ 36 w 55"/>
                  <a:gd name="T35" fmla="*/ 19 h 32"/>
                  <a:gd name="T36" fmla="*/ 38 w 55"/>
                  <a:gd name="T37" fmla="*/ 17 h 32"/>
                  <a:gd name="T38" fmla="*/ 38 w 55"/>
                  <a:gd name="T39" fmla="*/ 17 h 32"/>
                  <a:gd name="T40" fmla="*/ 40 w 55"/>
                  <a:gd name="T41" fmla="*/ 17 h 32"/>
                  <a:gd name="T42" fmla="*/ 40 w 55"/>
                  <a:gd name="T43" fmla="*/ 15 h 32"/>
                  <a:gd name="T44" fmla="*/ 42 w 55"/>
                  <a:gd name="T45" fmla="*/ 15 h 32"/>
                  <a:gd name="T46" fmla="*/ 42 w 55"/>
                  <a:gd name="T47" fmla="*/ 15 h 32"/>
                  <a:gd name="T48" fmla="*/ 44 w 55"/>
                  <a:gd name="T49" fmla="*/ 13 h 32"/>
                  <a:gd name="T50" fmla="*/ 46 w 55"/>
                  <a:gd name="T51" fmla="*/ 13 h 32"/>
                  <a:gd name="T52" fmla="*/ 46 w 55"/>
                  <a:gd name="T53" fmla="*/ 13 h 32"/>
                  <a:gd name="T54" fmla="*/ 48 w 55"/>
                  <a:gd name="T55" fmla="*/ 13 h 32"/>
                  <a:gd name="T56" fmla="*/ 50 w 55"/>
                  <a:gd name="T57" fmla="*/ 11 h 32"/>
                  <a:gd name="T58" fmla="*/ 50 w 55"/>
                  <a:gd name="T59" fmla="*/ 11 h 32"/>
                  <a:gd name="T60" fmla="*/ 51 w 55"/>
                  <a:gd name="T61" fmla="*/ 11 h 32"/>
                  <a:gd name="T62" fmla="*/ 53 w 55"/>
                  <a:gd name="T63" fmla="*/ 9 h 32"/>
                  <a:gd name="T64" fmla="*/ 53 w 55"/>
                  <a:gd name="T65" fmla="*/ 9 h 32"/>
                  <a:gd name="T66" fmla="*/ 55 w 55"/>
                  <a:gd name="T67" fmla="*/ 9 h 32"/>
                  <a:gd name="T68" fmla="*/ 0 w 55"/>
                  <a:gd name="T69" fmla="*/ 0 h 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
                  <a:gd name="T106" fmla="*/ 0 h 32"/>
                  <a:gd name="T107" fmla="*/ 55 w 55"/>
                  <a:gd name="T108" fmla="*/ 32 h 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 h="32">
                    <a:moveTo>
                      <a:pt x="0" y="0"/>
                    </a:moveTo>
                    <a:lnTo>
                      <a:pt x="27" y="32"/>
                    </a:lnTo>
                    <a:lnTo>
                      <a:pt x="27" y="30"/>
                    </a:lnTo>
                    <a:lnTo>
                      <a:pt x="29" y="30"/>
                    </a:lnTo>
                    <a:lnTo>
                      <a:pt x="29" y="28"/>
                    </a:lnTo>
                    <a:lnTo>
                      <a:pt x="29" y="26"/>
                    </a:lnTo>
                    <a:lnTo>
                      <a:pt x="31" y="26"/>
                    </a:lnTo>
                    <a:lnTo>
                      <a:pt x="31" y="24"/>
                    </a:lnTo>
                    <a:lnTo>
                      <a:pt x="32" y="22"/>
                    </a:lnTo>
                    <a:lnTo>
                      <a:pt x="34" y="21"/>
                    </a:lnTo>
                    <a:lnTo>
                      <a:pt x="34" y="19"/>
                    </a:lnTo>
                    <a:lnTo>
                      <a:pt x="36" y="19"/>
                    </a:lnTo>
                    <a:lnTo>
                      <a:pt x="38" y="17"/>
                    </a:lnTo>
                    <a:lnTo>
                      <a:pt x="40" y="17"/>
                    </a:lnTo>
                    <a:lnTo>
                      <a:pt x="40" y="15"/>
                    </a:lnTo>
                    <a:lnTo>
                      <a:pt x="42" y="15"/>
                    </a:lnTo>
                    <a:lnTo>
                      <a:pt x="44" y="13"/>
                    </a:lnTo>
                    <a:lnTo>
                      <a:pt x="46" y="13"/>
                    </a:lnTo>
                    <a:lnTo>
                      <a:pt x="48" y="13"/>
                    </a:lnTo>
                    <a:lnTo>
                      <a:pt x="50" y="11"/>
                    </a:lnTo>
                    <a:lnTo>
                      <a:pt x="51" y="11"/>
                    </a:lnTo>
                    <a:lnTo>
                      <a:pt x="53" y="9"/>
                    </a:lnTo>
                    <a:lnTo>
                      <a:pt x="55" y="9"/>
                    </a:lnTo>
                    <a:lnTo>
                      <a:pt x="0" y="0"/>
                    </a:lnTo>
                    <a:close/>
                  </a:path>
                </a:pathLst>
              </a:custGeom>
              <a:solidFill>
                <a:srgbClr val="063DE8"/>
              </a:solidFill>
              <a:ln w="9525">
                <a:noFill/>
                <a:round/>
                <a:headEnd/>
                <a:tailEnd/>
              </a:ln>
            </p:spPr>
            <p:txBody>
              <a:bodyPr/>
              <a:lstStyle/>
              <a:p>
                <a:endParaRPr lang="pt-BR"/>
              </a:p>
            </p:txBody>
          </p:sp>
          <p:sp>
            <p:nvSpPr>
              <p:cNvPr id="21978" name="Freeform 912"/>
              <p:cNvSpPr>
                <a:spLocks/>
              </p:cNvSpPr>
              <p:nvPr/>
            </p:nvSpPr>
            <p:spPr bwMode="auto">
              <a:xfrm>
                <a:off x="3921" y="1852"/>
                <a:ext cx="154" cy="167"/>
              </a:xfrm>
              <a:custGeom>
                <a:avLst/>
                <a:gdLst>
                  <a:gd name="T0" fmla="*/ 34 w 154"/>
                  <a:gd name="T1" fmla="*/ 163 h 167"/>
                  <a:gd name="T2" fmla="*/ 23 w 154"/>
                  <a:gd name="T3" fmla="*/ 152 h 167"/>
                  <a:gd name="T4" fmla="*/ 15 w 154"/>
                  <a:gd name="T5" fmla="*/ 139 h 167"/>
                  <a:gd name="T6" fmla="*/ 9 w 154"/>
                  <a:gd name="T7" fmla="*/ 125 h 167"/>
                  <a:gd name="T8" fmla="*/ 8 w 154"/>
                  <a:gd name="T9" fmla="*/ 112 h 167"/>
                  <a:gd name="T10" fmla="*/ 9 w 154"/>
                  <a:gd name="T11" fmla="*/ 101 h 167"/>
                  <a:gd name="T12" fmla="*/ 13 w 154"/>
                  <a:gd name="T13" fmla="*/ 89 h 167"/>
                  <a:gd name="T14" fmla="*/ 17 w 154"/>
                  <a:gd name="T15" fmla="*/ 78 h 167"/>
                  <a:gd name="T16" fmla="*/ 27 w 154"/>
                  <a:gd name="T17" fmla="*/ 67 h 167"/>
                  <a:gd name="T18" fmla="*/ 36 w 154"/>
                  <a:gd name="T19" fmla="*/ 57 h 167"/>
                  <a:gd name="T20" fmla="*/ 49 w 154"/>
                  <a:gd name="T21" fmla="*/ 48 h 167"/>
                  <a:gd name="T22" fmla="*/ 63 w 154"/>
                  <a:gd name="T23" fmla="*/ 38 h 167"/>
                  <a:gd name="T24" fmla="*/ 78 w 154"/>
                  <a:gd name="T25" fmla="*/ 29 h 167"/>
                  <a:gd name="T26" fmla="*/ 95 w 154"/>
                  <a:gd name="T27" fmla="*/ 21 h 167"/>
                  <a:gd name="T28" fmla="*/ 114 w 154"/>
                  <a:gd name="T29" fmla="*/ 15 h 167"/>
                  <a:gd name="T30" fmla="*/ 133 w 154"/>
                  <a:gd name="T31" fmla="*/ 10 h 167"/>
                  <a:gd name="T32" fmla="*/ 154 w 154"/>
                  <a:gd name="T33" fmla="*/ 4 h 167"/>
                  <a:gd name="T34" fmla="*/ 140 w 154"/>
                  <a:gd name="T35" fmla="*/ 2 h 167"/>
                  <a:gd name="T36" fmla="*/ 120 w 154"/>
                  <a:gd name="T37" fmla="*/ 8 h 167"/>
                  <a:gd name="T38" fmla="*/ 101 w 154"/>
                  <a:gd name="T39" fmla="*/ 13 h 167"/>
                  <a:gd name="T40" fmla="*/ 82 w 154"/>
                  <a:gd name="T41" fmla="*/ 21 h 167"/>
                  <a:gd name="T42" fmla="*/ 65 w 154"/>
                  <a:gd name="T43" fmla="*/ 29 h 167"/>
                  <a:gd name="T44" fmla="*/ 49 w 154"/>
                  <a:gd name="T45" fmla="*/ 38 h 167"/>
                  <a:gd name="T46" fmla="*/ 36 w 154"/>
                  <a:gd name="T47" fmla="*/ 48 h 167"/>
                  <a:gd name="T48" fmla="*/ 25 w 154"/>
                  <a:gd name="T49" fmla="*/ 59 h 167"/>
                  <a:gd name="T50" fmla="*/ 15 w 154"/>
                  <a:gd name="T51" fmla="*/ 70 h 167"/>
                  <a:gd name="T52" fmla="*/ 8 w 154"/>
                  <a:gd name="T53" fmla="*/ 82 h 167"/>
                  <a:gd name="T54" fmla="*/ 4 w 154"/>
                  <a:gd name="T55" fmla="*/ 93 h 167"/>
                  <a:gd name="T56" fmla="*/ 0 w 154"/>
                  <a:gd name="T57" fmla="*/ 106 h 167"/>
                  <a:gd name="T58" fmla="*/ 2 w 154"/>
                  <a:gd name="T59" fmla="*/ 120 h 167"/>
                  <a:gd name="T60" fmla="*/ 4 w 154"/>
                  <a:gd name="T61" fmla="*/ 133 h 167"/>
                  <a:gd name="T62" fmla="*/ 11 w 154"/>
                  <a:gd name="T63" fmla="*/ 146 h 167"/>
                  <a:gd name="T64" fmla="*/ 21 w 154"/>
                  <a:gd name="T65" fmla="*/ 159 h 167"/>
                  <a:gd name="T66" fmla="*/ 28 w 154"/>
                  <a:gd name="T67" fmla="*/ 167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4"/>
                  <a:gd name="T103" fmla="*/ 0 h 167"/>
                  <a:gd name="T104" fmla="*/ 154 w 154"/>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4" h="167">
                    <a:moveTo>
                      <a:pt x="34" y="163"/>
                    </a:moveTo>
                    <a:lnTo>
                      <a:pt x="34" y="163"/>
                    </a:lnTo>
                    <a:lnTo>
                      <a:pt x="28" y="158"/>
                    </a:lnTo>
                    <a:lnTo>
                      <a:pt x="23" y="152"/>
                    </a:lnTo>
                    <a:lnTo>
                      <a:pt x="19" y="144"/>
                    </a:lnTo>
                    <a:lnTo>
                      <a:pt x="15" y="139"/>
                    </a:lnTo>
                    <a:lnTo>
                      <a:pt x="13" y="131"/>
                    </a:lnTo>
                    <a:lnTo>
                      <a:pt x="9" y="125"/>
                    </a:lnTo>
                    <a:lnTo>
                      <a:pt x="9" y="120"/>
                    </a:lnTo>
                    <a:lnTo>
                      <a:pt x="8" y="112"/>
                    </a:lnTo>
                    <a:lnTo>
                      <a:pt x="8" y="106"/>
                    </a:lnTo>
                    <a:lnTo>
                      <a:pt x="9" y="101"/>
                    </a:lnTo>
                    <a:lnTo>
                      <a:pt x="9" y="95"/>
                    </a:lnTo>
                    <a:lnTo>
                      <a:pt x="13" y="89"/>
                    </a:lnTo>
                    <a:lnTo>
                      <a:pt x="15" y="84"/>
                    </a:lnTo>
                    <a:lnTo>
                      <a:pt x="17" y="78"/>
                    </a:lnTo>
                    <a:lnTo>
                      <a:pt x="21" y="72"/>
                    </a:lnTo>
                    <a:lnTo>
                      <a:pt x="27" y="67"/>
                    </a:lnTo>
                    <a:lnTo>
                      <a:pt x="30" y="61"/>
                    </a:lnTo>
                    <a:lnTo>
                      <a:pt x="36" y="57"/>
                    </a:lnTo>
                    <a:lnTo>
                      <a:pt x="42" y="51"/>
                    </a:lnTo>
                    <a:lnTo>
                      <a:pt x="49" y="48"/>
                    </a:lnTo>
                    <a:lnTo>
                      <a:pt x="55" y="42"/>
                    </a:lnTo>
                    <a:lnTo>
                      <a:pt x="63" y="38"/>
                    </a:lnTo>
                    <a:lnTo>
                      <a:pt x="70" y="32"/>
                    </a:lnTo>
                    <a:lnTo>
                      <a:pt x="78" y="29"/>
                    </a:lnTo>
                    <a:lnTo>
                      <a:pt x="87" y="25"/>
                    </a:lnTo>
                    <a:lnTo>
                      <a:pt x="95" y="21"/>
                    </a:lnTo>
                    <a:lnTo>
                      <a:pt x="104" y="19"/>
                    </a:lnTo>
                    <a:lnTo>
                      <a:pt x="114" y="15"/>
                    </a:lnTo>
                    <a:lnTo>
                      <a:pt x="123" y="11"/>
                    </a:lnTo>
                    <a:lnTo>
                      <a:pt x="133" y="10"/>
                    </a:lnTo>
                    <a:lnTo>
                      <a:pt x="144" y="6"/>
                    </a:lnTo>
                    <a:lnTo>
                      <a:pt x="154" y="4"/>
                    </a:lnTo>
                    <a:lnTo>
                      <a:pt x="152" y="0"/>
                    </a:lnTo>
                    <a:lnTo>
                      <a:pt x="140" y="2"/>
                    </a:lnTo>
                    <a:lnTo>
                      <a:pt x="131" y="4"/>
                    </a:lnTo>
                    <a:lnTo>
                      <a:pt x="120" y="8"/>
                    </a:lnTo>
                    <a:lnTo>
                      <a:pt x="110" y="11"/>
                    </a:lnTo>
                    <a:lnTo>
                      <a:pt x="101" y="13"/>
                    </a:lnTo>
                    <a:lnTo>
                      <a:pt x="91" y="17"/>
                    </a:lnTo>
                    <a:lnTo>
                      <a:pt x="82" y="21"/>
                    </a:lnTo>
                    <a:lnTo>
                      <a:pt x="74" y="25"/>
                    </a:lnTo>
                    <a:lnTo>
                      <a:pt x="65" y="29"/>
                    </a:lnTo>
                    <a:lnTo>
                      <a:pt x="57" y="34"/>
                    </a:lnTo>
                    <a:lnTo>
                      <a:pt x="49" y="38"/>
                    </a:lnTo>
                    <a:lnTo>
                      <a:pt x="44" y="44"/>
                    </a:lnTo>
                    <a:lnTo>
                      <a:pt x="36" y="48"/>
                    </a:lnTo>
                    <a:lnTo>
                      <a:pt x="30" y="53"/>
                    </a:lnTo>
                    <a:lnTo>
                      <a:pt x="25" y="59"/>
                    </a:lnTo>
                    <a:lnTo>
                      <a:pt x="19" y="65"/>
                    </a:lnTo>
                    <a:lnTo>
                      <a:pt x="15" y="70"/>
                    </a:lnTo>
                    <a:lnTo>
                      <a:pt x="11" y="76"/>
                    </a:lnTo>
                    <a:lnTo>
                      <a:pt x="8" y="82"/>
                    </a:lnTo>
                    <a:lnTo>
                      <a:pt x="4" y="87"/>
                    </a:lnTo>
                    <a:lnTo>
                      <a:pt x="4" y="93"/>
                    </a:lnTo>
                    <a:lnTo>
                      <a:pt x="2" y="101"/>
                    </a:lnTo>
                    <a:lnTo>
                      <a:pt x="0" y="106"/>
                    </a:lnTo>
                    <a:lnTo>
                      <a:pt x="0" y="112"/>
                    </a:lnTo>
                    <a:lnTo>
                      <a:pt x="2" y="120"/>
                    </a:lnTo>
                    <a:lnTo>
                      <a:pt x="2" y="125"/>
                    </a:lnTo>
                    <a:lnTo>
                      <a:pt x="4" y="133"/>
                    </a:lnTo>
                    <a:lnTo>
                      <a:pt x="8" y="139"/>
                    </a:lnTo>
                    <a:lnTo>
                      <a:pt x="11" y="146"/>
                    </a:lnTo>
                    <a:lnTo>
                      <a:pt x="15" y="152"/>
                    </a:lnTo>
                    <a:lnTo>
                      <a:pt x="21" y="159"/>
                    </a:lnTo>
                    <a:lnTo>
                      <a:pt x="28" y="167"/>
                    </a:lnTo>
                    <a:lnTo>
                      <a:pt x="34" y="163"/>
                    </a:lnTo>
                    <a:close/>
                  </a:path>
                </a:pathLst>
              </a:custGeom>
              <a:solidFill>
                <a:srgbClr val="063DE8"/>
              </a:solidFill>
              <a:ln w="9525">
                <a:noFill/>
                <a:round/>
                <a:headEnd/>
                <a:tailEnd/>
              </a:ln>
            </p:spPr>
            <p:txBody>
              <a:bodyPr/>
              <a:lstStyle/>
              <a:p>
                <a:endParaRPr lang="pt-BR"/>
              </a:p>
            </p:txBody>
          </p:sp>
          <p:sp>
            <p:nvSpPr>
              <p:cNvPr id="21979" name="Freeform 913"/>
              <p:cNvSpPr>
                <a:spLocks/>
              </p:cNvSpPr>
              <p:nvPr/>
            </p:nvSpPr>
            <p:spPr bwMode="auto">
              <a:xfrm>
                <a:off x="3948" y="2015"/>
                <a:ext cx="87" cy="36"/>
              </a:xfrm>
              <a:custGeom>
                <a:avLst/>
                <a:gdLst>
                  <a:gd name="T0" fmla="*/ 87 w 87"/>
                  <a:gd name="T1" fmla="*/ 33 h 36"/>
                  <a:gd name="T2" fmla="*/ 81 w 87"/>
                  <a:gd name="T3" fmla="*/ 33 h 36"/>
                  <a:gd name="T4" fmla="*/ 75 w 87"/>
                  <a:gd name="T5" fmla="*/ 31 h 36"/>
                  <a:gd name="T6" fmla="*/ 70 w 87"/>
                  <a:gd name="T7" fmla="*/ 31 h 36"/>
                  <a:gd name="T8" fmla="*/ 64 w 87"/>
                  <a:gd name="T9" fmla="*/ 31 h 36"/>
                  <a:gd name="T10" fmla="*/ 58 w 87"/>
                  <a:gd name="T11" fmla="*/ 29 h 36"/>
                  <a:gd name="T12" fmla="*/ 53 w 87"/>
                  <a:gd name="T13" fmla="*/ 27 h 36"/>
                  <a:gd name="T14" fmla="*/ 47 w 87"/>
                  <a:gd name="T15" fmla="*/ 25 h 36"/>
                  <a:gd name="T16" fmla="*/ 41 w 87"/>
                  <a:gd name="T17" fmla="*/ 23 h 36"/>
                  <a:gd name="T18" fmla="*/ 38 w 87"/>
                  <a:gd name="T19" fmla="*/ 21 h 36"/>
                  <a:gd name="T20" fmla="*/ 32 w 87"/>
                  <a:gd name="T21" fmla="*/ 17 h 36"/>
                  <a:gd name="T22" fmla="*/ 26 w 87"/>
                  <a:gd name="T23" fmla="*/ 15 h 36"/>
                  <a:gd name="T24" fmla="*/ 22 w 87"/>
                  <a:gd name="T25" fmla="*/ 14 h 36"/>
                  <a:gd name="T26" fmla="*/ 17 w 87"/>
                  <a:gd name="T27" fmla="*/ 10 h 36"/>
                  <a:gd name="T28" fmla="*/ 15 w 87"/>
                  <a:gd name="T29" fmla="*/ 8 h 36"/>
                  <a:gd name="T30" fmla="*/ 11 w 87"/>
                  <a:gd name="T31" fmla="*/ 4 h 36"/>
                  <a:gd name="T32" fmla="*/ 7 w 87"/>
                  <a:gd name="T33" fmla="*/ 0 h 36"/>
                  <a:gd name="T34" fmla="*/ 0 w 87"/>
                  <a:gd name="T35" fmla="*/ 4 h 36"/>
                  <a:gd name="T36" fmla="*/ 3 w 87"/>
                  <a:gd name="T37" fmla="*/ 6 h 36"/>
                  <a:gd name="T38" fmla="*/ 7 w 87"/>
                  <a:gd name="T39" fmla="*/ 10 h 36"/>
                  <a:gd name="T40" fmla="*/ 13 w 87"/>
                  <a:gd name="T41" fmla="*/ 14 h 36"/>
                  <a:gd name="T42" fmla="*/ 17 w 87"/>
                  <a:gd name="T43" fmla="*/ 15 h 36"/>
                  <a:gd name="T44" fmla="*/ 22 w 87"/>
                  <a:gd name="T45" fmla="*/ 19 h 36"/>
                  <a:gd name="T46" fmla="*/ 26 w 87"/>
                  <a:gd name="T47" fmla="*/ 21 h 36"/>
                  <a:gd name="T48" fmla="*/ 32 w 87"/>
                  <a:gd name="T49" fmla="*/ 25 h 36"/>
                  <a:gd name="T50" fmla="*/ 38 w 87"/>
                  <a:gd name="T51" fmla="*/ 27 h 36"/>
                  <a:gd name="T52" fmla="*/ 43 w 87"/>
                  <a:gd name="T53" fmla="*/ 29 h 36"/>
                  <a:gd name="T54" fmla="*/ 49 w 87"/>
                  <a:gd name="T55" fmla="*/ 31 h 36"/>
                  <a:gd name="T56" fmla="*/ 56 w 87"/>
                  <a:gd name="T57" fmla="*/ 33 h 36"/>
                  <a:gd name="T58" fmla="*/ 62 w 87"/>
                  <a:gd name="T59" fmla="*/ 34 h 36"/>
                  <a:gd name="T60" fmla="*/ 68 w 87"/>
                  <a:gd name="T61" fmla="*/ 36 h 36"/>
                  <a:gd name="T62" fmla="*/ 75 w 87"/>
                  <a:gd name="T63" fmla="*/ 36 h 36"/>
                  <a:gd name="T64" fmla="*/ 81 w 87"/>
                  <a:gd name="T65" fmla="*/ 36 h 36"/>
                  <a:gd name="T66" fmla="*/ 87 w 87"/>
                  <a:gd name="T67" fmla="*/ 36 h 36"/>
                  <a:gd name="T68" fmla="*/ 87 w 87"/>
                  <a:gd name="T69" fmla="*/ 33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7"/>
                  <a:gd name="T106" fmla="*/ 0 h 36"/>
                  <a:gd name="T107" fmla="*/ 87 w 87"/>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7" h="36">
                    <a:moveTo>
                      <a:pt x="87" y="33"/>
                    </a:moveTo>
                    <a:lnTo>
                      <a:pt x="81" y="33"/>
                    </a:lnTo>
                    <a:lnTo>
                      <a:pt x="75" y="31"/>
                    </a:lnTo>
                    <a:lnTo>
                      <a:pt x="70" y="31"/>
                    </a:lnTo>
                    <a:lnTo>
                      <a:pt x="64" y="31"/>
                    </a:lnTo>
                    <a:lnTo>
                      <a:pt x="58" y="29"/>
                    </a:lnTo>
                    <a:lnTo>
                      <a:pt x="53" y="27"/>
                    </a:lnTo>
                    <a:lnTo>
                      <a:pt x="47" y="25"/>
                    </a:lnTo>
                    <a:lnTo>
                      <a:pt x="41" y="23"/>
                    </a:lnTo>
                    <a:lnTo>
                      <a:pt x="38" y="21"/>
                    </a:lnTo>
                    <a:lnTo>
                      <a:pt x="32" y="17"/>
                    </a:lnTo>
                    <a:lnTo>
                      <a:pt x="26" y="15"/>
                    </a:lnTo>
                    <a:lnTo>
                      <a:pt x="22" y="14"/>
                    </a:lnTo>
                    <a:lnTo>
                      <a:pt x="17" y="10"/>
                    </a:lnTo>
                    <a:lnTo>
                      <a:pt x="15" y="8"/>
                    </a:lnTo>
                    <a:lnTo>
                      <a:pt x="11" y="4"/>
                    </a:lnTo>
                    <a:lnTo>
                      <a:pt x="7" y="0"/>
                    </a:lnTo>
                    <a:lnTo>
                      <a:pt x="0" y="4"/>
                    </a:lnTo>
                    <a:lnTo>
                      <a:pt x="3" y="6"/>
                    </a:lnTo>
                    <a:lnTo>
                      <a:pt x="7" y="10"/>
                    </a:lnTo>
                    <a:lnTo>
                      <a:pt x="13" y="14"/>
                    </a:lnTo>
                    <a:lnTo>
                      <a:pt x="17" y="15"/>
                    </a:lnTo>
                    <a:lnTo>
                      <a:pt x="22" y="19"/>
                    </a:lnTo>
                    <a:lnTo>
                      <a:pt x="26" y="21"/>
                    </a:lnTo>
                    <a:lnTo>
                      <a:pt x="32" y="25"/>
                    </a:lnTo>
                    <a:lnTo>
                      <a:pt x="38" y="27"/>
                    </a:lnTo>
                    <a:lnTo>
                      <a:pt x="43" y="29"/>
                    </a:lnTo>
                    <a:lnTo>
                      <a:pt x="49" y="31"/>
                    </a:lnTo>
                    <a:lnTo>
                      <a:pt x="56" y="33"/>
                    </a:lnTo>
                    <a:lnTo>
                      <a:pt x="62" y="34"/>
                    </a:lnTo>
                    <a:lnTo>
                      <a:pt x="68" y="36"/>
                    </a:lnTo>
                    <a:lnTo>
                      <a:pt x="75" y="36"/>
                    </a:lnTo>
                    <a:lnTo>
                      <a:pt x="81" y="36"/>
                    </a:lnTo>
                    <a:lnTo>
                      <a:pt x="87" y="36"/>
                    </a:lnTo>
                    <a:lnTo>
                      <a:pt x="87" y="33"/>
                    </a:lnTo>
                    <a:close/>
                  </a:path>
                </a:pathLst>
              </a:custGeom>
              <a:solidFill>
                <a:srgbClr val="063DE8"/>
              </a:solidFill>
              <a:ln w="9525">
                <a:noFill/>
                <a:round/>
                <a:headEnd/>
                <a:tailEnd/>
              </a:ln>
            </p:spPr>
            <p:txBody>
              <a:bodyPr/>
              <a:lstStyle/>
              <a:p>
                <a:endParaRPr lang="pt-BR"/>
              </a:p>
            </p:txBody>
          </p:sp>
          <p:sp>
            <p:nvSpPr>
              <p:cNvPr id="21980" name="Freeform 914"/>
              <p:cNvSpPr>
                <a:spLocks/>
              </p:cNvSpPr>
              <p:nvPr/>
            </p:nvSpPr>
            <p:spPr bwMode="auto">
              <a:xfrm>
                <a:off x="4008" y="2034"/>
                <a:ext cx="53" cy="29"/>
              </a:xfrm>
              <a:custGeom>
                <a:avLst/>
                <a:gdLst>
                  <a:gd name="T0" fmla="*/ 53 w 53"/>
                  <a:gd name="T1" fmla="*/ 15 h 29"/>
                  <a:gd name="T2" fmla="*/ 0 w 53"/>
                  <a:gd name="T3" fmla="*/ 0 h 29"/>
                  <a:gd name="T4" fmla="*/ 2 w 53"/>
                  <a:gd name="T5" fmla="*/ 2 h 29"/>
                  <a:gd name="T6" fmla="*/ 2 w 53"/>
                  <a:gd name="T7" fmla="*/ 2 h 29"/>
                  <a:gd name="T8" fmla="*/ 2 w 53"/>
                  <a:gd name="T9" fmla="*/ 4 h 29"/>
                  <a:gd name="T10" fmla="*/ 4 w 53"/>
                  <a:gd name="T11" fmla="*/ 4 h 29"/>
                  <a:gd name="T12" fmla="*/ 4 w 53"/>
                  <a:gd name="T13" fmla="*/ 6 h 29"/>
                  <a:gd name="T14" fmla="*/ 4 w 53"/>
                  <a:gd name="T15" fmla="*/ 6 h 29"/>
                  <a:gd name="T16" fmla="*/ 4 w 53"/>
                  <a:gd name="T17" fmla="*/ 8 h 29"/>
                  <a:gd name="T18" fmla="*/ 6 w 53"/>
                  <a:gd name="T19" fmla="*/ 8 h 29"/>
                  <a:gd name="T20" fmla="*/ 6 w 53"/>
                  <a:gd name="T21" fmla="*/ 10 h 29"/>
                  <a:gd name="T22" fmla="*/ 6 w 53"/>
                  <a:gd name="T23" fmla="*/ 10 h 29"/>
                  <a:gd name="T24" fmla="*/ 6 w 53"/>
                  <a:gd name="T25" fmla="*/ 12 h 29"/>
                  <a:gd name="T26" fmla="*/ 6 w 53"/>
                  <a:gd name="T27" fmla="*/ 12 h 29"/>
                  <a:gd name="T28" fmla="*/ 6 w 53"/>
                  <a:gd name="T29" fmla="*/ 14 h 29"/>
                  <a:gd name="T30" fmla="*/ 6 w 53"/>
                  <a:gd name="T31" fmla="*/ 14 h 29"/>
                  <a:gd name="T32" fmla="*/ 6 w 53"/>
                  <a:gd name="T33" fmla="*/ 14 h 29"/>
                  <a:gd name="T34" fmla="*/ 6 w 53"/>
                  <a:gd name="T35" fmla="*/ 15 h 29"/>
                  <a:gd name="T36" fmla="*/ 6 w 53"/>
                  <a:gd name="T37" fmla="*/ 15 h 29"/>
                  <a:gd name="T38" fmla="*/ 6 w 53"/>
                  <a:gd name="T39" fmla="*/ 17 h 29"/>
                  <a:gd name="T40" fmla="*/ 6 w 53"/>
                  <a:gd name="T41" fmla="*/ 17 h 29"/>
                  <a:gd name="T42" fmla="*/ 6 w 53"/>
                  <a:gd name="T43" fmla="*/ 19 h 29"/>
                  <a:gd name="T44" fmla="*/ 6 w 53"/>
                  <a:gd name="T45" fmla="*/ 19 h 29"/>
                  <a:gd name="T46" fmla="*/ 6 w 53"/>
                  <a:gd name="T47" fmla="*/ 21 h 29"/>
                  <a:gd name="T48" fmla="*/ 6 w 53"/>
                  <a:gd name="T49" fmla="*/ 21 h 29"/>
                  <a:gd name="T50" fmla="*/ 6 w 53"/>
                  <a:gd name="T51" fmla="*/ 23 h 29"/>
                  <a:gd name="T52" fmla="*/ 4 w 53"/>
                  <a:gd name="T53" fmla="*/ 23 h 29"/>
                  <a:gd name="T54" fmla="*/ 4 w 53"/>
                  <a:gd name="T55" fmla="*/ 25 h 29"/>
                  <a:gd name="T56" fmla="*/ 4 w 53"/>
                  <a:gd name="T57" fmla="*/ 25 h 29"/>
                  <a:gd name="T58" fmla="*/ 4 w 53"/>
                  <a:gd name="T59" fmla="*/ 27 h 29"/>
                  <a:gd name="T60" fmla="*/ 2 w 53"/>
                  <a:gd name="T61" fmla="*/ 27 h 29"/>
                  <a:gd name="T62" fmla="*/ 2 w 53"/>
                  <a:gd name="T63" fmla="*/ 27 h 29"/>
                  <a:gd name="T64" fmla="*/ 2 w 53"/>
                  <a:gd name="T65" fmla="*/ 29 h 29"/>
                  <a:gd name="T66" fmla="*/ 0 w 53"/>
                  <a:gd name="T67" fmla="*/ 29 h 29"/>
                  <a:gd name="T68" fmla="*/ 53 w 53"/>
                  <a:gd name="T69" fmla="*/ 15 h 2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3"/>
                  <a:gd name="T106" fmla="*/ 0 h 29"/>
                  <a:gd name="T107" fmla="*/ 53 w 53"/>
                  <a:gd name="T108" fmla="*/ 29 h 2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3" h="29">
                    <a:moveTo>
                      <a:pt x="53" y="15"/>
                    </a:moveTo>
                    <a:lnTo>
                      <a:pt x="0" y="0"/>
                    </a:lnTo>
                    <a:lnTo>
                      <a:pt x="2" y="2"/>
                    </a:lnTo>
                    <a:lnTo>
                      <a:pt x="2" y="4"/>
                    </a:lnTo>
                    <a:lnTo>
                      <a:pt x="4" y="4"/>
                    </a:lnTo>
                    <a:lnTo>
                      <a:pt x="4" y="6"/>
                    </a:lnTo>
                    <a:lnTo>
                      <a:pt x="4" y="8"/>
                    </a:lnTo>
                    <a:lnTo>
                      <a:pt x="6" y="8"/>
                    </a:lnTo>
                    <a:lnTo>
                      <a:pt x="6" y="10"/>
                    </a:lnTo>
                    <a:lnTo>
                      <a:pt x="6" y="12"/>
                    </a:lnTo>
                    <a:lnTo>
                      <a:pt x="6" y="14"/>
                    </a:lnTo>
                    <a:lnTo>
                      <a:pt x="6" y="15"/>
                    </a:lnTo>
                    <a:lnTo>
                      <a:pt x="6" y="17"/>
                    </a:lnTo>
                    <a:lnTo>
                      <a:pt x="6" y="19"/>
                    </a:lnTo>
                    <a:lnTo>
                      <a:pt x="6" y="21"/>
                    </a:lnTo>
                    <a:lnTo>
                      <a:pt x="6" y="23"/>
                    </a:lnTo>
                    <a:lnTo>
                      <a:pt x="4" y="23"/>
                    </a:lnTo>
                    <a:lnTo>
                      <a:pt x="4" y="25"/>
                    </a:lnTo>
                    <a:lnTo>
                      <a:pt x="4" y="27"/>
                    </a:lnTo>
                    <a:lnTo>
                      <a:pt x="2" y="27"/>
                    </a:lnTo>
                    <a:lnTo>
                      <a:pt x="2" y="29"/>
                    </a:lnTo>
                    <a:lnTo>
                      <a:pt x="0" y="29"/>
                    </a:lnTo>
                    <a:lnTo>
                      <a:pt x="53" y="15"/>
                    </a:lnTo>
                    <a:close/>
                  </a:path>
                </a:pathLst>
              </a:custGeom>
              <a:solidFill>
                <a:srgbClr val="063DE8"/>
              </a:solidFill>
              <a:ln w="9525">
                <a:noFill/>
                <a:round/>
                <a:headEnd/>
                <a:tailEnd/>
              </a:ln>
            </p:spPr>
            <p:txBody>
              <a:bodyPr/>
              <a:lstStyle/>
              <a:p>
                <a:endParaRPr lang="pt-BR"/>
              </a:p>
            </p:txBody>
          </p:sp>
          <p:sp>
            <p:nvSpPr>
              <p:cNvPr id="21981" name="Freeform 915"/>
              <p:cNvSpPr>
                <a:spLocks/>
              </p:cNvSpPr>
              <p:nvPr/>
            </p:nvSpPr>
            <p:spPr bwMode="auto">
              <a:xfrm>
                <a:off x="3608" y="1860"/>
                <a:ext cx="368" cy="95"/>
              </a:xfrm>
              <a:custGeom>
                <a:avLst/>
                <a:gdLst>
                  <a:gd name="T0" fmla="*/ 13 w 368"/>
                  <a:gd name="T1" fmla="*/ 89 h 95"/>
                  <a:gd name="T2" fmla="*/ 38 w 368"/>
                  <a:gd name="T3" fmla="*/ 93 h 95"/>
                  <a:gd name="T4" fmla="*/ 62 w 368"/>
                  <a:gd name="T5" fmla="*/ 95 h 95"/>
                  <a:gd name="T6" fmla="*/ 85 w 368"/>
                  <a:gd name="T7" fmla="*/ 95 h 95"/>
                  <a:gd name="T8" fmla="*/ 110 w 368"/>
                  <a:gd name="T9" fmla="*/ 93 h 95"/>
                  <a:gd name="T10" fmla="*/ 135 w 368"/>
                  <a:gd name="T11" fmla="*/ 89 h 95"/>
                  <a:gd name="T12" fmla="*/ 159 w 368"/>
                  <a:gd name="T13" fmla="*/ 83 h 95"/>
                  <a:gd name="T14" fmla="*/ 182 w 368"/>
                  <a:gd name="T15" fmla="*/ 76 h 95"/>
                  <a:gd name="T16" fmla="*/ 205 w 368"/>
                  <a:gd name="T17" fmla="*/ 70 h 95"/>
                  <a:gd name="T18" fmla="*/ 228 w 368"/>
                  <a:gd name="T19" fmla="*/ 60 h 95"/>
                  <a:gd name="T20" fmla="*/ 250 w 368"/>
                  <a:gd name="T21" fmla="*/ 53 h 95"/>
                  <a:gd name="T22" fmla="*/ 273 w 368"/>
                  <a:gd name="T23" fmla="*/ 43 h 95"/>
                  <a:gd name="T24" fmla="*/ 294 w 368"/>
                  <a:gd name="T25" fmla="*/ 34 h 95"/>
                  <a:gd name="T26" fmla="*/ 317 w 368"/>
                  <a:gd name="T27" fmla="*/ 24 h 95"/>
                  <a:gd name="T28" fmla="*/ 338 w 368"/>
                  <a:gd name="T29" fmla="*/ 17 h 95"/>
                  <a:gd name="T30" fmla="*/ 359 w 368"/>
                  <a:gd name="T31" fmla="*/ 7 h 95"/>
                  <a:gd name="T32" fmla="*/ 364 w 368"/>
                  <a:gd name="T33" fmla="*/ 0 h 95"/>
                  <a:gd name="T34" fmla="*/ 343 w 368"/>
                  <a:gd name="T35" fmla="*/ 7 h 95"/>
                  <a:gd name="T36" fmla="*/ 322 w 368"/>
                  <a:gd name="T37" fmla="*/ 17 h 95"/>
                  <a:gd name="T38" fmla="*/ 302 w 368"/>
                  <a:gd name="T39" fmla="*/ 26 h 95"/>
                  <a:gd name="T40" fmla="*/ 279 w 368"/>
                  <a:gd name="T41" fmla="*/ 36 h 95"/>
                  <a:gd name="T42" fmla="*/ 258 w 368"/>
                  <a:gd name="T43" fmla="*/ 43 h 95"/>
                  <a:gd name="T44" fmla="*/ 235 w 368"/>
                  <a:gd name="T45" fmla="*/ 53 h 95"/>
                  <a:gd name="T46" fmla="*/ 212 w 368"/>
                  <a:gd name="T47" fmla="*/ 60 h 95"/>
                  <a:gd name="T48" fmla="*/ 190 w 368"/>
                  <a:gd name="T49" fmla="*/ 68 h 95"/>
                  <a:gd name="T50" fmla="*/ 167 w 368"/>
                  <a:gd name="T51" fmla="*/ 76 h 95"/>
                  <a:gd name="T52" fmla="*/ 144 w 368"/>
                  <a:gd name="T53" fmla="*/ 81 h 95"/>
                  <a:gd name="T54" fmla="*/ 121 w 368"/>
                  <a:gd name="T55" fmla="*/ 85 h 95"/>
                  <a:gd name="T56" fmla="*/ 97 w 368"/>
                  <a:gd name="T57" fmla="*/ 89 h 95"/>
                  <a:gd name="T58" fmla="*/ 74 w 368"/>
                  <a:gd name="T59" fmla="*/ 91 h 95"/>
                  <a:gd name="T60" fmla="*/ 51 w 368"/>
                  <a:gd name="T61" fmla="*/ 89 h 95"/>
                  <a:gd name="T62" fmla="*/ 26 w 368"/>
                  <a:gd name="T63" fmla="*/ 87 h 95"/>
                  <a:gd name="T64" fmla="*/ 4 w 368"/>
                  <a:gd name="T65" fmla="*/ 81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8"/>
                  <a:gd name="T100" fmla="*/ 0 h 95"/>
                  <a:gd name="T101" fmla="*/ 368 w 368"/>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8" h="95">
                    <a:moveTo>
                      <a:pt x="0" y="87"/>
                    </a:moveTo>
                    <a:lnTo>
                      <a:pt x="13" y="89"/>
                    </a:lnTo>
                    <a:lnTo>
                      <a:pt x="25" y="91"/>
                    </a:lnTo>
                    <a:lnTo>
                      <a:pt x="38" y="93"/>
                    </a:lnTo>
                    <a:lnTo>
                      <a:pt x="49" y="95"/>
                    </a:lnTo>
                    <a:lnTo>
                      <a:pt x="62" y="95"/>
                    </a:lnTo>
                    <a:lnTo>
                      <a:pt x="74" y="95"/>
                    </a:lnTo>
                    <a:lnTo>
                      <a:pt x="85" y="95"/>
                    </a:lnTo>
                    <a:lnTo>
                      <a:pt x="99" y="93"/>
                    </a:lnTo>
                    <a:lnTo>
                      <a:pt x="110" y="93"/>
                    </a:lnTo>
                    <a:lnTo>
                      <a:pt x="121" y="91"/>
                    </a:lnTo>
                    <a:lnTo>
                      <a:pt x="135" y="89"/>
                    </a:lnTo>
                    <a:lnTo>
                      <a:pt x="146" y="85"/>
                    </a:lnTo>
                    <a:lnTo>
                      <a:pt x="159" y="83"/>
                    </a:lnTo>
                    <a:lnTo>
                      <a:pt x="171" y="79"/>
                    </a:lnTo>
                    <a:lnTo>
                      <a:pt x="182" y="76"/>
                    </a:lnTo>
                    <a:lnTo>
                      <a:pt x="193" y="74"/>
                    </a:lnTo>
                    <a:lnTo>
                      <a:pt x="205" y="70"/>
                    </a:lnTo>
                    <a:lnTo>
                      <a:pt x="216" y="66"/>
                    </a:lnTo>
                    <a:lnTo>
                      <a:pt x="228" y="60"/>
                    </a:lnTo>
                    <a:lnTo>
                      <a:pt x="239" y="57"/>
                    </a:lnTo>
                    <a:lnTo>
                      <a:pt x="250" y="53"/>
                    </a:lnTo>
                    <a:lnTo>
                      <a:pt x="262" y="47"/>
                    </a:lnTo>
                    <a:lnTo>
                      <a:pt x="273" y="43"/>
                    </a:lnTo>
                    <a:lnTo>
                      <a:pt x="285" y="40"/>
                    </a:lnTo>
                    <a:lnTo>
                      <a:pt x="294" y="34"/>
                    </a:lnTo>
                    <a:lnTo>
                      <a:pt x="305" y="30"/>
                    </a:lnTo>
                    <a:lnTo>
                      <a:pt x="317" y="24"/>
                    </a:lnTo>
                    <a:lnTo>
                      <a:pt x="326" y="21"/>
                    </a:lnTo>
                    <a:lnTo>
                      <a:pt x="338" y="17"/>
                    </a:lnTo>
                    <a:lnTo>
                      <a:pt x="347" y="11"/>
                    </a:lnTo>
                    <a:lnTo>
                      <a:pt x="359" y="7"/>
                    </a:lnTo>
                    <a:lnTo>
                      <a:pt x="368" y="3"/>
                    </a:lnTo>
                    <a:lnTo>
                      <a:pt x="364" y="0"/>
                    </a:lnTo>
                    <a:lnTo>
                      <a:pt x="355" y="3"/>
                    </a:lnTo>
                    <a:lnTo>
                      <a:pt x="343" y="7"/>
                    </a:lnTo>
                    <a:lnTo>
                      <a:pt x="334" y="13"/>
                    </a:lnTo>
                    <a:lnTo>
                      <a:pt x="322" y="17"/>
                    </a:lnTo>
                    <a:lnTo>
                      <a:pt x="311" y="21"/>
                    </a:lnTo>
                    <a:lnTo>
                      <a:pt x="302" y="26"/>
                    </a:lnTo>
                    <a:lnTo>
                      <a:pt x="290" y="30"/>
                    </a:lnTo>
                    <a:lnTo>
                      <a:pt x="279" y="36"/>
                    </a:lnTo>
                    <a:lnTo>
                      <a:pt x="267" y="40"/>
                    </a:lnTo>
                    <a:lnTo>
                      <a:pt x="258" y="43"/>
                    </a:lnTo>
                    <a:lnTo>
                      <a:pt x="247" y="49"/>
                    </a:lnTo>
                    <a:lnTo>
                      <a:pt x="235" y="53"/>
                    </a:lnTo>
                    <a:lnTo>
                      <a:pt x="224" y="57"/>
                    </a:lnTo>
                    <a:lnTo>
                      <a:pt x="212" y="60"/>
                    </a:lnTo>
                    <a:lnTo>
                      <a:pt x="201" y="66"/>
                    </a:lnTo>
                    <a:lnTo>
                      <a:pt x="190" y="68"/>
                    </a:lnTo>
                    <a:lnTo>
                      <a:pt x="178" y="72"/>
                    </a:lnTo>
                    <a:lnTo>
                      <a:pt x="167" y="76"/>
                    </a:lnTo>
                    <a:lnTo>
                      <a:pt x="155" y="79"/>
                    </a:lnTo>
                    <a:lnTo>
                      <a:pt x="144" y="81"/>
                    </a:lnTo>
                    <a:lnTo>
                      <a:pt x="133" y="83"/>
                    </a:lnTo>
                    <a:lnTo>
                      <a:pt x="121" y="85"/>
                    </a:lnTo>
                    <a:lnTo>
                      <a:pt x="108" y="87"/>
                    </a:lnTo>
                    <a:lnTo>
                      <a:pt x="97" y="89"/>
                    </a:lnTo>
                    <a:lnTo>
                      <a:pt x="85" y="89"/>
                    </a:lnTo>
                    <a:lnTo>
                      <a:pt x="74" y="91"/>
                    </a:lnTo>
                    <a:lnTo>
                      <a:pt x="62" y="91"/>
                    </a:lnTo>
                    <a:lnTo>
                      <a:pt x="51" y="89"/>
                    </a:lnTo>
                    <a:lnTo>
                      <a:pt x="38" y="89"/>
                    </a:lnTo>
                    <a:lnTo>
                      <a:pt x="26" y="87"/>
                    </a:lnTo>
                    <a:lnTo>
                      <a:pt x="15" y="85"/>
                    </a:lnTo>
                    <a:lnTo>
                      <a:pt x="4" y="81"/>
                    </a:lnTo>
                    <a:lnTo>
                      <a:pt x="0" y="87"/>
                    </a:lnTo>
                    <a:close/>
                  </a:path>
                </a:pathLst>
              </a:custGeom>
              <a:solidFill>
                <a:srgbClr val="063DE8"/>
              </a:solidFill>
              <a:ln w="9525">
                <a:noFill/>
                <a:round/>
                <a:headEnd/>
                <a:tailEnd/>
              </a:ln>
            </p:spPr>
            <p:txBody>
              <a:bodyPr/>
              <a:lstStyle/>
              <a:p>
                <a:endParaRPr lang="pt-BR"/>
              </a:p>
            </p:txBody>
          </p:sp>
          <p:sp>
            <p:nvSpPr>
              <p:cNvPr id="21982" name="Freeform 916"/>
              <p:cNvSpPr>
                <a:spLocks/>
              </p:cNvSpPr>
              <p:nvPr/>
            </p:nvSpPr>
            <p:spPr bwMode="auto">
              <a:xfrm>
                <a:off x="3585" y="1937"/>
                <a:ext cx="57" cy="27"/>
              </a:xfrm>
              <a:custGeom>
                <a:avLst/>
                <a:gdLst>
                  <a:gd name="T0" fmla="*/ 0 w 57"/>
                  <a:gd name="T1" fmla="*/ 0 h 27"/>
                  <a:gd name="T2" fmla="*/ 40 w 57"/>
                  <a:gd name="T3" fmla="*/ 27 h 27"/>
                  <a:gd name="T4" fmla="*/ 40 w 57"/>
                  <a:gd name="T5" fmla="*/ 25 h 27"/>
                  <a:gd name="T6" fmla="*/ 40 w 57"/>
                  <a:gd name="T7" fmla="*/ 25 h 27"/>
                  <a:gd name="T8" fmla="*/ 40 w 57"/>
                  <a:gd name="T9" fmla="*/ 23 h 27"/>
                  <a:gd name="T10" fmla="*/ 40 w 57"/>
                  <a:gd name="T11" fmla="*/ 23 h 27"/>
                  <a:gd name="T12" fmla="*/ 40 w 57"/>
                  <a:gd name="T13" fmla="*/ 21 h 27"/>
                  <a:gd name="T14" fmla="*/ 40 w 57"/>
                  <a:gd name="T15" fmla="*/ 21 h 27"/>
                  <a:gd name="T16" fmla="*/ 40 w 57"/>
                  <a:gd name="T17" fmla="*/ 19 h 27"/>
                  <a:gd name="T18" fmla="*/ 40 w 57"/>
                  <a:gd name="T19" fmla="*/ 19 h 27"/>
                  <a:gd name="T20" fmla="*/ 40 w 57"/>
                  <a:gd name="T21" fmla="*/ 18 h 27"/>
                  <a:gd name="T22" fmla="*/ 40 w 57"/>
                  <a:gd name="T23" fmla="*/ 18 h 27"/>
                  <a:gd name="T24" fmla="*/ 42 w 57"/>
                  <a:gd name="T25" fmla="*/ 16 h 27"/>
                  <a:gd name="T26" fmla="*/ 42 w 57"/>
                  <a:gd name="T27" fmla="*/ 16 h 27"/>
                  <a:gd name="T28" fmla="*/ 42 w 57"/>
                  <a:gd name="T29" fmla="*/ 14 h 27"/>
                  <a:gd name="T30" fmla="*/ 42 w 57"/>
                  <a:gd name="T31" fmla="*/ 14 h 27"/>
                  <a:gd name="T32" fmla="*/ 42 w 57"/>
                  <a:gd name="T33" fmla="*/ 12 h 27"/>
                  <a:gd name="T34" fmla="*/ 44 w 57"/>
                  <a:gd name="T35" fmla="*/ 12 h 27"/>
                  <a:gd name="T36" fmla="*/ 44 w 57"/>
                  <a:gd name="T37" fmla="*/ 12 h 27"/>
                  <a:gd name="T38" fmla="*/ 44 w 57"/>
                  <a:gd name="T39" fmla="*/ 10 h 27"/>
                  <a:gd name="T40" fmla="*/ 46 w 57"/>
                  <a:gd name="T41" fmla="*/ 10 h 27"/>
                  <a:gd name="T42" fmla="*/ 46 w 57"/>
                  <a:gd name="T43" fmla="*/ 8 h 27"/>
                  <a:gd name="T44" fmla="*/ 46 w 57"/>
                  <a:gd name="T45" fmla="*/ 8 h 27"/>
                  <a:gd name="T46" fmla="*/ 48 w 57"/>
                  <a:gd name="T47" fmla="*/ 8 h 27"/>
                  <a:gd name="T48" fmla="*/ 48 w 57"/>
                  <a:gd name="T49" fmla="*/ 6 h 27"/>
                  <a:gd name="T50" fmla="*/ 49 w 57"/>
                  <a:gd name="T51" fmla="*/ 6 h 27"/>
                  <a:gd name="T52" fmla="*/ 49 w 57"/>
                  <a:gd name="T53" fmla="*/ 4 h 27"/>
                  <a:gd name="T54" fmla="*/ 49 w 57"/>
                  <a:gd name="T55" fmla="*/ 4 h 27"/>
                  <a:gd name="T56" fmla="*/ 51 w 57"/>
                  <a:gd name="T57" fmla="*/ 4 h 27"/>
                  <a:gd name="T58" fmla="*/ 53 w 57"/>
                  <a:gd name="T59" fmla="*/ 2 h 27"/>
                  <a:gd name="T60" fmla="*/ 53 w 57"/>
                  <a:gd name="T61" fmla="*/ 2 h 27"/>
                  <a:gd name="T62" fmla="*/ 55 w 57"/>
                  <a:gd name="T63" fmla="*/ 0 h 27"/>
                  <a:gd name="T64" fmla="*/ 55 w 57"/>
                  <a:gd name="T65" fmla="*/ 0 h 27"/>
                  <a:gd name="T66" fmla="*/ 57 w 57"/>
                  <a:gd name="T67" fmla="*/ 0 h 27"/>
                  <a:gd name="T68" fmla="*/ 0 w 57"/>
                  <a:gd name="T69" fmla="*/ 0 h 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7"/>
                  <a:gd name="T106" fmla="*/ 0 h 27"/>
                  <a:gd name="T107" fmla="*/ 57 w 57"/>
                  <a:gd name="T108" fmla="*/ 27 h 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7" h="27">
                    <a:moveTo>
                      <a:pt x="0" y="0"/>
                    </a:moveTo>
                    <a:lnTo>
                      <a:pt x="40" y="27"/>
                    </a:lnTo>
                    <a:lnTo>
                      <a:pt x="40" y="25"/>
                    </a:lnTo>
                    <a:lnTo>
                      <a:pt x="40" y="23"/>
                    </a:lnTo>
                    <a:lnTo>
                      <a:pt x="40" y="21"/>
                    </a:lnTo>
                    <a:lnTo>
                      <a:pt x="40" y="19"/>
                    </a:lnTo>
                    <a:lnTo>
                      <a:pt x="40" y="18"/>
                    </a:lnTo>
                    <a:lnTo>
                      <a:pt x="42" y="16"/>
                    </a:lnTo>
                    <a:lnTo>
                      <a:pt x="42" y="14"/>
                    </a:lnTo>
                    <a:lnTo>
                      <a:pt x="42" y="12"/>
                    </a:lnTo>
                    <a:lnTo>
                      <a:pt x="44" y="12"/>
                    </a:lnTo>
                    <a:lnTo>
                      <a:pt x="44" y="10"/>
                    </a:lnTo>
                    <a:lnTo>
                      <a:pt x="46" y="10"/>
                    </a:lnTo>
                    <a:lnTo>
                      <a:pt x="46" y="8"/>
                    </a:lnTo>
                    <a:lnTo>
                      <a:pt x="48" y="8"/>
                    </a:lnTo>
                    <a:lnTo>
                      <a:pt x="48" y="6"/>
                    </a:lnTo>
                    <a:lnTo>
                      <a:pt x="49" y="6"/>
                    </a:lnTo>
                    <a:lnTo>
                      <a:pt x="49" y="4"/>
                    </a:lnTo>
                    <a:lnTo>
                      <a:pt x="51" y="4"/>
                    </a:lnTo>
                    <a:lnTo>
                      <a:pt x="53" y="2"/>
                    </a:lnTo>
                    <a:lnTo>
                      <a:pt x="55" y="0"/>
                    </a:lnTo>
                    <a:lnTo>
                      <a:pt x="57" y="0"/>
                    </a:lnTo>
                    <a:lnTo>
                      <a:pt x="0" y="0"/>
                    </a:lnTo>
                    <a:close/>
                  </a:path>
                </a:pathLst>
              </a:custGeom>
              <a:solidFill>
                <a:srgbClr val="063DE8"/>
              </a:solidFill>
              <a:ln w="9525">
                <a:noFill/>
                <a:round/>
                <a:headEnd/>
                <a:tailEnd/>
              </a:ln>
            </p:spPr>
            <p:txBody>
              <a:bodyPr/>
              <a:lstStyle/>
              <a:p>
                <a:endParaRPr lang="pt-BR"/>
              </a:p>
            </p:txBody>
          </p:sp>
          <p:sp>
            <p:nvSpPr>
              <p:cNvPr id="21983" name="Freeform 917"/>
              <p:cNvSpPr>
                <a:spLocks/>
              </p:cNvSpPr>
              <p:nvPr/>
            </p:nvSpPr>
            <p:spPr bwMode="auto">
              <a:xfrm>
                <a:off x="4593" y="1757"/>
                <a:ext cx="40" cy="27"/>
              </a:xfrm>
              <a:custGeom>
                <a:avLst/>
                <a:gdLst>
                  <a:gd name="T0" fmla="*/ 34 w 40"/>
                  <a:gd name="T1" fmla="*/ 0 h 27"/>
                  <a:gd name="T2" fmla="*/ 34 w 40"/>
                  <a:gd name="T3" fmla="*/ 0 h 27"/>
                  <a:gd name="T4" fmla="*/ 30 w 40"/>
                  <a:gd name="T5" fmla="*/ 4 h 27"/>
                  <a:gd name="T6" fmla="*/ 26 w 40"/>
                  <a:gd name="T7" fmla="*/ 6 h 27"/>
                  <a:gd name="T8" fmla="*/ 23 w 40"/>
                  <a:gd name="T9" fmla="*/ 10 h 27"/>
                  <a:gd name="T10" fmla="*/ 17 w 40"/>
                  <a:gd name="T11" fmla="*/ 12 h 27"/>
                  <a:gd name="T12" fmla="*/ 13 w 40"/>
                  <a:gd name="T13" fmla="*/ 15 h 27"/>
                  <a:gd name="T14" fmla="*/ 7 w 40"/>
                  <a:gd name="T15" fmla="*/ 17 h 27"/>
                  <a:gd name="T16" fmla="*/ 4 w 40"/>
                  <a:gd name="T17" fmla="*/ 21 h 27"/>
                  <a:gd name="T18" fmla="*/ 0 w 40"/>
                  <a:gd name="T19" fmla="*/ 23 h 27"/>
                  <a:gd name="T20" fmla="*/ 4 w 40"/>
                  <a:gd name="T21" fmla="*/ 27 h 27"/>
                  <a:gd name="T22" fmla="*/ 7 w 40"/>
                  <a:gd name="T23" fmla="*/ 25 h 27"/>
                  <a:gd name="T24" fmla="*/ 13 w 40"/>
                  <a:gd name="T25" fmla="*/ 21 h 27"/>
                  <a:gd name="T26" fmla="*/ 19 w 40"/>
                  <a:gd name="T27" fmla="*/ 19 h 27"/>
                  <a:gd name="T28" fmla="*/ 23 w 40"/>
                  <a:gd name="T29" fmla="*/ 15 h 27"/>
                  <a:gd name="T30" fmla="*/ 26 w 40"/>
                  <a:gd name="T31" fmla="*/ 13 h 27"/>
                  <a:gd name="T32" fmla="*/ 32 w 40"/>
                  <a:gd name="T33" fmla="*/ 10 h 27"/>
                  <a:gd name="T34" fmla="*/ 36 w 40"/>
                  <a:gd name="T35" fmla="*/ 6 h 27"/>
                  <a:gd name="T36" fmla="*/ 40 w 40"/>
                  <a:gd name="T37" fmla="*/ 4 h 27"/>
                  <a:gd name="T38" fmla="*/ 34 w 40"/>
                  <a:gd name="T39" fmla="*/ 0 h 2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27"/>
                  <a:gd name="T62" fmla="*/ 40 w 40"/>
                  <a:gd name="T63" fmla="*/ 27 h 2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27">
                    <a:moveTo>
                      <a:pt x="34" y="0"/>
                    </a:moveTo>
                    <a:lnTo>
                      <a:pt x="34" y="0"/>
                    </a:lnTo>
                    <a:lnTo>
                      <a:pt x="30" y="4"/>
                    </a:lnTo>
                    <a:lnTo>
                      <a:pt x="26" y="6"/>
                    </a:lnTo>
                    <a:lnTo>
                      <a:pt x="23" y="10"/>
                    </a:lnTo>
                    <a:lnTo>
                      <a:pt x="17" y="12"/>
                    </a:lnTo>
                    <a:lnTo>
                      <a:pt x="13" y="15"/>
                    </a:lnTo>
                    <a:lnTo>
                      <a:pt x="7" y="17"/>
                    </a:lnTo>
                    <a:lnTo>
                      <a:pt x="4" y="21"/>
                    </a:lnTo>
                    <a:lnTo>
                      <a:pt x="0" y="23"/>
                    </a:lnTo>
                    <a:lnTo>
                      <a:pt x="4" y="27"/>
                    </a:lnTo>
                    <a:lnTo>
                      <a:pt x="7" y="25"/>
                    </a:lnTo>
                    <a:lnTo>
                      <a:pt x="13" y="21"/>
                    </a:lnTo>
                    <a:lnTo>
                      <a:pt x="19" y="19"/>
                    </a:lnTo>
                    <a:lnTo>
                      <a:pt x="23" y="15"/>
                    </a:lnTo>
                    <a:lnTo>
                      <a:pt x="26" y="13"/>
                    </a:lnTo>
                    <a:lnTo>
                      <a:pt x="32" y="10"/>
                    </a:lnTo>
                    <a:lnTo>
                      <a:pt x="36" y="6"/>
                    </a:lnTo>
                    <a:lnTo>
                      <a:pt x="40" y="4"/>
                    </a:lnTo>
                    <a:lnTo>
                      <a:pt x="34" y="0"/>
                    </a:lnTo>
                    <a:close/>
                  </a:path>
                </a:pathLst>
              </a:custGeom>
              <a:solidFill>
                <a:srgbClr val="063DE8"/>
              </a:solidFill>
              <a:ln w="9525">
                <a:noFill/>
                <a:round/>
                <a:headEnd/>
                <a:tailEnd/>
              </a:ln>
            </p:spPr>
            <p:txBody>
              <a:bodyPr/>
              <a:lstStyle/>
              <a:p>
                <a:endParaRPr lang="pt-BR"/>
              </a:p>
            </p:txBody>
          </p:sp>
          <p:sp>
            <p:nvSpPr>
              <p:cNvPr id="21984" name="Freeform 918"/>
              <p:cNvSpPr>
                <a:spLocks/>
              </p:cNvSpPr>
              <p:nvPr/>
            </p:nvSpPr>
            <p:spPr bwMode="auto">
              <a:xfrm>
                <a:off x="4627" y="1528"/>
                <a:ext cx="283" cy="233"/>
              </a:xfrm>
              <a:custGeom>
                <a:avLst/>
                <a:gdLst>
                  <a:gd name="T0" fmla="*/ 275 w 283"/>
                  <a:gd name="T1" fmla="*/ 0 h 233"/>
                  <a:gd name="T2" fmla="*/ 271 w 283"/>
                  <a:gd name="T3" fmla="*/ 15 h 233"/>
                  <a:gd name="T4" fmla="*/ 262 w 283"/>
                  <a:gd name="T5" fmla="*/ 30 h 233"/>
                  <a:gd name="T6" fmla="*/ 250 w 283"/>
                  <a:gd name="T7" fmla="*/ 47 h 233"/>
                  <a:gd name="T8" fmla="*/ 237 w 283"/>
                  <a:gd name="T9" fmla="*/ 62 h 233"/>
                  <a:gd name="T10" fmla="*/ 220 w 283"/>
                  <a:gd name="T11" fmla="*/ 77 h 233"/>
                  <a:gd name="T12" fmla="*/ 201 w 283"/>
                  <a:gd name="T13" fmla="*/ 93 h 233"/>
                  <a:gd name="T14" fmla="*/ 182 w 283"/>
                  <a:gd name="T15" fmla="*/ 108 h 233"/>
                  <a:gd name="T16" fmla="*/ 161 w 283"/>
                  <a:gd name="T17" fmla="*/ 123 h 233"/>
                  <a:gd name="T18" fmla="*/ 140 w 283"/>
                  <a:gd name="T19" fmla="*/ 136 h 233"/>
                  <a:gd name="T20" fmla="*/ 118 w 283"/>
                  <a:gd name="T21" fmla="*/ 151 h 233"/>
                  <a:gd name="T22" fmla="*/ 95 w 283"/>
                  <a:gd name="T23" fmla="*/ 165 h 233"/>
                  <a:gd name="T24" fmla="*/ 74 w 283"/>
                  <a:gd name="T25" fmla="*/ 178 h 233"/>
                  <a:gd name="T26" fmla="*/ 53 w 283"/>
                  <a:gd name="T27" fmla="*/ 191 h 233"/>
                  <a:gd name="T28" fmla="*/ 34 w 283"/>
                  <a:gd name="T29" fmla="*/ 205 h 233"/>
                  <a:gd name="T30" fmla="*/ 15 w 283"/>
                  <a:gd name="T31" fmla="*/ 218 h 233"/>
                  <a:gd name="T32" fmla="*/ 0 w 283"/>
                  <a:gd name="T33" fmla="*/ 229 h 233"/>
                  <a:gd name="T34" fmla="*/ 13 w 283"/>
                  <a:gd name="T35" fmla="*/ 227 h 233"/>
                  <a:gd name="T36" fmla="*/ 30 w 283"/>
                  <a:gd name="T37" fmla="*/ 214 h 233"/>
                  <a:gd name="T38" fmla="*/ 47 w 283"/>
                  <a:gd name="T39" fmla="*/ 203 h 233"/>
                  <a:gd name="T40" fmla="*/ 68 w 283"/>
                  <a:gd name="T41" fmla="*/ 189 h 233"/>
                  <a:gd name="T42" fmla="*/ 89 w 283"/>
                  <a:gd name="T43" fmla="*/ 176 h 233"/>
                  <a:gd name="T44" fmla="*/ 112 w 283"/>
                  <a:gd name="T45" fmla="*/ 161 h 233"/>
                  <a:gd name="T46" fmla="*/ 133 w 283"/>
                  <a:gd name="T47" fmla="*/ 148 h 233"/>
                  <a:gd name="T48" fmla="*/ 156 w 283"/>
                  <a:gd name="T49" fmla="*/ 132 h 233"/>
                  <a:gd name="T50" fmla="*/ 176 w 283"/>
                  <a:gd name="T51" fmla="*/ 117 h 233"/>
                  <a:gd name="T52" fmla="*/ 197 w 283"/>
                  <a:gd name="T53" fmla="*/ 102 h 233"/>
                  <a:gd name="T54" fmla="*/ 216 w 283"/>
                  <a:gd name="T55" fmla="*/ 87 h 233"/>
                  <a:gd name="T56" fmla="*/ 235 w 283"/>
                  <a:gd name="T57" fmla="*/ 72 h 233"/>
                  <a:gd name="T58" fmla="*/ 250 w 283"/>
                  <a:gd name="T59" fmla="*/ 57 h 233"/>
                  <a:gd name="T60" fmla="*/ 264 w 283"/>
                  <a:gd name="T61" fmla="*/ 39 h 233"/>
                  <a:gd name="T62" fmla="*/ 273 w 283"/>
                  <a:gd name="T63" fmla="*/ 24 h 233"/>
                  <a:gd name="T64" fmla="*/ 281 w 283"/>
                  <a:gd name="T65" fmla="*/ 9 h 233"/>
                  <a:gd name="T66" fmla="*/ 275 w 283"/>
                  <a:gd name="T67" fmla="*/ 0 h 2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3"/>
                  <a:gd name="T103" fmla="*/ 0 h 233"/>
                  <a:gd name="T104" fmla="*/ 283 w 283"/>
                  <a:gd name="T105" fmla="*/ 233 h 2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3" h="233">
                    <a:moveTo>
                      <a:pt x="275" y="0"/>
                    </a:moveTo>
                    <a:lnTo>
                      <a:pt x="275" y="0"/>
                    </a:lnTo>
                    <a:lnTo>
                      <a:pt x="273" y="7"/>
                    </a:lnTo>
                    <a:lnTo>
                      <a:pt x="271" y="15"/>
                    </a:lnTo>
                    <a:lnTo>
                      <a:pt x="268" y="22"/>
                    </a:lnTo>
                    <a:lnTo>
                      <a:pt x="262" y="30"/>
                    </a:lnTo>
                    <a:lnTo>
                      <a:pt x="256" y="38"/>
                    </a:lnTo>
                    <a:lnTo>
                      <a:pt x="250" y="47"/>
                    </a:lnTo>
                    <a:lnTo>
                      <a:pt x="245" y="55"/>
                    </a:lnTo>
                    <a:lnTo>
                      <a:pt x="237" y="62"/>
                    </a:lnTo>
                    <a:lnTo>
                      <a:pt x="230" y="70"/>
                    </a:lnTo>
                    <a:lnTo>
                      <a:pt x="220" y="77"/>
                    </a:lnTo>
                    <a:lnTo>
                      <a:pt x="211" y="85"/>
                    </a:lnTo>
                    <a:lnTo>
                      <a:pt x="201" y="93"/>
                    </a:lnTo>
                    <a:lnTo>
                      <a:pt x="192" y="100"/>
                    </a:lnTo>
                    <a:lnTo>
                      <a:pt x="182" y="108"/>
                    </a:lnTo>
                    <a:lnTo>
                      <a:pt x="173" y="115"/>
                    </a:lnTo>
                    <a:lnTo>
                      <a:pt x="161" y="123"/>
                    </a:lnTo>
                    <a:lnTo>
                      <a:pt x="150" y="129"/>
                    </a:lnTo>
                    <a:lnTo>
                      <a:pt x="140" y="136"/>
                    </a:lnTo>
                    <a:lnTo>
                      <a:pt x="129" y="144"/>
                    </a:lnTo>
                    <a:lnTo>
                      <a:pt x="118" y="151"/>
                    </a:lnTo>
                    <a:lnTo>
                      <a:pt x="106" y="157"/>
                    </a:lnTo>
                    <a:lnTo>
                      <a:pt x="95" y="165"/>
                    </a:lnTo>
                    <a:lnTo>
                      <a:pt x="83" y="172"/>
                    </a:lnTo>
                    <a:lnTo>
                      <a:pt x="74" y="178"/>
                    </a:lnTo>
                    <a:lnTo>
                      <a:pt x="63" y="186"/>
                    </a:lnTo>
                    <a:lnTo>
                      <a:pt x="53" y="191"/>
                    </a:lnTo>
                    <a:lnTo>
                      <a:pt x="44" y="199"/>
                    </a:lnTo>
                    <a:lnTo>
                      <a:pt x="34" y="205"/>
                    </a:lnTo>
                    <a:lnTo>
                      <a:pt x="25" y="212"/>
                    </a:lnTo>
                    <a:lnTo>
                      <a:pt x="15" y="218"/>
                    </a:lnTo>
                    <a:lnTo>
                      <a:pt x="8" y="224"/>
                    </a:lnTo>
                    <a:lnTo>
                      <a:pt x="0" y="229"/>
                    </a:lnTo>
                    <a:lnTo>
                      <a:pt x="6" y="233"/>
                    </a:lnTo>
                    <a:lnTo>
                      <a:pt x="13" y="227"/>
                    </a:lnTo>
                    <a:lnTo>
                      <a:pt x="21" y="222"/>
                    </a:lnTo>
                    <a:lnTo>
                      <a:pt x="30" y="214"/>
                    </a:lnTo>
                    <a:lnTo>
                      <a:pt x="40" y="208"/>
                    </a:lnTo>
                    <a:lnTo>
                      <a:pt x="47" y="203"/>
                    </a:lnTo>
                    <a:lnTo>
                      <a:pt x="59" y="195"/>
                    </a:lnTo>
                    <a:lnTo>
                      <a:pt x="68" y="189"/>
                    </a:lnTo>
                    <a:lnTo>
                      <a:pt x="80" y="182"/>
                    </a:lnTo>
                    <a:lnTo>
                      <a:pt x="89" y="176"/>
                    </a:lnTo>
                    <a:lnTo>
                      <a:pt x="101" y="168"/>
                    </a:lnTo>
                    <a:lnTo>
                      <a:pt x="112" y="161"/>
                    </a:lnTo>
                    <a:lnTo>
                      <a:pt x="123" y="153"/>
                    </a:lnTo>
                    <a:lnTo>
                      <a:pt x="133" y="148"/>
                    </a:lnTo>
                    <a:lnTo>
                      <a:pt x="144" y="140"/>
                    </a:lnTo>
                    <a:lnTo>
                      <a:pt x="156" y="132"/>
                    </a:lnTo>
                    <a:lnTo>
                      <a:pt x="167" y="125"/>
                    </a:lnTo>
                    <a:lnTo>
                      <a:pt x="176" y="117"/>
                    </a:lnTo>
                    <a:lnTo>
                      <a:pt x="188" y="110"/>
                    </a:lnTo>
                    <a:lnTo>
                      <a:pt x="197" y="102"/>
                    </a:lnTo>
                    <a:lnTo>
                      <a:pt x="209" y="94"/>
                    </a:lnTo>
                    <a:lnTo>
                      <a:pt x="216" y="87"/>
                    </a:lnTo>
                    <a:lnTo>
                      <a:pt x="226" y="79"/>
                    </a:lnTo>
                    <a:lnTo>
                      <a:pt x="235" y="72"/>
                    </a:lnTo>
                    <a:lnTo>
                      <a:pt x="243" y="64"/>
                    </a:lnTo>
                    <a:lnTo>
                      <a:pt x="250" y="57"/>
                    </a:lnTo>
                    <a:lnTo>
                      <a:pt x="258" y="49"/>
                    </a:lnTo>
                    <a:lnTo>
                      <a:pt x="264" y="39"/>
                    </a:lnTo>
                    <a:lnTo>
                      <a:pt x="269" y="32"/>
                    </a:lnTo>
                    <a:lnTo>
                      <a:pt x="273" y="24"/>
                    </a:lnTo>
                    <a:lnTo>
                      <a:pt x="277" y="17"/>
                    </a:lnTo>
                    <a:lnTo>
                      <a:pt x="281" y="9"/>
                    </a:lnTo>
                    <a:lnTo>
                      <a:pt x="283" y="0"/>
                    </a:lnTo>
                    <a:lnTo>
                      <a:pt x="275" y="0"/>
                    </a:lnTo>
                    <a:close/>
                  </a:path>
                </a:pathLst>
              </a:custGeom>
              <a:solidFill>
                <a:srgbClr val="063DE8"/>
              </a:solidFill>
              <a:ln w="9525">
                <a:noFill/>
                <a:round/>
                <a:headEnd/>
                <a:tailEnd/>
              </a:ln>
            </p:spPr>
            <p:txBody>
              <a:bodyPr/>
              <a:lstStyle/>
              <a:p>
                <a:endParaRPr lang="pt-BR"/>
              </a:p>
            </p:txBody>
          </p:sp>
          <p:sp>
            <p:nvSpPr>
              <p:cNvPr id="21985" name="Freeform 919"/>
              <p:cNvSpPr>
                <a:spLocks/>
              </p:cNvSpPr>
              <p:nvPr/>
            </p:nvSpPr>
            <p:spPr bwMode="auto">
              <a:xfrm>
                <a:off x="4604" y="1304"/>
                <a:ext cx="306" cy="224"/>
              </a:xfrm>
              <a:custGeom>
                <a:avLst/>
                <a:gdLst>
                  <a:gd name="T0" fmla="*/ 12 w 306"/>
                  <a:gd name="T1" fmla="*/ 7 h 224"/>
                  <a:gd name="T2" fmla="*/ 38 w 306"/>
                  <a:gd name="T3" fmla="*/ 11 h 224"/>
                  <a:gd name="T4" fmla="*/ 63 w 306"/>
                  <a:gd name="T5" fmla="*/ 19 h 224"/>
                  <a:gd name="T6" fmla="*/ 89 w 306"/>
                  <a:gd name="T7" fmla="*/ 28 h 224"/>
                  <a:gd name="T8" fmla="*/ 116 w 306"/>
                  <a:gd name="T9" fmla="*/ 38 h 224"/>
                  <a:gd name="T10" fmla="*/ 143 w 306"/>
                  <a:gd name="T11" fmla="*/ 49 h 224"/>
                  <a:gd name="T12" fmla="*/ 169 w 306"/>
                  <a:gd name="T13" fmla="*/ 62 h 224"/>
                  <a:gd name="T14" fmla="*/ 194 w 306"/>
                  <a:gd name="T15" fmla="*/ 76 h 224"/>
                  <a:gd name="T16" fmla="*/ 217 w 306"/>
                  <a:gd name="T17" fmla="*/ 91 h 224"/>
                  <a:gd name="T18" fmla="*/ 236 w 306"/>
                  <a:gd name="T19" fmla="*/ 108 h 224"/>
                  <a:gd name="T20" fmla="*/ 255 w 306"/>
                  <a:gd name="T21" fmla="*/ 125 h 224"/>
                  <a:gd name="T22" fmla="*/ 272 w 306"/>
                  <a:gd name="T23" fmla="*/ 142 h 224"/>
                  <a:gd name="T24" fmla="*/ 283 w 306"/>
                  <a:gd name="T25" fmla="*/ 159 h 224"/>
                  <a:gd name="T26" fmla="*/ 292 w 306"/>
                  <a:gd name="T27" fmla="*/ 178 h 224"/>
                  <a:gd name="T28" fmla="*/ 298 w 306"/>
                  <a:gd name="T29" fmla="*/ 197 h 224"/>
                  <a:gd name="T30" fmla="*/ 300 w 306"/>
                  <a:gd name="T31" fmla="*/ 214 h 224"/>
                  <a:gd name="T32" fmla="*/ 306 w 306"/>
                  <a:gd name="T33" fmla="*/ 224 h 224"/>
                  <a:gd name="T34" fmla="*/ 306 w 306"/>
                  <a:gd name="T35" fmla="*/ 205 h 224"/>
                  <a:gd name="T36" fmla="*/ 304 w 306"/>
                  <a:gd name="T37" fmla="*/ 186 h 224"/>
                  <a:gd name="T38" fmla="*/ 296 w 306"/>
                  <a:gd name="T39" fmla="*/ 167 h 224"/>
                  <a:gd name="T40" fmla="*/ 285 w 306"/>
                  <a:gd name="T41" fmla="*/ 148 h 224"/>
                  <a:gd name="T42" fmla="*/ 270 w 306"/>
                  <a:gd name="T43" fmla="*/ 131 h 224"/>
                  <a:gd name="T44" fmla="*/ 253 w 306"/>
                  <a:gd name="T45" fmla="*/ 114 h 224"/>
                  <a:gd name="T46" fmla="*/ 232 w 306"/>
                  <a:gd name="T47" fmla="*/ 96 h 224"/>
                  <a:gd name="T48" fmla="*/ 209 w 306"/>
                  <a:gd name="T49" fmla="*/ 81 h 224"/>
                  <a:gd name="T50" fmla="*/ 186 w 306"/>
                  <a:gd name="T51" fmla="*/ 66 h 224"/>
                  <a:gd name="T52" fmla="*/ 160 w 306"/>
                  <a:gd name="T53" fmla="*/ 53 h 224"/>
                  <a:gd name="T54" fmla="*/ 135 w 306"/>
                  <a:gd name="T55" fmla="*/ 40 h 224"/>
                  <a:gd name="T56" fmla="*/ 106 w 306"/>
                  <a:gd name="T57" fmla="*/ 28 h 224"/>
                  <a:gd name="T58" fmla="*/ 80 w 306"/>
                  <a:gd name="T59" fmla="*/ 19 h 224"/>
                  <a:gd name="T60" fmla="*/ 53 w 306"/>
                  <a:gd name="T61" fmla="*/ 11 h 224"/>
                  <a:gd name="T62" fmla="*/ 27 w 306"/>
                  <a:gd name="T63" fmla="*/ 5 h 224"/>
                  <a:gd name="T64" fmla="*/ 2 w 306"/>
                  <a:gd name="T65" fmla="*/ 0 h 22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06"/>
                  <a:gd name="T100" fmla="*/ 0 h 224"/>
                  <a:gd name="T101" fmla="*/ 306 w 306"/>
                  <a:gd name="T102" fmla="*/ 224 h 22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06" h="224">
                    <a:moveTo>
                      <a:pt x="0" y="5"/>
                    </a:moveTo>
                    <a:lnTo>
                      <a:pt x="12" y="7"/>
                    </a:lnTo>
                    <a:lnTo>
                      <a:pt x="25" y="9"/>
                    </a:lnTo>
                    <a:lnTo>
                      <a:pt x="38" y="11"/>
                    </a:lnTo>
                    <a:lnTo>
                      <a:pt x="50" y="15"/>
                    </a:lnTo>
                    <a:lnTo>
                      <a:pt x="63" y="19"/>
                    </a:lnTo>
                    <a:lnTo>
                      <a:pt x="76" y="22"/>
                    </a:lnTo>
                    <a:lnTo>
                      <a:pt x="89" y="28"/>
                    </a:lnTo>
                    <a:lnTo>
                      <a:pt x="103" y="32"/>
                    </a:lnTo>
                    <a:lnTo>
                      <a:pt x="116" y="38"/>
                    </a:lnTo>
                    <a:lnTo>
                      <a:pt x="129" y="43"/>
                    </a:lnTo>
                    <a:lnTo>
                      <a:pt x="143" y="49"/>
                    </a:lnTo>
                    <a:lnTo>
                      <a:pt x="156" y="57"/>
                    </a:lnTo>
                    <a:lnTo>
                      <a:pt x="169" y="62"/>
                    </a:lnTo>
                    <a:lnTo>
                      <a:pt x="181" y="70"/>
                    </a:lnTo>
                    <a:lnTo>
                      <a:pt x="194" y="76"/>
                    </a:lnTo>
                    <a:lnTo>
                      <a:pt x="205" y="83"/>
                    </a:lnTo>
                    <a:lnTo>
                      <a:pt x="217" y="91"/>
                    </a:lnTo>
                    <a:lnTo>
                      <a:pt x="226" y="98"/>
                    </a:lnTo>
                    <a:lnTo>
                      <a:pt x="236" y="108"/>
                    </a:lnTo>
                    <a:lnTo>
                      <a:pt x="247" y="115"/>
                    </a:lnTo>
                    <a:lnTo>
                      <a:pt x="255" y="125"/>
                    </a:lnTo>
                    <a:lnTo>
                      <a:pt x="264" y="133"/>
                    </a:lnTo>
                    <a:lnTo>
                      <a:pt x="272" y="142"/>
                    </a:lnTo>
                    <a:lnTo>
                      <a:pt x="277" y="150"/>
                    </a:lnTo>
                    <a:lnTo>
                      <a:pt x="283" y="159"/>
                    </a:lnTo>
                    <a:lnTo>
                      <a:pt x="289" y="169"/>
                    </a:lnTo>
                    <a:lnTo>
                      <a:pt x="292" y="178"/>
                    </a:lnTo>
                    <a:lnTo>
                      <a:pt x="296" y="188"/>
                    </a:lnTo>
                    <a:lnTo>
                      <a:pt x="298" y="197"/>
                    </a:lnTo>
                    <a:lnTo>
                      <a:pt x="300" y="205"/>
                    </a:lnTo>
                    <a:lnTo>
                      <a:pt x="300" y="214"/>
                    </a:lnTo>
                    <a:lnTo>
                      <a:pt x="298" y="224"/>
                    </a:lnTo>
                    <a:lnTo>
                      <a:pt x="306" y="224"/>
                    </a:lnTo>
                    <a:lnTo>
                      <a:pt x="306" y="214"/>
                    </a:lnTo>
                    <a:lnTo>
                      <a:pt x="306" y="205"/>
                    </a:lnTo>
                    <a:lnTo>
                      <a:pt x="306" y="195"/>
                    </a:lnTo>
                    <a:lnTo>
                      <a:pt x="304" y="186"/>
                    </a:lnTo>
                    <a:lnTo>
                      <a:pt x="300" y="176"/>
                    </a:lnTo>
                    <a:lnTo>
                      <a:pt x="296" y="167"/>
                    </a:lnTo>
                    <a:lnTo>
                      <a:pt x="291" y="157"/>
                    </a:lnTo>
                    <a:lnTo>
                      <a:pt x="285" y="148"/>
                    </a:lnTo>
                    <a:lnTo>
                      <a:pt x="277" y="140"/>
                    </a:lnTo>
                    <a:lnTo>
                      <a:pt x="270" y="131"/>
                    </a:lnTo>
                    <a:lnTo>
                      <a:pt x="260" y="121"/>
                    </a:lnTo>
                    <a:lnTo>
                      <a:pt x="253" y="114"/>
                    </a:lnTo>
                    <a:lnTo>
                      <a:pt x="243" y="104"/>
                    </a:lnTo>
                    <a:lnTo>
                      <a:pt x="232" y="96"/>
                    </a:lnTo>
                    <a:lnTo>
                      <a:pt x="220" y="89"/>
                    </a:lnTo>
                    <a:lnTo>
                      <a:pt x="209" y="81"/>
                    </a:lnTo>
                    <a:lnTo>
                      <a:pt x="198" y="74"/>
                    </a:lnTo>
                    <a:lnTo>
                      <a:pt x="186" y="66"/>
                    </a:lnTo>
                    <a:lnTo>
                      <a:pt x="173" y="58"/>
                    </a:lnTo>
                    <a:lnTo>
                      <a:pt x="160" y="53"/>
                    </a:lnTo>
                    <a:lnTo>
                      <a:pt x="148" y="45"/>
                    </a:lnTo>
                    <a:lnTo>
                      <a:pt x="135" y="40"/>
                    </a:lnTo>
                    <a:lnTo>
                      <a:pt x="122" y="34"/>
                    </a:lnTo>
                    <a:lnTo>
                      <a:pt x="106" y="28"/>
                    </a:lnTo>
                    <a:lnTo>
                      <a:pt x="93" y="22"/>
                    </a:lnTo>
                    <a:lnTo>
                      <a:pt x="80" y="19"/>
                    </a:lnTo>
                    <a:lnTo>
                      <a:pt x="67" y="15"/>
                    </a:lnTo>
                    <a:lnTo>
                      <a:pt x="53" y="11"/>
                    </a:lnTo>
                    <a:lnTo>
                      <a:pt x="40" y="7"/>
                    </a:lnTo>
                    <a:lnTo>
                      <a:pt x="27" y="5"/>
                    </a:lnTo>
                    <a:lnTo>
                      <a:pt x="13" y="2"/>
                    </a:lnTo>
                    <a:lnTo>
                      <a:pt x="2" y="0"/>
                    </a:lnTo>
                    <a:lnTo>
                      <a:pt x="0" y="5"/>
                    </a:lnTo>
                    <a:close/>
                  </a:path>
                </a:pathLst>
              </a:custGeom>
              <a:solidFill>
                <a:srgbClr val="063DE8"/>
              </a:solidFill>
              <a:ln w="9525">
                <a:noFill/>
                <a:round/>
                <a:headEnd/>
                <a:tailEnd/>
              </a:ln>
            </p:spPr>
            <p:txBody>
              <a:bodyPr/>
              <a:lstStyle/>
              <a:p>
                <a:endParaRPr lang="pt-BR"/>
              </a:p>
            </p:txBody>
          </p:sp>
          <p:sp>
            <p:nvSpPr>
              <p:cNvPr id="21986" name="Freeform 920"/>
              <p:cNvSpPr>
                <a:spLocks/>
              </p:cNvSpPr>
              <p:nvPr/>
            </p:nvSpPr>
            <p:spPr bwMode="auto">
              <a:xfrm>
                <a:off x="4580" y="1296"/>
                <a:ext cx="55" cy="27"/>
              </a:xfrm>
              <a:custGeom>
                <a:avLst/>
                <a:gdLst>
                  <a:gd name="T0" fmla="*/ 0 w 55"/>
                  <a:gd name="T1" fmla="*/ 6 h 27"/>
                  <a:gd name="T2" fmla="*/ 45 w 55"/>
                  <a:gd name="T3" fmla="*/ 27 h 27"/>
                  <a:gd name="T4" fmla="*/ 45 w 55"/>
                  <a:gd name="T5" fmla="*/ 27 h 27"/>
                  <a:gd name="T6" fmla="*/ 45 w 55"/>
                  <a:gd name="T7" fmla="*/ 25 h 27"/>
                  <a:gd name="T8" fmla="*/ 45 w 55"/>
                  <a:gd name="T9" fmla="*/ 25 h 27"/>
                  <a:gd name="T10" fmla="*/ 45 w 55"/>
                  <a:gd name="T11" fmla="*/ 23 h 27"/>
                  <a:gd name="T12" fmla="*/ 45 w 55"/>
                  <a:gd name="T13" fmla="*/ 23 h 27"/>
                  <a:gd name="T14" fmla="*/ 43 w 55"/>
                  <a:gd name="T15" fmla="*/ 21 h 27"/>
                  <a:gd name="T16" fmla="*/ 43 w 55"/>
                  <a:gd name="T17" fmla="*/ 21 h 27"/>
                  <a:gd name="T18" fmla="*/ 43 w 55"/>
                  <a:gd name="T19" fmla="*/ 19 h 27"/>
                  <a:gd name="T20" fmla="*/ 43 w 55"/>
                  <a:gd name="T21" fmla="*/ 19 h 27"/>
                  <a:gd name="T22" fmla="*/ 43 w 55"/>
                  <a:gd name="T23" fmla="*/ 19 h 27"/>
                  <a:gd name="T24" fmla="*/ 43 w 55"/>
                  <a:gd name="T25" fmla="*/ 17 h 27"/>
                  <a:gd name="T26" fmla="*/ 45 w 55"/>
                  <a:gd name="T27" fmla="*/ 17 h 27"/>
                  <a:gd name="T28" fmla="*/ 45 w 55"/>
                  <a:gd name="T29" fmla="*/ 15 h 27"/>
                  <a:gd name="T30" fmla="*/ 45 w 55"/>
                  <a:gd name="T31" fmla="*/ 15 h 27"/>
                  <a:gd name="T32" fmla="*/ 45 w 55"/>
                  <a:gd name="T33" fmla="*/ 13 h 27"/>
                  <a:gd name="T34" fmla="*/ 45 w 55"/>
                  <a:gd name="T35" fmla="*/ 13 h 27"/>
                  <a:gd name="T36" fmla="*/ 45 w 55"/>
                  <a:gd name="T37" fmla="*/ 11 h 27"/>
                  <a:gd name="T38" fmla="*/ 45 w 55"/>
                  <a:gd name="T39" fmla="*/ 11 h 27"/>
                  <a:gd name="T40" fmla="*/ 47 w 55"/>
                  <a:gd name="T41" fmla="*/ 10 h 27"/>
                  <a:gd name="T42" fmla="*/ 47 w 55"/>
                  <a:gd name="T43" fmla="*/ 10 h 27"/>
                  <a:gd name="T44" fmla="*/ 47 w 55"/>
                  <a:gd name="T45" fmla="*/ 8 h 27"/>
                  <a:gd name="T46" fmla="*/ 47 w 55"/>
                  <a:gd name="T47" fmla="*/ 8 h 27"/>
                  <a:gd name="T48" fmla="*/ 47 w 55"/>
                  <a:gd name="T49" fmla="*/ 8 h 27"/>
                  <a:gd name="T50" fmla="*/ 49 w 55"/>
                  <a:gd name="T51" fmla="*/ 6 h 27"/>
                  <a:gd name="T52" fmla="*/ 49 w 55"/>
                  <a:gd name="T53" fmla="*/ 6 h 27"/>
                  <a:gd name="T54" fmla="*/ 51 w 55"/>
                  <a:gd name="T55" fmla="*/ 4 h 27"/>
                  <a:gd name="T56" fmla="*/ 51 w 55"/>
                  <a:gd name="T57" fmla="*/ 4 h 27"/>
                  <a:gd name="T58" fmla="*/ 53 w 55"/>
                  <a:gd name="T59" fmla="*/ 2 h 27"/>
                  <a:gd name="T60" fmla="*/ 53 w 55"/>
                  <a:gd name="T61" fmla="*/ 2 h 27"/>
                  <a:gd name="T62" fmla="*/ 55 w 55"/>
                  <a:gd name="T63" fmla="*/ 2 h 27"/>
                  <a:gd name="T64" fmla="*/ 55 w 55"/>
                  <a:gd name="T65" fmla="*/ 0 h 27"/>
                  <a:gd name="T66" fmla="*/ 55 w 55"/>
                  <a:gd name="T67" fmla="*/ 0 h 27"/>
                  <a:gd name="T68" fmla="*/ 0 w 55"/>
                  <a:gd name="T69" fmla="*/ 6 h 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
                  <a:gd name="T106" fmla="*/ 0 h 27"/>
                  <a:gd name="T107" fmla="*/ 55 w 55"/>
                  <a:gd name="T108" fmla="*/ 27 h 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 h="27">
                    <a:moveTo>
                      <a:pt x="0" y="6"/>
                    </a:moveTo>
                    <a:lnTo>
                      <a:pt x="45" y="27"/>
                    </a:lnTo>
                    <a:lnTo>
                      <a:pt x="45" y="25"/>
                    </a:lnTo>
                    <a:lnTo>
                      <a:pt x="45" y="23"/>
                    </a:lnTo>
                    <a:lnTo>
                      <a:pt x="43" y="21"/>
                    </a:lnTo>
                    <a:lnTo>
                      <a:pt x="43" y="19"/>
                    </a:lnTo>
                    <a:lnTo>
                      <a:pt x="43" y="17"/>
                    </a:lnTo>
                    <a:lnTo>
                      <a:pt x="45" y="17"/>
                    </a:lnTo>
                    <a:lnTo>
                      <a:pt x="45" y="15"/>
                    </a:lnTo>
                    <a:lnTo>
                      <a:pt x="45" y="13"/>
                    </a:lnTo>
                    <a:lnTo>
                      <a:pt x="45" y="11"/>
                    </a:lnTo>
                    <a:lnTo>
                      <a:pt x="47" y="10"/>
                    </a:lnTo>
                    <a:lnTo>
                      <a:pt x="47" y="8"/>
                    </a:lnTo>
                    <a:lnTo>
                      <a:pt x="49" y="6"/>
                    </a:lnTo>
                    <a:lnTo>
                      <a:pt x="51" y="4"/>
                    </a:lnTo>
                    <a:lnTo>
                      <a:pt x="53" y="2"/>
                    </a:lnTo>
                    <a:lnTo>
                      <a:pt x="55" y="2"/>
                    </a:lnTo>
                    <a:lnTo>
                      <a:pt x="55" y="0"/>
                    </a:lnTo>
                    <a:lnTo>
                      <a:pt x="0" y="6"/>
                    </a:lnTo>
                    <a:close/>
                  </a:path>
                </a:pathLst>
              </a:custGeom>
              <a:solidFill>
                <a:srgbClr val="063DE8"/>
              </a:solidFill>
              <a:ln w="9525">
                <a:noFill/>
                <a:round/>
                <a:headEnd/>
                <a:tailEnd/>
              </a:ln>
            </p:spPr>
            <p:txBody>
              <a:bodyPr/>
              <a:lstStyle/>
              <a:p>
                <a:endParaRPr lang="pt-BR"/>
              </a:p>
            </p:txBody>
          </p:sp>
          <p:sp>
            <p:nvSpPr>
              <p:cNvPr id="21987" name="Freeform 921"/>
              <p:cNvSpPr>
                <a:spLocks/>
              </p:cNvSpPr>
              <p:nvPr/>
            </p:nvSpPr>
            <p:spPr bwMode="auto">
              <a:xfrm>
                <a:off x="4853" y="1552"/>
                <a:ext cx="408" cy="84"/>
              </a:xfrm>
              <a:custGeom>
                <a:avLst/>
                <a:gdLst>
                  <a:gd name="T0" fmla="*/ 400 w 408"/>
                  <a:gd name="T1" fmla="*/ 72 h 84"/>
                  <a:gd name="T2" fmla="*/ 383 w 408"/>
                  <a:gd name="T3" fmla="*/ 57 h 84"/>
                  <a:gd name="T4" fmla="*/ 362 w 408"/>
                  <a:gd name="T5" fmla="*/ 44 h 84"/>
                  <a:gd name="T6" fmla="*/ 340 w 408"/>
                  <a:gd name="T7" fmla="*/ 33 h 84"/>
                  <a:gd name="T8" fmla="*/ 315 w 408"/>
                  <a:gd name="T9" fmla="*/ 21 h 84"/>
                  <a:gd name="T10" fmla="*/ 288 w 408"/>
                  <a:gd name="T11" fmla="*/ 14 h 84"/>
                  <a:gd name="T12" fmla="*/ 262 w 408"/>
                  <a:gd name="T13" fmla="*/ 8 h 84"/>
                  <a:gd name="T14" fmla="*/ 231 w 408"/>
                  <a:gd name="T15" fmla="*/ 4 h 84"/>
                  <a:gd name="T16" fmla="*/ 203 w 408"/>
                  <a:gd name="T17" fmla="*/ 2 h 84"/>
                  <a:gd name="T18" fmla="*/ 173 w 408"/>
                  <a:gd name="T19" fmla="*/ 0 h 84"/>
                  <a:gd name="T20" fmla="*/ 144 w 408"/>
                  <a:gd name="T21" fmla="*/ 2 h 84"/>
                  <a:gd name="T22" fmla="*/ 114 w 408"/>
                  <a:gd name="T23" fmla="*/ 6 h 84"/>
                  <a:gd name="T24" fmla="*/ 85 w 408"/>
                  <a:gd name="T25" fmla="*/ 12 h 84"/>
                  <a:gd name="T26" fmla="*/ 59 w 408"/>
                  <a:gd name="T27" fmla="*/ 17 h 84"/>
                  <a:gd name="T28" fmla="*/ 34 w 408"/>
                  <a:gd name="T29" fmla="*/ 27 h 84"/>
                  <a:gd name="T30" fmla="*/ 11 w 408"/>
                  <a:gd name="T31" fmla="*/ 38 h 84"/>
                  <a:gd name="T32" fmla="*/ 6 w 408"/>
                  <a:gd name="T33" fmla="*/ 48 h 84"/>
                  <a:gd name="T34" fmla="*/ 26 w 408"/>
                  <a:gd name="T35" fmla="*/ 36 h 84"/>
                  <a:gd name="T36" fmla="*/ 49 w 408"/>
                  <a:gd name="T37" fmla="*/ 27 h 84"/>
                  <a:gd name="T38" fmla="*/ 76 w 408"/>
                  <a:gd name="T39" fmla="*/ 19 h 84"/>
                  <a:gd name="T40" fmla="*/ 102 w 408"/>
                  <a:gd name="T41" fmla="*/ 12 h 84"/>
                  <a:gd name="T42" fmla="*/ 131 w 408"/>
                  <a:gd name="T43" fmla="*/ 8 h 84"/>
                  <a:gd name="T44" fmla="*/ 159 w 408"/>
                  <a:gd name="T45" fmla="*/ 6 h 84"/>
                  <a:gd name="T46" fmla="*/ 188 w 408"/>
                  <a:gd name="T47" fmla="*/ 6 h 84"/>
                  <a:gd name="T48" fmla="*/ 216 w 408"/>
                  <a:gd name="T49" fmla="*/ 6 h 84"/>
                  <a:gd name="T50" fmla="*/ 245 w 408"/>
                  <a:gd name="T51" fmla="*/ 10 h 84"/>
                  <a:gd name="T52" fmla="*/ 273 w 408"/>
                  <a:gd name="T53" fmla="*/ 15 h 84"/>
                  <a:gd name="T54" fmla="*/ 300 w 408"/>
                  <a:gd name="T55" fmla="*/ 21 h 84"/>
                  <a:gd name="T56" fmla="*/ 324 w 408"/>
                  <a:gd name="T57" fmla="*/ 31 h 84"/>
                  <a:gd name="T58" fmla="*/ 347 w 408"/>
                  <a:gd name="T59" fmla="*/ 42 h 84"/>
                  <a:gd name="T60" fmla="*/ 368 w 408"/>
                  <a:gd name="T61" fmla="*/ 53 h 84"/>
                  <a:gd name="T62" fmla="*/ 385 w 408"/>
                  <a:gd name="T63" fmla="*/ 69 h 84"/>
                  <a:gd name="T64" fmla="*/ 400 w 408"/>
                  <a:gd name="T65" fmla="*/ 84 h 8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08"/>
                  <a:gd name="T100" fmla="*/ 0 h 84"/>
                  <a:gd name="T101" fmla="*/ 408 w 408"/>
                  <a:gd name="T102" fmla="*/ 84 h 8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08" h="84">
                    <a:moveTo>
                      <a:pt x="408" y="82"/>
                    </a:moveTo>
                    <a:lnTo>
                      <a:pt x="400" y="72"/>
                    </a:lnTo>
                    <a:lnTo>
                      <a:pt x="393" y="65"/>
                    </a:lnTo>
                    <a:lnTo>
                      <a:pt x="383" y="57"/>
                    </a:lnTo>
                    <a:lnTo>
                      <a:pt x="374" y="50"/>
                    </a:lnTo>
                    <a:lnTo>
                      <a:pt x="362" y="44"/>
                    </a:lnTo>
                    <a:lnTo>
                      <a:pt x="351" y="38"/>
                    </a:lnTo>
                    <a:lnTo>
                      <a:pt x="340" y="33"/>
                    </a:lnTo>
                    <a:lnTo>
                      <a:pt x="328" y="27"/>
                    </a:lnTo>
                    <a:lnTo>
                      <a:pt x="315" y="21"/>
                    </a:lnTo>
                    <a:lnTo>
                      <a:pt x="302" y="17"/>
                    </a:lnTo>
                    <a:lnTo>
                      <a:pt x="288" y="14"/>
                    </a:lnTo>
                    <a:lnTo>
                      <a:pt x="275" y="12"/>
                    </a:lnTo>
                    <a:lnTo>
                      <a:pt x="262" y="8"/>
                    </a:lnTo>
                    <a:lnTo>
                      <a:pt x="247" y="6"/>
                    </a:lnTo>
                    <a:lnTo>
                      <a:pt x="231" y="4"/>
                    </a:lnTo>
                    <a:lnTo>
                      <a:pt x="218" y="2"/>
                    </a:lnTo>
                    <a:lnTo>
                      <a:pt x="203" y="2"/>
                    </a:lnTo>
                    <a:lnTo>
                      <a:pt x="188" y="0"/>
                    </a:lnTo>
                    <a:lnTo>
                      <a:pt x="173" y="0"/>
                    </a:lnTo>
                    <a:lnTo>
                      <a:pt x="157" y="2"/>
                    </a:lnTo>
                    <a:lnTo>
                      <a:pt x="144" y="2"/>
                    </a:lnTo>
                    <a:lnTo>
                      <a:pt x="129" y="4"/>
                    </a:lnTo>
                    <a:lnTo>
                      <a:pt x="114" y="6"/>
                    </a:lnTo>
                    <a:lnTo>
                      <a:pt x="100" y="8"/>
                    </a:lnTo>
                    <a:lnTo>
                      <a:pt x="85" y="12"/>
                    </a:lnTo>
                    <a:lnTo>
                      <a:pt x="72" y="14"/>
                    </a:lnTo>
                    <a:lnTo>
                      <a:pt x="59" y="17"/>
                    </a:lnTo>
                    <a:lnTo>
                      <a:pt x="47" y="23"/>
                    </a:lnTo>
                    <a:lnTo>
                      <a:pt x="34" y="27"/>
                    </a:lnTo>
                    <a:lnTo>
                      <a:pt x="23" y="33"/>
                    </a:lnTo>
                    <a:lnTo>
                      <a:pt x="11" y="38"/>
                    </a:lnTo>
                    <a:lnTo>
                      <a:pt x="0" y="44"/>
                    </a:lnTo>
                    <a:lnTo>
                      <a:pt x="6" y="48"/>
                    </a:lnTo>
                    <a:lnTo>
                      <a:pt x="15" y="42"/>
                    </a:lnTo>
                    <a:lnTo>
                      <a:pt x="26" y="36"/>
                    </a:lnTo>
                    <a:lnTo>
                      <a:pt x="38" y="31"/>
                    </a:lnTo>
                    <a:lnTo>
                      <a:pt x="49" y="27"/>
                    </a:lnTo>
                    <a:lnTo>
                      <a:pt x="62" y="23"/>
                    </a:lnTo>
                    <a:lnTo>
                      <a:pt x="76" y="19"/>
                    </a:lnTo>
                    <a:lnTo>
                      <a:pt x="89" y="15"/>
                    </a:lnTo>
                    <a:lnTo>
                      <a:pt x="102" y="12"/>
                    </a:lnTo>
                    <a:lnTo>
                      <a:pt x="116" y="10"/>
                    </a:lnTo>
                    <a:lnTo>
                      <a:pt x="131" y="8"/>
                    </a:lnTo>
                    <a:lnTo>
                      <a:pt x="144" y="8"/>
                    </a:lnTo>
                    <a:lnTo>
                      <a:pt x="159" y="6"/>
                    </a:lnTo>
                    <a:lnTo>
                      <a:pt x="173" y="6"/>
                    </a:lnTo>
                    <a:lnTo>
                      <a:pt x="188" y="6"/>
                    </a:lnTo>
                    <a:lnTo>
                      <a:pt x="203" y="6"/>
                    </a:lnTo>
                    <a:lnTo>
                      <a:pt x="216" y="6"/>
                    </a:lnTo>
                    <a:lnTo>
                      <a:pt x="231" y="8"/>
                    </a:lnTo>
                    <a:lnTo>
                      <a:pt x="245" y="10"/>
                    </a:lnTo>
                    <a:lnTo>
                      <a:pt x="260" y="12"/>
                    </a:lnTo>
                    <a:lnTo>
                      <a:pt x="273" y="15"/>
                    </a:lnTo>
                    <a:lnTo>
                      <a:pt x="286" y="19"/>
                    </a:lnTo>
                    <a:lnTo>
                      <a:pt x="300" y="21"/>
                    </a:lnTo>
                    <a:lnTo>
                      <a:pt x="311" y="27"/>
                    </a:lnTo>
                    <a:lnTo>
                      <a:pt x="324" y="31"/>
                    </a:lnTo>
                    <a:lnTo>
                      <a:pt x="336" y="36"/>
                    </a:lnTo>
                    <a:lnTo>
                      <a:pt x="347" y="42"/>
                    </a:lnTo>
                    <a:lnTo>
                      <a:pt x="359" y="48"/>
                    </a:lnTo>
                    <a:lnTo>
                      <a:pt x="368" y="53"/>
                    </a:lnTo>
                    <a:lnTo>
                      <a:pt x="377" y="61"/>
                    </a:lnTo>
                    <a:lnTo>
                      <a:pt x="385" y="69"/>
                    </a:lnTo>
                    <a:lnTo>
                      <a:pt x="393" y="74"/>
                    </a:lnTo>
                    <a:lnTo>
                      <a:pt x="400" y="84"/>
                    </a:lnTo>
                    <a:lnTo>
                      <a:pt x="408" y="82"/>
                    </a:lnTo>
                    <a:close/>
                  </a:path>
                </a:pathLst>
              </a:custGeom>
              <a:solidFill>
                <a:srgbClr val="063DE8"/>
              </a:solidFill>
              <a:ln w="9525">
                <a:noFill/>
                <a:round/>
                <a:headEnd/>
                <a:tailEnd/>
              </a:ln>
            </p:spPr>
            <p:txBody>
              <a:bodyPr/>
              <a:lstStyle/>
              <a:p>
                <a:endParaRPr lang="pt-BR"/>
              </a:p>
            </p:txBody>
          </p:sp>
          <p:sp>
            <p:nvSpPr>
              <p:cNvPr id="21988" name="Freeform 922"/>
              <p:cNvSpPr>
                <a:spLocks/>
              </p:cNvSpPr>
              <p:nvPr/>
            </p:nvSpPr>
            <p:spPr bwMode="auto">
              <a:xfrm>
                <a:off x="5225" y="1613"/>
                <a:ext cx="43" cy="36"/>
              </a:xfrm>
              <a:custGeom>
                <a:avLst/>
                <a:gdLst>
                  <a:gd name="T0" fmla="*/ 43 w 43"/>
                  <a:gd name="T1" fmla="*/ 36 h 36"/>
                  <a:gd name="T2" fmla="*/ 42 w 43"/>
                  <a:gd name="T3" fmla="*/ 0 h 36"/>
                  <a:gd name="T4" fmla="*/ 40 w 43"/>
                  <a:gd name="T5" fmla="*/ 0 h 36"/>
                  <a:gd name="T6" fmla="*/ 38 w 43"/>
                  <a:gd name="T7" fmla="*/ 2 h 36"/>
                  <a:gd name="T8" fmla="*/ 38 w 43"/>
                  <a:gd name="T9" fmla="*/ 2 h 36"/>
                  <a:gd name="T10" fmla="*/ 36 w 43"/>
                  <a:gd name="T11" fmla="*/ 4 h 36"/>
                  <a:gd name="T12" fmla="*/ 36 w 43"/>
                  <a:gd name="T13" fmla="*/ 4 h 36"/>
                  <a:gd name="T14" fmla="*/ 34 w 43"/>
                  <a:gd name="T15" fmla="*/ 4 h 36"/>
                  <a:gd name="T16" fmla="*/ 34 w 43"/>
                  <a:gd name="T17" fmla="*/ 6 h 36"/>
                  <a:gd name="T18" fmla="*/ 32 w 43"/>
                  <a:gd name="T19" fmla="*/ 6 h 36"/>
                  <a:gd name="T20" fmla="*/ 32 w 43"/>
                  <a:gd name="T21" fmla="*/ 6 h 36"/>
                  <a:gd name="T22" fmla="*/ 30 w 43"/>
                  <a:gd name="T23" fmla="*/ 8 h 36"/>
                  <a:gd name="T24" fmla="*/ 28 w 43"/>
                  <a:gd name="T25" fmla="*/ 8 h 36"/>
                  <a:gd name="T26" fmla="*/ 28 w 43"/>
                  <a:gd name="T27" fmla="*/ 8 h 36"/>
                  <a:gd name="T28" fmla="*/ 26 w 43"/>
                  <a:gd name="T29" fmla="*/ 8 h 36"/>
                  <a:gd name="T30" fmla="*/ 24 w 43"/>
                  <a:gd name="T31" fmla="*/ 9 h 36"/>
                  <a:gd name="T32" fmla="*/ 24 w 43"/>
                  <a:gd name="T33" fmla="*/ 9 h 36"/>
                  <a:gd name="T34" fmla="*/ 23 w 43"/>
                  <a:gd name="T35" fmla="*/ 9 h 36"/>
                  <a:gd name="T36" fmla="*/ 21 w 43"/>
                  <a:gd name="T37" fmla="*/ 9 h 36"/>
                  <a:gd name="T38" fmla="*/ 21 w 43"/>
                  <a:gd name="T39" fmla="*/ 9 h 36"/>
                  <a:gd name="T40" fmla="*/ 19 w 43"/>
                  <a:gd name="T41" fmla="*/ 11 h 36"/>
                  <a:gd name="T42" fmla="*/ 17 w 43"/>
                  <a:gd name="T43" fmla="*/ 11 h 36"/>
                  <a:gd name="T44" fmla="*/ 15 w 43"/>
                  <a:gd name="T45" fmla="*/ 11 h 36"/>
                  <a:gd name="T46" fmla="*/ 15 w 43"/>
                  <a:gd name="T47" fmla="*/ 11 h 36"/>
                  <a:gd name="T48" fmla="*/ 13 w 43"/>
                  <a:gd name="T49" fmla="*/ 11 h 36"/>
                  <a:gd name="T50" fmla="*/ 11 w 43"/>
                  <a:gd name="T51" fmla="*/ 11 h 36"/>
                  <a:gd name="T52" fmla="*/ 11 w 43"/>
                  <a:gd name="T53" fmla="*/ 11 h 36"/>
                  <a:gd name="T54" fmla="*/ 9 w 43"/>
                  <a:gd name="T55" fmla="*/ 11 h 36"/>
                  <a:gd name="T56" fmla="*/ 7 w 43"/>
                  <a:gd name="T57" fmla="*/ 11 h 36"/>
                  <a:gd name="T58" fmla="*/ 5 w 43"/>
                  <a:gd name="T59" fmla="*/ 11 h 36"/>
                  <a:gd name="T60" fmla="*/ 4 w 43"/>
                  <a:gd name="T61" fmla="*/ 11 h 36"/>
                  <a:gd name="T62" fmla="*/ 2 w 43"/>
                  <a:gd name="T63" fmla="*/ 11 h 36"/>
                  <a:gd name="T64" fmla="*/ 2 w 43"/>
                  <a:gd name="T65" fmla="*/ 11 h 36"/>
                  <a:gd name="T66" fmla="*/ 0 w 43"/>
                  <a:gd name="T67" fmla="*/ 11 h 36"/>
                  <a:gd name="T68" fmla="*/ 43 w 43"/>
                  <a:gd name="T69" fmla="*/ 36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
                  <a:gd name="T106" fmla="*/ 0 h 36"/>
                  <a:gd name="T107" fmla="*/ 43 w 43"/>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 h="36">
                    <a:moveTo>
                      <a:pt x="43" y="36"/>
                    </a:moveTo>
                    <a:lnTo>
                      <a:pt x="42" y="0"/>
                    </a:lnTo>
                    <a:lnTo>
                      <a:pt x="40" y="0"/>
                    </a:lnTo>
                    <a:lnTo>
                      <a:pt x="38" y="2"/>
                    </a:lnTo>
                    <a:lnTo>
                      <a:pt x="36" y="4"/>
                    </a:lnTo>
                    <a:lnTo>
                      <a:pt x="34" y="4"/>
                    </a:lnTo>
                    <a:lnTo>
                      <a:pt x="34" y="6"/>
                    </a:lnTo>
                    <a:lnTo>
                      <a:pt x="32" y="6"/>
                    </a:lnTo>
                    <a:lnTo>
                      <a:pt x="30" y="8"/>
                    </a:lnTo>
                    <a:lnTo>
                      <a:pt x="28" y="8"/>
                    </a:lnTo>
                    <a:lnTo>
                      <a:pt x="26" y="8"/>
                    </a:lnTo>
                    <a:lnTo>
                      <a:pt x="24" y="9"/>
                    </a:lnTo>
                    <a:lnTo>
                      <a:pt x="23" y="9"/>
                    </a:lnTo>
                    <a:lnTo>
                      <a:pt x="21" y="9"/>
                    </a:lnTo>
                    <a:lnTo>
                      <a:pt x="19" y="11"/>
                    </a:lnTo>
                    <a:lnTo>
                      <a:pt x="17" y="11"/>
                    </a:lnTo>
                    <a:lnTo>
                      <a:pt x="15" y="11"/>
                    </a:lnTo>
                    <a:lnTo>
                      <a:pt x="13" y="11"/>
                    </a:lnTo>
                    <a:lnTo>
                      <a:pt x="11" y="11"/>
                    </a:lnTo>
                    <a:lnTo>
                      <a:pt x="9" y="11"/>
                    </a:lnTo>
                    <a:lnTo>
                      <a:pt x="7" y="11"/>
                    </a:lnTo>
                    <a:lnTo>
                      <a:pt x="5" y="11"/>
                    </a:lnTo>
                    <a:lnTo>
                      <a:pt x="4" y="11"/>
                    </a:lnTo>
                    <a:lnTo>
                      <a:pt x="2" y="11"/>
                    </a:lnTo>
                    <a:lnTo>
                      <a:pt x="0" y="11"/>
                    </a:lnTo>
                    <a:lnTo>
                      <a:pt x="43" y="36"/>
                    </a:lnTo>
                    <a:close/>
                  </a:path>
                </a:pathLst>
              </a:custGeom>
              <a:solidFill>
                <a:srgbClr val="063DE8"/>
              </a:solidFill>
              <a:ln w="9525">
                <a:noFill/>
                <a:round/>
                <a:headEnd/>
                <a:tailEnd/>
              </a:ln>
            </p:spPr>
            <p:txBody>
              <a:bodyPr/>
              <a:lstStyle/>
              <a:p>
                <a:endParaRPr lang="pt-BR"/>
              </a:p>
            </p:txBody>
          </p:sp>
          <p:sp>
            <p:nvSpPr>
              <p:cNvPr id="21989" name="Freeform 923"/>
              <p:cNvSpPr>
                <a:spLocks/>
              </p:cNvSpPr>
              <p:nvPr/>
            </p:nvSpPr>
            <p:spPr bwMode="auto">
              <a:xfrm>
                <a:off x="4896" y="1359"/>
                <a:ext cx="122" cy="138"/>
              </a:xfrm>
              <a:custGeom>
                <a:avLst/>
                <a:gdLst>
                  <a:gd name="T0" fmla="*/ 122 w 122"/>
                  <a:gd name="T1" fmla="*/ 2 h 138"/>
                  <a:gd name="T2" fmla="*/ 97 w 122"/>
                  <a:gd name="T3" fmla="*/ 0 h 138"/>
                  <a:gd name="T4" fmla="*/ 78 w 122"/>
                  <a:gd name="T5" fmla="*/ 2 h 138"/>
                  <a:gd name="T6" fmla="*/ 59 w 122"/>
                  <a:gd name="T7" fmla="*/ 5 h 138"/>
                  <a:gd name="T8" fmla="*/ 44 w 122"/>
                  <a:gd name="T9" fmla="*/ 11 h 138"/>
                  <a:gd name="T10" fmla="*/ 33 w 122"/>
                  <a:gd name="T11" fmla="*/ 19 h 138"/>
                  <a:gd name="T12" fmla="*/ 23 w 122"/>
                  <a:gd name="T13" fmla="*/ 26 h 138"/>
                  <a:gd name="T14" fmla="*/ 16 w 122"/>
                  <a:gd name="T15" fmla="*/ 36 h 138"/>
                  <a:gd name="T16" fmla="*/ 10 w 122"/>
                  <a:gd name="T17" fmla="*/ 47 h 138"/>
                  <a:gd name="T18" fmla="*/ 6 w 122"/>
                  <a:gd name="T19" fmla="*/ 59 h 138"/>
                  <a:gd name="T20" fmla="*/ 4 w 122"/>
                  <a:gd name="T21" fmla="*/ 70 h 138"/>
                  <a:gd name="T22" fmla="*/ 2 w 122"/>
                  <a:gd name="T23" fmla="*/ 81 h 138"/>
                  <a:gd name="T24" fmla="*/ 0 w 122"/>
                  <a:gd name="T25" fmla="*/ 95 h 138"/>
                  <a:gd name="T26" fmla="*/ 0 w 122"/>
                  <a:gd name="T27" fmla="*/ 106 h 138"/>
                  <a:gd name="T28" fmla="*/ 2 w 122"/>
                  <a:gd name="T29" fmla="*/ 117 h 138"/>
                  <a:gd name="T30" fmla="*/ 2 w 122"/>
                  <a:gd name="T31" fmla="*/ 129 h 138"/>
                  <a:gd name="T32" fmla="*/ 2 w 122"/>
                  <a:gd name="T33" fmla="*/ 138 h 138"/>
                  <a:gd name="T34" fmla="*/ 10 w 122"/>
                  <a:gd name="T35" fmla="*/ 138 h 138"/>
                  <a:gd name="T36" fmla="*/ 10 w 122"/>
                  <a:gd name="T37" fmla="*/ 129 h 138"/>
                  <a:gd name="T38" fmla="*/ 10 w 122"/>
                  <a:gd name="T39" fmla="*/ 117 h 138"/>
                  <a:gd name="T40" fmla="*/ 8 w 122"/>
                  <a:gd name="T41" fmla="*/ 106 h 138"/>
                  <a:gd name="T42" fmla="*/ 8 w 122"/>
                  <a:gd name="T43" fmla="*/ 95 h 138"/>
                  <a:gd name="T44" fmla="*/ 10 w 122"/>
                  <a:gd name="T45" fmla="*/ 83 h 138"/>
                  <a:gd name="T46" fmla="*/ 12 w 122"/>
                  <a:gd name="T47" fmla="*/ 70 h 138"/>
                  <a:gd name="T48" fmla="*/ 14 w 122"/>
                  <a:gd name="T49" fmla="*/ 59 h 138"/>
                  <a:gd name="T50" fmla="*/ 18 w 122"/>
                  <a:gd name="T51" fmla="*/ 49 h 138"/>
                  <a:gd name="T52" fmla="*/ 23 w 122"/>
                  <a:gd name="T53" fmla="*/ 38 h 138"/>
                  <a:gd name="T54" fmla="*/ 31 w 122"/>
                  <a:gd name="T55" fmla="*/ 28 h 138"/>
                  <a:gd name="T56" fmla="*/ 38 w 122"/>
                  <a:gd name="T57" fmla="*/ 21 h 138"/>
                  <a:gd name="T58" fmla="*/ 50 w 122"/>
                  <a:gd name="T59" fmla="*/ 15 h 138"/>
                  <a:gd name="T60" fmla="*/ 63 w 122"/>
                  <a:gd name="T61" fmla="*/ 9 h 138"/>
                  <a:gd name="T62" fmla="*/ 78 w 122"/>
                  <a:gd name="T63" fmla="*/ 5 h 138"/>
                  <a:gd name="T64" fmla="*/ 97 w 122"/>
                  <a:gd name="T65" fmla="*/ 5 h 138"/>
                  <a:gd name="T66" fmla="*/ 120 w 122"/>
                  <a:gd name="T67" fmla="*/ 5 h 138"/>
                  <a:gd name="T68" fmla="*/ 122 w 122"/>
                  <a:gd name="T69" fmla="*/ 2 h 13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2"/>
                  <a:gd name="T106" fmla="*/ 0 h 138"/>
                  <a:gd name="T107" fmla="*/ 122 w 122"/>
                  <a:gd name="T108" fmla="*/ 138 h 13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2" h="138">
                    <a:moveTo>
                      <a:pt x="122" y="2"/>
                    </a:moveTo>
                    <a:lnTo>
                      <a:pt x="97" y="0"/>
                    </a:lnTo>
                    <a:lnTo>
                      <a:pt x="78" y="2"/>
                    </a:lnTo>
                    <a:lnTo>
                      <a:pt x="59" y="5"/>
                    </a:lnTo>
                    <a:lnTo>
                      <a:pt x="44" y="11"/>
                    </a:lnTo>
                    <a:lnTo>
                      <a:pt x="33" y="19"/>
                    </a:lnTo>
                    <a:lnTo>
                      <a:pt x="23" y="26"/>
                    </a:lnTo>
                    <a:lnTo>
                      <a:pt x="16" y="36"/>
                    </a:lnTo>
                    <a:lnTo>
                      <a:pt x="10" y="47"/>
                    </a:lnTo>
                    <a:lnTo>
                      <a:pt x="6" y="59"/>
                    </a:lnTo>
                    <a:lnTo>
                      <a:pt x="4" y="70"/>
                    </a:lnTo>
                    <a:lnTo>
                      <a:pt x="2" y="81"/>
                    </a:lnTo>
                    <a:lnTo>
                      <a:pt x="0" y="95"/>
                    </a:lnTo>
                    <a:lnTo>
                      <a:pt x="0" y="106"/>
                    </a:lnTo>
                    <a:lnTo>
                      <a:pt x="2" y="117"/>
                    </a:lnTo>
                    <a:lnTo>
                      <a:pt x="2" y="129"/>
                    </a:lnTo>
                    <a:lnTo>
                      <a:pt x="2" y="138"/>
                    </a:lnTo>
                    <a:lnTo>
                      <a:pt x="10" y="138"/>
                    </a:lnTo>
                    <a:lnTo>
                      <a:pt x="10" y="129"/>
                    </a:lnTo>
                    <a:lnTo>
                      <a:pt x="10" y="117"/>
                    </a:lnTo>
                    <a:lnTo>
                      <a:pt x="8" y="106"/>
                    </a:lnTo>
                    <a:lnTo>
                      <a:pt x="8" y="95"/>
                    </a:lnTo>
                    <a:lnTo>
                      <a:pt x="10" y="83"/>
                    </a:lnTo>
                    <a:lnTo>
                      <a:pt x="12" y="70"/>
                    </a:lnTo>
                    <a:lnTo>
                      <a:pt x="14" y="59"/>
                    </a:lnTo>
                    <a:lnTo>
                      <a:pt x="18" y="49"/>
                    </a:lnTo>
                    <a:lnTo>
                      <a:pt x="23" y="38"/>
                    </a:lnTo>
                    <a:lnTo>
                      <a:pt x="31" y="28"/>
                    </a:lnTo>
                    <a:lnTo>
                      <a:pt x="38" y="21"/>
                    </a:lnTo>
                    <a:lnTo>
                      <a:pt x="50" y="15"/>
                    </a:lnTo>
                    <a:lnTo>
                      <a:pt x="63" y="9"/>
                    </a:lnTo>
                    <a:lnTo>
                      <a:pt x="78" y="5"/>
                    </a:lnTo>
                    <a:lnTo>
                      <a:pt x="97" y="5"/>
                    </a:lnTo>
                    <a:lnTo>
                      <a:pt x="120" y="5"/>
                    </a:lnTo>
                    <a:lnTo>
                      <a:pt x="122" y="2"/>
                    </a:lnTo>
                    <a:close/>
                  </a:path>
                </a:pathLst>
              </a:custGeom>
              <a:solidFill>
                <a:srgbClr val="063DE8"/>
              </a:solidFill>
              <a:ln w="9525">
                <a:noFill/>
                <a:round/>
                <a:headEnd/>
                <a:tailEnd/>
              </a:ln>
            </p:spPr>
            <p:txBody>
              <a:bodyPr/>
              <a:lstStyle/>
              <a:p>
                <a:endParaRPr lang="pt-BR"/>
              </a:p>
            </p:txBody>
          </p:sp>
          <p:sp>
            <p:nvSpPr>
              <p:cNvPr id="21990" name="Freeform 924"/>
              <p:cNvSpPr>
                <a:spLocks/>
              </p:cNvSpPr>
              <p:nvPr/>
            </p:nvSpPr>
            <p:spPr bwMode="auto">
              <a:xfrm>
                <a:off x="4988" y="1345"/>
                <a:ext cx="55" cy="29"/>
              </a:xfrm>
              <a:custGeom>
                <a:avLst/>
                <a:gdLst>
                  <a:gd name="T0" fmla="*/ 55 w 55"/>
                  <a:gd name="T1" fmla="*/ 19 h 29"/>
                  <a:gd name="T2" fmla="*/ 5 w 55"/>
                  <a:gd name="T3" fmla="*/ 0 h 29"/>
                  <a:gd name="T4" fmla="*/ 5 w 55"/>
                  <a:gd name="T5" fmla="*/ 2 h 29"/>
                  <a:gd name="T6" fmla="*/ 5 w 55"/>
                  <a:gd name="T7" fmla="*/ 2 h 29"/>
                  <a:gd name="T8" fmla="*/ 7 w 55"/>
                  <a:gd name="T9" fmla="*/ 4 h 29"/>
                  <a:gd name="T10" fmla="*/ 7 w 55"/>
                  <a:gd name="T11" fmla="*/ 4 h 29"/>
                  <a:gd name="T12" fmla="*/ 7 w 55"/>
                  <a:gd name="T13" fmla="*/ 4 h 29"/>
                  <a:gd name="T14" fmla="*/ 7 w 55"/>
                  <a:gd name="T15" fmla="*/ 6 h 29"/>
                  <a:gd name="T16" fmla="*/ 7 w 55"/>
                  <a:gd name="T17" fmla="*/ 6 h 29"/>
                  <a:gd name="T18" fmla="*/ 7 w 55"/>
                  <a:gd name="T19" fmla="*/ 8 h 29"/>
                  <a:gd name="T20" fmla="*/ 9 w 55"/>
                  <a:gd name="T21" fmla="*/ 8 h 29"/>
                  <a:gd name="T22" fmla="*/ 9 w 55"/>
                  <a:gd name="T23" fmla="*/ 10 h 29"/>
                  <a:gd name="T24" fmla="*/ 9 w 55"/>
                  <a:gd name="T25" fmla="*/ 10 h 29"/>
                  <a:gd name="T26" fmla="*/ 9 w 55"/>
                  <a:gd name="T27" fmla="*/ 12 h 29"/>
                  <a:gd name="T28" fmla="*/ 9 w 55"/>
                  <a:gd name="T29" fmla="*/ 12 h 29"/>
                  <a:gd name="T30" fmla="*/ 9 w 55"/>
                  <a:gd name="T31" fmla="*/ 14 h 29"/>
                  <a:gd name="T32" fmla="*/ 9 w 55"/>
                  <a:gd name="T33" fmla="*/ 14 h 29"/>
                  <a:gd name="T34" fmla="*/ 7 w 55"/>
                  <a:gd name="T35" fmla="*/ 16 h 29"/>
                  <a:gd name="T36" fmla="*/ 7 w 55"/>
                  <a:gd name="T37" fmla="*/ 16 h 29"/>
                  <a:gd name="T38" fmla="*/ 7 w 55"/>
                  <a:gd name="T39" fmla="*/ 17 h 29"/>
                  <a:gd name="T40" fmla="*/ 7 w 55"/>
                  <a:gd name="T41" fmla="*/ 17 h 29"/>
                  <a:gd name="T42" fmla="*/ 7 w 55"/>
                  <a:gd name="T43" fmla="*/ 17 h 29"/>
                  <a:gd name="T44" fmla="*/ 7 w 55"/>
                  <a:gd name="T45" fmla="*/ 19 h 29"/>
                  <a:gd name="T46" fmla="*/ 5 w 55"/>
                  <a:gd name="T47" fmla="*/ 19 h 29"/>
                  <a:gd name="T48" fmla="*/ 5 w 55"/>
                  <a:gd name="T49" fmla="*/ 21 h 29"/>
                  <a:gd name="T50" fmla="*/ 5 w 55"/>
                  <a:gd name="T51" fmla="*/ 21 h 29"/>
                  <a:gd name="T52" fmla="*/ 5 w 55"/>
                  <a:gd name="T53" fmla="*/ 23 h 29"/>
                  <a:gd name="T54" fmla="*/ 3 w 55"/>
                  <a:gd name="T55" fmla="*/ 23 h 29"/>
                  <a:gd name="T56" fmla="*/ 3 w 55"/>
                  <a:gd name="T57" fmla="*/ 23 h 29"/>
                  <a:gd name="T58" fmla="*/ 3 w 55"/>
                  <a:gd name="T59" fmla="*/ 25 h 29"/>
                  <a:gd name="T60" fmla="*/ 1 w 55"/>
                  <a:gd name="T61" fmla="*/ 25 h 29"/>
                  <a:gd name="T62" fmla="*/ 1 w 55"/>
                  <a:gd name="T63" fmla="*/ 27 h 29"/>
                  <a:gd name="T64" fmla="*/ 0 w 55"/>
                  <a:gd name="T65" fmla="*/ 27 h 29"/>
                  <a:gd name="T66" fmla="*/ 0 w 55"/>
                  <a:gd name="T67" fmla="*/ 29 h 29"/>
                  <a:gd name="T68" fmla="*/ 55 w 55"/>
                  <a:gd name="T69" fmla="*/ 19 h 2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
                  <a:gd name="T106" fmla="*/ 0 h 29"/>
                  <a:gd name="T107" fmla="*/ 55 w 55"/>
                  <a:gd name="T108" fmla="*/ 29 h 2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 h="29">
                    <a:moveTo>
                      <a:pt x="55" y="19"/>
                    </a:moveTo>
                    <a:lnTo>
                      <a:pt x="5" y="0"/>
                    </a:lnTo>
                    <a:lnTo>
                      <a:pt x="5" y="2"/>
                    </a:lnTo>
                    <a:lnTo>
                      <a:pt x="7" y="4"/>
                    </a:lnTo>
                    <a:lnTo>
                      <a:pt x="7" y="6"/>
                    </a:lnTo>
                    <a:lnTo>
                      <a:pt x="7" y="8"/>
                    </a:lnTo>
                    <a:lnTo>
                      <a:pt x="9" y="8"/>
                    </a:lnTo>
                    <a:lnTo>
                      <a:pt x="9" y="10"/>
                    </a:lnTo>
                    <a:lnTo>
                      <a:pt x="9" y="12"/>
                    </a:lnTo>
                    <a:lnTo>
                      <a:pt x="9" y="14"/>
                    </a:lnTo>
                    <a:lnTo>
                      <a:pt x="7" y="16"/>
                    </a:lnTo>
                    <a:lnTo>
                      <a:pt x="7" y="17"/>
                    </a:lnTo>
                    <a:lnTo>
                      <a:pt x="7" y="19"/>
                    </a:lnTo>
                    <a:lnTo>
                      <a:pt x="5" y="19"/>
                    </a:lnTo>
                    <a:lnTo>
                      <a:pt x="5" y="21"/>
                    </a:lnTo>
                    <a:lnTo>
                      <a:pt x="5" y="23"/>
                    </a:lnTo>
                    <a:lnTo>
                      <a:pt x="3" y="23"/>
                    </a:lnTo>
                    <a:lnTo>
                      <a:pt x="3" y="25"/>
                    </a:lnTo>
                    <a:lnTo>
                      <a:pt x="1" y="25"/>
                    </a:lnTo>
                    <a:lnTo>
                      <a:pt x="1" y="27"/>
                    </a:lnTo>
                    <a:lnTo>
                      <a:pt x="0" y="27"/>
                    </a:lnTo>
                    <a:lnTo>
                      <a:pt x="0" y="29"/>
                    </a:lnTo>
                    <a:lnTo>
                      <a:pt x="55" y="19"/>
                    </a:lnTo>
                    <a:close/>
                  </a:path>
                </a:pathLst>
              </a:custGeom>
              <a:solidFill>
                <a:srgbClr val="063DE8"/>
              </a:solidFill>
              <a:ln w="9525">
                <a:noFill/>
                <a:round/>
                <a:headEnd/>
                <a:tailEnd/>
              </a:ln>
            </p:spPr>
            <p:txBody>
              <a:bodyPr/>
              <a:lstStyle/>
              <a:p>
                <a:endParaRPr lang="pt-BR"/>
              </a:p>
            </p:txBody>
          </p:sp>
          <p:sp>
            <p:nvSpPr>
              <p:cNvPr id="21991" name="Freeform 925"/>
              <p:cNvSpPr>
                <a:spLocks/>
              </p:cNvSpPr>
              <p:nvPr/>
            </p:nvSpPr>
            <p:spPr bwMode="auto">
              <a:xfrm>
                <a:off x="4709" y="1826"/>
                <a:ext cx="163" cy="51"/>
              </a:xfrm>
              <a:custGeom>
                <a:avLst/>
                <a:gdLst>
                  <a:gd name="T0" fmla="*/ 163 w 163"/>
                  <a:gd name="T1" fmla="*/ 45 h 51"/>
                  <a:gd name="T2" fmla="*/ 163 w 163"/>
                  <a:gd name="T3" fmla="*/ 45 h 51"/>
                  <a:gd name="T4" fmla="*/ 157 w 163"/>
                  <a:gd name="T5" fmla="*/ 45 h 51"/>
                  <a:gd name="T6" fmla="*/ 148 w 163"/>
                  <a:gd name="T7" fmla="*/ 43 h 51"/>
                  <a:gd name="T8" fmla="*/ 138 w 163"/>
                  <a:gd name="T9" fmla="*/ 43 h 51"/>
                  <a:gd name="T10" fmla="*/ 129 w 163"/>
                  <a:gd name="T11" fmla="*/ 41 h 51"/>
                  <a:gd name="T12" fmla="*/ 117 w 163"/>
                  <a:gd name="T13" fmla="*/ 39 h 51"/>
                  <a:gd name="T14" fmla="*/ 106 w 163"/>
                  <a:gd name="T15" fmla="*/ 36 h 51"/>
                  <a:gd name="T16" fmla="*/ 93 w 163"/>
                  <a:gd name="T17" fmla="*/ 34 h 51"/>
                  <a:gd name="T18" fmla="*/ 81 w 163"/>
                  <a:gd name="T19" fmla="*/ 30 h 51"/>
                  <a:gd name="T20" fmla="*/ 68 w 163"/>
                  <a:gd name="T21" fmla="*/ 26 h 51"/>
                  <a:gd name="T22" fmla="*/ 57 w 163"/>
                  <a:gd name="T23" fmla="*/ 24 h 51"/>
                  <a:gd name="T24" fmla="*/ 47 w 163"/>
                  <a:gd name="T25" fmla="*/ 20 h 51"/>
                  <a:gd name="T26" fmla="*/ 36 w 163"/>
                  <a:gd name="T27" fmla="*/ 17 h 51"/>
                  <a:gd name="T28" fmla="*/ 26 w 163"/>
                  <a:gd name="T29" fmla="*/ 11 h 51"/>
                  <a:gd name="T30" fmla="*/ 19 w 163"/>
                  <a:gd name="T31" fmla="*/ 7 h 51"/>
                  <a:gd name="T32" fmla="*/ 11 w 163"/>
                  <a:gd name="T33" fmla="*/ 3 h 51"/>
                  <a:gd name="T34" fmla="*/ 5 w 163"/>
                  <a:gd name="T35" fmla="*/ 0 h 51"/>
                  <a:gd name="T36" fmla="*/ 0 w 163"/>
                  <a:gd name="T37" fmla="*/ 3 h 51"/>
                  <a:gd name="T38" fmla="*/ 5 w 163"/>
                  <a:gd name="T39" fmla="*/ 7 h 51"/>
                  <a:gd name="T40" fmla="*/ 13 w 163"/>
                  <a:gd name="T41" fmla="*/ 11 h 51"/>
                  <a:gd name="T42" fmla="*/ 22 w 163"/>
                  <a:gd name="T43" fmla="*/ 15 h 51"/>
                  <a:gd name="T44" fmla="*/ 32 w 163"/>
                  <a:gd name="T45" fmla="*/ 20 h 51"/>
                  <a:gd name="T46" fmla="*/ 43 w 163"/>
                  <a:gd name="T47" fmla="*/ 24 h 51"/>
                  <a:gd name="T48" fmla="*/ 55 w 163"/>
                  <a:gd name="T49" fmla="*/ 28 h 51"/>
                  <a:gd name="T50" fmla="*/ 66 w 163"/>
                  <a:gd name="T51" fmla="*/ 32 h 51"/>
                  <a:gd name="T52" fmla="*/ 77 w 163"/>
                  <a:gd name="T53" fmla="*/ 34 h 51"/>
                  <a:gd name="T54" fmla="*/ 91 w 163"/>
                  <a:gd name="T55" fmla="*/ 37 h 51"/>
                  <a:gd name="T56" fmla="*/ 102 w 163"/>
                  <a:gd name="T57" fmla="*/ 41 h 51"/>
                  <a:gd name="T58" fmla="*/ 115 w 163"/>
                  <a:gd name="T59" fmla="*/ 43 h 51"/>
                  <a:gd name="T60" fmla="*/ 127 w 163"/>
                  <a:gd name="T61" fmla="*/ 45 h 51"/>
                  <a:gd name="T62" fmla="*/ 136 w 163"/>
                  <a:gd name="T63" fmla="*/ 47 h 51"/>
                  <a:gd name="T64" fmla="*/ 148 w 163"/>
                  <a:gd name="T65" fmla="*/ 49 h 51"/>
                  <a:gd name="T66" fmla="*/ 155 w 163"/>
                  <a:gd name="T67" fmla="*/ 49 h 51"/>
                  <a:gd name="T68" fmla="*/ 163 w 163"/>
                  <a:gd name="T69" fmla="*/ 51 h 51"/>
                  <a:gd name="T70" fmla="*/ 163 w 163"/>
                  <a:gd name="T71" fmla="*/ 45 h 5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3"/>
                  <a:gd name="T109" fmla="*/ 0 h 51"/>
                  <a:gd name="T110" fmla="*/ 163 w 163"/>
                  <a:gd name="T111" fmla="*/ 51 h 5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3" h="51">
                    <a:moveTo>
                      <a:pt x="163" y="45"/>
                    </a:moveTo>
                    <a:lnTo>
                      <a:pt x="163" y="45"/>
                    </a:lnTo>
                    <a:lnTo>
                      <a:pt x="157" y="45"/>
                    </a:lnTo>
                    <a:lnTo>
                      <a:pt x="148" y="43"/>
                    </a:lnTo>
                    <a:lnTo>
                      <a:pt x="138" y="43"/>
                    </a:lnTo>
                    <a:lnTo>
                      <a:pt x="129" y="41"/>
                    </a:lnTo>
                    <a:lnTo>
                      <a:pt x="117" y="39"/>
                    </a:lnTo>
                    <a:lnTo>
                      <a:pt x="106" y="36"/>
                    </a:lnTo>
                    <a:lnTo>
                      <a:pt x="93" y="34"/>
                    </a:lnTo>
                    <a:lnTo>
                      <a:pt x="81" y="30"/>
                    </a:lnTo>
                    <a:lnTo>
                      <a:pt x="68" y="26"/>
                    </a:lnTo>
                    <a:lnTo>
                      <a:pt x="57" y="24"/>
                    </a:lnTo>
                    <a:lnTo>
                      <a:pt x="47" y="20"/>
                    </a:lnTo>
                    <a:lnTo>
                      <a:pt x="36" y="17"/>
                    </a:lnTo>
                    <a:lnTo>
                      <a:pt x="26" y="11"/>
                    </a:lnTo>
                    <a:lnTo>
                      <a:pt x="19" y="7"/>
                    </a:lnTo>
                    <a:lnTo>
                      <a:pt x="11" y="3"/>
                    </a:lnTo>
                    <a:lnTo>
                      <a:pt x="5" y="0"/>
                    </a:lnTo>
                    <a:lnTo>
                      <a:pt x="0" y="3"/>
                    </a:lnTo>
                    <a:lnTo>
                      <a:pt x="5" y="7"/>
                    </a:lnTo>
                    <a:lnTo>
                      <a:pt x="13" y="11"/>
                    </a:lnTo>
                    <a:lnTo>
                      <a:pt x="22" y="15"/>
                    </a:lnTo>
                    <a:lnTo>
                      <a:pt x="32" y="20"/>
                    </a:lnTo>
                    <a:lnTo>
                      <a:pt x="43" y="24"/>
                    </a:lnTo>
                    <a:lnTo>
                      <a:pt x="55" y="28"/>
                    </a:lnTo>
                    <a:lnTo>
                      <a:pt x="66" y="32"/>
                    </a:lnTo>
                    <a:lnTo>
                      <a:pt x="77" y="34"/>
                    </a:lnTo>
                    <a:lnTo>
                      <a:pt x="91" y="37"/>
                    </a:lnTo>
                    <a:lnTo>
                      <a:pt x="102" y="41"/>
                    </a:lnTo>
                    <a:lnTo>
                      <a:pt x="115" y="43"/>
                    </a:lnTo>
                    <a:lnTo>
                      <a:pt x="127" y="45"/>
                    </a:lnTo>
                    <a:lnTo>
                      <a:pt x="136" y="47"/>
                    </a:lnTo>
                    <a:lnTo>
                      <a:pt x="148" y="49"/>
                    </a:lnTo>
                    <a:lnTo>
                      <a:pt x="155" y="49"/>
                    </a:lnTo>
                    <a:lnTo>
                      <a:pt x="163" y="51"/>
                    </a:lnTo>
                    <a:lnTo>
                      <a:pt x="163" y="45"/>
                    </a:lnTo>
                    <a:close/>
                  </a:path>
                </a:pathLst>
              </a:custGeom>
              <a:solidFill>
                <a:srgbClr val="063DE8"/>
              </a:solidFill>
              <a:ln w="9525">
                <a:noFill/>
                <a:round/>
                <a:headEnd/>
                <a:tailEnd/>
              </a:ln>
            </p:spPr>
            <p:txBody>
              <a:bodyPr/>
              <a:lstStyle/>
              <a:p>
                <a:endParaRPr lang="pt-BR"/>
              </a:p>
            </p:txBody>
          </p:sp>
          <p:sp>
            <p:nvSpPr>
              <p:cNvPr id="21992" name="Freeform 926"/>
              <p:cNvSpPr>
                <a:spLocks/>
              </p:cNvSpPr>
              <p:nvPr/>
            </p:nvSpPr>
            <p:spPr bwMode="auto">
              <a:xfrm>
                <a:off x="4872" y="1789"/>
                <a:ext cx="275" cy="88"/>
              </a:xfrm>
              <a:custGeom>
                <a:avLst/>
                <a:gdLst>
                  <a:gd name="T0" fmla="*/ 262 w 275"/>
                  <a:gd name="T1" fmla="*/ 6 h 88"/>
                  <a:gd name="T2" fmla="*/ 247 w 275"/>
                  <a:gd name="T3" fmla="*/ 14 h 88"/>
                  <a:gd name="T4" fmla="*/ 233 w 275"/>
                  <a:gd name="T5" fmla="*/ 23 h 88"/>
                  <a:gd name="T6" fmla="*/ 218 w 275"/>
                  <a:gd name="T7" fmla="*/ 33 h 88"/>
                  <a:gd name="T8" fmla="*/ 205 w 275"/>
                  <a:gd name="T9" fmla="*/ 40 h 88"/>
                  <a:gd name="T10" fmla="*/ 190 w 275"/>
                  <a:gd name="T11" fmla="*/ 48 h 88"/>
                  <a:gd name="T12" fmla="*/ 176 w 275"/>
                  <a:gd name="T13" fmla="*/ 55 h 88"/>
                  <a:gd name="T14" fmla="*/ 163 w 275"/>
                  <a:gd name="T15" fmla="*/ 61 h 88"/>
                  <a:gd name="T16" fmla="*/ 148 w 275"/>
                  <a:gd name="T17" fmla="*/ 67 h 88"/>
                  <a:gd name="T18" fmla="*/ 131 w 275"/>
                  <a:gd name="T19" fmla="*/ 71 h 88"/>
                  <a:gd name="T20" fmla="*/ 116 w 275"/>
                  <a:gd name="T21" fmla="*/ 76 h 88"/>
                  <a:gd name="T22" fmla="*/ 98 w 275"/>
                  <a:gd name="T23" fmla="*/ 78 h 88"/>
                  <a:gd name="T24" fmla="*/ 78 w 275"/>
                  <a:gd name="T25" fmla="*/ 82 h 88"/>
                  <a:gd name="T26" fmla="*/ 59 w 275"/>
                  <a:gd name="T27" fmla="*/ 82 h 88"/>
                  <a:gd name="T28" fmla="*/ 38 w 275"/>
                  <a:gd name="T29" fmla="*/ 84 h 88"/>
                  <a:gd name="T30" fmla="*/ 13 w 275"/>
                  <a:gd name="T31" fmla="*/ 84 h 88"/>
                  <a:gd name="T32" fmla="*/ 0 w 275"/>
                  <a:gd name="T33" fmla="*/ 88 h 88"/>
                  <a:gd name="T34" fmla="*/ 24 w 275"/>
                  <a:gd name="T35" fmla="*/ 88 h 88"/>
                  <a:gd name="T36" fmla="*/ 49 w 275"/>
                  <a:gd name="T37" fmla="*/ 88 h 88"/>
                  <a:gd name="T38" fmla="*/ 70 w 275"/>
                  <a:gd name="T39" fmla="*/ 86 h 88"/>
                  <a:gd name="T40" fmla="*/ 89 w 275"/>
                  <a:gd name="T41" fmla="*/ 84 h 88"/>
                  <a:gd name="T42" fmla="*/ 108 w 275"/>
                  <a:gd name="T43" fmla="*/ 82 h 88"/>
                  <a:gd name="T44" fmla="*/ 127 w 275"/>
                  <a:gd name="T45" fmla="*/ 78 h 88"/>
                  <a:gd name="T46" fmla="*/ 142 w 275"/>
                  <a:gd name="T47" fmla="*/ 73 h 88"/>
                  <a:gd name="T48" fmla="*/ 159 w 275"/>
                  <a:gd name="T49" fmla="*/ 69 h 88"/>
                  <a:gd name="T50" fmla="*/ 174 w 275"/>
                  <a:gd name="T51" fmla="*/ 61 h 88"/>
                  <a:gd name="T52" fmla="*/ 188 w 275"/>
                  <a:gd name="T53" fmla="*/ 55 h 88"/>
                  <a:gd name="T54" fmla="*/ 203 w 275"/>
                  <a:gd name="T55" fmla="*/ 48 h 88"/>
                  <a:gd name="T56" fmla="*/ 216 w 275"/>
                  <a:gd name="T57" fmla="*/ 40 h 88"/>
                  <a:gd name="T58" fmla="*/ 231 w 275"/>
                  <a:gd name="T59" fmla="*/ 31 h 88"/>
                  <a:gd name="T60" fmla="*/ 245 w 275"/>
                  <a:gd name="T61" fmla="*/ 23 h 88"/>
                  <a:gd name="T62" fmla="*/ 260 w 275"/>
                  <a:gd name="T63" fmla="*/ 14 h 88"/>
                  <a:gd name="T64" fmla="*/ 275 w 275"/>
                  <a:gd name="T65" fmla="*/ 4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5"/>
                  <a:gd name="T100" fmla="*/ 0 h 88"/>
                  <a:gd name="T101" fmla="*/ 275 w 275"/>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5" h="88">
                    <a:moveTo>
                      <a:pt x="269" y="0"/>
                    </a:moveTo>
                    <a:lnTo>
                      <a:pt x="262" y="6"/>
                    </a:lnTo>
                    <a:lnTo>
                      <a:pt x="254" y="10"/>
                    </a:lnTo>
                    <a:lnTo>
                      <a:pt x="247" y="14"/>
                    </a:lnTo>
                    <a:lnTo>
                      <a:pt x="239" y="19"/>
                    </a:lnTo>
                    <a:lnTo>
                      <a:pt x="233" y="23"/>
                    </a:lnTo>
                    <a:lnTo>
                      <a:pt x="226" y="29"/>
                    </a:lnTo>
                    <a:lnTo>
                      <a:pt x="218" y="33"/>
                    </a:lnTo>
                    <a:lnTo>
                      <a:pt x="210" y="37"/>
                    </a:lnTo>
                    <a:lnTo>
                      <a:pt x="205" y="40"/>
                    </a:lnTo>
                    <a:lnTo>
                      <a:pt x="197" y="44"/>
                    </a:lnTo>
                    <a:lnTo>
                      <a:pt x="190" y="48"/>
                    </a:lnTo>
                    <a:lnTo>
                      <a:pt x="184" y="52"/>
                    </a:lnTo>
                    <a:lnTo>
                      <a:pt x="176" y="55"/>
                    </a:lnTo>
                    <a:lnTo>
                      <a:pt x="169" y="57"/>
                    </a:lnTo>
                    <a:lnTo>
                      <a:pt x="163" y="61"/>
                    </a:lnTo>
                    <a:lnTo>
                      <a:pt x="155" y="63"/>
                    </a:lnTo>
                    <a:lnTo>
                      <a:pt x="148" y="67"/>
                    </a:lnTo>
                    <a:lnTo>
                      <a:pt x="140" y="69"/>
                    </a:lnTo>
                    <a:lnTo>
                      <a:pt x="131" y="71"/>
                    </a:lnTo>
                    <a:lnTo>
                      <a:pt x="123" y="73"/>
                    </a:lnTo>
                    <a:lnTo>
                      <a:pt x="116" y="76"/>
                    </a:lnTo>
                    <a:lnTo>
                      <a:pt x="106" y="76"/>
                    </a:lnTo>
                    <a:lnTo>
                      <a:pt x="98" y="78"/>
                    </a:lnTo>
                    <a:lnTo>
                      <a:pt x="89" y="80"/>
                    </a:lnTo>
                    <a:lnTo>
                      <a:pt x="78" y="82"/>
                    </a:lnTo>
                    <a:lnTo>
                      <a:pt x="68" y="82"/>
                    </a:lnTo>
                    <a:lnTo>
                      <a:pt x="59" y="82"/>
                    </a:lnTo>
                    <a:lnTo>
                      <a:pt x="47" y="84"/>
                    </a:lnTo>
                    <a:lnTo>
                      <a:pt x="38" y="84"/>
                    </a:lnTo>
                    <a:lnTo>
                      <a:pt x="24" y="84"/>
                    </a:lnTo>
                    <a:lnTo>
                      <a:pt x="13" y="84"/>
                    </a:lnTo>
                    <a:lnTo>
                      <a:pt x="2" y="82"/>
                    </a:lnTo>
                    <a:lnTo>
                      <a:pt x="0" y="88"/>
                    </a:lnTo>
                    <a:lnTo>
                      <a:pt x="13" y="88"/>
                    </a:lnTo>
                    <a:lnTo>
                      <a:pt x="24" y="88"/>
                    </a:lnTo>
                    <a:lnTo>
                      <a:pt x="38" y="88"/>
                    </a:lnTo>
                    <a:lnTo>
                      <a:pt x="49" y="88"/>
                    </a:lnTo>
                    <a:lnTo>
                      <a:pt x="59" y="88"/>
                    </a:lnTo>
                    <a:lnTo>
                      <a:pt x="70" y="86"/>
                    </a:lnTo>
                    <a:lnTo>
                      <a:pt x="80" y="86"/>
                    </a:lnTo>
                    <a:lnTo>
                      <a:pt x="89" y="84"/>
                    </a:lnTo>
                    <a:lnTo>
                      <a:pt x="98" y="84"/>
                    </a:lnTo>
                    <a:lnTo>
                      <a:pt x="108" y="82"/>
                    </a:lnTo>
                    <a:lnTo>
                      <a:pt x="117" y="80"/>
                    </a:lnTo>
                    <a:lnTo>
                      <a:pt x="127" y="78"/>
                    </a:lnTo>
                    <a:lnTo>
                      <a:pt x="135" y="76"/>
                    </a:lnTo>
                    <a:lnTo>
                      <a:pt x="142" y="73"/>
                    </a:lnTo>
                    <a:lnTo>
                      <a:pt x="152" y="71"/>
                    </a:lnTo>
                    <a:lnTo>
                      <a:pt x="159" y="69"/>
                    </a:lnTo>
                    <a:lnTo>
                      <a:pt x="165" y="65"/>
                    </a:lnTo>
                    <a:lnTo>
                      <a:pt x="174" y="61"/>
                    </a:lnTo>
                    <a:lnTo>
                      <a:pt x="182" y="59"/>
                    </a:lnTo>
                    <a:lnTo>
                      <a:pt x="188" y="55"/>
                    </a:lnTo>
                    <a:lnTo>
                      <a:pt x="195" y="52"/>
                    </a:lnTo>
                    <a:lnTo>
                      <a:pt x="203" y="48"/>
                    </a:lnTo>
                    <a:lnTo>
                      <a:pt x="210" y="44"/>
                    </a:lnTo>
                    <a:lnTo>
                      <a:pt x="216" y="40"/>
                    </a:lnTo>
                    <a:lnTo>
                      <a:pt x="224" y="37"/>
                    </a:lnTo>
                    <a:lnTo>
                      <a:pt x="231" y="31"/>
                    </a:lnTo>
                    <a:lnTo>
                      <a:pt x="237" y="27"/>
                    </a:lnTo>
                    <a:lnTo>
                      <a:pt x="245" y="23"/>
                    </a:lnTo>
                    <a:lnTo>
                      <a:pt x="252" y="18"/>
                    </a:lnTo>
                    <a:lnTo>
                      <a:pt x="260" y="14"/>
                    </a:lnTo>
                    <a:lnTo>
                      <a:pt x="267" y="8"/>
                    </a:lnTo>
                    <a:lnTo>
                      <a:pt x="275" y="4"/>
                    </a:lnTo>
                    <a:lnTo>
                      <a:pt x="269" y="0"/>
                    </a:lnTo>
                    <a:close/>
                  </a:path>
                </a:pathLst>
              </a:custGeom>
              <a:solidFill>
                <a:srgbClr val="063DE8"/>
              </a:solidFill>
              <a:ln w="9525">
                <a:noFill/>
                <a:round/>
                <a:headEnd/>
                <a:tailEnd/>
              </a:ln>
            </p:spPr>
            <p:txBody>
              <a:bodyPr/>
              <a:lstStyle/>
              <a:p>
                <a:endParaRPr lang="pt-BR"/>
              </a:p>
            </p:txBody>
          </p:sp>
          <p:sp>
            <p:nvSpPr>
              <p:cNvPr id="21993" name="Freeform 927"/>
              <p:cNvSpPr>
                <a:spLocks/>
              </p:cNvSpPr>
              <p:nvPr/>
            </p:nvSpPr>
            <p:spPr bwMode="auto">
              <a:xfrm>
                <a:off x="5109" y="1780"/>
                <a:ext cx="53" cy="32"/>
              </a:xfrm>
              <a:custGeom>
                <a:avLst/>
                <a:gdLst>
                  <a:gd name="T0" fmla="*/ 53 w 53"/>
                  <a:gd name="T1" fmla="*/ 0 h 32"/>
                  <a:gd name="T2" fmla="*/ 0 w 53"/>
                  <a:gd name="T3" fmla="*/ 13 h 32"/>
                  <a:gd name="T4" fmla="*/ 2 w 53"/>
                  <a:gd name="T5" fmla="*/ 13 h 32"/>
                  <a:gd name="T6" fmla="*/ 4 w 53"/>
                  <a:gd name="T7" fmla="*/ 13 h 32"/>
                  <a:gd name="T8" fmla="*/ 6 w 53"/>
                  <a:gd name="T9" fmla="*/ 13 h 32"/>
                  <a:gd name="T10" fmla="*/ 8 w 53"/>
                  <a:gd name="T11" fmla="*/ 15 h 32"/>
                  <a:gd name="T12" fmla="*/ 8 w 53"/>
                  <a:gd name="T13" fmla="*/ 15 h 32"/>
                  <a:gd name="T14" fmla="*/ 10 w 53"/>
                  <a:gd name="T15" fmla="*/ 15 h 32"/>
                  <a:gd name="T16" fmla="*/ 11 w 53"/>
                  <a:gd name="T17" fmla="*/ 15 h 32"/>
                  <a:gd name="T18" fmla="*/ 11 w 53"/>
                  <a:gd name="T19" fmla="*/ 17 h 32"/>
                  <a:gd name="T20" fmla="*/ 13 w 53"/>
                  <a:gd name="T21" fmla="*/ 17 h 32"/>
                  <a:gd name="T22" fmla="*/ 13 w 53"/>
                  <a:gd name="T23" fmla="*/ 17 h 32"/>
                  <a:gd name="T24" fmla="*/ 15 w 53"/>
                  <a:gd name="T25" fmla="*/ 17 h 32"/>
                  <a:gd name="T26" fmla="*/ 17 w 53"/>
                  <a:gd name="T27" fmla="*/ 19 h 32"/>
                  <a:gd name="T28" fmla="*/ 17 w 53"/>
                  <a:gd name="T29" fmla="*/ 19 h 32"/>
                  <a:gd name="T30" fmla="*/ 19 w 53"/>
                  <a:gd name="T31" fmla="*/ 19 h 32"/>
                  <a:gd name="T32" fmla="*/ 19 w 53"/>
                  <a:gd name="T33" fmla="*/ 21 h 32"/>
                  <a:gd name="T34" fmla="*/ 21 w 53"/>
                  <a:gd name="T35" fmla="*/ 21 h 32"/>
                  <a:gd name="T36" fmla="*/ 21 w 53"/>
                  <a:gd name="T37" fmla="*/ 21 h 32"/>
                  <a:gd name="T38" fmla="*/ 23 w 53"/>
                  <a:gd name="T39" fmla="*/ 23 h 32"/>
                  <a:gd name="T40" fmla="*/ 23 w 53"/>
                  <a:gd name="T41" fmla="*/ 23 h 32"/>
                  <a:gd name="T42" fmla="*/ 25 w 53"/>
                  <a:gd name="T43" fmla="*/ 23 h 32"/>
                  <a:gd name="T44" fmla="*/ 25 w 53"/>
                  <a:gd name="T45" fmla="*/ 25 h 32"/>
                  <a:gd name="T46" fmla="*/ 27 w 53"/>
                  <a:gd name="T47" fmla="*/ 25 h 32"/>
                  <a:gd name="T48" fmla="*/ 27 w 53"/>
                  <a:gd name="T49" fmla="*/ 25 h 32"/>
                  <a:gd name="T50" fmla="*/ 29 w 53"/>
                  <a:gd name="T51" fmla="*/ 27 h 32"/>
                  <a:gd name="T52" fmla="*/ 29 w 53"/>
                  <a:gd name="T53" fmla="*/ 27 h 32"/>
                  <a:gd name="T54" fmla="*/ 29 w 53"/>
                  <a:gd name="T55" fmla="*/ 28 h 32"/>
                  <a:gd name="T56" fmla="*/ 30 w 53"/>
                  <a:gd name="T57" fmla="*/ 28 h 32"/>
                  <a:gd name="T58" fmla="*/ 30 w 53"/>
                  <a:gd name="T59" fmla="*/ 30 h 32"/>
                  <a:gd name="T60" fmla="*/ 30 w 53"/>
                  <a:gd name="T61" fmla="*/ 30 h 32"/>
                  <a:gd name="T62" fmla="*/ 32 w 53"/>
                  <a:gd name="T63" fmla="*/ 30 h 32"/>
                  <a:gd name="T64" fmla="*/ 32 w 53"/>
                  <a:gd name="T65" fmla="*/ 32 h 32"/>
                  <a:gd name="T66" fmla="*/ 32 w 53"/>
                  <a:gd name="T67" fmla="*/ 32 h 32"/>
                  <a:gd name="T68" fmla="*/ 53 w 53"/>
                  <a:gd name="T69" fmla="*/ 0 h 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3"/>
                  <a:gd name="T106" fmla="*/ 0 h 32"/>
                  <a:gd name="T107" fmla="*/ 53 w 53"/>
                  <a:gd name="T108" fmla="*/ 32 h 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3" h="32">
                    <a:moveTo>
                      <a:pt x="53" y="0"/>
                    </a:moveTo>
                    <a:lnTo>
                      <a:pt x="0" y="13"/>
                    </a:lnTo>
                    <a:lnTo>
                      <a:pt x="2" y="13"/>
                    </a:lnTo>
                    <a:lnTo>
                      <a:pt x="4" y="13"/>
                    </a:lnTo>
                    <a:lnTo>
                      <a:pt x="6" y="13"/>
                    </a:lnTo>
                    <a:lnTo>
                      <a:pt x="8" y="15"/>
                    </a:lnTo>
                    <a:lnTo>
                      <a:pt x="10" y="15"/>
                    </a:lnTo>
                    <a:lnTo>
                      <a:pt x="11" y="15"/>
                    </a:lnTo>
                    <a:lnTo>
                      <a:pt x="11" y="17"/>
                    </a:lnTo>
                    <a:lnTo>
                      <a:pt x="13" y="17"/>
                    </a:lnTo>
                    <a:lnTo>
                      <a:pt x="15" y="17"/>
                    </a:lnTo>
                    <a:lnTo>
                      <a:pt x="17" y="19"/>
                    </a:lnTo>
                    <a:lnTo>
                      <a:pt x="19" y="19"/>
                    </a:lnTo>
                    <a:lnTo>
                      <a:pt x="19" y="21"/>
                    </a:lnTo>
                    <a:lnTo>
                      <a:pt x="21" y="21"/>
                    </a:lnTo>
                    <a:lnTo>
                      <a:pt x="23" y="23"/>
                    </a:lnTo>
                    <a:lnTo>
                      <a:pt x="25" y="23"/>
                    </a:lnTo>
                    <a:lnTo>
                      <a:pt x="25" y="25"/>
                    </a:lnTo>
                    <a:lnTo>
                      <a:pt x="27" y="25"/>
                    </a:lnTo>
                    <a:lnTo>
                      <a:pt x="29" y="27"/>
                    </a:lnTo>
                    <a:lnTo>
                      <a:pt x="29" y="28"/>
                    </a:lnTo>
                    <a:lnTo>
                      <a:pt x="30" y="28"/>
                    </a:lnTo>
                    <a:lnTo>
                      <a:pt x="30" y="30"/>
                    </a:lnTo>
                    <a:lnTo>
                      <a:pt x="32" y="30"/>
                    </a:lnTo>
                    <a:lnTo>
                      <a:pt x="32" y="32"/>
                    </a:lnTo>
                    <a:lnTo>
                      <a:pt x="53" y="0"/>
                    </a:lnTo>
                    <a:close/>
                  </a:path>
                </a:pathLst>
              </a:custGeom>
              <a:solidFill>
                <a:srgbClr val="063DE8"/>
              </a:solidFill>
              <a:ln w="9525">
                <a:noFill/>
                <a:round/>
                <a:headEnd/>
                <a:tailEnd/>
              </a:ln>
            </p:spPr>
            <p:txBody>
              <a:bodyPr/>
              <a:lstStyle/>
              <a:p>
                <a:endParaRPr lang="pt-BR"/>
              </a:p>
            </p:txBody>
          </p:sp>
          <p:sp>
            <p:nvSpPr>
              <p:cNvPr id="21994" name="Freeform 928"/>
              <p:cNvSpPr>
                <a:spLocks/>
              </p:cNvSpPr>
              <p:nvPr/>
            </p:nvSpPr>
            <p:spPr bwMode="auto">
              <a:xfrm>
                <a:off x="4917" y="1869"/>
                <a:ext cx="95" cy="8"/>
              </a:xfrm>
              <a:custGeom>
                <a:avLst/>
                <a:gdLst>
                  <a:gd name="T0" fmla="*/ 95 w 95"/>
                  <a:gd name="T1" fmla="*/ 2 h 8"/>
                  <a:gd name="T2" fmla="*/ 95 w 95"/>
                  <a:gd name="T3" fmla="*/ 2 h 8"/>
                  <a:gd name="T4" fmla="*/ 90 w 95"/>
                  <a:gd name="T5" fmla="*/ 2 h 8"/>
                  <a:gd name="T6" fmla="*/ 84 w 95"/>
                  <a:gd name="T7" fmla="*/ 2 h 8"/>
                  <a:gd name="T8" fmla="*/ 78 w 95"/>
                  <a:gd name="T9" fmla="*/ 2 h 8"/>
                  <a:gd name="T10" fmla="*/ 72 w 95"/>
                  <a:gd name="T11" fmla="*/ 0 h 8"/>
                  <a:gd name="T12" fmla="*/ 67 w 95"/>
                  <a:gd name="T13" fmla="*/ 0 h 8"/>
                  <a:gd name="T14" fmla="*/ 59 w 95"/>
                  <a:gd name="T15" fmla="*/ 0 h 8"/>
                  <a:gd name="T16" fmla="*/ 53 w 95"/>
                  <a:gd name="T17" fmla="*/ 0 h 8"/>
                  <a:gd name="T18" fmla="*/ 48 w 95"/>
                  <a:gd name="T19" fmla="*/ 2 h 8"/>
                  <a:gd name="T20" fmla="*/ 42 w 95"/>
                  <a:gd name="T21" fmla="*/ 2 h 8"/>
                  <a:gd name="T22" fmla="*/ 36 w 95"/>
                  <a:gd name="T23" fmla="*/ 2 h 8"/>
                  <a:gd name="T24" fmla="*/ 29 w 95"/>
                  <a:gd name="T25" fmla="*/ 2 h 8"/>
                  <a:gd name="T26" fmla="*/ 23 w 95"/>
                  <a:gd name="T27" fmla="*/ 2 h 8"/>
                  <a:gd name="T28" fmla="*/ 17 w 95"/>
                  <a:gd name="T29" fmla="*/ 2 h 8"/>
                  <a:gd name="T30" fmla="*/ 12 w 95"/>
                  <a:gd name="T31" fmla="*/ 2 h 8"/>
                  <a:gd name="T32" fmla="*/ 6 w 95"/>
                  <a:gd name="T33" fmla="*/ 2 h 8"/>
                  <a:gd name="T34" fmla="*/ 0 w 95"/>
                  <a:gd name="T35" fmla="*/ 2 h 8"/>
                  <a:gd name="T36" fmla="*/ 0 w 95"/>
                  <a:gd name="T37" fmla="*/ 8 h 8"/>
                  <a:gd name="T38" fmla="*/ 6 w 95"/>
                  <a:gd name="T39" fmla="*/ 8 h 8"/>
                  <a:gd name="T40" fmla="*/ 14 w 95"/>
                  <a:gd name="T41" fmla="*/ 8 h 8"/>
                  <a:gd name="T42" fmla="*/ 17 w 95"/>
                  <a:gd name="T43" fmla="*/ 6 h 8"/>
                  <a:gd name="T44" fmla="*/ 25 w 95"/>
                  <a:gd name="T45" fmla="*/ 6 h 8"/>
                  <a:gd name="T46" fmla="*/ 31 w 95"/>
                  <a:gd name="T47" fmla="*/ 6 h 8"/>
                  <a:gd name="T48" fmla="*/ 36 w 95"/>
                  <a:gd name="T49" fmla="*/ 6 h 8"/>
                  <a:gd name="T50" fmla="*/ 42 w 95"/>
                  <a:gd name="T51" fmla="*/ 6 h 8"/>
                  <a:gd name="T52" fmla="*/ 48 w 95"/>
                  <a:gd name="T53" fmla="*/ 6 h 8"/>
                  <a:gd name="T54" fmla="*/ 53 w 95"/>
                  <a:gd name="T55" fmla="*/ 6 h 8"/>
                  <a:gd name="T56" fmla="*/ 59 w 95"/>
                  <a:gd name="T57" fmla="*/ 6 h 8"/>
                  <a:gd name="T58" fmla="*/ 67 w 95"/>
                  <a:gd name="T59" fmla="*/ 6 h 8"/>
                  <a:gd name="T60" fmla="*/ 72 w 95"/>
                  <a:gd name="T61" fmla="*/ 6 h 8"/>
                  <a:gd name="T62" fmla="*/ 78 w 95"/>
                  <a:gd name="T63" fmla="*/ 6 h 8"/>
                  <a:gd name="T64" fmla="*/ 84 w 95"/>
                  <a:gd name="T65" fmla="*/ 6 h 8"/>
                  <a:gd name="T66" fmla="*/ 90 w 95"/>
                  <a:gd name="T67" fmla="*/ 6 h 8"/>
                  <a:gd name="T68" fmla="*/ 93 w 95"/>
                  <a:gd name="T69" fmla="*/ 8 h 8"/>
                  <a:gd name="T70" fmla="*/ 95 w 95"/>
                  <a:gd name="T71" fmla="*/ 2 h 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5"/>
                  <a:gd name="T109" fmla="*/ 0 h 8"/>
                  <a:gd name="T110" fmla="*/ 95 w 95"/>
                  <a:gd name="T111" fmla="*/ 8 h 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5" h="8">
                    <a:moveTo>
                      <a:pt x="95" y="2"/>
                    </a:moveTo>
                    <a:lnTo>
                      <a:pt x="95" y="2"/>
                    </a:lnTo>
                    <a:lnTo>
                      <a:pt x="90" y="2"/>
                    </a:lnTo>
                    <a:lnTo>
                      <a:pt x="84" y="2"/>
                    </a:lnTo>
                    <a:lnTo>
                      <a:pt x="78" y="2"/>
                    </a:lnTo>
                    <a:lnTo>
                      <a:pt x="72" y="0"/>
                    </a:lnTo>
                    <a:lnTo>
                      <a:pt x="67" y="0"/>
                    </a:lnTo>
                    <a:lnTo>
                      <a:pt x="59" y="0"/>
                    </a:lnTo>
                    <a:lnTo>
                      <a:pt x="53" y="0"/>
                    </a:lnTo>
                    <a:lnTo>
                      <a:pt x="48" y="2"/>
                    </a:lnTo>
                    <a:lnTo>
                      <a:pt x="42" y="2"/>
                    </a:lnTo>
                    <a:lnTo>
                      <a:pt x="36" y="2"/>
                    </a:lnTo>
                    <a:lnTo>
                      <a:pt x="29" y="2"/>
                    </a:lnTo>
                    <a:lnTo>
                      <a:pt x="23" y="2"/>
                    </a:lnTo>
                    <a:lnTo>
                      <a:pt x="17" y="2"/>
                    </a:lnTo>
                    <a:lnTo>
                      <a:pt x="12" y="2"/>
                    </a:lnTo>
                    <a:lnTo>
                      <a:pt x="6" y="2"/>
                    </a:lnTo>
                    <a:lnTo>
                      <a:pt x="0" y="2"/>
                    </a:lnTo>
                    <a:lnTo>
                      <a:pt x="0" y="8"/>
                    </a:lnTo>
                    <a:lnTo>
                      <a:pt x="6" y="8"/>
                    </a:lnTo>
                    <a:lnTo>
                      <a:pt x="14" y="8"/>
                    </a:lnTo>
                    <a:lnTo>
                      <a:pt x="17" y="6"/>
                    </a:lnTo>
                    <a:lnTo>
                      <a:pt x="25" y="6"/>
                    </a:lnTo>
                    <a:lnTo>
                      <a:pt x="31" y="6"/>
                    </a:lnTo>
                    <a:lnTo>
                      <a:pt x="36" y="6"/>
                    </a:lnTo>
                    <a:lnTo>
                      <a:pt x="42" y="6"/>
                    </a:lnTo>
                    <a:lnTo>
                      <a:pt x="48" y="6"/>
                    </a:lnTo>
                    <a:lnTo>
                      <a:pt x="53" y="6"/>
                    </a:lnTo>
                    <a:lnTo>
                      <a:pt x="59" y="6"/>
                    </a:lnTo>
                    <a:lnTo>
                      <a:pt x="67" y="6"/>
                    </a:lnTo>
                    <a:lnTo>
                      <a:pt x="72" y="6"/>
                    </a:lnTo>
                    <a:lnTo>
                      <a:pt x="78" y="6"/>
                    </a:lnTo>
                    <a:lnTo>
                      <a:pt x="84" y="6"/>
                    </a:lnTo>
                    <a:lnTo>
                      <a:pt x="90" y="6"/>
                    </a:lnTo>
                    <a:lnTo>
                      <a:pt x="93" y="8"/>
                    </a:lnTo>
                    <a:lnTo>
                      <a:pt x="95" y="2"/>
                    </a:lnTo>
                    <a:close/>
                  </a:path>
                </a:pathLst>
              </a:custGeom>
              <a:solidFill>
                <a:srgbClr val="063DE8"/>
              </a:solidFill>
              <a:ln w="9525">
                <a:noFill/>
                <a:round/>
                <a:headEnd/>
                <a:tailEnd/>
              </a:ln>
            </p:spPr>
            <p:txBody>
              <a:bodyPr/>
              <a:lstStyle/>
              <a:p>
                <a:endParaRPr lang="pt-BR"/>
              </a:p>
            </p:txBody>
          </p:sp>
          <p:sp>
            <p:nvSpPr>
              <p:cNvPr id="21995" name="Freeform 929"/>
              <p:cNvSpPr>
                <a:spLocks/>
              </p:cNvSpPr>
              <p:nvPr/>
            </p:nvSpPr>
            <p:spPr bwMode="auto">
              <a:xfrm>
                <a:off x="5010" y="1871"/>
                <a:ext cx="188" cy="137"/>
              </a:xfrm>
              <a:custGeom>
                <a:avLst/>
                <a:gdLst>
                  <a:gd name="T0" fmla="*/ 188 w 188"/>
                  <a:gd name="T1" fmla="*/ 137 h 137"/>
                  <a:gd name="T2" fmla="*/ 186 w 188"/>
                  <a:gd name="T3" fmla="*/ 127 h 137"/>
                  <a:gd name="T4" fmla="*/ 183 w 188"/>
                  <a:gd name="T5" fmla="*/ 118 h 137"/>
                  <a:gd name="T6" fmla="*/ 177 w 188"/>
                  <a:gd name="T7" fmla="*/ 108 h 137"/>
                  <a:gd name="T8" fmla="*/ 169 w 188"/>
                  <a:gd name="T9" fmla="*/ 97 h 137"/>
                  <a:gd name="T10" fmla="*/ 158 w 188"/>
                  <a:gd name="T11" fmla="*/ 87 h 137"/>
                  <a:gd name="T12" fmla="*/ 146 w 188"/>
                  <a:gd name="T13" fmla="*/ 76 h 137"/>
                  <a:gd name="T14" fmla="*/ 135 w 188"/>
                  <a:gd name="T15" fmla="*/ 66 h 137"/>
                  <a:gd name="T16" fmla="*/ 120 w 188"/>
                  <a:gd name="T17" fmla="*/ 55 h 137"/>
                  <a:gd name="T18" fmla="*/ 107 w 188"/>
                  <a:gd name="T19" fmla="*/ 46 h 137"/>
                  <a:gd name="T20" fmla="*/ 91 w 188"/>
                  <a:gd name="T21" fmla="*/ 36 h 137"/>
                  <a:gd name="T22" fmla="*/ 74 w 188"/>
                  <a:gd name="T23" fmla="*/ 29 h 137"/>
                  <a:gd name="T24" fmla="*/ 61 w 188"/>
                  <a:gd name="T25" fmla="*/ 21 h 137"/>
                  <a:gd name="T26" fmla="*/ 46 w 188"/>
                  <a:gd name="T27" fmla="*/ 13 h 137"/>
                  <a:gd name="T28" fmla="*/ 31 w 188"/>
                  <a:gd name="T29" fmla="*/ 8 h 137"/>
                  <a:gd name="T30" fmla="*/ 16 w 188"/>
                  <a:gd name="T31" fmla="*/ 4 h 137"/>
                  <a:gd name="T32" fmla="*/ 2 w 188"/>
                  <a:gd name="T33" fmla="*/ 0 h 137"/>
                  <a:gd name="T34" fmla="*/ 0 w 188"/>
                  <a:gd name="T35" fmla="*/ 6 h 137"/>
                  <a:gd name="T36" fmla="*/ 14 w 188"/>
                  <a:gd name="T37" fmla="*/ 8 h 137"/>
                  <a:gd name="T38" fmla="*/ 27 w 188"/>
                  <a:gd name="T39" fmla="*/ 11 h 137"/>
                  <a:gd name="T40" fmla="*/ 40 w 188"/>
                  <a:gd name="T41" fmla="*/ 17 h 137"/>
                  <a:gd name="T42" fmla="*/ 55 w 188"/>
                  <a:gd name="T43" fmla="*/ 25 h 137"/>
                  <a:gd name="T44" fmla="*/ 71 w 188"/>
                  <a:gd name="T45" fmla="*/ 32 h 137"/>
                  <a:gd name="T46" fmla="*/ 86 w 188"/>
                  <a:gd name="T47" fmla="*/ 40 h 137"/>
                  <a:gd name="T48" fmla="*/ 101 w 188"/>
                  <a:gd name="T49" fmla="*/ 49 h 137"/>
                  <a:gd name="T50" fmla="*/ 114 w 188"/>
                  <a:gd name="T51" fmla="*/ 59 h 137"/>
                  <a:gd name="T52" fmla="*/ 129 w 188"/>
                  <a:gd name="T53" fmla="*/ 68 h 137"/>
                  <a:gd name="T54" fmla="*/ 141 w 188"/>
                  <a:gd name="T55" fmla="*/ 80 h 137"/>
                  <a:gd name="T56" fmla="*/ 152 w 188"/>
                  <a:gd name="T57" fmla="*/ 89 h 137"/>
                  <a:gd name="T58" fmla="*/ 162 w 188"/>
                  <a:gd name="T59" fmla="*/ 101 h 137"/>
                  <a:gd name="T60" fmla="*/ 169 w 188"/>
                  <a:gd name="T61" fmla="*/ 110 h 137"/>
                  <a:gd name="T62" fmla="*/ 177 w 188"/>
                  <a:gd name="T63" fmla="*/ 120 h 137"/>
                  <a:gd name="T64" fmla="*/ 179 w 188"/>
                  <a:gd name="T65" fmla="*/ 129 h 137"/>
                  <a:gd name="T66" fmla="*/ 181 w 188"/>
                  <a:gd name="T67" fmla="*/ 137 h 137"/>
                  <a:gd name="T68" fmla="*/ 188 w 188"/>
                  <a:gd name="T69" fmla="*/ 137 h 1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8"/>
                  <a:gd name="T106" fmla="*/ 0 h 137"/>
                  <a:gd name="T107" fmla="*/ 188 w 188"/>
                  <a:gd name="T108" fmla="*/ 137 h 13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8" h="137">
                    <a:moveTo>
                      <a:pt x="188" y="137"/>
                    </a:moveTo>
                    <a:lnTo>
                      <a:pt x="186" y="127"/>
                    </a:lnTo>
                    <a:lnTo>
                      <a:pt x="183" y="118"/>
                    </a:lnTo>
                    <a:lnTo>
                      <a:pt x="177" y="108"/>
                    </a:lnTo>
                    <a:lnTo>
                      <a:pt x="169" y="97"/>
                    </a:lnTo>
                    <a:lnTo>
                      <a:pt x="158" y="87"/>
                    </a:lnTo>
                    <a:lnTo>
                      <a:pt x="146" y="76"/>
                    </a:lnTo>
                    <a:lnTo>
                      <a:pt x="135" y="66"/>
                    </a:lnTo>
                    <a:lnTo>
                      <a:pt x="120" y="55"/>
                    </a:lnTo>
                    <a:lnTo>
                      <a:pt x="107" y="46"/>
                    </a:lnTo>
                    <a:lnTo>
                      <a:pt x="91" y="36"/>
                    </a:lnTo>
                    <a:lnTo>
                      <a:pt x="74" y="29"/>
                    </a:lnTo>
                    <a:lnTo>
                      <a:pt x="61" y="21"/>
                    </a:lnTo>
                    <a:lnTo>
                      <a:pt x="46" y="13"/>
                    </a:lnTo>
                    <a:lnTo>
                      <a:pt x="31" y="8"/>
                    </a:lnTo>
                    <a:lnTo>
                      <a:pt x="16" y="4"/>
                    </a:lnTo>
                    <a:lnTo>
                      <a:pt x="2" y="0"/>
                    </a:lnTo>
                    <a:lnTo>
                      <a:pt x="0" y="6"/>
                    </a:lnTo>
                    <a:lnTo>
                      <a:pt x="14" y="8"/>
                    </a:lnTo>
                    <a:lnTo>
                      <a:pt x="27" y="11"/>
                    </a:lnTo>
                    <a:lnTo>
                      <a:pt x="40" y="17"/>
                    </a:lnTo>
                    <a:lnTo>
                      <a:pt x="55" y="25"/>
                    </a:lnTo>
                    <a:lnTo>
                      <a:pt x="71" y="32"/>
                    </a:lnTo>
                    <a:lnTo>
                      <a:pt x="86" y="40"/>
                    </a:lnTo>
                    <a:lnTo>
                      <a:pt x="101" y="49"/>
                    </a:lnTo>
                    <a:lnTo>
                      <a:pt x="114" y="59"/>
                    </a:lnTo>
                    <a:lnTo>
                      <a:pt x="129" y="68"/>
                    </a:lnTo>
                    <a:lnTo>
                      <a:pt x="141" y="80"/>
                    </a:lnTo>
                    <a:lnTo>
                      <a:pt x="152" y="89"/>
                    </a:lnTo>
                    <a:lnTo>
                      <a:pt x="162" y="101"/>
                    </a:lnTo>
                    <a:lnTo>
                      <a:pt x="169" y="110"/>
                    </a:lnTo>
                    <a:lnTo>
                      <a:pt x="177" y="120"/>
                    </a:lnTo>
                    <a:lnTo>
                      <a:pt x="179" y="129"/>
                    </a:lnTo>
                    <a:lnTo>
                      <a:pt x="181" y="137"/>
                    </a:lnTo>
                    <a:lnTo>
                      <a:pt x="188" y="137"/>
                    </a:lnTo>
                    <a:close/>
                  </a:path>
                </a:pathLst>
              </a:custGeom>
              <a:solidFill>
                <a:srgbClr val="063DE8"/>
              </a:solidFill>
              <a:ln w="9525">
                <a:noFill/>
                <a:round/>
                <a:headEnd/>
                <a:tailEnd/>
              </a:ln>
            </p:spPr>
            <p:txBody>
              <a:bodyPr/>
              <a:lstStyle/>
              <a:p>
                <a:endParaRPr lang="pt-BR"/>
              </a:p>
            </p:txBody>
          </p:sp>
          <p:sp>
            <p:nvSpPr>
              <p:cNvPr id="21996" name="Freeform 930"/>
              <p:cNvSpPr>
                <a:spLocks/>
              </p:cNvSpPr>
              <p:nvPr/>
            </p:nvSpPr>
            <p:spPr bwMode="auto">
              <a:xfrm>
                <a:off x="5172" y="1991"/>
                <a:ext cx="45" cy="32"/>
              </a:xfrm>
              <a:custGeom>
                <a:avLst/>
                <a:gdLst>
                  <a:gd name="T0" fmla="*/ 22 w 45"/>
                  <a:gd name="T1" fmla="*/ 32 h 32"/>
                  <a:gd name="T2" fmla="*/ 45 w 45"/>
                  <a:gd name="T3" fmla="*/ 0 h 32"/>
                  <a:gd name="T4" fmla="*/ 43 w 45"/>
                  <a:gd name="T5" fmla="*/ 0 h 32"/>
                  <a:gd name="T6" fmla="*/ 41 w 45"/>
                  <a:gd name="T7" fmla="*/ 2 h 32"/>
                  <a:gd name="T8" fmla="*/ 41 w 45"/>
                  <a:gd name="T9" fmla="*/ 2 h 32"/>
                  <a:gd name="T10" fmla="*/ 40 w 45"/>
                  <a:gd name="T11" fmla="*/ 2 h 32"/>
                  <a:gd name="T12" fmla="*/ 38 w 45"/>
                  <a:gd name="T13" fmla="*/ 2 h 32"/>
                  <a:gd name="T14" fmla="*/ 36 w 45"/>
                  <a:gd name="T15" fmla="*/ 2 h 32"/>
                  <a:gd name="T16" fmla="*/ 36 w 45"/>
                  <a:gd name="T17" fmla="*/ 2 h 32"/>
                  <a:gd name="T18" fmla="*/ 34 w 45"/>
                  <a:gd name="T19" fmla="*/ 2 h 32"/>
                  <a:gd name="T20" fmla="*/ 32 w 45"/>
                  <a:gd name="T21" fmla="*/ 3 h 32"/>
                  <a:gd name="T22" fmla="*/ 30 w 45"/>
                  <a:gd name="T23" fmla="*/ 3 h 32"/>
                  <a:gd name="T24" fmla="*/ 30 w 45"/>
                  <a:gd name="T25" fmla="*/ 3 h 32"/>
                  <a:gd name="T26" fmla="*/ 28 w 45"/>
                  <a:gd name="T27" fmla="*/ 3 h 32"/>
                  <a:gd name="T28" fmla="*/ 26 w 45"/>
                  <a:gd name="T29" fmla="*/ 3 h 32"/>
                  <a:gd name="T30" fmla="*/ 24 w 45"/>
                  <a:gd name="T31" fmla="*/ 3 h 32"/>
                  <a:gd name="T32" fmla="*/ 24 w 45"/>
                  <a:gd name="T33" fmla="*/ 3 h 32"/>
                  <a:gd name="T34" fmla="*/ 22 w 45"/>
                  <a:gd name="T35" fmla="*/ 3 h 32"/>
                  <a:gd name="T36" fmla="*/ 21 w 45"/>
                  <a:gd name="T37" fmla="*/ 3 h 32"/>
                  <a:gd name="T38" fmla="*/ 19 w 45"/>
                  <a:gd name="T39" fmla="*/ 3 h 32"/>
                  <a:gd name="T40" fmla="*/ 19 w 45"/>
                  <a:gd name="T41" fmla="*/ 3 h 32"/>
                  <a:gd name="T42" fmla="*/ 17 w 45"/>
                  <a:gd name="T43" fmla="*/ 3 h 32"/>
                  <a:gd name="T44" fmla="*/ 15 w 45"/>
                  <a:gd name="T45" fmla="*/ 3 h 32"/>
                  <a:gd name="T46" fmla="*/ 13 w 45"/>
                  <a:gd name="T47" fmla="*/ 3 h 32"/>
                  <a:gd name="T48" fmla="*/ 13 w 45"/>
                  <a:gd name="T49" fmla="*/ 3 h 32"/>
                  <a:gd name="T50" fmla="*/ 11 w 45"/>
                  <a:gd name="T51" fmla="*/ 2 h 32"/>
                  <a:gd name="T52" fmla="*/ 9 w 45"/>
                  <a:gd name="T53" fmla="*/ 2 h 32"/>
                  <a:gd name="T54" fmla="*/ 9 w 45"/>
                  <a:gd name="T55" fmla="*/ 2 h 32"/>
                  <a:gd name="T56" fmla="*/ 7 w 45"/>
                  <a:gd name="T57" fmla="*/ 2 h 32"/>
                  <a:gd name="T58" fmla="*/ 5 w 45"/>
                  <a:gd name="T59" fmla="*/ 2 h 32"/>
                  <a:gd name="T60" fmla="*/ 3 w 45"/>
                  <a:gd name="T61" fmla="*/ 2 h 32"/>
                  <a:gd name="T62" fmla="*/ 3 w 45"/>
                  <a:gd name="T63" fmla="*/ 2 h 32"/>
                  <a:gd name="T64" fmla="*/ 2 w 45"/>
                  <a:gd name="T65" fmla="*/ 0 h 32"/>
                  <a:gd name="T66" fmla="*/ 0 w 45"/>
                  <a:gd name="T67" fmla="*/ 0 h 32"/>
                  <a:gd name="T68" fmla="*/ 22 w 45"/>
                  <a:gd name="T69" fmla="*/ 32 h 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5"/>
                  <a:gd name="T106" fmla="*/ 0 h 32"/>
                  <a:gd name="T107" fmla="*/ 45 w 45"/>
                  <a:gd name="T108" fmla="*/ 32 h 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5" h="32">
                    <a:moveTo>
                      <a:pt x="22" y="32"/>
                    </a:moveTo>
                    <a:lnTo>
                      <a:pt x="45" y="0"/>
                    </a:lnTo>
                    <a:lnTo>
                      <a:pt x="43" y="0"/>
                    </a:lnTo>
                    <a:lnTo>
                      <a:pt x="41" y="2"/>
                    </a:lnTo>
                    <a:lnTo>
                      <a:pt x="40" y="2"/>
                    </a:lnTo>
                    <a:lnTo>
                      <a:pt x="38" y="2"/>
                    </a:lnTo>
                    <a:lnTo>
                      <a:pt x="36" y="2"/>
                    </a:lnTo>
                    <a:lnTo>
                      <a:pt x="34" y="2"/>
                    </a:lnTo>
                    <a:lnTo>
                      <a:pt x="32" y="3"/>
                    </a:lnTo>
                    <a:lnTo>
                      <a:pt x="30" y="3"/>
                    </a:lnTo>
                    <a:lnTo>
                      <a:pt x="28" y="3"/>
                    </a:lnTo>
                    <a:lnTo>
                      <a:pt x="26" y="3"/>
                    </a:lnTo>
                    <a:lnTo>
                      <a:pt x="24" y="3"/>
                    </a:lnTo>
                    <a:lnTo>
                      <a:pt x="22" y="3"/>
                    </a:lnTo>
                    <a:lnTo>
                      <a:pt x="21" y="3"/>
                    </a:lnTo>
                    <a:lnTo>
                      <a:pt x="19" y="3"/>
                    </a:lnTo>
                    <a:lnTo>
                      <a:pt x="17" y="3"/>
                    </a:lnTo>
                    <a:lnTo>
                      <a:pt x="15" y="3"/>
                    </a:lnTo>
                    <a:lnTo>
                      <a:pt x="13" y="3"/>
                    </a:lnTo>
                    <a:lnTo>
                      <a:pt x="11" y="2"/>
                    </a:lnTo>
                    <a:lnTo>
                      <a:pt x="9" y="2"/>
                    </a:lnTo>
                    <a:lnTo>
                      <a:pt x="7" y="2"/>
                    </a:lnTo>
                    <a:lnTo>
                      <a:pt x="5" y="2"/>
                    </a:lnTo>
                    <a:lnTo>
                      <a:pt x="3" y="2"/>
                    </a:lnTo>
                    <a:lnTo>
                      <a:pt x="2" y="0"/>
                    </a:lnTo>
                    <a:lnTo>
                      <a:pt x="0" y="0"/>
                    </a:lnTo>
                    <a:lnTo>
                      <a:pt x="22" y="32"/>
                    </a:lnTo>
                    <a:close/>
                  </a:path>
                </a:pathLst>
              </a:custGeom>
              <a:solidFill>
                <a:srgbClr val="063DE8"/>
              </a:solidFill>
              <a:ln w="9525">
                <a:noFill/>
                <a:round/>
                <a:headEnd/>
                <a:tailEnd/>
              </a:ln>
            </p:spPr>
            <p:txBody>
              <a:bodyPr/>
              <a:lstStyle/>
              <a:p>
                <a:endParaRPr lang="pt-BR"/>
              </a:p>
            </p:txBody>
          </p:sp>
          <p:sp>
            <p:nvSpPr>
              <p:cNvPr id="21997" name="Freeform 931"/>
              <p:cNvSpPr>
                <a:spLocks/>
              </p:cNvSpPr>
              <p:nvPr/>
            </p:nvSpPr>
            <p:spPr bwMode="auto">
              <a:xfrm>
                <a:off x="4855" y="1873"/>
                <a:ext cx="138" cy="188"/>
              </a:xfrm>
              <a:custGeom>
                <a:avLst/>
                <a:gdLst>
                  <a:gd name="T0" fmla="*/ 78 w 138"/>
                  <a:gd name="T1" fmla="*/ 184 h 188"/>
                  <a:gd name="T2" fmla="*/ 98 w 138"/>
                  <a:gd name="T3" fmla="*/ 175 h 188"/>
                  <a:gd name="T4" fmla="*/ 115 w 138"/>
                  <a:gd name="T5" fmla="*/ 165 h 188"/>
                  <a:gd name="T6" fmla="*/ 129 w 138"/>
                  <a:gd name="T7" fmla="*/ 154 h 188"/>
                  <a:gd name="T8" fmla="*/ 134 w 138"/>
                  <a:gd name="T9" fmla="*/ 140 h 188"/>
                  <a:gd name="T10" fmla="*/ 138 w 138"/>
                  <a:gd name="T11" fmla="*/ 125 h 188"/>
                  <a:gd name="T12" fmla="*/ 138 w 138"/>
                  <a:gd name="T13" fmla="*/ 112 h 188"/>
                  <a:gd name="T14" fmla="*/ 133 w 138"/>
                  <a:gd name="T15" fmla="*/ 97 h 188"/>
                  <a:gd name="T16" fmla="*/ 125 w 138"/>
                  <a:gd name="T17" fmla="*/ 82 h 188"/>
                  <a:gd name="T18" fmla="*/ 115 w 138"/>
                  <a:gd name="T19" fmla="*/ 66 h 188"/>
                  <a:gd name="T20" fmla="*/ 102 w 138"/>
                  <a:gd name="T21" fmla="*/ 53 h 188"/>
                  <a:gd name="T22" fmla="*/ 87 w 138"/>
                  <a:gd name="T23" fmla="*/ 40 h 188"/>
                  <a:gd name="T24" fmla="*/ 70 w 138"/>
                  <a:gd name="T25" fmla="*/ 28 h 188"/>
                  <a:gd name="T26" fmla="*/ 51 w 138"/>
                  <a:gd name="T27" fmla="*/ 17 h 188"/>
                  <a:gd name="T28" fmla="*/ 32 w 138"/>
                  <a:gd name="T29" fmla="*/ 8 h 188"/>
                  <a:gd name="T30" fmla="*/ 13 w 138"/>
                  <a:gd name="T31" fmla="*/ 2 h 188"/>
                  <a:gd name="T32" fmla="*/ 0 w 138"/>
                  <a:gd name="T33" fmla="*/ 4 h 188"/>
                  <a:gd name="T34" fmla="*/ 19 w 138"/>
                  <a:gd name="T35" fmla="*/ 9 h 188"/>
                  <a:gd name="T36" fmla="*/ 38 w 138"/>
                  <a:gd name="T37" fmla="*/ 17 h 188"/>
                  <a:gd name="T38" fmla="*/ 57 w 138"/>
                  <a:gd name="T39" fmla="*/ 27 h 188"/>
                  <a:gd name="T40" fmla="*/ 74 w 138"/>
                  <a:gd name="T41" fmla="*/ 36 h 188"/>
                  <a:gd name="T42" fmla="*/ 89 w 138"/>
                  <a:gd name="T43" fmla="*/ 49 h 188"/>
                  <a:gd name="T44" fmla="*/ 102 w 138"/>
                  <a:gd name="T45" fmla="*/ 63 h 188"/>
                  <a:gd name="T46" fmla="*/ 114 w 138"/>
                  <a:gd name="T47" fmla="*/ 76 h 188"/>
                  <a:gd name="T48" fmla="*/ 121 w 138"/>
                  <a:gd name="T49" fmla="*/ 91 h 188"/>
                  <a:gd name="T50" fmla="*/ 129 w 138"/>
                  <a:gd name="T51" fmla="*/ 104 h 188"/>
                  <a:gd name="T52" fmla="*/ 131 w 138"/>
                  <a:gd name="T53" fmla="*/ 118 h 188"/>
                  <a:gd name="T54" fmla="*/ 131 w 138"/>
                  <a:gd name="T55" fmla="*/ 133 h 188"/>
                  <a:gd name="T56" fmla="*/ 125 w 138"/>
                  <a:gd name="T57" fmla="*/ 144 h 188"/>
                  <a:gd name="T58" fmla="*/ 115 w 138"/>
                  <a:gd name="T59" fmla="*/ 157 h 188"/>
                  <a:gd name="T60" fmla="*/ 102 w 138"/>
                  <a:gd name="T61" fmla="*/ 167 h 188"/>
                  <a:gd name="T62" fmla="*/ 85 w 138"/>
                  <a:gd name="T63" fmla="*/ 176 h 188"/>
                  <a:gd name="T64" fmla="*/ 62 w 138"/>
                  <a:gd name="T65" fmla="*/ 184 h 1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8"/>
                  <a:gd name="T100" fmla="*/ 0 h 188"/>
                  <a:gd name="T101" fmla="*/ 138 w 138"/>
                  <a:gd name="T102" fmla="*/ 188 h 1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8" h="188">
                    <a:moveTo>
                      <a:pt x="64" y="188"/>
                    </a:moveTo>
                    <a:lnTo>
                      <a:pt x="78" y="184"/>
                    </a:lnTo>
                    <a:lnTo>
                      <a:pt x="89" y="180"/>
                    </a:lnTo>
                    <a:lnTo>
                      <a:pt x="98" y="175"/>
                    </a:lnTo>
                    <a:lnTo>
                      <a:pt x="108" y="171"/>
                    </a:lnTo>
                    <a:lnTo>
                      <a:pt x="115" y="165"/>
                    </a:lnTo>
                    <a:lnTo>
                      <a:pt x="123" y="159"/>
                    </a:lnTo>
                    <a:lnTo>
                      <a:pt x="129" y="154"/>
                    </a:lnTo>
                    <a:lnTo>
                      <a:pt x="133" y="146"/>
                    </a:lnTo>
                    <a:lnTo>
                      <a:pt x="134" y="140"/>
                    </a:lnTo>
                    <a:lnTo>
                      <a:pt x="138" y="133"/>
                    </a:lnTo>
                    <a:lnTo>
                      <a:pt x="138" y="125"/>
                    </a:lnTo>
                    <a:lnTo>
                      <a:pt x="138" y="118"/>
                    </a:lnTo>
                    <a:lnTo>
                      <a:pt x="138" y="112"/>
                    </a:lnTo>
                    <a:lnTo>
                      <a:pt x="134" y="104"/>
                    </a:lnTo>
                    <a:lnTo>
                      <a:pt x="133" y="97"/>
                    </a:lnTo>
                    <a:lnTo>
                      <a:pt x="129" y="89"/>
                    </a:lnTo>
                    <a:lnTo>
                      <a:pt x="125" y="82"/>
                    </a:lnTo>
                    <a:lnTo>
                      <a:pt x="121" y="74"/>
                    </a:lnTo>
                    <a:lnTo>
                      <a:pt x="115" y="66"/>
                    </a:lnTo>
                    <a:lnTo>
                      <a:pt x="108" y="59"/>
                    </a:lnTo>
                    <a:lnTo>
                      <a:pt x="102" y="53"/>
                    </a:lnTo>
                    <a:lnTo>
                      <a:pt x="95" y="46"/>
                    </a:lnTo>
                    <a:lnTo>
                      <a:pt x="87" y="40"/>
                    </a:lnTo>
                    <a:lnTo>
                      <a:pt x="79" y="34"/>
                    </a:lnTo>
                    <a:lnTo>
                      <a:pt x="70" y="28"/>
                    </a:lnTo>
                    <a:lnTo>
                      <a:pt x="62" y="23"/>
                    </a:lnTo>
                    <a:lnTo>
                      <a:pt x="51" y="17"/>
                    </a:lnTo>
                    <a:lnTo>
                      <a:pt x="43" y="13"/>
                    </a:lnTo>
                    <a:lnTo>
                      <a:pt x="32" y="8"/>
                    </a:lnTo>
                    <a:lnTo>
                      <a:pt x="22" y="6"/>
                    </a:lnTo>
                    <a:lnTo>
                      <a:pt x="13" y="2"/>
                    </a:lnTo>
                    <a:lnTo>
                      <a:pt x="2" y="0"/>
                    </a:lnTo>
                    <a:lnTo>
                      <a:pt x="0" y="4"/>
                    </a:lnTo>
                    <a:lnTo>
                      <a:pt x="9" y="6"/>
                    </a:lnTo>
                    <a:lnTo>
                      <a:pt x="19" y="9"/>
                    </a:lnTo>
                    <a:lnTo>
                      <a:pt x="28" y="13"/>
                    </a:lnTo>
                    <a:lnTo>
                      <a:pt x="38" y="17"/>
                    </a:lnTo>
                    <a:lnTo>
                      <a:pt x="47" y="21"/>
                    </a:lnTo>
                    <a:lnTo>
                      <a:pt x="57" y="27"/>
                    </a:lnTo>
                    <a:lnTo>
                      <a:pt x="64" y="30"/>
                    </a:lnTo>
                    <a:lnTo>
                      <a:pt x="74" y="36"/>
                    </a:lnTo>
                    <a:lnTo>
                      <a:pt x="81" y="42"/>
                    </a:lnTo>
                    <a:lnTo>
                      <a:pt x="89" y="49"/>
                    </a:lnTo>
                    <a:lnTo>
                      <a:pt x="97" y="55"/>
                    </a:lnTo>
                    <a:lnTo>
                      <a:pt x="102" y="63"/>
                    </a:lnTo>
                    <a:lnTo>
                      <a:pt x="108" y="68"/>
                    </a:lnTo>
                    <a:lnTo>
                      <a:pt x="114" y="76"/>
                    </a:lnTo>
                    <a:lnTo>
                      <a:pt x="119" y="83"/>
                    </a:lnTo>
                    <a:lnTo>
                      <a:pt x="121" y="91"/>
                    </a:lnTo>
                    <a:lnTo>
                      <a:pt x="125" y="97"/>
                    </a:lnTo>
                    <a:lnTo>
                      <a:pt x="129" y="104"/>
                    </a:lnTo>
                    <a:lnTo>
                      <a:pt x="131" y="112"/>
                    </a:lnTo>
                    <a:lnTo>
                      <a:pt x="131" y="118"/>
                    </a:lnTo>
                    <a:lnTo>
                      <a:pt x="131" y="125"/>
                    </a:lnTo>
                    <a:lnTo>
                      <a:pt x="131" y="133"/>
                    </a:lnTo>
                    <a:lnTo>
                      <a:pt x="127" y="138"/>
                    </a:lnTo>
                    <a:lnTo>
                      <a:pt x="125" y="144"/>
                    </a:lnTo>
                    <a:lnTo>
                      <a:pt x="121" y="152"/>
                    </a:lnTo>
                    <a:lnTo>
                      <a:pt x="115" y="157"/>
                    </a:lnTo>
                    <a:lnTo>
                      <a:pt x="110" y="163"/>
                    </a:lnTo>
                    <a:lnTo>
                      <a:pt x="102" y="167"/>
                    </a:lnTo>
                    <a:lnTo>
                      <a:pt x="95" y="173"/>
                    </a:lnTo>
                    <a:lnTo>
                      <a:pt x="85" y="176"/>
                    </a:lnTo>
                    <a:lnTo>
                      <a:pt x="74" y="180"/>
                    </a:lnTo>
                    <a:lnTo>
                      <a:pt x="62" y="184"/>
                    </a:lnTo>
                    <a:lnTo>
                      <a:pt x="64" y="188"/>
                    </a:lnTo>
                    <a:close/>
                  </a:path>
                </a:pathLst>
              </a:custGeom>
              <a:solidFill>
                <a:srgbClr val="063DE8"/>
              </a:solidFill>
              <a:ln w="9525">
                <a:noFill/>
                <a:round/>
                <a:headEnd/>
                <a:tailEnd/>
              </a:ln>
            </p:spPr>
            <p:txBody>
              <a:bodyPr/>
              <a:lstStyle/>
              <a:p>
                <a:endParaRPr lang="pt-BR"/>
              </a:p>
            </p:txBody>
          </p:sp>
          <p:sp>
            <p:nvSpPr>
              <p:cNvPr id="21998" name="Freeform 932"/>
              <p:cNvSpPr>
                <a:spLocks/>
              </p:cNvSpPr>
              <p:nvPr/>
            </p:nvSpPr>
            <p:spPr bwMode="auto">
              <a:xfrm>
                <a:off x="4895" y="2040"/>
                <a:ext cx="55" cy="25"/>
              </a:xfrm>
              <a:custGeom>
                <a:avLst/>
                <a:gdLst>
                  <a:gd name="T0" fmla="*/ 0 w 55"/>
                  <a:gd name="T1" fmla="*/ 23 h 25"/>
                  <a:gd name="T2" fmla="*/ 55 w 55"/>
                  <a:gd name="T3" fmla="*/ 25 h 25"/>
                  <a:gd name="T4" fmla="*/ 53 w 55"/>
                  <a:gd name="T5" fmla="*/ 25 h 25"/>
                  <a:gd name="T6" fmla="*/ 53 w 55"/>
                  <a:gd name="T7" fmla="*/ 25 h 25"/>
                  <a:gd name="T8" fmla="*/ 51 w 55"/>
                  <a:gd name="T9" fmla="*/ 23 h 25"/>
                  <a:gd name="T10" fmla="*/ 51 w 55"/>
                  <a:gd name="T11" fmla="*/ 23 h 25"/>
                  <a:gd name="T12" fmla="*/ 49 w 55"/>
                  <a:gd name="T13" fmla="*/ 23 h 25"/>
                  <a:gd name="T14" fmla="*/ 49 w 55"/>
                  <a:gd name="T15" fmla="*/ 21 h 25"/>
                  <a:gd name="T16" fmla="*/ 47 w 55"/>
                  <a:gd name="T17" fmla="*/ 21 h 25"/>
                  <a:gd name="T18" fmla="*/ 47 w 55"/>
                  <a:gd name="T19" fmla="*/ 21 h 25"/>
                  <a:gd name="T20" fmla="*/ 45 w 55"/>
                  <a:gd name="T21" fmla="*/ 19 h 25"/>
                  <a:gd name="T22" fmla="*/ 45 w 55"/>
                  <a:gd name="T23" fmla="*/ 19 h 25"/>
                  <a:gd name="T24" fmla="*/ 45 w 55"/>
                  <a:gd name="T25" fmla="*/ 17 h 25"/>
                  <a:gd name="T26" fmla="*/ 43 w 55"/>
                  <a:gd name="T27" fmla="*/ 17 h 25"/>
                  <a:gd name="T28" fmla="*/ 43 w 55"/>
                  <a:gd name="T29" fmla="*/ 17 h 25"/>
                  <a:gd name="T30" fmla="*/ 43 w 55"/>
                  <a:gd name="T31" fmla="*/ 15 h 25"/>
                  <a:gd name="T32" fmla="*/ 41 w 55"/>
                  <a:gd name="T33" fmla="*/ 15 h 25"/>
                  <a:gd name="T34" fmla="*/ 41 w 55"/>
                  <a:gd name="T35" fmla="*/ 13 h 25"/>
                  <a:gd name="T36" fmla="*/ 41 w 55"/>
                  <a:gd name="T37" fmla="*/ 13 h 25"/>
                  <a:gd name="T38" fmla="*/ 41 w 55"/>
                  <a:gd name="T39" fmla="*/ 13 h 25"/>
                  <a:gd name="T40" fmla="*/ 41 w 55"/>
                  <a:gd name="T41" fmla="*/ 11 h 25"/>
                  <a:gd name="T42" fmla="*/ 39 w 55"/>
                  <a:gd name="T43" fmla="*/ 11 h 25"/>
                  <a:gd name="T44" fmla="*/ 39 w 55"/>
                  <a:gd name="T45" fmla="*/ 9 h 25"/>
                  <a:gd name="T46" fmla="*/ 39 w 55"/>
                  <a:gd name="T47" fmla="*/ 9 h 25"/>
                  <a:gd name="T48" fmla="*/ 39 w 55"/>
                  <a:gd name="T49" fmla="*/ 8 h 25"/>
                  <a:gd name="T50" fmla="*/ 39 w 55"/>
                  <a:gd name="T51" fmla="*/ 8 h 25"/>
                  <a:gd name="T52" fmla="*/ 39 w 55"/>
                  <a:gd name="T53" fmla="*/ 6 h 25"/>
                  <a:gd name="T54" fmla="*/ 39 w 55"/>
                  <a:gd name="T55" fmla="*/ 6 h 25"/>
                  <a:gd name="T56" fmla="*/ 39 w 55"/>
                  <a:gd name="T57" fmla="*/ 4 h 25"/>
                  <a:gd name="T58" fmla="*/ 39 w 55"/>
                  <a:gd name="T59" fmla="*/ 4 h 25"/>
                  <a:gd name="T60" fmla="*/ 39 w 55"/>
                  <a:gd name="T61" fmla="*/ 4 h 25"/>
                  <a:gd name="T62" fmla="*/ 39 w 55"/>
                  <a:gd name="T63" fmla="*/ 2 h 25"/>
                  <a:gd name="T64" fmla="*/ 39 w 55"/>
                  <a:gd name="T65" fmla="*/ 2 h 25"/>
                  <a:gd name="T66" fmla="*/ 39 w 55"/>
                  <a:gd name="T67" fmla="*/ 0 h 25"/>
                  <a:gd name="T68" fmla="*/ 0 w 55"/>
                  <a:gd name="T69" fmla="*/ 23 h 2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
                  <a:gd name="T106" fmla="*/ 0 h 25"/>
                  <a:gd name="T107" fmla="*/ 55 w 55"/>
                  <a:gd name="T108" fmla="*/ 25 h 2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 h="25">
                    <a:moveTo>
                      <a:pt x="0" y="23"/>
                    </a:moveTo>
                    <a:lnTo>
                      <a:pt x="55" y="25"/>
                    </a:lnTo>
                    <a:lnTo>
                      <a:pt x="53" y="25"/>
                    </a:lnTo>
                    <a:lnTo>
                      <a:pt x="51" y="23"/>
                    </a:lnTo>
                    <a:lnTo>
                      <a:pt x="49" y="23"/>
                    </a:lnTo>
                    <a:lnTo>
                      <a:pt x="49" y="21"/>
                    </a:lnTo>
                    <a:lnTo>
                      <a:pt x="47" y="21"/>
                    </a:lnTo>
                    <a:lnTo>
                      <a:pt x="45" y="19"/>
                    </a:lnTo>
                    <a:lnTo>
                      <a:pt x="45" y="17"/>
                    </a:lnTo>
                    <a:lnTo>
                      <a:pt x="43" y="17"/>
                    </a:lnTo>
                    <a:lnTo>
                      <a:pt x="43" y="15"/>
                    </a:lnTo>
                    <a:lnTo>
                      <a:pt x="41" y="15"/>
                    </a:lnTo>
                    <a:lnTo>
                      <a:pt x="41" y="13"/>
                    </a:lnTo>
                    <a:lnTo>
                      <a:pt x="41" y="11"/>
                    </a:lnTo>
                    <a:lnTo>
                      <a:pt x="39" y="11"/>
                    </a:lnTo>
                    <a:lnTo>
                      <a:pt x="39" y="9"/>
                    </a:lnTo>
                    <a:lnTo>
                      <a:pt x="39" y="8"/>
                    </a:lnTo>
                    <a:lnTo>
                      <a:pt x="39" y="6"/>
                    </a:lnTo>
                    <a:lnTo>
                      <a:pt x="39" y="4"/>
                    </a:lnTo>
                    <a:lnTo>
                      <a:pt x="39" y="2"/>
                    </a:lnTo>
                    <a:lnTo>
                      <a:pt x="39" y="0"/>
                    </a:lnTo>
                    <a:lnTo>
                      <a:pt x="0" y="23"/>
                    </a:lnTo>
                    <a:close/>
                  </a:path>
                </a:pathLst>
              </a:custGeom>
              <a:solidFill>
                <a:srgbClr val="063DE8"/>
              </a:solidFill>
              <a:ln w="9525">
                <a:noFill/>
                <a:round/>
                <a:headEnd/>
                <a:tailEnd/>
              </a:ln>
            </p:spPr>
            <p:txBody>
              <a:bodyPr/>
              <a:lstStyle/>
              <a:p>
                <a:endParaRPr lang="pt-BR"/>
              </a:p>
            </p:txBody>
          </p:sp>
          <p:sp>
            <p:nvSpPr>
              <p:cNvPr id="21999" name="Freeform 933"/>
              <p:cNvSpPr>
                <a:spLocks/>
              </p:cNvSpPr>
              <p:nvPr/>
            </p:nvSpPr>
            <p:spPr bwMode="auto">
              <a:xfrm>
                <a:off x="3437" y="1066"/>
                <a:ext cx="1837" cy="983"/>
              </a:xfrm>
              <a:custGeom>
                <a:avLst/>
                <a:gdLst>
                  <a:gd name="T0" fmla="*/ 864 w 1837"/>
                  <a:gd name="T1" fmla="*/ 756 h 983"/>
                  <a:gd name="T2" fmla="*/ 845 w 1837"/>
                  <a:gd name="T3" fmla="*/ 739 h 983"/>
                  <a:gd name="T4" fmla="*/ 793 w 1837"/>
                  <a:gd name="T5" fmla="*/ 775 h 983"/>
                  <a:gd name="T6" fmla="*/ 733 w 1837"/>
                  <a:gd name="T7" fmla="*/ 845 h 983"/>
                  <a:gd name="T8" fmla="*/ 531 w 1837"/>
                  <a:gd name="T9" fmla="*/ 820 h 983"/>
                  <a:gd name="T10" fmla="*/ 573 w 1837"/>
                  <a:gd name="T11" fmla="*/ 955 h 983"/>
                  <a:gd name="T12" fmla="*/ 300 w 1837"/>
                  <a:gd name="T13" fmla="*/ 921 h 983"/>
                  <a:gd name="T14" fmla="*/ 277 w 1837"/>
                  <a:gd name="T15" fmla="*/ 927 h 983"/>
                  <a:gd name="T16" fmla="*/ 65 w 1837"/>
                  <a:gd name="T17" fmla="*/ 866 h 983"/>
                  <a:gd name="T18" fmla="*/ 97 w 1837"/>
                  <a:gd name="T19" fmla="*/ 809 h 983"/>
                  <a:gd name="T20" fmla="*/ 125 w 1837"/>
                  <a:gd name="T21" fmla="*/ 735 h 983"/>
                  <a:gd name="T22" fmla="*/ 23 w 1837"/>
                  <a:gd name="T23" fmla="*/ 716 h 983"/>
                  <a:gd name="T24" fmla="*/ 17 w 1837"/>
                  <a:gd name="T25" fmla="*/ 646 h 983"/>
                  <a:gd name="T26" fmla="*/ 159 w 1837"/>
                  <a:gd name="T27" fmla="*/ 634 h 983"/>
                  <a:gd name="T28" fmla="*/ 345 w 1837"/>
                  <a:gd name="T29" fmla="*/ 644 h 983"/>
                  <a:gd name="T30" fmla="*/ 144 w 1837"/>
                  <a:gd name="T31" fmla="*/ 623 h 983"/>
                  <a:gd name="T32" fmla="*/ 15 w 1837"/>
                  <a:gd name="T33" fmla="*/ 594 h 983"/>
                  <a:gd name="T34" fmla="*/ 25 w 1837"/>
                  <a:gd name="T35" fmla="*/ 471 h 983"/>
                  <a:gd name="T36" fmla="*/ 224 w 1837"/>
                  <a:gd name="T37" fmla="*/ 319 h 983"/>
                  <a:gd name="T38" fmla="*/ 326 w 1837"/>
                  <a:gd name="T39" fmla="*/ 348 h 983"/>
                  <a:gd name="T40" fmla="*/ 158 w 1837"/>
                  <a:gd name="T41" fmla="*/ 264 h 983"/>
                  <a:gd name="T42" fmla="*/ 307 w 1837"/>
                  <a:gd name="T43" fmla="*/ 181 h 983"/>
                  <a:gd name="T44" fmla="*/ 476 w 1837"/>
                  <a:gd name="T45" fmla="*/ 160 h 983"/>
                  <a:gd name="T46" fmla="*/ 474 w 1837"/>
                  <a:gd name="T47" fmla="*/ 88 h 983"/>
                  <a:gd name="T48" fmla="*/ 698 w 1837"/>
                  <a:gd name="T49" fmla="*/ 21 h 983"/>
                  <a:gd name="T50" fmla="*/ 898 w 1837"/>
                  <a:gd name="T51" fmla="*/ 54 h 983"/>
                  <a:gd name="T52" fmla="*/ 905 w 1837"/>
                  <a:gd name="T53" fmla="*/ 152 h 983"/>
                  <a:gd name="T54" fmla="*/ 875 w 1837"/>
                  <a:gd name="T55" fmla="*/ 173 h 983"/>
                  <a:gd name="T56" fmla="*/ 858 w 1837"/>
                  <a:gd name="T57" fmla="*/ 310 h 983"/>
                  <a:gd name="T58" fmla="*/ 957 w 1837"/>
                  <a:gd name="T59" fmla="*/ 336 h 983"/>
                  <a:gd name="T60" fmla="*/ 1046 w 1837"/>
                  <a:gd name="T61" fmla="*/ 304 h 983"/>
                  <a:gd name="T62" fmla="*/ 957 w 1837"/>
                  <a:gd name="T63" fmla="*/ 285 h 983"/>
                  <a:gd name="T64" fmla="*/ 953 w 1837"/>
                  <a:gd name="T65" fmla="*/ 196 h 983"/>
                  <a:gd name="T66" fmla="*/ 1046 w 1837"/>
                  <a:gd name="T67" fmla="*/ 192 h 983"/>
                  <a:gd name="T68" fmla="*/ 955 w 1837"/>
                  <a:gd name="T69" fmla="*/ 105 h 983"/>
                  <a:gd name="T70" fmla="*/ 1082 w 1837"/>
                  <a:gd name="T71" fmla="*/ 4 h 983"/>
                  <a:gd name="T72" fmla="*/ 1116 w 1837"/>
                  <a:gd name="T73" fmla="*/ 78 h 983"/>
                  <a:gd name="T74" fmla="*/ 1237 w 1837"/>
                  <a:gd name="T75" fmla="*/ 40 h 983"/>
                  <a:gd name="T76" fmla="*/ 1380 w 1837"/>
                  <a:gd name="T77" fmla="*/ 154 h 983"/>
                  <a:gd name="T78" fmla="*/ 1501 w 1837"/>
                  <a:gd name="T79" fmla="*/ 207 h 983"/>
                  <a:gd name="T80" fmla="*/ 1661 w 1837"/>
                  <a:gd name="T81" fmla="*/ 268 h 983"/>
                  <a:gd name="T82" fmla="*/ 1585 w 1837"/>
                  <a:gd name="T83" fmla="*/ 331 h 983"/>
                  <a:gd name="T84" fmla="*/ 1632 w 1837"/>
                  <a:gd name="T85" fmla="*/ 333 h 983"/>
                  <a:gd name="T86" fmla="*/ 1778 w 1837"/>
                  <a:gd name="T87" fmla="*/ 380 h 983"/>
                  <a:gd name="T88" fmla="*/ 1812 w 1837"/>
                  <a:gd name="T89" fmla="*/ 498 h 983"/>
                  <a:gd name="T90" fmla="*/ 1710 w 1837"/>
                  <a:gd name="T91" fmla="*/ 632 h 983"/>
                  <a:gd name="T92" fmla="*/ 1562 w 1837"/>
                  <a:gd name="T93" fmla="*/ 600 h 983"/>
                  <a:gd name="T94" fmla="*/ 1524 w 1837"/>
                  <a:gd name="T95" fmla="*/ 663 h 983"/>
                  <a:gd name="T96" fmla="*/ 1653 w 1837"/>
                  <a:gd name="T97" fmla="*/ 638 h 983"/>
                  <a:gd name="T98" fmla="*/ 1833 w 1837"/>
                  <a:gd name="T99" fmla="*/ 689 h 983"/>
                  <a:gd name="T100" fmla="*/ 1759 w 1837"/>
                  <a:gd name="T101" fmla="*/ 775 h 983"/>
                  <a:gd name="T102" fmla="*/ 1712 w 1837"/>
                  <a:gd name="T103" fmla="*/ 769 h 983"/>
                  <a:gd name="T104" fmla="*/ 1727 w 1837"/>
                  <a:gd name="T105" fmla="*/ 832 h 983"/>
                  <a:gd name="T106" fmla="*/ 1837 w 1837"/>
                  <a:gd name="T107" fmla="*/ 811 h 983"/>
                  <a:gd name="T108" fmla="*/ 1649 w 1837"/>
                  <a:gd name="T109" fmla="*/ 936 h 983"/>
                  <a:gd name="T110" fmla="*/ 1545 w 1837"/>
                  <a:gd name="T111" fmla="*/ 890 h 983"/>
                  <a:gd name="T112" fmla="*/ 1478 w 1837"/>
                  <a:gd name="T113" fmla="*/ 964 h 983"/>
                  <a:gd name="T114" fmla="*/ 1268 w 1837"/>
                  <a:gd name="T115" fmla="*/ 942 h 983"/>
                  <a:gd name="T116" fmla="*/ 1272 w 1837"/>
                  <a:gd name="T117" fmla="*/ 849 h 983"/>
                  <a:gd name="T118" fmla="*/ 1139 w 1837"/>
                  <a:gd name="T119" fmla="*/ 854 h 983"/>
                  <a:gd name="T120" fmla="*/ 1127 w 1837"/>
                  <a:gd name="T121" fmla="*/ 754 h 983"/>
                  <a:gd name="T122" fmla="*/ 1013 w 1837"/>
                  <a:gd name="T123" fmla="*/ 752 h 983"/>
                  <a:gd name="T124" fmla="*/ 1023 w 1837"/>
                  <a:gd name="T125" fmla="*/ 805 h 98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37"/>
                  <a:gd name="T190" fmla="*/ 0 h 983"/>
                  <a:gd name="T191" fmla="*/ 1837 w 1837"/>
                  <a:gd name="T192" fmla="*/ 983 h 98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37" h="983">
                    <a:moveTo>
                      <a:pt x="928" y="809"/>
                    </a:moveTo>
                    <a:lnTo>
                      <a:pt x="920" y="809"/>
                    </a:lnTo>
                    <a:lnTo>
                      <a:pt x="915" y="809"/>
                    </a:lnTo>
                    <a:lnTo>
                      <a:pt x="907" y="811"/>
                    </a:lnTo>
                    <a:lnTo>
                      <a:pt x="900" y="813"/>
                    </a:lnTo>
                    <a:lnTo>
                      <a:pt x="892" y="813"/>
                    </a:lnTo>
                    <a:lnTo>
                      <a:pt x="884" y="815"/>
                    </a:lnTo>
                    <a:lnTo>
                      <a:pt x="877" y="816"/>
                    </a:lnTo>
                    <a:lnTo>
                      <a:pt x="871" y="816"/>
                    </a:lnTo>
                    <a:lnTo>
                      <a:pt x="858" y="813"/>
                    </a:lnTo>
                    <a:lnTo>
                      <a:pt x="848" y="809"/>
                    </a:lnTo>
                    <a:lnTo>
                      <a:pt x="841" y="803"/>
                    </a:lnTo>
                    <a:lnTo>
                      <a:pt x="833" y="797"/>
                    </a:lnTo>
                    <a:lnTo>
                      <a:pt x="829" y="792"/>
                    </a:lnTo>
                    <a:lnTo>
                      <a:pt x="827" y="786"/>
                    </a:lnTo>
                    <a:lnTo>
                      <a:pt x="827" y="780"/>
                    </a:lnTo>
                    <a:lnTo>
                      <a:pt x="829" y="775"/>
                    </a:lnTo>
                    <a:lnTo>
                      <a:pt x="833" y="771"/>
                    </a:lnTo>
                    <a:lnTo>
                      <a:pt x="839" y="765"/>
                    </a:lnTo>
                    <a:lnTo>
                      <a:pt x="846" y="761"/>
                    </a:lnTo>
                    <a:lnTo>
                      <a:pt x="854" y="758"/>
                    </a:lnTo>
                    <a:lnTo>
                      <a:pt x="864" y="756"/>
                    </a:lnTo>
                    <a:lnTo>
                      <a:pt x="875" y="752"/>
                    </a:lnTo>
                    <a:lnTo>
                      <a:pt x="886" y="752"/>
                    </a:lnTo>
                    <a:lnTo>
                      <a:pt x="900" y="750"/>
                    </a:lnTo>
                    <a:lnTo>
                      <a:pt x="900" y="748"/>
                    </a:lnTo>
                    <a:lnTo>
                      <a:pt x="900" y="746"/>
                    </a:lnTo>
                    <a:lnTo>
                      <a:pt x="898" y="744"/>
                    </a:lnTo>
                    <a:lnTo>
                      <a:pt x="898" y="742"/>
                    </a:lnTo>
                    <a:lnTo>
                      <a:pt x="898" y="741"/>
                    </a:lnTo>
                    <a:lnTo>
                      <a:pt x="894" y="741"/>
                    </a:lnTo>
                    <a:lnTo>
                      <a:pt x="890" y="739"/>
                    </a:lnTo>
                    <a:lnTo>
                      <a:pt x="886" y="739"/>
                    </a:lnTo>
                    <a:lnTo>
                      <a:pt x="881" y="739"/>
                    </a:lnTo>
                    <a:lnTo>
                      <a:pt x="877" y="737"/>
                    </a:lnTo>
                    <a:lnTo>
                      <a:pt x="871" y="737"/>
                    </a:lnTo>
                    <a:lnTo>
                      <a:pt x="865" y="737"/>
                    </a:lnTo>
                    <a:lnTo>
                      <a:pt x="860" y="737"/>
                    </a:lnTo>
                    <a:lnTo>
                      <a:pt x="854" y="737"/>
                    </a:lnTo>
                    <a:lnTo>
                      <a:pt x="850" y="739"/>
                    </a:lnTo>
                    <a:lnTo>
                      <a:pt x="845" y="739"/>
                    </a:lnTo>
                    <a:lnTo>
                      <a:pt x="841" y="741"/>
                    </a:lnTo>
                    <a:lnTo>
                      <a:pt x="837" y="741"/>
                    </a:lnTo>
                    <a:lnTo>
                      <a:pt x="835" y="742"/>
                    </a:lnTo>
                    <a:lnTo>
                      <a:pt x="833" y="746"/>
                    </a:lnTo>
                    <a:lnTo>
                      <a:pt x="833" y="748"/>
                    </a:lnTo>
                    <a:lnTo>
                      <a:pt x="721" y="765"/>
                    </a:lnTo>
                    <a:lnTo>
                      <a:pt x="723" y="767"/>
                    </a:lnTo>
                    <a:lnTo>
                      <a:pt x="727" y="767"/>
                    </a:lnTo>
                    <a:lnTo>
                      <a:pt x="731" y="769"/>
                    </a:lnTo>
                    <a:lnTo>
                      <a:pt x="734" y="769"/>
                    </a:lnTo>
                    <a:lnTo>
                      <a:pt x="740" y="769"/>
                    </a:lnTo>
                    <a:lnTo>
                      <a:pt x="746" y="769"/>
                    </a:lnTo>
                    <a:lnTo>
                      <a:pt x="752" y="771"/>
                    </a:lnTo>
                    <a:lnTo>
                      <a:pt x="757" y="771"/>
                    </a:lnTo>
                    <a:lnTo>
                      <a:pt x="763" y="771"/>
                    </a:lnTo>
                    <a:lnTo>
                      <a:pt x="767" y="771"/>
                    </a:lnTo>
                    <a:lnTo>
                      <a:pt x="772" y="771"/>
                    </a:lnTo>
                    <a:lnTo>
                      <a:pt x="778" y="771"/>
                    </a:lnTo>
                    <a:lnTo>
                      <a:pt x="784" y="773"/>
                    </a:lnTo>
                    <a:lnTo>
                      <a:pt x="788" y="773"/>
                    </a:lnTo>
                    <a:lnTo>
                      <a:pt x="791" y="775"/>
                    </a:lnTo>
                    <a:lnTo>
                      <a:pt x="793" y="775"/>
                    </a:lnTo>
                    <a:lnTo>
                      <a:pt x="793" y="780"/>
                    </a:lnTo>
                    <a:lnTo>
                      <a:pt x="793" y="786"/>
                    </a:lnTo>
                    <a:lnTo>
                      <a:pt x="791" y="790"/>
                    </a:lnTo>
                    <a:lnTo>
                      <a:pt x="791" y="796"/>
                    </a:lnTo>
                    <a:lnTo>
                      <a:pt x="791" y="799"/>
                    </a:lnTo>
                    <a:lnTo>
                      <a:pt x="790" y="805"/>
                    </a:lnTo>
                    <a:lnTo>
                      <a:pt x="788" y="809"/>
                    </a:lnTo>
                    <a:lnTo>
                      <a:pt x="784" y="813"/>
                    </a:lnTo>
                    <a:lnTo>
                      <a:pt x="780" y="815"/>
                    </a:lnTo>
                    <a:lnTo>
                      <a:pt x="774" y="818"/>
                    </a:lnTo>
                    <a:lnTo>
                      <a:pt x="767" y="818"/>
                    </a:lnTo>
                    <a:lnTo>
                      <a:pt x="761" y="820"/>
                    </a:lnTo>
                    <a:lnTo>
                      <a:pt x="753" y="820"/>
                    </a:lnTo>
                    <a:lnTo>
                      <a:pt x="746" y="822"/>
                    </a:lnTo>
                    <a:lnTo>
                      <a:pt x="738" y="822"/>
                    </a:lnTo>
                    <a:lnTo>
                      <a:pt x="733" y="822"/>
                    </a:lnTo>
                    <a:lnTo>
                      <a:pt x="733" y="826"/>
                    </a:lnTo>
                    <a:lnTo>
                      <a:pt x="733" y="830"/>
                    </a:lnTo>
                    <a:lnTo>
                      <a:pt x="733" y="834"/>
                    </a:lnTo>
                    <a:lnTo>
                      <a:pt x="733" y="837"/>
                    </a:lnTo>
                    <a:lnTo>
                      <a:pt x="733" y="841"/>
                    </a:lnTo>
                    <a:lnTo>
                      <a:pt x="733" y="845"/>
                    </a:lnTo>
                    <a:lnTo>
                      <a:pt x="733" y="849"/>
                    </a:lnTo>
                    <a:lnTo>
                      <a:pt x="731" y="853"/>
                    </a:lnTo>
                    <a:lnTo>
                      <a:pt x="729" y="854"/>
                    </a:lnTo>
                    <a:lnTo>
                      <a:pt x="727" y="858"/>
                    </a:lnTo>
                    <a:lnTo>
                      <a:pt x="723" y="860"/>
                    </a:lnTo>
                    <a:lnTo>
                      <a:pt x="719" y="864"/>
                    </a:lnTo>
                    <a:lnTo>
                      <a:pt x="714" y="866"/>
                    </a:lnTo>
                    <a:lnTo>
                      <a:pt x="708" y="868"/>
                    </a:lnTo>
                    <a:lnTo>
                      <a:pt x="702" y="870"/>
                    </a:lnTo>
                    <a:lnTo>
                      <a:pt x="693" y="873"/>
                    </a:lnTo>
                    <a:lnTo>
                      <a:pt x="678" y="875"/>
                    </a:lnTo>
                    <a:lnTo>
                      <a:pt x="662" y="875"/>
                    </a:lnTo>
                    <a:lnTo>
                      <a:pt x="645" y="873"/>
                    </a:lnTo>
                    <a:lnTo>
                      <a:pt x="630" y="870"/>
                    </a:lnTo>
                    <a:lnTo>
                      <a:pt x="615" y="864"/>
                    </a:lnTo>
                    <a:lnTo>
                      <a:pt x="600" y="858"/>
                    </a:lnTo>
                    <a:lnTo>
                      <a:pt x="585" y="851"/>
                    </a:lnTo>
                    <a:lnTo>
                      <a:pt x="571" y="843"/>
                    </a:lnTo>
                    <a:lnTo>
                      <a:pt x="560" y="837"/>
                    </a:lnTo>
                    <a:lnTo>
                      <a:pt x="549" y="830"/>
                    </a:lnTo>
                    <a:lnTo>
                      <a:pt x="539" y="824"/>
                    </a:lnTo>
                    <a:lnTo>
                      <a:pt x="531" y="820"/>
                    </a:lnTo>
                    <a:lnTo>
                      <a:pt x="526" y="816"/>
                    </a:lnTo>
                    <a:lnTo>
                      <a:pt x="522" y="815"/>
                    </a:lnTo>
                    <a:lnTo>
                      <a:pt x="524" y="818"/>
                    </a:lnTo>
                    <a:lnTo>
                      <a:pt x="530" y="824"/>
                    </a:lnTo>
                    <a:lnTo>
                      <a:pt x="537" y="832"/>
                    </a:lnTo>
                    <a:lnTo>
                      <a:pt x="543" y="839"/>
                    </a:lnTo>
                    <a:lnTo>
                      <a:pt x="552" y="847"/>
                    </a:lnTo>
                    <a:lnTo>
                      <a:pt x="560" y="854"/>
                    </a:lnTo>
                    <a:lnTo>
                      <a:pt x="569" y="864"/>
                    </a:lnTo>
                    <a:lnTo>
                      <a:pt x="577" y="871"/>
                    </a:lnTo>
                    <a:lnTo>
                      <a:pt x="585" y="881"/>
                    </a:lnTo>
                    <a:lnTo>
                      <a:pt x="592" y="890"/>
                    </a:lnTo>
                    <a:lnTo>
                      <a:pt x="598" y="898"/>
                    </a:lnTo>
                    <a:lnTo>
                      <a:pt x="602" y="908"/>
                    </a:lnTo>
                    <a:lnTo>
                      <a:pt x="604" y="915"/>
                    </a:lnTo>
                    <a:lnTo>
                      <a:pt x="605" y="923"/>
                    </a:lnTo>
                    <a:lnTo>
                      <a:pt x="604" y="930"/>
                    </a:lnTo>
                    <a:lnTo>
                      <a:pt x="598" y="938"/>
                    </a:lnTo>
                    <a:lnTo>
                      <a:pt x="592" y="944"/>
                    </a:lnTo>
                    <a:lnTo>
                      <a:pt x="583" y="949"/>
                    </a:lnTo>
                    <a:lnTo>
                      <a:pt x="573" y="955"/>
                    </a:lnTo>
                    <a:lnTo>
                      <a:pt x="564" y="961"/>
                    </a:lnTo>
                    <a:lnTo>
                      <a:pt x="552" y="964"/>
                    </a:lnTo>
                    <a:lnTo>
                      <a:pt x="539" y="968"/>
                    </a:lnTo>
                    <a:lnTo>
                      <a:pt x="528" y="972"/>
                    </a:lnTo>
                    <a:lnTo>
                      <a:pt x="514" y="976"/>
                    </a:lnTo>
                    <a:lnTo>
                      <a:pt x="499" y="978"/>
                    </a:lnTo>
                    <a:lnTo>
                      <a:pt x="484" y="982"/>
                    </a:lnTo>
                    <a:lnTo>
                      <a:pt x="469" y="982"/>
                    </a:lnTo>
                    <a:lnTo>
                      <a:pt x="454" y="983"/>
                    </a:lnTo>
                    <a:lnTo>
                      <a:pt x="437" y="983"/>
                    </a:lnTo>
                    <a:lnTo>
                      <a:pt x="419" y="983"/>
                    </a:lnTo>
                    <a:lnTo>
                      <a:pt x="402" y="983"/>
                    </a:lnTo>
                    <a:lnTo>
                      <a:pt x="385" y="982"/>
                    </a:lnTo>
                    <a:lnTo>
                      <a:pt x="366" y="978"/>
                    </a:lnTo>
                    <a:lnTo>
                      <a:pt x="342" y="974"/>
                    </a:lnTo>
                    <a:lnTo>
                      <a:pt x="325" y="968"/>
                    </a:lnTo>
                    <a:lnTo>
                      <a:pt x="311" y="961"/>
                    </a:lnTo>
                    <a:lnTo>
                      <a:pt x="302" y="953"/>
                    </a:lnTo>
                    <a:lnTo>
                      <a:pt x="298" y="945"/>
                    </a:lnTo>
                    <a:lnTo>
                      <a:pt x="296" y="938"/>
                    </a:lnTo>
                    <a:lnTo>
                      <a:pt x="296" y="928"/>
                    </a:lnTo>
                    <a:lnTo>
                      <a:pt x="300" y="921"/>
                    </a:lnTo>
                    <a:lnTo>
                      <a:pt x="304" y="911"/>
                    </a:lnTo>
                    <a:lnTo>
                      <a:pt x="309" y="904"/>
                    </a:lnTo>
                    <a:lnTo>
                      <a:pt x="315" y="896"/>
                    </a:lnTo>
                    <a:lnTo>
                      <a:pt x="319" y="889"/>
                    </a:lnTo>
                    <a:lnTo>
                      <a:pt x="323" y="881"/>
                    </a:lnTo>
                    <a:lnTo>
                      <a:pt x="325" y="875"/>
                    </a:lnTo>
                    <a:lnTo>
                      <a:pt x="323" y="870"/>
                    </a:lnTo>
                    <a:lnTo>
                      <a:pt x="319" y="866"/>
                    </a:lnTo>
                    <a:lnTo>
                      <a:pt x="313" y="866"/>
                    </a:lnTo>
                    <a:lnTo>
                      <a:pt x="309" y="868"/>
                    </a:lnTo>
                    <a:lnTo>
                      <a:pt x="306" y="871"/>
                    </a:lnTo>
                    <a:lnTo>
                      <a:pt x="302" y="875"/>
                    </a:lnTo>
                    <a:lnTo>
                      <a:pt x="298" y="879"/>
                    </a:lnTo>
                    <a:lnTo>
                      <a:pt x="296" y="885"/>
                    </a:lnTo>
                    <a:lnTo>
                      <a:pt x="294" y="890"/>
                    </a:lnTo>
                    <a:lnTo>
                      <a:pt x="290" y="896"/>
                    </a:lnTo>
                    <a:lnTo>
                      <a:pt x="288" y="902"/>
                    </a:lnTo>
                    <a:lnTo>
                      <a:pt x="287" y="908"/>
                    </a:lnTo>
                    <a:lnTo>
                      <a:pt x="285" y="913"/>
                    </a:lnTo>
                    <a:lnTo>
                      <a:pt x="283" y="919"/>
                    </a:lnTo>
                    <a:lnTo>
                      <a:pt x="281" y="923"/>
                    </a:lnTo>
                    <a:lnTo>
                      <a:pt x="277" y="927"/>
                    </a:lnTo>
                    <a:lnTo>
                      <a:pt x="275" y="928"/>
                    </a:lnTo>
                    <a:lnTo>
                      <a:pt x="271" y="930"/>
                    </a:lnTo>
                    <a:lnTo>
                      <a:pt x="262" y="930"/>
                    </a:lnTo>
                    <a:lnTo>
                      <a:pt x="251" y="930"/>
                    </a:lnTo>
                    <a:lnTo>
                      <a:pt x="241" y="928"/>
                    </a:lnTo>
                    <a:lnTo>
                      <a:pt x="230" y="927"/>
                    </a:lnTo>
                    <a:lnTo>
                      <a:pt x="218" y="925"/>
                    </a:lnTo>
                    <a:lnTo>
                      <a:pt x="207" y="923"/>
                    </a:lnTo>
                    <a:lnTo>
                      <a:pt x="196" y="921"/>
                    </a:lnTo>
                    <a:lnTo>
                      <a:pt x="184" y="919"/>
                    </a:lnTo>
                    <a:lnTo>
                      <a:pt x="173" y="915"/>
                    </a:lnTo>
                    <a:lnTo>
                      <a:pt x="161" y="911"/>
                    </a:lnTo>
                    <a:lnTo>
                      <a:pt x="150" y="909"/>
                    </a:lnTo>
                    <a:lnTo>
                      <a:pt x="139" y="906"/>
                    </a:lnTo>
                    <a:lnTo>
                      <a:pt x="127" y="900"/>
                    </a:lnTo>
                    <a:lnTo>
                      <a:pt x="118" y="896"/>
                    </a:lnTo>
                    <a:lnTo>
                      <a:pt x="108" y="892"/>
                    </a:lnTo>
                    <a:lnTo>
                      <a:pt x="99" y="887"/>
                    </a:lnTo>
                    <a:lnTo>
                      <a:pt x="89" y="883"/>
                    </a:lnTo>
                    <a:lnTo>
                      <a:pt x="80" y="877"/>
                    </a:lnTo>
                    <a:lnTo>
                      <a:pt x="72" y="871"/>
                    </a:lnTo>
                    <a:lnTo>
                      <a:pt x="65" y="866"/>
                    </a:lnTo>
                    <a:lnTo>
                      <a:pt x="59" y="862"/>
                    </a:lnTo>
                    <a:lnTo>
                      <a:pt x="51" y="856"/>
                    </a:lnTo>
                    <a:lnTo>
                      <a:pt x="46" y="851"/>
                    </a:lnTo>
                    <a:lnTo>
                      <a:pt x="42" y="843"/>
                    </a:lnTo>
                    <a:lnTo>
                      <a:pt x="38" y="837"/>
                    </a:lnTo>
                    <a:lnTo>
                      <a:pt x="34" y="832"/>
                    </a:lnTo>
                    <a:lnTo>
                      <a:pt x="32" y="826"/>
                    </a:lnTo>
                    <a:lnTo>
                      <a:pt x="32" y="818"/>
                    </a:lnTo>
                    <a:lnTo>
                      <a:pt x="32" y="813"/>
                    </a:lnTo>
                    <a:lnTo>
                      <a:pt x="34" y="807"/>
                    </a:lnTo>
                    <a:lnTo>
                      <a:pt x="36" y="799"/>
                    </a:lnTo>
                    <a:lnTo>
                      <a:pt x="40" y="794"/>
                    </a:lnTo>
                    <a:lnTo>
                      <a:pt x="44" y="790"/>
                    </a:lnTo>
                    <a:lnTo>
                      <a:pt x="47" y="786"/>
                    </a:lnTo>
                    <a:lnTo>
                      <a:pt x="53" y="786"/>
                    </a:lnTo>
                    <a:lnTo>
                      <a:pt x="59" y="786"/>
                    </a:lnTo>
                    <a:lnTo>
                      <a:pt x="65" y="788"/>
                    </a:lnTo>
                    <a:lnTo>
                      <a:pt x="70" y="792"/>
                    </a:lnTo>
                    <a:lnTo>
                      <a:pt x="76" y="796"/>
                    </a:lnTo>
                    <a:lnTo>
                      <a:pt x="84" y="799"/>
                    </a:lnTo>
                    <a:lnTo>
                      <a:pt x="89" y="803"/>
                    </a:lnTo>
                    <a:lnTo>
                      <a:pt x="97" y="809"/>
                    </a:lnTo>
                    <a:lnTo>
                      <a:pt x="103" y="813"/>
                    </a:lnTo>
                    <a:lnTo>
                      <a:pt x="110" y="816"/>
                    </a:lnTo>
                    <a:lnTo>
                      <a:pt x="116" y="820"/>
                    </a:lnTo>
                    <a:lnTo>
                      <a:pt x="121" y="822"/>
                    </a:lnTo>
                    <a:lnTo>
                      <a:pt x="127" y="824"/>
                    </a:lnTo>
                    <a:lnTo>
                      <a:pt x="133" y="826"/>
                    </a:lnTo>
                    <a:lnTo>
                      <a:pt x="137" y="822"/>
                    </a:lnTo>
                    <a:lnTo>
                      <a:pt x="142" y="815"/>
                    </a:lnTo>
                    <a:lnTo>
                      <a:pt x="146" y="807"/>
                    </a:lnTo>
                    <a:lnTo>
                      <a:pt x="150" y="797"/>
                    </a:lnTo>
                    <a:lnTo>
                      <a:pt x="154" y="788"/>
                    </a:lnTo>
                    <a:lnTo>
                      <a:pt x="158" y="777"/>
                    </a:lnTo>
                    <a:lnTo>
                      <a:pt x="159" y="767"/>
                    </a:lnTo>
                    <a:lnTo>
                      <a:pt x="161" y="756"/>
                    </a:lnTo>
                    <a:lnTo>
                      <a:pt x="161" y="746"/>
                    </a:lnTo>
                    <a:lnTo>
                      <a:pt x="161" y="739"/>
                    </a:lnTo>
                    <a:lnTo>
                      <a:pt x="159" y="731"/>
                    </a:lnTo>
                    <a:lnTo>
                      <a:pt x="156" y="727"/>
                    </a:lnTo>
                    <a:lnTo>
                      <a:pt x="150" y="723"/>
                    </a:lnTo>
                    <a:lnTo>
                      <a:pt x="144" y="723"/>
                    </a:lnTo>
                    <a:lnTo>
                      <a:pt x="135" y="727"/>
                    </a:lnTo>
                    <a:lnTo>
                      <a:pt x="125" y="735"/>
                    </a:lnTo>
                    <a:lnTo>
                      <a:pt x="118" y="742"/>
                    </a:lnTo>
                    <a:lnTo>
                      <a:pt x="110" y="750"/>
                    </a:lnTo>
                    <a:lnTo>
                      <a:pt x="104" y="754"/>
                    </a:lnTo>
                    <a:lnTo>
                      <a:pt x="97" y="758"/>
                    </a:lnTo>
                    <a:lnTo>
                      <a:pt x="91" y="761"/>
                    </a:lnTo>
                    <a:lnTo>
                      <a:pt x="84" y="763"/>
                    </a:lnTo>
                    <a:lnTo>
                      <a:pt x="78" y="765"/>
                    </a:lnTo>
                    <a:lnTo>
                      <a:pt x="72" y="765"/>
                    </a:lnTo>
                    <a:lnTo>
                      <a:pt x="66" y="763"/>
                    </a:lnTo>
                    <a:lnTo>
                      <a:pt x="61" y="761"/>
                    </a:lnTo>
                    <a:lnTo>
                      <a:pt x="55" y="760"/>
                    </a:lnTo>
                    <a:lnTo>
                      <a:pt x="49" y="756"/>
                    </a:lnTo>
                    <a:lnTo>
                      <a:pt x="46" y="752"/>
                    </a:lnTo>
                    <a:lnTo>
                      <a:pt x="42" y="748"/>
                    </a:lnTo>
                    <a:lnTo>
                      <a:pt x="38" y="742"/>
                    </a:lnTo>
                    <a:lnTo>
                      <a:pt x="34" y="737"/>
                    </a:lnTo>
                    <a:lnTo>
                      <a:pt x="34" y="733"/>
                    </a:lnTo>
                    <a:lnTo>
                      <a:pt x="32" y="731"/>
                    </a:lnTo>
                    <a:lnTo>
                      <a:pt x="30" y="727"/>
                    </a:lnTo>
                    <a:lnTo>
                      <a:pt x="28" y="723"/>
                    </a:lnTo>
                    <a:lnTo>
                      <a:pt x="27" y="720"/>
                    </a:lnTo>
                    <a:lnTo>
                      <a:pt x="23" y="716"/>
                    </a:lnTo>
                    <a:lnTo>
                      <a:pt x="21" y="712"/>
                    </a:lnTo>
                    <a:lnTo>
                      <a:pt x="19" y="708"/>
                    </a:lnTo>
                    <a:lnTo>
                      <a:pt x="15" y="704"/>
                    </a:lnTo>
                    <a:lnTo>
                      <a:pt x="13" y="701"/>
                    </a:lnTo>
                    <a:lnTo>
                      <a:pt x="10" y="697"/>
                    </a:lnTo>
                    <a:lnTo>
                      <a:pt x="8" y="693"/>
                    </a:lnTo>
                    <a:lnTo>
                      <a:pt x="6" y="689"/>
                    </a:lnTo>
                    <a:lnTo>
                      <a:pt x="4" y="687"/>
                    </a:lnTo>
                    <a:lnTo>
                      <a:pt x="2" y="684"/>
                    </a:lnTo>
                    <a:lnTo>
                      <a:pt x="0" y="680"/>
                    </a:lnTo>
                    <a:lnTo>
                      <a:pt x="2" y="678"/>
                    </a:lnTo>
                    <a:lnTo>
                      <a:pt x="2" y="676"/>
                    </a:lnTo>
                    <a:lnTo>
                      <a:pt x="4" y="672"/>
                    </a:lnTo>
                    <a:lnTo>
                      <a:pt x="4" y="670"/>
                    </a:lnTo>
                    <a:lnTo>
                      <a:pt x="6" y="667"/>
                    </a:lnTo>
                    <a:lnTo>
                      <a:pt x="8" y="663"/>
                    </a:lnTo>
                    <a:lnTo>
                      <a:pt x="8" y="659"/>
                    </a:lnTo>
                    <a:lnTo>
                      <a:pt x="10" y="657"/>
                    </a:lnTo>
                    <a:lnTo>
                      <a:pt x="11" y="653"/>
                    </a:lnTo>
                    <a:lnTo>
                      <a:pt x="13" y="649"/>
                    </a:lnTo>
                    <a:lnTo>
                      <a:pt x="15" y="648"/>
                    </a:lnTo>
                    <a:lnTo>
                      <a:pt x="17" y="646"/>
                    </a:lnTo>
                    <a:lnTo>
                      <a:pt x="21" y="642"/>
                    </a:lnTo>
                    <a:lnTo>
                      <a:pt x="23" y="640"/>
                    </a:lnTo>
                    <a:lnTo>
                      <a:pt x="25" y="640"/>
                    </a:lnTo>
                    <a:lnTo>
                      <a:pt x="27" y="640"/>
                    </a:lnTo>
                    <a:lnTo>
                      <a:pt x="30" y="638"/>
                    </a:lnTo>
                    <a:lnTo>
                      <a:pt x="34" y="638"/>
                    </a:lnTo>
                    <a:lnTo>
                      <a:pt x="42" y="638"/>
                    </a:lnTo>
                    <a:lnTo>
                      <a:pt x="47" y="636"/>
                    </a:lnTo>
                    <a:lnTo>
                      <a:pt x="55" y="636"/>
                    </a:lnTo>
                    <a:lnTo>
                      <a:pt x="65" y="636"/>
                    </a:lnTo>
                    <a:lnTo>
                      <a:pt x="74" y="634"/>
                    </a:lnTo>
                    <a:lnTo>
                      <a:pt x="84" y="634"/>
                    </a:lnTo>
                    <a:lnTo>
                      <a:pt x="91" y="632"/>
                    </a:lnTo>
                    <a:lnTo>
                      <a:pt x="101" y="632"/>
                    </a:lnTo>
                    <a:lnTo>
                      <a:pt x="110" y="632"/>
                    </a:lnTo>
                    <a:lnTo>
                      <a:pt x="118" y="632"/>
                    </a:lnTo>
                    <a:lnTo>
                      <a:pt x="123" y="630"/>
                    </a:lnTo>
                    <a:lnTo>
                      <a:pt x="129" y="630"/>
                    </a:lnTo>
                    <a:lnTo>
                      <a:pt x="135" y="630"/>
                    </a:lnTo>
                    <a:lnTo>
                      <a:pt x="137" y="630"/>
                    </a:lnTo>
                    <a:lnTo>
                      <a:pt x="148" y="632"/>
                    </a:lnTo>
                    <a:lnTo>
                      <a:pt x="159" y="634"/>
                    </a:lnTo>
                    <a:lnTo>
                      <a:pt x="171" y="636"/>
                    </a:lnTo>
                    <a:lnTo>
                      <a:pt x="180" y="640"/>
                    </a:lnTo>
                    <a:lnTo>
                      <a:pt x="192" y="642"/>
                    </a:lnTo>
                    <a:lnTo>
                      <a:pt x="201" y="646"/>
                    </a:lnTo>
                    <a:lnTo>
                      <a:pt x="213" y="649"/>
                    </a:lnTo>
                    <a:lnTo>
                      <a:pt x="222" y="653"/>
                    </a:lnTo>
                    <a:lnTo>
                      <a:pt x="233" y="659"/>
                    </a:lnTo>
                    <a:lnTo>
                      <a:pt x="243" y="663"/>
                    </a:lnTo>
                    <a:lnTo>
                      <a:pt x="252" y="667"/>
                    </a:lnTo>
                    <a:lnTo>
                      <a:pt x="264" y="670"/>
                    </a:lnTo>
                    <a:lnTo>
                      <a:pt x="273" y="674"/>
                    </a:lnTo>
                    <a:lnTo>
                      <a:pt x="283" y="678"/>
                    </a:lnTo>
                    <a:lnTo>
                      <a:pt x="294" y="680"/>
                    </a:lnTo>
                    <a:lnTo>
                      <a:pt x="304" y="682"/>
                    </a:lnTo>
                    <a:lnTo>
                      <a:pt x="319" y="684"/>
                    </a:lnTo>
                    <a:lnTo>
                      <a:pt x="332" y="682"/>
                    </a:lnTo>
                    <a:lnTo>
                      <a:pt x="342" y="680"/>
                    </a:lnTo>
                    <a:lnTo>
                      <a:pt x="347" y="674"/>
                    </a:lnTo>
                    <a:lnTo>
                      <a:pt x="351" y="668"/>
                    </a:lnTo>
                    <a:lnTo>
                      <a:pt x="351" y="661"/>
                    </a:lnTo>
                    <a:lnTo>
                      <a:pt x="349" y="651"/>
                    </a:lnTo>
                    <a:lnTo>
                      <a:pt x="345" y="644"/>
                    </a:lnTo>
                    <a:lnTo>
                      <a:pt x="340" y="634"/>
                    </a:lnTo>
                    <a:lnTo>
                      <a:pt x="332" y="627"/>
                    </a:lnTo>
                    <a:lnTo>
                      <a:pt x="323" y="619"/>
                    </a:lnTo>
                    <a:lnTo>
                      <a:pt x="313" y="613"/>
                    </a:lnTo>
                    <a:lnTo>
                      <a:pt x="302" y="610"/>
                    </a:lnTo>
                    <a:lnTo>
                      <a:pt x="290" y="606"/>
                    </a:lnTo>
                    <a:lnTo>
                      <a:pt x="277" y="606"/>
                    </a:lnTo>
                    <a:lnTo>
                      <a:pt x="264" y="608"/>
                    </a:lnTo>
                    <a:lnTo>
                      <a:pt x="258" y="612"/>
                    </a:lnTo>
                    <a:lnTo>
                      <a:pt x="251" y="615"/>
                    </a:lnTo>
                    <a:lnTo>
                      <a:pt x="243" y="619"/>
                    </a:lnTo>
                    <a:lnTo>
                      <a:pt x="233" y="621"/>
                    </a:lnTo>
                    <a:lnTo>
                      <a:pt x="224" y="623"/>
                    </a:lnTo>
                    <a:lnTo>
                      <a:pt x="213" y="625"/>
                    </a:lnTo>
                    <a:lnTo>
                      <a:pt x="203" y="625"/>
                    </a:lnTo>
                    <a:lnTo>
                      <a:pt x="192" y="627"/>
                    </a:lnTo>
                    <a:lnTo>
                      <a:pt x="182" y="627"/>
                    </a:lnTo>
                    <a:lnTo>
                      <a:pt x="173" y="627"/>
                    </a:lnTo>
                    <a:lnTo>
                      <a:pt x="163" y="625"/>
                    </a:lnTo>
                    <a:lnTo>
                      <a:pt x="156" y="625"/>
                    </a:lnTo>
                    <a:lnTo>
                      <a:pt x="150" y="625"/>
                    </a:lnTo>
                    <a:lnTo>
                      <a:pt x="144" y="623"/>
                    </a:lnTo>
                    <a:lnTo>
                      <a:pt x="140" y="623"/>
                    </a:lnTo>
                    <a:lnTo>
                      <a:pt x="139" y="623"/>
                    </a:lnTo>
                    <a:lnTo>
                      <a:pt x="129" y="623"/>
                    </a:lnTo>
                    <a:lnTo>
                      <a:pt x="120" y="623"/>
                    </a:lnTo>
                    <a:lnTo>
                      <a:pt x="112" y="623"/>
                    </a:lnTo>
                    <a:lnTo>
                      <a:pt x="104" y="625"/>
                    </a:lnTo>
                    <a:lnTo>
                      <a:pt x="97" y="625"/>
                    </a:lnTo>
                    <a:lnTo>
                      <a:pt x="91" y="625"/>
                    </a:lnTo>
                    <a:lnTo>
                      <a:pt x="84" y="625"/>
                    </a:lnTo>
                    <a:lnTo>
                      <a:pt x="78" y="623"/>
                    </a:lnTo>
                    <a:lnTo>
                      <a:pt x="70" y="623"/>
                    </a:lnTo>
                    <a:lnTo>
                      <a:pt x="65" y="623"/>
                    </a:lnTo>
                    <a:lnTo>
                      <a:pt x="59" y="621"/>
                    </a:lnTo>
                    <a:lnTo>
                      <a:pt x="51" y="619"/>
                    </a:lnTo>
                    <a:lnTo>
                      <a:pt x="46" y="615"/>
                    </a:lnTo>
                    <a:lnTo>
                      <a:pt x="38" y="612"/>
                    </a:lnTo>
                    <a:lnTo>
                      <a:pt x="30" y="608"/>
                    </a:lnTo>
                    <a:lnTo>
                      <a:pt x="23" y="604"/>
                    </a:lnTo>
                    <a:lnTo>
                      <a:pt x="21" y="602"/>
                    </a:lnTo>
                    <a:lnTo>
                      <a:pt x="19" y="600"/>
                    </a:lnTo>
                    <a:lnTo>
                      <a:pt x="17" y="598"/>
                    </a:lnTo>
                    <a:lnTo>
                      <a:pt x="15" y="594"/>
                    </a:lnTo>
                    <a:lnTo>
                      <a:pt x="15" y="593"/>
                    </a:lnTo>
                    <a:lnTo>
                      <a:pt x="13" y="589"/>
                    </a:lnTo>
                    <a:lnTo>
                      <a:pt x="11" y="585"/>
                    </a:lnTo>
                    <a:lnTo>
                      <a:pt x="10" y="583"/>
                    </a:lnTo>
                    <a:lnTo>
                      <a:pt x="8" y="579"/>
                    </a:lnTo>
                    <a:lnTo>
                      <a:pt x="8" y="575"/>
                    </a:lnTo>
                    <a:lnTo>
                      <a:pt x="6" y="572"/>
                    </a:lnTo>
                    <a:lnTo>
                      <a:pt x="6" y="568"/>
                    </a:lnTo>
                    <a:lnTo>
                      <a:pt x="4" y="566"/>
                    </a:lnTo>
                    <a:lnTo>
                      <a:pt x="4" y="562"/>
                    </a:lnTo>
                    <a:lnTo>
                      <a:pt x="4" y="558"/>
                    </a:lnTo>
                    <a:lnTo>
                      <a:pt x="4" y="556"/>
                    </a:lnTo>
                    <a:lnTo>
                      <a:pt x="4" y="551"/>
                    </a:lnTo>
                    <a:lnTo>
                      <a:pt x="4" y="543"/>
                    </a:lnTo>
                    <a:lnTo>
                      <a:pt x="6" y="536"/>
                    </a:lnTo>
                    <a:lnTo>
                      <a:pt x="8" y="528"/>
                    </a:lnTo>
                    <a:lnTo>
                      <a:pt x="10" y="520"/>
                    </a:lnTo>
                    <a:lnTo>
                      <a:pt x="11" y="511"/>
                    </a:lnTo>
                    <a:lnTo>
                      <a:pt x="15" y="501"/>
                    </a:lnTo>
                    <a:lnTo>
                      <a:pt x="17" y="492"/>
                    </a:lnTo>
                    <a:lnTo>
                      <a:pt x="21" y="482"/>
                    </a:lnTo>
                    <a:lnTo>
                      <a:pt x="25" y="471"/>
                    </a:lnTo>
                    <a:lnTo>
                      <a:pt x="30" y="462"/>
                    </a:lnTo>
                    <a:lnTo>
                      <a:pt x="34" y="450"/>
                    </a:lnTo>
                    <a:lnTo>
                      <a:pt x="40" y="441"/>
                    </a:lnTo>
                    <a:lnTo>
                      <a:pt x="46" y="431"/>
                    </a:lnTo>
                    <a:lnTo>
                      <a:pt x="51" y="420"/>
                    </a:lnTo>
                    <a:lnTo>
                      <a:pt x="59" y="410"/>
                    </a:lnTo>
                    <a:lnTo>
                      <a:pt x="66" y="401"/>
                    </a:lnTo>
                    <a:lnTo>
                      <a:pt x="74" y="391"/>
                    </a:lnTo>
                    <a:lnTo>
                      <a:pt x="82" y="382"/>
                    </a:lnTo>
                    <a:lnTo>
                      <a:pt x="89" y="372"/>
                    </a:lnTo>
                    <a:lnTo>
                      <a:pt x="99" y="365"/>
                    </a:lnTo>
                    <a:lnTo>
                      <a:pt x="108" y="357"/>
                    </a:lnTo>
                    <a:lnTo>
                      <a:pt x="118" y="350"/>
                    </a:lnTo>
                    <a:lnTo>
                      <a:pt x="127" y="342"/>
                    </a:lnTo>
                    <a:lnTo>
                      <a:pt x="139" y="336"/>
                    </a:lnTo>
                    <a:lnTo>
                      <a:pt x="148" y="331"/>
                    </a:lnTo>
                    <a:lnTo>
                      <a:pt x="159" y="327"/>
                    </a:lnTo>
                    <a:lnTo>
                      <a:pt x="173" y="323"/>
                    </a:lnTo>
                    <a:lnTo>
                      <a:pt x="184" y="321"/>
                    </a:lnTo>
                    <a:lnTo>
                      <a:pt x="197" y="319"/>
                    </a:lnTo>
                    <a:lnTo>
                      <a:pt x="211" y="319"/>
                    </a:lnTo>
                    <a:lnTo>
                      <a:pt x="224" y="319"/>
                    </a:lnTo>
                    <a:lnTo>
                      <a:pt x="226" y="321"/>
                    </a:lnTo>
                    <a:lnTo>
                      <a:pt x="230" y="323"/>
                    </a:lnTo>
                    <a:lnTo>
                      <a:pt x="237" y="327"/>
                    </a:lnTo>
                    <a:lnTo>
                      <a:pt x="247" y="331"/>
                    </a:lnTo>
                    <a:lnTo>
                      <a:pt x="256" y="336"/>
                    </a:lnTo>
                    <a:lnTo>
                      <a:pt x="268" y="342"/>
                    </a:lnTo>
                    <a:lnTo>
                      <a:pt x="279" y="348"/>
                    </a:lnTo>
                    <a:lnTo>
                      <a:pt x="290" y="353"/>
                    </a:lnTo>
                    <a:lnTo>
                      <a:pt x="302" y="359"/>
                    </a:lnTo>
                    <a:lnTo>
                      <a:pt x="313" y="363"/>
                    </a:lnTo>
                    <a:lnTo>
                      <a:pt x="323" y="367"/>
                    </a:lnTo>
                    <a:lnTo>
                      <a:pt x="330" y="369"/>
                    </a:lnTo>
                    <a:lnTo>
                      <a:pt x="338" y="369"/>
                    </a:lnTo>
                    <a:lnTo>
                      <a:pt x="344" y="369"/>
                    </a:lnTo>
                    <a:lnTo>
                      <a:pt x="345" y="365"/>
                    </a:lnTo>
                    <a:lnTo>
                      <a:pt x="344" y="359"/>
                    </a:lnTo>
                    <a:lnTo>
                      <a:pt x="342" y="355"/>
                    </a:lnTo>
                    <a:lnTo>
                      <a:pt x="338" y="353"/>
                    </a:lnTo>
                    <a:lnTo>
                      <a:pt x="334" y="353"/>
                    </a:lnTo>
                    <a:lnTo>
                      <a:pt x="334" y="352"/>
                    </a:lnTo>
                    <a:lnTo>
                      <a:pt x="326" y="348"/>
                    </a:lnTo>
                    <a:lnTo>
                      <a:pt x="317" y="344"/>
                    </a:lnTo>
                    <a:lnTo>
                      <a:pt x="307" y="338"/>
                    </a:lnTo>
                    <a:lnTo>
                      <a:pt x="298" y="334"/>
                    </a:lnTo>
                    <a:lnTo>
                      <a:pt x="287" y="329"/>
                    </a:lnTo>
                    <a:lnTo>
                      <a:pt x="275" y="323"/>
                    </a:lnTo>
                    <a:lnTo>
                      <a:pt x="264" y="317"/>
                    </a:lnTo>
                    <a:lnTo>
                      <a:pt x="251" y="312"/>
                    </a:lnTo>
                    <a:lnTo>
                      <a:pt x="239" y="308"/>
                    </a:lnTo>
                    <a:lnTo>
                      <a:pt x="228" y="302"/>
                    </a:lnTo>
                    <a:lnTo>
                      <a:pt x="216" y="296"/>
                    </a:lnTo>
                    <a:lnTo>
                      <a:pt x="203" y="291"/>
                    </a:lnTo>
                    <a:lnTo>
                      <a:pt x="194" y="287"/>
                    </a:lnTo>
                    <a:lnTo>
                      <a:pt x="182" y="283"/>
                    </a:lnTo>
                    <a:lnTo>
                      <a:pt x="171" y="278"/>
                    </a:lnTo>
                    <a:lnTo>
                      <a:pt x="161" y="274"/>
                    </a:lnTo>
                    <a:lnTo>
                      <a:pt x="161" y="272"/>
                    </a:lnTo>
                    <a:lnTo>
                      <a:pt x="161" y="270"/>
                    </a:lnTo>
                    <a:lnTo>
                      <a:pt x="159" y="270"/>
                    </a:lnTo>
                    <a:lnTo>
                      <a:pt x="159" y="268"/>
                    </a:lnTo>
                    <a:lnTo>
                      <a:pt x="158" y="266"/>
                    </a:lnTo>
                    <a:lnTo>
                      <a:pt x="158" y="264"/>
                    </a:lnTo>
                    <a:lnTo>
                      <a:pt x="158" y="262"/>
                    </a:lnTo>
                    <a:lnTo>
                      <a:pt x="159" y="260"/>
                    </a:lnTo>
                    <a:lnTo>
                      <a:pt x="163" y="257"/>
                    </a:lnTo>
                    <a:lnTo>
                      <a:pt x="167" y="253"/>
                    </a:lnTo>
                    <a:lnTo>
                      <a:pt x="175" y="249"/>
                    </a:lnTo>
                    <a:lnTo>
                      <a:pt x="182" y="245"/>
                    </a:lnTo>
                    <a:lnTo>
                      <a:pt x="192" y="240"/>
                    </a:lnTo>
                    <a:lnTo>
                      <a:pt x="201" y="234"/>
                    </a:lnTo>
                    <a:lnTo>
                      <a:pt x="211" y="228"/>
                    </a:lnTo>
                    <a:lnTo>
                      <a:pt x="220" y="224"/>
                    </a:lnTo>
                    <a:lnTo>
                      <a:pt x="230" y="219"/>
                    </a:lnTo>
                    <a:lnTo>
                      <a:pt x="239" y="213"/>
                    </a:lnTo>
                    <a:lnTo>
                      <a:pt x="249" y="209"/>
                    </a:lnTo>
                    <a:lnTo>
                      <a:pt x="256" y="205"/>
                    </a:lnTo>
                    <a:lnTo>
                      <a:pt x="262" y="202"/>
                    </a:lnTo>
                    <a:lnTo>
                      <a:pt x="268" y="200"/>
                    </a:lnTo>
                    <a:lnTo>
                      <a:pt x="270" y="198"/>
                    </a:lnTo>
                    <a:lnTo>
                      <a:pt x="277" y="194"/>
                    </a:lnTo>
                    <a:lnTo>
                      <a:pt x="285" y="190"/>
                    </a:lnTo>
                    <a:lnTo>
                      <a:pt x="292" y="188"/>
                    </a:lnTo>
                    <a:lnTo>
                      <a:pt x="300" y="185"/>
                    </a:lnTo>
                    <a:lnTo>
                      <a:pt x="307" y="181"/>
                    </a:lnTo>
                    <a:lnTo>
                      <a:pt x="315" y="179"/>
                    </a:lnTo>
                    <a:lnTo>
                      <a:pt x="323" y="177"/>
                    </a:lnTo>
                    <a:lnTo>
                      <a:pt x="330" y="175"/>
                    </a:lnTo>
                    <a:lnTo>
                      <a:pt x="338" y="173"/>
                    </a:lnTo>
                    <a:lnTo>
                      <a:pt x="345" y="171"/>
                    </a:lnTo>
                    <a:lnTo>
                      <a:pt x="353" y="169"/>
                    </a:lnTo>
                    <a:lnTo>
                      <a:pt x="359" y="167"/>
                    </a:lnTo>
                    <a:lnTo>
                      <a:pt x="366" y="167"/>
                    </a:lnTo>
                    <a:lnTo>
                      <a:pt x="374" y="166"/>
                    </a:lnTo>
                    <a:lnTo>
                      <a:pt x="381" y="166"/>
                    </a:lnTo>
                    <a:lnTo>
                      <a:pt x="389" y="166"/>
                    </a:lnTo>
                    <a:lnTo>
                      <a:pt x="397" y="164"/>
                    </a:lnTo>
                    <a:lnTo>
                      <a:pt x="404" y="164"/>
                    </a:lnTo>
                    <a:lnTo>
                      <a:pt x="412" y="164"/>
                    </a:lnTo>
                    <a:lnTo>
                      <a:pt x="419" y="162"/>
                    </a:lnTo>
                    <a:lnTo>
                      <a:pt x="427" y="162"/>
                    </a:lnTo>
                    <a:lnTo>
                      <a:pt x="435" y="162"/>
                    </a:lnTo>
                    <a:lnTo>
                      <a:pt x="442" y="162"/>
                    </a:lnTo>
                    <a:lnTo>
                      <a:pt x="452" y="162"/>
                    </a:lnTo>
                    <a:lnTo>
                      <a:pt x="459" y="162"/>
                    </a:lnTo>
                    <a:lnTo>
                      <a:pt x="469" y="162"/>
                    </a:lnTo>
                    <a:lnTo>
                      <a:pt x="476" y="160"/>
                    </a:lnTo>
                    <a:lnTo>
                      <a:pt x="486" y="160"/>
                    </a:lnTo>
                    <a:lnTo>
                      <a:pt x="495" y="160"/>
                    </a:lnTo>
                    <a:lnTo>
                      <a:pt x="503" y="160"/>
                    </a:lnTo>
                    <a:lnTo>
                      <a:pt x="512" y="158"/>
                    </a:lnTo>
                    <a:lnTo>
                      <a:pt x="524" y="158"/>
                    </a:lnTo>
                    <a:lnTo>
                      <a:pt x="512" y="154"/>
                    </a:lnTo>
                    <a:lnTo>
                      <a:pt x="503" y="150"/>
                    </a:lnTo>
                    <a:lnTo>
                      <a:pt x="493" y="147"/>
                    </a:lnTo>
                    <a:lnTo>
                      <a:pt x="488" y="145"/>
                    </a:lnTo>
                    <a:lnTo>
                      <a:pt x="480" y="141"/>
                    </a:lnTo>
                    <a:lnTo>
                      <a:pt x="476" y="137"/>
                    </a:lnTo>
                    <a:lnTo>
                      <a:pt x="471" y="133"/>
                    </a:lnTo>
                    <a:lnTo>
                      <a:pt x="469" y="131"/>
                    </a:lnTo>
                    <a:lnTo>
                      <a:pt x="465" y="128"/>
                    </a:lnTo>
                    <a:lnTo>
                      <a:pt x="463" y="124"/>
                    </a:lnTo>
                    <a:lnTo>
                      <a:pt x="463" y="120"/>
                    </a:lnTo>
                    <a:lnTo>
                      <a:pt x="463" y="118"/>
                    </a:lnTo>
                    <a:lnTo>
                      <a:pt x="463" y="112"/>
                    </a:lnTo>
                    <a:lnTo>
                      <a:pt x="465" y="109"/>
                    </a:lnTo>
                    <a:lnTo>
                      <a:pt x="465" y="105"/>
                    </a:lnTo>
                    <a:lnTo>
                      <a:pt x="469" y="99"/>
                    </a:lnTo>
                    <a:lnTo>
                      <a:pt x="474" y="88"/>
                    </a:lnTo>
                    <a:lnTo>
                      <a:pt x="486" y="78"/>
                    </a:lnTo>
                    <a:lnTo>
                      <a:pt x="497" y="67"/>
                    </a:lnTo>
                    <a:lnTo>
                      <a:pt x="512" y="59"/>
                    </a:lnTo>
                    <a:lnTo>
                      <a:pt x="530" y="52"/>
                    </a:lnTo>
                    <a:lnTo>
                      <a:pt x="547" y="46"/>
                    </a:lnTo>
                    <a:lnTo>
                      <a:pt x="566" y="40"/>
                    </a:lnTo>
                    <a:lnTo>
                      <a:pt x="585" y="37"/>
                    </a:lnTo>
                    <a:lnTo>
                      <a:pt x="604" y="33"/>
                    </a:lnTo>
                    <a:lnTo>
                      <a:pt x="623" y="33"/>
                    </a:lnTo>
                    <a:lnTo>
                      <a:pt x="640" y="33"/>
                    </a:lnTo>
                    <a:lnTo>
                      <a:pt x="655" y="35"/>
                    </a:lnTo>
                    <a:lnTo>
                      <a:pt x="670" y="38"/>
                    </a:lnTo>
                    <a:lnTo>
                      <a:pt x="681" y="46"/>
                    </a:lnTo>
                    <a:lnTo>
                      <a:pt x="691" y="54"/>
                    </a:lnTo>
                    <a:lnTo>
                      <a:pt x="698" y="65"/>
                    </a:lnTo>
                    <a:lnTo>
                      <a:pt x="700" y="65"/>
                    </a:lnTo>
                    <a:lnTo>
                      <a:pt x="697" y="55"/>
                    </a:lnTo>
                    <a:lnTo>
                      <a:pt x="693" y="46"/>
                    </a:lnTo>
                    <a:lnTo>
                      <a:pt x="693" y="38"/>
                    </a:lnTo>
                    <a:lnTo>
                      <a:pt x="693" y="33"/>
                    </a:lnTo>
                    <a:lnTo>
                      <a:pt x="695" y="27"/>
                    </a:lnTo>
                    <a:lnTo>
                      <a:pt x="698" y="21"/>
                    </a:lnTo>
                    <a:lnTo>
                      <a:pt x="704" y="16"/>
                    </a:lnTo>
                    <a:lnTo>
                      <a:pt x="710" y="12"/>
                    </a:lnTo>
                    <a:lnTo>
                      <a:pt x="716" y="8"/>
                    </a:lnTo>
                    <a:lnTo>
                      <a:pt x="723" y="6"/>
                    </a:lnTo>
                    <a:lnTo>
                      <a:pt x="733" y="2"/>
                    </a:lnTo>
                    <a:lnTo>
                      <a:pt x="742" y="2"/>
                    </a:lnTo>
                    <a:lnTo>
                      <a:pt x="752" y="0"/>
                    </a:lnTo>
                    <a:lnTo>
                      <a:pt x="763" y="0"/>
                    </a:lnTo>
                    <a:lnTo>
                      <a:pt x="772" y="0"/>
                    </a:lnTo>
                    <a:lnTo>
                      <a:pt x="784" y="2"/>
                    </a:lnTo>
                    <a:lnTo>
                      <a:pt x="795" y="4"/>
                    </a:lnTo>
                    <a:lnTo>
                      <a:pt x="807" y="6"/>
                    </a:lnTo>
                    <a:lnTo>
                      <a:pt x="818" y="8"/>
                    </a:lnTo>
                    <a:lnTo>
                      <a:pt x="829" y="12"/>
                    </a:lnTo>
                    <a:lnTo>
                      <a:pt x="839" y="16"/>
                    </a:lnTo>
                    <a:lnTo>
                      <a:pt x="850" y="19"/>
                    </a:lnTo>
                    <a:lnTo>
                      <a:pt x="860" y="23"/>
                    </a:lnTo>
                    <a:lnTo>
                      <a:pt x="869" y="29"/>
                    </a:lnTo>
                    <a:lnTo>
                      <a:pt x="877" y="35"/>
                    </a:lnTo>
                    <a:lnTo>
                      <a:pt x="884" y="40"/>
                    </a:lnTo>
                    <a:lnTo>
                      <a:pt x="890" y="46"/>
                    </a:lnTo>
                    <a:lnTo>
                      <a:pt x="898" y="54"/>
                    </a:lnTo>
                    <a:lnTo>
                      <a:pt x="902" y="61"/>
                    </a:lnTo>
                    <a:lnTo>
                      <a:pt x="903" y="69"/>
                    </a:lnTo>
                    <a:lnTo>
                      <a:pt x="905" y="76"/>
                    </a:lnTo>
                    <a:lnTo>
                      <a:pt x="905" y="84"/>
                    </a:lnTo>
                    <a:lnTo>
                      <a:pt x="905" y="88"/>
                    </a:lnTo>
                    <a:lnTo>
                      <a:pt x="907" y="90"/>
                    </a:lnTo>
                    <a:lnTo>
                      <a:pt x="907" y="93"/>
                    </a:lnTo>
                    <a:lnTo>
                      <a:pt x="907" y="97"/>
                    </a:lnTo>
                    <a:lnTo>
                      <a:pt x="909" y="101"/>
                    </a:lnTo>
                    <a:lnTo>
                      <a:pt x="909" y="105"/>
                    </a:lnTo>
                    <a:lnTo>
                      <a:pt x="909" y="111"/>
                    </a:lnTo>
                    <a:lnTo>
                      <a:pt x="911" y="114"/>
                    </a:lnTo>
                    <a:lnTo>
                      <a:pt x="911" y="120"/>
                    </a:lnTo>
                    <a:lnTo>
                      <a:pt x="913" y="124"/>
                    </a:lnTo>
                    <a:lnTo>
                      <a:pt x="913" y="130"/>
                    </a:lnTo>
                    <a:lnTo>
                      <a:pt x="913" y="133"/>
                    </a:lnTo>
                    <a:lnTo>
                      <a:pt x="915" y="137"/>
                    </a:lnTo>
                    <a:lnTo>
                      <a:pt x="915" y="141"/>
                    </a:lnTo>
                    <a:lnTo>
                      <a:pt x="915" y="145"/>
                    </a:lnTo>
                    <a:lnTo>
                      <a:pt x="915" y="147"/>
                    </a:lnTo>
                    <a:lnTo>
                      <a:pt x="911" y="148"/>
                    </a:lnTo>
                    <a:lnTo>
                      <a:pt x="905" y="152"/>
                    </a:lnTo>
                    <a:lnTo>
                      <a:pt x="900" y="154"/>
                    </a:lnTo>
                    <a:lnTo>
                      <a:pt x="894" y="156"/>
                    </a:lnTo>
                    <a:lnTo>
                      <a:pt x="888" y="158"/>
                    </a:lnTo>
                    <a:lnTo>
                      <a:pt x="883" y="160"/>
                    </a:lnTo>
                    <a:lnTo>
                      <a:pt x="877" y="162"/>
                    </a:lnTo>
                    <a:lnTo>
                      <a:pt x="869" y="166"/>
                    </a:lnTo>
                    <a:lnTo>
                      <a:pt x="864" y="167"/>
                    </a:lnTo>
                    <a:lnTo>
                      <a:pt x="858" y="169"/>
                    </a:lnTo>
                    <a:lnTo>
                      <a:pt x="852" y="171"/>
                    </a:lnTo>
                    <a:lnTo>
                      <a:pt x="848" y="173"/>
                    </a:lnTo>
                    <a:lnTo>
                      <a:pt x="843" y="177"/>
                    </a:lnTo>
                    <a:lnTo>
                      <a:pt x="839" y="179"/>
                    </a:lnTo>
                    <a:lnTo>
                      <a:pt x="835" y="183"/>
                    </a:lnTo>
                    <a:lnTo>
                      <a:pt x="833" y="186"/>
                    </a:lnTo>
                    <a:lnTo>
                      <a:pt x="837" y="183"/>
                    </a:lnTo>
                    <a:lnTo>
                      <a:pt x="841" y="181"/>
                    </a:lnTo>
                    <a:lnTo>
                      <a:pt x="846" y="179"/>
                    </a:lnTo>
                    <a:lnTo>
                      <a:pt x="850" y="179"/>
                    </a:lnTo>
                    <a:lnTo>
                      <a:pt x="856" y="177"/>
                    </a:lnTo>
                    <a:lnTo>
                      <a:pt x="864" y="175"/>
                    </a:lnTo>
                    <a:lnTo>
                      <a:pt x="869" y="175"/>
                    </a:lnTo>
                    <a:lnTo>
                      <a:pt x="875" y="173"/>
                    </a:lnTo>
                    <a:lnTo>
                      <a:pt x="883" y="173"/>
                    </a:lnTo>
                    <a:lnTo>
                      <a:pt x="888" y="173"/>
                    </a:lnTo>
                    <a:lnTo>
                      <a:pt x="896" y="171"/>
                    </a:lnTo>
                    <a:lnTo>
                      <a:pt x="902" y="171"/>
                    </a:lnTo>
                    <a:lnTo>
                      <a:pt x="907" y="171"/>
                    </a:lnTo>
                    <a:lnTo>
                      <a:pt x="915" y="171"/>
                    </a:lnTo>
                    <a:lnTo>
                      <a:pt x="920" y="171"/>
                    </a:lnTo>
                    <a:lnTo>
                      <a:pt x="926" y="171"/>
                    </a:lnTo>
                    <a:lnTo>
                      <a:pt x="936" y="283"/>
                    </a:lnTo>
                    <a:lnTo>
                      <a:pt x="934" y="283"/>
                    </a:lnTo>
                    <a:lnTo>
                      <a:pt x="930" y="283"/>
                    </a:lnTo>
                    <a:lnTo>
                      <a:pt x="930" y="285"/>
                    </a:lnTo>
                    <a:lnTo>
                      <a:pt x="928" y="287"/>
                    </a:lnTo>
                    <a:lnTo>
                      <a:pt x="922" y="293"/>
                    </a:lnTo>
                    <a:lnTo>
                      <a:pt x="915" y="298"/>
                    </a:lnTo>
                    <a:lnTo>
                      <a:pt x="907" y="302"/>
                    </a:lnTo>
                    <a:lnTo>
                      <a:pt x="900" y="304"/>
                    </a:lnTo>
                    <a:lnTo>
                      <a:pt x="890" y="306"/>
                    </a:lnTo>
                    <a:lnTo>
                      <a:pt x="883" y="308"/>
                    </a:lnTo>
                    <a:lnTo>
                      <a:pt x="873" y="310"/>
                    </a:lnTo>
                    <a:lnTo>
                      <a:pt x="865" y="310"/>
                    </a:lnTo>
                    <a:lnTo>
                      <a:pt x="858" y="310"/>
                    </a:lnTo>
                    <a:lnTo>
                      <a:pt x="850" y="312"/>
                    </a:lnTo>
                    <a:lnTo>
                      <a:pt x="845" y="312"/>
                    </a:lnTo>
                    <a:lnTo>
                      <a:pt x="841" y="314"/>
                    </a:lnTo>
                    <a:lnTo>
                      <a:pt x="839" y="315"/>
                    </a:lnTo>
                    <a:lnTo>
                      <a:pt x="839" y="317"/>
                    </a:lnTo>
                    <a:lnTo>
                      <a:pt x="841" y="319"/>
                    </a:lnTo>
                    <a:lnTo>
                      <a:pt x="845" y="325"/>
                    </a:lnTo>
                    <a:lnTo>
                      <a:pt x="846" y="325"/>
                    </a:lnTo>
                    <a:lnTo>
                      <a:pt x="850" y="325"/>
                    </a:lnTo>
                    <a:lnTo>
                      <a:pt x="852" y="327"/>
                    </a:lnTo>
                    <a:lnTo>
                      <a:pt x="858" y="327"/>
                    </a:lnTo>
                    <a:lnTo>
                      <a:pt x="864" y="329"/>
                    </a:lnTo>
                    <a:lnTo>
                      <a:pt x="869" y="329"/>
                    </a:lnTo>
                    <a:lnTo>
                      <a:pt x="877" y="331"/>
                    </a:lnTo>
                    <a:lnTo>
                      <a:pt x="886" y="331"/>
                    </a:lnTo>
                    <a:lnTo>
                      <a:pt x="896" y="333"/>
                    </a:lnTo>
                    <a:lnTo>
                      <a:pt x="905" y="334"/>
                    </a:lnTo>
                    <a:lnTo>
                      <a:pt x="917" y="334"/>
                    </a:lnTo>
                    <a:lnTo>
                      <a:pt x="928" y="334"/>
                    </a:lnTo>
                    <a:lnTo>
                      <a:pt x="941" y="336"/>
                    </a:lnTo>
                    <a:lnTo>
                      <a:pt x="957" y="336"/>
                    </a:lnTo>
                    <a:lnTo>
                      <a:pt x="972" y="336"/>
                    </a:lnTo>
                    <a:lnTo>
                      <a:pt x="974" y="336"/>
                    </a:lnTo>
                    <a:lnTo>
                      <a:pt x="976" y="336"/>
                    </a:lnTo>
                    <a:lnTo>
                      <a:pt x="981" y="336"/>
                    </a:lnTo>
                    <a:lnTo>
                      <a:pt x="987" y="334"/>
                    </a:lnTo>
                    <a:lnTo>
                      <a:pt x="993" y="334"/>
                    </a:lnTo>
                    <a:lnTo>
                      <a:pt x="1000" y="334"/>
                    </a:lnTo>
                    <a:lnTo>
                      <a:pt x="1008" y="333"/>
                    </a:lnTo>
                    <a:lnTo>
                      <a:pt x="1015" y="331"/>
                    </a:lnTo>
                    <a:lnTo>
                      <a:pt x="1025" y="331"/>
                    </a:lnTo>
                    <a:lnTo>
                      <a:pt x="1032" y="329"/>
                    </a:lnTo>
                    <a:lnTo>
                      <a:pt x="1040" y="327"/>
                    </a:lnTo>
                    <a:lnTo>
                      <a:pt x="1046" y="325"/>
                    </a:lnTo>
                    <a:lnTo>
                      <a:pt x="1051" y="321"/>
                    </a:lnTo>
                    <a:lnTo>
                      <a:pt x="1055" y="319"/>
                    </a:lnTo>
                    <a:lnTo>
                      <a:pt x="1059" y="315"/>
                    </a:lnTo>
                    <a:lnTo>
                      <a:pt x="1061" y="314"/>
                    </a:lnTo>
                    <a:lnTo>
                      <a:pt x="1061" y="310"/>
                    </a:lnTo>
                    <a:lnTo>
                      <a:pt x="1057" y="308"/>
                    </a:lnTo>
                    <a:lnTo>
                      <a:pt x="1055" y="306"/>
                    </a:lnTo>
                    <a:lnTo>
                      <a:pt x="1050" y="306"/>
                    </a:lnTo>
                    <a:lnTo>
                      <a:pt x="1046" y="304"/>
                    </a:lnTo>
                    <a:lnTo>
                      <a:pt x="1040" y="302"/>
                    </a:lnTo>
                    <a:lnTo>
                      <a:pt x="1032" y="302"/>
                    </a:lnTo>
                    <a:lnTo>
                      <a:pt x="1025" y="300"/>
                    </a:lnTo>
                    <a:lnTo>
                      <a:pt x="1019" y="300"/>
                    </a:lnTo>
                    <a:lnTo>
                      <a:pt x="1012" y="300"/>
                    </a:lnTo>
                    <a:lnTo>
                      <a:pt x="1004" y="300"/>
                    </a:lnTo>
                    <a:lnTo>
                      <a:pt x="996" y="298"/>
                    </a:lnTo>
                    <a:lnTo>
                      <a:pt x="991" y="298"/>
                    </a:lnTo>
                    <a:lnTo>
                      <a:pt x="985" y="298"/>
                    </a:lnTo>
                    <a:lnTo>
                      <a:pt x="981" y="298"/>
                    </a:lnTo>
                    <a:lnTo>
                      <a:pt x="977" y="298"/>
                    </a:lnTo>
                    <a:lnTo>
                      <a:pt x="976" y="298"/>
                    </a:lnTo>
                    <a:lnTo>
                      <a:pt x="974" y="296"/>
                    </a:lnTo>
                    <a:lnTo>
                      <a:pt x="972" y="296"/>
                    </a:lnTo>
                    <a:lnTo>
                      <a:pt x="968" y="296"/>
                    </a:lnTo>
                    <a:lnTo>
                      <a:pt x="964" y="296"/>
                    </a:lnTo>
                    <a:lnTo>
                      <a:pt x="960" y="296"/>
                    </a:lnTo>
                    <a:lnTo>
                      <a:pt x="957" y="296"/>
                    </a:lnTo>
                    <a:lnTo>
                      <a:pt x="957" y="293"/>
                    </a:lnTo>
                    <a:lnTo>
                      <a:pt x="957" y="289"/>
                    </a:lnTo>
                    <a:lnTo>
                      <a:pt x="957" y="285"/>
                    </a:lnTo>
                    <a:lnTo>
                      <a:pt x="957" y="279"/>
                    </a:lnTo>
                    <a:lnTo>
                      <a:pt x="955" y="276"/>
                    </a:lnTo>
                    <a:lnTo>
                      <a:pt x="955" y="270"/>
                    </a:lnTo>
                    <a:lnTo>
                      <a:pt x="955" y="266"/>
                    </a:lnTo>
                    <a:lnTo>
                      <a:pt x="955" y="260"/>
                    </a:lnTo>
                    <a:lnTo>
                      <a:pt x="955" y="255"/>
                    </a:lnTo>
                    <a:lnTo>
                      <a:pt x="955" y="251"/>
                    </a:lnTo>
                    <a:lnTo>
                      <a:pt x="955" y="245"/>
                    </a:lnTo>
                    <a:lnTo>
                      <a:pt x="955" y="240"/>
                    </a:lnTo>
                    <a:lnTo>
                      <a:pt x="955" y="236"/>
                    </a:lnTo>
                    <a:lnTo>
                      <a:pt x="955" y="232"/>
                    </a:lnTo>
                    <a:lnTo>
                      <a:pt x="955" y="228"/>
                    </a:lnTo>
                    <a:lnTo>
                      <a:pt x="955" y="224"/>
                    </a:lnTo>
                    <a:lnTo>
                      <a:pt x="955" y="222"/>
                    </a:lnTo>
                    <a:lnTo>
                      <a:pt x="955" y="219"/>
                    </a:lnTo>
                    <a:lnTo>
                      <a:pt x="955" y="217"/>
                    </a:lnTo>
                    <a:lnTo>
                      <a:pt x="953" y="213"/>
                    </a:lnTo>
                    <a:lnTo>
                      <a:pt x="953" y="209"/>
                    </a:lnTo>
                    <a:lnTo>
                      <a:pt x="953" y="207"/>
                    </a:lnTo>
                    <a:lnTo>
                      <a:pt x="953" y="204"/>
                    </a:lnTo>
                    <a:lnTo>
                      <a:pt x="953" y="200"/>
                    </a:lnTo>
                    <a:lnTo>
                      <a:pt x="953" y="196"/>
                    </a:lnTo>
                    <a:lnTo>
                      <a:pt x="951" y="190"/>
                    </a:lnTo>
                    <a:lnTo>
                      <a:pt x="951" y="186"/>
                    </a:lnTo>
                    <a:lnTo>
                      <a:pt x="951" y="183"/>
                    </a:lnTo>
                    <a:lnTo>
                      <a:pt x="951" y="179"/>
                    </a:lnTo>
                    <a:lnTo>
                      <a:pt x="951" y="173"/>
                    </a:lnTo>
                    <a:lnTo>
                      <a:pt x="949" y="169"/>
                    </a:lnTo>
                    <a:lnTo>
                      <a:pt x="949" y="164"/>
                    </a:lnTo>
                    <a:lnTo>
                      <a:pt x="953" y="166"/>
                    </a:lnTo>
                    <a:lnTo>
                      <a:pt x="957" y="167"/>
                    </a:lnTo>
                    <a:lnTo>
                      <a:pt x="962" y="169"/>
                    </a:lnTo>
                    <a:lnTo>
                      <a:pt x="970" y="171"/>
                    </a:lnTo>
                    <a:lnTo>
                      <a:pt x="977" y="173"/>
                    </a:lnTo>
                    <a:lnTo>
                      <a:pt x="985" y="177"/>
                    </a:lnTo>
                    <a:lnTo>
                      <a:pt x="994" y="179"/>
                    </a:lnTo>
                    <a:lnTo>
                      <a:pt x="1002" y="183"/>
                    </a:lnTo>
                    <a:lnTo>
                      <a:pt x="1012" y="185"/>
                    </a:lnTo>
                    <a:lnTo>
                      <a:pt x="1019" y="186"/>
                    </a:lnTo>
                    <a:lnTo>
                      <a:pt x="1027" y="188"/>
                    </a:lnTo>
                    <a:lnTo>
                      <a:pt x="1032" y="190"/>
                    </a:lnTo>
                    <a:lnTo>
                      <a:pt x="1038" y="192"/>
                    </a:lnTo>
                    <a:lnTo>
                      <a:pt x="1044" y="192"/>
                    </a:lnTo>
                    <a:lnTo>
                      <a:pt x="1046" y="192"/>
                    </a:lnTo>
                    <a:lnTo>
                      <a:pt x="1048" y="192"/>
                    </a:lnTo>
                    <a:lnTo>
                      <a:pt x="1048" y="186"/>
                    </a:lnTo>
                    <a:lnTo>
                      <a:pt x="1046" y="183"/>
                    </a:lnTo>
                    <a:lnTo>
                      <a:pt x="1044" y="179"/>
                    </a:lnTo>
                    <a:lnTo>
                      <a:pt x="1040" y="175"/>
                    </a:lnTo>
                    <a:lnTo>
                      <a:pt x="1034" y="175"/>
                    </a:lnTo>
                    <a:lnTo>
                      <a:pt x="1027" y="173"/>
                    </a:lnTo>
                    <a:lnTo>
                      <a:pt x="1021" y="171"/>
                    </a:lnTo>
                    <a:lnTo>
                      <a:pt x="1013" y="171"/>
                    </a:lnTo>
                    <a:lnTo>
                      <a:pt x="1004" y="171"/>
                    </a:lnTo>
                    <a:lnTo>
                      <a:pt x="996" y="169"/>
                    </a:lnTo>
                    <a:lnTo>
                      <a:pt x="989" y="167"/>
                    </a:lnTo>
                    <a:lnTo>
                      <a:pt x="981" y="166"/>
                    </a:lnTo>
                    <a:lnTo>
                      <a:pt x="976" y="164"/>
                    </a:lnTo>
                    <a:lnTo>
                      <a:pt x="970" y="162"/>
                    </a:lnTo>
                    <a:lnTo>
                      <a:pt x="964" y="156"/>
                    </a:lnTo>
                    <a:lnTo>
                      <a:pt x="960" y="152"/>
                    </a:lnTo>
                    <a:lnTo>
                      <a:pt x="957" y="143"/>
                    </a:lnTo>
                    <a:lnTo>
                      <a:pt x="955" y="135"/>
                    </a:lnTo>
                    <a:lnTo>
                      <a:pt x="955" y="124"/>
                    </a:lnTo>
                    <a:lnTo>
                      <a:pt x="955" y="114"/>
                    </a:lnTo>
                    <a:lnTo>
                      <a:pt x="955" y="105"/>
                    </a:lnTo>
                    <a:lnTo>
                      <a:pt x="957" y="93"/>
                    </a:lnTo>
                    <a:lnTo>
                      <a:pt x="958" y="84"/>
                    </a:lnTo>
                    <a:lnTo>
                      <a:pt x="962" y="73"/>
                    </a:lnTo>
                    <a:lnTo>
                      <a:pt x="964" y="63"/>
                    </a:lnTo>
                    <a:lnTo>
                      <a:pt x="968" y="54"/>
                    </a:lnTo>
                    <a:lnTo>
                      <a:pt x="972" y="46"/>
                    </a:lnTo>
                    <a:lnTo>
                      <a:pt x="976" y="38"/>
                    </a:lnTo>
                    <a:lnTo>
                      <a:pt x="979" y="33"/>
                    </a:lnTo>
                    <a:lnTo>
                      <a:pt x="983" y="27"/>
                    </a:lnTo>
                    <a:lnTo>
                      <a:pt x="987" y="23"/>
                    </a:lnTo>
                    <a:lnTo>
                      <a:pt x="989" y="19"/>
                    </a:lnTo>
                    <a:lnTo>
                      <a:pt x="989" y="18"/>
                    </a:lnTo>
                    <a:lnTo>
                      <a:pt x="998" y="14"/>
                    </a:lnTo>
                    <a:lnTo>
                      <a:pt x="1008" y="12"/>
                    </a:lnTo>
                    <a:lnTo>
                      <a:pt x="1017" y="8"/>
                    </a:lnTo>
                    <a:lnTo>
                      <a:pt x="1027" y="6"/>
                    </a:lnTo>
                    <a:lnTo>
                      <a:pt x="1034" y="4"/>
                    </a:lnTo>
                    <a:lnTo>
                      <a:pt x="1044" y="4"/>
                    </a:lnTo>
                    <a:lnTo>
                      <a:pt x="1055" y="4"/>
                    </a:lnTo>
                    <a:lnTo>
                      <a:pt x="1063" y="4"/>
                    </a:lnTo>
                    <a:lnTo>
                      <a:pt x="1072" y="4"/>
                    </a:lnTo>
                    <a:lnTo>
                      <a:pt x="1082" y="4"/>
                    </a:lnTo>
                    <a:lnTo>
                      <a:pt x="1089" y="6"/>
                    </a:lnTo>
                    <a:lnTo>
                      <a:pt x="1099" y="8"/>
                    </a:lnTo>
                    <a:lnTo>
                      <a:pt x="1105" y="10"/>
                    </a:lnTo>
                    <a:lnTo>
                      <a:pt x="1112" y="12"/>
                    </a:lnTo>
                    <a:lnTo>
                      <a:pt x="1118" y="16"/>
                    </a:lnTo>
                    <a:lnTo>
                      <a:pt x="1124" y="18"/>
                    </a:lnTo>
                    <a:lnTo>
                      <a:pt x="1127" y="19"/>
                    </a:lnTo>
                    <a:lnTo>
                      <a:pt x="1129" y="23"/>
                    </a:lnTo>
                    <a:lnTo>
                      <a:pt x="1129" y="29"/>
                    </a:lnTo>
                    <a:lnTo>
                      <a:pt x="1129" y="33"/>
                    </a:lnTo>
                    <a:lnTo>
                      <a:pt x="1129" y="38"/>
                    </a:lnTo>
                    <a:lnTo>
                      <a:pt x="1127" y="42"/>
                    </a:lnTo>
                    <a:lnTo>
                      <a:pt x="1125" y="48"/>
                    </a:lnTo>
                    <a:lnTo>
                      <a:pt x="1122" y="54"/>
                    </a:lnTo>
                    <a:lnTo>
                      <a:pt x="1120" y="59"/>
                    </a:lnTo>
                    <a:lnTo>
                      <a:pt x="1116" y="63"/>
                    </a:lnTo>
                    <a:lnTo>
                      <a:pt x="1114" y="67"/>
                    </a:lnTo>
                    <a:lnTo>
                      <a:pt x="1112" y="71"/>
                    </a:lnTo>
                    <a:lnTo>
                      <a:pt x="1112" y="74"/>
                    </a:lnTo>
                    <a:lnTo>
                      <a:pt x="1112" y="76"/>
                    </a:lnTo>
                    <a:lnTo>
                      <a:pt x="1114" y="78"/>
                    </a:lnTo>
                    <a:lnTo>
                      <a:pt x="1116" y="78"/>
                    </a:lnTo>
                    <a:lnTo>
                      <a:pt x="1118" y="76"/>
                    </a:lnTo>
                    <a:lnTo>
                      <a:pt x="1120" y="74"/>
                    </a:lnTo>
                    <a:lnTo>
                      <a:pt x="1122" y="73"/>
                    </a:lnTo>
                    <a:lnTo>
                      <a:pt x="1125" y="69"/>
                    </a:lnTo>
                    <a:lnTo>
                      <a:pt x="1129" y="65"/>
                    </a:lnTo>
                    <a:lnTo>
                      <a:pt x="1133" y="61"/>
                    </a:lnTo>
                    <a:lnTo>
                      <a:pt x="1139" y="55"/>
                    </a:lnTo>
                    <a:lnTo>
                      <a:pt x="1144" y="52"/>
                    </a:lnTo>
                    <a:lnTo>
                      <a:pt x="1150" y="48"/>
                    </a:lnTo>
                    <a:lnTo>
                      <a:pt x="1154" y="44"/>
                    </a:lnTo>
                    <a:lnTo>
                      <a:pt x="1160" y="40"/>
                    </a:lnTo>
                    <a:lnTo>
                      <a:pt x="1163" y="37"/>
                    </a:lnTo>
                    <a:lnTo>
                      <a:pt x="1167" y="33"/>
                    </a:lnTo>
                    <a:lnTo>
                      <a:pt x="1171" y="31"/>
                    </a:lnTo>
                    <a:lnTo>
                      <a:pt x="1175" y="31"/>
                    </a:lnTo>
                    <a:lnTo>
                      <a:pt x="1175" y="29"/>
                    </a:lnTo>
                    <a:lnTo>
                      <a:pt x="1184" y="29"/>
                    </a:lnTo>
                    <a:lnTo>
                      <a:pt x="1194" y="31"/>
                    </a:lnTo>
                    <a:lnTo>
                      <a:pt x="1203" y="33"/>
                    </a:lnTo>
                    <a:lnTo>
                      <a:pt x="1215" y="35"/>
                    </a:lnTo>
                    <a:lnTo>
                      <a:pt x="1226" y="37"/>
                    </a:lnTo>
                    <a:lnTo>
                      <a:pt x="1237" y="40"/>
                    </a:lnTo>
                    <a:lnTo>
                      <a:pt x="1251" y="42"/>
                    </a:lnTo>
                    <a:lnTo>
                      <a:pt x="1262" y="46"/>
                    </a:lnTo>
                    <a:lnTo>
                      <a:pt x="1275" y="52"/>
                    </a:lnTo>
                    <a:lnTo>
                      <a:pt x="1287" y="55"/>
                    </a:lnTo>
                    <a:lnTo>
                      <a:pt x="1300" y="61"/>
                    </a:lnTo>
                    <a:lnTo>
                      <a:pt x="1311" y="65"/>
                    </a:lnTo>
                    <a:lnTo>
                      <a:pt x="1323" y="71"/>
                    </a:lnTo>
                    <a:lnTo>
                      <a:pt x="1334" y="76"/>
                    </a:lnTo>
                    <a:lnTo>
                      <a:pt x="1344" y="82"/>
                    </a:lnTo>
                    <a:lnTo>
                      <a:pt x="1355" y="88"/>
                    </a:lnTo>
                    <a:lnTo>
                      <a:pt x="1363" y="93"/>
                    </a:lnTo>
                    <a:lnTo>
                      <a:pt x="1372" y="99"/>
                    </a:lnTo>
                    <a:lnTo>
                      <a:pt x="1378" y="107"/>
                    </a:lnTo>
                    <a:lnTo>
                      <a:pt x="1385" y="112"/>
                    </a:lnTo>
                    <a:lnTo>
                      <a:pt x="1389" y="118"/>
                    </a:lnTo>
                    <a:lnTo>
                      <a:pt x="1393" y="124"/>
                    </a:lnTo>
                    <a:lnTo>
                      <a:pt x="1395" y="130"/>
                    </a:lnTo>
                    <a:lnTo>
                      <a:pt x="1395" y="135"/>
                    </a:lnTo>
                    <a:lnTo>
                      <a:pt x="1395" y="141"/>
                    </a:lnTo>
                    <a:lnTo>
                      <a:pt x="1391" y="145"/>
                    </a:lnTo>
                    <a:lnTo>
                      <a:pt x="1387" y="150"/>
                    </a:lnTo>
                    <a:lnTo>
                      <a:pt x="1380" y="154"/>
                    </a:lnTo>
                    <a:lnTo>
                      <a:pt x="1372" y="158"/>
                    </a:lnTo>
                    <a:lnTo>
                      <a:pt x="1361" y="162"/>
                    </a:lnTo>
                    <a:lnTo>
                      <a:pt x="1348" y="166"/>
                    </a:lnTo>
                    <a:lnTo>
                      <a:pt x="1332" y="169"/>
                    </a:lnTo>
                    <a:lnTo>
                      <a:pt x="1340" y="169"/>
                    </a:lnTo>
                    <a:lnTo>
                      <a:pt x="1349" y="169"/>
                    </a:lnTo>
                    <a:lnTo>
                      <a:pt x="1359" y="171"/>
                    </a:lnTo>
                    <a:lnTo>
                      <a:pt x="1366" y="171"/>
                    </a:lnTo>
                    <a:lnTo>
                      <a:pt x="1376" y="173"/>
                    </a:lnTo>
                    <a:lnTo>
                      <a:pt x="1385" y="175"/>
                    </a:lnTo>
                    <a:lnTo>
                      <a:pt x="1395" y="177"/>
                    </a:lnTo>
                    <a:lnTo>
                      <a:pt x="1404" y="179"/>
                    </a:lnTo>
                    <a:lnTo>
                      <a:pt x="1414" y="181"/>
                    </a:lnTo>
                    <a:lnTo>
                      <a:pt x="1423" y="185"/>
                    </a:lnTo>
                    <a:lnTo>
                      <a:pt x="1433" y="186"/>
                    </a:lnTo>
                    <a:lnTo>
                      <a:pt x="1442" y="190"/>
                    </a:lnTo>
                    <a:lnTo>
                      <a:pt x="1454" y="192"/>
                    </a:lnTo>
                    <a:lnTo>
                      <a:pt x="1463" y="196"/>
                    </a:lnTo>
                    <a:lnTo>
                      <a:pt x="1473" y="198"/>
                    </a:lnTo>
                    <a:lnTo>
                      <a:pt x="1482" y="202"/>
                    </a:lnTo>
                    <a:lnTo>
                      <a:pt x="1492" y="205"/>
                    </a:lnTo>
                    <a:lnTo>
                      <a:pt x="1501" y="207"/>
                    </a:lnTo>
                    <a:lnTo>
                      <a:pt x="1511" y="211"/>
                    </a:lnTo>
                    <a:lnTo>
                      <a:pt x="1520" y="215"/>
                    </a:lnTo>
                    <a:lnTo>
                      <a:pt x="1530" y="217"/>
                    </a:lnTo>
                    <a:lnTo>
                      <a:pt x="1537" y="221"/>
                    </a:lnTo>
                    <a:lnTo>
                      <a:pt x="1547" y="222"/>
                    </a:lnTo>
                    <a:lnTo>
                      <a:pt x="1556" y="226"/>
                    </a:lnTo>
                    <a:lnTo>
                      <a:pt x="1564" y="228"/>
                    </a:lnTo>
                    <a:lnTo>
                      <a:pt x="1571" y="232"/>
                    </a:lnTo>
                    <a:lnTo>
                      <a:pt x="1579" y="234"/>
                    </a:lnTo>
                    <a:lnTo>
                      <a:pt x="1589" y="236"/>
                    </a:lnTo>
                    <a:lnTo>
                      <a:pt x="1596" y="238"/>
                    </a:lnTo>
                    <a:lnTo>
                      <a:pt x="1602" y="240"/>
                    </a:lnTo>
                    <a:lnTo>
                      <a:pt x="1609" y="241"/>
                    </a:lnTo>
                    <a:lnTo>
                      <a:pt x="1615" y="241"/>
                    </a:lnTo>
                    <a:lnTo>
                      <a:pt x="1621" y="243"/>
                    </a:lnTo>
                    <a:lnTo>
                      <a:pt x="1626" y="245"/>
                    </a:lnTo>
                    <a:lnTo>
                      <a:pt x="1632" y="249"/>
                    </a:lnTo>
                    <a:lnTo>
                      <a:pt x="1638" y="251"/>
                    </a:lnTo>
                    <a:lnTo>
                      <a:pt x="1645" y="255"/>
                    </a:lnTo>
                    <a:lnTo>
                      <a:pt x="1651" y="259"/>
                    </a:lnTo>
                    <a:lnTo>
                      <a:pt x="1655" y="264"/>
                    </a:lnTo>
                    <a:lnTo>
                      <a:pt x="1661" y="268"/>
                    </a:lnTo>
                    <a:lnTo>
                      <a:pt x="1664" y="274"/>
                    </a:lnTo>
                    <a:lnTo>
                      <a:pt x="1668" y="279"/>
                    </a:lnTo>
                    <a:lnTo>
                      <a:pt x="1672" y="285"/>
                    </a:lnTo>
                    <a:lnTo>
                      <a:pt x="1672" y="289"/>
                    </a:lnTo>
                    <a:lnTo>
                      <a:pt x="1674" y="295"/>
                    </a:lnTo>
                    <a:lnTo>
                      <a:pt x="1672" y="298"/>
                    </a:lnTo>
                    <a:lnTo>
                      <a:pt x="1670" y="304"/>
                    </a:lnTo>
                    <a:lnTo>
                      <a:pt x="1666" y="308"/>
                    </a:lnTo>
                    <a:lnTo>
                      <a:pt x="1663" y="310"/>
                    </a:lnTo>
                    <a:lnTo>
                      <a:pt x="1657" y="312"/>
                    </a:lnTo>
                    <a:lnTo>
                      <a:pt x="1653" y="315"/>
                    </a:lnTo>
                    <a:lnTo>
                      <a:pt x="1647" y="317"/>
                    </a:lnTo>
                    <a:lnTo>
                      <a:pt x="1642" y="319"/>
                    </a:lnTo>
                    <a:lnTo>
                      <a:pt x="1636" y="321"/>
                    </a:lnTo>
                    <a:lnTo>
                      <a:pt x="1630" y="323"/>
                    </a:lnTo>
                    <a:lnTo>
                      <a:pt x="1625" y="325"/>
                    </a:lnTo>
                    <a:lnTo>
                      <a:pt x="1617" y="325"/>
                    </a:lnTo>
                    <a:lnTo>
                      <a:pt x="1611" y="327"/>
                    </a:lnTo>
                    <a:lnTo>
                      <a:pt x="1606" y="329"/>
                    </a:lnTo>
                    <a:lnTo>
                      <a:pt x="1598" y="329"/>
                    </a:lnTo>
                    <a:lnTo>
                      <a:pt x="1590" y="331"/>
                    </a:lnTo>
                    <a:lnTo>
                      <a:pt x="1585" y="331"/>
                    </a:lnTo>
                    <a:lnTo>
                      <a:pt x="1577" y="331"/>
                    </a:lnTo>
                    <a:lnTo>
                      <a:pt x="1571" y="331"/>
                    </a:lnTo>
                    <a:lnTo>
                      <a:pt x="1549" y="331"/>
                    </a:lnTo>
                    <a:lnTo>
                      <a:pt x="1530" y="333"/>
                    </a:lnTo>
                    <a:lnTo>
                      <a:pt x="1516" y="333"/>
                    </a:lnTo>
                    <a:lnTo>
                      <a:pt x="1509" y="334"/>
                    </a:lnTo>
                    <a:lnTo>
                      <a:pt x="1503" y="336"/>
                    </a:lnTo>
                    <a:lnTo>
                      <a:pt x="1503" y="338"/>
                    </a:lnTo>
                    <a:lnTo>
                      <a:pt x="1505" y="340"/>
                    </a:lnTo>
                    <a:lnTo>
                      <a:pt x="1511" y="342"/>
                    </a:lnTo>
                    <a:lnTo>
                      <a:pt x="1518" y="344"/>
                    </a:lnTo>
                    <a:lnTo>
                      <a:pt x="1528" y="346"/>
                    </a:lnTo>
                    <a:lnTo>
                      <a:pt x="1539" y="346"/>
                    </a:lnTo>
                    <a:lnTo>
                      <a:pt x="1551" y="346"/>
                    </a:lnTo>
                    <a:lnTo>
                      <a:pt x="1564" y="346"/>
                    </a:lnTo>
                    <a:lnTo>
                      <a:pt x="1577" y="346"/>
                    </a:lnTo>
                    <a:lnTo>
                      <a:pt x="1589" y="344"/>
                    </a:lnTo>
                    <a:lnTo>
                      <a:pt x="1600" y="340"/>
                    </a:lnTo>
                    <a:lnTo>
                      <a:pt x="1608" y="338"/>
                    </a:lnTo>
                    <a:lnTo>
                      <a:pt x="1615" y="336"/>
                    </a:lnTo>
                    <a:lnTo>
                      <a:pt x="1625" y="334"/>
                    </a:lnTo>
                    <a:lnTo>
                      <a:pt x="1632" y="333"/>
                    </a:lnTo>
                    <a:lnTo>
                      <a:pt x="1640" y="331"/>
                    </a:lnTo>
                    <a:lnTo>
                      <a:pt x="1649" y="329"/>
                    </a:lnTo>
                    <a:lnTo>
                      <a:pt x="1659" y="329"/>
                    </a:lnTo>
                    <a:lnTo>
                      <a:pt x="1668" y="327"/>
                    </a:lnTo>
                    <a:lnTo>
                      <a:pt x="1676" y="327"/>
                    </a:lnTo>
                    <a:lnTo>
                      <a:pt x="1685" y="327"/>
                    </a:lnTo>
                    <a:lnTo>
                      <a:pt x="1695" y="327"/>
                    </a:lnTo>
                    <a:lnTo>
                      <a:pt x="1702" y="327"/>
                    </a:lnTo>
                    <a:lnTo>
                      <a:pt x="1712" y="329"/>
                    </a:lnTo>
                    <a:lnTo>
                      <a:pt x="1719" y="331"/>
                    </a:lnTo>
                    <a:lnTo>
                      <a:pt x="1727" y="334"/>
                    </a:lnTo>
                    <a:lnTo>
                      <a:pt x="1735" y="336"/>
                    </a:lnTo>
                    <a:lnTo>
                      <a:pt x="1740" y="340"/>
                    </a:lnTo>
                    <a:lnTo>
                      <a:pt x="1746" y="344"/>
                    </a:lnTo>
                    <a:lnTo>
                      <a:pt x="1752" y="348"/>
                    </a:lnTo>
                    <a:lnTo>
                      <a:pt x="1756" y="352"/>
                    </a:lnTo>
                    <a:lnTo>
                      <a:pt x="1761" y="355"/>
                    </a:lnTo>
                    <a:lnTo>
                      <a:pt x="1765" y="361"/>
                    </a:lnTo>
                    <a:lnTo>
                      <a:pt x="1769" y="365"/>
                    </a:lnTo>
                    <a:lnTo>
                      <a:pt x="1773" y="371"/>
                    </a:lnTo>
                    <a:lnTo>
                      <a:pt x="1776" y="374"/>
                    </a:lnTo>
                    <a:lnTo>
                      <a:pt x="1778" y="380"/>
                    </a:lnTo>
                    <a:lnTo>
                      <a:pt x="1782" y="386"/>
                    </a:lnTo>
                    <a:lnTo>
                      <a:pt x="1784" y="391"/>
                    </a:lnTo>
                    <a:lnTo>
                      <a:pt x="1786" y="397"/>
                    </a:lnTo>
                    <a:lnTo>
                      <a:pt x="1790" y="401"/>
                    </a:lnTo>
                    <a:lnTo>
                      <a:pt x="1792" y="407"/>
                    </a:lnTo>
                    <a:lnTo>
                      <a:pt x="1793" y="412"/>
                    </a:lnTo>
                    <a:lnTo>
                      <a:pt x="1795" y="418"/>
                    </a:lnTo>
                    <a:lnTo>
                      <a:pt x="1795" y="424"/>
                    </a:lnTo>
                    <a:lnTo>
                      <a:pt x="1797" y="429"/>
                    </a:lnTo>
                    <a:lnTo>
                      <a:pt x="1799" y="435"/>
                    </a:lnTo>
                    <a:lnTo>
                      <a:pt x="1801" y="441"/>
                    </a:lnTo>
                    <a:lnTo>
                      <a:pt x="1801" y="446"/>
                    </a:lnTo>
                    <a:lnTo>
                      <a:pt x="1803" y="452"/>
                    </a:lnTo>
                    <a:lnTo>
                      <a:pt x="1803" y="458"/>
                    </a:lnTo>
                    <a:lnTo>
                      <a:pt x="1805" y="463"/>
                    </a:lnTo>
                    <a:lnTo>
                      <a:pt x="1805" y="469"/>
                    </a:lnTo>
                    <a:lnTo>
                      <a:pt x="1807" y="475"/>
                    </a:lnTo>
                    <a:lnTo>
                      <a:pt x="1807" y="479"/>
                    </a:lnTo>
                    <a:lnTo>
                      <a:pt x="1809" y="484"/>
                    </a:lnTo>
                    <a:lnTo>
                      <a:pt x="1809" y="490"/>
                    </a:lnTo>
                    <a:lnTo>
                      <a:pt x="1811" y="494"/>
                    </a:lnTo>
                    <a:lnTo>
                      <a:pt x="1812" y="498"/>
                    </a:lnTo>
                    <a:lnTo>
                      <a:pt x="1814" y="505"/>
                    </a:lnTo>
                    <a:lnTo>
                      <a:pt x="1816" y="513"/>
                    </a:lnTo>
                    <a:lnTo>
                      <a:pt x="1818" y="520"/>
                    </a:lnTo>
                    <a:lnTo>
                      <a:pt x="1820" y="530"/>
                    </a:lnTo>
                    <a:lnTo>
                      <a:pt x="1824" y="541"/>
                    </a:lnTo>
                    <a:lnTo>
                      <a:pt x="1826" y="551"/>
                    </a:lnTo>
                    <a:lnTo>
                      <a:pt x="1828" y="562"/>
                    </a:lnTo>
                    <a:lnTo>
                      <a:pt x="1830" y="574"/>
                    </a:lnTo>
                    <a:lnTo>
                      <a:pt x="1830" y="585"/>
                    </a:lnTo>
                    <a:lnTo>
                      <a:pt x="1830" y="594"/>
                    </a:lnTo>
                    <a:lnTo>
                      <a:pt x="1828" y="604"/>
                    </a:lnTo>
                    <a:lnTo>
                      <a:pt x="1824" y="613"/>
                    </a:lnTo>
                    <a:lnTo>
                      <a:pt x="1820" y="619"/>
                    </a:lnTo>
                    <a:lnTo>
                      <a:pt x="1812" y="625"/>
                    </a:lnTo>
                    <a:lnTo>
                      <a:pt x="1805" y="630"/>
                    </a:lnTo>
                    <a:lnTo>
                      <a:pt x="1793" y="632"/>
                    </a:lnTo>
                    <a:lnTo>
                      <a:pt x="1778" y="632"/>
                    </a:lnTo>
                    <a:lnTo>
                      <a:pt x="1765" y="632"/>
                    </a:lnTo>
                    <a:lnTo>
                      <a:pt x="1750" y="634"/>
                    </a:lnTo>
                    <a:lnTo>
                      <a:pt x="1737" y="634"/>
                    </a:lnTo>
                    <a:lnTo>
                      <a:pt x="1723" y="634"/>
                    </a:lnTo>
                    <a:lnTo>
                      <a:pt x="1710" y="632"/>
                    </a:lnTo>
                    <a:lnTo>
                      <a:pt x="1697" y="632"/>
                    </a:lnTo>
                    <a:lnTo>
                      <a:pt x="1685" y="632"/>
                    </a:lnTo>
                    <a:lnTo>
                      <a:pt x="1674" y="630"/>
                    </a:lnTo>
                    <a:lnTo>
                      <a:pt x="1663" y="629"/>
                    </a:lnTo>
                    <a:lnTo>
                      <a:pt x="1653" y="629"/>
                    </a:lnTo>
                    <a:lnTo>
                      <a:pt x="1644" y="627"/>
                    </a:lnTo>
                    <a:lnTo>
                      <a:pt x="1636" y="623"/>
                    </a:lnTo>
                    <a:lnTo>
                      <a:pt x="1628" y="621"/>
                    </a:lnTo>
                    <a:lnTo>
                      <a:pt x="1621" y="617"/>
                    </a:lnTo>
                    <a:lnTo>
                      <a:pt x="1615" y="615"/>
                    </a:lnTo>
                    <a:lnTo>
                      <a:pt x="1613" y="613"/>
                    </a:lnTo>
                    <a:lnTo>
                      <a:pt x="1609" y="612"/>
                    </a:lnTo>
                    <a:lnTo>
                      <a:pt x="1606" y="610"/>
                    </a:lnTo>
                    <a:lnTo>
                      <a:pt x="1600" y="608"/>
                    </a:lnTo>
                    <a:lnTo>
                      <a:pt x="1596" y="606"/>
                    </a:lnTo>
                    <a:lnTo>
                      <a:pt x="1590" y="604"/>
                    </a:lnTo>
                    <a:lnTo>
                      <a:pt x="1587" y="602"/>
                    </a:lnTo>
                    <a:lnTo>
                      <a:pt x="1581" y="602"/>
                    </a:lnTo>
                    <a:lnTo>
                      <a:pt x="1577" y="600"/>
                    </a:lnTo>
                    <a:lnTo>
                      <a:pt x="1571" y="600"/>
                    </a:lnTo>
                    <a:lnTo>
                      <a:pt x="1566" y="600"/>
                    </a:lnTo>
                    <a:lnTo>
                      <a:pt x="1562" y="600"/>
                    </a:lnTo>
                    <a:lnTo>
                      <a:pt x="1556" y="600"/>
                    </a:lnTo>
                    <a:lnTo>
                      <a:pt x="1552" y="602"/>
                    </a:lnTo>
                    <a:lnTo>
                      <a:pt x="1549" y="604"/>
                    </a:lnTo>
                    <a:lnTo>
                      <a:pt x="1543" y="606"/>
                    </a:lnTo>
                    <a:lnTo>
                      <a:pt x="1539" y="608"/>
                    </a:lnTo>
                    <a:lnTo>
                      <a:pt x="1535" y="610"/>
                    </a:lnTo>
                    <a:lnTo>
                      <a:pt x="1532" y="612"/>
                    </a:lnTo>
                    <a:lnTo>
                      <a:pt x="1528" y="615"/>
                    </a:lnTo>
                    <a:lnTo>
                      <a:pt x="1526" y="619"/>
                    </a:lnTo>
                    <a:lnTo>
                      <a:pt x="1522" y="623"/>
                    </a:lnTo>
                    <a:lnTo>
                      <a:pt x="1518" y="629"/>
                    </a:lnTo>
                    <a:lnTo>
                      <a:pt x="1516" y="632"/>
                    </a:lnTo>
                    <a:lnTo>
                      <a:pt x="1515" y="636"/>
                    </a:lnTo>
                    <a:lnTo>
                      <a:pt x="1513" y="642"/>
                    </a:lnTo>
                    <a:lnTo>
                      <a:pt x="1511" y="646"/>
                    </a:lnTo>
                    <a:lnTo>
                      <a:pt x="1509" y="649"/>
                    </a:lnTo>
                    <a:lnTo>
                      <a:pt x="1507" y="655"/>
                    </a:lnTo>
                    <a:lnTo>
                      <a:pt x="1507" y="659"/>
                    </a:lnTo>
                    <a:lnTo>
                      <a:pt x="1507" y="663"/>
                    </a:lnTo>
                    <a:lnTo>
                      <a:pt x="1507" y="665"/>
                    </a:lnTo>
                    <a:lnTo>
                      <a:pt x="1515" y="665"/>
                    </a:lnTo>
                    <a:lnTo>
                      <a:pt x="1524" y="663"/>
                    </a:lnTo>
                    <a:lnTo>
                      <a:pt x="1530" y="659"/>
                    </a:lnTo>
                    <a:lnTo>
                      <a:pt x="1537" y="655"/>
                    </a:lnTo>
                    <a:lnTo>
                      <a:pt x="1543" y="651"/>
                    </a:lnTo>
                    <a:lnTo>
                      <a:pt x="1551" y="646"/>
                    </a:lnTo>
                    <a:lnTo>
                      <a:pt x="1556" y="642"/>
                    </a:lnTo>
                    <a:lnTo>
                      <a:pt x="1564" y="638"/>
                    </a:lnTo>
                    <a:lnTo>
                      <a:pt x="1571" y="638"/>
                    </a:lnTo>
                    <a:lnTo>
                      <a:pt x="1579" y="638"/>
                    </a:lnTo>
                    <a:lnTo>
                      <a:pt x="1585" y="638"/>
                    </a:lnTo>
                    <a:lnTo>
                      <a:pt x="1590" y="638"/>
                    </a:lnTo>
                    <a:lnTo>
                      <a:pt x="1594" y="638"/>
                    </a:lnTo>
                    <a:lnTo>
                      <a:pt x="1598" y="638"/>
                    </a:lnTo>
                    <a:lnTo>
                      <a:pt x="1602" y="638"/>
                    </a:lnTo>
                    <a:lnTo>
                      <a:pt x="1606" y="638"/>
                    </a:lnTo>
                    <a:lnTo>
                      <a:pt x="1609" y="638"/>
                    </a:lnTo>
                    <a:lnTo>
                      <a:pt x="1611" y="638"/>
                    </a:lnTo>
                    <a:lnTo>
                      <a:pt x="1617" y="638"/>
                    </a:lnTo>
                    <a:lnTo>
                      <a:pt x="1621" y="638"/>
                    </a:lnTo>
                    <a:lnTo>
                      <a:pt x="1626" y="638"/>
                    </a:lnTo>
                    <a:lnTo>
                      <a:pt x="1634" y="638"/>
                    </a:lnTo>
                    <a:lnTo>
                      <a:pt x="1642" y="638"/>
                    </a:lnTo>
                    <a:lnTo>
                      <a:pt x="1653" y="638"/>
                    </a:lnTo>
                    <a:lnTo>
                      <a:pt x="1661" y="642"/>
                    </a:lnTo>
                    <a:lnTo>
                      <a:pt x="1668" y="646"/>
                    </a:lnTo>
                    <a:lnTo>
                      <a:pt x="1678" y="648"/>
                    </a:lnTo>
                    <a:lnTo>
                      <a:pt x="1687" y="649"/>
                    </a:lnTo>
                    <a:lnTo>
                      <a:pt x="1699" y="649"/>
                    </a:lnTo>
                    <a:lnTo>
                      <a:pt x="1710" y="649"/>
                    </a:lnTo>
                    <a:lnTo>
                      <a:pt x="1719" y="649"/>
                    </a:lnTo>
                    <a:lnTo>
                      <a:pt x="1731" y="649"/>
                    </a:lnTo>
                    <a:lnTo>
                      <a:pt x="1742" y="649"/>
                    </a:lnTo>
                    <a:lnTo>
                      <a:pt x="1754" y="649"/>
                    </a:lnTo>
                    <a:lnTo>
                      <a:pt x="1763" y="648"/>
                    </a:lnTo>
                    <a:lnTo>
                      <a:pt x="1773" y="648"/>
                    </a:lnTo>
                    <a:lnTo>
                      <a:pt x="1782" y="649"/>
                    </a:lnTo>
                    <a:lnTo>
                      <a:pt x="1792" y="649"/>
                    </a:lnTo>
                    <a:lnTo>
                      <a:pt x="1799" y="651"/>
                    </a:lnTo>
                    <a:lnTo>
                      <a:pt x="1805" y="653"/>
                    </a:lnTo>
                    <a:lnTo>
                      <a:pt x="1812" y="657"/>
                    </a:lnTo>
                    <a:lnTo>
                      <a:pt x="1820" y="663"/>
                    </a:lnTo>
                    <a:lnTo>
                      <a:pt x="1824" y="668"/>
                    </a:lnTo>
                    <a:lnTo>
                      <a:pt x="1828" y="676"/>
                    </a:lnTo>
                    <a:lnTo>
                      <a:pt x="1831" y="682"/>
                    </a:lnTo>
                    <a:lnTo>
                      <a:pt x="1833" y="689"/>
                    </a:lnTo>
                    <a:lnTo>
                      <a:pt x="1833" y="697"/>
                    </a:lnTo>
                    <a:lnTo>
                      <a:pt x="1833" y="704"/>
                    </a:lnTo>
                    <a:lnTo>
                      <a:pt x="1833" y="712"/>
                    </a:lnTo>
                    <a:lnTo>
                      <a:pt x="1831" y="720"/>
                    </a:lnTo>
                    <a:lnTo>
                      <a:pt x="1830" y="727"/>
                    </a:lnTo>
                    <a:lnTo>
                      <a:pt x="1826" y="735"/>
                    </a:lnTo>
                    <a:lnTo>
                      <a:pt x="1824" y="742"/>
                    </a:lnTo>
                    <a:lnTo>
                      <a:pt x="1820" y="748"/>
                    </a:lnTo>
                    <a:lnTo>
                      <a:pt x="1816" y="754"/>
                    </a:lnTo>
                    <a:lnTo>
                      <a:pt x="1812" y="760"/>
                    </a:lnTo>
                    <a:lnTo>
                      <a:pt x="1807" y="763"/>
                    </a:lnTo>
                    <a:lnTo>
                      <a:pt x="1803" y="767"/>
                    </a:lnTo>
                    <a:lnTo>
                      <a:pt x="1799" y="771"/>
                    </a:lnTo>
                    <a:lnTo>
                      <a:pt x="1793" y="773"/>
                    </a:lnTo>
                    <a:lnTo>
                      <a:pt x="1790" y="775"/>
                    </a:lnTo>
                    <a:lnTo>
                      <a:pt x="1786" y="777"/>
                    </a:lnTo>
                    <a:lnTo>
                      <a:pt x="1780" y="777"/>
                    </a:lnTo>
                    <a:lnTo>
                      <a:pt x="1776" y="777"/>
                    </a:lnTo>
                    <a:lnTo>
                      <a:pt x="1773" y="777"/>
                    </a:lnTo>
                    <a:lnTo>
                      <a:pt x="1767" y="777"/>
                    </a:lnTo>
                    <a:lnTo>
                      <a:pt x="1763" y="775"/>
                    </a:lnTo>
                    <a:lnTo>
                      <a:pt x="1759" y="775"/>
                    </a:lnTo>
                    <a:lnTo>
                      <a:pt x="1756" y="773"/>
                    </a:lnTo>
                    <a:lnTo>
                      <a:pt x="1750" y="771"/>
                    </a:lnTo>
                    <a:lnTo>
                      <a:pt x="1746" y="769"/>
                    </a:lnTo>
                    <a:lnTo>
                      <a:pt x="1740" y="767"/>
                    </a:lnTo>
                    <a:lnTo>
                      <a:pt x="1737" y="761"/>
                    </a:lnTo>
                    <a:lnTo>
                      <a:pt x="1733" y="756"/>
                    </a:lnTo>
                    <a:lnTo>
                      <a:pt x="1727" y="750"/>
                    </a:lnTo>
                    <a:lnTo>
                      <a:pt x="1723" y="744"/>
                    </a:lnTo>
                    <a:lnTo>
                      <a:pt x="1719" y="741"/>
                    </a:lnTo>
                    <a:lnTo>
                      <a:pt x="1716" y="737"/>
                    </a:lnTo>
                    <a:lnTo>
                      <a:pt x="1714" y="733"/>
                    </a:lnTo>
                    <a:lnTo>
                      <a:pt x="1712" y="733"/>
                    </a:lnTo>
                    <a:lnTo>
                      <a:pt x="1708" y="735"/>
                    </a:lnTo>
                    <a:lnTo>
                      <a:pt x="1706" y="737"/>
                    </a:lnTo>
                    <a:lnTo>
                      <a:pt x="1706" y="741"/>
                    </a:lnTo>
                    <a:lnTo>
                      <a:pt x="1704" y="744"/>
                    </a:lnTo>
                    <a:lnTo>
                      <a:pt x="1704" y="748"/>
                    </a:lnTo>
                    <a:lnTo>
                      <a:pt x="1706" y="752"/>
                    </a:lnTo>
                    <a:lnTo>
                      <a:pt x="1706" y="756"/>
                    </a:lnTo>
                    <a:lnTo>
                      <a:pt x="1708" y="761"/>
                    </a:lnTo>
                    <a:lnTo>
                      <a:pt x="1710" y="765"/>
                    </a:lnTo>
                    <a:lnTo>
                      <a:pt x="1712" y="769"/>
                    </a:lnTo>
                    <a:lnTo>
                      <a:pt x="1714" y="773"/>
                    </a:lnTo>
                    <a:lnTo>
                      <a:pt x="1716" y="777"/>
                    </a:lnTo>
                    <a:lnTo>
                      <a:pt x="1718" y="780"/>
                    </a:lnTo>
                    <a:lnTo>
                      <a:pt x="1719" y="784"/>
                    </a:lnTo>
                    <a:lnTo>
                      <a:pt x="1721" y="786"/>
                    </a:lnTo>
                    <a:lnTo>
                      <a:pt x="1723" y="788"/>
                    </a:lnTo>
                    <a:lnTo>
                      <a:pt x="1725" y="794"/>
                    </a:lnTo>
                    <a:lnTo>
                      <a:pt x="1727" y="797"/>
                    </a:lnTo>
                    <a:lnTo>
                      <a:pt x="1729" y="799"/>
                    </a:lnTo>
                    <a:lnTo>
                      <a:pt x="1731" y="803"/>
                    </a:lnTo>
                    <a:lnTo>
                      <a:pt x="1733" y="805"/>
                    </a:lnTo>
                    <a:lnTo>
                      <a:pt x="1735" y="807"/>
                    </a:lnTo>
                    <a:lnTo>
                      <a:pt x="1735" y="809"/>
                    </a:lnTo>
                    <a:lnTo>
                      <a:pt x="1735" y="811"/>
                    </a:lnTo>
                    <a:lnTo>
                      <a:pt x="1735" y="813"/>
                    </a:lnTo>
                    <a:lnTo>
                      <a:pt x="1735" y="815"/>
                    </a:lnTo>
                    <a:lnTo>
                      <a:pt x="1735" y="816"/>
                    </a:lnTo>
                    <a:lnTo>
                      <a:pt x="1735" y="818"/>
                    </a:lnTo>
                    <a:lnTo>
                      <a:pt x="1733" y="820"/>
                    </a:lnTo>
                    <a:lnTo>
                      <a:pt x="1731" y="824"/>
                    </a:lnTo>
                    <a:lnTo>
                      <a:pt x="1729" y="828"/>
                    </a:lnTo>
                    <a:lnTo>
                      <a:pt x="1727" y="832"/>
                    </a:lnTo>
                    <a:lnTo>
                      <a:pt x="1729" y="830"/>
                    </a:lnTo>
                    <a:lnTo>
                      <a:pt x="1731" y="828"/>
                    </a:lnTo>
                    <a:lnTo>
                      <a:pt x="1735" y="826"/>
                    </a:lnTo>
                    <a:lnTo>
                      <a:pt x="1738" y="824"/>
                    </a:lnTo>
                    <a:lnTo>
                      <a:pt x="1744" y="820"/>
                    </a:lnTo>
                    <a:lnTo>
                      <a:pt x="1750" y="816"/>
                    </a:lnTo>
                    <a:lnTo>
                      <a:pt x="1756" y="813"/>
                    </a:lnTo>
                    <a:lnTo>
                      <a:pt x="1763" y="811"/>
                    </a:lnTo>
                    <a:lnTo>
                      <a:pt x="1769" y="807"/>
                    </a:lnTo>
                    <a:lnTo>
                      <a:pt x="1776" y="803"/>
                    </a:lnTo>
                    <a:lnTo>
                      <a:pt x="1782" y="799"/>
                    </a:lnTo>
                    <a:lnTo>
                      <a:pt x="1790" y="797"/>
                    </a:lnTo>
                    <a:lnTo>
                      <a:pt x="1795" y="796"/>
                    </a:lnTo>
                    <a:lnTo>
                      <a:pt x="1801" y="794"/>
                    </a:lnTo>
                    <a:lnTo>
                      <a:pt x="1807" y="792"/>
                    </a:lnTo>
                    <a:lnTo>
                      <a:pt x="1811" y="792"/>
                    </a:lnTo>
                    <a:lnTo>
                      <a:pt x="1820" y="792"/>
                    </a:lnTo>
                    <a:lnTo>
                      <a:pt x="1828" y="794"/>
                    </a:lnTo>
                    <a:lnTo>
                      <a:pt x="1833" y="797"/>
                    </a:lnTo>
                    <a:lnTo>
                      <a:pt x="1835" y="801"/>
                    </a:lnTo>
                    <a:lnTo>
                      <a:pt x="1837" y="805"/>
                    </a:lnTo>
                    <a:lnTo>
                      <a:pt x="1837" y="811"/>
                    </a:lnTo>
                    <a:lnTo>
                      <a:pt x="1837" y="818"/>
                    </a:lnTo>
                    <a:lnTo>
                      <a:pt x="1835" y="824"/>
                    </a:lnTo>
                    <a:lnTo>
                      <a:pt x="1831" y="830"/>
                    </a:lnTo>
                    <a:lnTo>
                      <a:pt x="1828" y="837"/>
                    </a:lnTo>
                    <a:lnTo>
                      <a:pt x="1824" y="843"/>
                    </a:lnTo>
                    <a:lnTo>
                      <a:pt x="1820" y="851"/>
                    </a:lnTo>
                    <a:lnTo>
                      <a:pt x="1816" y="856"/>
                    </a:lnTo>
                    <a:lnTo>
                      <a:pt x="1812" y="862"/>
                    </a:lnTo>
                    <a:lnTo>
                      <a:pt x="1809" y="866"/>
                    </a:lnTo>
                    <a:lnTo>
                      <a:pt x="1805" y="871"/>
                    </a:lnTo>
                    <a:lnTo>
                      <a:pt x="1801" y="877"/>
                    </a:lnTo>
                    <a:lnTo>
                      <a:pt x="1793" y="883"/>
                    </a:lnTo>
                    <a:lnTo>
                      <a:pt x="1784" y="890"/>
                    </a:lnTo>
                    <a:lnTo>
                      <a:pt x="1771" y="896"/>
                    </a:lnTo>
                    <a:lnTo>
                      <a:pt x="1757" y="904"/>
                    </a:lnTo>
                    <a:lnTo>
                      <a:pt x="1744" y="911"/>
                    </a:lnTo>
                    <a:lnTo>
                      <a:pt x="1729" y="917"/>
                    </a:lnTo>
                    <a:lnTo>
                      <a:pt x="1712" y="923"/>
                    </a:lnTo>
                    <a:lnTo>
                      <a:pt x="1697" y="928"/>
                    </a:lnTo>
                    <a:lnTo>
                      <a:pt x="1682" y="932"/>
                    </a:lnTo>
                    <a:lnTo>
                      <a:pt x="1664" y="936"/>
                    </a:lnTo>
                    <a:lnTo>
                      <a:pt x="1649" y="936"/>
                    </a:lnTo>
                    <a:lnTo>
                      <a:pt x="1636" y="936"/>
                    </a:lnTo>
                    <a:lnTo>
                      <a:pt x="1623" y="934"/>
                    </a:lnTo>
                    <a:lnTo>
                      <a:pt x="1611" y="930"/>
                    </a:lnTo>
                    <a:lnTo>
                      <a:pt x="1604" y="925"/>
                    </a:lnTo>
                    <a:lnTo>
                      <a:pt x="1598" y="923"/>
                    </a:lnTo>
                    <a:lnTo>
                      <a:pt x="1594" y="923"/>
                    </a:lnTo>
                    <a:lnTo>
                      <a:pt x="1590" y="921"/>
                    </a:lnTo>
                    <a:lnTo>
                      <a:pt x="1585" y="919"/>
                    </a:lnTo>
                    <a:lnTo>
                      <a:pt x="1581" y="915"/>
                    </a:lnTo>
                    <a:lnTo>
                      <a:pt x="1575" y="911"/>
                    </a:lnTo>
                    <a:lnTo>
                      <a:pt x="1571" y="908"/>
                    </a:lnTo>
                    <a:lnTo>
                      <a:pt x="1566" y="904"/>
                    </a:lnTo>
                    <a:lnTo>
                      <a:pt x="1562" y="900"/>
                    </a:lnTo>
                    <a:lnTo>
                      <a:pt x="1558" y="896"/>
                    </a:lnTo>
                    <a:lnTo>
                      <a:pt x="1554" y="892"/>
                    </a:lnTo>
                    <a:lnTo>
                      <a:pt x="1551" y="889"/>
                    </a:lnTo>
                    <a:lnTo>
                      <a:pt x="1549" y="887"/>
                    </a:lnTo>
                    <a:lnTo>
                      <a:pt x="1545" y="883"/>
                    </a:lnTo>
                    <a:lnTo>
                      <a:pt x="1543" y="879"/>
                    </a:lnTo>
                    <a:lnTo>
                      <a:pt x="1541" y="877"/>
                    </a:lnTo>
                    <a:lnTo>
                      <a:pt x="1543" y="885"/>
                    </a:lnTo>
                    <a:lnTo>
                      <a:pt x="1545" y="890"/>
                    </a:lnTo>
                    <a:lnTo>
                      <a:pt x="1549" y="896"/>
                    </a:lnTo>
                    <a:lnTo>
                      <a:pt x="1552" y="904"/>
                    </a:lnTo>
                    <a:lnTo>
                      <a:pt x="1558" y="909"/>
                    </a:lnTo>
                    <a:lnTo>
                      <a:pt x="1562" y="917"/>
                    </a:lnTo>
                    <a:lnTo>
                      <a:pt x="1568" y="923"/>
                    </a:lnTo>
                    <a:lnTo>
                      <a:pt x="1571" y="928"/>
                    </a:lnTo>
                    <a:lnTo>
                      <a:pt x="1575" y="934"/>
                    </a:lnTo>
                    <a:lnTo>
                      <a:pt x="1579" y="940"/>
                    </a:lnTo>
                    <a:lnTo>
                      <a:pt x="1579" y="944"/>
                    </a:lnTo>
                    <a:lnTo>
                      <a:pt x="1579" y="949"/>
                    </a:lnTo>
                    <a:lnTo>
                      <a:pt x="1577" y="953"/>
                    </a:lnTo>
                    <a:lnTo>
                      <a:pt x="1573" y="957"/>
                    </a:lnTo>
                    <a:lnTo>
                      <a:pt x="1566" y="961"/>
                    </a:lnTo>
                    <a:lnTo>
                      <a:pt x="1554" y="963"/>
                    </a:lnTo>
                    <a:lnTo>
                      <a:pt x="1545" y="963"/>
                    </a:lnTo>
                    <a:lnTo>
                      <a:pt x="1537" y="963"/>
                    </a:lnTo>
                    <a:lnTo>
                      <a:pt x="1528" y="963"/>
                    </a:lnTo>
                    <a:lnTo>
                      <a:pt x="1516" y="963"/>
                    </a:lnTo>
                    <a:lnTo>
                      <a:pt x="1507" y="964"/>
                    </a:lnTo>
                    <a:lnTo>
                      <a:pt x="1497" y="964"/>
                    </a:lnTo>
                    <a:lnTo>
                      <a:pt x="1488" y="964"/>
                    </a:lnTo>
                    <a:lnTo>
                      <a:pt x="1478" y="964"/>
                    </a:lnTo>
                    <a:lnTo>
                      <a:pt x="1467" y="964"/>
                    </a:lnTo>
                    <a:lnTo>
                      <a:pt x="1458" y="966"/>
                    </a:lnTo>
                    <a:lnTo>
                      <a:pt x="1448" y="966"/>
                    </a:lnTo>
                    <a:lnTo>
                      <a:pt x="1437" y="966"/>
                    </a:lnTo>
                    <a:lnTo>
                      <a:pt x="1427" y="966"/>
                    </a:lnTo>
                    <a:lnTo>
                      <a:pt x="1418" y="966"/>
                    </a:lnTo>
                    <a:lnTo>
                      <a:pt x="1406" y="966"/>
                    </a:lnTo>
                    <a:lnTo>
                      <a:pt x="1397" y="966"/>
                    </a:lnTo>
                    <a:lnTo>
                      <a:pt x="1385" y="966"/>
                    </a:lnTo>
                    <a:lnTo>
                      <a:pt x="1376" y="966"/>
                    </a:lnTo>
                    <a:lnTo>
                      <a:pt x="1366" y="964"/>
                    </a:lnTo>
                    <a:lnTo>
                      <a:pt x="1357" y="964"/>
                    </a:lnTo>
                    <a:lnTo>
                      <a:pt x="1348" y="963"/>
                    </a:lnTo>
                    <a:lnTo>
                      <a:pt x="1338" y="963"/>
                    </a:lnTo>
                    <a:lnTo>
                      <a:pt x="1329" y="961"/>
                    </a:lnTo>
                    <a:lnTo>
                      <a:pt x="1319" y="959"/>
                    </a:lnTo>
                    <a:lnTo>
                      <a:pt x="1310" y="957"/>
                    </a:lnTo>
                    <a:lnTo>
                      <a:pt x="1300" y="955"/>
                    </a:lnTo>
                    <a:lnTo>
                      <a:pt x="1292" y="951"/>
                    </a:lnTo>
                    <a:lnTo>
                      <a:pt x="1285" y="949"/>
                    </a:lnTo>
                    <a:lnTo>
                      <a:pt x="1275" y="945"/>
                    </a:lnTo>
                    <a:lnTo>
                      <a:pt x="1268" y="942"/>
                    </a:lnTo>
                    <a:lnTo>
                      <a:pt x="1260" y="938"/>
                    </a:lnTo>
                    <a:lnTo>
                      <a:pt x="1253" y="934"/>
                    </a:lnTo>
                    <a:lnTo>
                      <a:pt x="1249" y="932"/>
                    </a:lnTo>
                    <a:lnTo>
                      <a:pt x="1245" y="928"/>
                    </a:lnTo>
                    <a:lnTo>
                      <a:pt x="1243" y="925"/>
                    </a:lnTo>
                    <a:lnTo>
                      <a:pt x="1241" y="919"/>
                    </a:lnTo>
                    <a:lnTo>
                      <a:pt x="1241" y="911"/>
                    </a:lnTo>
                    <a:lnTo>
                      <a:pt x="1243" y="906"/>
                    </a:lnTo>
                    <a:lnTo>
                      <a:pt x="1245" y="898"/>
                    </a:lnTo>
                    <a:lnTo>
                      <a:pt x="1249" y="890"/>
                    </a:lnTo>
                    <a:lnTo>
                      <a:pt x="1253" y="881"/>
                    </a:lnTo>
                    <a:lnTo>
                      <a:pt x="1258" y="873"/>
                    </a:lnTo>
                    <a:lnTo>
                      <a:pt x="1266" y="864"/>
                    </a:lnTo>
                    <a:lnTo>
                      <a:pt x="1273" y="856"/>
                    </a:lnTo>
                    <a:lnTo>
                      <a:pt x="1283" y="847"/>
                    </a:lnTo>
                    <a:lnTo>
                      <a:pt x="1294" y="839"/>
                    </a:lnTo>
                    <a:lnTo>
                      <a:pt x="1306" y="832"/>
                    </a:lnTo>
                    <a:lnTo>
                      <a:pt x="1319" y="824"/>
                    </a:lnTo>
                    <a:lnTo>
                      <a:pt x="1308" y="832"/>
                    </a:lnTo>
                    <a:lnTo>
                      <a:pt x="1296" y="837"/>
                    </a:lnTo>
                    <a:lnTo>
                      <a:pt x="1283" y="843"/>
                    </a:lnTo>
                    <a:lnTo>
                      <a:pt x="1272" y="849"/>
                    </a:lnTo>
                    <a:lnTo>
                      <a:pt x="1260" y="854"/>
                    </a:lnTo>
                    <a:lnTo>
                      <a:pt x="1247" y="858"/>
                    </a:lnTo>
                    <a:lnTo>
                      <a:pt x="1236" y="862"/>
                    </a:lnTo>
                    <a:lnTo>
                      <a:pt x="1226" y="866"/>
                    </a:lnTo>
                    <a:lnTo>
                      <a:pt x="1215" y="868"/>
                    </a:lnTo>
                    <a:lnTo>
                      <a:pt x="1205" y="870"/>
                    </a:lnTo>
                    <a:lnTo>
                      <a:pt x="1196" y="871"/>
                    </a:lnTo>
                    <a:lnTo>
                      <a:pt x="1186" y="871"/>
                    </a:lnTo>
                    <a:lnTo>
                      <a:pt x="1179" y="871"/>
                    </a:lnTo>
                    <a:lnTo>
                      <a:pt x="1171" y="871"/>
                    </a:lnTo>
                    <a:lnTo>
                      <a:pt x="1165" y="871"/>
                    </a:lnTo>
                    <a:lnTo>
                      <a:pt x="1160" y="870"/>
                    </a:lnTo>
                    <a:lnTo>
                      <a:pt x="1160" y="868"/>
                    </a:lnTo>
                    <a:lnTo>
                      <a:pt x="1158" y="866"/>
                    </a:lnTo>
                    <a:lnTo>
                      <a:pt x="1156" y="866"/>
                    </a:lnTo>
                    <a:lnTo>
                      <a:pt x="1154" y="864"/>
                    </a:lnTo>
                    <a:lnTo>
                      <a:pt x="1150" y="862"/>
                    </a:lnTo>
                    <a:lnTo>
                      <a:pt x="1148" y="862"/>
                    </a:lnTo>
                    <a:lnTo>
                      <a:pt x="1146" y="860"/>
                    </a:lnTo>
                    <a:lnTo>
                      <a:pt x="1144" y="860"/>
                    </a:lnTo>
                    <a:lnTo>
                      <a:pt x="1143" y="858"/>
                    </a:lnTo>
                    <a:lnTo>
                      <a:pt x="1139" y="854"/>
                    </a:lnTo>
                    <a:lnTo>
                      <a:pt x="1131" y="849"/>
                    </a:lnTo>
                    <a:lnTo>
                      <a:pt x="1124" y="843"/>
                    </a:lnTo>
                    <a:lnTo>
                      <a:pt x="1116" y="835"/>
                    </a:lnTo>
                    <a:lnTo>
                      <a:pt x="1105" y="828"/>
                    </a:lnTo>
                    <a:lnTo>
                      <a:pt x="1095" y="820"/>
                    </a:lnTo>
                    <a:lnTo>
                      <a:pt x="1087" y="813"/>
                    </a:lnTo>
                    <a:lnTo>
                      <a:pt x="1078" y="803"/>
                    </a:lnTo>
                    <a:lnTo>
                      <a:pt x="1072" y="796"/>
                    </a:lnTo>
                    <a:lnTo>
                      <a:pt x="1067" y="788"/>
                    </a:lnTo>
                    <a:lnTo>
                      <a:pt x="1065" y="782"/>
                    </a:lnTo>
                    <a:lnTo>
                      <a:pt x="1067" y="777"/>
                    </a:lnTo>
                    <a:lnTo>
                      <a:pt x="1070" y="773"/>
                    </a:lnTo>
                    <a:lnTo>
                      <a:pt x="1080" y="769"/>
                    </a:lnTo>
                    <a:lnTo>
                      <a:pt x="1093" y="769"/>
                    </a:lnTo>
                    <a:lnTo>
                      <a:pt x="1093" y="767"/>
                    </a:lnTo>
                    <a:lnTo>
                      <a:pt x="1097" y="765"/>
                    </a:lnTo>
                    <a:lnTo>
                      <a:pt x="1103" y="763"/>
                    </a:lnTo>
                    <a:lnTo>
                      <a:pt x="1108" y="760"/>
                    </a:lnTo>
                    <a:lnTo>
                      <a:pt x="1114" y="758"/>
                    </a:lnTo>
                    <a:lnTo>
                      <a:pt x="1120" y="756"/>
                    </a:lnTo>
                    <a:lnTo>
                      <a:pt x="1124" y="754"/>
                    </a:lnTo>
                    <a:lnTo>
                      <a:pt x="1127" y="754"/>
                    </a:lnTo>
                    <a:lnTo>
                      <a:pt x="1125" y="748"/>
                    </a:lnTo>
                    <a:lnTo>
                      <a:pt x="1122" y="744"/>
                    </a:lnTo>
                    <a:lnTo>
                      <a:pt x="1116" y="741"/>
                    </a:lnTo>
                    <a:lnTo>
                      <a:pt x="1108" y="737"/>
                    </a:lnTo>
                    <a:lnTo>
                      <a:pt x="1099" y="735"/>
                    </a:lnTo>
                    <a:lnTo>
                      <a:pt x="1089" y="733"/>
                    </a:lnTo>
                    <a:lnTo>
                      <a:pt x="1080" y="731"/>
                    </a:lnTo>
                    <a:lnTo>
                      <a:pt x="1069" y="731"/>
                    </a:lnTo>
                    <a:lnTo>
                      <a:pt x="1057" y="731"/>
                    </a:lnTo>
                    <a:lnTo>
                      <a:pt x="1048" y="731"/>
                    </a:lnTo>
                    <a:lnTo>
                      <a:pt x="1036" y="731"/>
                    </a:lnTo>
                    <a:lnTo>
                      <a:pt x="1029" y="731"/>
                    </a:lnTo>
                    <a:lnTo>
                      <a:pt x="1021" y="733"/>
                    </a:lnTo>
                    <a:lnTo>
                      <a:pt x="1015" y="735"/>
                    </a:lnTo>
                    <a:lnTo>
                      <a:pt x="1012" y="737"/>
                    </a:lnTo>
                    <a:lnTo>
                      <a:pt x="1010" y="739"/>
                    </a:lnTo>
                    <a:lnTo>
                      <a:pt x="1008" y="739"/>
                    </a:lnTo>
                    <a:lnTo>
                      <a:pt x="1008" y="741"/>
                    </a:lnTo>
                    <a:lnTo>
                      <a:pt x="1008" y="742"/>
                    </a:lnTo>
                    <a:lnTo>
                      <a:pt x="1010" y="746"/>
                    </a:lnTo>
                    <a:lnTo>
                      <a:pt x="1012" y="750"/>
                    </a:lnTo>
                    <a:lnTo>
                      <a:pt x="1013" y="752"/>
                    </a:lnTo>
                    <a:lnTo>
                      <a:pt x="1015" y="756"/>
                    </a:lnTo>
                    <a:lnTo>
                      <a:pt x="1015" y="758"/>
                    </a:lnTo>
                    <a:lnTo>
                      <a:pt x="1017" y="758"/>
                    </a:lnTo>
                    <a:lnTo>
                      <a:pt x="1021" y="760"/>
                    </a:lnTo>
                    <a:lnTo>
                      <a:pt x="1025" y="761"/>
                    </a:lnTo>
                    <a:lnTo>
                      <a:pt x="1029" y="765"/>
                    </a:lnTo>
                    <a:lnTo>
                      <a:pt x="1034" y="769"/>
                    </a:lnTo>
                    <a:lnTo>
                      <a:pt x="1038" y="773"/>
                    </a:lnTo>
                    <a:lnTo>
                      <a:pt x="1044" y="777"/>
                    </a:lnTo>
                    <a:lnTo>
                      <a:pt x="1048" y="780"/>
                    </a:lnTo>
                    <a:lnTo>
                      <a:pt x="1051" y="784"/>
                    </a:lnTo>
                    <a:lnTo>
                      <a:pt x="1055" y="788"/>
                    </a:lnTo>
                    <a:lnTo>
                      <a:pt x="1057" y="792"/>
                    </a:lnTo>
                    <a:lnTo>
                      <a:pt x="1057" y="796"/>
                    </a:lnTo>
                    <a:lnTo>
                      <a:pt x="1057" y="797"/>
                    </a:lnTo>
                    <a:lnTo>
                      <a:pt x="1053" y="799"/>
                    </a:lnTo>
                    <a:lnTo>
                      <a:pt x="1048" y="801"/>
                    </a:lnTo>
                    <a:lnTo>
                      <a:pt x="1042" y="801"/>
                    </a:lnTo>
                    <a:lnTo>
                      <a:pt x="1038" y="803"/>
                    </a:lnTo>
                    <a:lnTo>
                      <a:pt x="1034" y="803"/>
                    </a:lnTo>
                    <a:lnTo>
                      <a:pt x="1029" y="805"/>
                    </a:lnTo>
                    <a:lnTo>
                      <a:pt x="1023" y="805"/>
                    </a:lnTo>
                    <a:lnTo>
                      <a:pt x="1015" y="807"/>
                    </a:lnTo>
                    <a:lnTo>
                      <a:pt x="1006" y="807"/>
                    </a:lnTo>
                    <a:lnTo>
                      <a:pt x="996" y="807"/>
                    </a:lnTo>
                    <a:lnTo>
                      <a:pt x="987" y="809"/>
                    </a:lnTo>
                    <a:lnTo>
                      <a:pt x="977" y="809"/>
                    </a:lnTo>
                    <a:lnTo>
                      <a:pt x="968" y="809"/>
                    </a:lnTo>
                    <a:lnTo>
                      <a:pt x="958" y="809"/>
                    </a:lnTo>
                    <a:lnTo>
                      <a:pt x="951" y="809"/>
                    </a:lnTo>
                    <a:lnTo>
                      <a:pt x="943" y="809"/>
                    </a:lnTo>
                    <a:lnTo>
                      <a:pt x="936" y="809"/>
                    </a:lnTo>
                    <a:lnTo>
                      <a:pt x="930" y="809"/>
                    </a:lnTo>
                    <a:lnTo>
                      <a:pt x="928" y="809"/>
                    </a:lnTo>
                    <a:close/>
                  </a:path>
                </a:pathLst>
              </a:custGeom>
              <a:solidFill>
                <a:srgbClr val="9999FF"/>
              </a:solidFill>
              <a:ln w="9525">
                <a:noFill/>
                <a:round/>
                <a:headEnd/>
                <a:tailEnd/>
              </a:ln>
            </p:spPr>
            <p:txBody>
              <a:bodyPr/>
              <a:lstStyle/>
              <a:p>
                <a:endParaRPr lang="pt-BR"/>
              </a:p>
            </p:txBody>
          </p:sp>
          <p:sp>
            <p:nvSpPr>
              <p:cNvPr id="22000" name="Freeform 934"/>
              <p:cNvSpPr>
                <a:spLocks/>
              </p:cNvSpPr>
              <p:nvPr/>
            </p:nvSpPr>
            <p:spPr bwMode="auto">
              <a:xfrm>
                <a:off x="4213" y="1266"/>
                <a:ext cx="116" cy="85"/>
              </a:xfrm>
              <a:custGeom>
                <a:avLst/>
                <a:gdLst>
                  <a:gd name="T0" fmla="*/ 88 w 116"/>
                  <a:gd name="T1" fmla="*/ 5 h 85"/>
                  <a:gd name="T2" fmla="*/ 88 w 116"/>
                  <a:gd name="T3" fmla="*/ 5 h 85"/>
                  <a:gd name="T4" fmla="*/ 97 w 116"/>
                  <a:gd name="T5" fmla="*/ 9 h 85"/>
                  <a:gd name="T6" fmla="*/ 101 w 116"/>
                  <a:gd name="T7" fmla="*/ 15 h 85"/>
                  <a:gd name="T8" fmla="*/ 105 w 116"/>
                  <a:gd name="T9" fmla="*/ 21 h 85"/>
                  <a:gd name="T10" fmla="*/ 105 w 116"/>
                  <a:gd name="T11" fmla="*/ 28 h 85"/>
                  <a:gd name="T12" fmla="*/ 103 w 116"/>
                  <a:gd name="T13" fmla="*/ 34 h 85"/>
                  <a:gd name="T14" fmla="*/ 97 w 116"/>
                  <a:gd name="T15" fmla="*/ 40 h 85"/>
                  <a:gd name="T16" fmla="*/ 91 w 116"/>
                  <a:gd name="T17" fmla="*/ 47 h 85"/>
                  <a:gd name="T18" fmla="*/ 84 w 116"/>
                  <a:gd name="T19" fmla="*/ 53 h 85"/>
                  <a:gd name="T20" fmla="*/ 76 w 116"/>
                  <a:gd name="T21" fmla="*/ 59 h 85"/>
                  <a:gd name="T22" fmla="*/ 67 w 116"/>
                  <a:gd name="T23" fmla="*/ 64 h 85"/>
                  <a:gd name="T24" fmla="*/ 55 w 116"/>
                  <a:gd name="T25" fmla="*/ 68 h 85"/>
                  <a:gd name="T26" fmla="*/ 44 w 116"/>
                  <a:gd name="T27" fmla="*/ 72 h 85"/>
                  <a:gd name="T28" fmla="*/ 33 w 116"/>
                  <a:gd name="T29" fmla="*/ 74 h 85"/>
                  <a:gd name="T30" fmla="*/ 23 w 116"/>
                  <a:gd name="T31" fmla="*/ 76 h 85"/>
                  <a:gd name="T32" fmla="*/ 12 w 116"/>
                  <a:gd name="T33" fmla="*/ 78 h 85"/>
                  <a:gd name="T34" fmla="*/ 2 w 116"/>
                  <a:gd name="T35" fmla="*/ 78 h 85"/>
                  <a:gd name="T36" fmla="*/ 0 w 116"/>
                  <a:gd name="T37" fmla="*/ 83 h 85"/>
                  <a:gd name="T38" fmla="*/ 12 w 116"/>
                  <a:gd name="T39" fmla="*/ 85 h 85"/>
                  <a:gd name="T40" fmla="*/ 25 w 116"/>
                  <a:gd name="T41" fmla="*/ 83 h 85"/>
                  <a:gd name="T42" fmla="*/ 36 w 116"/>
                  <a:gd name="T43" fmla="*/ 81 h 85"/>
                  <a:gd name="T44" fmla="*/ 50 w 116"/>
                  <a:gd name="T45" fmla="*/ 78 h 85"/>
                  <a:gd name="T46" fmla="*/ 61 w 116"/>
                  <a:gd name="T47" fmla="*/ 74 h 85"/>
                  <a:gd name="T48" fmla="*/ 72 w 116"/>
                  <a:gd name="T49" fmla="*/ 70 h 85"/>
                  <a:gd name="T50" fmla="*/ 84 w 116"/>
                  <a:gd name="T51" fmla="*/ 64 h 85"/>
                  <a:gd name="T52" fmla="*/ 93 w 116"/>
                  <a:gd name="T53" fmla="*/ 57 h 85"/>
                  <a:gd name="T54" fmla="*/ 101 w 116"/>
                  <a:gd name="T55" fmla="*/ 51 h 85"/>
                  <a:gd name="T56" fmla="*/ 108 w 116"/>
                  <a:gd name="T57" fmla="*/ 43 h 85"/>
                  <a:gd name="T58" fmla="*/ 114 w 116"/>
                  <a:gd name="T59" fmla="*/ 36 h 85"/>
                  <a:gd name="T60" fmla="*/ 116 w 116"/>
                  <a:gd name="T61" fmla="*/ 28 h 85"/>
                  <a:gd name="T62" fmla="*/ 116 w 116"/>
                  <a:gd name="T63" fmla="*/ 21 h 85"/>
                  <a:gd name="T64" fmla="*/ 112 w 116"/>
                  <a:gd name="T65" fmla="*/ 13 h 85"/>
                  <a:gd name="T66" fmla="*/ 105 w 116"/>
                  <a:gd name="T67" fmla="*/ 5 h 85"/>
                  <a:gd name="T68" fmla="*/ 95 w 116"/>
                  <a:gd name="T69" fmla="*/ 0 h 85"/>
                  <a:gd name="T70" fmla="*/ 88 w 116"/>
                  <a:gd name="T71" fmla="*/ 5 h 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6"/>
                  <a:gd name="T109" fmla="*/ 0 h 85"/>
                  <a:gd name="T110" fmla="*/ 116 w 116"/>
                  <a:gd name="T111" fmla="*/ 85 h 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6" h="85">
                    <a:moveTo>
                      <a:pt x="88" y="5"/>
                    </a:moveTo>
                    <a:lnTo>
                      <a:pt x="88" y="5"/>
                    </a:lnTo>
                    <a:lnTo>
                      <a:pt x="97" y="9"/>
                    </a:lnTo>
                    <a:lnTo>
                      <a:pt x="101" y="15"/>
                    </a:lnTo>
                    <a:lnTo>
                      <a:pt x="105" y="21"/>
                    </a:lnTo>
                    <a:lnTo>
                      <a:pt x="105" y="28"/>
                    </a:lnTo>
                    <a:lnTo>
                      <a:pt x="103" y="34"/>
                    </a:lnTo>
                    <a:lnTo>
                      <a:pt x="97" y="40"/>
                    </a:lnTo>
                    <a:lnTo>
                      <a:pt x="91" y="47"/>
                    </a:lnTo>
                    <a:lnTo>
                      <a:pt x="84" y="53"/>
                    </a:lnTo>
                    <a:lnTo>
                      <a:pt x="76" y="59"/>
                    </a:lnTo>
                    <a:lnTo>
                      <a:pt x="67" y="64"/>
                    </a:lnTo>
                    <a:lnTo>
                      <a:pt x="55" y="68"/>
                    </a:lnTo>
                    <a:lnTo>
                      <a:pt x="44" y="72"/>
                    </a:lnTo>
                    <a:lnTo>
                      <a:pt x="33" y="74"/>
                    </a:lnTo>
                    <a:lnTo>
                      <a:pt x="23" y="76"/>
                    </a:lnTo>
                    <a:lnTo>
                      <a:pt x="12" y="78"/>
                    </a:lnTo>
                    <a:lnTo>
                      <a:pt x="2" y="78"/>
                    </a:lnTo>
                    <a:lnTo>
                      <a:pt x="0" y="83"/>
                    </a:lnTo>
                    <a:lnTo>
                      <a:pt x="12" y="85"/>
                    </a:lnTo>
                    <a:lnTo>
                      <a:pt x="25" y="83"/>
                    </a:lnTo>
                    <a:lnTo>
                      <a:pt x="36" y="81"/>
                    </a:lnTo>
                    <a:lnTo>
                      <a:pt x="50" y="78"/>
                    </a:lnTo>
                    <a:lnTo>
                      <a:pt x="61" y="74"/>
                    </a:lnTo>
                    <a:lnTo>
                      <a:pt x="72" y="70"/>
                    </a:lnTo>
                    <a:lnTo>
                      <a:pt x="84" y="64"/>
                    </a:lnTo>
                    <a:lnTo>
                      <a:pt x="93" y="57"/>
                    </a:lnTo>
                    <a:lnTo>
                      <a:pt x="101" y="51"/>
                    </a:lnTo>
                    <a:lnTo>
                      <a:pt x="108" y="43"/>
                    </a:lnTo>
                    <a:lnTo>
                      <a:pt x="114" y="36"/>
                    </a:lnTo>
                    <a:lnTo>
                      <a:pt x="116" y="28"/>
                    </a:lnTo>
                    <a:lnTo>
                      <a:pt x="116" y="21"/>
                    </a:lnTo>
                    <a:lnTo>
                      <a:pt x="112" y="13"/>
                    </a:lnTo>
                    <a:lnTo>
                      <a:pt x="105" y="5"/>
                    </a:lnTo>
                    <a:lnTo>
                      <a:pt x="95" y="0"/>
                    </a:lnTo>
                    <a:lnTo>
                      <a:pt x="88" y="5"/>
                    </a:lnTo>
                    <a:close/>
                  </a:path>
                </a:pathLst>
              </a:custGeom>
              <a:solidFill>
                <a:srgbClr val="CCCCFF"/>
              </a:solidFill>
              <a:ln w="9525">
                <a:noFill/>
                <a:round/>
                <a:headEnd/>
                <a:tailEnd/>
              </a:ln>
            </p:spPr>
            <p:txBody>
              <a:bodyPr/>
              <a:lstStyle/>
              <a:p>
                <a:endParaRPr lang="pt-BR"/>
              </a:p>
            </p:txBody>
          </p:sp>
          <p:sp>
            <p:nvSpPr>
              <p:cNvPr id="22001" name="Freeform 935"/>
              <p:cNvSpPr>
                <a:spLocks/>
              </p:cNvSpPr>
              <p:nvPr/>
            </p:nvSpPr>
            <p:spPr bwMode="auto">
              <a:xfrm>
                <a:off x="4190" y="1218"/>
                <a:ext cx="118" cy="53"/>
              </a:xfrm>
              <a:custGeom>
                <a:avLst/>
                <a:gdLst>
                  <a:gd name="T0" fmla="*/ 21 w 118"/>
                  <a:gd name="T1" fmla="*/ 0 h 53"/>
                  <a:gd name="T2" fmla="*/ 16 w 118"/>
                  <a:gd name="T3" fmla="*/ 2 h 53"/>
                  <a:gd name="T4" fmla="*/ 8 w 118"/>
                  <a:gd name="T5" fmla="*/ 14 h 53"/>
                  <a:gd name="T6" fmla="*/ 2 w 118"/>
                  <a:gd name="T7" fmla="*/ 21 h 53"/>
                  <a:gd name="T8" fmla="*/ 0 w 118"/>
                  <a:gd name="T9" fmla="*/ 29 h 53"/>
                  <a:gd name="T10" fmla="*/ 2 w 118"/>
                  <a:gd name="T11" fmla="*/ 36 h 53"/>
                  <a:gd name="T12" fmla="*/ 6 w 118"/>
                  <a:gd name="T13" fmla="*/ 40 h 53"/>
                  <a:gd name="T14" fmla="*/ 14 w 118"/>
                  <a:gd name="T15" fmla="*/ 44 h 53"/>
                  <a:gd name="T16" fmla="*/ 21 w 118"/>
                  <a:gd name="T17" fmla="*/ 46 h 53"/>
                  <a:gd name="T18" fmla="*/ 31 w 118"/>
                  <a:gd name="T19" fmla="*/ 46 h 53"/>
                  <a:gd name="T20" fmla="*/ 40 w 118"/>
                  <a:gd name="T21" fmla="*/ 46 h 53"/>
                  <a:gd name="T22" fmla="*/ 52 w 118"/>
                  <a:gd name="T23" fmla="*/ 46 h 53"/>
                  <a:gd name="T24" fmla="*/ 63 w 118"/>
                  <a:gd name="T25" fmla="*/ 46 h 53"/>
                  <a:gd name="T26" fmla="*/ 74 w 118"/>
                  <a:gd name="T27" fmla="*/ 46 h 53"/>
                  <a:gd name="T28" fmla="*/ 84 w 118"/>
                  <a:gd name="T29" fmla="*/ 46 h 53"/>
                  <a:gd name="T30" fmla="*/ 93 w 118"/>
                  <a:gd name="T31" fmla="*/ 48 h 53"/>
                  <a:gd name="T32" fmla="*/ 103 w 118"/>
                  <a:gd name="T33" fmla="*/ 50 h 53"/>
                  <a:gd name="T34" fmla="*/ 111 w 118"/>
                  <a:gd name="T35" fmla="*/ 53 h 53"/>
                  <a:gd name="T36" fmla="*/ 118 w 118"/>
                  <a:gd name="T37" fmla="*/ 48 h 53"/>
                  <a:gd name="T38" fmla="*/ 109 w 118"/>
                  <a:gd name="T39" fmla="*/ 42 h 53"/>
                  <a:gd name="T40" fmla="*/ 97 w 118"/>
                  <a:gd name="T41" fmla="*/ 40 h 53"/>
                  <a:gd name="T42" fmla="*/ 86 w 118"/>
                  <a:gd name="T43" fmla="*/ 38 h 53"/>
                  <a:gd name="T44" fmla="*/ 74 w 118"/>
                  <a:gd name="T45" fmla="*/ 38 h 53"/>
                  <a:gd name="T46" fmla="*/ 63 w 118"/>
                  <a:gd name="T47" fmla="*/ 38 h 53"/>
                  <a:gd name="T48" fmla="*/ 52 w 118"/>
                  <a:gd name="T49" fmla="*/ 38 h 53"/>
                  <a:gd name="T50" fmla="*/ 40 w 118"/>
                  <a:gd name="T51" fmla="*/ 38 h 53"/>
                  <a:gd name="T52" fmla="*/ 33 w 118"/>
                  <a:gd name="T53" fmla="*/ 38 h 53"/>
                  <a:gd name="T54" fmla="*/ 25 w 118"/>
                  <a:gd name="T55" fmla="*/ 38 h 53"/>
                  <a:gd name="T56" fmla="*/ 19 w 118"/>
                  <a:gd name="T57" fmla="*/ 36 h 53"/>
                  <a:gd name="T58" fmla="*/ 16 w 118"/>
                  <a:gd name="T59" fmla="*/ 36 h 53"/>
                  <a:gd name="T60" fmla="*/ 14 w 118"/>
                  <a:gd name="T61" fmla="*/ 34 h 53"/>
                  <a:gd name="T62" fmla="*/ 12 w 118"/>
                  <a:gd name="T63" fmla="*/ 31 h 53"/>
                  <a:gd name="T64" fmla="*/ 14 w 118"/>
                  <a:gd name="T65" fmla="*/ 23 h 53"/>
                  <a:gd name="T66" fmla="*/ 18 w 118"/>
                  <a:gd name="T67" fmla="*/ 15 h 53"/>
                  <a:gd name="T68" fmla="*/ 27 w 118"/>
                  <a:gd name="T69" fmla="*/ 4 h 53"/>
                  <a:gd name="T70" fmla="*/ 21 w 118"/>
                  <a:gd name="T71" fmla="*/ 6 h 53"/>
                  <a:gd name="T72" fmla="*/ 21 w 118"/>
                  <a:gd name="T73" fmla="*/ 0 h 53"/>
                  <a:gd name="T74" fmla="*/ 18 w 118"/>
                  <a:gd name="T75" fmla="*/ 0 h 53"/>
                  <a:gd name="T76" fmla="*/ 16 w 118"/>
                  <a:gd name="T77" fmla="*/ 2 h 53"/>
                  <a:gd name="T78" fmla="*/ 21 w 118"/>
                  <a:gd name="T79" fmla="*/ 0 h 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8"/>
                  <a:gd name="T121" fmla="*/ 0 h 53"/>
                  <a:gd name="T122" fmla="*/ 118 w 118"/>
                  <a:gd name="T123" fmla="*/ 53 h 5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8" h="53">
                    <a:moveTo>
                      <a:pt x="21" y="0"/>
                    </a:moveTo>
                    <a:lnTo>
                      <a:pt x="16" y="2"/>
                    </a:lnTo>
                    <a:lnTo>
                      <a:pt x="8" y="14"/>
                    </a:lnTo>
                    <a:lnTo>
                      <a:pt x="2" y="21"/>
                    </a:lnTo>
                    <a:lnTo>
                      <a:pt x="0" y="29"/>
                    </a:lnTo>
                    <a:lnTo>
                      <a:pt x="2" y="36"/>
                    </a:lnTo>
                    <a:lnTo>
                      <a:pt x="6" y="40"/>
                    </a:lnTo>
                    <a:lnTo>
                      <a:pt x="14" y="44"/>
                    </a:lnTo>
                    <a:lnTo>
                      <a:pt x="21" y="46"/>
                    </a:lnTo>
                    <a:lnTo>
                      <a:pt x="31" y="46"/>
                    </a:lnTo>
                    <a:lnTo>
                      <a:pt x="40" y="46"/>
                    </a:lnTo>
                    <a:lnTo>
                      <a:pt x="52" y="46"/>
                    </a:lnTo>
                    <a:lnTo>
                      <a:pt x="63" y="46"/>
                    </a:lnTo>
                    <a:lnTo>
                      <a:pt x="74" y="46"/>
                    </a:lnTo>
                    <a:lnTo>
                      <a:pt x="84" y="46"/>
                    </a:lnTo>
                    <a:lnTo>
                      <a:pt x="93" y="48"/>
                    </a:lnTo>
                    <a:lnTo>
                      <a:pt x="103" y="50"/>
                    </a:lnTo>
                    <a:lnTo>
                      <a:pt x="111" y="53"/>
                    </a:lnTo>
                    <a:lnTo>
                      <a:pt x="118" y="48"/>
                    </a:lnTo>
                    <a:lnTo>
                      <a:pt x="109" y="42"/>
                    </a:lnTo>
                    <a:lnTo>
                      <a:pt x="97" y="40"/>
                    </a:lnTo>
                    <a:lnTo>
                      <a:pt x="86" y="38"/>
                    </a:lnTo>
                    <a:lnTo>
                      <a:pt x="74" y="38"/>
                    </a:lnTo>
                    <a:lnTo>
                      <a:pt x="63" y="38"/>
                    </a:lnTo>
                    <a:lnTo>
                      <a:pt x="52" y="38"/>
                    </a:lnTo>
                    <a:lnTo>
                      <a:pt x="40" y="38"/>
                    </a:lnTo>
                    <a:lnTo>
                      <a:pt x="33" y="38"/>
                    </a:lnTo>
                    <a:lnTo>
                      <a:pt x="25" y="38"/>
                    </a:lnTo>
                    <a:lnTo>
                      <a:pt x="19" y="36"/>
                    </a:lnTo>
                    <a:lnTo>
                      <a:pt x="16" y="36"/>
                    </a:lnTo>
                    <a:lnTo>
                      <a:pt x="14" y="34"/>
                    </a:lnTo>
                    <a:lnTo>
                      <a:pt x="12" y="31"/>
                    </a:lnTo>
                    <a:lnTo>
                      <a:pt x="14" y="23"/>
                    </a:lnTo>
                    <a:lnTo>
                      <a:pt x="18" y="15"/>
                    </a:lnTo>
                    <a:lnTo>
                      <a:pt x="27" y="4"/>
                    </a:lnTo>
                    <a:lnTo>
                      <a:pt x="21" y="6"/>
                    </a:lnTo>
                    <a:lnTo>
                      <a:pt x="21" y="0"/>
                    </a:lnTo>
                    <a:lnTo>
                      <a:pt x="18" y="0"/>
                    </a:lnTo>
                    <a:lnTo>
                      <a:pt x="16" y="2"/>
                    </a:lnTo>
                    <a:lnTo>
                      <a:pt x="21" y="0"/>
                    </a:lnTo>
                    <a:close/>
                  </a:path>
                </a:pathLst>
              </a:custGeom>
              <a:solidFill>
                <a:srgbClr val="CCCCFF"/>
              </a:solidFill>
              <a:ln w="9525">
                <a:noFill/>
                <a:round/>
                <a:headEnd/>
                <a:tailEnd/>
              </a:ln>
            </p:spPr>
            <p:txBody>
              <a:bodyPr/>
              <a:lstStyle/>
              <a:p>
                <a:endParaRPr lang="pt-BR"/>
              </a:p>
            </p:txBody>
          </p:sp>
          <p:sp>
            <p:nvSpPr>
              <p:cNvPr id="22002" name="Freeform 936"/>
              <p:cNvSpPr>
                <a:spLocks/>
              </p:cNvSpPr>
              <p:nvPr/>
            </p:nvSpPr>
            <p:spPr bwMode="auto">
              <a:xfrm>
                <a:off x="4192" y="1116"/>
                <a:ext cx="97" cy="108"/>
              </a:xfrm>
              <a:custGeom>
                <a:avLst/>
                <a:gdLst>
                  <a:gd name="T0" fmla="*/ 12 w 97"/>
                  <a:gd name="T1" fmla="*/ 13 h 108"/>
                  <a:gd name="T2" fmla="*/ 10 w 97"/>
                  <a:gd name="T3" fmla="*/ 17 h 108"/>
                  <a:gd name="T4" fmla="*/ 29 w 97"/>
                  <a:gd name="T5" fmla="*/ 11 h 108"/>
                  <a:gd name="T6" fmla="*/ 46 w 97"/>
                  <a:gd name="T7" fmla="*/ 7 h 108"/>
                  <a:gd name="T8" fmla="*/ 59 w 97"/>
                  <a:gd name="T9" fmla="*/ 7 h 108"/>
                  <a:gd name="T10" fmla="*/ 69 w 97"/>
                  <a:gd name="T11" fmla="*/ 11 h 108"/>
                  <a:gd name="T12" fmla="*/ 74 w 97"/>
                  <a:gd name="T13" fmla="*/ 15 h 108"/>
                  <a:gd name="T14" fmla="*/ 82 w 97"/>
                  <a:gd name="T15" fmla="*/ 23 h 108"/>
                  <a:gd name="T16" fmla="*/ 84 w 97"/>
                  <a:gd name="T17" fmla="*/ 32 h 108"/>
                  <a:gd name="T18" fmla="*/ 86 w 97"/>
                  <a:gd name="T19" fmla="*/ 42 h 108"/>
                  <a:gd name="T20" fmla="*/ 84 w 97"/>
                  <a:gd name="T21" fmla="*/ 51 h 108"/>
                  <a:gd name="T22" fmla="*/ 80 w 97"/>
                  <a:gd name="T23" fmla="*/ 62 h 108"/>
                  <a:gd name="T24" fmla="*/ 74 w 97"/>
                  <a:gd name="T25" fmla="*/ 72 h 108"/>
                  <a:gd name="T26" fmla="*/ 67 w 97"/>
                  <a:gd name="T27" fmla="*/ 81 h 108"/>
                  <a:gd name="T28" fmla="*/ 57 w 97"/>
                  <a:gd name="T29" fmla="*/ 91 h 108"/>
                  <a:gd name="T30" fmla="*/ 46 w 97"/>
                  <a:gd name="T31" fmla="*/ 97 h 108"/>
                  <a:gd name="T32" fmla="*/ 33 w 97"/>
                  <a:gd name="T33" fmla="*/ 100 h 108"/>
                  <a:gd name="T34" fmla="*/ 19 w 97"/>
                  <a:gd name="T35" fmla="*/ 102 h 108"/>
                  <a:gd name="T36" fmla="*/ 19 w 97"/>
                  <a:gd name="T37" fmla="*/ 108 h 108"/>
                  <a:gd name="T38" fmla="*/ 36 w 97"/>
                  <a:gd name="T39" fmla="*/ 108 h 108"/>
                  <a:gd name="T40" fmla="*/ 52 w 97"/>
                  <a:gd name="T41" fmla="*/ 102 h 108"/>
                  <a:gd name="T42" fmla="*/ 67 w 97"/>
                  <a:gd name="T43" fmla="*/ 95 h 108"/>
                  <a:gd name="T44" fmla="*/ 76 w 97"/>
                  <a:gd name="T45" fmla="*/ 85 h 108"/>
                  <a:gd name="T46" fmla="*/ 86 w 97"/>
                  <a:gd name="T47" fmla="*/ 76 h 108"/>
                  <a:gd name="T48" fmla="*/ 91 w 97"/>
                  <a:gd name="T49" fmla="*/ 64 h 108"/>
                  <a:gd name="T50" fmla="*/ 95 w 97"/>
                  <a:gd name="T51" fmla="*/ 53 h 108"/>
                  <a:gd name="T52" fmla="*/ 97 w 97"/>
                  <a:gd name="T53" fmla="*/ 42 h 108"/>
                  <a:gd name="T54" fmla="*/ 95 w 97"/>
                  <a:gd name="T55" fmla="*/ 30 h 108"/>
                  <a:gd name="T56" fmla="*/ 91 w 97"/>
                  <a:gd name="T57" fmla="*/ 21 h 108"/>
                  <a:gd name="T58" fmla="*/ 86 w 97"/>
                  <a:gd name="T59" fmla="*/ 11 h 108"/>
                  <a:gd name="T60" fmla="*/ 74 w 97"/>
                  <a:gd name="T61" fmla="*/ 5 h 108"/>
                  <a:gd name="T62" fmla="*/ 61 w 97"/>
                  <a:gd name="T63" fmla="*/ 0 h 108"/>
                  <a:gd name="T64" fmla="*/ 44 w 97"/>
                  <a:gd name="T65" fmla="*/ 0 h 108"/>
                  <a:gd name="T66" fmla="*/ 25 w 97"/>
                  <a:gd name="T67" fmla="*/ 4 h 108"/>
                  <a:gd name="T68" fmla="*/ 4 w 97"/>
                  <a:gd name="T69" fmla="*/ 11 h 108"/>
                  <a:gd name="T70" fmla="*/ 0 w 97"/>
                  <a:gd name="T71" fmla="*/ 13 h 108"/>
                  <a:gd name="T72" fmla="*/ 4 w 97"/>
                  <a:gd name="T73" fmla="*/ 11 h 108"/>
                  <a:gd name="T74" fmla="*/ 0 w 97"/>
                  <a:gd name="T75" fmla="*/ 11 h 108"/>
                  <a:gd name="T76" fmla="*/ 0 w 97"/>
                  <a:gd name="T77" fmla="*/ 13 h 108"/>
                  <a:gd name="T78" fmla="*/ 12 w 97"/>
                  <a:gd name="T79" fmla="*/ 13 h 1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
                  <a:gd name="T121" fmla="*/ 0 h 108"/>
                  <a:gd name="T122" fmla="*/ 97 w 97"/>
                  <a:gd name="T123" fmla="*/ 108 h 1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 h="108">
                    <a:moveTo>
                      <a:pt x="12" y="13"/>
                    </a:moveTo>
                    <a:lnTo>
                      <a:pt x="10" y="17"/>
                    </a:lnTo>
                    <a:lnTo>
                      <a:pt x="29" y="11"/>
                    </a:lnTo>
                    <a:lnTo>
                      <a:pt x="46" y="7"/>
                    </a:lnTo>
                    <a:lnTo>
                      <a:pt x="59" y="7"/>
                    </a:lnTo>
                    <a:lnTo>
                      <a:pt x="69" y="11"/>
                    </a:lnTo>
                    <a:lnTo>
                      <a:pt x="74" y="15"/>
                    </a:lnTo>
                    <a:lnTo>
                      <a:pt x="82" y="23"/>
                    </a:lnTo>
                    <a:lnTo>
                      <a:pt x="84" y="32"/>
                    </a:lnTo>
                    <a:lnTo>
                      <a:pt x="86" y="42"/>
                    </a:lnTo>
                    <a:lnTo>
                      <a:pt x="84" y="51"/>
                    </a:lnTo>
                    <a:lnTo>
                      <a:pt x="80" y="62"/>
                    </a:lnTo>
                    <a:lnTo>
                      <a:pt x="74" y="72"/>
                    </a:lnTo>
                    <a:lnTo>
                      <a:pt x="67" y="81"/>
                    </a:lnTo>
                    <a:lnTo>
                      <a:pt x="57" y="91"/>
                    </a:lnTo>
                    <a:lnTo>
                      <a:pt x="46" y="97"/>
                    </a:lnTo>
                    <a:lnTo>
                      <a:pt x="33" y="100"/>
                    </a:lnTo>
                    <a:lnTo>
                      <a:pt x="19" y="102"/>
                    </a:lnTo>
                    <a:lnTo>
                      <a:pt x="19" y="108"/>
                    </a:lnTo>
                    <a:lnTo>
                      <a:pt x="36" y="108"/>
                    </a:lnTo>
                    <a:lnTo>
                      <a:pt x="52" y="102"/>
                    </a:lnTo>
                    <a:lnTo>
                      <a:pt x="67" y="95"/>
                    </a:lnTo>
                    <a:lnTo>
                      <a:pt x="76" y="85"/>
                    </a:lnTo>
                    <a:lnTo>
                      <a:pt x="86" y="76"/>
                    </a:lnTo>
                    <a:lnTo>
                      <a:pt x="91" y="64"/>
                    </a:lnTo>
                    <a:lnTo>
                      <a:pt x="95" y="53"/>
                    </a:lnTo>
                    <a:lnTo>
                      <a:pt x="97" y="42"/>
                    </a:lnTo>
                    <a:lnTo>
                      <a:pt x="95" y="30"/>
                    </a:lnTo>
                    <a:lnTo>
                      <a:pt x="91" y="21"/>
                    </a:lnTo>
                    <a:lnTo>
                      <a:pt x="86" y="11"/>
                    </a:lnTo>
                    <a:lnTo>
                      <a:pt x="74" y="5"/>
                    </a:lnTo>
                    <a:lnTo>
                      <a:pt x="61" y="0"/>
                    </a:lnTo>
                    <a:lnTo>
                      <a:pt x="44" y="0"/>
                    </a:lnTo>
                    <a:lnTo>
                      <a:pt x="25" y="4"/>
                    </a:lnTo>
                    <a:lnTo>
                      <a:pt x="4" y="11"/>
                    </a:lnTo>
                    <a:lnTo>
                      <a:pt x="0" y="13"/>
                    </a:lnTo>
                    <a:lnTo>
                      <a:pt x="4" y="11"/>
                    </a:lnTo>
                    <a:lnTo>
                      <a:pt x="0" y="11"/>
                    </a:lnTo>
                    <a:lnTo>
                      <a:pt x="0" y="13"/>
                    </a:lnTo>
                    <a:lnTo>
                      <a:pt x="12" y="13"/>
                    </a:lnTo>
                    <a:close/>
                  </a:path>
                </a:pathLst>
              </a:custGeom>
              <a:solidFill>
                <a:srgbClr val="CCCCFF"/>
              </a:solidFill>
              <a:ln w="9525">
                <a:noFill/>
                <a:round/>
                <a:headEnd/>
                <a:tailEnd/>
              </a:ln>
            </p:spPr>
            <p:txBody>
              <a:bodyPr/>
              <a:lstStyle/>
              <a:p>
                <a:endParaRPr lang="pt-BR"/>
              </a:p>
            </p:txBody>
          </p:sp>
          <p:sp>
            <p:nvSpPr>
              <p:cNvPr id="22003" name="Freeform 937"/>
              <p:cNvSpPr>
                <a:spLocks/>
              </p:cNvSpPr>
              <p:nvPr/>
            </p:nvSpPr>
            <p:spPr bwMode="auto">
              <a:xfrm>
                <a:off x="4177" y="1129"/>
                <a:ext cx="27" cy="29"/>
              </a:xfrm>
              <a:custGeom>
                <a:avLst/>
                <a:gdLst>
                  <a:gd name="T0" fmla="*/ 6 w 27"/>
                  <a:gd name="T1" fmla="*/ 29 h 29"/>
                  <a:gd name="T2" fmla="*/ 10 w 27"/>
                  <a:gd name="T3" fmla="*/ 27 h 29"/>
                  <a:gd name="T4" fmla="*/ 13 w 27"/>
                  <a:gd name="T5" fmla="*/ 25 h 29"/>
                  <a:gd name="T6" fmla="*/ 15 w 27"/>
                  <a:gd name="T7" fmla="*/ 21 h 29"/>
                  <a:gd name="T8" fmla="*/ 19 w 27"/>
                  <a:gd name="T9" fmla="*/ 19 h 29"/>
                  <a:gd name="T10" fmla="*/ 21 w 27"/>
                  <a:gd name="T11" fmla="*/ 15 h 29"/>
                  <a:gd name="T12" fmla="*/ 23 w 27"/>
                  <a:gd name="T13" fmla="*/ 11 h 29"/>
                  <a:gd name="T14" fmla="*/ 27 w 27"/>
                  <a:gd name="T15" fmla="*/ 8 h 29"/>
                  <a:gd name="T16" fmla="*/ 27 w 27"/>
                  <a:gd name="T17" fmla="*/ 4 h 29"/>
                  <a:gd name="T18" fmla="*/ 27 w 27"/>
                  <a:gd name="T19" fmla="*/ 0 h 29"/>
                  <a:gd name="T20" fmla="*/ 15 w 27"/>
                  <a:gd name="T21" fmla="*/ 0 h 29"/>
                  <a:gd name="T22" fmla="*/ 15 w 27"/>
                  <a:gd name="T23" fmla="*/ 2 h 29"/>
                  <a:gd name="T24" fmla="*/ 13 w 27"/>
                  <a:gd name="T25" fmla="*/ 6 h 29"/>
                  <a:gd name="T26" fmla="*/ 13 w 27"/>
                  <a:gd name="T27" fmla="*/ 8 h 29"/>
                  <a:gd name="T28" fmla="*/ 10 w 27"/>
                  <a:gd name="T29" fmla="*/ 11 h 29"/>
                  <a:gd name="T30" fmla="*/ 8 w 27"/>
                  <a:gd name="T31" fmla="*/ 15 h 29"/>
                  <a:gd name="T32" fmla="*/ 6 w 27"/>
                  <a:gd name="T33" fmla="*/ 19 h 29"/>
                  <a:gd name="T34" fmla="*/ 4 w 27"/>
                  <a:gd name="T35" fmla="*/ 21 h 29"/>
                  <a:gd name="T36" fmla="*/ 0 w 27"/>
                  <a:gd name="T37" fmla="*/ 23 h 29"/>
                  <a:gd name="T38" fmla="*/ 6 w 27"/>
                  <a:gd name="T39" fmla="*/ 21 h 29"/>
                  <a:gd name="T40" fmla="*/ 6 w 27"/>
                  <a:gd name="T41" fmla="*/ 29 h 29"/>
                  <a:gd name="T42" fmla="*/ 8 w 27"/>
                  <a:gd name="T43" fmla="*/ 29 h 29"/>
                  <a:gd name="T44" fmla="*/ 10 w 27"/>
                  <a:gd name="T45" fmla="*/ 27 h 29"/>
                  <a:gd name="T46" fmla="*/ 6 w 27"/>
                  <a:gd name="T47" fmla="*/ 29 h 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7"/>
                  <a:gd name="T73" fmla="*/ 0 h 29"/>
                  <a:gd name="T74" fmla="*/ 27 w 27"/>
                  <a:gd name="T75" fmla="*/ 29 h 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7" h="29">
                    <a:moveTo>
                      <a:pt x="6" y="29"/>
                    </a:moveTo>
                    <a:lnTo>
                      <a:pt x="10" y="27"/>
                    </a:lnTo>
                    <a:lnTo>
                      <a:pt x="13" y="25"/>
                    </a:lnTo>
                    <a:lnTo>
                      <a:pt x="15" y="21"/>
                    </a:lnTo>
                    <a:lnTo>
                      <a:pt x="19" y="19"/>
                    </a:lnTo>
                    <a:lnTo>
                      <a:pt x="21" y="15"/>
                    </a:lnTo>
                    <a:lnTo>
                      <a:pt x="23" y="11"/>
                    </a:lnTo>
                    <a:lnTo>
                      <a:pt x="27" y="8"/>
                    </a:lnTo>
                    <a:lnTo>
                      <a:pt x="27" y="4"/>
                    </a:lnTo>
                    <a:lnTo>
                      <a:pt x="27" y="0"/>
                    </a:lnTo>
                    <a:lnTo>
                      <a:pt x="15" y="0"/>
                    </a:lnTo>
                    <a:lnTo>
                      <a:pt x="15" y="2"/>
                    </a:lnTo>
                    <a:lnTo>
                      <a:pt x="13" y="6"/>
                    </a:lnTo>
                    <a:lnTo>
                      <a:pt x="13" y="8"/>
                    </a:lnTo>
                    <a:lnTo>
                      <a:pt x="10" y="11"/>
                    </a:lnTo>
                    <a:lnTo>
                      <a:pt x="8" y="15"/>
                    </a:lnTo>
                    <a:lnTo>
                      <a:pt x="6" y="19"/>
                    </a:lnTo>
                    <a:lnTo>
                      <a:pt x="4" y="21"/>
                    </a:lnTo>
                    <a:lnTo>
                      <a:pt x="0" y="23"/>
                    </a:lnTo>
                    <a:lnTo>
                      <a:pt x="6" y="21"/>
                    </a:lnTo>
                    <a:lnTo>
                      <a:pt x="6" y="29"/>
                    </a:lnTo>
                    <a:lnTo>
                      <a:pt x="8" y="29"/>
                    </a:lnTo>
                    <a:lnTo>
                      <a:pt x="10" y="27"/>
                    </a:lnTo>
                    <a:lnTo>
                      <a:pt x="6" y="29"/>
                    </a:lnTo>
                    <a:close/>
                  </a:path>
                </a:pathLst>
              </a:custGeom>
              <a:solidFill>
                <a:srgbClr val="CCCCFF"/>
              </a:solidFill>
              <a:ln w="9525">
                <a:noFill/>
                <a:round/>
                <a:headEnd/>
                <a:tailEnd/>
              </a:ln>
            </p:spPr>
            <p:txBody>
              <a:bodyPr/>
              <a:lstStyle/>
              <a:p>
                <a:endParaRPr lang="pt-BR"/>
              </a:p>
            </p:txBody>
          </p:sp>
          <p:sp>
            <p:nvSpPr>
              <p:cNvPr id="22004" name="Freeform 938"/>
              <p:cNvSpPr>
                <a:spLocks/>
              </p:cNvSpPr>
              <p:nvPr/>
            </p:nvSpPr>
            <p:spPr bwMode="auto">
              <a:xfrm>
                <a:off x="4145" y="1150"/>
                <a:ext cx="38" cy="17"/>
              </a:xfrm>
              <a:custGeom>
                <a:avLst/>
                <a:gdLst>
                  <a:gd name="T0" fmla="*/ 2 w 38"/>
                  <a:gd name="T1" fmla="*/ 17 h 17"/>
                  <a:gd name="T2" fmla="*/ 6 w 38"/>
                  <a:gd name="T3" fmla="*/ 17 h 17"/>
                  <a:gd name="T4" fmla="*/ 8 w 38"/>
                  <a:gd name="T5" fmla="*/ 17 h 17"/>
                  <a:gd name="T6" fmla="*/ 11 w 38"/>
                  <a:gd name="T7" fmla="*/ 15 h 17"/>
                  <a:gd name="T8" fmla="*/ 17 w 38"/>
                  <a:gd name="T9" fmla="*/ 13 h 17"/>
                  <a:gd name="T10" fmla="*/ 23 w 38"/>
                  <a:gd name="T11" fmla="*/ 11 h 17"/>
                  <a:gd name="T12" fmla="*/ 26 w 38"/>
                  <a:gd name="T13" fmla="*/ 9 h 17"/>
                  <a:gd name="T14" fmla="*/ 32 w 38"/>
                  <a:gd name="T15" fmla="*/ 9 h 17"/>
                  <a:gd name="T16" fmla="*/ 36 w 38"/>
                  <a:gd name="T17" fmla="*/ 8 h 17"/>
                  <a:gd name="T18" fmla="*/ 38 w 38"/>
                  <a:gd name="T19" fmla="*/ 8 h 17"/>
                  <a:gd name="T20" fmla="*/ 38 w 38"/>
                  <a:gd name="T21" fmla="*/ 0 h 17"/>
                  <a:gd name="T22" fmla="*/ 32 w 38"/>
                  <a:gd name="T23" fmla="*/ 0 h 17"/>
                  <a:gd name="T24" fmla="*/ 28 w 38"/>
                  <a:gd name="T25" fmla="*/ 2 h 17"/>
                  <a:gd name="T26" fmla="*/ 23 w 38"/>
                  <a:gd name="T27" fmla="*/ 4 h 17"/>
                  <a:gd name="T28" fmla="*/ 17 w 38"/>
                  <a:gd name="T29" fmla="*/ 6 h 17"/>
                  <a:gd name="T30" fmla="*/ 11 w 38"/>
                  <a:gd name="T31" fmla="*/ 8 h 17"/>
                  <a:gd name="T32" fmla="*/ 6 w 38"/>
                  <a:gd name="T33" fmla="*/ 8 h 17"/>
                  <a:gd name="T34" fmla="*/ 2 w 38"/>
                  <a:gd name="T35" fmla="*/ 9 h 17"/>
                  <a:gd name="T36" fmla="*/ 0 w 38"/>
                  <a:gd name="T37" fmla="*/ 11 h 17"/>
                  <a:gd name="T38" fmla="*/ 2 w 38"/>
                  <a:gd name="T39" fmla="*/ 9 h 17"/>
                  <a:gd name="T40" fmla="*/ 2 w 38"/>
                  <a:gd name="T41" fmla="*/ 17 h 17"/>
                  <a:gd name="T42" fmla="*/ 4 w 38"/>
                  <a:gd name="T43" fmla="*/ 17 h 17"/>
                  <a:gd name="T44" fmla="*/ 6 w 38"/>
                  <a:gd name="T45" fmla="*/ 17 h 17"/>
                  <a:gd name="T46" fmla="*/ 2 w 38"/>
                  <a:gd name="T47" fmla="*/ 17 h 1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8"/>
                  <a:gd name="T73" fmla="*/ 0 h 17"/>
                  <a:gd name="T74" fmla="*/ 38 w 38"/>
                  <a:gd name="T75" fmla="*/ 17 h 1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8" h="17">
                    <a:moveTo>
                      <a:pt x="2" y="17"/>
                    </a:moveTo>
                    <a:lnTo>
                      <a:pt x="6" y="17"/>
                    </a:lnTo>
                    <a:lnTo>
                      <a:pt x="8" y="17"/>
                    </a:lnTo>
                    <a:lnTo>
                      <a:pt x="11" y="15"/>
                    </a:lnTo>
                    <a:lnTo>
                      <a:pt x="17" y="13"/>
                    </a:lnTo>
                    <a:lnTo>
                      <a:pt x="23" y="11"/>
                    </a:lnTo>
                    <a:lnTo>
                      <a:pt x="26" y="9"/>
                    </a:lnTo>
                    <a:lnTo>
                      <a:pt x="32" y="9"/>
                    </a:lnTo>
                    <a:lnTo>
                      <a:pt x="36" y="8"/>
                    </a:lnTo>
                    <a:lnTo>
                      <a:pt x="38" y="8"/>
                    </a:lnTo>
                    <a:lnTo>
                      <a:pt x="38" y="0"/>
                    </a:lnTo>
                    <a:lnTo>
                      <a:pt x="32" y="0"/>
                    </a:lnTo>
                    <a:lnTo>
                      <a:pt x="28" y="2"/>
                    </a:lnTo>
                    <a:lnTo>
                      <a:pt x="23" y="4"/>
                    </a:lnTo>
                    <a:lnTo>
                      <a:pt x="17" y="6"/>
                    </a:lnTo>
                    <a:lnTo>
                      <a:pt x="11" y="8"/>
                    </a:lnTo>
                    <a:lnTo>
                      <a:pt x="6" y="8"/>
                    </a:lnTo>
                    <a:lnTo>
                      <a:pt x="2" y="9"/>
                    </a:lnTo>
                    <a:lnTo>
                      <a:pt x="0" y="11"/>
                    </a:lnTo>
                    <a:lnTo>
                      <a:pt x="2" y="9"/>
                    </a:lnTo>
                    <a:lnTo>
                      <a:pt x="2" y="17"/>
                    </a:lnTo>
                    <a:lnTo>
                      <a:pt x="4" y="17"/>
                    </a:lnTo>
                    <a:lnTo>
                      <a:pt x="6" y="17"/>
                    </a:lnTo>
                    <a:lnTo>
                      <a:pt x="2" y="17"/>
                    </a:lnTo>
                    <a:close/>
                  </a:path>
                </a:pathLst>
              </a:custGeom>
              <a:solidFill>
                <a:srgbClr val="CCCCFF"/>
              </a:solidFill>
              <a:ln w="9525">
                <a:noFill/>
                <a:round/>
                <a:headEnd/>
                <a:tailEnd/>
              </a:ln>
            </p:spPr>
            <p:txBody>
              <a:bodyPr/>
              <a:lstStyle/>
              <a:p>
                <a:endParaRPr lang="pt-BR"/>
              </a:p>
            </p:txBody>
          </p:sp>
          <p:sp>
            <p:nvSpPr>
              <p:cNvPr id="22005" name="Freeform 939"/>
              <p:cNvSpPr>
                <a:spLocks/>
              </p:cNvSpPr>
              <p:nvPr/>
            </p:nvSpPr>
            <p:spPr bwMode="auto">
              <a:xfrm>
                <a:off x="3997" y="1154"/>
                <a:ext cx="150" cy="34"/>
              </a:xfrm>
              <a:custGeom>
                <a:avLst/>
                <a:gdLst>
                  <a:gd name="T0" fmla="*/ 9 w 150"/>
                  <a:gd name="T1" fmla="*/ 28 h 34"/>
                  <a:gd name="T2" fmla="*/ 11 w 150"/>
                  <a:gd name="T3" fmla="*/ 30 h 34"/>
                  <a:gd name="T4" fmla="*/ 13 w 150"/>
                  <a:gd name="T5" fmla="*/ 24 h 34"/>
                  <a:gd name="T6" fmla="*/ 15 w 150"/>
                  <a:gd name="T7" fmla="*/ 19 h 34"/>
                  <a:gd name="T8" fmla="*/ 21 w 150"/>
                  <a:gd name="T9" fmla="*/ 15 h 34"/>
                  <a:gd name="T10" fmla="*/ 26 w 150"/>
                  <a:gd name="T11" fmla="*/ 13 h 34"/>
                  <a:gd name="T12" fmla="*/ 32 w 150"/>
                  <a:gd name="T13" fmla="*/ 11 h 34"/>
                  <a:gd name="T14" fmla="*/ 42 w 150"/>
                  <a:gd name="T15" fmla="*/ 9 h 34"/>
                  <a:gd name="T16" fmla="*/ 51 w 150"/>
                  <a:gd name="T17" fmla="*/ 7 h 34"/>
                  <a:gd name="T18" fmla="*/ 63 w 150"/>
                  <a:gd name="T19" fmla="*/ 7 h 34"/>
                  <a:gd name="T20" fmla="*/ 74 w 150"/>
                  <a:gd name="T21" fmla="*/ 7 h 34"/>
                  <a:gd name="T22" fmla="*/ 85 w 150"/>
                  <a:gd name="T23" fmla="*/ 9 h 34"/>
                  <a:gd name="T24" fmla="*/ 99 w 150"/>
                  <a:gd name="T25" fmla="*/ 9 h 34"/>
                  <a:gd name="T26" fmla="*/ 110 w 150"/>
                  <a:gd name="T27" fmla="*/ 11 h 34"/>
                  <a:gd name="T28" fmla="*/ 121 w 150"/>
                  <a:gd name="T29" fmla="*/ 11 h 34"/>
                  <a:gd name="T30" fmla="*/ 133 w 150"/>
                  <a:gd name="T31" fmla="*/ 13 h 34"/>
                  <a:gd name="T32" fmla="*/ 142 w 150"/>
                  <a:gd name="T33" fmla="*/ 13 h 34"/>
                  <a:gd name="T34" fmla="*/ 150 w 150"/>
                  <a:gd name="T35" fmla="*/ 15 h 34"/>
                  <a:gd name="T36" fmla="*/ 150 w 150"/>
                  <a:gd name="T37" fmla="*/ 7 h 34"/>
                  <a:gd name="T38" fmla="*/ 142 w 150"/>
                  <a:gd name="T39" fmla="*/ 7 h 34"/>
                  <a:gd name="T40" fmla="*/ 133 w 150"/>
                  <a:gd name="T41" fmla="*/ 5 h 34"/>
                  <a:gd name="T42" fmla="*/ 123 w 150"/>
                  <a:gd name="T43" fmla="*/ 5 h 34"/>
                  <a:gd name="T44" fmla="*/ 112 w 150"/>
                  <a:gd name="T45" fmla="*/ 4 h 34"/>
                  <a:gd name="T46" fmla="*/ 99 w 150"/>
                  <a:gd name="T47" fmla="*/ 4 h 34"/>
                  <a:gd name="T48" fmla="*/ 87 w 150"/>
                  <a:gd name="T49" fmla="*/ 2 h 34"/>
                  <a:gd name="T50" fmla="*/ 76 w 150"/>
                  <a:gd name="T51" fmla="*/ 2 h 34"/>
                  <a:gd name="T52" fmla="*/ 63 w 150"/>
                  <a:gd name="T53" fmla="*/ 0 h 34"/>
                  <a:gd name="T54" fmla="*/ 51 w 150"/>
                  <a:gd name="T55" fmla="*/ 2 h 34"/>
                  <a:gd name="T56" fmla="*/ 40 w 150"/>
                  <a:gd name="T57" fmla="*/ 2 h 34"/>
                  <a:gd name="T58" fmla="*/ 30 w 150"/>
                  <a:gd name="T59" fmla="*/ 4 h 34"/>
                  <a:gd name="T60" fmla="*/ 19 w 150"/>
                  <a:gd name="T61" fmla="*/ 7 h 34"/>
                  <a:gd name="T62" fmla="*/ 11 w 150"/>
                  <a:gd name="T63" fmla="*/ 11 h 34"/>
                  <a:gd name="T64" fmla="*/ 6 w 150"/>
                  <a:gd name="T65" fmla="*/ 15 h 34"/>
                  <a:gd name="T66" fmla="*/ 2 w 150"/>
                  <a:gd name="T67" fmla="*/ 23 h 34"/>
                  <a:gd name="T68" fmla="*/ 0 w 150"/>
                  <a:gd name="T69" fmla="*/ 30 h 34"/>
                  <a:gd name="T70" fmla="*/ 2 w 150"/>
                  <a:gd name="T71" fmla="*/ 34 h 34"/>
                  <a:gd name="T72" fmla="*/ 0 w 150"/>
                  <a:gd name="T73" fmla="*/ 30 h 34"/>
                  <a:gd name="T74" fmla="*/ 0 w 150"/>
                  <a:gd name="T75" fmla="*/ 32 h 34"/>
                  <a:gd name="T76" fmla="*/ 2 w 150"/>
                  <a:gd name="T77" fmla="*/ 34 h 34"/>
                  <a:gd name="T78" fmla="*/ 9 w 150"/>
                  <a:gd name="T79" fmla="*/ 28 h 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0"/>
                  <a:gd name="T121" fmla="*/ 0 h 34"/>
                  <a:gd name="T122" fmla="*/ 150 w 150"/>
                  <a:gd name="T123" fmla="*/ 34 h 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0" h="34">
                    <a:moveTo>
                      <a:pt x="9" y="28"/>
                    </a:moveTo>
                    <a:lnTo>
                      <a:pt x="11" y="30"/>
                    </a:lnTo>
                    <a:lnTo>
                      <a:pt x="13" y="24"/>
                    </a:lnTo>
                    <a:lnTo>
                      <a:pt x="15" y="19"/>
                    </a:lnTo>
                    <a:lnTo>
                      <a:pt x="21" y="15"/>
                    </a:lnTo>
                    <a:lnTo>
                      <a:pt x="26" y="13"/>
                    </a:lnTo>
                    <a:lnTo>
                      <a:pt x="32" y="11"/>
                    </a:lnTo>
                    <a:lnTo>
                      <a:pt x="42" y="9"/>
                    </a:lnTo>
                    <a:lnTo>
                      <a:pt x="51" y="7"/>
                    </a:lnTo>
                    <a:lnTo>
                      <a:pt x="63" y="7"/>
                    </a:lnTo>
                    <a:lnTo>
                      <a:pt x="74" y="7"/>
                    </a:lnTo>
                    <a:lnTo>
                      <a:pt x="85" y="9"/>
                    </a:lnTo>
                    <a:lnTo>
                      <a:pt x="99" y="9"/>
                    </a:lnTo>
                    <a:lnTo>
                      <a:pt x="110" y="11"/>
                    </a:lnTo>
                    <a:lnTo>
                      <a:pt x="121" y="11"/>
                    </a:lnTo>
                    <a:lnTo>
                      <a:pt x="133" y="13"/>
                    </a:lnTo>
                    <a:lnTo>
                      <a:pt x="142" y="13"/>
                    </a:lnTo>
                    <a:lnTo>
                      <a:pt x="150" y="15"/>
                    </a:lnTo>
                    <a:lnTo>
                      <a:pt x="150" y="7"/>
                    </a:lnTo>
                    <a:lnTo>
                      <a:pt x="142" y="7"/>
                    </a:lnTo>
                    <a:lnTo>
                      <a:pt x="133" y="5"/>
                    </a:lnTo>
                    <a:lnTo>
                      <a:pt x="123" y="5"/>
                    </a:lnTo>
                    <a:lnTo>
                      <a:pt x="112" y="4"/>
                    </a:lnTo>
                    <a:lnTo>
                      <a:pt x="99" y="4"/>
                    </a:lnTo>
                    <a:lnTo>
                      <a:pt x="87" y="2"/>
                    </a:lnTo>
                    <a:lnTo>
                      <a:pt x="76" y="2"/>
                    </a:lnTo>
                    <a:lnTo>
                      <a:pt x="63" y="0"/>
                    </a:lnTo>
                    <a:lnTo>
                      <a:pt x="51" y="2"/>
                    </a:lnTo>
                    <a:lnTo>
                      <a:pt x="40" y="2"/>
                    </a:lnTo>
                    <a:lnTo>
                      <a:pt x="30" y="4"/>
                    </a:lnTo>
                    <a:lnTo>
                      <a:pt x="19" y="7"/>
                    </a:lnTo>
                    <a:lnTo>
                      <a:pt x="11" y="11"/>
                    </a:lnTo>
                    <a:lnTo>
                      <a:pt x="6" y="15"/>
                    </a:lnTo>
                    <a:lnTo>
                      <a:pt x="2" y="23"/>
                    </a:lnTo>
                    <a:lnTo>
                      <a:pt x="0" y="30"/>
                    </a:lnTo>
                    <a:lnTo>
                      <a:pt x="2" y="34"/>
                    </a:lnTo>
                    <a:lnTo>
                      <a:pt x="0" y="30"/>
                    </a:lnTo>
                    <a:lnTo>
                      <a:pt x="0" y="32"/>
                    </a:lnTo>
                    <a:lnTo>
                      <a:pt x="2" y="34"/>
                    </a:lnTo>
                    <a:lnTo>
                      <a:pt x="9" y="28"/>
                    </a:lnTo>
                    <a:close/>
                  </a:path>
                </a:pathLst>
              </a:custGeom>
              <a:solidFill>
                <a:srgbClr val="CCCCFF"/>
              </a:solidFill>
              <a:ln w="9525">
                <a:noFill/>
                <a:round/>
                <a:headEnd/>
                <a:tailEnd/>
              </a:ln>
            </p:spPr>
            <p:txBody>
              <a:bodyPr/>
              <a:lstStyle/>
              <a:p>
                <a:endParaRPr lang="pt-BR"/>
              </a:p>
            </p:txBody>
          </p:sp>
          <p:sp>
            <p:nvSpPr>
              <p:cNvPr id="22006" name="Freeform 940"/>
              <p:cNvSpPr>
                <a:spLocks/>
              </p:cNvSpPr>
              <p:nvPr/>
            </p:nvSpPr>
            <p:spPr bwMode="auto">
              <a:xfrm>
                <a:off x="3999" y="1182"/>
                <a:ext cx="43" cy="70"/>
              </a:xfrm>
              <a:custGeom>
                <a:avLst/>
                <a:gdLst>
                  <a:gd name="T0" fmla="*/ 17 w 43"/>
                  <a:gd name="T1" fmla="*/ 67 h 70"/>
                  <a:gd name="T2" fmla="*/ 11 w 43"/>
                  <a:gd name="T3" fmla="*/ 70 h 70"/>
                  <a:gd name="T4" fmla="*/ 23 w 43"/>
                  <a:gd name="T5" fmla="*/ 70 h 70"/>
                  <a:gd name="T6" fmla="*/ 30 w 43"/>
                  <a:gd name="T7" fmla="*/ 69 h 70"/>
                  <a:gd name="T8" fmla="*/ 38 w 43"/>
                  <a:gd name="T9" fmla="*/ 65 h 70"/>
                  <a:gd name="T10" fmla="*/ 42 w 43"/>
                  <a:gd name="T11" fmla="*/ 59 h 70"/>
                  <a:gd name="T12" fmla="*/ 43 w 43"/>
                  <a:gd name="T13" fmla="*/ 53 h 70"/>
                  <a:gd name="T14" fmla="*/ 43 w 43"/>
                  <a:gd name="T15" fmla="*/ 48 h 70"/>
                  <a:gd name="T16" fmla="*/ 42 w 43"/>
                  <a:gd name="T17" fmla="*/ 42 h 70"/>
                  <a:gd name="T18" fmla="*/ 40 w 43"/>
                  <a:gd name="T19" fmla="*/ 36 h 70"/>
                  <a:gd name="T20" fmla="*/ 36 w 43"/>
                  <a:gd name="T21" fmla="*/ 31 h 70"/>
                  <a:gd name="T22" fmla="*/ 32 w 43"/>
                  <a:gd name="T23" fmla="*/ 25 h 70"/>
                  <a:gd name="T24" fmla="*/ 26 w 43"/>
                  <a:gd name="T25" fmla="*/ 19 h 70"/>
                  <a:gd name="T26" fmla="*/ 23 w 43"/>
                  <a:gd name="T27" fmla="*/ 14 h 70"/>
                  <a:gd name="T28" fmla="*/ 19 w 43"/>
                  <a:gd name="T29" fmla="*/ 10 h 70"/>
                  <a:gd name="T30" fmla="*/ 15 w 43"/>
                  <a:gd name="T31" fmla="*/ 6 h 70"/>
                  <a:gd name="T32" fmla="*/ 11 w 43"/>
                  <a:gd name="T33" fmla="*/ 2 h 70"/>
                  <a:gd name="T34" fmla="*/ 7 w 43"/>
                  <a:gd name="T35" fmla="*/ 0 h 70"/>
                  <a:gd name="T36" fmla="*/ 0 w 43"/>
                  <a:gd name="T37" fmla="*/ 6 h 70"/>
                  <a:gd name="T38" fmla="*/ 2 w 43"/>
                  <a:gd name="T39" fmla="*/ 6 h 70"/>
                  <a:gd name="T40" fmla="*/ 5 w 43"/>
                  <a:gd name="T41" fmla="*/ 10 h 70"/>
                  <a:gd name="T42" fmla="*/ 9 w 43"/>
                  <a:gd name="T43" fmla="*/ 14 h 70"/>
                  <a:gd name="T44" fmla="*/ 13 w 43"/>
                  <a:gd name="T45" fmla="*/ 17 h 70"/>
                  <a:gd name="T46" fmla="*/ 17 w 43"/>
                  <a:gd name="T47" fmla="*/ 21 h 70"/>
                  <a:gd name="T48" fmla="*/ 21 w 43"/>
                  <a:gd name="T49" fmla="*/ 27 h 70"/>
                  <a:gd name="T50" fmla="*/ 24 w 43"/>
                  <a:gd name="T51" fmla="*/ 32 h 70"/>
                  <a:gd name="T52" fmla="*/ 28 w 43"/>
                  <a:gd name="T53" fmla="*/ 38 h 70"/>
                  <a:gd name="T54" fmla="*/ 30 w 43"/>
                  <a:gd name="T55" fmla="*/ 44 h 70"/>
                  <a:gd name="T56" fmla="*/ 32 w 43"/>
                  <a:gd name="T57" fmla="*/ 50 h 70"/>
                  <a:gd name="T58" fmla="*/ 32 w 43"/>
                  <a:gd name="T59" fmla="*/ 53 h 70"/>
                  <a:gd name="T60" fmla="*/ 30 w 43"/>
                  <a:gd name="T61" fmla="*/ 57 h 70"/>
                  <a:gd name="T62" fmla="*/ 28 w 43"/>
                  <a:gd name="T63" fmla="*/ 59 h 70"/>
                  <a:gd name="T64" fmla="*/ 24 w 43"/>
                  <a:gd name="T65" fmla="*/ 61 h 70"/>
                  <a:gd name="T66" fmla="*/ 19 w 43"/>
                  <a:gd name="T67" fmla="*/ 63 h 70"/>
                  <a:gd name="T68" fmla="*/ 11 w 43"/>
                  <a:gd name="T69" fmla="*/ 63 h 70"/>
                  <a:gd name="T70" fmla="*/ 5 w 43"/>
                  <a:gd name="T71" fmla="*/ 67 h 70"/>
                  <a:gd name="T72" fmla="*/ 11 w 43"/>
                  <a:gd name="T73" fmla="*/ 63 h 70"/>
                  <a:gd name="T74" fmla="*/ 5 w 43"/>
                  <a:gd name="T75" fmla="*/ 63 h 70"/>
                  <a:gd name="T76" fmla="*/ 5 w 43"/>
                  <a:gd name="T77" fmla="*/ 67 h 70"/>
                  <a:gd name="T78" fmla="*/ 17 w 43"/>
                  <a:gd name="T79" fmla="*/ 67 h 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3"/>
                  <a:gd name="T121" fmla="*/ 0 h 70"/>
                  <a:gd name="T122" fmla="*/ 43 w 43"/>
                  <a:gd name="T123" fmla="*/ 70 h 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3" h="70">
                    <a:moveTo>
                      <a:pt x="17" y="67"/>
                    </a:moveTo>
                    <a:lnTo>
                      <a:pt x="11" y="70"/>
                    </a:lnTo>
                    <a:lnTo>
                      <a:pt x="23" y="70"/>
                    </a:lnTo>
                    <a:lnTo>
                      <a:pt x="30" y="69"/>
                    </a:lnTo>
                    <a:lnTo>
                      <a:pt x="38" y="65"/>
                    </a:lnTo>
                    <a:lnTo>
                      <a:pt x="42" y="59"/>
                    </a:lnTo>
                    <a:lnTo>
                      <a:pt x="43" y="53"/>
                    </a:lnTo>
                    <a:lnTo>
                      <a:pt x="43" y="48"/>
                    </a:lnTo>
                    <a:lnTo>
                      <a:pt x="42" y="42"/>
                    </a:lnTo>
                    <a:lnTo>
                      <a:pt x="40" y="36"/>
                    </a:lnTo>
                    <a:lnTo>
                      <a:pt x="36" y="31"/>
                    </a:lnTo>
                    <a:lnTo>
                      <a:pt x="32" y="25"/>
                    </a:lnTo>
                    <a:lnTo>
                      <a:pt x="26" y="19"/>
                    </a:lnTo>
                    <a:lnTo>
                      <a:pt x="23" y="14"/>
                    </a:lnTo>
                    <a:lnTo>
                      <a:pt x="19" y="10"/>
                    </a:lnTo>
                    <a:lnTo>
                      <a:pt x="15" y="6"/>
                    </a:lnTo>
                    <a:lnTo>
                      <a:pt x="11" y="2"/>
                    </a:lnTo>
                    <a:lnTo>
                      <a:pt x="7" y="0"/>
                    </a:lnTo>
                    <a:lnTo>
                      <a:pt x="0" y="6"/>
                    </a:lnTo>
                    <a:lnTo>
                      <a:pt x="2" y="6"/>
                    </a:lnTo>
                    <a:lnTo>
                      <a:pt x="5" y="10"/>
                    </a:lnTo>
                    <a:lnTo>
                      <a:pt x="9" y="14"/>
                    </a:lnTo>
                    <a:lnTo>
                      <a:pt x="13" y="17"/>
                    </a:lnTo>
                    <a:lnTo>
                      <a:pt x="17" y="21"/>
                    </a:lnTo>
                    <a:lnTo>
                      <a:pt x="21" y="27"/>
                    </a:lnTo>
                    <a:lnTo>
                      <a:pt x="24" y="32"/>
                    </a:lnTo>
                    <a:lnTo>
                      <a:pt x="28" y="38"/>
                    </a:lnTo>
                    <a:lnTo>
                      <a:pt x="30" y="44"/>
                    </a:lnTo>
                    <a:lnTo>
                      <a:pt x="32" y="50"/>
                    </a:lnTo>
                    <a:lnTo>
                      <a:pt x="32" y="53"/>
                    </a:lnTo>
                    <a:lnTo>
                      <a:pt x="30" y="57"/>
                    </a:lnTo>
                    <a:lnTo>
                      <a:pt x="28" y="59"/>
                    </a:lnTo>
                    <a:lnTo>
                      <a:pt x="24" y="61"/>
                    </a:lnTo>
                    <a:lnTo>
                      <a:pt x="19" y="63"/>
                    </a:lnTo>
                    <a:lnTo>
                      <a:pt x="11" y="63"/>
                    </a:lnTo>
                    <a:lnTo>
                      <a:pt x="5" y="67"/>
                    </a:lnTo>
                    <a:lnTo>
                      <a:pt x="11" y="63"/>
                    </a:lnTo>
                    <a:lnTo>
                      <a:pt x="5" y="63"/>
                    </a:lnTo>
                    <a:lnTo>
                      <a:pt x="5" y="67"/>
                    </a:lnTo>
                    <a:lnTo>
                      <a:pt x="17" y="67"/>
                    </a:lnTo>
                    <a:close/>
                  </a:path>
                </a:pathLst>
              </a:custGeom>
              <a:solidFill>
                <a:srgbClr val="CCCCFF"/>
              </a:solidFill>
              <a:ln w="9525">
                <a:noFill/>
                <a:round/>
                <a:headEnd/>
                <a:tailEnd/>
              </a:ln>
            </p:spPr>
            <p:txBody>
              <a:bodyPr/>
              <a:lstStyle/>
              <a:p>
                <a:endParaRPr lang="pt-BR"/>
              </a:p>
            </p:txBody>
          </p:sp>
          <p:sp>
            <p:nvSpPr>
              <p:cNvPr id="22007" name="Freeform 941"/>
              <p:cNvSpPr>
                <a:spLocks/>
              </p:cNvSpPr>
              <p:nvPr/>
            </p:nvSpPr>
            <p:spPr bwMode="auto">
              <a:xfrm>
                <a:off x="3997" y="1249"/>
                <a:ext cx="17" cy="9"/>
              </a:xfrm>
              <a:custGeom>
                <a:avLst/>
                <a:gdLst>
                  <a:gd name="T0" fmla="*/ 6 w 17"/>
                  <a:gd name="T1" fmla="*/ 9 h 9"/>
                  <a:gd name="T2" fmla="*/ 11 w 17"/>
                  <a:gd name="T3" fmla="*/ 5 h 9"/>
                  <a:gd name="T4" fmla="*/ 11 w 17"/>
                  <a:gd name="T5" fmla="*/ 7 h 9"/>
                  <a:gd name="T6" fmla="*/ 13 w 17"/>
                  <a:gd name="T7" fmla="*/ 5 h 9"/>
                  <a:gd name="T8" fmla="*/ 15 w 17"/>
                  <a:gd name="T9" fmla="*/ 3 h 9"/>
                  <a:gd name="T10" fmla="*/ 17 w 17"/>
                  <a:gd name="T11" fmla="*/ 0 h 9"/>
                  <a:gd name="T12" fmla="*/ 7 w 17"/>
                  <a:gd name="T13" fmla="*/ 0 h 9"/>
                  <a:gd name="T14" fmla="*/ 6 w 17"/>
                  <a:gd name="T15" fmla="*/ 0 h 9"/>
                  <a:gd name="T16" fmla="*/ 6 w 17"/>
                  <a:gd name="T17" fmla="*/ 2 h 9"/>
                  <a:gd name="T18" fmla="*/ 2 w 17"/>
                  <a:gd name="T19" fmla="*/ 3 h 9"/>
                  <a:gd name="T20" fmla="*/ 0 w 17"/>
                  <a:gd name="T21" fmla="*/ 5 h 9"/>
                  <a:gd name="T22" fmla="*/ 6 w 17"/>
                  <a:gd name="T23" fmla="*/ 2 h 9"/>
                  <a:gd name="T24" fmla="*/ 6 w 17"/>
                  <a:gd name="T25" fmla="*/ 9 h 9"/>
                  <a:gd name="T26" fmla="*/ 11 w 17"/>
                  <a:gd name="T27" fmla="*/ 9 h 9"/>
                  <a:gd name="T28" fmla="*/ 11 w 17"/>
                  <a:gd name="T29" fmla="*/ 5 h 9"/>
                  <a:gd name="T30" fmla="*/ 6 w 17"/>
                  <a:gd name="T31" fmla="*/ 9 h 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9"/>
                  <a:gd name="T50" fmla="*/ 17 w 17"/>
                  <a:gd name="T51" fmla="*/ 9 h 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9">
                    <a:moveTo>
                      <a:pt x="6" y="9"/>
                    </a:moveTo>
                    <a:lnTo>
                      <a:pt x="11" y="5"/>
                    </a:lnTo>
                    <a:lnTo>
                      <a:pt x="11" y="7"/>
                    </a:lnTo>
                    <a:lnTo>
                      <a:pt x="13" y="5"/>
                    </a:lnTo>
                    <a:lnTo>
                      <a:pt x="15" y="3"/>
                    </a:lnTo>
                    <a:lnTo>
                      <a:pt x="17" y="0"/>
                    </a:lnTo>
                    <a:lnTo>
                      <a:pt x="7" y="0"/>
                    </a:lnTo>
                    <a:lnTo>
                      <a:pt x="6" y="0"/>
                    </a:lnTo>
                    <a:lnTo>
                      <a:pt x="6" y="2"/>
                    </a:lnTo>
                    <a:lnTo>
                      <a:pt x="2" y="3"/>
                    </a:lnTo>
                    <a:lnTo>
                      <a:pt x="0" y="5"/>
                    </a:lnTo>
                    <a:lnTo>
                      <a:pt x="6" y="2"/>
                    </a:lnTo>
                    <a:lnTo>
                      <a:pt x="6" y="9"/>
                    </a:lnTo>
                    <a:lnTo>
                      <a:pt x="11" y="9"/>
                    </a:lnTo>
                    <a:lnTo>
                      <a:pt x="11" y="5"/>
                    </a:lnTo>
                    <a:lnTo>
                      <a:pt x="6" y="9"/>
                    </a:lnTo>
                    <a:close/>
                  </a:path>
                </a:pathLst>
              </a:custGeom>
              <a:solidFill>
                <a:srgbClr val="CCCCFF"/>
              </a:solidFill>
              <a:ln w="9525">
                <a:noFill/>
                <a:round/>
                <a:headEnd/>
                <a:tailEnd/>
              </a:ln>
            </p:spPr>
            <p:txBody>
              <a:bodyPr/>
              <a:lstStyle/>
              <a:p>
                <a:endParaRPr lang="pt-BR"/>
              </a:p>
            </p:txBody>
          </p:sp>
          <p:sp>
            <p:nvSpPr>
              <p:cNvPr id="22008" name="Freeform 942"/>
              <p:cNvSpPr>
                <a:spLocks/>
              </p:cNvSpPr>
              <p:nvPr/>
            </p:nvSpPr>
            <p:spPr bwMode="auto">
              <a:xfrm>
                <a:off x="3813" y="1252"/>
                <a:ext cx="190" cy="38"/>
              </a:xfrm>
              <a:custGeom>
                <a:avLst/>
                <a:gdLst>
                  <a:gd name="T0" fmla="*/ 2 w 190"/>
                  <a:gd name="T1" fmla="*/ 38 h 38"/>
                  <a:gd name="T2" fmla="*/ 2 w 190"/>
                  <a:gd name="T3" fmla="*/ 38 h 38"/>
                  <a:gd name="T4" fmla="*/ 11 w 190"/>
                  <a:gd name="T5" fmla="*/ 36 h 38"/>
                  <a:gd name="T6" fmla="*/ 23 w 190"/>
                  <a:gd name="T7" fmla="*/ 35 h 38"/>
                  <a:gd name="T8" fmla="*/ 34 w 190"/>
                  <a:gd name="T9" fmla="*/ 33 h 38"/>
                  <a:gd name="T10" fmla="*/ 45 w 190"/>
                  <a:gd name="T11" fmla="*/ 29 h 38"/>
                  <a:gd name="T12" fmla="*/ 59 w 190"/>
                  <a:gd name="T13" fmla="*/ 27 h 38"/>
                  <a:gd name="T14" fmla="*/ 70 w 190"/>
                  <a:gd name="T15" fmla="*/ 25 h 38"/>
                  <a:gd name="T16" fmla="*/ 83 w 190"/>
                  <a:gd name="T17" fmla="*/ 21 h 38"/>
                  <a:gd name="T18" fmla="*/ 97 w 190"/>
                  <a:gd name="T19" fmla="*/ 19 h 38"/>
                  <a:gd name="T20" fmla="*/ 110 w 190"/>
                  <a:gd name="T21" fmla="*/ 18 h 38"/>
                  <a:gd name="T22" fmla="*/ 123 w 190"/>
                  <a:gd name="T23" fmla="*/ 16 h 38"/>
                  <a:gd name="T24" fmla="*/ 136 w 190"/>
                  <a:gd name="T25" fmla="*/ 12 h 38"/>
                  <a:gd name="T26" fmla="*/ 148 w 190"/>
                  <a:gd name="T27" fmla="*/ 10 h 38"/>
                  <a:gd name="T28" fmla="*/ 159 w 190"/>
                  <a:gd name="T29" fmla="*/ 10 h 38"/>
                  <a:gd name="T30" fmla="*/ 171 w 190"/>
                  <a:gd name="T31" fmla="*/ 8 h 38"/>
                  <a:gd name="T32" fmla="*/ 180 w 190"/>
                  <a:gd name="T33" fmla="*/ 8 h 38"/>
                  <a:gd name="T34" fmla="*/ 190 w 190"/>
                  <a:gd name="T35" fmla="*/ 8 h 38"/>
                  <a:gd name="T36" fmla="*/ 190 w 190"/>
                  <a:gd name="T37" fmla="*/ 0 h 38"/>
                  <a:gd name="T38" fmla="*/ 180 w 190"/>
                  <a:gd name="T39" fmla="*/ 0 h 38"/>
                  <a:gd name="T40" fmla="*/ 169 w 190"/>
                  <a:gd name="T41" fmla="*/ 0 h 38"/>
                  <a:gd name="T42" fmla="*/ 157 w 190"/>
                  <a:gd name="T43" fmla="*/ 2 h 38"/>
                  <a:gd name="T44" fmla="*/ 146 w 190"/>
                  <a:gd name="T45" fmla="*/ 4 h 38"/>
                  <a:gd name="T46" fmla="*/ 133 w 190"/>
                  <a:gd name="T47" fmla="*/ 6 h 38"/>
                  <a:gd name="T48" fmla="*/ 119 w 190"/>
                  <a:gd name="T49" fmla="*/ 8 h 38"/>
                  <a:gd name="T50" fmla="*/ 108 w 190"/>
                  <a:gd name="T51" fmla="*/ 10 h 38"/>
                  <a:gd name="T52" fmla="*/ 95 w 190"/>
                  <a:gd name="T53" fmla="*/ 12 h 38"/>
                  <a:gd name="T54" fmla="*/ 80 w 190"/>
                  <a:gd name="T55" fmla="*/ 16 h 38"/>
                  <a:gd name="T56" fmla="*/ 68 w 190"/>
                  <a:gd name="T57" fmla="*/ 18 h 38"/>
                  <a:gd name="T58" fmla="*/ 55 w 190"/>
                  <a:gd name="T59" fmla="*/ 19 h 38"/>
                  <a:gd name="T60" fmla="*/ 42 w 190"/>
                  <a:gd name="T61" fmla="*/ 23 h 38"/>
                  <a:gd name="T62" fmla="*/ 30 w 190"/>
                  <a:gd name="T63" fmla="*/ 25 h 38"/>
                  <a:gd name="T64" fmla="*/ 19 w 190"/>
                  <a:gd name="T65" fmla="*/ 27 h 38"/>
                  <a:gd name="T66" fmla="*/ 9 w 190"/>
                  <a:gd name="T67" fmla="*/ 29 h 38"/>
                  <a:gd name="T68" fmla="*/ 0 w 190"/>
                  <a:gd name="T69" fmla="*/ 31 h 38"/>
                  <a:gd name="T70" fmla="*/ 2 w 190"/>
                  <a:gd name="T71" fmla="*/ 38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0"/>
                  <a:gd name="T109" fmla="*/ 0 h 38"/>
                  <a:gd name="T110" fmla="*/ 190 w 19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0" h="38">
                    <a:moveTo>
                      <a:pt x="2" y="38"/>
                    </a:moveTo>
                    <a:lnTo>
                      <a:pt x="2" y="38"/>
                    </a:lnTo>
                    <a:lnTo>
                      <a:pt x="11" y="36"/>
                    </a:lnTo>
                    <a:lnTo>
                      <a:pt x="23" y="35"/>
                    </a:lnTo>
                    <a:lnTo>
                      <a:pt x="34" y="33"/>
                    </a:lnTo>
                    <a:lnTo>
                      <a:pt x="45" y="29"/>
                    </a:lnTo>
                    <a:lnTo>
                      <a:pt x="59" y="27"/>
                    </a:lnTo>
                    <a:lnTo>
                      <a:pt x="70" y="25"/>
                    </a:lnTo>
                    <a:lnTo>
                      <a:pt x="83" y="21"/>
                    </a:lnTo>
                    <a:lnTo>
                      <a:pt x="97" y="19"/>
                    </a:lnTo>
                    <a:lnTo>
                      <a:pt x="110" y="18"/>
                    </a:lnTo>
                    <a:lnTo>
                      <a:pt x="123" y="16"/>
                    </a:lnTo>
                    <a:lnTo>
                      <a:pt x="136" y="12"/>
                    </a:lnTo>
                    <a:lnTo>
                      <a:pt x="148" y="10"/>
                    </a:lnTo>
                    <a:lnTo>
                      <a:pt x="159" y="10"/>
                    </a:lnTo>
                    <a:lnTo>
                      <a:pt x="171" y="8"/>
                    </a:lnTo>
                    <a:lnTo>
                      <a:pt x="180" y="8"/>
                    </a:lnTo>
                    <a:lnTo>
                      <a:pt x="190" y="8"/>
                    </a:lnTo>
                    <a:lnTo>
                      <a:pt x="190" y="0"/>
                    </a:lnTo>
                    <a:lnTo>
                      <a:pt x="180" y="0"/>
                    </a:lnTo>
                    <a:lnTo>
                      <a:pt x="169" y="0"/>
                    </a:lnTo>
                    <a:lnTo>
                      <a:pt x="157" y="2"/>
                    </a:lnTo>
                    <a:lnTo>
                      <a:pt x="146" y="4"/>
                    </a:lnTo>
                    <a:lnTo>
                      <a:pt x="133" y="6"/>
                    </a:lnTo>
                    <a:lnTo>
                      <a:pt x="119" y="8"/>
                    </a:lnTo>
                    <a:lnTo>
                      <a:pt x="108" y="10"/>
                    </a:lnTo>
                    <a:lnTo>
                      <a:pt x="95" y="12"/>
                    </a:lnTo>
                    <a:lnTo>
                      <a:pt x="80" y="16"/>
                    </a:lnTo>
                    <a:lnTo>
                      <a:pt x="68" y="18"/>
                    </a:lnTo>
                    <a:lnTo>
                      <a:pt x="55" y="19"/>
                    </a:lnTo>
                    <a:lnTo>
                      <a:pt x="42" y="23"/>
                    </a:lnTo>
                    <a:lnTo>
                      <a:pt x="30" y="25"/>
                    </a:lnTo>
                    <a:lnTo>
                      <a:pt x="19" y="27"/>
                    </a:lnTo>
                    <a:lnTo>
                      <a:pt x="9" y="29"/>
                    </a:lnTo>
                    <a:lnTo>
                      <a:pt x="0" y="31"/>
                    </a:lnTo>
                    <a:lnTo>
                      <a:pt x="2" y="38"/>
                    </a:lnTo>
                    <a:close/>
                  </a:path>
                </a:pathLst>
              </a:custGeom>
              <a:solidFill>
                <a:srgbClr val="CCCCFF"/>
              </a:solidFill>
              <a:ln w="9525">
                <a:noFill/>
                <a:round/>
                <a:headEnd/>
                <a:tailEnd/>
              </a:ln>
            </p:spPr>
            <p:txBody>
              <a:bodyPr/>
              <a:lstStyle/>
              <a:p>
                <a:endParaRPr lang="pt-BR"/>
              </a:p>
            </p:txBody>
          </p:sp>
          <p:sp>
            <p:nvSpPr>
              <p:cNvPr id="22009" name="Freeform 943"/>
              <p:cNvSpPr>
                <a:spLocks/>
              </p:cNvSpPr>
              <p:nvPr/>
            </p:nvSpPr>
            <p:spPr bwMode="auto">
              <a:xfrm>
                <a:off x="3739" y="1283"/>
                <a:ext cx="76" cy="57"/>
              </a:xfrm>
              <a:custGeom>
                <a:avLst/>
                <a:gdLst>
                  <a:gd name="T0" fmla="*/ 13 w 76"/>
                  <a:gd name="T1" fmla="*/ 55 h 57"/>
                  <a:gd name="T2" fmla="*/ 13 w 76"/>
                  <a:gd name="T3" fmla="*/ 55 h 57"/>
                  <a:gd name="T4" fmla="*/ 11 w 76"/>
                  <a:gd name="T5" fmla="*/ 51 h 57"/>
                  <a:gd name="T6" fmla="*/ 11 w 76"/>
                  <a:gd name="T7" fmla="*/ 47 h 57"/>
                  <a:gd name="T8" fmla="*/ 13 w 76"/>
                  <a:gd name="T9" fmla="*/ 43 h 57"/>
                  <a:gd name="T10" fmla="*/ 15 w 76"/>
                  <a:gd name="T11" fmla="*/ 40 h 57"/>
                  <a:gd name="T12" fmla="*/ 17 w 76"/>
                  <a:gd name="T13" fmla="*/ 36 h 57"/>
                  <a:gd name="T14" fmla="*/ 23 w 76"/>
                  <a:gd name="T15" fmla="*/ 32 h 57"/>
                  <a:gd name="T16" fmla="*/ 26 w 76"/>
                  <a:gd name="T17" fmla="*/ 28 h 57"/>
                  <a:gd name="T18" fmla="*/ 32 w 76"/>
                  <a:gd name="T19" fmla="*/ 24 h 57"/>
                  <a:gd name="T20" fmla="*/ 36 w 76"/>
                  <a:gd name="T21" fmla="*/ 21 h 57"/>
                  <a:gd name="T22" fmla="*/ 42 w 76"/>
                  <a:gd name="T23" fmla="*/ 19 h 57"/>
                  <a:gd name="T24" fmla="*/ 49 w 76"/>
                  <a:gd name="T25" fmla="*/ 15 h 57"/>
                  <a:gd name="T26" fmla="*/ 55 w 76"/>
                  <a:gd name="T27" fmla="*/ 13 h 57"/>
                  <a:gd name="T28" fmla="*/ 61 w 76"/>
                  <a:gd name="T29" fmla="*/ 11 h 57"/>
                  <a:gd name="T30" fmla="*/ 66 w 76"/>
                  <a:gd name="T31" fmla="*/ 9 h 57"/>
                  <a:gd name="T32" fmla="*/ 70 w 76"/>
                  <a:gd name="T33" fmla="*/ 7 h 57"/>
                  <a:gd name="T34" fmla="*/ 76 w 76"/>
                  <a:gd name="T35" fmla="*/ 5 h 57"/>
                  <a:gd name="T36" fmla="*/ 72 w 76"/>
                  <a:gd name="T37" fmla="*/ 0 h 57"/>
                  <a:gd name="T38" fmla="*/ 66 w 76"/>
                  <a:gd name="T39" fmla="*/ 0 h 57"/>
                  <a:gd name="T40" fmla="*/ 61 w 76"/>
                  <a:gd name="T41" fmla="*/ 2 h 57"/>
                  <a:gd name="T42" fmla="*/ 55 w 76"/>
                  <a:gd name="T43" fmla="*/ 4 h 57"/>
                  <a:gd name="T44" fmla="*/ 49 w 76"/>
                  <a:gd name="T45" fmla="*/ 5 h 57"/>
                  <a:gd name="T46" fmla="*/ 42 w 76"/>
                  <a:gd name="T47" fmla="*/ 9 h 57"/>
                  <a:gd name="T48" fmla="*/ 36 w 76"/>
                  <a:gd name="T49" fmla="*/ 13 h 57"/>
                  <a:gd name="T50" fmla="*/ 28 w 76"/>
                  <a:gd name="T51" fmla="*/ 15 h 57"/>
                  <a:gd name="T52" fmla="*/ 23 w 76"/>
                  <a:gd name="T53" fmla="*/ 19 h 57"/>
                  <a:gd name="T54" fmla="*/ 17 w 76"/>
                  <a:gd name="T55" fmla="*/ 23 h 57"/>
                  <a:gd name="T56" fmla="*/ 13 w 76"/>
                  <a:gd name="T57" fmla="*/ 26 h 57"/>
                  <a:gd name="T58" fmla="*/ 7 w 76"/>
                  <a:gd name="T59" fmla="*/ 32 h 57"/>
                  <a:gd name="T60" fmla="*/ 4 w 76"/>
                  <a:gd name="T61" fmla="*/ 36 h 57"/>
                  <a:gd name="T62" fmla="*/ 2 w 76"/>
                  <a:gd name="T63" fmla="*/ 42 h 57"/>
                  <a:gd name="T64" fmla="*/ 0 w 76"/>
                  <a:gd name="T65" fmla="*/ 45 h 57"/>
                  <a:gd name="T66" fmla="*/ 0 w 76"/>
                  <a:gd name="T67" fmla="*/ 51 h 57"/>
                  <a:gd name="T68" fmla="*/ 2 w 76"/>
                  <a:gd name="T69" fmla="*/ 57 h 57"/>
                  <a:gd name="T70" fmla="*/ 13 w 76"/>
                  <a:gd name="T71" fmla="*/ 55 h 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57"/>
                  <a:gd name="T110" fmla="*/ 76 w 76"/>
                  <a:gd name="T111" fmla="*/ 57 h 5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57">
                    <a:moveTo>
                      <a:pt x="13" y="55"/>
                    </a:moveTo>
                    <a:lnTo>
                      <a:pt x="13" y="55"/>
                    </a:lnTo>
                    <a:lnTo>
                      <a:pt x="11" y="51"/>
                    </a:lnTo>
                    <a:lnTo>
                      <a:pt x="11" y="47"/>
                    </a:lnTo>
                    <a:lnTo>
                      <a:pt x="13" y="43"/>
                    </a:lnTo>
                    <a:lnTo>
                      <a:pt x="15" y="40"/>
                    </a:lnTo>
                    <a:lnTo>
                      <a:pt x="17" y="36"/>
                    </a:lnTo>
                    <a:lnTo>
                      <a:pt x="23" y="32"/>
                    </a:lnTo>
                    <a:lnTo>
                      <a:pt x="26" y="28"/>
                    </a:lnTo>
                    <a:lnTo>
                      <a:pt x="32" y="24"/>
                    </a:lnTo>
                    <a:lnTo>
                      <a:pt x="36" y="21"/>
                    </a:lnTo>
                    <a:lnTo>
                      <a:pt x="42" y="19"/>
                    </a:lnTo>
                    <a:lnTo>
                      <a:pt x="49" y="15"/>
                    </a:lnTo>
                    <a:lnTo>
                      <a:pt x="55" y="13"/>
                    </a:lnTo>
                    <a:lnTo>
                      <a:pt x="61" y="11"/>
                    </a:lnTo>
                    <a:lnTo>
                      <a:pt x="66" y="9"/>
                    </a:lnTo>
                    <a:lnTo>
                      <a:pt x="70" y="7"/>
                    </a:lnTo>
                    <a:lnTo>
                      <a:pt x="76" y="5"/>
                    </a:lnTo>
                    <a:lnTo>
                      <a:pt x="72" y="0"/>
                    </a:lnTo>
                    <a:lnTo>
                      <a:pt x="66" y="0"/>
                    </a:lnTo>
                    <a:lnTo>
                      <a:pt x="61" y="2"/>
                    </a:lnTo>
                    <a:lnTo>
                      <a:pt x="55" y="4"/>
                    </a:lnTo>
                    <a:lnTo>
                      <a:pt x="49" y="5"/>
                    </a:lnTo>
                    <a:lnTo>
                      <a:pt x="42" y="9"/>
                    </a:lnTo>
                    <a:lnTo>
                      <a:pt x="36" y="13"/>
                    </a:lnTo>
                    <a:lnTo>
                      <a:pt x="28" y="15"/>
                    </a:lnTo>
                    <a:lnTo>
                      <a:pt x="23" y="19"/>
                    </a:lnTo>
                    <a:lnTo>
                      <a:pt x="17" y="23"/>
                    </a:lnTo>
                    <a:lnTo>
                      <a:pt x="13" y="26"/>
                    </a:lnTo>
                    <a:lnTo>
                      <a:pt x="7" y="32"/>
                    </a:lnTo>
                    <a:lnTo>
                      <a:pt x="4" y="36"/>
                    </a:lnTo>
                    <a:lnTo>
                      <a:pt x="2" y="42"/>
                    </a:lnTo>
                    <a:lnTo>
                      <a:pt x="0" y="45"/>
                    </a:lnTo>
                    <a:lnTo>
                      <a:pt x="0" y="51"/>
                    </a:lnTo>
                    <a:lnTo>
                      <a:pt x="2" y="57"/>
                    </a:lnTo>
                    <a:lnTo>
                      <a:pt x="13" y="55"/>
                    </a:lnTo>
                    <a:close/>
                  </a:path>
                </a:pathLst>
              </a:custGeom>
              <a:solidFill>
                <a:srgbClr val="CCCCFF"/>
              </a:solidFill>
              <a:ln w="9525">
                <a:noFill/>
                <a:round/>
                <a:headEnd/>
                <a:tailEnd/>
              </a:ln>
            </p:spPr>
            <p:txBody>
              <a:bodyPr/>
              <a:lstStyle/>
              <a:p>
                <a:endParaRPr lang="pt-BR"/>
              </a:p>
            </p:txBody>
          </p:sp>
          <p:sp>
            <p:nvSpPr>
              <p:cNvPr id="22010" name="Freeform 944"/>
              <p:cNvSpPr>
                <a:spLocks/>
              </p:cNvSpPr>
              <p:nvPr/>
            </p:nvSpPr>
            <p:spPr bwMode="auto">
              <a:xfrm>
                <a:off x="3741" y="1338"/>
                <a:ext cx="72" cy="45"/>
              </a:xfrm>
              <a:custGeom>
                <a:avLst/>
                <a:gdLst>
                  <a:gd name="T0" fmla="*/ 72 w 72"/>
                  <a:gd name="T1" fmla="*/ 43 h 45"/>
                  <a:gd name="T2" fmla="*/ 72 w 72"/>
                  <a:gd name="T3" fmla="*/ 43 h 45"/>
                  <a:gd name="T4" fmla="*/ 70 w 72"/>
                  <a:gd name="T5" fmla="*/ 40 h 45"/>
                  <a:gd name="T6" fmla="*/ 66 w 72"/>
                  <a:gd name="T7" fmla="*/ 36 h 45"/>
                  <a:gd name="T8" fmla="*/ 62 w 72"/>
                  <a:gd name="T9" fmla="*/ 34 h 45"/>
                  <a:gd name="T10" fmla="*/ 57 w 72"/>
                  <a:gd name="T11" fmla="*/ 30 h 45"/>
                  <a:gd name="T12" fmla="*/ 53 w 72"/>
                  <a:gd name="T13" fmla="*/ 26 h 45"/>
                  <a:gd name="T14" fmla="*/ 47 w 72"/>
                  <a:gd name="T15" fmla="*/ 24 h 45"/>
                  <a:gd name="T16" fmla="*/ 43 w 72"/>
                  <a:gd name="T17" fmla="*/ 23 h 45"/>
                  <a:gd name="T18" fmla="*/ 38 w 72"/>
                  <a:gd name="T19" fmla="*/ 19 h 45"/>
                  <a:gd name="T20" fmla="*/ 34 w 72"/>
                  <a:gd name="T21" fmla="*/ 17 h 45"/>
                  <a:gd name="T22" fmla="*/ 28 w 72"/>
                  <a:gd name="T23" fmla="*/ 13 h 45"/>
                  <a:gd name="T24" fmla="*/ 24 w 72"/>
                  <a:gd name="T25" fmla="*/ 11 h 45"/>
                  <a:gd name="T26" fmla="*/ 21 w 72"/>
                  <a:gd name="T27" fmla="*/ 9 h 45"/>
                  <a:gd name="T28" fmla="*/ 17 w 72"/>
                  <a:gd name="T29" fmla="*/ 6 h 45"/>
                  <a:gd name="T30" fmla="*/ 15 w 72"/>
                  <a:gd name="T31" fmla="*/ 4 h 45"/>
                  <a:gd name="T32" fmla="*/ 11 w 72"/>
                  <a:gd name="T33" fmla="*/ 2 h 45"/>
                  <a:gd name="T34" fmla="*/ 11 w 72"/>
                  <a:gd name="T35" fmla="*/ 0 h 45"/>
                  <a:gd name="T36" fmla="*/ 0 w 72"/>
                  <a:gd name="T37" fmla="*/ 2 h 45"/>
                  <a:gd name="T38" fmla="*/ 2 w 72"/>
                  <a:gd name="T39" fmla="*/ 4 h 45"/>
                  <a:gd name="T40" fmla="*/ 3 w 72"/>
                  <a:gd name="T41" fmla="*/ 7 h 45"/>
                  <a:gd name="T42" fmla="*/ 7 w 72"/>
                  <a:gd name="T43" fmla="*/ 11 h 45"/>
                  <a:gd name="T44" fmla="*/ 11 w 72"/>
                  <a:gd name="T45" fmla="*/ 13 h 45"/>
                  <a:gd name="T46" fmla="*/ 17 w 72"/>
                  <a:gd name="T47" fmla="*/ 17 h 45"/>
                  <a:gd name="T48" fmla="*/ 21 w 72"/>
                  <a:gd name="T49" fmla="*/ 19 h 45"/>
                  <a:gd name="T50" fmla="*/ 26 w 72"/>
                  <a:gd name="T51" fmla="*/ 23 h 45"/>
                  <a:gd name="T52" fmla="*/ 30 w 72"/>
                  <a:gd name="T53" fmla="*/ 24 h 45"/>
                  <a:gd name="T54" fmla="*/ 36 w 72"/>
                  <a:gd name="T55" fmla="*/ 28 h 45"/>
                  <a:gd name="T56" fmla="*/ 40 w 72"/>
                  <a:gd name="T57" fmla="*/ 30 h 45"/>
                  <a:gd name="T58" fmla="*/ 45 w 72"/>
                  <a:gd name="T59" fmla="*/ 32 h 45"/>
                  <a:gd name="T60" fmla="*/ 49 w 72"/>
                  <a:gd name="T61" fmla="*/ 36 h 45"/>
                  <a:gd name="T62" fmla="*/ 53 w 72"/>
                  <a:gd name="T63" fmla="*/ 38 h 45"/>
                  <a:gd name="T64" fmla="*/ 57 w 72"/>
                  <a:gd name="T65" fmla="*/ 40 h 45"/>
                  <a:gd name="T66" fmla="*/ 59 w 72"/>
                  <a:gd name="T67" fmla="*/ 43 h 45"/>
                  <a:gd name="T68" fmla="*/ 60 w 72"/>
                  <a:gd name="T69" fmla="*/ 45 h 45"/>
                  <a:gd name="T70" fmla="*/ 72 w 72"/>
                  <a:gd name="T71" fmla="*/ 43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45"/>
                  <a:gd name="T110" fmla="*/ 72 w 72"/>
                  <a:gd name="T111" fmla="*/ 45 h 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45">
                    <a:moveTo>
                      <a:pt x="72" y="43"/>
                    </a:moveTo>
                    <a:lnTo>
                      <a:pt x="72" y="43"/>
                    </a:lnTo>
                    <a:lnTo>
                      <a:pt x="70" y="40"/>
                    </a:lnTo>
                    <a:lnTo>
                      <a:pt x="66" y="36"/>
                    </a:lnTo>
                    <a:lnTo>
                      <a:pt x="62" y="34"/>
                    </a:lnTo>
                    <a:lnTo>
                      <a:pt x="57" y="30"/>
                    </a:lnTo>
                    <a:lnTo>
                      <a:pt x="53" y="26"/>
                    </a:lnTo>
                    <a:lnTo>
                      <a:pt x="47" y="24"/>
                    </a:lnTo>
                    <a:lnTo>
                      <a:pt x="43" y="23"/>
                    </a:lnTo>
                    <a:lnTo>
                      <a:pt x="38" y="19"/>
                    </a:lnTo>
                    <a:lnTo>
                      <a:pt x="34" y="17"/>
                    </a:lnTo>
                    <a:lnTo>
                      <a:pt x="28" y="13"/>
                    </a:lnTo>
                    <a:lnTo>
                      <a:pt x="24" y="11"/>
                    </a:lnTo>
                    <a:lnTo>
                      <a:pt x="21" y="9"/>
                    </a:lnTo>
                    <a:lnTo>
                      <a:pt x="17" y="6"/>
                    </a:lnTo>
                    <a:lnTo>
                      <a:pt x="15" y="4"/>
                    </a:lnTo>
                    <a:lnTo>
                      <a:pt x="11" y="2"/>
                    </a:lnTo>
                    <a:lnTo>
                      <a:pt x="11" y="0"/>
                    </a:lnTo>
                    <a:lnTo>
                      <a:pt x="0" y="2"/>
                    </a:lnTo>
                    <a:lnTo>
                      <a:pt x="2" y="4"/>
                    </a:lnTo>
                    <a:lnTo>
                      <a:pt x="3" y="7"/>
                    </a:lnTo>
                    <a:lnTo>
                      <a:pt x="7" y="11"/>
                    </a:lnTo>
                    <a:lnTo>
                      <a:pt x="11" y="13"/>
                    </a:lnTo>
                    <a:lnTo>
                      <a:pt x="17" y="17"/>
                    </a:lnTo>
                    <a:lnTo>
                      <a:pt x="21" y="19"/>
                    </a:lnTo>
                    <a:lnTo>
                      <a:pt x="26" y="23"/>
                    </a:lnTo>
                    <a:lnTo>
                      <a:pt x="30" y="24"/>
                    </a:lnTo>
                    <a:lnTo>
                      <a:pt x="36" y="28"/>
                    </a:lnTo>
                    <a:lnTo>
                      <a:pt x="40" y="30"/>
                    </a:lnTo>
                    <a:lnTo>
                      <a:pt x="45" y="32"/>
                    </a:lnTo>
                    <a:lnTo>
                      <a:pt x="49" y="36"/>
                    </a:lnTo>
                    <a:lnTo>
                      <a:pt x="53" y="38"/>
                    </a:lnTo>
                    <a:lnTo>
                      <a:pt x="57" y="40"/>
                    </a:lnTo>
                    <a:lnTo>
                      <a:pt x="59" y="43"/>
                    </a:lnTo>
                    <a:lnTo>
                      <a:pt x="60" y="45"/>
                    </a:lnTo>
                    <a:lnTo>
                      <a:pt x="72" y="43"/>
                    </a:lnTo>
                    <a:close/>
                  </a:path>
                </a:pathLst>
              </a:custGeom>
              <a:solidFill>
                <a:srgbClr val="CCCCFF"/>
              </a:solidFill>
              <a:ln w="9525">
                <a:noFill/>
                <a:round/>
                <a:headEnd/>
                <a:tailEnd/>
              </a:ln>
            </p:spPr>
            <p:txBody>
              <a:bodyPr/>
              <a:lstStyle/>
              <a:p>
                <a:endParaRPr lang="pt-BR"/>
              </a:p>
            </p:txBody>
          </p:sp>
          <p:sp>
            <p:nvSpPr>
              <p:cNvPr id="22011" name="Freeform 945"/>
              <p:cNvSpPr>
                <a:spLocks/>
              </p:cNvSpPr>
              <p:nvPr/>
            </p:nvSpPr>
            <p:spPr bwMode="auto">
              <a:xfrm>
                <a:off x="3750" y="1381"/>
                <a:ext cx="84" cy="97"/>
              </a:xfrm>
              <a:custGeom>
                <a:avLst/>
                <a:gdLst>
                  <a:gd name="T0" fmla="*/ 0 w 84"/>
                  <a:gd name="T1" fmla="*/ 90 h 97"/>
                  <a:gd name="T2" fmla="*/ 0 w 84"/>
                  <a:gd name="T3" fmla="*/ 90 h 97"/>
                  <a:gd name="T4" fmla="*/ 19 w 84"/>
                  <a:gd name="T5" fmla="*/ 95 h 97"/>
                  <a:gd name="T6" fmla="*/ 36 w 84"/>
                  <a:gd name="T7" fmla="*/ 97 h 97"/>
                  <a:gd name="T8" fmla="*/ 51 w 84"/>
                  <a:gd name="T9" fmla="*/ 97 h 97"/>
                  <a:gd name="T10" fmla="*/ 63 w 84"/>
                  <a:gd name="T11" fmla="*/ 95 h 97"/>
                  <a:gd name="T12" fmla="*/ 74 w 84"/>
                  <a:gd name="T13" fmla="*/ 90 h 97"/>
                  <a:gd name="T14" fmla="*/ 80 w 84"/>
                  <a:gd name="T15" fmla="*/ 84 h 97"/>
                  <a:gd name="T16" fmla="*/ 84 w 84"/>
                  <a:gd name="T17" fmla="*/ 76 h 97"/>
                  <a:gd name="T18" fmla="*/ 84 w 84"/>
                  <a:gd name="T19" fmla="*/ 67 h 97"/>
                  <a:gd name="T20" fmla="*/ 84 w 84"/>
                  <a:gd name="T21" fmla="*/ 59 h 97"/>
                  <a:gd name="T22" fmla="*/ 84 w 84"/>
                  <a:gd name="T23" fmla="*/ 50 h 97"/>
                  <a:gd name="T24" fmla="*/ 82 w 84"/>
                  <a:gd name="T25" fmla="*/ 40 h 97"/>
                  <a:gd name="T26" fmla="*/ 78 w 84"/>
                  <a:gd name="T27" fmla="*/ 31 h 97"/>
                  <a:gd name="T28" fmla="*/ 74 w 84"/>
                  <a:gd name="T29" fmla="*/ 21 h 97"/>
                  <a:gd name="T30" fmla="*/ 70 w 84"/>
                  <a:gd name="T31" fmla="*/ 14 h 97"/>
                  <a:gd name="T32" fmla="*/ 67 w 84"/>
                  <a:gd name="T33" fmla="*/ 6 h 97"/>
                  <a:gd name="T34" fmla="*/ 63 w 84"/>
                  <a:gd name="T35" fmla="*/ 0 h 97"/>
                  <a:gd name="T36" fmla="*/ 51 w 84"/>
                  <a:gd name="T37" fmla="*/ 2 h 97"/>
                  <a:gd name="T38" fmla="*/ 55 w 84"/>
                  <a:gd name="T39" fmla="*/ 8 h 97"/>
                  <a:gd name="T40" fmla="*/ 59 w 84"/>
                  <a:gd name="T41" fmla="*/ 16 h 97"/>
                  <a:gd name="T42" fmla="*/ 63 w 84"/>
                  <a:gd name="T43" fmla="*/ 23 h 97"/>
                  <a:gd name="T44" fmla="*/ 67 w 84"/>
                  <a:gd name="T45" fmla="*/ 33 h 97"/>
                  <a:gd name="T46" fmla="*/ 70 w 84"/>
                  <a:gd name="T47" fmla="*/ 42 h 97"/>
                  <a:gd name="T48" fmla="*/ 72 w 84"/>
                  <a:gd name="T49" fmla="*/ 50 h 97"/>
                  <a:gd name="T50" fmla="*/ 74 w 84"/>
                  <a:gd name="T51" fmla="*/ 59 h 97"/>
                  <a:gd name="T52" fmla="*/ 74 w 84"/>
                  <a:gd name="T53" fmla="*/ 67 h 97"/>
                  <a:gd name="T54" fmla="*/ 72 w 84"/>
                  <a:gd name="T55" fmla="*/ 74 h 97"/>
                  <a:gd name="T56" fmla="*/ 68 w 84"/>
                  <a:gd name="T57" fmla="*/ 80 h 97"/>
                  <a:gd name="T58" fmla="*/ 65 w 84"/>
                  <a:gd name="T59" fmla="*/ 86 h 97"/>
                  <a:gd name="T60" fmla="*/ 59 w 84"/>
                  <a:gd name="T61" fmla="*/ 88 h 97"/>
                  <a:gd name="T62" fmla="*/ 50 w 84"/>
                  <a:gd name="T63" fmla="*/ 90 h 97"/>
                  <a:gd name="T64" fmla="*/ 38 w 84"/>
                  <a:gd name="T65" fmla="*/ 90 h 97"/>
                  <a:gd name="T66" fmla="*/ 23 w 84"/>
                  <a:gd name="T67" fmla="*/ 88 h 97"/>
                  <a:gd name="T68" fmla="*/ 6 w 84"/>
                  <a:gd name="T69" fmla="*/ 82 h 97"/>
                  <a:gd name="T70" fmla="*/ 0 w 84"/>
                  <a:gd name="T71" fmla="*/ 90 h 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97"/>
                  <a:gd name="T110" fmla="*/ 84 w 84"/>
                  <a:gd name="T111" fmla="*/ 97 h 9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97">
                    <a:moveTo>
                      <a:pt x="0" y="90"/>
                    </a:moveTo>
                    <a:lnTo>
                      <a:pt x="0" y="90"/>
                    </a:lnTo>
                    <a:lnTo>
                      <a:pt x="19" y="95"/>
                    </a:lnTo>
                    <a:lnTo>
                      <a:pt x="36" y="97"/>
                    </a:lnTo>
                    <a:lnTo>
                      <a:pt x="51" y="97"/>
                    </a:lnTo>
                    <a:lnTo>
                      <a:pt x="63" y="95"/>
                    </a:lnTo>
                    <a:lnTo>
                      <a:pt x="74" y="90"/>
                    </a:lnTo>
                    <a:lnTo>
                      <a:pt x="80" y="84"/>
                    </a:lnTo>
                    <a:lnTo>
                      <a:pt x="84" y="76"/>
                    </a:lnTo>
                    <a:lnTo>
                      <a:pt x="84" y="67"/>
                    </a:lnTo>
                    <a:lnTo>
                      <a:pt x="84" y="59"/>
                    </a:lnTo>
                    <a:lnTo>
                      <a:pt x="84" y="50"/>
                    </a:lnTo>
                    <a:lnTo>
                      <a:pt x="82" y="40"/>
                    </a:lnTo>
                    <a:lnTo>
                      <a:pt x="78" y="31"/>
                    </a:lnTo>
                    <a:lnTo>
                      <a:pt x="74" y="21"/>
                    </a:lnTo>
                    <a:lnTo>
                      <a:pt x="70" y="14"/>
                    </a:lnTo>
                    <a:lnTo>
                      <a:pt x="67" y="6"/>
                    </a:lnTo>
                    <a:lnTo>
                      <a:pt x="63" y="0"/>
                    </a:lnTo>
                    <a:lnTo>
                      <a:pt x="51" y="2"/>
                    </a:lnTo>
                    <a:lnTo>
                      <a:pt x="55" y="8"/>
                    </a:lnTo>
                    <a:lnTo>
                      <a:pt x="59" y="16"/>
                    </a:lnTo>
                    <a:lnTo>
                      <a:pt x="63" y="23"/>
                    </a:lnTo>
                    <a:lnTo>
                      <a:pt x="67" y="33"/>
                    </a:lnTo>
                    <a:lnTo>
                      <a:pt x="70" y="42"/>
                    </a:lnTo>
                    <a:lnTo>
                      <a:pt x="72" y="50"/>
                    </a:lnTo>
                    <a:lnTo>
                      <a:pt x="74" y="59"/>
                    </a:lnTo>
                    <a:lnTo>
                      <a:pt x="74" y="67"/>
                    </a:lnTo>
                    <a:lnTo>
                      <a:pt x="72" y="74"/>
                    </a:lnTo>
                    <a:lnTo>
                      <a:pt x="68" y="80"/>
                    </a:lnTo>
                    <a:lnTo>
                      <a:pt x="65" y="86"/>
                    </a:lnTo>
                    <a:lnTo>
                      <a:pt x="59" y="88"/>
                    </a:lnTo>
                    <a:lnTo>
                      <a:pt x="50" y="90"/>
                    </a:lnTo>
                    <a:lnTo>
                      <a:pt x="38" y="90"/>
                    </a:lnTo>
                    <a:lnTo>
                      <a:pt x="23" y="88"/>
                    </a:lnTo>
                    <a:lnTo>
                      <a:pt x="6" y="82"/>
                    </a:lnTo>
                    <a:lnTo>
                      <a:pt x="0" y="90"/>
                    </a:lnTo>
                    <a:close/>
                  </a:path>
                </a:pathLst>
              </a:custGeom>
              <a:solidFill>
                <a:srgbClr val="CCCCFF"/>
              </a:solidFill>
              <a:ln w="9525">
                <a:noFill/>
                <a:round/>
                <a:headEnd/>
                <a:tailEnd/>
              </a:ln>
            </p:spPr>
            <p:txBody>
              <a:bodyPr/>
              <a:lstStyle/>
              <a:p>
                <a:endParaRPr lang="pt-BR"/>
              </a:p>
            </p:txBody>
          </p:sp>
          <p:sp>
            <p:nvSpPr>
              <p:cNvPr id="22012" name="Freeform 946"/>
              <p:cNvSpPr>
                <a:spLocks/>
              </p:cNvSpPr>
              <p:nvPr/>
            </p:nvSpPr>
            <p:spPr bwMode="auto">
              <a:xfrm>
                <a:off x="3670" y="1419"/>
                <a:ext cx="84" cy="52"/>
              </a:xfrm>
              <a:custGeom>
                <a:avLst/>
                <a:gdLst>
                  <a:gd name="T0" fmla="*/ 0 w 84"/>
                  <a:gd name="T1" fmla="*/ 6 h 52"/>
                  <a:gd name="T2" fmla="*/ 0 w 84"/>
                  <a:gd name="T3" fmla="*/ 6 h 52"/>
                  <a:gd name="T4" fmla="*/ 6 w 84"/>
                  <a:gd name="T5" fmla="*/ 8 h 52"/>
                  <a:gd name="T6" fmla="*/ 10 w 84"/>
                  <a:gd name="T7" fmla="*/ 10 h 52"/>
                  <a:gd name="T8" fmla="*/ 16 w 84"/>
                  <a:gd name="T9" fmla="*/ 14 h 52"/>
                  <a:gd name="T10" fmla="*/ 19 w 84"/>
                  <a:gd name="T11" fmla="*/ 16 h 52"/>
                  <a:gd name="T12" fmla="*/ 25 w 84"/>
                  <a:gd name="T13" fmla="*/ 18 h 52"/>
                  <a:gd name="T14" fmla="*/ 29 w 84"/>
                  <a:gd name="T15" fmla="*/ 21 h 52"/>
                  <a:gd name="T16" fmla="*/ 33 w 84"/>
                  <a:gd name="T17" fmla="*/ 25 h 52"/>
                  <a:gd name="T18" fmla="*/ 38 w 84"/>
                  <a:gd name="T19" fmla="*/ 27 h 52"/>
                  <a:gd name="T20" fmla="*/ 42 w 84"/>
                  <a:gd name="T21" fmla="*/ 31 h 52"/>
                  <a:gd name="T22" fmla="*/ 46 w 84"/>
                  <a:gd name="T23" fmla="*/ 35 h 52"/>
                  <a:gd name="T24" fmla="*/ 52 w 84"/>
                  <a:gd name="T25" fmla="*/ 38 h 52"/>
                  <a:gd name="T26" fmla="*/ 57 w 84"/>
                  <a:gd name="T27" fmla="*/ 40 h 52"/>
                  <a:gd name="T28" fmla="*/ 61 w 84"/>
                  <a:gd name="T29" fmla="*/ 44 h 52"/>
                  <a:gd name="T30" fmla="*/ 67 w 84"/>
                  <a:gd name="T31" fmla="*/ 46 h 52"/>
                  <a:gd name="T32" fmla="*/ 73 w 84"/>
                  <a:gd name="T33" fmla="*/ 50 h 52"/>
                  <a:gd name="T34" fmla="*/ 80 w 84"/>
                  <a:gd name="T35" fmla="*/ 52 h 52"/>
                  <a:gd name="T36" fmla="*/ 84 w 84"/>
                  <a:gd name="T37" fmla="*/ 46 h 52"/>
                  <a:gd name="T38" fmla="*/ 80 w 84"/>
                  <a:gd name="T39" fmla="*/ 42 h 52"/>
                  <a:gd name="T40" fmla="*/ 74 w 84"/>
                  <a:gd name="T41" fmla="*/ 40 h 52"/>
                  <a:gd name="T42" fmla="*/ 69 w 84"/>
                  <a:gd name="T43" fmla="*/ 38 h 52"/>
                  <a:gd name="T44" fmla="*/ 65 w 84"/>
                  <a:gd name="T45" fmla="*/ 36 h 52"/>
                  <a:gd name="T46" fmla="*/ 59 w 84"/>
                  <a:gd name="T47" fmla="*/ 33 h 52"/>
                  <a:gd name="T48" fmla="*/ 55 w 84"/>
                  <a:gd name="T49" fmla="*/ 29 h 52"/>
                  <a:gd name="T50" fmla="*/ 52 w 84"/>
                  <a:gd name="T51" fmla="*/ 27 h 52"/>
                  <a:gd name="T52" fmla="*/ 46 w 84"/>
                  <a:gd name="T53" fmla="*/ 23 h 52"/>
                  <a:gd name="T54" fmla="*/ 42 w 84"/>
                  <a:gd name="T55" fmla="*/ 19 h 52"/>
                  <a:gd name="T56" fmla="*/ 37 w 84"/>
                  <a:gd name="T57" fmla="*/ 16 h 52"/>
                  <a:gd name="T58" fmla="*/ 33 w 84"/>
                  <a:gd name="T59" fmla="*/ 14 h 52"/>
                  <a:gd name="T60" fmla="*/ 27 w 84"/>
                  <a:gd name="T61" fmla="*/ 10 h 52"/>
                  <a:gd name="T62" fmla="*/ 21 w 84"/>
                  <a:gd name="T63" fmla="*/ 6 h 52"/>
                  <a:gd name="T64" fmla="*/ 18 w 84"/>
                  <a:gd name="T65" fmla="*/ 4 h 52"/>
                  <a:gd name="T66" fmla="*/ 10 w 84"/>
                  <a:gd name="T67" fmla="*/ 2 h 52"/>
                  <a:gd name="T68" fmla="*/ 4 w 84"/>
                  <a:gd name="T69" fmla="*/ 0 h 52"/>
                  <a:gd name="T70" fmla="*/ 0 w 84"/>
                  <a:gd name="T71" fmla="*/ 6 h 5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52"/>
                  <a:gd name="T110" fmla="*/ 84 w 84"/>
                  <a:gd name="T111" fmla="*/ 52 h 5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52">
                    <a:moveTo>
                      <a:pt x="0" y="6"/>
                    </a:moveTo>
                    <a:lnTo>
                      <a:pt x="0" y="6"/>
                    </a:lnTo>
                    <a:lnTo>
                      <a:pt x="6" y="8"/>
                    </a:lnTo>
                    <a:lnTo>
                      <a:pt x="10" y="10"/>
                    </a:lnTo>
                    <a:lnTo>
                      <a:pt x="16" y="14"/>
                    </a:lnTo>
                    <a:lnTo>
                      <a:pt x="19" y="16"/>
                    </a:lnTo>
                    <a:lnTo>
                      <a:pt x="25" y="18"/>
                    </a:lnTo>
                    <a:lnTo>
                      <a:pt x="29" y="21"/>
                    </a:lnTo>
                    <a:lnTo>
                      <a:pt x="33" y="25"/>
                    </a:lnTo>
                    <a:lnTo>
                      <a:pt x="38" y="27"/>
                    </a:lnTo>
                    <a:lnTo>
                      <a:pt x="42" y="31"/>
                    </a:lnTo>
                    <a:lnTo>
                      <a:pt x="46" y="35"/>
                    </a:lnTo>
                    <a:lnTo>
                      <a:pt x="52" y="38"/>
                    </a:lnTo>
                    <a:lnTo>
                      <a:pt x="57" y="40"/>
                    </a:lnTo>
                    <a:lnTo>
                      <a:pt x="61" y="44"/>
                    </a:lnTo>
                    <a:lnTo>
                      <a:pt x="67" y="46"/>
                    </a:lnTo>
                    <a:lnTo>
                      <a:pt x="73" y="50"/>
                    </a:lnTo>
                    <a:lnTo>
                      <a:pt x="80" y="52"/>
                    </a:lnTo>
                    <a:lnTo>
                      <a:pt x="84" y="46"/>
                    </a:lnTo>
                    <a:lnTo>
                      <a:pt x="80" y="42"/>
                    </a:lnTo>
                    <a:lnTo>
                      <a:pt x="74" y="40"/>
                    </a:lnTo>
                    <a:lnTo>
                      <a:pt x="69" y="38"/>
                    </a:lnTo>
                    <a:lnTo>
                      <a:pt x="65" y="36"/>
                    </a:lnTo>
                    <a:lnTo>
                      <a:pt x="59" y="33"/>
                    </a:lnTo>
                    <a:lnTo>
                      <a:pt x="55" y="29"/>
                    </a:lnTo>
                    <a:lnTo>
                      <a:pt x="52" y="27"/>
                    </a:lnTo>
                    <a:lnTo>
                      <a:pt x="46" y="23"/>
                    </a:lnTo>
                    <a:lnTo>
                      <a:pt x="42" y="19"/>
                    </a:lnTo>
                    <a:lnTo>
                      <a:pt x="37" y="16"/>
                    </a:lnTo>
                    <a:lnTo>
                      <a:pt x="33" y="14"/>
                    </a:lnTo>
                    <a:lnTo>
                      <a:pt x="27" y="10"/>
                    </a:lnTo>
                    <a:lnTo>
                      <a:pt x="21" y="6"/>
                    </a:lnTo>
                    <a:lnTo>
                      <a:pt x="18" y="4"/>
                    </a:lnTo>
                    <a:lnTo>
                      <a:pt x="10" y="2"/>
                    </a:lnTo>
                    <a:lnTo>
                      <a:pt x="4" y="0"/>
                    </a:lnTo>
                    <a:lnTo>
                      <a:pt x="0" y="6"/>
                    </a:lnTo>
                    <a:close/>
                  </a:path>
                </a:pathLst>
              </a:custGeom>
              <a:solidFill>
                <a:srgbClr val="CCCCFF"/>
              </a:solidFill>
              <a:ln w="9525">
                <a:noFill/>
                <a:round/>
                <a:headEnd/>
                <a:tailEnd/>
              </a:ln>
            </p:spPr>
            <p:txBody>
              <a:bodyPr/>
              <a:lstStyle/>
              <a:p>
                <a:endParaRPr lang="pt-BR"/>
              </a:p>
            </p:txBody>
          </p:sp>
          <p:sp>
            <p:nvSpPr>
              <p:cNvPr id="22013" name="Freeform 947"/>
              <p:cNvSpPr>
                <a:spLocks/>
              </p:cNvSpPr>
              <p:nvPr/>
            </p:nvSpPr>
            <p:spPr bwMode="auto">
              <a:xfrm>
                <a:off x="3532" y="1418"/>
                <a:ext cx="142" cy="149"/>
              </a:xfrm>
              <a:custGeom>
                <a:avLst/>
                <a:gdLst>
                  <a:gd name="T0" fmla="*/ 11 w 142"/>
                  <a:gd name="T1" fmla="*/ 149 h 149"/>
                  <a:gd name="T2" fmla="*/ 13 w 142"/>
                  <a:gd name="T3" fmla="*/ 142 h 149"/>
                  <a:gd name="T4" fmla="*/ 17 w 142"/>
                  <a:gd name="T5" fmla="*/ 134 h 149"/>
                  <a:gd name="T6" fmla="*/ 21 w 142"/>
                  <a:gd name="T7" fmla="*/ 125 h 149"/>
                  <a:gd name="T8" fmla="*/ 25 w 142"/>
                  <a:gd name="T9" fmla="*/ 111 h 149"/>
                  <a:gd name="T10" fmla="*/ 30 w 142"/>
                  <a:gd name="T11" fmla="*/ 100 h 149"/>
                  <a:gd name="T12" fmla="*/ 36 w 142"/>
                  <a:gd name="T13" fmla="*/ 87 h 149"/>
                  <a:gd name="T14" fmla="*/ 44 w 142"/>
                  <a:gd name="T15" fmla="*/ 74 h 149"/>
                  <a:gd name="T16" fmla="*/ 51 w 142"/>
                  <a:gd name="T17" fmla="*/ 60 h 149"/>
                  <a:gd name="T18" fmla="*/ 59 w 142"/>
                  <a:gd name="T19" fmla="*/ 47 h 149"/>
                  <a:gd name="T20" fmla="*/ 68 w 142"/>
                  <a:gd name="T21" fmla="*/ 36 h 149"/>
                  <a:gd name="T22" fmla="*/ 78 w 142"/>
                  <a:gd name="T23" fmla="*/ 26 h 149"/>
                  <a:gd name="T24" fmla="*/ 89 w 142"/>
                  <a:gd name="T25" fmla="*/ 17 h 149"/>
                  <a:gd name="T26" fmla="*/ 101 w 142"/>
                  <a:gd name="T27" fmla="*/ 11 h 149"/>
                  <a:gd name="T28" fmla="*/ 112 w 142"/>
                  <a:gd name="T29" fmla="*/ 7 h 149"/>
                  <a:gd name="T30" fmla="*/ 125 w 142"/>
                  <a:gd name="T31" fmla="*/ 7 h 149"/>
                  <a:gd name="T32" fmla="*/ 137 w 142"/>
                  <a:gd name="T33" fmla="*/ 7 h 149"/>
                  <a:gd name="T34" fmla="*/ 133 w 142"/>
                  <a:gd name="T35" fmla="*/ 0 h 149"/>
                  <a:gd name="T36" fmla="*/ 116 w 142"/>
                  <a:gd name="T37" fmla="*/ 0 h 149"/>
                  <a:gd name="T38" fmla="*/ 101 w 142"/>
                  <a:gd name="T39" fmla="*/ 1 h 149"/>
                  <a:gd name="T40" fmla="*/ 87 w 142"/>
                  <a:gd name="T41" fmla="*/ 7 h 149"/>
                  <a:gd name="T42" fmla="*/ 74 w 142"/>
                  <a:gd name="T43" fmla="*/ 17 h 149"/>
                  <a:gd name="T44" fmla="*/ 64 w 142"/>
                  <a:gd name="T45" fmla="*/ 26 h 149"/>
                  <a:gd name="T46" fmla="*/ 53 w 142"/>
                  <a:gd name="T47" fmla="*/ 37 h 149"/>
                  <a:gd name="T48" fmla="*/ 44 w 142"/>
                  <a:gd name="T49" fmla="*/ 51 h 149"/>
                  <a:gd name="T50" fmla="*/ 36 w 142"/>
                  <a:gd name="T51" fmla="*/ 64 h 149"/>
                  <a:gd name="T52" fmla="*/ 28 w 142"/>
                  <a:gd name="T53" fmla="*/ 77 h 149"/>
                  <a:gd name="T54" fmla="*/ 21 w 142"/>
                  <a:gd name="T55" fmla="*/ 91 h 149"/>
                  <a:gd name="T56" fmla="*/ 15 w 142"/>
                  <a:gd name="T57" fmla="*/ 104 h 149"/>
                  <a:gd name="T58" fmla="*/ 11 w 142"/>
                  <a:gd name="T59" fmla="*/ 117 h 149"/>
                  <a:gd name="T60" fmla="*/ 8 w 142"/>
                  <a:gd name="T61" fmla="*/ 129 h 149"/>
                  <a:gd name="T62" fmla="*/ 4 w 142"/>
                  <a:gd name="T63" fmla="*/ 138 h 149"/>
                  <a:gd name="T64" fmla="*/ 2 w 142"/>
                  <a:gd name="T65" fmla="*/ 146 h 149"/>
                  <a:gd name="T66" fmla="*/ 11 w 142"/>
                  <a:gd name="T67" fmla="*/ 149 h 14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2"/>
                  <a:gd name="T103" fmla="*/ 0 h 149"/>
                  <a:gd name="T104" fmla="*/ 142 w 142"/>
                  <a:gd name="T105" fmla="*/ 149 h 14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2" h="149">
                    <a:moveTo>
                      <a:pt x="11" y="149"/>
                    </a:moveTo>
                    <a:lnTo>
                      <a:pt x="11" y="149"/>
                    </a:lnTo>
                    <a:lnTo>
                      <a:pt x="11" y="146"/>
                    </a:lnTo>
                    <a:lnTo>
                      <a:pt x="13" y="142"/>
                    </a:lnTo>
                    <a:lnTo>
                      <a:pt x="15" y="138"/>
                    </a:lnTo>
                    <a:lnTo>
                      <a:pt x="17" y="134"/>
                    </a:lnTo>
                    <a:lnTo>
                      <a:pt x="19" y="129"/>
                    </a:lnTo>
                    <a:lnTo>
                      <a:pt x="21" y="125"/>
                    </a:lnTo>
                    <a:lnTo>
                      <a:pt x="23" y="119"/>
                    </a:lnTo>
                    <a:lnTo>
                      <a:pt x="25" y="111"/>
                    </a:lnTo>
                    <a:lnTo>
                      <a:pt x="26" y="106"/>
                    </a:lnTo>
                    <a:lnTo>
                      <a:pt x="30" y="100"/>
                    </a:lnTo>
                    <a:lnTo>
                      <a:pt x="32" y="93"/>
                    </a:lnTo>
                    <a:lnTo>
                      <a:pt x="36" y="87"/>
                    </a:lnTo>
                    <a:lnTo>
                      <a:pt x="40" y="79"/>
                    </a:lnTo>
                    <a:lnTo>
                      <a:pt x="44" y="74"/>
                    </a:lnTo>
                    <a:lnTo>
                      <a:pt x="47" y="66"/>
                    </a:lnTo>
                    <a:lnTo>
                      <a:pt x="51" y="60"/>
                    </a:lnTo>
                    <a:lnTo>
                      <a:pt x="55" y="53"/>
                    </a:lnTo>
                    <a:lnTo>
                      <a:pt x="59" y="47"/>
                    </a:lnTo>
                    <a:lnTo>
                      <a:pt x="64" y="41"/>
                    </a:lnTo>
                    <a:lnTo>
                      <a:pt x="68" y="36"/>
                    </a:lnTo>
                    <a:lnTo>
                      <a:pt x="74" y="30"/>
                    </a:lnTo>
                    <a:lnTo>
                      <a:pt x="78" y="26"/>
                    </a:lnTo>
                    <a:lnTo>
                      <a:pt x="83" y="20"/>
                    </a:lnTo>
                    <a:lnTo>
                      <a:pt x="89" y="17"/>
                    </a:lnTo>
                    <a:lnTo>
                      <a:pt x="95" y="15"/>
                    </a:lnTo>
                    <a:lnTo>
                      <a:pt x="101" y="11"/>
                    </a:lnTo>
                    <a:lnTo>
                      <a:pt x="106" y="9"/>
                    </a:lnTo>
                    <a:lnTo>
                      <a:pt x="112" y="7"/>
                    </a:lnTo>
                    <a:lnTo>
                      <a:pt x="118" y="7"/>
                    </a:lnTo>
                    <a:lnTo>
                      <a:pt x="125" y="7"/>
                    </a:lnTo>
                    <a:lnTo>
                      <a:pt x="131" y="7"/>
                    </a:lnTo>
                    <a:lnTo>
                      <a:pt x="137" y="7"/>
                    </a:lnTo>
                    <a:lnTo>
                      <a:pt x="142" y="1"/>
                    </a:lnTo>
                    <a:lnTo>
                      <a:pt x="133" y="0"/>
                    </a:lnTo>
                    <a:lnTo>
                      <a:pt x="125" y="0"/>
                    </a:lnTo>
                    <a:lnTo>
                      <a:pt x="116" y="0"/>
                    </a:lnTo>
                    <a:lnTo>
                      <a:pt x="108" y="0"/>
                    </a:lnTo>
                    <a:lnTo>
                      <a:pt x="101" y="1"/>
                    </a:lnTo>
                    <a:lnTo>
                      <a:pt x="93" y="5"/>
                    </a:lnTo>
                    <a:lnTo>
                      <a:pt x="87" y="7"/>
                    </a:lnTo>
                    <a:lnTo>
                      <a:pt x="82" y="11"/>
                    </a:lnTo>
                    <a:lnTo>
                      <a:pt x="74" y="17"/>
                    </a:lnTo>
                    <a:lnTo>
                      <a:pt x="68" y="20"/>
                    </a:lnTo>
                    <a:lnTo>
                      <a:pt x="64" y="26"/>
                    </a:lnTo>
                    <a:lnTo>
                      <a:pt x="59" y="32"/>
                    </a:lnTo>
                    <a:lnTo>
                      <a:pt x="53" y="37"/>
                    </a:lnTo>
                    <a:lnTo>
                      <a:pt x="49" y="45"/>
                    </a:lnTo>
                    <a:lnTo>
                      <a:pt x="44" y="51"/>
                    </a:lnTo>
                    <a:lnTo>
                      <a:pt x="40" y="56"/>
                    </a:lnTo>
                    <a:lnTo>
                      <a:pt x="36" y="64"/>
                    </a:lnTo>
                    <a:lnTo>
                      <a:pt x="32" y="70"/>
                    </a:lnTo>
                    <a:lnTo>
                      <a:pt x="28" y="77"/>
                    </a:lnTo>
                    <a:lnTo>
                      <a:pt x="25" y="85"/>
                    </a:lnTo>
                    <a:lnTo>
                      <a:pt x="21" y="91"/>
                    </a:lnTo>
                    <a:lnTo>
                      <a:pt x="19" y="98"/>
                    </a:lnTo>
                    <a:lnTo>
                      <a:pt x="15" y="104"/>
                    </a:lnTo>
                    <a:lnTo>
                      <a:pt x="13" y="110"/>
                    </a:lnTo>
                    <a:lnTo>
                      <a:pt x="11" y="117"/>
                    </a:lnTo>
                    <a:lnTo>
                      <a:pt x="9" y="123"/>
                    </a:lnTo>
                    <a:lnTo>
                      <a:pt x="8" y="129"/>
                    </a:lnTo>
                    <a:lnTo>
                      <a:pt x="6" y="132"/>
                    </a:lnTo>
                    <a:lnTo>
                      <a:pt x="4" y="138"/>
                    </a:lnTo>
                    <a:lnTo>
                      <a:pt x="2" y="142"/>
                    </a:lnTo>
                    <a:lnTo>
                      <a:pt x="2" y="146"/>
                    </a:lnTo>
                    <a:lnTo>
                      <a:pt x="0" y="148"/>
                    </a:lnTo>
                    <a:lnTo>
                      <a:pt x="11" y="149"/>
                    </a:lnTo>
                    <a:close/>
                  </a:path>
                </a:pathLst>
              </a:custGeom>
              <a:solidFill>
                <a:srgbClr val="CCCCFF"/>
              </a:solidFill>
              <a:ln w="9525">
                <a:noFill/>
                <a:round/>
                <a:headEnd/>
                <a:tailEnd/>
              </a:ln>
            </p:spPr>
            <p:txBody>
              <a:bodyPr/>
              <a:lstStyle/>
              <a:p>
                <a:endParaRPr lang="pt-BR"/>
              </a:p>
            </p:txBody>
          </p:sp>
          <p:sp>
            <p:nvSpPr>
              <p:cNvPr id="22014" name="Freeform 948"/>
              <p:cNvSpPr>
                <a:spLocks/>
              </p:cNvSpPr>
              <p:nvPr/>
            </p:nvSpPr>
            <p:spPr bwMode="auto">
              <a:xfrm>
                <a:off x="3530" y="1566"/>
                <a:ext cx="15" cy="81"/>
              </a:xfrm>
              <a:custGeom>
                <a:avLst/>
                <a:gdLst>
                  <a:gd name="T0" fmla="*/ 15 w 15"/>
                  <a:gd name="T1" fmla="*/ 77 h 81"/>
                  <a:gd name="T2" fmla="*/ 15 w 15"/>
                  <a:gd name="T3" fmla="*/ 79 h 81"/>
                  <a:gd name="T4" fmla="*/ 15 w 15"/>
                  <a:gd name="T5" fmla="*/ 75 h 81"/>
                  <a:gd name="T6" fmla="*/ 15 w 15"/>
                  <a:gd name="T7" fmla="*/ 72 h 81"/>
                  <a:gd name="T8" fmla="*/ 15 w 15"/>
                  <a:gd name="T9" fmla="*/ 68 h 81"/>
                  <a:gd name="T10" fmla="*/ 15 w 15"/>
                  <a:gd name="T11" fmla="*/ 62 h 81"/>
                  <a:gd name="T12" fmla="*/ 15 w 15"/>
                  <a:gd name="T13" fmla="*/ 56 h 81"/>
                  <a:gd name="T14" fmla="*/ 13 w 15"/>
                  <a:gd name="T15" fmla="*/ 51 h 81"/>
                  <a:gd name="T16" fmla="*/ 13 w 15"/>
                  <a:gd name="T17" fmla="*/ 45 h 81"/>
                  <a:gd name="T18" fmla="*/ 13 w 15"/>
                  <a:gd name="T19" fmla="*/ 39 h 81"/>
                  <a:gd name="T20" fmla="*/ 11 w 15"/>
                  <a:gd name="T21" fmla="*/ 34 h 81"/>
                  <a:gd name="T22" fmla="*/ 11 w 15"/>
                  <a:gd name="T23" fmla="*/ 28 h 81"/>
                  <a:gd name="T24" fmla="*/ 11 w 15"/>
                  <a:gd name="T25" fmla="*/ 22 h 81"/>
                  <a:gd name="T26" fmla="*/ 11 w 15"/>
                  <a:gd name="T27" fmla="*/ 17 h 81"/>
                  <a:gd name="T28" fmla="*/ 11 w 15"/>
                  <a:gd name="T29" fmla="*/ 11 h 81"/>
                  <a:gd name="T30" fmla="*/ 11 w 15"/>
                  <a:gd name="T31" fmla="*/ 7 h 81"/>
                  <a:gd name="T32" fmla="*/ 13 w 15"/>
                  <a:gd name="T33" fmla="*/ 3 h 81"/>
                  <a:gd name="T34" fmla="*/ 13 w 15"/>
                  <a:gd name="T35" fmla="*/ 1 h 81"/>
                  <a:gd name="T36" fmla="*/ 2 w 15"/>
                  <a:gd name="T37" fmla="*/ 0 h 81"/>
                  <a:gd name="T38" fmla="*/ 2 w 15"/>
                  <a:gd name="T39" fmla="*/ 3 h 81"/>
                  <a:gd name="T40" fmla="*/ 2 w 15"/>
                  <a:gd name="T41" fmla="*/ 7 h 81"/>
                  <a:gd name="T42" fmla="*/ 0 w 15"/>
                  <a:gd name="T43" fmla="*/ 11 h 81"/>
                  <a:gd name="T44" fmla="*/ 0 w 15"/>
                  <a:gd name="T45" fmla="*/ 17 h 81"/>
                  <a:gd name="T46" fmla="*/ 0 w 15"/>
                  <a:gd name="T47" fmla="*/ 22 h 81"/>
                  <a:gd name="T48" fmla="*/ 2 w 15"/>
                  <a:gd name="T49" fmla="*/ 28 h 81"/>
                  <a:gd name="T50" fmla="*/ 2 w 15"/>
                  <a:gd name="T51" fmla="*/ 34 h 81"/>
                  <a:gd name="T52" fmla="*/ 2 w 15"/>
                  <a:gd name="T53" fmla="*/ 39 h 81"/>
                  <a:gd name="T54" fmla="*/ 2 w 15"/>
                  <a:gd name="T55" fmla="*/ 45 h 81"/>
                  <a:gd name="T56" fmla="*/ 2 w 15"/>
                  <a:gd name="T57" fmla="*/ 51 h 81"/>
                  <a:gd name="T58" fmla="*/ 4 w 15"/>
                  <a:gd name="T59" fmla="*/ 56 h 81"/>
                  <a:gd name="T60" fmla="*/ 4 w 15"/>
                  <a:gd name="T61" fmla="*/ 62 h 81"/>
                  <a:gd name="T62" fmla="*/ 4 w 15"/>
                  <a:gd name="T63" fmla="*/ 68 h 81"/>
                  <a:gd name="T64" fmla="*/ 4 w 15"/>
                  <a:gd name="T65" fmla="*/ 72 h 81"/>
                  <a:gd name="T66" fmla="*/ 4 w 15"/>
                  <a:gd name="T67" fmla="*/ 75 h 81"/>
                  <a:gd name="T68" fmla="*/ 4 w 15"/>
                  <a:gd name="T69" fmla="*/ 79 h 81"/>
                  <a:gd name="T70" fmla="*/ 6 w 15"/>
                  <a:gd name="T71" fmla="*/ 81 h 81"/>
                  <a:gd name="T72" fmla="*/ 4 w 15"/>
                  <a:gd name="T73" fmla="*/ 79 h 81"/>
                  <a:gd name="T74" fmla="*/ 4 w 15"/>
                  <a:gd name="T75" fmla="*/ 79 h 81"/>
                  <a:gd name="T76" fmla="*/ 6 w 15"/>
                  <a:gd name="T77" fmla="*/ 81 h 81"/>
                  <a:gd name="T78" fmla="*/ 15 w 15"/>
                  <a:gd name="T79" fmla="*/ 77 h 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
                  <a:gd name="T121" fmla="*/ 0 h 81"/>
                  <a:gd name="T122" fmla="*/ 15 w 15"/>
                  <a:gd name="T123" fmla="*/ 81 h 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 h="81">
                    <a:moveTo>
                      <a:pt x="15" y="77"/>
                    </a:moveTo>
                    <a:lnTo>
                      <a:pt x="15" y="79"/>
                    </a:lnTo>
                    <a:lnTo>
                      <a:pt x="15" y="75"/>
                    </a:lnTo>
                    <a:lnTo>
                      <a:pt x="15" y="72"/>
                    </a:lnTo>
                    <a:lnTo>
                      <a:pt x="15" y="68"/>
                    </a:lnTo>
                    <a:lnTo>
                      <a:pt x="15" y="62"/>
                    </a:lnTo>
                    <a:lnTo>
                      <a:pt x="15" y="56"/>
                    </a:lnTo>
                    <a:lnTo>
                      <a:pt x="13" y="51"/>
                    </a:lnTo>
                    <a:lnTo>
                      <a:pt x="13" y="45"/>
                    </a:lnTo>
                    <a:lnTo>
                      <a:pt x="13" y="39"/>
                    </a:lnTo>
                    <a:lnTo>
                      <a:pt x="11" y="34"/>
                    </a:lnTo>
                    <a:lnTo>
                      <a:pt x="11" y="28"/>
                    </a:lnTo>
                    <a:lnTo>
                      <a:pt x="11" y="22"/>
                    </a:lnTo>
                    <a:lnTo>
                      <a:pt x="11" y="17"/>
                    </a:lnTo>
                    <a:lnTo>
                      <a:pt x="11" y="11"/>
                    </a:lnTo>
                    <a:lnTo>
                      <a:pt x="11" y="7"/>
                    </a:lnTo>
                    <a:lnTo>
                      <a:pt x="13" y="3"/>
                    </a:lnTo>
                    <a:lnTo>
                      <a:pt x="13" y="1"/>
                    </a:lnTo>
                    <a:lnTo>
                      <a:pt x="2" y="0"/>
                    </a:lnTo>
                    <a:lnTo>
                      <a:pt x="2" y="3"/>
                    </a:lnTo>
                    <a:lnTo>
                      <a:pt x="2" y="7"/>
                    </a:lnTo>
                    <a:lnTo>
                      <a:pt x="0" y="11"/>
                    </a:lnTo>
                    <a:lnTo>
                      <a:pt x="0" y="17"/>
                    </a:lnTo>
                    <a:lnTo>
                      <a:pt x="0" y="22"/>
                    </a:lnTo>
                    <a:lnTo>
                      <a:pt x="2" y="28"/>
                    </a:lnTo>
                    <a:lnTo>
                      <a:pt x="2" y="34"/>
                    </a:lnTo>
                    <a:lnTo>
                      <a:pt x="2" y="39"/>
                    </a:lnTo>
                    <a:lnTo>
                      <a:pt x="2" y="45"/>
                    </a:lnTo>
                    <a:lnTo>
                      <a:pt x="2" y="51"/>
                    </a:lnTo>
                    <a:lnTo>
                      <a:pt x="4" y="56"/>
                    </a:lnTo>
                    <a:lnTo>
                      <a:pt x="4" y="62"/>
                    </a:lnTo>
                    <a:lnTo>
                      <a:pt x="4" y="68"/>
                    </a:lnTo>
                    <a:lnTo>
                      <a:pt x="4" y="72"/>
                    </a:lnTo>
                    <a:lnTo>
                      <a:pt x="4" y="75"/>
                    </a:lnTo>
                    <a:lnTo>
                      <a:pt x="4" y="79"/>
                    </a:lnTo>
                    <a:lnTo>
                      <a:pt x="6" y="81"/>
                    </a:lnTo>
                    <a:lnTo>
                      <a:pt x="4" y="79"/>
                    </a:lnTo>
                    <a:lnTo>
                      <a:pt x="6" y="81"/>
                    </a:lnTo>
                    <a:lnTo>
                      <a:pt x="15" y="77"/>
                    </a:lnTo>
                    <a:close/>
                  </a:path>
                </a:pathLst>
              </a:custGeom>
              <a:solidFill>
                <a:srgbClr val="CCCCFF"/>
              </a:solidFill>
              <a:ln w="9525">
                <a:noFill/>
                <a:round/>
                <a:headEnd/>
                <a:tailEnd/>
              </a:ln>
            </p:spPr>
            <p:txBody>
              <a:bodyPr/>
              <a:lstStyle/>
              <a:p>
                <a:endParaRPr lang="pt-BR"/>
              </a:p>
            </p:txBody>
          </p:sp>
          <p:sp>
            <p:nvSpPr>
              <p:cNvPr id="22015" name="Freeform 949"/>
              <p:cNvSpPr>
                <a:spLocks/>
              </p:cNvSpPr>
              <p:nvPr/>
            </p:nvSpPr>
            <p:spPr bwMode="auto">
              <a:xfrm>
                <a:off x="3534" y="1643"/>
                <a:ext cx="15" cy="8"/>
              </a:xfrm>
              <a:custGeom>
                <a:avLst/>
                <a:gdLst>
                  <a:gd name="T0" fmla="*/ 13 w 15"/>
                  <a:gd name="T1" fmla="*/ 4 h 8"/>
                  <a:gd name="T2" fmla="*/ 15 w 15"/>
                  <a:gd name="T3" fmla="*/ 4 h 8"/>
                  <a:gd name="T4" fmla="*/ 11 w 15"/>
                  <a:gd name="T5" fmla="*/ 0 h 8"/>
                  <a:gd name="T6" fmla="*/ 0 w 15"/>
                  <a:gd name="T7" fmla="*/ 4 h 8"/>
                  <a:gd name="T8" fmla="*/ 4 w 15"/>
                  <a:gd name="T9" fmla="*/ 8 h 8"/>
                  <a:gd name="T10" fmla="*/ 4 w 15"/>
                  <a:gd name="T11" fmla="*/ 8 h 8"/>
                  <a:gd name="T12" fmla="*/ 4 w 15"/>
                  <a:gd name="T13" fmla="*/ 8 h 8"/>
                  <a:gd name="T14" fmla="*/ 4 w 15"/>
                  <a:gd name="T15" fmla="*/ 8 h 8"/>
                  <a:gd name="T16" fmla="*/ 4 w 15"/>
                  <a:gd name="T17" fmla="*/ 8 h 8"/>
                  <a:gd name="T18" fmla="*/ 13 w 15"/>
                  <a:gd name="T19" fmla="*/ 4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8"/>
                  <a:gd name="T32" fmla="*/ 15 w 15"/>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8">
                    <a:moveTo>
                      <a:pt x="13" y="4"/>
                    </a:moveTo>
                    <a:lnTo>
                      <a:pt x="15" y="4"/>
                    </a:lnTo>
                    <a:lnTo>
                      <a:pt x="11" y="0"/>
                    </a:lnTo>
                    <a:lnTo>
                      <a:pt x="0" y="4"/>
                    </a:lnTo>
                    <a:lnTo>
                      <a:pt x="4" y="8"/>
                    </a:lnTo>
                    <a:lnTo>
                      <a:pt x="13" y="4"/>
                    </a:lnTo>
                    <a:close/>
                  </a:path>
                </a:pathLst>
              </a:custGeom>
              <a:solidFill>
                <a:srgbClr val="CCCCFF"/>
              </a:solidFill>
              <a:ln w="9525">
                <a:noFill/>
                <a:round/>
                <a:headEnd/>
                <a:tailEnd/>
              </a:ln>
            </p:spPr>
            <p:txBody>
              <a:bodyPr/>
              <a:lstStyle/>
              <a:p>
                <a:endParaRPr lang="pt-BR"/>
              </a:p>
            </p:txBody>
          </p:sp>
          <p:sp>
            <p:nvSpPr>
              <p:cNvPr id="22016" name="Freeform 950"/>
              <p:cNvSpPr>
                <a:spLocks/>
              </p:cNvSpPr>
              <p:nvPr/>
            </p:nvSpPr>
            <p:spPr bwMode="auto">
              <a:xfrm>
                <a:off x="3540" y="1647"/>
                <a:ext cx="22" cy="13"/>
              </a:xfrm>
              <a:custGeom>
                <a:avLst/>
                <a:gdLst>
                  <a:gd name="T0" fmla="*/ 22 w 22"/>
                  <a:gd name="T1" fmla="*/ 10 h 13"/>
                  <a:gd name="T2" fmla="*/ 17 w 22"/>
                  <a:gd name="T3" fmla="*/ 6 h 13"/>
                  <a:gd name="T4" fmla="*/ 17 w 22"/>
                  <a:gd name="T5" fmla="*/ 6 h 13"/>
                  <a:gd name="T6" fmla="*/ 17 w 22"/>
                  <a:gd name="T7" fmla="*/ 6 h 13"/>
                  <a:gd name="T8" fmla="*/ 15 w 22"/>
                  <a:gd name="T9" fmla="*/ 6 h 13"/>
                  <a:gd name="T10" fmla="*/ 13 w 22"/>
                  <a:gd name="T11" fmla="*/ 4 h 13"/>
                  <a:gd name="T12" fmla="*/ 11 w 22"/>
                  <a:gd name="T13" fmla="*/ 2 h 13"/>
                  <a:gd name="T14" fmla="*/ 9 w 22"/>
                  <a:gd name="T15" fmla="*/ 0 h 13"/>
                  <a:gd name="T16" fmla="*/ 9 w 22"/>
                  <a:gd name="T17" fmla="*/ 0 h 13"/>
                  <a:gd name="T18" fmla="*/ 7 w 22"/>
                  <a:gd name="T19" fmla="*/ 0 h 13"/>
                  <a:gd name="T20" fmla="*/ 0 w 22"/>
                  <a:gd name="T21" fmla="*/ 4 h 13"/>
                  <a:gd name="T22" fmla="*/ 0 w 22"/>
                  <a:gd name="T23" fmla="*/ 4 h 13"/>
                  <a:gd name="T24" fmla="*/ 0 w 22"/>
                  <a:gd name="T25" fmla="*/ 6 h 13"/>
                  <a:gd name="T26" fmla="*/ 1 w 22"/>
                  <a:gd name="T27" fmla="*/ 8 h 13"/>
                  <a:gd name="T28" fmla="*/ 3 w 22"/>
                  <a:gd name="T29" fmla="*/ 8 h 13"/>
                  <a:gd name="T30" fmla="*/ 7 w 22"/>
                  <a:gd name="T31" fmla="*/ 10 h 13"/>
                  <a:gd name="T32" fmla="*/ 9 w 22"/>
                  <a:gd name="T33" fmla="*/ 12 h 13"/>
                  <a:gd name="T34" fmla="*/ 11 w 22"/>
                  <a:gd name="T35" fmla="*/ 13 h 13"/>
                  <a:gd name="T36" fmla="*/ 17 w 22"/>
                  <a:gd name="T37" fmla="*/ 13 h 13"/>
                  <a:gd name="T38" fmla="*/ 11 w 22"/>
                  <a:gd name="T39" fmla="*/ 10 h 13"/>
                  <a:gd name="T40" fmla="*/ 22 w 22"/>
                  <a:gd name="T41" fmla="*/ 10 h 13"/>
                  <a:gd name="T42" fmla="*/ 22 w 22"/>
                  <a:gd name="T43" fmla="*/ 6 h 13"/>
                  <a:gd name="T44" fmla="*/ 17 w 22"/>
                  <a:gd name="T45" fmla="*/ 6 h 13"/>
                  <a:gd name="T46" fmla="*/ 22 w 22"/>
                  <a:gd name="T47" fmla="*/ 10 h 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
                  <a:gd name="T73" fmla="*/ 0 h 13"/>
                  <a:gd name="T74" fmla="*/ 22 w 22"/>
                  <a:gd name="T75" fmla="*/ 13 h 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 h="13">
                    <a:moveTo>
                      <a:pt x="22" y="10"/>
                    </a:moveTo>
                    <a:lnTo>
                      <a:pt x="17" y="6"/>
                    </a:lnTo>
                    <a:lnTo>
                      <a:pt x="15" y="6"/>
                    </a:lnTo>
                    <a:lnTo>
                      <a:pt x="13" y="4"/>
                    </a:lnTo>
                    <a:lnTo>
                      <a:pt x="11" y="2"/>
                    </a:lnTo>
                    <a:lnTo>
                      <a:pt x="9" y="0"/>
                    </a:lnTo>
                    <a:lnTo>
                      <a:pt x="7" y="0"/>
                    </a:lnTo>
                    <a:lnTo>
                      <a:pt x="0" y="4"/>
                    </a:lnTo>
                    <a:lnTo>
                      <a:pt x="0" y="6"/>
                    </a:lnTo>
                    <a:lnTo>
                      <a:pt x="1" y="8"/>
                    </a:lnTo>
                    <a:lnTo>
                      <a:pt x="3" y="8"/>
                    </a:lnTo>
                    <a:lnTo>
                      <a:pt x="7" y="10"/>
                    </a:lnTo>
                    <a:lnTo>
                      <a:pt x="9" y="12"/>
                    </a:lnTo>
                    <a:lnTo>
                      <a:pt x="11" y="13"/>
                    </a:lnTo>
                    <a:lnTo>
                      <a:pt x="17" y="13"/>
                    </a:lnTo>
                    <a:lnTo>
                      <a:pt x="11" y="10"/>
                    </a:lnTo>
                    <a:lnTo>
                      <a:pt x="22" y="10"/>
                    </a:lnTo>
                    <a:lnTo>
                      <a:pt x="22" y="6"/>
                    </a:lnTo>
                    <a:lnTo>
                      <a:pt x="17" y="6"/>
                    </a:lnTo>
                    <a:lnTo>
                      <a:pt x="22" y="10"/>
                    </a:lnTo>
                    <a:close/>
                  </a:path>
                </a:pathLst>
              </a:custGeom>
              <a:solidFill>
                <a:srgbClr val="CCCCFF"/>
              </a:solidFill>
              <a:ln w="9525">
                <a:noFill/>
                <a:round/>
                <a:headEnd/>
                <a:tailEnd/>
              </a:ln>
            </p:spPr>
            <p:txBody>
              <a:bodyPr/>
              <a:lstStyle/>
              <a:p>
                <a:endParaRPr lang="pt-BR"/>
              </a:p>
            </p:txBody>
          </p:sp>
          <p:sp>
            <p:nvSpPr>
              <p:cNvPr id="22017" name="Freeform 951"/>
              <p:cNvSpPr>
                <a:spLocks/>
              </p:cNvSpPr>
              <p:nvPr/>
            </p:nvSpPr>
            <p:spPr bwMode="auto">
              <a:xfrm>
                <a:off x="3551" y="1655"/>
                <a:ext cx="93" cy="13"/>
              </a:xfrm>
              <a:custGeom>
                <a:avLst/>
                <a:gdLst>
                  <a:gd name="T0" fmla="*/ 93 w 93"/>
                  <a:gd name="T1" fmla="*/ 5 h 13"/>
                  <a:gd name="T2" fmla="*/ 93 w 93"/>
                  <a:gd name="T3" fmla="*/ 5 h 13"/>
                  <a:gd name="T4" fmla="*/ 89 w 93"/>
                  <a:gd name="T5" fmla="*/ 5 h 13"/>
                  <a:gd name="T6" fmla="*/ 85 w 93"/>
                  <a:gd name="T7" fmla="*/ 5 h 13"/>
                  <a:gd name="T8" fmla="*/ 82 w 93"/>
                  <a:gd name="T9" fmla="*/ 5 h 13"/>
                  <a:gd name="T10" fmla="*/ 74 w 93"/>
                  <a:gd name="T11" fmla="*/ 5 h 13"/>
                  <a:gd name="T12" fmla="*/ 68 w 93"/>
                  <a:gd name="T13" fmla="*/ 5 h 13"/>
                  <a:gd name="T14" fmla="*/ 61 w 93"/>
                  <a:gd name="T15" fmla="*/ 5 h 13"/>
                  <a:gd name="T16" fmla="*/ 53 w 93"/>
                  <a:gd name="T17" fmla="*/ 5 h 13"/>
                  <a:gd name="T18" fmla="*/ 45 w 93"/>
                  <a:gd name="T19" fmla="*/ 5 h 13"/>
                  <a:gd name="T20" fmla="*/ 38 w 93"/>
                  <a:gd name="T21" fmla="*/ 5 h 13"/>
                  <a:gd name="T22" fmla="*/ 30 w 93"/>
                  <a:gd name="T23" fmla="*/ 4 h 13"/>
                  <a:gd name="T24" fmla="*/ 25 w 93"/>
                  <a:gd name="T25" fmla="*/ 4 h 13"/>
                  <a:gd name="T26" fmla="*/ 19 w 93"/>
                  <a:gd name="T27" fmla="*/ 4 h 13"/>
                  <a:gd name="T28" fmla="*/ 15 w 93"/>
                  <a:gd name="T29" fmla="*/ 2 h 13"/>
                  <a:gd name="T30" fmla="*/ 11 w 93"/>
                  <a:gd name="T31" fmla="*/ 2 h 13"/>
                  <a:gd name="T32" fmla="*/ 11 w 93"/>
                  <a:gd name="T33" fmla="*/ 0 h 13"/>
                  <a:gd name="T34" fmla="*/ 11 w 93"/>
                  <a:gd name="T35" fmla="*/ 2 h 13"/>
                  <a:gd name="T36" fmla="*/ 0 w 93"/>
                  <a:gd name="T37" fmla="*/ 2 h 13"/>
                  <a:gd name="T38" fmla="*/ 2 w 93"/>
                  <a:gd name="T39" fmla="*/ 5 h 13"/>
                  <a:gd name="T40" fmla="*/ 6 w 93"/>
                  <a:gd name="T41" fmla="*/ 7 h 13"/>
                  <a:gd name="T42" fmla="*/ 11 w 93"/>
                  <a:gd name="T43" fmla="*/ 9 h 13"/>
                  <a:gd name="T44" fmla="*/ 17 w 93"/>
                  <a:gd name="T45" fmla="*/ 9 h 13"/>
                  <a:gd name="T46" fmla="*/ 23 w 93"/>
                  <a:gd name="T47" fmla="*/ 11 h 13"/>
                  <a:gd name="T48" fmla="*/ 30 w 93"/>
                  <a:gd name="T49" fmla="*/ 11 h 13"/>
                  <a:gd name="T50" fmla="*/ 36 w 93"/>
                  <a:gd name="T51" fmla="*/ 11 h 13"/>
                  <a:gd name="T52" fmla="*/ 45 w 93"/>
                  <a:gd name="T53" fmla="*/ 13 h 13"/>
                  <a:gd name="T54" fmla="*/ 53 w 93"/>
                  <a:gd name="T55" fmla="*/ 13 h 13"/>
                  <a:gd name="T56" fmla="*/ 61 w 93"/>
                  <a:gd name="T57" fmla="*/ 13 h 13"/>
                  <a:gd name="T58" fmla="*/ 68 w 93"/>
                  <a:gd name="T59" fmla="*/ 13 h 13"/>
                  <a:gd name="T60" fmla="*/ 74 w 93"/>
                  <a:gd name="T61" fmla="*/ 13 h 13"/>
                  <a:gd name="T62" fmla="*/ 82 w 93"/>
                  <a:gd name="T63" fmla="*/ 13 h 13"/>
                  <a:gd name="T64" fmla="*/ 85 w 93"/>
                  <a:gd name="T65" fmla="*/ 13 h 13"/>
                  <a:gd name="T66" fmla="*/ 89 w 93"/>
                  <a:gd name="T67" fmla="*/ 13 h 13"/>
                  <a:gd name="T68" fmla="*/ 91 w 93"/>
                  <a:gd name="T69" fmla="*/ 13 h 13"/>
                  <a:gd name="T70" fmla="*/ 93 w 93"/>
                  <a:gd name="T71" fmla="*/ 5 h 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3"/>
                  <a:gd name="T109" fmla="*/ 0 h 13"/>
                  <a:gd name="T110" fmla="*/ 93 w 93"/>
                  <a:gd name="T111" fmla="*/ 13 h 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3" h="13">
                    <a:moveTo>
                      <a:pt x="93" y="5"/>
                    </a:moveTo>
                    <a:lnTo>
                      <a:pt x="93" y="5"/>
                    </a:lnTo>
                    <a:lnTo>
                      <a:pt x="89" y="5"/>
                    </a:lnTo>
                    <a:lnTo>
                      <a:pt x="85" y="5"/>
                    </a:lnTo>
                    <a:lnTo>
                      <a:pt x="82" y="5"/>
                    </a:lnTo>
                    <a:lnTo>
                      <a:pt x="74" y="5"/>
                    </a:lnTo>
                    <a:lnTo>
                      <a:pt x="68" y="5"/>
                    </a:lnTo>
                    <a:lnTo>
                      <a:pt x="61" y="5"/>
                    </a:lnTo>
                    <a:lnTo>
                      <a:pt x="53" y="5"/>
                    </a:lnTo>
                    <a:lnTo>
                      <a:pt x="45" y="5"/>
                    </a:lnTo>
                    <a:lnTo>
                      <a:pt x="38" y="5"/>
                    </a:lnTo>
                    <a:lnTo>
                      <a:pt x="30" y="4"/>
                    </a:lnTo>
                    <a:lnTo>
                      <a:pt x="25" y="4"/>
                    </a:lnTo>
                    <a:lnTo>
                      <a:pt x="19" y="4"/>
                    </a:lnTo>
                    <a:lnTo>
                      <a:pt x="15" y="2"/>
                    </a:lnTo>
                    <a:lnTo>
                      <a:pt x="11" y="2"/>
                    </a:lnTo>
                    <a:lnTo>
                      <a:pt x="11" y="0"/>
                    </a:lnTo>
                    <a:lnTo>
                      <a:pt x="11" y="2"/>
                    </a:lnTo>
                    <a:lnTo>
                      <a:pt x="0" y="2"/>
                    </a:lnTo>
                    <a:lnTo>
                      <a:pt x="2" y="5"/>
                    </a:lnTo>
                    <a:lnTo>
                      <a:pt x="6" y="7"/>
                    </a:lnTo>
                    <a:lnTo>
                      <a:pt x="11" y="9"/>
                    </a:lnTo>
                    <a:lnTo>
                      <a:pt x="17" y="9"/>
                    </a:lnTo>
                    <a:lnTo>
                      <a:pt x="23" y="11"/>
                    </a:lnTo>
                    <a:lnTo>
                      <a:pt x="30" y="11"/>
                    </a:lnTo>
                    <a:lnTo>
                      <a:pt x="36" y="11"/>
                    </a:lnTo>
                    <a:lnTo>
                      <a:pt x="45" y="13"/>
                    </a:lnTo>
                    <a:lnTo>
                      <a:pt x="53" y="13"/>
                    </a:lnTo>
                    <a:lnTo>
                      <a:pt x="61" y="13"/>
                    </a:lnTo>
                    <a:lnTo>
                      <a:pt x="68" y="13"/>
                    </a:lnTo>
                    <a:lnTo>
                      <a:pt x="74" y="13"/>
                    </a:lnTo>
                    <a:lnTo>
                      <a:pt x="82" y="13"/>
                    </a:lnTo>
                    <a:lnTo>
                      <a:pt x="85" y="13"/>
                    </a:lnTo>
                    <a:lnTo>
                      <a:pt x="89" y="13"/>
                    </a:lnTo>
                    <a:lnTo>
                      <a:pt x="91" y="13"/>
                    </a:lnTo>
                    <a:lnTo>
                      <a:pt x="93" y="5"/>
                    </a:lnTo>
                    <a:close/>
                  </a:path>
                </a:pathLst>
              </a:custGeom>
              <a:solidFill>
                <a:srgbClr val="CCCCFF"/>
              </a:solidFill>
              <a:ln w="9525">
                <a:noFill/>
                <a:round/>
                <a:headEnd/>
                <a:tailEnd/>
              </a:ln>
            </p:spPr>
            <p:txBody>
              <a:bodyPr/>
              <a:lstStyle/>
              <a:p>
                <a:endParaRPr lang="pt-BR"/>
              </a:p>
            </p:txBody>
          </p:sp>
          <p:sp>
            <p:nvSpPr>
              <p:cNvPr id="22018" name="Freeform 952"/>
              <p:cNvSpPr>
                <a:spLocks/>
              </p:cNvSpPr>
              <p:nvPr/>
            </p:nvSpPr>
            <p:spPr bwMode="auto">
              <a:xfrm>
                <a:off x="3642" y="1645"/>
                <a:ext cx="97" cy="25"/>
              </a:xfrm>
              <a:custGeom>
                <a:avLst/>
                <a:gdLst>
                  <a:gd name="T0" fmla="*/ 93 w 97"/>
                  <a:gd name="T1" fmla="*/ 0 h 25"/>
                  <a:gd name="T2" fmla="*/ 93 w 97"/>
                  <a:gd name="T3" fmla="*/ 0 h 25"/>
                  <a:gd name="T4" fmla="*/ 87 w 97"/>
                  <a:gd name="T5" fmla="*/ 2 h 25"/>
                  <a:gd name="T6" fmla="*/ 82 w 97"/>
                  <a:gd name="T7" fmla="*/ 4 h 25"/>
                  <a:gd name="T8" fmla="*/ 76 w 97"/>
                  <a:gd name="T9" fmla="*/ 4 h 25"/>
                  <a:gd name="T10" fmla="*/ 70 w 97"/>
                  <a:gd name="T11" fmla="*/ 6 h 25"/>
                  <a:gd name="T12" fmla="*/ 65 w 97"/>
                  <a:gd name="T13" fmla="*/ 8 h 25"/>
                  <a:gd name="T14" fmla="*/ 59 w 97"/>
                  <a:gd name="T15" fmla="*/ 10 h 25"/>
                  <a:gd name="T16" fmla="*/ 53 w 97"/>
                  <a:gd name="T17" fmla="*/ 12 h 25"/>
                  <a:gd name="T18" fmla="*/ 47 w 97"/>
                  <a:gd name="T19" fmla="*/ 12 h 25"/>
                  <a:gd name="T20" fmla="*/ 42 w 97"/>
                  <a:gd name="T21" fmla="*/ 14 h 25"/>
                  <a:gd name="T22" fmla="*/ 34 w 97"/>
                  <a:gd name="T23" fmla="*/ 14 h 25"/>
                  <a:gd name="T24" fmla="*/ 28 w 97"/>
                  <a:gd name="T25" fmla="*/ 15 h 25"/>
                  <a:gd name="T26" fmla="*/ 23 w 97"/>
                  <a:gd name="T27" fmla="*/ 15 h 25"/>
                  <a:gd name="T28" fmla="*/ 17 w 97"/>
                  <a:gd name="T29" fmla="*/ 17 h 25"/>
                  <a:gd name="T30" fmla="*/ 11 w 97"/>
                  <a:gd name="T31" fmla="*/ 17 h 25"/>
                  <a:gd name="T32" fmla="*/ 8 w 97"/>
                  <a:gd name="T33" fmla="*/ 17 h 25"/>
                  <a:gd name="T34" fmla="*/ 2 w 97"/>
                  <a:gd name="T35" fmla="*/ 17 h 25"/>
                  <a:gd name="T36" fmla="*/ 0 w 97"/>
                  <a:gd name="T37" fmla="*/ 23 h 25"/>
                  <a:gd name="T38" fmla="*/ 6 w 97"/>
                  <a:gd name="T39" fmla="*/ 25 h 25"/>
                  <a:gd name="T40" fmla="*/ 11 w 97"/>
                  <a:gd name="T41" fmla="*/ 25 h 25"/>
                  <a:gd name="T42" fmla="*/ 19 w 97"/>
                  <a:gd name="T43" fmla="*/ 23 h 25"/>
                  <a:gd name="T44" fmla="*/ 25 w 97"/>
                  <a:gd name="T45" fmla="*/ 23 h 25"/>
                  <a:gd name="T46" fmla="*/ 32 w 97"/>
                  <a:gd name="T47" fmla="*/ 23 h 25"/>
                  <a:gd name="T48" fmla="*/ 38 w 97"/>
                  <a:gd name="T49" fmla="*/ 21 h 25"/>
                  <a:gd name="T50" fmla="*/ 44 w 97"/>
                  <a:gd name="T51" fmla="*/ 21 h 25"/>
                  <a:gd name="T52" fmla="*/ 51 w 97"/>
                  <a:gd name="T53" fmla="*/ 19 h 25"/>
                  <a:gd name="T54" fmla="*/ 57 w 97"/>
                  <a:gd name="T55" fmla="*/ 17 h 25"/>
                  <a:gd name="T56" fmla="*/ 65 w 97"/>
                  <a:gd name="T57" fmla="*/ 15 h 25"/>
                  <a:gd name="T58" fmla="*/ 70 w 97"/>
                  <a:gd name="T59" fmla="*/ 14 h 25"/>
                  <a:gd name="T60" fmla="*/ 76 w 97"/>
                  <a:gd name="T61" fmla="*/ 14 h 25"/>
                  <a:gd name="T62" fmla="*/ 82 w 97"/>
                  <a:gd name="T63" fmla="*/ 12 h 25"/>
                  <a:gd name="T64" fmla="*/ 87 w 97"/>
                  <a:gd name="T65" fmla="*/ 10 h 25"/>
                  <a:gd name="T66" fmla="*/ 91 w 97"/>
                  <a:gd name="T67" fmla="*/ 8 h 25"/>
                  <a:gd name="T68" fmla="*/ 97 w 97"/>
                  <a:gd name="T69" fmla="*/ 8 h 25"/>
                  <a:gd name="T70" fmla="*/ 97 w 97"/>
                  <a:gd name="T71" fmla="*/ 8 h 25"/>
                  <a:gd name="T72" fmla="*/ 93 w 97"/>
                  <a:gd name="T73" fmla="*/ 0 h 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7"/>
                  <a:gd name="T112" fmla="*/ 0 h 25"/>
                  <a:gd name="T113" fmla="*/ 97 w 97"/>
                  <a:gd name="T114" fmla="*/ 25 h 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7" h="25">
                    <a:moveTo>
                      <a:pt x="93" y="0"/>
                    </a:moveTo>
                    <a:lnTo>
                      <a:pt x="93" y="0"/>
                    </a:lnTo>
                    <a:lnTo>
                      <a:pt x="87" y="2"/>
                    </a:lnTo>
                    <a:lnTo>
                      <a:pt x="82" y="4"/>
                    </a:lnTo>
                    <a:lnTo>
                      <a:pt x="76" y="4"/>
                    </a:lnTo>
                    <a:lnTo>
                      <a:pt x="70" y="6"/>
                    </a:lnTo>
                    <a:lnTo>
                      <a:pt x="65" y="8"/>
                    </a:lnTo>
                    <a:lnTo>
                      <a:pt x="59" y="10"/>
                    </a:lnTo>
                    <a:lnTo>
                      <a:pt x="53" y="12"/>
                    </a:lnTo>
                    <a:lnTo>
                      <a:pt x="47" y="12"/>
                    </a:lnTo>
                    <a:lnTo>
                      <a:pt x="42" y="14"/>
                    </a:lnTo>
                    <a:lnTo>
                      <a:pt x="34" y="14"/>
                    </a:lnTo>
                    <a:lnTo>
                      <a:pt x="28" y="15"/>
                    </a:lnTo>
                    <a:lnTo>
                      <a:pt x="23" y="15"/>
                    </a:lnTo>
                    <a:lnTo>
                      <a:pt x="17" y="17"/>
                    </a:lnTo>
                    <a:lnTo>
                      <a:pt x="11" y="17"/>
                    </a:lnTo>
                    <a:lnTo>
                      <a:pt x="8" y="17"/>
                    </a:lnTo>
                    <a:lnTo>
                      <a:pt x="2" y="17"/>
                    </a:lnTo>
                    <a:lnTo>
                      <a:pt x="0" y="23"/>
                    </a:lnTo>
                    <a:lnTo>
                      <a:pt x="6" y="25"/>
                    </a:lnTo>
                    <a:lnTo>
                      <a:pt x="11" y="25"/>
                    </a:lnTo>
                    <a:lnTo>
                      <a:pt x="19" y="23"/>
                    </a:lnTo>
                    <a:lnTo>
                      <a:pt x="25" y="23"/>
                    </a:lnTo>
                    <a:lnTo>
                      <a:pt x="32" y="23"/>
                    </a:lnTo>
                    <a:lnTo>
                      <a:pt x="38" y="21"/>
                    </a:lnTo>
                    <a:lnTo>
                      <a:pt x="44" y="21"/>
                    </a:lnTo>
                    <a:lnTo>
                      <a:pt x="51" y="19"/>
                    </a:lnTo>
                    <a:lnTo>
                      <a:pt x="57" y="17"/>
                    </a:lnTo>
                    <a:lnTo>
                      <a:pt x="65" y="15"/>
                    </a:lnTo>
                    <a:lnTo>
                      <a:pt x="70" y="14"/>
                    </a:lnTo>
                    <a:lnTo>
                      <a:pt x="76" y="14"/>
                    </a:lnTo>
                    <a:lnTo>
                      <a:pt x="82" y="12"/>
                    </a:lnTo>
                    <a:lnTo>
                      <a:pt x="87" y="10"/>
                    </a:lnTo>
                    <a:lnTo>
                      <a:pt x="91" y="8"/>
                    </a:lnTo>
                    <a:lnTo>
                      <a:pt x="97" y="8"/>
                    </a:lnTo>
                    <a:lnTo>
                      <a:pt x="93" y="0"/>
                    </a:lnTo>
                    <a:close/>
                  </a:path>
                </a:pathLst>
              </a:custGeom>
              <a:solidFill>
                <a:srgbClr val="CCCCFF"/>
              </a:solidFill>
              <a:ln w="9525">
                <a:noFill/>
                <a:round/>
                <a:headEnd/>
                <a:tailEnd/>
              </a:ln>
            </p:spPr>
            <p:txBody>
              <a:bodyPr/>
              <a:lstStyle/>
              <a:p>
                <a:endParaRPr lang="pt-BR"/>
              </a:p>
            </p:txBody>
          </p:sp>
          <p:sp>
            <p:nvSpPr>
              <p:cNvPr id="22019" name="Freeform 953"/>
              <p:cNvSpPr>
                <a:spLocks/>
              </p:cNvSpPr>
              <p:nvPr/>
            </p:nvSpPr>
            <p:spPr bwMode="auto">
              <a:xfrm>
                <a:off x="3735" y="1638"/>
                <a:ext cx="131" cy="159"/>
              </a:xfrm>
              <a:custGeom>
                <a:avLst/>
                <a:gdLst>
                  <a:gd name="T0" fmla="*/ 112 w 131"/>
                  <a:gd name="T1" fmla="*/ 155 h 159"/>
                  <a:gd name="T2" fmla="*/ 114 w 131"/>
                  <a:gd name="T3" fmla="*/ 146 h 159"/>
                  <a:gd name="T4" fmla="*/ 116 w 131"/>
                  <a:gd name="T5" fmla="*/ 132 h 159"/>
                  <a:gd name="T6" fmla="*/ 120 w 131"/>
                  <a:gd name="T7" fmla="*/ 119 h 159"/>
                  <a:gd name="T8" fmla="*/ 123 w 131"/>
                  <a:gd name="T9" fmla="*/ 104 h 159"/>
                  <a:gd name="T10" fmla="*/ 127 w 131"/>
                  <a:gd name="T11" fmla="*/ 89 h 159"/>
                  <a:gd name="T12" fmla="*/ 129 w 131"/>
                  <a:gd name="T13" fmla="*/ 76 h 159"/>
                  <a:gd name="T14" fmla="*/ 131 w 131"/>
                  <a:gd name="T15" fmla="*/ 60 h 159"/>
                  <a:gd name="T16" fmla="*/ 131 w 131"/>
                  <a:gd name="T17" fmla="*/ 47 h 159"/>
                  <a:gd name="T18" fmla="*/ 129 w 131"/>
                  <a:gd name="T19" fmla="*/ 34 h 159"/>
                  <a:gd name="T20" fmla="*/ 123 w 131"/>
                  <a:gd name="T21" fmla="*/ 22 h 159"/>
                  <a:gd name="T22" fmla="*/ 114 w 131"/>
                  <a:gd name="T23" fmla="*/ 13 h 159"/>
                  <a:gd name="T24" fmla="*/ 101 w 131"/>
                  <a:gd name="T25" fmla="*/ 5 h 159"/>
                  <a:gd name="T26" fmla="*/ 83 w 131"/>
                  <a:gd name="T27" fmla="*/ 0 h 159"/>
                  <a:gd name="T28" fmla="*/ 61 w 131"/>
                  <a:gd name="T29" fmla="*/ 0 h 159"/>
                  <a:gd name="T30" fmla="*/ 32 w 131"/>
                  <a:gd name="T31" fmla="*/ 2 h 159"/>
                  <a:gd name="T32" fmla="*/ 0 w 131"/>
                  <a:gd name="T33" fmla="*/ 7 h 159"/>
                  <a:gd name="T34" fmla="*/ 21 w 131"/>
                  <a:gd name="T35" fmla="*/ 11 h 159"/>
                  <a:gd name="T36" fmla="*/ 49 w 131"/>
                  <a:gd name="T37" fmla="*/ 7 h 159"/>
                  <a:gd name="T38" fmla="*/ 70 w 131"/>
                  <a:gd name="T39" fmla="*/ 7 h 159"/>
                  <a:gd name="T40" fmla="*/ 87 w 131"/>
                  <a:gd name="T41" fmla="*/ 9 h 159"/>
                  <a:gd name="T42" fmla="*/ 101 w 131"/>
                  <a:gd name="T43" fmla="*/ 13 h 159"/>
                  <a:gd name="T44" fmla="*/ 110 w 131"/>
                  <a:gd name="T45" fmla="*/ 21 h 159"/>
                  <a:gd name="T46" fmla="*/ 116 w 131"/>
                  <a:gd name="T47" fmla="*/ 30 h 159"/>
                  <a:gd name="T48" fmla="*/ 120 w 131"/>
                  <a:gd name="T49" fmla="*/ 41 h 159"/>
                  <a:gd name="T50" fmla="*/ 120 w 131"/>
                  <a:gd name="T51" fmla="*/ 53 h 159"/>
                  <a:gd name="T52" fmla="*/ 120 w 131"/>
                  <a:gd name="T53" fmla="*/ 68 h 159"/>
                  <a:gd name="T54" fmla="*/ 116 w 131"/>
                  <a:gd name="T55" fmla="*/ 81 h 159"/>
                  <a:gd name="T56" fmla="*/ 114 w 131"/>
                  <a:gd name="T57" fmla="*/ 96 h 159"/>
                  <a:gd name="T58" fmla="*/ 110 w 131"/>
                  <a:gd name="T59" fmla="*/ 110 h 159"/>
                  <a:gd name="T60" fmla="*/ 106 w 131"/>
                  <a:gd name="T61" fmla="*/ 125 h 159"/>
                  <a:gd name="T62" fmla="*/ 104 w 131"/>
                  <a:gd name="T63" fmla="*/ 138 h 159"/>
                  <a:gd name="T64" fmla="*/ 102 w 131"/>
                  <a:gd name="T65" fmla="*/ 151 h 159"/>
                  <a:gd name="T66" fmla="*/ 106 w 131"/>
                  <a:gd name="T67" fmla="*/ 151 h 159"/>
                  <a:gd name="T68" fmla="*/ 112 w 131"/>
                  <a:gd name="T69" fmla="*/ 159 h 159"/>
                  <a:gd name="T70" fmla="*/ 106 w 131"/>
                  <a:gd name="T71" fmla="*/ 159 h 1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1"/>
                  <a:gd name="T109" fmla="*/ 0 h 159"/>
                  <a:gd name="T110" fmla="*/ 131 w 131"/>
                  <a:gd name="T111" fmla="*/ 159 h 1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1" h="159">
                    <a:moveTo>
                      <a:pt x="106" y="159"/>
                    </a:moveTo>
                    <a:lnTo>
                      <a:pt x="112" y="155"/>
                    </a:lnTo>
                    <a:lnTo>
                      <a:pt x="114" y="151"/>
                    </a:lnTo>
                    <a:lnTo>
                      <a:pt x="114" y="146"/>
                    </a:lnTo>
                    <a:lnTo>
                      <a:pt x="114" y="138"/>
                    </a:lnTo>
                    <a:lnTo>
                      <a:pt x="116" y="132"/>
                    </a:lnTo>
                    <a:lnTo>
                      <a:pt x="118" y="125"/>
                    </a:lnTo>
                    <a:lnTo>
                      <a:pt x="120" y="119"/>
                    </a:lnTo>
                    <a:lnTo>
                      <a:pt x="121" y="112"/>
                    </a:lnTo>
                    <a:lnTo>
                      <a:pt x="123" y="104"/>
                    </a:lnTo>
                    <a:lnTo>
                      <a:pt x="125" y="96"/>
                    </a:lnTo>
                    <a:lnTo>
                      <a:pt x="127" y="89"/>
                    </a:lnTo>
                    <a:lnTo>
                      <a:pt x="127" y="81"/>
                    </a:lnTo>
                    <a:lnTo>
                      <a:pt x="129" y="76"/>
                    </a:lnTo>
                    <a:lnTo>
                      <a:pt x="131" y="68"/>
                    </a:lnTo>
                    <a:lnTo>
                      <a:pt x="131" y="60"/>
                    </a:lnTo>
                    <a:lnTo>
                      <a:pt x="131" y="53"/>
                    </a:lnTo>
                    <a:lnTo>
                      <a:pt x="131" y="47"/>
                    </a:lnTo>
                    <a:lnTo>
                      <a:pt x="131" y="40"/>
                    </a:lnTo>
                    <a:lnTo>
                      <a:pt x="129" y="34"/>
                    </a:lnTo>
                    <a:lnTo>
                      <a:pt x="127" y="28"/>
                    </a:lnTo>
                    <a:lnTo>
                      <a:pt x="123" y="22"/>
                    </a:lnTo>
                    <a:lnTo>
                      <a:pt x="120" y="17"/>
                    </a:lnTo>
                    <a:lnTo>
                      <a:pt x="114" y="13"/>
                    </a:lnTo>
                    <a:lnTo>
                      <a:pt x="108" y="7"/>
                    </a:lnTo>
                    <a:lnTo>
                      <a:pt x="101" y="5"/>
                    </a:lnTo>
                    <a:lnTo>
                      <a:pt x="93" y="3"/>
                    </a:lnTo>
                    <a:lnTo>
                      <a:pt x="83" y="0"/>
                    </a:lnTo>
                    <a:lnTo>
                      <a:pt x="72" y="0"/>
                    </a:lnTo>
                    <a:lnTo>
                      <a:pt x="61" y="0"/>
                    </a:lnTo>
                    <a:lnTo>
                      <a:pt x="47" y="0"/>
                    </a:lnTo>
                    <a:lnTo>
                      <a:pt x="32" y="2"/>
                    </a:lnTo>
                    <a:lnTo>
                      <a:pt x="17" y="3"/>
                    </a:lnTo>
                    <a:lnTo>
                      <a:pt x="0" y="7"/>
                    </a:lnTo>
                    <a:lnTo>
                      <a:pt x="4" y="15"/>
                    </a:lnTo>
                    <a:lnTo>
                      <a:pt x="21" y="11"/>
                    </a:lnTo>
                    <a:lnTo>
                      <a:pt x="34" y="9"/>
                    </a:lnTo>
                    <a:lnTo>
                      <a:pt x="49" y="7"/>
                    </a:lnTo>
                    <a:lnTo>
                      <a:pt x="61" y="7"/>
                    </a:lnTo>
                    <a:lnTo>
                      <a:pt x="70" y="7"/>
                    </a:lnTo>
                    <a:lnTo>
                      <a:pt x="80" y="7"/>
                    </a:lnTo>
                    <a:lnTo>
                      <a:pt x="87" y="9"/>
                    </a:lnTo>
                    <a:lnTo>
                      <a:pt x="95" y="11"/>
                    </a:lnTo>
                    <a:lnTo>
                      <a:pt x="101" y="13"/>
                    </a:lnTo>
                    <a:lnTo>
                      <a:pt x="104" y="17"/>
                    </a:lnTo>
                    <a:lnTo>
                      <a:pt x="110" y="21"/>
                    </a:lnTo>
                    <a:lnTo>
                      <a:pt x="112" y="24"/>
                    </a:lnTo>
                    <a:lnTo>
                      <a:pt x="116" y="30"/>
                    </a:lnTo>
                    <a:lnTo>
                      <a:pt x="118" y="36"/>
                    </a:lnTo>
                    <a:lnTo>
                      <a:pt x="120" y="41"/>
                    </a:lnTo>
                    <a:lnTo>
                      <a:pt x="120" y="47"/>
                    </a:lnTo>
                    <a:lnTo>
                      <a:pt x="120" y="53"/>
                    </a:lnTo>
                    <a:lnTo>
                      <a:pt x="120" y="60"/>
                    </a:lnTo>
                    <a:lnTo>
                      <a:pt x="120" y="68"/>
                    </a:lnTo>
                    <a:lnTo>
                      <a:pt x="118" y="74"/>
                    </a:lnTo>
                    <a:lnTo>
                      <a:pt x="116" y="81"/>
                    </a:lnTo>
                    <a:lnTo>
                      <a:pt x="116" y="89"/>
                    </a:lnTo>
                    <a:lnTo>
                      <a:pt x="114" y="96"/>
                    </a:lnTo>
                    <a:lnTo>
                      <a:pt x="112" y="104"/>
                    </a:lnTo>
                    <a:lnTo>
                      <a:pt x="110" y="110"/>
                    </a:lnTo>
                    <a:lnTo>
                      <a:pt x="108" y="117"/>
                    </a:lnTo>
                    <a:lnTo>
                      <a:pt x="106" y="125"/>
                    </a:lnTo>
                    <a:lnTo>
                      <a:pt x="104" y="131"/>
                    </a:lnTo>
                    <a:lnTo>
                      <a:pt x="104" y="138"/>
                    </a:lnTo>
                    <a:lnTo>
                      <a:pt x="102" y="144"/>
                    </a:lnTo>
                    <a:lnTo>
                      <a:pt x="102" y="151"/>
                    </a:lnTo>
                    <a:lnTo>
                      <a:pt x="102" y="155"/>
                    </a:lnTo>
                    <a:lnTo>
                      <a:pt x="106" y="151"/>
                    </a:lnTo>
                    <a:lnTo>
                      <a:pt x="106" y="159"/>
                    </a:lnTo>
                    <a:lnTo>
                      <a:pt x="112" y="159"/>
                    </a:lnTo>
                    <a:lnTo>
                      <a:pt x="112" y="155"/>
                    </a:lnTo>
                    <a:lnTo>
                      <a:pt x="106" y="159"/>
                    </a:lnTo>
                    <a:close/>
                  </a:path>
                </a:pathLst>
              </a:custGeom>
              <a:solidFill>
                <a:srgbClr val="CCCCFF"/>
              </a:solidFill>
              <a:ln w="9525">
                <a:noFill/>
                <a:round/>
                <a:headEnd/>
                <a:tailEnd/>
              </a:ln>
            </p:spPr>
            <p:txBody>
              <a:bodyPr/>
              <a:lstStyle/>
              <a:p>
                <a:endParaRPr lang="pt-BR"/>
              </a:p>
            </p:txBody>
          </p:sp>
          <p:sp>
            <p:nvSpPr>
              <p:cNvPr id="22020" name="Freeform 954"/>
              <p:cNvSpPr>
                <a:spLocks/>
              </p:cNvSpPr>
              <p:nvPr/>
            </p:nvSpPr>
            <p:spPr bwMode="auto">
              <a:xfrm>
                <a:off x="3830" y="1791"/>
                <a:ext cx="13" cy="12"/>
              </a:xfrm>
              <a:custGeom>
                <a:avLst/>
                <a:gdLst>
                  <a:gd name="T0" fmla="*/ 7 w 13"/>
                  <a:gd name="T1" fmla="*/ 12 h 12"/>
                  <a:gd name="T2" fmla="*/ 11 w 13"/>
                  <a:gd name="T3" fmla="*/ 8 h 12"/>
                  <a:gd name="T4" fmla="*/ 11 w 13"/>
                  <a:gd name="T5" fmla="*/ 8 h 12"/>
                  <a:gd name="T6" fmla="*/ 13 w 13"/>
                  <a:gd name="T7" fmla="*/ 6 h 12"/>
                  <a:gd name="T8" fmla="*/ 11 w 13"/>
                  <a:gd name="T9" fmla="*/ 6 h 12"/>
                  <a:gd name="T10" fmla="*/ 11 w 13"/>
                  <a:gd name="T11" fmla="*/ 8 h 12"/>
                  <a:gd name="T12" fmla="*/ 11 w 13"/>
                  <a:gd name="T13" fmla="*/ 0 h 12"/>
                  <a:gd name="T14" fmla="*/ 7 w 13"/>
                  <a:gd name="T15" fmla="*/ 0 h 12"/>
                  <a:gd name="T16" fmla="*/ 4 w 13"/>
                  <a:gd name="T17" fmla="*/ 2 h 12"/>
                  <a:gd name="T18" fmla="*/ 2 w 13"/>
                  <a:gd name="T19" fmla="*/ 4 h 12"/>
                  <a:gd name="T20" fmla="*/ 0 w 13"/>
                  <a:gd name="T21" fmla="*/ 8 h 12"/>
                  <a:gd name="T22" fmla="*/ 4 w 13"/>
                  <a:gd name="T23" fmla="*/ 4 h 12"/>
                  <a:gd name="T24" fmla="*/ 7 w 13"/>
                  <a:gd name="T25" fmla="*/ 12 h 12"/>
                  <a:gd name="T26" fmla="*/ 11 w 13"/>
                  <a:gd name="T27" fmla="*/ 10 h 12"/>
                  <a:gd name="T28" fmla="*/ 11 w 13"/>
                  <a:gd name="T29" fmla="*/ 8 h 12"/>
                  <a:gd name="T30" fmla="*/ 7 w 13"/>
                  <a:gd name="T31" fmla="*/ 12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
                  <a:gd name="T49" fmla="*/ 0 h 12"/>
                  <a:gd name="T50" fmla="*/ 13 w 13"/>
                  <a:gd name="T51" fmla="*/ 12 h 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 h="12">
                    <a:moveTo>
                      <a:pt x="7" y="12"/>
                    </a:moveTo>
                    <a:lnTo>
                      <a:pt x="11" y="8"/>
                    </a:lnTo>
                    <a:lnTo>
                      <a:pt x="13" y="6"/>
                    </a:lnTo>
                    <a:lnTo>
                      <a:pt x="11" y="6"/>
                    </a:lnTo>
                    <a:lnTo>
                      <a:pt x="11" y="8"/>
                    </a:lnTo>
                    <a:lnTo>
                      <a:pt x="11" y="0"/>
                    </a:lnTo>
                    <a:lnTo>
                      <a:pt x="7" y="0"/>
                    </a:lnTo>
                    <a:lnTo>
                      <a:pt x="4" y="2"/>
                    </a:lnTo>
                    <a:lnTo>
                      <a:pt x="2" y="4"/>
                    </a:lnTo>
                    <a:lnTo>
                      <a:pt x="0" y="8"/>
                    </a:lnTo>
                    <a:lnTo>
                      <a:pt x="4" y="4"/>
                    </a:lnTo>
                    <a:lnTo>
                      <a:pt x="7" y="12"/>
                    </a:lnTo>
                    <a:lnTo>
                      <a:pt x="11" y="10"/>
                    </a:lnTo>
                    <a:lnTo>
                      <a:pt x="11" y="8"/>
                    </a:lnTo>
                    <a:lnTo>
                      <a:pt x="7" y="12"/>
                    </a:lnTo>
                    <a:close/>
                  </a:path>
                </a:pathLst>
              </a:custGeom>
              <a:solidFill>
                <a:srgbClr val="CCCCFF"/>
              </a:solidFill>
              <a:ln w="9525">
                <a:noFill/>
                <a:round/>
                <a:headEnd/>
                <a:tailEnd/>
              </a:ln>
            </p:spPr>
            <p:txBody>
              <a:bodyPr/>
              <a:lstStyle/>
              <a:p>
                <a:endParaRPr lang="pt-BR"/>
              </a:p>
            </p:txBody>
          </p:sp>
          <p:sp>
            <p:nvSpPr>
              <p:cNvPr id="22021" name="Freeform 955"/>
              <p:cNvSpPr>
                <a:spLocks/>
              </p:cNvSpPr>
              <p:nvPr/>
            </p:nvSpPr>
            <p:spPr bwMode="auto">
              <a:xfrm>
                <a:off x="3801" y="1795"/>
                <a:ext cx="36" cy="13"/>
              </a:xfrm>
              <a:custGeom>
                <a:avLst/>
                <a:gdLst>
                  <a:gd name="T0" fmla="*/ 12 w 36"/>
                  <a:gd name="T1" fmla="*/ 10 h 13"/>
                  <a:gd name="T2" fmla="*/ 8 w 36"/>
                  <a:gd name="T3" fmla="*/ 13 h 13"/>
                  <a:gd name="T4" fmla="*/ 36 w 36"/>
                  <a:gd name="T5" fmla="*/ 8 h 13"/>
                  <a:gd name="T6" fmla="*/ 33 w 36"/>
                  <a:gd name="T7" fmla="*/ 0 h 13"/>
                  <a:gd name="T8" fmla="*/ 4 w 36"/>
                  <a:gd name="T9" fmla="*/ 6 h 13"/>
                  <a:gd name="T10" fmla="*/ 0 w 36"/>
                  <a:gd name="T11" fmla="*/ 10 h 13"/>
                  <a:gd name="T12" fmla="*/ 4 w 36"/>
                  <a:gd name="T13" fmla="*/ 6 h 13"/>
                  <a:gd name="T14" fmla="*/ 0 w 36"/>
                  <a:gd name="T15" fmla="*/ 8 h 13"/>
                  <a:gd name="T16" fmla="*/ 0 w 36"/>
                  <a:gd name="T17" fmla="*/ 10 h 13"/>
                  <a:gd name="T18" fmla="*/ 12 w 36"/>
                  <a:gd name="T19" fmla="*/ 1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13"/>
                  <a:gd name="T32" fmla="*/ 36 w 36"/>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13">
                    <a:moveTo>
                      <a:pt x="12" y="10"/>
                    </a:moveTo>
                    <a:lnTo>
                      <a:pt x="8" y="13"/>
                    </a:lnTo>
                    <a:lnTo>
                      <a:pt x="36" y="8"/>
                    </a:lnTo>
                    <a:lnTo>
                      <a:pt x="33" y="0"/>
                    </a:lnTo>
                    <a:lnTo>
                      <a:pt x="4" y="6"/>
                    </a:lnTo>
                    <a:lnTo>
                      <a:pt x="0" y="10"/>
                    </a:lnTo>
                    <a:lnTo>
                      <a:pt x="4" y="6"/>
                    </a:lnTo>
                    <a:lnTo>
                      <a:pt x="0" y="8"/>
                    </a:lnTo>
                    <a:lnTo>
                      <a:pt x="0" y="10"/>
                    </a:lnTo>
                    <a:lnTo>
                      <a:pt x="12" y="10"/>
                    </a:lnTo>
                    <a:close/>
                  </a:path>
                </a:pathLst>
              </a:custGeom>
              <a:solidFill>
                <a:srgbClr val="CCCCFF"/>
              </a:solidFill>
              <a:ln w="9525">
                <a:noFill/>
                <a:round/>
                <a:headEnd/>
                <a:tailEnd/>
              </a:ln>
            </p:spPr>
            <p:txBody>
              <a:bodyPr/>
              <a:lstStyle/>
              <a:p>
                <a:endParaRPr lang="pt-BR"/>
              </a:p>
            </p:txBody>
          </p:sp>
          <p:sp>
            <p:nvSpPr>
              <p:cNvPr id="22022" name="Freeform 956"/>
              <p:cNvSpPr>
                <a:spLocks/>
              </p:cNvSpPr>
              <p:nvPr/>
            </p:nvSpPr>
            <p:spPr bwMode="auto">
              <a:xfrm>
                <a:off x="3801" y="1803"/>
                <a:ext cx="12" cy="5"/>
              </a:xfrm>
              <a:custGeom>
                <a:avLst/>
                <a:gdLst>
                  <a:gd name="T0" fmla="*/ 10 w 12"/>
                  <a:gd name="T1" fmla="*/ 5 h 5"/>
                  <a:gd name="T2" fmla="*/ 12 w 12"/>
                  <a:gd name="T3" fmla="*/ 4 h 5"/>
                  <a:gd name="T4" fmla="*/ 12 w 12"/>
                  <a:gd name="T5" fmla="*/ 2 h 5"/>
                  <a:gd name="T6" fmla="*/ 0 w 12"/>
                  <a:gd name="T7" fmla="*/ 2 h 5"/>
                  <a:gd name="T8" fmla="*/ 0 w 12"/>
                  <a:gd name="T9" fmla="*/ 4 h 5"/>
                  <a:gd name="T10" fmla="*/ 2 w 12"/>
                  <a:gd name="T11" fmla="*/ 0 h 5"/>
                  <a:gd name="T12" fmla="*/ 10 w 12"/>
                  <a:gd name="T13" fmla="*/ 5 h 5"/>
                  <a:gd name="T14" fmla="*/ 12 w 12"/>
                  <a:gd name="T15" fmla="*/ 5 h 5"/>
                  <a:gd name="T16" fmla="*/ 12 w 12"/>
                  <a:gd name="T17" fmla="*/ 4 h 5"/>
                  <a:gd name="T18" fmla="*/ 10 w 12"/>
                  <a:gd name="T19" fmla="*/ 5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5"/>
                  <a:gd name="T32" fmla="*/ 12 w 12"/>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5">
                    <a:moveTo>
                      <a:pt x="10" y="5"/>
                    </a:moveTo>
                    <a:lnTo>
                      <a:pt x="12" y="4"/>
                    </a:lnTo>
                    <a:lnTo>
                      <a:pt x="12" y="2"/>
                    </a:lnTo>
                    <a:lnTo>
                      <a:pt x="0" y="2"/>
                    </a:lnTo>
                    <a:lnTo>
                      <a:pt x="0" y="4"/>
                    </a:lnTo>
                    <a:lnTo>
                      <a:pt x="2" y="0"/>
                    </a:lnTo>
                    <a:lnTo>
                      <a:pt x="10" y="5"/>
                    </a:lnTo>
                    <a:lnTo>
                      <a:pt x="12" y="5"/>
                    </a:lnTo>
                    <a:lnTo>
                      <a:pt x="12" y="4"/>
                    </a:lnTo>
                    <a:lnTo>
                      <a:pt x="10" y="5"/>
                    </a:lnTo>
                    <a:close/>
                  </a:path>
                </a:pathLst>
              </a:custGeom>
              <a:solidFill>
                <a:srgbClr val="CCCCFF"/>
              </a:solidFill>
              <a:ln w="9525">
                <a:noFill/>
                <a:round/>
                <a:headEnd/>
                <a:tailEnd/>
              </a:ln>
            </p:spPr>
            <p:txBody>
              <a:bodyPr/>
              <a:lstStyle/>
              <a:p>
                <a:endParaRPr lang="pt-BR"/>
              </a:p>
            </p:txBody>
          </p:sp>
          <p:sp>
            <p:nvSpPr>
              <p:cNvPr id="22023" name="Freeform 957"/>
              <p:cNvSpPr>
                <a:spLocks/>
              </p:cNvSpPr>
              <p:nvPr/>
            </p:nvSpPr>
            <p:spPr bwMode="auto">
              <a:xfrm>
                <a:off x="3718" y="1795"/>
                <a:ext cx="91" cy="17"/>
              </a:xfrm>
              <a:custGeom>
                <a:avLst/>
                <a:gdLst>
                  <a:gd name="T0" fmla="*/ 4 w 91"/>
                  <a:gd name="T1" fmla="*/ 6 h 17"/>
                  <a:gd name="T2" fmla="*/ 0 w 91"/>
                  <a:gd name="T3" fmla="*/ 4 h 17"/>
                  <a:gd name="T4" fmla="*/ 2 w 91"/>
                  <a:gd name="T5" fmla="*/ 6 h 17"/>
                  <a:gd name="T6" fmla="*/ 6 w 91"/>
                  <a:gd name="T7" fmla="*/ 10 h 17"/>
                  <a:gd name="T8" fmla="*/ 9 w 91"/>
                  <a:gd name="T9" fmla="*/ 10 h 17"/>
                  <a:gd name="T10" fmla="*/ 15 w 91"/>
                  <a:gd name="T11" fmla="*/ 12 h 17"/>
                  <a:gd name="T12" fmla="*/ 21 w 91"/>
                  <a:gd name="T13" fmla="*/ 13 h 17"/>
                  <a:gd name="T14" fmla="*/ 28 w 91"/>
                  <a:gd name="T15" fmla="*/ 13 h 17"/>
                  <a:gd name="T16" fmla="*/ 36 w 91"/>
                  <a:gd name="T17" fmla="*/ 13 h 17"/>
                  <a:gd name="T18" fmla="*/ 44 w 91"/>
                  <a:gd name="T19" fmla="*/ 15 h 17"/>
                  <a:gd name="T20" fmla="*/ 49 w 91"/>
                  <a:gd name="T21" fmla="*/ 15 h 17"/>
                  <a:gd name="T22" fmla="*/ 57 w 91"/>
                  <a:gd name="T23" fmla="*/ 15 h 17"/>
                  <a:gd name="T24" fmla="*/ 64 w 91"/>
                  <a:gd name="T25" fmla="*/ 15 h 17"/>
                  <a:gd name="T26" fmla="*/ 72 w 91"/>
                  <a:gd name="T27" fmla="*/ 17 h 17"/>
                  <a:gd name="T28" fmla="*/ 78 w 91"/>
                  <a:gd name="T29" fmla="*/ 15 h 17"/>
                  <a:gd name="T30" fmla="*/ 83 w 91"/>
                  <a:gd name="T31" fmla="*/ 15 h 17"/>
                  <a:gd name="T32" fmla="*/ 87 w 91"/>
                  <a:gd name="T33" fmla="*/ 15 h 17"/>
                  <a:gd name="T34" fmla="*/ 91 w 91"/>
                  <a:gd name="T35" fmla="*/ 13 h 17"/>
                  <a:gd name="T36" fmla="*/ 85 w 91"/>
                  <a:gd name="T37" fmla="*/ 8 h 17"/>
                  <a:gd name="T38" fmla="*/ 85 w 91"/>
                  <a:gd name="T39" fmla="*/ 8 h 17"/>
                  <a:gd name="T40" fmla="*/ 82 w 91"/>
                  <a:gd name="T41" fmla="*/ 10 h 17"/>
                  <a:gd name="T42" fmla="*/ 78 w 91"/>
                  <a:gd name="T43" fmla="*/ 10 h 17"/>
                  <a:gd name="T44" fmla="*/ 72 w 91"/>
                  <a:gd name="T45" fmla="*/ 10 h 17"/>
                  <a:gd name="T46" fmla="*/ 64 w 91"/>
                  <a:gd name="T47" fmla="*/ 10 h 17"/>
                  <a:gd name="T48" fmla="*/ 59 w 91"/>
                  <a:gd name="T49" fmla="*/ 10 h 17"/>
                  <a:gd name="T50" fmla="*/ 51 w 91"/>
                  <a:gd name="T51" fmla="*/ 8 h 17"/>
                  <a:gd name="T52" fmla="*/ 44 w 91"/>
                  <a:gd name="T53" fmla="*/ 8 h 17"/>
                  <a:gd name="T54" fmla="*/ 38 w 91"/>
                  <a:gd name="T55" fmla="*/ 8 h 17"/>
                  <a:gd name="T56" fmla="*/ 30 w 91"/>
                  <a:gd name="T57" fmla="*/ 6 h 17"/>
                  <a:gd name="T58" fmla="*/ 25 w 91"/>
                  <a:gd name="T59" fmla="*/ 6 h 17"/>
                  <a:gd name="T60" fmla="*/ 19 w 91"/>
                  <a:gd name="T61" fmla="*/ 4 h 17"/>
                  <a:gd name="T62" fmla="*/ 15 w 91"/>
                  <a:gd name="T63" fmla="*/ 4 h 17"/>
                  <a:gd name="T64" fmla="*/ 11 w 91"/>
                  <a:gd name="T65" fmla="*/ 4 h 17"/>
                  <a:gd name="T66" fmla="*/ 11 w 91"/>
                  <a:gd name="T67" fmla="*/ 2 h 17"/>
                  <a:gd name="T68" fmla="*/ 11 w 91"/>
                  <a:gd name="T69" fmla="*/ 4 h 17"/>
                  <a:gd name="T70" fmla="*/ 7 w 91"/>
                  <a:gd name="T71" fmla="*/ 0 h 17"/>
                  <a:gd name="T72" fmla="*/ 11 w 91"/>
                  <a:gd name="T73" fmla="*/ 4 h 17"/>
                  <a:gd name="T74" fmla="*/ 11 w 91"/>
                  <a:gd name="T75" fmla="*/ 0 h 17"/>
                  <a:gd name="T76" fmla="*/ 7 w 91"/>
                  <a:gd name="T77" fmla="*/ 0 h 17"/>
                  <a:gd name="T78" fmla="*/ 4 w 91"/>
                  <a:gd name="T79" fmla="*/ 6 h 1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1"/>
                  <a:gd name="T121" fmla="*/ 0 h 17"/>
                  <a:gd name="T122" fmla="*/ 91 w 91"/>
                  <a:gd name="T123" fmla="*/ 17 h 1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1" h="17">
                    <a:moveTo>
                      <a:pt x="4" y="6"/>
                    </a:moveTo>
                    <a:lnTo>
                      <a:pt x="0" y="4"/>
                    </a:lnTo>
                    <a:lnTo>
                      <a:pt x="2" y="6"/>
                    </a:lnTo>
                    <a:lnTo>
                      <a:pt x="6" y="10"/>
                    </a:lnTo>
                    <a:lnTo>
                      <a:pt x="9" y="10"/>
                    </a:lnTo>
                    <a:lnTo>
                      <a:pt x="15" y="12"/>
                    </a:lnTo>
                    <a:lnTo>
                      <a:pt x="21" y="13"/>
                    </a:lnTo>
                    <a:lnTo>
                      <a:pt x="28" y="13"/>
                    </a:lnTo>
                    <a:lnTo>
                      <a:pt x="36" y="13"/>
                    </a:lnTo>
                    <a:lnTo>
                      <a:pt x="44" y="15"/>
                    </a:lnTo>
                    <a:lnTo>
                      <a:pt x="49" y="15"/>
                    </a:lnTo>
                    <a:lnTo>
                      <a:pt x="57" y="15"/>
                    </a:lnTo>
                    <a:lnTo>
                      <a:pt x="64" y="15"/>
                    </a:lnTo>
                    <a:lnTo>
                      <a:pt x="72" y="17"/>
                    </a:lnTo>
                    <a:lnTo>
                      <a:pt x="78" y="15"/>
                    </a:lnTo>
                    <a:lnTo>
                      <a:pt x="83" y="15"/>
                    </a:lnTo>
                    <a:lnTo>
                      <a:pt x="87" y="15"/>
                    </a:lnTo>
                    <a:lnTo>
                      <a:pt x="91" y="13"/>
                    </a:lnTo>
                    <a:lnTo>
                      <a:pt x="85" y="8"/>
                    </a:lnTo>
                    <a:lnTo>
                      <a:pt x="82" y="10"/>
                    </a:lnTo>
                    <a:lnTo>
                      <a:pt x="78" y="10"/>
                    </a:lnTo>
                    <a:lnTo>
                      <a:pt x="72" y="10"/>
                    </a:lnTo>
                    <a:lnTo>
                      <a:pt x="64" y="10"/>
                    </a:lnTo>
                    <a:lnTo>
                      <a:pt x="59" y="10"/>
                    </a:lnTo>
                    <a:lnTo>
                      <a:pt x="51" y="8"/>
                    </a:lnTo>
                    <a:lnTo>
                      <a:pt x="44" y="8"/>
                    </a:lnTo>
                    <a:lnTo>
                      <a:pt x="38" y="8"/>
                    </a:lnTo>
                    <a:lnTo>
                      <a:pt x="30" y="6"/>
                    </a:lnTo>
                    <a:lnTo>
                      <a:pt x="25" y="6"/>
                    </a:lnTo>
                    <a:lnTo>
                      <a:pt x="19" y="4"/>
                    </a:lnTo>
                    <a:lnTo>
                      <a:pt x="15" y="4"/>
                    </a:lnTo>
                    <a:lnTo>
                      <a:pt x="11" y="4"/>
                    </a:lnTo>
                    <a:lnTo>
                      <a:pt x="11" y="2"/>
                    </a:lnTo>
                    <a:lnTo>
                      <a:pt x="11" y="4"/>
                    </a:lnTo>
                    <a:lnTo>
                      <a:pt x="7" y="0"/>
                    </a:lnTo>
                    <a:lnTo>
                      <a:pt x="11" y="4"/>
                    </a:lnTo>
                    <a:lnTo>
                      <a:pt x="11" y="0"/>
                    </a:lnTo>
                    <a:lnTo>
                      <a:pt x="7" y="0"/>
                    </a:lnTo>
                    <a:lnTo>
                      <a:pt x="4" y="6"/>
                    </a:lnTo>
                    <a:close/>
                  </a:path>
                </a:pathLst>
              </a:custGeom>
              <a:solidFill>
                <a:srgbClr val="CCCCFF"/>
              </a:solidFill>
              <a:ln w="9525">
                <a:noFill/>
                <a:round/>
                <a:headEnd/>
                <a:tailEnd/>
              </a:ln>
            </p:spPr>
            <p:txBody>
              <a:bodyPr/>
              <a:lstStyle/>
              <a:p>
                <a:endParaRPr lang="pt-BR"/>
              </a:p>
            </p:txBody>
          </p:sp>
          <p:sp>
            <p:nvSpPr>
              <p:cNvPr id="22024" name="Freeform 958"/>
              <p:cNvSpPr>
                <a:spLocks/>
              </p:cNvSpPr>
              <p:nvPr/>
            </p:nvSpPr>
            <p:spPr bwMode="auto">
              <a:xfrm>
                <a:off x="3579" y="1721"/>
                <a:ext cx="146" cy="82"/>
              </a:xfrm>
              <a:custGeom>
                <a:avLst/>
                <a:gdLst>
                  <a:gd name="T0" fmla="*/ 2 w 146"/>
                  <a:gd name="T1" fmla="*/ 6 h 82"/>
                  <a:gd name="T2" fmla="*/ 0 w 146"/>
                  <a:gd name="T3" fmla="*/ 6 h 82"/>
                  <a:gd name="T4" fmla="*/ 12 w 146"/>
                  <a:gd name="T5" fmla="*/ 10 h 82"/>
                  <a:gd name="T6" fmla="*/ 21 w 146"/>
                  <a:gd name="T7" fmla="*/ 12 h 82"/>
                  <a:gd name="T8" fmla="*/ 31 w 146"/>
                  <a:gd name="T9" fmla="*/ 15 h 82"/>
                  <a:gd name="T10" fmla="*/ 40 w 146"/>
                  <a:gd name="T11" fmla="*/ 21 h 82"/>
                  <a:gd name="T12" fmla="*/ 48 w 146"/>
                  <a:gd name="T13" fmla="*/ 27 h 82"/>
                  <a:gd name="T14" fmla="*/ 55 w 146"/>
                  <a:gd name="T15" fmla="*/ 32 h 82"/>
                  <a:gd name="T16" fmla="*/ 63 w 146"/>
                  <a:gd name="T17" fmla="*/ 38 h 82"/>
                  <a:gd name="T18" fmla="*/ 71 w 146"/>
                  <a:gd name="T19" fmla="*/ 44 h 82"/>
                  <a:gd name="T20" fmla="*/ 80 w 146"/>
                  <a:gd name="T21" fmla="*/ 49 h 82"/>
                  <a:gd name="T22" fmla="*/ 88 w 146"/>
                  <a:gd name="T23" fmla="*/ 55 h 82"/>
                  <a:gd name="T24" fmla="*/ 95 w 146"/>
                  <a:gd name="T25" fmla="*/ 61 h 82"/>
                  <a:gd name="T26" fmla="*/ 105 w 146"/>
                  <a:gd name="T27" fmla="*/ 67 h 82"/>
                  <a:gd name="T28" fmla="*/ 112 w 146"/>
                  <a:gd name="T29" fmla="*/ 70 h 82"/>
                  <a:gd name="T30" fmla="*/ 122 w 146"/>
                  <a:gd name="T31" fmla="*/ 74 h 82"/>
                  <a:gd name="T32" fmla="*/ 133 w 146"/>
                  <a:gd name="T33" fmla="*/ 78 h 82"/>
                  <a:gd name="T34" fmla="*/ 143 w 146"/>
                  <a:gd name="T35" fmla="*/ 82 h 82"/>
                  <a:gd name="T36" fmla="*/ 146 w 146"/>
                  <a:gd name="T37" fmla="*/ 74 h 82"/>
                  <a:gd name="T38" fmla="*/ 137 w 146"/>
                  <a:gd name="T39" fmla="*/ 72 h 82"/>
                  <a:gd name="T40" fmla="*/ 129 w 146"/>
                  <a:gd name="T41" fmla="*/ 68 h 82"/>
                  <a:gd name="T42" fmla="*/ 120 w 146"/>
                  <a:gd name="T43" fmla="*/ 65 h 82"/>
                  <a:gd name="T44" fmla="*/ 112 w 146"/>
                  <a:gd name="T45" fmla="*/ 61 h 82"/>
                  <a:gd name="T46" fmla="*/ 105 w 146"/>
                  <a:gd name="T47" fmla="*/ 55 h 82"/>
                  <a:gd name="T48" fmla="*/ 97 w 146"/>
                  <a:gd name="T49" fmla="*/ 49 h 82"/>
                  <a:gd name="T50" fmla="*/ 88 w 146"/>
                  <a:gd name="T51" fmla="*/ 44 h 82"/>
                  <a:gd name="T52" fmla="*/ 80 w 146"/>
                  <a:gd name="T53" fmla="*/ 38 h 82"/>
                  <a:gd name="T54" fmla="*/ 72 w 146"/>
                  <a:gd name="T55" fmla="*/ 32 h 82"/>
                  <a:gd name="T56" fmla="*/ 65 w 146"/>
                  <a:gd name="T57" fmla="*/ 27 h 82"/>
                  <a:gd name="T58" fmla="*/ 55 w 146"/>
                  <a:gd name="T59" fmla="*/ 21 h 82"/>
                  <a:gd name="T60" fmla="*/ 48 w 146"/>
                  <a:gd name="T61" fmla="*/ 15 h 82"/>
                  <a:gd name="T62" fmla="*/ 38 w 146"/>
                  <a:gd name="T63" fmla="*/ 10 h 82"/>
                  <a:gd name="T64" fmla="*/ 27 w 146"/>
                  <a:gd name="T65" fmla="*/ 6 h 82"/>
                  <a:gd name="T66" fmla="*/ 16 w 146"/>
                  <a:gd name="T67" fmla="*/ 2 h 82"/>
                  <a:gd name="T68" fmla="*/ 4 w 146"/>
                  <a:gd name="T69" fmla="*/ 0 h 82"/>
                  <a:gd name="T70" fmla="*/ 4 w 146"/>
                  <a:gd name="T71" fmla="*/ 0 h 82"/>
                  <a:gd name="T72" fmla="*/ 2 w 146"/>
                  <a:gd name="T73" fmla="*/ 6 h 8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6"/>
                  <a:gd name="T112" fmla="*/ 0 h 82"/>
                  <a:gd name="T113" fmla="*/ 146 w 146"/>
                  <a:gd name="T114" fmla="*/ 82 h 8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6" h="82">
                    <a:moveTo>
                      <a:pt x="2" y="6"/>
                    </a:moveTo>
                    <a:lnTo>
                      <a:pt x="0" y="6"/>
                    </a:lnTo>
                    <a:lnTo>
                      <a:pt x="12" y="10"/>
                    </a:lnTo>
                    <a:lnTo>
                      <a:pt x="21" y="12"/>
                    </a:lnTo>
                    <a:lnTo>
                      <a:pt x="31" y="15"/>
                    </a:lnTo>
                    <a:lnTo>
                      <a:pt x="40" y="21"/>
                    </a:lnTo>
                    <a:lnTo>
                      <a:pt x="48" y="27"/>
                    </a:lnTo>
                    <a:lnTo>
                      <a:pt x="55" y="32"/>
                    </a:lnTo>
                    <a:lnTo>
                      <a:pt x="63" y="38"/>
                    </a:lnTo>
                    <a:lnTo>
                      <a:pt x="71" y="44"/>
                    </a:lnTo>
                    <a:lnTo>
                      <a:pt x="80" y="49"/>
                    </a:lnTo>
                    <a:lnTo>
                      <a:pt x="88" y="55"/>
                    </a:lnTo>
                    <a:lnTo>
                      <a:pt x="95" y="61"/>
                    </a:lnTo>
                    <a:lnTo>
                      <a:pt x="105" y="67"/>
                    </a:lnTo>
                    <a:lnTo>
                      <a:pt x="112" y="70"/>
                    </a:lnTo>
                    <a:lnTo>
                      <a:pt x="122" y="74"/>
                    </a:lnTo>
                    <a:lnTo>
                      <a:pt x="133" y="78"/>
                    </a:lnTo>
                    <a:lnTo>
                      <a:pt x="143" y="82"/>
                    </a:lnTo>
                    <a:lnTo>
                      <a:pt x="146" y="74"/>
                    </a:lnTo>
                    <a:lnTo>
                      <a:pt x="137" y="72"/>
                    </a:lnTo>
                    <a:lnTo>
                      <a:pt x="129" y="68"/>
                    </a:lnTo>
                    <a:lnTo>
                      <a:pt x="120" y="65"/>
                    </a:lnTo>
                    <a:lnTo>
                      <a:pt x="112" y="61"/>
                    </a:lnTo>
                    <a:lnTo>
                      <a:pt x="105" y="55"/>
                    </a:lnTo>
                    <a:lnTo>
                      <a:pt x="97" y="49"/>
                    </a:lnTo>
                    <a:lnTo>
                      <a:pt x="88" y="44"/>
                    </a:lnTo>
                    <a:lnTo>
                      <a:pt x="80" y="38"/>
                    </a:lnTo>
                    <a:lnTo>
                      <a:pt x="72" y="32"/>
                    </a:lnTo>
                    <a:lnTo>
                      <a:pt x="65" y="27"/>
                    </a:lnTo>
                    <a:lnTo>
                      <a:pt x="55" y="21"/>
                    </a:lnTo>
                    <a:lnTo>
                      <a:pt x="48" y="15"/>
                    </a:lnTo>
                    <a:lnTo>
                      <a:pt x="38" y="10"/>
                    </a:lnTo>
                    <a:lnTo>
                      <a:pt x="27" y="6"/>
                    </a:lnTo>
                    <a:lnTo>
                      <a:pt x="16" y="2"/>
                    </a:lnTo>
                    <a:lnTo>
                      <a:pt x="4" y="0"/>
                    </a:lnTo>
                    <a:lnTo>
                      <a:pt x="2" y="6"/>
                    </a:lnTo>
                    <a:close/>
                  </a:path>
                </a:pathLst>
              </a:custGeom>
              <a:solidFill>
                <a:srgbClr val="CCCCFF"/>
              </a:solidFill>
              <a:ln w="9525">
                <a:noFill/>
                <a:round/>
                <a:headEnd/>
                <a:tailEnd/>
              </a:ln>
            </p:spPr>
            <p:txBody>
              <a:bodyPr/>
              <a:lstStyle/>
              <a:p>
                <a:endParaRPr lang="pt-BR"/>
              </a:p>
            </p:txBody>
          </p:sp>
          <p:sp>
            <p:nvSpPr>
              <p:cNvPr id="22025" name="Freeform 959"/>
              <p:cNvSpPr>
                <a:spLocks/>
              </p:cNvSpPr>
              <p:nvPr/>
            </p:nvSpPr>
            <p:spPr bwMode="auto">
              <a:xfrm>
                <a:off x="3492" y="1717"/>
                <a:ext cx="91" cy="63"/>
              </a:xfrm>
              <a:custGeom>
                <a:avLst/>
                <a:gdLst>
                  <a:gd name="T0" fmla="*/ 40 w 91"/>
                  <a:gd name="T1" fmla="*/ 55 h 63"/>
                  <a:gd name="T2" fmla="*/ 44 w 91"/>
                  <a:gd name="T3" fmla="*/ 55 h 63"/>
                  <a:gd name="T4" fmla="*/ 32 w 91"/>
                  <a:gd name="T5" fmla="*/ 52 h 63"/>
                  <a:gd name="T6" fmla="*/ 23 w 91"/>
                  <a:gd name="T7" fmla="*/ 48 h 63"/>
                  <a:gd name="T8" fmla="*/ 17 w 91"/>
                  <a:gd name="T9" fmla="*/ 44 h 63"/>
                  <a:gd name="T10" fmla="*/ 13 w 91"/>
                  <a:gd name="T11" fmla="*/ 40 h 63"/>
                  <a:gd name="T12" fmla="*/ 11 w 91"/>
                  <a:gd name="T13" fmla="*/ 36 h 63"/>
                  <a:gd name="T14" fmla="*/ 11 w 91"/>
                  <a:gd name="T15" fmla="*/ 33 h 63"/>
                  <a:gd name="T16" fmla="*/ 13 w 91"/>
                  <a:gd name="T17" fmla="*/ 29 h 63"/>
                  <a:gd name="T18" fmla="*/ 17 w 91"/>
                  <a:gd name="T19" fmla="*/ 23 h 63"/>
                  <a:gd name="T20" fmla="*/ 23 w 91"/>
                  <a:gd name="T21" fmla="*/ 19 h 63"/>
                  <a:gd name="T22" fmla="*/ 29 w 91"/>
                  <a:gd name="T23" fmla="*/ 16 h 63"/>
                  <a:gd name="T24" fmla="*/ 36 w 91"/>
                  <a:gd name="T25" fmla="*/ 14 h 63"/>
                  <a:gd name="T26" fmla="*/ 46 w 91"/>
                  <a:gd name="T27" fmla="*/ 12 h 63"/>
                  <a:gd name="T28" fmla="*/ 55 w 91"/>
                  <a:gd name="T29" fmla="*/ 8 h 63"/>
                  <a:gd name="T30" fmla="*/ 66 w 91"/>
                  <a:gd name="T31" fmla="*/ 8 h 63"/>
                  <a:gd name="T32" fmla="*/ 78 w 91"/>
                  <a:gd name="T33" fmla="*/ 8 h 63"/>
                  <a:gd name="T34" fmla="*/ 89 w 91"/>
                  <a:gd name="T35" fmla="*/ 10 h 63"/>
                  <a:gd name="T36" fmla="*/ 91 w 91"/>
                  <a:gd name="T37" fmla="*/ 2 h 63"/>
                  <a:gd name="T38" fmla="*/ 78 w 91"/>
                  <a:gd name="T39" fmla="*/ 2 h 63"/>
                  <a:gd name="T40" fmla="*/ 66 w 91"/>
                  <a:gd name="T41" fmla="*/ 0 h 63"/>
                  <a:gd name="T42" fmla="*/ 53 w 91"/>
                  <a:gd name="T43" fmla="*/ 2 h 63"/>
                  <a:gd name="T44" fmla="*/ 42 w 91"/>
                  <a:gd name="T45" fmla="*/ 4 h 63"/>
                  <a:gd name="T46" fmla="*/ 30 w 91"/>
                  <a:gd name="T47" fmla="*/ 6 h 63"/>
                  <a:gd name="T48" fmla="*/ 21 w 91"/>
                  <a:gd name="T49" fmla="*/ 10 h 63"/>
                  <a:gd name="T50" fmla="*/ 13 w 91"/>
                  <a:gd name="T51" fmla="*/ 16 h 63"/>
                  <a:gd name="T52" fmla="*/ 8 w 91"/>
                  <a:gd name="T53" fmla="*/ 19 h 63"/>
                  <a:gd name="T54" fmla="*/ 4 w 91"/>
                  <a:gd name="T55" fmla="*/ 25 h 63"/>
                  <a:gd name="T56" fmla="*/ 0 w 91"/>
                  <a:gd name="T57" fmla="*/ 31 h 63"/>
                  <a:gd name="T58" fmla="*/ 0 w 91"/>
                  <a:gd name="T59" fmla="*/ 38 h 63"/>
                  <a:gd name="T60" fmla="*/ 2 w 91"/>
                  <a:gd name="T61" fmla="*/ 44 h 63"/>
                  <a:gd name="T62" fmla="*/ 8 w 91"/>
                  <a:gd name="T63" fmla="*/ 50 h 63"/>
                  <a:gd name="T64" fmla="*/ 15 w 91"/>
                  <a:gd name="T65" fmla="*/ 53 h 63"/>
                  <a:gd name="T66" fmla="*/ 27 w 91"/>
                  <a:gd name="T67" fmla="*/ 59 h 63"/>
                  <a:gd name="T68" fmla="*/ 40 w 91"/>
                  <a:gd name="T69" fmla="*/ 63 h 63"/>
                  <a:gd name="T70" fmla="*/ 46 w 91"/>
                  <a:gd name="T71" fmla="*/ 63 h 63"/>
                  <a:gd name="T72" fmla="*/ 40 w 91"/>
                  <a:gd name="T73" fmla="*/ 63 h 63"/>
                  <a:gd name="T74" fmla="*/ 42 w 91"/>
                  <a:gd name="T75" fmla="*/ 63 h 63"/>
                  <a:gd name="T76" fmla="*/ 46 w 91"/>
                  <a:gd name="T77" fmla="*/ 63 h 63"/>
                  <a:gd name="T78" fmla="*/ 40 w 91"/>
                  <a:gd name="T79" fmla="*/ 55 h 6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1"/>
                  <a:gd name="T121" fmla="*/ 0 h 63"/>
                  <a:gd name="T122" fmla="*/ 91 w 91"/>
                  <a:gd name="T123" fmla="*/ 63 h 6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1" h="63">
                    <a:moveTo>
                      <a:pt x="40" y="55"/>
                    </a:moveTo>
                    <a:lnTo>
                      <a:pt x="44" y="55"/>
                    </a:lnTo>
                    <a:lnTo>
                      <a:pt x="32" y="52"/>
                    </a:lnTo>
                    <a:lnTo>
                      <a:pt x="23" y="48"/>
                    </a:lnTo>
                    <a:lnTo>
                      <a:pt x="17" y="44"/>
                    </a:lnTo>
                    <a:lnTo>
                      <a:pt x="13" y="40"/>
                    </a:lnTo>
                    <a:lnTo>
                      <a:pt x="11" y="36"/>
                    </a:lnTo>
                    <a:lnTo>
                      <a:pt x="11" y="33"/>
                    </a:lnTo>
                    <a:lnTo>
                      <a:pt x="13" y="29"/>
                    </a:lnTo>
                    <a:lnTo>
                      <a:pt x="17" y="23"/>
                    </a:lnTo>
                    <a:lnTo>
                      <a:pt x="23" y="19"/>
                    </a:lnTo>
                    <a:lnTo>
                      <a:pt x="29" y="16"/>
                    </a:lnTo>
                    <a:lnTo>
                      <a:pt x="36" y="14"/>
                    </a:lnTo>
                    <a:lnTo>
                      <a:pt x="46" y="12"/>
                    </a:lnTo>
                    <a:lnTo>
                      <a:pt x="55" y="8"/>
                    </a:lnTo>
                    <a:lnTo>
                      <a:pt x="66" y="8"/>
                    </a:lnTo>
                    <a:lnTo>
                      <a:pt x="78" y="8"/>
                    </a:lnTo>
                    <a:lnTo>
                      <a:pt x="89" y="10"/>
                    </a:lnTo>
                    <a:lnTo>
                      <a:pt x="91" y="2"/>
                    </a:lnTo>
                    <a:lnTo>
                      <a:pt x="78" y="2"/>
                    </a:lnTo>
                    <a:lnTo>
                      <a:pt x="66" y="0"/>
                    </a:lnTo>
                    <a:lnTo>
                      <a:pt x="53" y="2"/>
                    </a:lnTo>
                    <a:lnTo>
                      <a:pt x="42" y="4"/>
                    </a:lnTo>
                    <a:lnTo>
                      <a:pt x="30" y="6"/>
                    </a:lnTo>
                    <a:lnTo>
                      <a:pt x="21" y="10"/>
                    </a:lnTo>
                    <a:lnTo>
                      <a:pt x="13" y="16"/>
                    </a:lnTo>
                    <a:lnTo>
                      <a:pt x="8" y="19"/>
                    </a:lnTo>
                    <a:lnTo>
                      <a:pt x="4" y="25"/>
                    </a:lnTo>
                    <a:lnTo>
                      <a:pt x="0" y="31"/>
                    </a:lnTo>
                    <a:lnTo>
                      <a:pt x="0" y="38"/>
                    </a:lnTo>
                    <a:lnTo>
                      <a:pt x="2" y="44"/>
                    </a:lnTo>
                    <a:lnTo>
                      <a:pt x="8" y="50"/>
                    </a:lnTo>
                    <a:lnTo>
                      <a:pt x="15" y="53"/>
                    </a:lnTo>
                    <a:lnTo>
                      <a:pt x="27" y="59"/>
                    </a:lnTo>
                    <a:lnTo>
                      <a:pt x="40" y="63"/>
                    </a:lnTo>
                    <a:lnTo>
                      <a:pt x="46" y="63"/>
                    </a:lnTo>
                    <a:lnTo>
                      <a:pt x="40" y="63"/>
                    </a:lnTo>
                    <a:lnTo>
                      <a:pt x="42" y="63"/>
                    </a:lnTo>
                    <a:lnTo>
                      <a:pt x="46" y="63"/>
                    </a:lnTo>
                    <a:lnTo>
                      <a:pt x="40" y="55"/>
                    </a:lnTo>
                    <a:close/>
                  </a:path>
                </a:pathLst>
              </a:custGeom>
              <a:solidFill>
                <a:srgbClr val="CCCCFF"/>
              </a:solidFill>
              <a:ln w="9525">
                <a:noFill/>
                <a:round/>
                <a:headEnd/>
                <a:tailEnd/>
              </a:ln>
            </p:spPr>
            <p:txBody>
              <a:bodyPr/>
              <a:lstStyle/>
              <a:p>
                <a:endParaRPr lang="pt-BR"/>
              </a:p>
            </p:txBody>
          </p:sp>
        </p:grpSp>
        <p:sp>
          <p:nvSpPr>
            <p:cNvPr id="21670" name="Freeform 960"/>
            <p:cNvSpPr>
              <a:spLocks/>
            </p:cNvSpPr>
            <p:nvPr/>
          </p:nvSpPr>
          <p:spPr bwMode="auto">
            <a:xfrm>
              <a:off x="3532" y="1767"/>
              <a:ext cx="114" cy="19"/>
            </a:xfrm>
            <a:custGeom>
              <a:avLst/>
              <a:gdLst>
                <a:gd name="T0" fmla="*/ 114 w 114"/>
                <a:gd name="T1" fmla="*/ 15 h 19"/>
                <a:gd name="T2" fmla="*/ 110 w 114"/>
                <a:gd name="T3" fmla="*/ 13 h 19"/>
                <a:gd name="T4" fmla="*/ 106 w 114"/>
                <a:gd name="T5" fmla="*/ 9 h 19"/>
                <a:gd name="T6" fmla="*/ 101 w 114"/>
                <a:gd name="T7" fmla="*/ 9 h 19"/>
                <a:gd name="T8" fmla="*/ 93 w 114"/>
                <a:gd name="T9" fmla="*/ 7 h 19"/>
                <a:gd name="T10" fmla="*/ 87 w 114"/>
                <a:gd name="T11" fmla="*/ 5 h 19"/>
                <a:gd name="T12" fmla="*/ 80 w 114"/>
                <a:gd name="T13" fmla="*/ 3 h 19"/>
                <a:gd name="T14" fmla="*/ 72 w 114"/>
                <a:gd name="T15" fmla="*/ 3 h 19"/>
                <a:gd name="T16" fmla="*/ 66 w 114"/>
                <a:gd name="T17" fmla="*/ 2 h 19"/>
                <a:gd name="T18" fmla="*/ 59 w 114"/>
                <a:gd name="T19" fmla="*/ 2 h 19"/>
                <a:gd name="T20" fmla="*/ 51 w 114"/>
                <a:gd name="T21" fmla="*/ 0 h 19"/>
                <a:gd name="T22" fmla="*/ 44 w 114"/>
                <a:gd name="T23" fmla="*/ 0 h 19"/>
                <a:gd name="T24" fmla="*/ 36 w 114"/>
                <a:gd name="T25" fmla="*/ 0 h 19"/>
                <a:gd name="T26" fmla="*/ 28 w 114"/>
                <a:gd name="T27" fmla="*/ 2 h 19"/>
                <a:gd name="T28" fmla="*/ 21 w 114"/>
                <a:gd name="T29" fmla="*/ 2 h 19"/>
                <a:gd name="T30" fmla="*/ 13 w 114"/>
                <a:gd name="T31" fmla="*/ 2 h 19"/>
                <a:gd name="T32" fmla="*/ 6 w 114"/>
                <a:gd name="T33" fmla="*/ 3 h 19"/>
                <a:gd name="T34" fmla="*/ 0 w 114"/>
                <a:gd name="T35" fmla="*/ 5 h 19"/>
                <a:gd name="T36" fmla="*/ 6 w 114"/>
                <a:gd name="T37" fmla="*/ 13 h 19"/>
                <a:gd name="T38" fmla="*/ 11 w 114"/>
                <a:gd name="T39" fmla="*/ 11 h 19"/>
                <a:gd name="T40" fmla="*/ 17 w 114"/>
                <a:gd name="T41" fmla="*/ 9 h 19"/>
                <a:gd name="T42" fmla="*/ 23 w 114"/>
                <a:gd name="T43" fmla="*/ 9 h 19"/>
                <a:gd name="T44" fmla="*/ 30 w 114"/>
                <a:gd name="T45" fmla="*/ 7 h 19"/>
                <a:gd name="T46" fmla="*/ 36 w 114"/>
                <a:gd name="T47" fmla="*/ 7 h 19"/>
                <a:gd name="T48" fmla="*/ 44 w 114"/>
                <a:gd name="T49" fmla="*/ 7 h 19"/>
                <a:gd name="T50" fmla="*/ 49 w 114"/>
                <a:gd name="T51" fmla="*/ 7 h 19"/>
                <a:gd name="T52" fmla="*/ 57 w 114"/>
                <a:gd name="T53" fmla="*/ 7 h 19"/>
                <a:gd name="T54" fmla="*/ 64 w 114"/>
                <a:gd name="T55" fmla="*/ 9 h 19"/>
                <a:gd name="T56" fmla="*/ 70 w 114"/>
                <a:gd name="T57" fmla="*/ 9 h 19"/>
                <a:gd name="T58" fmla="*/ 78 w 114"/>
                <a:gd name="T59" fmla="*/ 11 h 19"/>
                <a:gd name="T60" fmla="*/ 83 w 114"/>
                <a:gd name="T61" fmla="*/ 13 h 19"/>
                <a:gd name="T62" fmla="*/ 89 w 114"/>
                <a:gd name="T63" fmla="*/ 13 h 19"/>
                <a:gd name="T64" fmla="*/ 95 w 114"/>
                <a:gd name="T65" fmla="*/ 15 h 19"/>
                <a:gd name="T66" fmla="*/ 101 w 114"/>
                <a:gd name="T67" fmla="*/ 17 h 19"/>
                <a:gd name="T68" fmla="*/ 104 w 114"/>
                <a:gd name="T69" fmla="*/ 19 h 19"/>
                <a:gd name="T70" fmla="*/ 102 w 114"/>
                <a:gd name="T71" fmla="*/ 15 h 19"/>
                <a:gd name="T72" fmla="*/ 114 w 114"/>
                <a:gd name="T73" fmla="*/ 15 h 19"/>
                <a:gd name="T74" fmla="*/ 114 w 114"/>
                <a:gd name="T75" fmla="*/ 13 h 19"/>
                <a:gd name="T76" fmla="*/ 110 w 114"/>
                <a:gd name="T77" fmla="*/ 13 h 19"/>
                <a:gd name="T78" fmla="*/ 114 w 114"/>
                <a:gd name="T79" fmla="*/ 15 h 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4"/>
                <a:gd name="T121" fmla="*/ 0 h 19"/>
                <a:gd name="T122" fmla="*/ 114 w 114"/>
                <a:gd name="T123" fmla="*/ 19 h 1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4" h="19">
                  <a:moveTo>
                    <a:pt x="114" y="15"/>
                  </a:moveTo>
                  <a:lnTo>
                    <a:pt x="110" y="13"/>
                  </a:lnTo>
                  <a:lnTo>
                    <a:pt x="106" y="9"/>
                  </a:lnTo>
                  <a:lnTo>
                    <a:pt x="101" y="9"/>
                  </a:lnTo>
                  <a:lnTo>
                    <a:pt x="93" y="7"/>
                  </a:lnTo>
                  <a:lnTo>
                    <a:pt x="87" y="5"/>
                  </a:lnTo>
                  <a:lnTo>
                    <a:pt x="80" y="3"/>
                  </a:lnTo>
                  <a:lnTo>
                    <a:pt x="72" y="3"/>
                  </a:lnTo>
                  <a:lnTo>
                    <a:pt x="66" y="2"/>
                  </a:lnTo>
                  <a:lnTo>
                    <a:pt x="59" y="2"/>
                  </a:lnTo>
                  <a:lnTo>
                    <a:pt x="51" y="0"/>
                  </a:lnTo>
                  <a:lnTo>
                    <a:pt x="44" y="0"/>
                  </a:lnTo>
                  <a:lnTo>
                    <a:pt x="36" y="0"/>
                  </a:lnTo>
                  <a:lnTo>
                    <a:pt x="28" y="2"/>
                  </a:lnTo>
                  <a:lnTo>
                    <a:pt x="21" y="2"/>
                  </a:lnTo>
                  <a:lnTo>
                    <a:pt x="13" y="2"/>
                  </a:lnTo>
                  <a:lnTo>
                    <a:pt x="6" y="3"/>
                  </a:lnTo>
                  <a:lnTo>
                    <a:pt x="0" y="5"/>
                  </a:lnTo>
                  <a:lnTo>
                    <a:pt x="6" y="13"/>
                  </a:lnTo>
                  <a:lnTo>
                    <a:pt x="11" y="11"/>
                  </a:lnTo>
                  <a:lnTo>
                    <a:pt x="17" y="9"/>
                  </a:lnTo>
                  <a:lnTo>
                    <a:pt x="23" y="9"/>
                  </a:lnTo>
                  <a:lnTo>
                    <a:pt x="30" y="7"/>
                  </a:lnTo>
                  <a:lnTo>
                    <a:pt x="36" y="7"/>
                  </a:lnTo>
                  <a:lnTo>
                    <a:pt x="44" y="7"/>
                  </a:lnTo>
                  <a:lnTo>
                    <a:pt x="49" y="7"/>
                  </a:lnTo>
                  <a:lnTo>
                    <a:pt x="57" y="7"/>
                  </a:lnTo>
                  <a:lnTo>
                    <a:pt x="64" y="9"/>
                  </a:lnTo>
                  <a:lnTo>
                    <a:pt x="70" y="9"/>
                  </a:lnTo>
                  <a:lnTo>
                    <a:pt x="78" y="11"/>
                  </a:lnTo>
                  <a:lnTo>
                    <a:pt x="83" y="13"/>
                  </a:lnTo>
                  <a:lnTo>
                    <a:pt x="89" y="13"/>
                  </a:lnTo>
                  <a:lnTo>
                    <a:pt x="95" y="15"/>
                  </a:lnTo>
                  <a:lnTo>
                    <a:pt x="101" y="17"/>
                  </a:lnTo>
                  <a:lnTo>
                    <a:pt x="104" y="19"/>
                  </a:lnTo>
                  <a:lnTo>
                    <a:pt x="102" y="15"/>
                  </a:lnTo>
                  <a:lnTo>
                    <a:pt x="114" y="15"/>
                  </a:lnTo>
                  <a:lnTo>
                    <a:pt x="114" y="13"/>
                  </a:lnTo>
                  <a:lnTo>
                    <a:pt x="110" y="13"/>
                  </a:lnTo>
                  <a:lnTo>
                    <a:pt x="114" y="15"/>
                  </a:lnTo>
                  <a:close/>
                </a:path>
              </a:pathLst>
            </a:custGeom>
            <a:solidFill>
              <a:srgbClr val="CCCCFF"/>
            </a:solidFill>
            <a:ln w="9525">
              <a:noFill/>
              <a:round/>
              <a:headEnd/>
              <a:tailEnd/>
            </a:ln>
          </p:spPr>
          <p:txBody>
            <a:bodyPr/>
            <a:lstStyle/>
            <a:p>
              <a:endParaRPr lang="pt-BR"/>
            </a:p>
          </p:txBody>
        </p:sp>
        <p:sp>
          <p:nvSpPr>
            <p:cNvPr id="21671" name="Freeform 961"/>
            <p:cNvSpPr>
              <a:spLocks/>
            </p:cNvSpPr>
            <p:nvPr/>
          </p:nvSpPr>
          <p:spPr bwMode="auto">
            <a:xfrm>
              <a:off x="3570" y="1782"/>
              <a:ext cx="78" cy="127"/>
            </a:xfrm>
            <a:custGeom>
              <a:avLst/>
              <a:gdLst>
                <a:gd name="T0" fmla="*/ 0 w 78"/>
                <a:gd name="T1" fmla="*/ 127 h 127"/>
                <a:gd name="T2" fmla="*/ 6 w 78"/>
                <a:gd name="T3" fmla="*/ 127 h 127"/>
                <a:gd name="T4" fmla="*/ 23 w 78"/>
                <a:gd name="T5" fmla="*/ 121 h 127"/>
                <a:gd name="T6" fmla="*/ 36 w 78"/>
                <a:gd name="T7" fmla="*/ 116 h 127"/>
                <a:gd name="T8" fmla="*/ 47 w 78"/>
                <a:gd name="T9" fmla="*/ 108 h 127"/>
                <a:gd name="T10" fmla="*/ 57 w 78"/>
                <a:gd name="T11" fmla="*/ 102 h 127"/>
                <a:gd name="T12" fmla="*/ 64 w 78"/>
                <a:gd name="T13" fmla="*/ 95 h 127"/>
                <a:gd name="T14" fmla="*/ 70 w 78"/>
                <a:gd name="T15" fmla="*/ 87 h 127"/>
                <a:gd name="T16" fmla="*/ 74 w 78"/>
                <a:gd name="T17" fmla="*/ 80 h 127"/>
                <a:gd name="T18" fmla="*/ 78 w 78"/>
                <a:gd name="T19" fmla="*/ 72 h 127"/>
                <a:gd name="T20" fmla="*/ 78 w 78"/>
                <a:gd name="T21" fmla="*/ 62 h 127"/>
                <a:gd name="T22" fmla="*/ 78 w 78"/>
                <a:gd name="T23" fmla="*/ 55 h 127"/>
                <a:gd name="T24" fmla="*/ 78 w 78"/>
                <a:gd name="T25" fmla="*/ 45 h 127"/>
                <a:gd name="T26" fmla="*/ 78 w 78"/>
                <a:gd name="T27" fmla="*/ 38 h 127"/>
                <a:gd name="T28" fmla="*/ 78 w 78"/>
                <a:gd name="T29" fmla="*/ 28 h 127"/>
                <a:gd name="T30" fmla="*/ 76 w 78"/>
                <a:gd name="T31" fmla="*/ 19 h 127"/>
                <a:gd name="T32" fmla="*/ 76 w 78"/>
                <a:gd name="T33" fmla="*/ 9 h 127"/>
                <a:gd name="T34" fmla="*/ 76 w 78"/>
                <a:gd name="T35" fmla="*/ 0 h 127"/>
                <a:gd name="T36" fmla="*/ 64 w 78"/>
                <a:gd name="T37" fmla="*/ 0 h 127"/>
                <a:gd name="T38" fmla="*/ 64 w 78"/>
                <a:gd name="T39" fmla="*/ 9 h 127"/>
                <a:gd name="T40" fmla="*/ 64 w 78"/>
                <a:gd name="T41" fmla="*/ 19 h 127"/>
                <a:gd name="T42" fmla="*/ 66 w 78"/>
                <a:gd name="T43" fmla="*/ 28 h 127"/>
                <a:gd name="T44" fmla="*/ 66 w 78"/>
                <a:gd name="T45" fmla="*/ 38 h 127"/>
                <a:gd name="T46" fmla="*/ 68 w 78"/>
                <a:gd name="T47" fmla="*/ 45 h 127"/>
                <a:gd name="T48" fmla="*/ 68 w 78"/>
                <a:gd name="T49" fmla="*/ 55 h 127"/>
                <a:gd name="T50" fmla="*/ 66 w 78"/>
                <a:gd name="T51" fmla="*/ 62 h 127"/>
                <a:gd name="T52" fmla="*/ 66 w 78"/>
                <a:gd name="T53" fmla="*/ 70 h 127"/>
                <a:gd name="T54" fmla="*/ 63 w 78"/>
                <a:gd name="T55" fmla="*/ 78 h 127"/>
                <a:gd name="T56" fmla="*/ 59 w 78"/>
                <a:gd name="T57" fmla="*/ 85 h 127"/>
                <a:gd name="T58" fmla="*/ 55 w 78"/>
                <a:gd name="T59" fmla="*/ 91 h 127"/>
                <a:gd name="T60" fmla="*/ 47 w 78"/>
                <a:gd name="T61" fmla="*/ 97 h 127"/>
                <a:gd name="T62" fmla="*/ 40 w 78"/>
                <a:gd name="T63" fmla="*/ 104 h 127"/>
                <a:gd name="T64" fmla="*/ 28 w 78"/>
                <a:gd name="T65" fmla="*/ 110 h 127"/>
                <a:gd name="T66" fmla="*/ 17 w 78"/>
                <a:gd name="T67" fmla="*/ 116 h 127"/>
                <a:gd name="T68" fmla="*/ 0 w 78"/>
                <a:gd name="T69" fmla="*/ 119 h 127"/>
                <a:gd name="T70" fmla="*/ 6 w 78"/>
                <a:gd name="T71" fmla="*/ 119 h 127"/>
                <a:gd name="T72" fmla="*/ 0 w 78"/>
                <a:gd name="T73" fmla="*/ 127 h 127"/>
                <a:gd name="T74" fmla="*/ 4 w 78"/>
                <a:gd name="T75" fmla="*/ 127 h 127"/>
                <a:gd name="T76" fmla="*/ 6 w 78"/>
                <a:gd name="T77" fmla="*/ 127 h 127"/>
                <a:gd name="T78" fmla="*/ 0 w 78"/>
                <a:gd name="T79" fmla="*/ 127 h 12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8"/>
                <a:gd name="T121" fmla="*/ 0 h 127"/>
                <a:gd name="T122" fmla="*/ 78 w 78"/>
                <a:gd name="T123" fmla="*/ 127 h 12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8" h="127">
                  <a:moveTo>
                    <a:pt x="0" y="127"/>
                  </a:moveTo>
                  <a:lnTo>
                    <a:pt x="6" y="127"/>
                  </a:lnTo>
                  <a:lnTo>
                    <a:pt x="23" y="121"/>
                  </a:lnTo>
                  <a:lnTo>
                    <a:pt x="36" y="116"/>
                  </a:lnTo>
                  <a:lnTo>
                    <a:pt x="47" y="108"/>
                  </a:lnTo>
                  <a:lnTo>
                    <a:pt x="57" y="102"/>
                  </a:lnTo>
                  <a:lnTo>
                    <a:pt x="64" y="95"/>
                  </a:lnTo>
                  <a:lnTo>
                    <a:pt x="70" y="87"/>
                  </a:lnTo>
                  <a:lnTo>
                    <a:pt x="74" y="80"/>
                  </a:lnTo>
                  <a:lnTo>
                    <a:pt x="78" y="72"/>
                  </a:lnTo>
                  <a:lnTo>
                    <a:pt x="78" y="62"/>
                  </a:lnTo>
                  <a:lnTo>
                    <a:pt x="78" y="55"/>
                  </a:lnTo>
                  <a:lnTo>
                    <a:pt x="78" y="45"/>
                  </a:lnTo>
                  <a:lnTo>
                    <a:pt x="78" y="38"/>
                  </a:lnTo>
                  <a:lnTo>
                    <a:pt x="78" y="28"/>
                  </a:lnTo>
                  <a:lnTo>
                    <a:pt x="76" y="19"/>
                  </a:lnTo>
                  <a:lnTo>
                    <a:pt x="76" y="9"/>
                  </a:lnTo>
                  <a:lnTo>
                    <a:pt x="76" y="0"/>
                  </a:lnTo>
                  <a:lnTo>
                    <a:pt x="64" y="0"/>
                  </a:lnTo>
                  <a:lnTo>
                    <a:pt x="64" y="9"/>
                  </a:lnTo>
                  <a:lnTo>
                    <a:pt x="64" y="19"/>
                  </a:lnTo>
                  <a:lnTo>
                    <a:pt x="66" y="28"/>
                  </a:lnTo>
                  <a:lnTo>
                    <a:pt x="66" y="38"/>
                  </a:lnTo>
                  <a:lnTo>
                    <a:pt x="68" y="45"/>
                  </a:lnTo>
                  <a:lnTo>
                    <a:pt x="68" y="55"/>
                  </a:lnTo>
                  <a:lnTo>
                    <a:pt x="66" y="62"/>
                  </a:lnTo>
                  <a:lnTo>
                    <a:pt x="66" y="70"/>
                  </a:lnTo>
                  <a:lnTo>
                    <a:pt x="63" y="78"/>
                  </a:lnTo>
                  <a:lnTo>
                    <a:pt x="59" y="85"/>
                  </a:lnTo>
                  <a:lnTo>
                    <a:pt x="55" y="91"/>
                  </a:lnTo>
                  <a:lnTo>
                    <a:pt x="47" y="97"/>
                  </a:lnTo>
                  <a:lnTo>
                    <a:pt x="40" y="104"/>
                  </a:lnTo>
                  <a:lnTo>
                    <a:pt x="28" y="110"/>
                  </a:lnTo>
                  <a:lnTo>
                    <a:pt x="17" y="116"/>
                  </a:lnTo>
                  <a:lnTo>
                    <a:pt x="0" y="119"/>
                  </a:lnTo>
                  <a:lnTo>
                    <a:pt x="6" y="119"/>
                  </a:lnTo>
                  <a:lnTo>
                    <a:pt x="0" y="127"/>
                  </a:lnTo>
                  <a:lnTo>
                    <a:pt x="4" y="127"/>
                  </a:lnTo>
                  <a:lnTo>
                    <a:pt x="6" y="127"/>
                  </a:lnTo>
                  <a:lnTo>
                    <a:pt x="0" y="127"/>
                  </a:lnTo>
                  <a:close/>
                </a:path>
              </a:pathLst>
            </a:custGeom>
            <a:solidFill>
              <a:srgbClr val="CCCCFF"/>
            </a:solidFill>
            <a:ln w="9525">
              <a:noFill/>
              <a:round/>
              <a:headEnd/>
              <a:tailEnd/>
            </a:ln>
          </p:spPr>
          <p:txBody>
            <a:bodyPr/>
            <a:lstStyle/>
            <a:p>
              <a:endParaRPr lang="pt-BR"/>
            </a:p>
          </p:txBody>
        </p:sp>
        <p:sp>
          <p:nvSpPr>
            <p:cNvPr id="21672" name="Freeform 962"/>
            <p:cNvSpPr>
              <a:spLocks/>
            </p:cNvSpPr>
            <p:nvPr/>
          </p:nvSpPr>
          <p:spPr bwMode="auto">
            <a:xfrm>
              <a:off x="3526" y="1901"/>
              <a:ext cx="50" cy="8"/>
            </a:xfrm>
            <a:custGeom>
              <a:avLst/>
              <a:gdLst>
                <a:gd name="T0" fmla="*/ 10 w 50"/>
                <a:gd name="T1" fmla="*/ 6 h 8"/>
                <a:gd name="T2" fmla="*/ 6 w 50"/>
                <a:gd name="T3" fmla="*/ 8 h 8"/>
                <a:gd name="T4" fmla="*/ 8 w 50"/>
                <a:gd name="T5" fmla="*/ 8 h 8"/>
                <a:gd name="T6" fmla="*/ 14 w 50"/>
                <a:gd name="T7" fmla="*/ 8 h 8"/>
                <a:gd name="T8" fmla="*/ 19 w 50"/>
                <a:gd name="T9" fmla="*/ 6 h 8"/>
                <a:gd name="T10" fmla="*/ 27 w 50"/>
                <a:gd name="T11" fmla="*/ 6 h 8"/>
                <a:gd name="T12" fmla="*/ 32 w 50"/>
                <a:gd name="T13" fmla="*/ 6 h 8"/>
                <a:gd name="T14" fmla="*/ 38 w 50"/>
                <a:gd name="T15" fmla="*/ 6 h 8"/>
                <a:gd name="T16" fmla="*/ 42 w 50"/>
                <a:gd name="T17" fmla="*/ 6 h 8"/>
                <a:gd name="T18" fmla="*/ 44 w 50"/>
                <a:gd name="T19" fmla="*/ 8 h 8"/>
                <a:gd name="T20" fmla="*/ 50 w 50"/>
                <a:gd name="T21" fmla="*/ 0 h 8"/>
                <a:gd name="T22" fmla="*/ 44 w 50"/>
                <a:gd name="T23" fmla="*/ 0 h 8"/>
                <a:gd name="T24" fmla="*/ 38 w 50"/>
                <a:gd name="T25" fmla="*/ 0 h 8"/>
                <a:gd name="T26" fmla="*/ 32 w 50"/>
                <a:gd name="T27" fmla="*/ 0 h 8"/>
                <a:gd name="T28" fmla="*/ 25 w 50"/>
                <a:gd name="T29" fmla="*/ 0 h 8"/>
                <a:gd name="T30" fmla="*/ 19 w 50"/>
                <a:gd name="T31" fmla="*/ 0 h 8"/>
                <a:gd name="T32" fmla="*/ 14 w 50"/>
                <a:gd name="T33" fmla="*/ 0 h 8"/>
                <a:gd name="T34" fmla="*/ 8 w 50"/>
                <a:gd name="T35" fmla="*/ 0 h 8"/>
                <a:gd name="T36" fmla="*/ 6 w 50"/>
                <a:gd name="T37" fmla="*/ 0 h 8"/>
                <a:gd name="T38" fmla="*/ 0 w 50"/>
                <a:gd name="T39" fmla="*/ 2 h 8"/>
                <a:gd name="T40" fmla="*/ 6 w 50"/>
                <a:gd name="T41" fmla="*/ 0 h 8"/>
                <a:gd name="T42" fmla="*/ 2 w 50"/>
                <a:gd name="T43" fmla="*/ 0 h 8"/>
                <a:gd name="T44" fmla="*/ 0 w 50"/>
                <a:gd name="T45" fmla="*/ 2 h 8"/>
                <a:gd name="T46" fmla="*/ 10 w 50"/>
                <a:gd name="T47" fmla="*/ 6 h 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
                <a:gd name="T73" fmla="*/ 0 h 8"/>
                <a:gd name="T74" fmla="*/ 50 w 50"/>
                <a:gd name="T75" fmla="*/ 8 h 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 h="8">
                  <a:moveTo>
                    <a:pt x="10" y="6"/>
                  </a:moveTo>
                  <a:lnTo>
                    <a:pt x="6" y="8"/>
                  </a:lnTo>
                  <a:lnTo>
                    <a:pt x="8" y="8"/>
                  </a:lnTo>
                  <a:lnTo>
                    <a:pt x="14" y="8"/>
                  </a:lnTo>
                  <a:lnTo>
                    <a:pt x="19" y="6"/>
                  </a:lnTo>
                  <a:lnTo>
                    <a:pt x="27" y="6"/>
                  </a:lnTo>
                  <a:lnTo>
                    <a:pt x="32" y="6"/>
                  </a:lnTo>
                  <a:lnTo>
                    <a:pt x="38" y="6"/>
                  </a:lnTo>
                  <a:lnTo>
                    <a:pt x="42" y="6"/>
                  </a:lnTo>
                  <a:lnTo>
                    <a:pt x="44" y="8"/>
                  </a:lnTo>
                  <a:lnTo>
                    <a:pt x="50" y="0"/>
                  </a:lnTo>
                  <a:lnTo>
                    <a:pt x="44" y="0"/>
                  </a:lnTo>
                  <a:lnTo>
                    <a:pt x="38" y="0"/>
                  </a:lnTo>
                  <a:lnTo>
                    <a:pt x="32" y="0"/>
                  </a:lnTo>
                  <a:lnTo>
                    <a:pt x="25" y="0"/>
                  </a:lnTo>
                  <a:lnTo>
                    <a:pt x="19" y="0"/>
                  </a:lnTo>
                  <a:lnTo>
                    <a:pt x="14" y="0"/>
                  </a:lnTo>
                  <a:lnTo>
                    <a:pt x="8" y="0"/>
                  </a:lnTo>
                  <a:lnTo>
                    <a:pt x="6" y="0"/>
                  </a:lnTo>
                  <a:lnTo>
                    <a:pt x="0" y="2"/>
                  </a:lnTo>
                  <a:lnTo>
                    <a:pt x="6" y="0"/>
                  </a:lnTo>
                  <a:lnTo>
                    <a:pt x="2" y="0"/>
                  </a:lnTo>
                  <a:lnTo>
                    <a:pt x="0" y="2"/>
                  </a:lnTo>
                  <a:lnTo>
                    <a:pt x="10" y="6"/>
                  </a:lnTo>
                  <a:close/>
                </a:path>
              </a:pathLst>
            </a:custGeom>
            <a:solidFill>
              <a:srgbClr val="CCCCFF"/>
            </a:solidFill>
            <a:ln w="9525">
              <a:noFill/>
              <a:round/>
              <a:headEnd/>
              <a:tailEnd/>
            </a:ln>
          </p:spPr>
          <p:txBody>
            <a:bodyPr/>
            <a:lstStyle/>
            <a:p>
              <a:endParaRPr lang="pt-BR"/>
            </a:p>
          </p:txBody>
        </p:sp>
        <p:sp>
          <p:nvSpPr>
            <p:cNvPr id="21673" name="Freeform 963"/>
            <p:cNvSpPr>
              <a:spLocks/>
            </p:cNvSpPr>
            <p:nvPr/>
          </p:nvSpPr>
          <p:spPr bwMode="auto">
            <a:xfrm>
              <a:off x="3522" y="1901"/>
              <a:ext cx="12" cy="10"/>
            </a:xfrm>
            <a:custGeom>
              <a:avLst/>
              <a:gdLst>
                <a:gd name="T0" fmla="*/ 12 w 12"/>
                <a:gd name="T1" fmla="*/ 6 h 10"/>
                <a:gd name="T2" fmla="*/ 10 w 12"/>
                <a:gd name="T3" fmla="*/ 10 h 10"/>
                <a:gd name="T4" fmla="*/ 12 w 12"/>
                <a:gd name="T5" fmla="*/ 8 h 10"/>
                <a:gd name="T6" fmla="*/ 4 w 12"/>
                <a:gd name="T7" fmla="*/ 0 h 10"/>
                <a:gd name="T8" fmla="*/ 2 w 12"/>
                <a:gd name="T9" fmla="*/ 4 h 10"/>
                <a:gd name="T10" fmla="*/ 0 w 12"/>
                <a:gd name="T11" fmla="*/ 6 h 10"/>
                <a:gd name="T12" fmla="*/ 2 w 12"/>
                <a:gd name="T13" fmla="*/ 4 h 10"/>
                <a:gd name="T14" fmla="*/ 0 w 12"/>
                <a:gd name="T15" fmla="*/ 4 h 10"/>
                <a:gd name="T16" fmla="*/ 0 w 12"/>
                <a:gd name="T17" fmla="*/ 6 h 10"/>
                <a:gd name="T18" fmla="*/ 12 w 12"/>
                <a:gd name="T19" fmla="*/ 6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0"/>
                <a:gd name="T32" fmla="*/ 12 w 12"/>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0">
                  <a:moveTo>
                    <a:pt x="12" y="6"/>
                  </a:moveTo>
                  <a:lnTo>
                    <a:pt x="10" y="10"/>
                  </a:lnTo>
                  <a:lnTo>
                    <a:pt x="12" y="8"/>
                  </a:lnTo>
                  <a:lnTo>
                    <a:pt x="4" y="0"/>
                  </a:lnTo>
                  <a:lnTo>
                    <a:pt x="2" y="4"/>
                  </a:lnTo>
                  <a:lnTo>
                    <a:pt x="0" y="6"/>
                  </a:lnTo>
                  <a:lnTo>
                    <a:pt x="2" y="4"/>
                  </a:lnTo>
                  <a:lnTo>
                    <a:pt x="0" y="4"/>
                  </a:lnTo>
                  <a:lnTo>
                    <a:pt x="0" y="6"/>
                  </a:lnTo>
                  <a:lnTo>
                    <a:pt x="12" y="6"/>
                  </a:lnTo>
                  <a:close/>
                </a:path>
              </a:pathLst>
            </a:custGeom>
            <a:solidFill>
              <a:srgbClr val="CCCCFF"/>
            </a:solidFill>
            <a:ln w="9525">
              <a:noFill/>
              <a:round/>
              <a:headEnd/>
              <a:tailEnd/>
            </a:ln>
          </p:spPr>
          <p:txBody>
            <a:bodyPr/>
            <a:lstStyle/>
            <a:p>
              <a:endParaRPr lang="pt-BR"/>
            </a:p>
          </p:txBody>
        </p:sp>
        <p:sp>
          <p:nvSpPr>
            <p:cNvPr id="21674" name="Freeform 964"/>
            <p:cNvSpPr>
              <a:spLocks/>
            </p:cNvSpPr>
            <p:nvPr/>
          </p:nvSpPr>
          <p:spPr bwMode="auto">
            <a:xfrm>
              <a:off x="3522" y="1907"/>
              <a:ext cx="23" cy="23"/>
            </a:xfrm>
            <a:custGeom>
              <a:avLst/>
              <a:gdLst>
                <a:gd name="T0" fmla="*/ 19 w 23"/>
                <a:gd name="T1" fmla="*/ 15 h 23"/>
                <a:gd name="T2" fmla="*/ 23 w 23"/>
                <a:gd name="T3" fmla="*/ 17 h 23"/>
                <a:gd name="T4" fmla="*/ 21 w 23"/>
                <a:gd name="T5" fmla="*/ 15 h 23"/>
                <a:gd name="T6" fmla="*/ 21 w 23"/>
                <a:gd name="T7" fmla="*/ 13 h 23"/>
                <a:gd name="T8" fmla="*/ 19 w 23"/>
                <a:gd name="T9" fmla="*/ 12 h 23"/>
                <a:gd name="T10" fmla="*/ 16 w 23"/>
                <a:gd name="T11" fmla="*/ 8 h 23"/>
                <a:gd name="T12" fmla="*/ 14 w 23"/>
                <a:gd name="T13" fmla="*/ 6 h 23"/>
                <a:gd name="T14" fmla="*/ 12 w 23"/>
                <a:gd name="T15" fmla="*/ 4 h 23"/>
                <a:gd name="T16" fmla="*/ 12 w 23"/>
                <a:gd name="T17" fmla="*/ 2 h 23"/>
                <a:gd name="T18" fmla="*/ 12 w 23"/>
                <a:gd name="T19" fmla="*/ 0 h 23"/>
                <a:gd name="T20" fmla="*/ 0 w 23"/>
                <a:gd name="T21" fmla="*/ 0 h 23"/>
                <a:gd name="T22" fmla="*/ 0 w 23"/>
                <a:gd name="T23" fmla="*/ 4 h 23"/>
                <a:gd name="T24" fmla="*/ 2 w 23"/>
                <a:gd name="T25" fmla="*/ 6 h 23"/>
                <a:gd name="T26" fmla="*/ 4 w 23"/>
                <a:gd name="T27" fmla="*/ 10 h 23"/>
                <a:gd name="T28" fmla="*/ 6 w 23"/>
                <a:gd name="T29" fmla="*/ 12 h 23"/>
                <a:gd name="T30" fmla="*/ 8 w 23"/>
                <a:gd name="T31" fmla="*/ 15 h 23"/>
                <a:gd name="T32" fmla="*/ 10 w 23"/>
                <a:gd name="T33" fmla="*/ 17 h 23"/>
                <a:gd name="T34" fmla="*/ 12 w 23"/>
                <a:gd name="T35" fmla="*/ 19 h 23"/>
                <a:gd name="T36" fmla="*/ 14 w 23"/>
                <a:gd name="T37" fmla="*/ 21 h 23"/>
                <a:gd name="T38" fmla="*/ 19 w 23"/>
                <a:gd name="T39" fmla="*/ 23 h 23"/>
                <a:gd name="T40" fmla="*/ 14 w 23"/>
                <a:gd name="T41" fmla="*/ 21 h 23"/>
                <a:gd name="T42" fmla="*/ 16 w 23"/>
                <a:gd name="T43" fmla="*/ 23 h 23"/>
                <a:gd name="T44" fmla="*/ 19 w 23"/>
                <a:gd name="T45" fmla="*/ 23 h 23"/>
                <a:gd name="T46" fmla="*/ 19 w 23"/>
                <a:gd name="T47" fmla="*/ 15 h 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3"/>
                <a:gd name="T73" fmla="*/ 0 h 23"/>
                <a:gd name="T74" fmla="*/ 23 w 23"/>
                <a:gd name="T75" fmla="*/ 23 h 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3" h="23">
                  <a:moveTo>
                    <a:pt x="19" y="15"/>
                  </a:moveTo>
                  <a:lnTo>
                    <a:pt x="23" y="17"/>
                  </a:lnTo>
                  <a:lnTo>
                    <a:pt x="21" y="15"/>
                  </a:lnTo>
                  <a:lnTo>
                    <a:pt x="21" y="13"/>
                  </a:lnTo>
                  <a:lnTo>
                    <a:pt x="19" y="12"/>
                  </a:lnTo>
                  <a:lnTo>
                    <a:pt x="16" y="8"/>
                  </a:lnTo>
                  <a:lnTo>
                    <a:pt x="14" y="6"/>
                  </a:lnTo>
                  <a:lnTo>
                    <a:pt x="12" y="4"/>
                  </a:lnTo>
                  <a:lnTo>
                    <a:pt x="12" y="2"/>
                  </a:lnTo>
                  <a:lnTo>
                    <a:pt x="12" y="0"/>
                  </a:lnTo>
                  <a:lnTo>
                    <a:pt x="0" y="0"/>
                  </a:lnTo>
                  <a:lnTo>
                    <a:pt x="0" y="4"/>
                  </a:lnTo>
                  <a:lnTo>
                    <a:pt x="2" y="6"/>
                  </a:lnTo>
                  <a:lnTo>
                    <a:pt x="4" y="10"/>
                  </a:lnTo>
                  <a:lnTo>
                    <a:pt x="6" y="12"/>
                  </a:lnTo>
                  <a:lnTo>
                    <a:pt x="8" y="15"/>
                  </a:lnTo>
                  <a:lnTo>
                    <a:pt x="10" y="17"/>
                  </a:lnTo>
                  <a:lnTo>
                    <a:pt x="12" y="19"/>
                  </a:lnTo>
                  <a:lnTo>
                    <a:pt x="14" y="21"/>
                  </a:lnTo>
                  <a:lnTo>
                    <a:pt x="19" y="23"/>
                  </a:lnTo>
                  <a:lnTo>
                    <a:pt x="14" y="21"/>
                  </a:lnTo>
                  <a:lnTo>
                    <a:pt x="16" y="23"/>
                  </a:lnTo>
                  <a:lnTo>
                    <a:pt x="19" y="23"/>
                  </a:lnTo>
                  <a:lnTo>
                    <a:pt x="19" y="15"/>
                  </a:lnTo>
                  <a:close/>
                </a:path>
              </a:pathLst>
            </a:custGeom>
            <a:solidFill>
              <a:srgbClr val="CCCCFF"/>
            </a:solidFill>
            <a:ln w="9525">
              <a:noFill/>
              <a:round/>
              <a:headEnd/>
              <a:tailEnd/>
            </a:ln>
          </p:spPr>
          <p:txBody>
            <a:bodyPr/>
            <a:lstStyle/>
            <a:p>
              <a:endParaRPr lang="pt-BR"/>
            </a:p>
          </p:txBody>
        </p:sp>
        <p:sp>
          <p:nvSpPr>
            <p:cNvPr id="21675" name="Freeform 965"/>
            <p:cNvSpPr>
              <a:spLocks/>
            </p:cNvSpPr>
            <p:nvPr/>
          </p:nvSpPr>
          <p:spPr bwMode="auto">
            <a:xfrm>
              <a:off x="3540" y="1922"/>
              <a:ext cx="18" cy="14"/>
            </a:xfrm>
            <a:custGeom>
              <a:avLst/>
              <a:gdLst>
                <a:gd name="T0" fmla="*/ 18 w 18"/>
                <a:gd name="T1" fmla="*/ 6 h 14"/>
                <a:gd name="T2" fmla="*/ 17 w 18"/>
                <a:gd name="T3" fmla="*/ 6 h 14"/>
                <a:gd name="T4" fmla="*/ 17 w 18"/>
                <a:gd name="T5" fmla="*/ 6 h 14"/>
                <a:gd name="T6" fmla="*/ 17 w 18"/>
                <a:gd name="T7" fmla="*/ 6 h 14"/>
                <a:gd name="T8" fmla="*/ 15 w 18"/>
                <a:gd name="T9" fmla="*/ 4 h 14"/>
                <a:gd name="T10" fmla="*/ 13 w 18"/>
                <a:gd name="T11" fmla="*/ 4 h 14"/>
                <a:gd name="T12" fmla="*/ 11 w 18"/>
                <a:gd name="T13" fmla="*/ 2 h 14"/>
                <a:gd name="T14" fmla="*/ 7 w 18"/>
                <a:gd name="T15" fmla="*/ 2 h 14"/>
                <a:gd name="T16" fmla="*/ 5 w 18"/>
                <a:gd name="T17" fmla="*/ 0 h 14"/>
                <a:gd name="T18" fmla="*/ 0 w 18"/>
                <a:gd name="T19" fmla="*/ 0 h 14"/>
                <a:gd name="T20" fmla="*/ 0 w 18"/>
                <a:gd name="T21" fmla="*/ 8 h 14"/>
                <a:gd name="T22" fmla="*/ 1 w 18"/>
                <a:gd name="T23" fmla="*/ 8 h 14"/>
                <a:gd name="T24" fmla="*/ 1 w 18"/>
                <a:gd name="T25" fmla="*/ 8 h 14"/>
                <a:gd name="T26" fmla="*/ 3 w 18"/>
                <a:gd name="T27" fmla="*/ 8 h 14"/>
                <a:gd name="T28" fmla="*/ 5 w 18"/>
                <a:gd name="T29" fmla="*/ 10 h 14"/>
                <a:gd name="T30" fmla="*/ 7 w 18"/>
                <a:gd name="T31" fmla="*/ 10 h 14"/>
                <a:gd name="T32" fmla="*/ 9 w 18"/>
                <a:gd name="T33" fmla="*/ 12 h 14"/>
                <a:gd name="T34" fmla="*/ 13 w 18"/>
                <a:gd name="T35" fmla="*/ 12 h 14"/>
                <a:gd name="T36" fmla="*/ 17 w 18"/>
                <a:gd name="T37" fmla="*/ 14 h 14"/>
                <a:gd name="T38" fmla="*/ 15 w 18"/>
                <a:gd name="T39" fmla="*/ 14 h 14"/>
                <a:gd name="T40" fmla="*/ 18 w 18"/>
                <a:gd name="T41" fmla="*/ 6 h 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
                <a:gd name="T64" fmla="*/ 0 h 14"/>
                <a:gd name="T65" fmla="*/ 18 w 18"/>
                <a:gd name="T66" fmla="*/ 14 h 1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 h="14">
                  <a:moveTo>
                    <a:pt x="18" y="6"/>
                  </a:moveTo>
                  <a:lnTo>
                    <a:pt x="17" y="6"/>
                  </a:lnTo>
                  <a:lnTo>
                    <a:pt x="15" y="4"/>
                  </a:lnTo>
                  <a:lnTo>
                    <a:pt x="13" y="4"/>
                  </a:lnTo>
                  <a:lnTo>
                    <a:pt x="11" y="2"/>
                  </a:lnTo>
                  <a:lnTo>
                    <a:pt x="7" y="2"/>
                  </a:lnTo>
                  <a:lnTo>
                    <a:pt x="5" y="0"/>
                  </a:lnTo>
                  <a:lnTo>
                    <a:pt x="0" y="0"/>
                  </a:lnTo>
                  <a:lnTo>
                    <a:pt x="0" y="8"/>
                  </a:lnTo>
                  <a:lnTo>
                    <a:pt x="1" y="8"/>
                  </a:lnTo>
                  <a:lnTo>
                    <a:pt x="3" y="8"/>
                  </a:lnTo>
                  <a:lnTo>
                    <a:pt x="5" y="10"/>
                  </a:lnTo>
                  <a:lnTo>
                    <a:pt x="7" y="10"/>
                  </a:lnTo>
                  <a:lnTo>
                    <a:pt x="9" y="12"/>
                  </a:lnTo>
                  <a:lnTo>
                    <a:pt x="13" y="12"/>
                  </a:lnTo>
                  <a:lnTo>
                    <a:pt x="17" y="14"/>
                  </a:lnTo>
                  <a:lnTo>
                    <a:pt x="15" y="14"/>
                  </a:lnTo>
                  <a:lnTo>
                    <a:pt x="18" y="6"/>
                  </a:lnTo>
                  <a:close/>
                </a:path>
              </a:pathLst>
            </a:custGeom>
            <a:solidFill>
              <a:srgbClr val="CCCCFF"/>
            </a:solidFill>
            <a:ln w="9525">
              <a:noFill/>
              <a:round/>
              <a:headEnd/>
              <a:tailEnd/>
            </a:ln>
          </p:spPr>
          <p:txBody>
            <a:bodyPr/>
            <a:lstStyle/>
            <a:p>
              <a:endParaRPr lang="pt-BR"/>
            </a:p>
          </p:txBody>
        </p:sp>
        <p:sp>
          <p:nvSpPr>
            <p:cNvPr id="21676" name="Freeform 966"/>
            <p:cNvSpPr>
              <a:spLocks/>
            </p:cNvSpPr>
            <p:nvPr/>
          </p:nvSpPr>
          <p:spPr bwMode="auto">
            <a:xfrm>
              <a:off x="3555" y="1928"/>
              <a:ext cx="129" cy="23"/>
            </a:xfrm>
            <a:custGeom>
              <a:avLst/>
              <a:gdLst>
                <a:gd name="T0" fmla="*/ 125 w 129"/>
                <a:gd name="T1" fmla="*/ 13 h 23"/>
                <a:gd name="T2" fmla="*/ 125 w 129"/>
                <a:gd name="T3" fmla="*/ 13 h 23"/>
                <a:gd name="T4" fmla="*/ 119 w 129"/>
                <a:gd name="T5" fmla="*/ 15 h 23"/>
                <a:gd name="T6" fmla="*/ 114 w 129"/>
                <a:gd name="T7" fmla="*/ 15 h 23"/>
                <a:gd name="T8" fmla="*/ 106 w 129"/>
                <a:gd name="T9" fmla="*/ 15 h 23"/>
                <a:gd name="T10" fmla="*/ 98 w 129"/>
                <a:gd name="T11" fmla="*/ 15 h 23"/>
                <a:gd name="T12" fmla="*/ 91 w 129"/>
                <a:gd name="T13" fmla="*/ 15 h 23"/>
                <a:gd name="T14" fmla="*/ 81 w 129"/>
                <a:gd name="T15" fmla="*/ 13 h 23"/>
                <a:gd name="T16" fmla="*/ 74 w 129"/>
                <a:gd name="T17" fmla="*/ 13 h 23"/>
                <a:gd name="T18" fmla="*/ 64 w 129"/>
                <a:gd name="T19" fmla="*/ 11 h 23"/>
                <a:gd name="T20" fmla="*/ 57 w 129"/>
                <a:gd name="T21" fmla="*/ 9 h 23"/>
                <a:gd name="T22" fmla="*/ 47 w 129"/>
                <a:gd name="T23" fmla="*/ 8 h 23"/>
                <a:gd name="T24" fmla="*/ 38 w 129"/>
                <a:gd name="T25" fmla="*/ 8 h 23"/>
                <a:gd name="T26" fmla="*/ 30 w 129"/>
                <a:gd name="T27" fmla="*/ 6 h 23"/>
                <a:gd name="T28" fmla="*/ 22 w 129"/>
                <a:gd name="T29" fmla="*/ 4 h 23"/>
                <a:gd name="T30" fmla="*/ 15 w 129"/>
                <a:gd name="T31" fmla="*/ 2 h 23"/>
                <a:gd name="T32" fmla="*/ 9 w 129"/>
                <a:gd name="T33" fmla="*/ 0 h 23"/>
                <a:gd name="T34" fmla="*/ 3 w 129"/>
                <a:gd name="T35" fmla="*/ 0 h 23"/>
                <a:gd name="T36" fmla="*/ 0 w 129"/>
                <a:gd name="T37" fmla="*/ 8 h 23"/>
                <a:gd name="T38" fmla="*/ 5 w 129"/>
                <a:gd name="T39" fmla="*/ 8 h 23"/>
                <a:gd name="T40" fmla="*/ 11 w 129"/>
                <a:gd name="T41" fmla="*/ 9 h 23"/>
                <a:gd name="T42" fmla="*/ 19 w 129"/>
                <a:gd name="T43" fmla="*/ 11 h 23"/>
                <a:gd name="T44" fmla="*/ 26 w 129"/>
                <a:gd name="T45" fmla="*/ 13 h 23"/>
                <a:gd name="T46" fmla="*/ 36 w 129"/>
                <a:gd name="T47" fmla="*/ 15 h 23"/>
                <a:gd name="T48" fmla="*/ 43 w 129"/>
                <a:gd name="T49" fmla="*/ 15 h 23"/>
                <a:gd name="T50" fmla="*/ 53 w 129"/>
                <a:gd name="T51" fmla="*/ 17 h 23"/>
                <a:gd name="T52" fmla="*/ 62 w 129"/>
                <a:gd name="T53" fmla="*/ 19 h 23"/>
                <a:gd name="T54" fmla="*/ 70 w 129"/>
                <a:gd name="T55" fmla="*/ 21 h 23"/>
                <a:gd name="T56" fmla="*/ 79 w 129"/>
                <a:gd name="T57" fmla="*/ 21 h 23"/>
                <a:gd name="T58" fmla="*/ 89 w 129"/>
                <a:gd name="T59" fmla="*/ 21 h 23"/>
                <a:gd name="T60" fmla="*/ 98 w 129"/>
                <a:gd name="T61" fmla="*/ 23 h 23"/>
                <a:gd name="T62" fmla="*/ 106 w 129"/>
                <a:gd name="T63" fmla="*/ 23 h 23"/>
                <a:gd name="T64" fmla="*/ 114 w 129"/>
                <a:gd name="T65" fmla="*/ 23 h 23"/>
                <a:gd name="T66" fmla="*/ 121 w 129"/>
                <a:gd name="T67" fmla="*/ 23 h 23"/>
                <a:gd name="T68" fmla="*/ 129 w 129"/>
                <a:gd name="T69" fmla="*/ 21 h 23"/>
                <a:gd name="T70" fmla="*/ 125 w 129"/>
                <a:gd name="T71" fmla="*/ 13 h 2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9"/>
                <a:gd name="T109" fmla="*/ 0 h 23"/>
                <a:gd name="T110" fmla="*/ 129 w 129"/>
                <a:gd name="T111" fmla="*/ 23 h 2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9" h="23">
                  <a:moveTo>
                    <a:pt x="125" y="13"/>
                  </a:moveTo>
                  <a:lnTo>
                    <a:pt x="125" y="13"/>
                  </a:lnTo>
                  <a:lnTo>
                    <a:pt x="119" y="15"/>
                  </a:lnTo>
                  <a:lnTo>
                    <a:pt x="114" y="15"/>
                  </a:lnTo>
                  <a:lnTo>
                    <a:pt x="106" y="15"/>
                  </a:lnTo>
                  <a:lnTo>
                    <a:pt x="98" y="15"/>
                  </a:lnTo>
                  <a:lnTo>
                    <a:pt x="91" y="15"/>
                  </a:lnTo>
                  <a:lnTo>
                    <a:pt x="81" y="13"/>
                  </a:lnTo>
                  <a:lnTo>
                    <a:pt x="74" y="13"/>
                  </a:lnTo>
                  <a:lnTo>
                    <a:pt x="64" y="11"/>
                  </a:lnTo>
                  <a:lnTo>
                    <a:pt x="57" y="9"/>
                  </a:lnTo>
                  <a:lnTo>
                    <a:pt x="47" y="8"/>
                  </a:lnTo>
                  <a:lnTo>
                    <a:pt x="38" y="8"/>
                  </a:lnTo>
                  <a:lnTo>
                    <a:pt x="30" y="6"/>
                  </a:lnTo>
                  <a:lnTo>
                    <a:pt x="22" y="4"/>
                  </a:lnTo>
                  <a:lnTo>
                    <a:pt x="15" y="2"/>
                  </a:lnTo>
                  <a:lnTo>
                    <a:pt x="9" y="0"/>
                  </a:lnTo>
                  <a:lnTo>
                    <a:pt x="3" y="0"/>
                  </a:lnTo>
                  <a:lnTo>
                    <a:pt x="0" y="8"/>
                  </a:lnTo>
                  <a:lnTo>
                    <a:pt x="5" y="8"/>
                  </a:lnTo>
                  <a:lnTo>
                    <a:pt x="11" y="9"/>
                  </a:lnTo>
                  <a:lnTo>
                    <a:pt x="19" y="11"/>
                  </a:lnTo>
                  <a:lnTo>
                    <a:pt x="26" y="13"/>
                  </a:lnTo>
                  <a:lnTo>
                    <a:pt x="36" y="15"/>
                  </a:lnTo>
                  <a:lnTo>
                    <a:pt x="43" y="15"/>
                  </a:lnTo>
                  <a:lnTo>
                    <a:pt x="53" y="17"/>
                  </a:lnTo>
                  <a:lnTo>
                    <a:pt x="62" y="19"/>
                  </a:lnTo>
                  <a:lnTo>
                    <a:pt x="70" y="21"/>
                  </a:lnTo>
                  <a:lnTo>
                    <a:pt x="79" y="21"/>
                  </a:lnTo>
                  <a:lnTo>
                    <a:pt x="89" y="21"/>
                  </a:lnTo>
                  <a:lnTo>
                    <a:pt x="98" y="23"/>
                  </a:lnTo>
                  <a:lnTo>
                    <a:pt x="106" y="23"/>
                  </a:lnTo>
                  <a:lnTo>
                    <a:pt x="114" y="23"/>
                  </a:lnTo>
                  <a:lnTo>
                    <a:pt x="121" y="23"/>
                  </a:lnTo>
                  <a:lnTo>
                    <a:pt x="129" y="21"/>
                  </a:lnTo>
                  <a:lnTo>
                    <a:pt x="125" y="13"/>
                  </a:lnTo>
                  <a:close/>
                </a:path>
              </a:pathLst>
            </a:custGeom>
            <a:solidFill>
              <a:srgbClr val="CCCCFF"/>
            </a:solidFill>
            <a:ln w="9525">
              <a:noFill/>
              <a:round/>
              <a:headEnd/>
              <a:tailEnd/>
            </a:ln>
          </p:spPr>
          <p:txBody>
            <a:bodyPr/>
            <a:lstStyle/>
            <a:p>
              <a:endParaRPr lang="pt-BR"/>
            </a:p>
          </p:txBody>
        </p:sp>
        <p:sp>
          <p:nvSpPr>
            <p:cNvPr id="21677" name="Freeform 967"/>
            <p:cNvSpPr>
              <a:spLocks/>
            </p:cNvSpPr>
            <p:nvPr/>
          </p:nvSpPr>
          <p:spPr bwMode="auto">
            <a:xfrm>
              <a:off x="3680" y="1888"/>
              <a:ext cx="116" cy="61"/>
            </a:xfrm>
            <a:custGeom>
              <a:avLst/>
              <a:gdLst>
                <a:gd name="T0" fmla="*/ 114 w 116"/>
                <a:gd name="T1" fmla="*/ 8 h 61"/>
                <a:gd name="T2" fmla="*/ 116 w 116"/>
                <a:gd name="T3" fmla="*/ 8 h 61"/>
                <a:gd name="T4" fmla="*/ 106 w 116"/>
                <a:gd name="T5" fmla="*/ 2 h 61"/>
                <a:gd name="T6" fmla="*/ 97 w 116"/>
                <a:gd name="T7" fmla="*/ 0 h 61"/>
                <a:gd name="T8" fmla="*/ 87 w 116"/>
                <a:gd name="T9" fmla="*/ 0 h 61"/>
                <a:gd name="T10" fmla="*/ 78 w 116"/>
                <a:gd name="T11" fmla="*/ 2 h 61"/>
                <a:gd name="T12" fmla="*/ 68 w 116"/>
                <a:gd name="T13" fmla="*/ 6 h 61"/>
                <a:gd name="T14" fmla="*/ 61 w 116"/>
                <a:gd name="T15" fmla="*/ 10 h 61"/>
                <a:gd name="T16" fmla="*/ 53 w 116"/>
                <a:gd name="T17" fmla="*/ 15 h 61"/>
                <a:gd name="T18" fmla="*/ 45 w 116"/>
                <a:gd name="T19" fmla="*/ 21 h 61"/>
                <a:gd name="T20" fmla="*/ 38 w 116"/>
                <a:gd name="T21" fmla="*/ 27 h 61"/>
                <a:gd name="T22" fmla="*/ 32 w 116"/>
                <a:gd name="T23" fmla="*/ 32 h 61"/>
                <a:gd name="T24" fmla="*/ 25 w 116"/>
                <a:gd name="T25" fmla="*/ 38 h 61"/>
                <a:gd name="T26" fmla="*/ 19 w 116"/>
                <a:gd name="T27" fmla="*/ 42 h 61"/>
                <a:gd name="T28" fmla="*/ 13 w 116"/>
                <a:gd name="T29" fmla="*/ 48 h 61"/>
                <a:gd name="T30" fmla="*/ 8 w 116"/>
                <a:gd name="T31" fmla="*/ 51 h 61"/>
                <a:gd name="T32" fmla="*/ 4 w 116"/>
                <a:gd name="T33" fmla="*/ 53 h 61"/>
                <a:gd name="T34" fmla="*/ 0 w 116"/>
                <a:gd name="T35" fmla="*/ 53 h 61"/>
                <a:gd name="T36" fmla="*/ 4 w 116"/>
                <a:gd name="T37" fmla="*/ 61 h 61"/>
                <a:gd name="T38" fmla="*/ 9 w 116"/>
                <a:gd name="T39" fmla="*/ 59 h 61"/>
                <a:gd name="T40" fmla="*/ 15 w 116"/>
                <a:gd name="T41" fmla="*/ 55 h 61"/>
                <a:gd name="T42" fmla="*/ 23 w 116"/>
                <a:gd name="T43" fmla="*/ 51 h 61"/>
                <a:gd name="T44" fmla="*/ 28 w 116"/>
                <a:gd name="T45" fmla="*/ 48 h 61"/>
                <a:gd name="T46" fmla="*/ 34 w 116"/>
                <a:gd name="T47" fmla="*/ 42 h 61"/>
                <a:gd name="T48" fmla="*/ 42 w 116"/>
                <a:gd name="T49" fmla="*/ 36 h 61"/>
                <a:gd name="T50" fmla="*/ 47 w 116"/>
                <a:gd name="T51" fmla="*/ 31 h 61"/>
                <a:gd name="T52" fmla="*/ 55 w 116"/>
                <a:gd name="T53" fmla="*/ 25 h 61"/>
                <a:gd name="T54" fmla="*/ 63 w 116"/>
                <a:gd name="T55" fmla="*/ 19 h 61"/>
                <a:gd name="T56" fmla="*/ 68 w 116"/>
                <a:gd name="T57" fmla="*/ 15 h 61"/>
                <a:gd name="T58" fmla="*/ 76 w 116"/>
                <a:gd name="T59" fmla="*/ 12 h 61"/>
                <a:gd name="T60" fmla="*/ 82 w 116"/>
                <a:gd name="T61" fmla="*/ 10 h 61"/>
                <a:gd name="T62" fmla="*/ 89 w 116"/>
                <a:gd name="T63" fmla="*/ 8 h 61"/>
                <a:gd name="T64" fmla="*/ 95 w 116"/>
                <a:gd name="T65" fmla="*/ 8 h 61"/>
                <a:gd name="T66" fmla="*/ 101 w 116"/>
                <a:gd name="T67" fmla="*/ 10 h 61"/>
                <a:gd name="T68" fmla="*/ 106 w 116"/>
                <a:gd name="T69" fmla="*/ 12 h 61"/>
                <a:gd name="T70" fmla="*/ 106 w 116"/>
                <a:gd name="T71" fmla="*/ 12 h 61"/>
                <a:gd name="T72" fmla="*/ 114 w 116"/>
                <a:gd name="T73" fmla="*/ 8 h 6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6"/>
                <a:gd name="T112" fmla="*/ 0 h 61"/>
                <a:gd name="T113" fmla="*/ 116 w 116"/>
                <a:gd name="T114" fmla="*/ 61 h 6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6" h="61">
                  <a:moveTo>
                    <a:pt x="114" y="8"/>
                  </a:moveTo>
                  <a:lnTo>
                    <a:pt x="116" y="8"/>
                  </a:lnTo>
                  <a:lnTo>
                    <a:pt x="106" y="2"/>
                  </a:lnTo>
                  <a:lnTo>
                    <a:pt x="97" y="0"/>
                  </a:lnTo>
                  <a:lnTo>
                    <a:pt x="87" y="0"/>
                  </a:lnTo>
                  <a:lnTo>
                    <a:pt x="78" y="2"/>
                  </a:lnTo>
                  <a:lnTo>
                    <a:pt x="68" y="6"/>
                  </a:lnTo>
                  <a:lnTo>
                    <a:pt x="61" y="10"/>
                  </a:lnTo>
                  <a:lnTo>
                    <a:pt x="53" y="15"/>
                  </a:lnTo>
                  <a:lnTo>
                    <a:pt x="45" y="21"/>
                  </a:lnTo>
                  <a:lnTo>
                    <a:pt x="38" y="27"/>
                  </a:lnTo>
                  <a:lnTo>
                    <a:pt x="32" y="32"/>
                  </a:lnTo>
                  <a:lnTo>
                    <a:pt x="25" y="38"/>
                  </a:lnTo>
                  <a:lnTo>
                    <a:pt x="19" y="42"/>
                  </a:lnTo>
                  <a:lnTo>
                    <a:pt x="13" y="48"/>
                  </a:lnTo>
                  <a:lnTo>
                    <a:pt x="8" y="51"/>
                  </a:lnTo>
                  <a:lnTo>
                    <a:pt x="4" y="53"/>
                  </a:lnTo>
                  <a:lnTo>
                    <a:pt x="0" y="53"/>
                  </a:lnTo>
                  <a:lnTo>
                    <a:pt x="4" y="61"/>
                  </a:lnTo>
                  <a:lnTo>
                    <a:pt x="9" y="59"/>
                  </a:lnTo>
                  <a:lnTo>
                    <a:pt x="15" y="55"/>
                  </a:lnTo>
                  <a:lnTo>
                    <a:pt x="23" y="51"/>
                  </a:lnTo>
                  <a:lnTo>
                    <a:pt x="28" y="48"/>
                  </a:lnTo>
                  <a:lnTo>
                    <a:pt x="34" y="42"/>
                  </a:lnTo>
                  <a:lnTo>
                    <a:pt x="42" y="36"/>
                  </a:lnTo>
                  <a:lnTo>
                    <a:pt x="47" y="31"/>
                  </a:lnTo>
                  <a:lnTo>
                    <a:pt x="55" y="25"/>
                  </a:lnTo>
                  <a:lnTo>
                    <a:pt x="63" y="19"/>
                  </a:lnTo>
                  <a:lnTo>
                    <a:pt x="68" y="15"/>
                  </a:lnTo>
                  <a:lnTo>
                    <a:pt x="76" y="12"/>
                  </a:lnTo>
                  <a:lnTo>
                    <a:pt x="82" y="10"/>
                  </a:lnTo>
                  <a:lnTo>
                    <a:pt x="89" y="8"/>
                  </a:lnTo>
                  <a:lnTo>
                    <a:pt x="95" y="8"/>
                  </a:lnTo>
                  <a:lnTo>
                    <a:pt x="101" y="10"/>
                  </a:lnTo>
                  <a:lnTo>
                    <a:pt x="106" y="12"/>
                  </a:lnTo>
                  <a:lnTo>
                    <a:pt x="114" y="8"/>
                  </a:lnTo>
                  <a:close/>
                </a:path>
              </a:pathLst>
            </a:custGeom>
            <a:solidFill>
              <a:srgbClr val="CCCCFF"/>
            </a:solidFill>
            <a:ln w="9525">
              <a:noFill/>
              <a:round/>
              <a:headEnd/>
              <a:tailEnd/>
            </a:ln>
          </p:spPr>
          <p:txBody>
            <a:bodyPr/>
            <a:lstStyle/>
            <a:p>
              <a:endParaRPr lang="pt-BR"/>
            </a:p>
          </p:txBody>
        </p:sp>
        <p:sp>
          <p:nvSpPr>
            <p:cNvPr id="21678" name="Freeform 968"/>
            <p:cNvSpPr>
              <a:spLocks/>
            </p:cNvSpPr>
            <p:nvPr/>
          </p:nvSpPr>
          <p:spPr bwMode="auto">
            <a:xfrm>
              <a:off x="3786" y="1894"/>
              <a:ext cx="53" cy="106"/>
            </a:xfrm>
            <a:custGeom>
              <a:avLst/>
              <a:gdLst>
                <a:gd name="T0" fmla="*/ 53 w 53"/>
                <a:gd name="T1" fmla="*/ 100 h 106"/>
                <a:gd name="T2" fmla="*/ 50 w 53"/>
                <a:gd name="T3" fmla="*/ 99 h 106"/>
                <a:gd name="T4" fmla="*/ 38 w 53"/>
                <a:gd name="T5" fmla="*/ 99 h 106"/>
                <a:gd name="T6" fmla="*/ 29 w 53"/>
                <a:gd name="T7" fmla="*/ 97 h 106"/>
                <a:gd name="T8" fmla="*/ 23 w 53"/>
                <a:gd name="T9" fmla="*/ 93 h 106"/>
                <a:gd name="T10" fmla="*/ 19 w 53"/>
                <a:gd name="T11" fmla="*/ 89 h 106"/>
                <a:gd name="T12" fmla="*/ 17 w 53"/>
                <a:gd name="T13" fmla="*/ 83 h 106"/>
                <a:gd name="T14" fmla="*/ 15 w 53"/>
                <a:gd name="T15" fmla="*/ 76 h 106"/>
                <a:gd name="T16" fmla="*/ 15 w 53"/>
                <a:gd name="T17" fmla="*/ 68 h 106"/>
                <a:gd name="T18" fmla="*/ 17 w 53"/>
                <a:gd name="T19" fmla="*/ 61 h 106"/>
                <a:gd name="T20" fmla="*/ 17 w 53"/>
                <a:gd name="T21" fmla="*/ 53 h 106"/>
                <a:gd name="T22" fmla="*/ 19 w 53"/>
                <a:gd name="T23" fmla="*/ 43 h 106"/>
                <a:gd name="T24" fmla="*/ 21 w 53"/>
                <a:gd name="T25" fmla="*/ 36 h 106"/>
                <a:gd name="T26" fmla="*/ 21 w 53"/>
                <a:gd name="T27" fmla="*/ 26 h 106"/>
                <a:gd name="T28" fmla="*/ 21 w 53"/>
                <a:gd name="T29" fmla="*/ 19 h 106"/>
                <a:gd name="T30" fmla="*/ 19 w 53"/>
                <a:gd name="T31" fmla="*/ 13 h 106"/>
                <a:gd name="T32" fmla="*/ 15 w 53"/>
                <a:gd name="T33" fmla="*/ 6 h 106"/>
                <a:gd name="T34" fmla="*/ 8 w 53"/>
                <a:gd name="T35" fmla="*/ 0 h 106"/>
                <a:gd name="T36" fmla="*/ 0 w 53"/>
                <a:gd name="T37" fmla="*/ 6 h 106"/>
                <a:gd name="T38" fmla="*/ 6 w 53"/>
                <a:gd name="T39" fmla="*/ 9 h 106"/>
                <a:gd name="T40" fmla="*/ 8 w 53"/>
                <a:gd name="T41" fmla="*/ 15 h 106"/>
                <a:gd name="T42" fmla="*/ 10 w 53"/>
                <a:gd name="T43" fmla="*/ 21 h 106"/>
                <a:gd name="T44" fmla="*/ 10 w 53"/>
                <a:gd name="T45" fmla="*/ 26 h 106"/>
                <a:gd name="T46" fmla="*/ 10 w 53"/>
                <a:gd name="T47" fmla="*/ 34 h 106"/>
                <a:gd name="T48" fmla="*/ 8 w 53"/>
                <a:gd name="T49" fmla="*/ 43 h 106"/>
                <a:gd name="T50" fmla="*/ 6 w 53"/>
                <a:gd name="T51" fmla="*/ 51 h 106"/>
                <a:gd name="T52" fmla="*/ 6 w 53"/>
                <a:gd name="T53" fmla="*/ 61 h 106"/>
                <a:gd name="T54" fmla="*/ 4 w 53"/>
                <a:gd name="T55" fmla="*/ 68 h 106"/>
                <a:gd name="T56" fmla="*/ 4 w 53"/>
                <a:gd name="T57" fmla="*/ 76 h 106"/>
                <a:gd name="T58" fmla="*/ 6 w 53"/>
                <a:gd name="T59" fmla="*/ 83 h 106"/>
                <a:gd name="T60" fmla="*/ 8 w 53"/>
                <a:gd name="T61" fmla="*/ 91 h 106"/>
                <a:gd name="T62" fmla="*/ 14 w 53"/>
                <a:gd name="T63" fmla="*/ 97 h 106"/>
                <a:gd name="T64" fmla="*/ 23 w 53"/>
                <a:gd name="T65" fmla="*/ 102 h 106"/>
                <a:gd name="T66" fmla="*/ 36 w 53"/>
                <a:gd name="T67" fmla="*/ 104 h 106"/>
                <a:gd name="T68" fmla="*/ 50 w 53"/>
                <a:gd name="T69" fmla="*/ 106 h 106"/>
                <a:gd name="T70" fmla="*/ 46 w 53"/>
                <a:gd name="T71" fmla="*/ 104 h 106"/>
                <a:gd name="T72" fmla="*/ 53 w 53"/>
                <a:gd name="T73" fmla="*/ 100 h 106"/>
                <a:gd name="T74" fmla="*/ 51 w 53"/>
                <a:gd name="T75" fmla="*/ 99 h 106"/>
                <a:gd name="T76" fmla="*/ 50 w 53"/>
                <a:gd name="T77" fmla="*/ 99 h 106"/>
                <a:gd name="T78" fmla="*/ 53 w 53"/>
                <a:gd name="T79" fmla="*/ 100 h 10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3"/>
                <a:gd name="T121" fmla="*/ 0 h 106"/>
                <a:gd name="T122" fmla="*/ 53 w 53"/>
                <a:gd name="T123" fmla="*/ 106 h 10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3" h="106">
                  <a:moveTo>
                    <a:pt x="53" y="100"/>
                  </a:moveTo>
                  <a:lnTo>
                    <a:pt x="50" y="99"/>
                  </a:lnTo>
                  <a:lnTo>
                    <a:pt x="38" y="99"/>
                  </a:lnTo>
                  <a:lnTo>
                    <a:pt x="29" y="97"/>
                  </a:lnTo>
                  <a:lnTo>
                    <a:pt x="23" y="93"/>
                  </a:lnTo>
                  <a:lnTo>
                    <a:pt x="19" y="89"/>
                  </a:lnTo>
                  <a:lnTo>
                    <a:pt x="17" y="83"/>
                  </a:lnTo>
                  <a:lnTo>
                    <a:pt x="15" y="76"/>
                  </a:lnTo>
                  <a:lnTo>
                    <a:pt x="15" y="68"/>
                  </a:lnTo>
                  <a:lnTo>
                    <a:pt x="17" y="61"/>
                  </a:lnTo>
                  <a:lnTo>
                    <a:pt x="17" y="53"/>
                  </a:lnTo>
                  <a:lnTo>
                    <a:pt x="19" y="43"/>
                  </a:lnTo>
                  <a:lnTo>
                    <a:pt x="21" y="36"/>
                  </a:lnTo>
                  <a:lnTo>
                    <a:pt x="21" y="26"/>
                  </a:lnTo>
                  <a:lnTo>
                    <a:pt x="21" y="19"/>
                  </a:lnTo>
                  <a:lnTo>
                    <a:pt x="19" y="13"/>
                  </a:lnTo>
                  <a:lnTo>
                    <a:pt x="15" y="6"/>
                  </a:lnTo>
                  <a:lnTo>
                    <a:pt x="8" y="0"/>
                  </a:lnTo>
                  <a:lnTo>
                    <a:pt x="0" y="6"/>
                  </a:lnTo>
                  <a:lnTo>
                    <a:pt x="6" y="9"/>
                  </a:lnTo>
                  <a:lnTo>
                    <a:pt x="8" y="15"/>
                  </a:lnTo>
                  <a:lnTo>
                    <a:pt x="10" y="21"/>
                  </a:lnTo>
                  <a:lnTo>
                    <a:pt x="10" y="26"/>
                  </a:lnTo>
                  <a:lnTo>
                    <a:pt x="10" y="34"/>
                  </a:lnTo>
                  <a:lnTo>
                    <a:pt x="8" y="43"/>
                  </a:lnTo>
                  <a:lnTo>
                    <a:pt x="6" y="51"/>
                  </a:lnTo>
                  <a:lnTo>
                    <a:pt x="6" y="61"/>
                  </a:lnTo>
                  <a:lnTo>
                    <a:pt x="4" y="68"/>
                  </a:lnTo>
                  <a:lnTo>
                    <a:pt x="4" y="76"/>
                  </a:lnTo>
                  <a:lnTo>
                    <a:pt x="6" y="83"/>
                  </a:lnTo>
                  <a:lnTo>
                    <a:pt x="8" y="91"/>
                  </a:lnTo>
                  <a:lnTo>
                    <a:pt x="14" y="97"/>
                  </a:lnTo>
                  <a:lnTo>
                    <a:pt x="23" y="102"/>
                  </a:lnTo>
                  <a:lnTo>
                    <a:pt x="36" y="104"/>
                  </a:lnTo>
                  <a:lnTo>
                    <a:pt x="50" y="106"/>
                  </a:lnTo>
                  <a:lnTo>
                    <a:pt x="46" y="104"/>
                  </a:lnTo>
                  <a:lnTo>
                    <a:pt x="53" y="100"/>
                  </a:lnTo>
                  <a:lnTo>
                    <a:pt x="51" y="99"/>
                  </a:lnTo>
                  <a:lnTo>
                    <a:pt x="50" y="99"/>
                  </a:lnTo>
                  <a:lnTo>
                    <a:pt x="53" y="100"/>
                  </a:lnTo>
                  <a:close/>
                </a:path>
              </a:pathLst>
            </a:custGeom>
            <a:solidFill>
              <a:srgbClr val="CCCCFF"/>
            </a:solidFill>
            <a:ln w="9525">
              <a:noFill/>
              <a:round/>
              <a:headEnd/>
              <a:tailEnd/>
            </a:ln>
          </p:spPr>
          <p:txBody>
            <a:bodyPr/>
            <a:lstStyle/>
            <a:p>
              <a:endParaRPr lang="pt-BR"/>
            </a:p>
          </p:txBody>
        </p:sp>
        <p:sp>
          <p:nvSpPr>
            <p:cNvPr id="21679" name="Freeform 969"/>
            <p:cNvSpPr>
              <a:spLocks/>
            </p:cNvSpPr>
            <p:nvPr/>
          </p:nvSpPr>
          <p:spPr bwMode="auto">
            <a:xfrm>
              <a:off x="3832" y="1993"/>
              <a:ext cx="15" cy="11"/>
            </a:xfrm>
            <a:custGeom>
              <a:avLst/>
              <a:gdLst>
                <a:gd name="T0" fmla="*/ 9 w 15"/>
                <a:gd name="T1" fmla="*/ 3 h 11"/>
                <a:gd name="T2" fmla="*/ 15 w 15"/>
                <a:gd name="T3" fmla="*/ 5 h 11"/>
                <a:gd name="T4" fmla="*/ 7 w 15"/>
                <a:gd name="T5" fmla="*/ 0 h 11"/>
                <a:gd name="T6" fmla="*/ 0 w 15"/>
                <a:gd name="T7" fmla="*/ 5 h 11"/>
                <a:gd name="T8" fmla="*/ 5 w 15"/>
                <a:gd name="T9" fmla="*/ 9 h 11"/>
                <a:gd name="T10" fmla="*/ 9 w 15"/>
                <a:gd name="T11" fmla="*/ 11 h 11"/>
                <a:gd name="T12" fmla="*/ 5 w 15"/>
                <a:gd name="T13" fmla="*/ 9 h 11"/>
                <a:gd name="T14" fmla="*/ 7 w 15"/>
                <a:gd name="T15" fmla="*/ 11 h 11"/>
                <a:gd name="T16" fmla="*/ 9 w 15"/>
                <a:gd name="T17" fmla="*/ 11 h 11"/>
                <a:gd name="T18" fmla="*/ 9 w 15"/>
                <a:gd name="T19" fmla="*/ 3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1"/>
                <a:gd name="T32" fmla="*/ 15 w 1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1">
                  <a:moveTo>
                    <a:pt x="9" y="3"/>
                  </a:moveTo>
                  <a:lnTo>
                    <a:pt x="15" y="5"/>
                  </a:lnTo>
                  <a:lnTo>
                    <a:pt x="7" y="0"/>
                  </a:lnTo>
                  <a:lnTo>
                    <a:pt x="0" y="5"/>
                  </a:lnTo>
                  <a:lnTo>
                    <a:pt x="5" y="9"/>
                  </a:lnTo>
                  <a:lnTo>
                    <a:pt x="9" y="11"/>
                  </a:lnTo>
                  <a:lnTo>
                    <a:pt x="5" y="9"/>
                  </a:lnTo>
                  <a:lnTo>
                    <a:pt x="7" y="11"/>
                  </a:lnTo>
                  <a:lnTo>
                    <a:pt x="9" y="11"/>
                  </a:lnTo>
                  <a:lnTo>
                    <a:pt x="9" y="3"/>
                  </a:lnTo>
                  <a:close/>
                </a:path>
              </a:pathLst>
            </a:custGeom>
            <a:solidFill>
              <a:srgbClr val="CCCCFF"/>
            </a:solidFill>
            <a:ln w="9525">
              <a:noFill/>
              <a:round/>
              <a:headEnd/>
              <a:tailEnd/>
            </a:ln>
          </p:spPr>
          <p:txBody>
            <a:bodyPr/>
            <a:lstStyle/>
            <a:p>
              <a:endParaRPr lang="pt-BR"/>
            </a:p>
          </p:txBody>
        </p:sp>
        <p:sp>
          <p:nvSpPr>
            <p:cNvPr id="21680" name="Freeform 970"/>
            <p:cNvSpPr>
              <a:spLocks/>
            </p:cNvSpPr>
            <p:nvPr/>
          </p:nvSpPr>
          <p:spPr bwMode="auto">
            <a:xfrm>
              <a:off x="3843" y="1996"/>
              <a:ext cx="133" cy="14"/>
            </a:xfrm>
            <a:custGeom>
              <a:avLst/>
              <a:gdLst>
                <a:gd name="T0" fmla="*/ 108 w 133"/>
                <a:gd name="T1" fmla="*/ 12 h 14"/>
                <a:gd name="T2" fmla="*/ 106 w 133"/>
                <a:gd name="T3" fmla="*/ 4 h 14"/>
                <a:gd name="T4" fmla="*/ 103 w 133"/>
                <a:gd name="T5" fmla="*/ 6 h 14"/>
                <a:gd name="T6" fmla="*/ 99 w 133"/>
                <a:gd name="T7" fmla="*/ 6 h 14"/>
                <a:gd name="T8" fmla="*/ 93 w 133"/>
                <a:gd name="T9" fmla="*/ 6 h 14"/>
                <a:gd name="T10" fmla="*/ 87 w 133"/>
                <a:gd name="T11" fmla="*/ 6 h 14"/>
                <a:gd name="T12" fmla="*/ 82 w 133"/>
                <a:gd name="T13" fmla="*/ 6 h 14"/>
                <a:gd name="T14" fmla="*/ 74 w 133"/>
                <a:gd name="T15" fmla="*/ 6 h 14"/>
                <a:gd name="T16" fmla="*/ 67 w 133"/>
                <a:gd name="T17" fmla="*/ 6 h 14"/>
                <a:gd name="T18" fmla="*/ 59 w 133"/>
                <a:gd name="T19" fmla="*/ 4 h 14"/>
                <a:gd name="T20" fmla="*/ 50 w 133"/>
                <a:gd name="T21" fmla="*/ 4 h 14"/>
                <a:gd name="T22" fmla="*/ 42 w 133"/>
                <a:gd name="T23" fmla="*/ 4 h 14"/>
                <a:gd name="T24" fmla="*/ 34 w 133"/>
                <a:gd name="T25" fmla="*/ 2 h 14"/>
                <a:gd name="T26" fmla="*/ 27 w 133"/>
                <a:gd name="T27" fmla="*/ 2 h 14"/>
                <a:gd name="T28" fmla="*/ 19 w 133"/>
                <a:gd name="T29" fmla="*/ 2 h 14"/>
                <a:gd name="T30" fmla="*/ 12 w 133"/>
                <a:gd name="T31" fmla="*/ 0 h 14"/>
                <a:gd name="T32" fmla="*/ 6 w 133"/>
                <a:gd name="T33" fmla="*/ 0 h 14"/>
                <a:gd name="T34" fmla="*/ 0 w 133"/>
                <a:gd name="T35" fmla="*/ 0 h 14"/>
                <a:gd name="T36" fmla="*/ 0 w 133"/>
                <a:gd name="T37" fmla="*/ 8 h 14"/>
                <a:gd name="T38" fmla="*/ 4 w 133"/>
                <a:gd name="T39" fmla="*/ 8 h 14"/>
                <a:gd name="T40" fmla="*/ 12 w 133"/>
                <a:gd name="T41" fmla="*/ 8 h 14"/>
                <a:gd name="T42" fmla="*/ 17 w 133"/>
                <a:gd name="T43" fmla="*/ 8 h 14"/>
                <a:gd name="T44" fmla="*/ 25 w 133"/>
                <a:gd name="T45" fmla="*/ 10 h 14"/>
                <a:gd name="T46" fmla="*/ 32 w 133"/>
                <a:gd name="T47" fmla="*/ 10 h 14"/>
                <a:gd name="T48" fmla="*/ 40 w 133"/>
                <a:gd name="T49" fmla="*/ 12 h 14"/>
                <a:gd name="T50" fmla="*/ 50 w 133"/>
                <a:gd name="T51" fmla="*/ 12 h 14"/>
                <a:gd name="T52" fmla="*/ 57 w 133"/>
                <a:gd name="T53" fmla="*/ 12 h 14"/>
                <a:gd name="T54" fmla="*/ 65 w 133"/>
                <a:gd name="T55" fmla="*/ 14 h 14"/>
                <a:gd name="T56" fmla="*/ 72 w 133"/>
                <a:gd name="T57" fmla="*/ 14 h 14"/>
                <a:gd name="T58" fmla="*/ 80 w 133"/>
                <a:gd name="T59" fmla="*/ 14 h 14"/>
                <a:gd name="T60" fmla="*/ 87 w 133"/>
                <a:gd name="T61" fmla="*/ 14 h 14"/>
                <a:gd name="T62" fmla="*/ 93 w 133"/>
                <a:gd name="T63" fmla="*/ 14 h 14"/>
                <a:gd name="T64" fmla="*/ 101 w 133"/>
                <a:gd name="T65" fmla="*/ 14 h 14"/>
                <a:gd name="T66" fmla="*/ 106 w 133"/>
                <a:gd name="T67" fmla="*/ 14 h 14"/>
                <a:gd name="T68" fmla="*/ 110 w 133"/>
                <a:gd name="T69" fmla="*/ 12 h 14"/>
                <a:gd name="T70" fmla="*/ 108 w 133"/>
                <a:gd name="T71" fmla="*/ 4 h 14"/>
                <a:gd name="T72" fmla="*/ 110 w 133"/>
                <a:gd name="T73" fmla="*/ 12 h 14"/>
                <a:gd name="T74" fmla="*/ 133 w 133"/>
                <a:gd name="T75" fmla="*/ 4 h 14"/>
                <a:gd name="T76" fmla="*/ 108 w 133"/>
                <a:gd name="T77" fmla="*/ 4 h 14"/>
                <a:gd name="T78" fmla="*/ 108 w 133"/>
                <a:gd name="T79" fmla="*/ 12 h 1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3"/>
                <a:gd name="T121" fmla="*/ 0 h 14"/>
                <a:gd name="T122" fmla="*/ 133 w 133"/>
                <a:gd name="T123" fmla="*/ 14 h 1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3" h="14">
                  <a:moveTo>
                    <a:pt x="108" y="12"/>
                  </a:moveTo>
                  <a:lnTo>
                    <a:pt x="106" y="4"/>
                  </a:lnTo>
                  <a:lnTo>
                    <a:pt x="103" y="6"/>
                  </a:lnTo>
                  <a:lnTo>
                    <a:pt x="99" y="6"/>
                  </a:lnTo>
                  <a:lnTo>
                    <a:pt x="93" y="6"/>
                  </a:lnTo>
                  <a:lnTo>
                    <a:pt x="87" y="6"/>
                  </a:lnTo>
                  <a:lnTo>
                    <a:pt x="82" y="6"/>
                  </a:lnTo>
                  <a:lnTo>
                    <a:pt x="74" y="6"/>
                  </a:lnTo>
                  <a:lnTo>
                    <a:pt x="67" y="6"/>
                  </a:lnTo>
                  <a:lnTo>
                    <a:pt x="59" y="4"/>
                  </a:lnTo>
                  <a:lnTo>
                    <a:pt x="50" y="4"/>
                  </a:lnTo>
                  <a:lnTo>
                    <a:pt x="42" y="4"/>
                  </a:lnTo>
                  <a:lnTo>
                    <a:pt x="34" y="2"/>
                  </a:lnTo>
                  <a:lnTo>
                    <a:pt x="27" y="2"/>
                  </a:lnTo>
                  <a:lnTo>
                    <a:pt x="19" y="2"/>
                  </a:lnTo>
                  <a:lnTo>
                    <a:pt x="12" y="0"/>
                  </a:lnTo>
                  <a:lnTo>
                    <a:pt x="6" y="0"/>
                  </a:lnTo>
                  <a:lnTo>
                    <a:pt x="0" y="0"/>
                  </a:lnTo>
                  <a:lnTo>
                    <a:pt x="0" y="8"/>
                  </a:lnTo>
                  <a:lnTo>
                    <a:pt x="4" y="8"/>
                  </a:lnTo>
                  <a:lnTo>
                    <a:pt x="12" y="8"/>
                  </a:lnTo>
                  <a:lnTo>
                    <a:pt x="17" y="8"/>
                  </a:lnTo>
                  <a:lnTo>
                    <a:pt x="25" y="10"/>
                  </a:lnTo>
                  <a:lnTo>
                    <a:pt x="32" y="10"/>
                  </a:lnTo>
                  <a:lnTo>
                    <a:pt x="40" y="12"/>
                  </a:lnTo>
                  <a:lnTo>
                    <a:pt x="50" y="12"/>
                  </a:lnTo>
                  <a:lnTo>
                    <a:pt x="57" y="12"/>
                  </a:lnTo>
                  <a:lnTo>
                    <a:pt x="65" y="14"/>
                  </a:lnTo>
                  <a:lnTo>
                    <a:pt x="72" y="14"/>
                  </a:lnTo>
                  <a:lnTo>
                    <a:pt x="80" y="14"/>
                  </a:lnTo>
                  <a:lnTo>
                    <a:pt x="87" y="14"/>
                  </a:lnTo>
                  <a:lnTo>
                    <a:pt x="93" y="14"/>
                  </a:lnTo>
                  <a:lnTo>
                    <a:pt x="101" y="14"/>
                  </a:lnTo>
                  <a:lnTo>
                    <a:pt x="106" y="14"/>
                  </a:lnTo>
                  <a:lnTo>
                    <a:pt x="110" y="12"/>
                  </a:lnTo>
                  <a:lnTo>
                    <a:pt x="108" y="4"/>
                  </a:lnTo>
                  <a:lnTo>
                    <a:pt x="110" y="12"/>
                  </a:lnTo>
                  <a:lnTo>
                    <a:pt x="133" y="4"/>
                  </a:lnTo>
                  <a:lnTo>
                    <a:pt x="108" y="4"/>
                  </a:lnTo>
                  <a:lnTo>
                    <a:pt x="108" y="12"/>
                  </a:lnTo>
                  <a:close/>
                </a:path>
              </a:pathLst>
            </a:custGeom>
            <a:solidFill>
              <a:srgbClr val="CCCCFF"/>
            </a:solidFill>
            <a:ln w="9525">
              <a:noFill/>
              <a:round/>
              <a:headEnd/>
              <a:tailEnd/>
            </a:ln>
          </p:spPr>
          <p:txBody>
            <a:bodyPr/>
            <a:lstStyle/>
            <a:p>
              <a:endParaRPr lang="pt-BR"/>
            </a:p>
          </p:txBody>
        </p:sp>
        <p:sp>
          <p:nvSpPr>
            <p:cNvPr id="21681" name="Freeform 971"/>
            <p:cNvSpPr>
              <a:spLocks/>
            </p:cNvSpPr>
            <p:nvPr/>
          </p:nvSpPr>
          <p:spPr bwMode="auto">
            <a:xfrm>
              <a:off x="3929" y="2000"/>
              <a:ext cx="22" cy="8"/>
            </a:xfrm>
            <a:custGeom>
              <a:avLst/>
              <a:gdLst>
                <a:gd name="T0" fmla="*/ 17 w 22"/>
                <a:gd name="T1" fmla="*/ 0 h 8"/>
                <a:gd name="T2" fmla="*/ 19 w 22"/>
                <a:gd name="T3" fmla="*/ 8 h 8"/>
                <a:gd name="T4" fmla="*/ 22 w 22"/>
                <a:gd name="T5" fmla="*/ 8 h 8"/>
                <a:gd name="T6" fmla="*/ 22 w 22"/>
                <a:gd name="T7" fmla="*/ 0 h 8"/>
                <a:gd name="T8" fmla="*/ 19 w 22"/>
                <a:gd name="T9" fmla="*/ 0 h 8"/>
                <a:gd name="T10" fmla="*/ 22 w 22"/>
                <a:gd name="T11" fmla="*/ 8 h 8"/>
                <a:gd name="T12" fmla="*/ 17 w 22"/>
                <a:gd name="T13" fmla="*/ 0 h 8"/>
                <a:gd name="T14" fmla="*/ 0 w 22"/>
                <a:gd name="T15" fmla="*/ 8 h 8"/>
                <a:gd name="T16" fmla="*/ 19 w 22"/>
                <a:gd name="T17" fmla="*/ 8 h 8"/>
                <a:gd name="T18" fmla="*/ 17 w 22"/>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8"/>
                <a:gd name="T32" fmla="*/ 22 w 22"/>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8">
                  <a:moveTo>
                    <a:pt x="17" y="0"/>
                  </a:moveTo>
                  <a:lnTo>
                    <a:pt x="19" y="8"/>
                  </a:lnTo>
                  <a:lnTo>
                    <a:pt x="22" y="8"/>
                  </a:lnTo>
                  <a:lnTo>
                    <a:pt x="22" y="0"/>
                  </a:lnTo>
                  <a:lnTo>
                    <a:pt x="19" y="0"/>
                  </a:lnTo>
                  <a:lnTo>
                    <a:pt x="22" y="8"/>
                  </a:lnTo>
                  <a:lnTo>
                    <a:pt x="17" y="0"/>
                  </a:lnTo>
                  <a:lnTo>
                    <a:pt x="0" y="8"/>
                  </a:lnTo>
                  <a:lnTo>
                    <a:pt x="19" y="8"/>
                  </a:lnTo>
                  <a:lnTo>
                    <a:pt x="17" y="0"/>
                  </a:lnTo>
                  <a:close/>
                </a:path>
              </a:pathLst>
            </a:custGeom>
            <a:solidFill>
              <a:srgbClr val="CCCCFF"/>
            </a:solidFill>
            <a:ln w="9525">
              <a:noFill/>
              <a:round/>
              <a:headEnd/>
              <a:tailEnd/>
            </a:ln>
          </p:spPr>
          <p:txBody>
            <a:bodyPr/>
            <a:lstStyle/>
            <a:p>
              <a:endParaRPr lang="pt-BR"/>
            </a:p>
          </p:txBody>
        </p:sp>
        <p:sp>
          <p:nvSpPr>
            <p:cNvPr id="21682" name="Freeform 972"/>
            <p:cNvSpPr>
              <a:spLocks/>
            </p:cNvSpPr>
            <p:nvPr/>
          </p:nvSpPr>
          <p:spPr bwMode="auto">
            <a:xfrm>
              <a:off x="3938" y="1937"/>
              <a:ext cx="40" cy="71"/>
            </a:xfrm>
            <a:custGeom>
              <a:avLst/>
              <a:gdLst>
                <a:gd name="T0" fmla="*/ 0 w 40"/>
                <a:gd name="T1" fmla="*/ 6 h 71"/>
                <a:gd name="T2" fmla="*/ 0 w 40"/>
                <a:gd name="T3" fmla="*/ 6 h 71"/>
                <a:gd name="T4" fmla="*/ 8 w 40"/>
                <a:gd name="T5" fmla="*/ 10 h 71"/>
                <a:gd name="T6" fmla="*/ 13 w 40"/>
                <a:gd name="T7" fmla="*/ 14 h 71"/>
                <a:gd name="T8" fmla="*/ 19 w 40"/>
                <a:gd name="T9" fmla="*/ 18 h 71"/>
                <a:gd name="T10" fmla="*/ 23 w 40"/>
                <a:gd name="T11" fmla="*/ 23 h 71"/>
                <a:gd name="T12" fmla="*/ 25 w 40"/>
                <a:gd name="T13" fmla="*/ 27 h 71"/>
                <a:gd name="T14" fmla="*/ 27 w 40"/>
                <a:gd name="T15" fmla="*/ 31 h 71"/>
                <a:gd name="T16" fmla="*/ 29 w 40"/>
                <a:gd name="T17" fmla="*/ 35 h 71"/>
                <a:gd name="T18" fmla="*/ 29 w 40"/>
                <a:gd name="T19" fmla="*/ 40 h 71"/>
                <a:gd name="T20" fmla="*/ 27 w 40"/>
                <a:gd name="T21" fmla="*/ 44 h 71"/>
                <a:gd name="T22" fmla="*/ 27 w 40"/>
                <a:gd name="T23" fmla="*/ 48 h 71"/>
                <a:gd name="T24" fmla="*/ 25 w 40"/>
                <a:gd name="T25" fmla="*/ 52 h 71"/>
                <a:gd name="T26" fmla="*/ 21 w 40"/>
                <a:gd name="T27" fmla="*/ 54 h 71"/>
                <a:gd name="T28" fmla="*/ 19 w 40"/>
                <a:gd name="T29" fmla="*/ 57 h 71"/>
                <a:gd name="T30" fmla="*/ 15 w 40"/>
                <a:gd name="T31" fmla="*/ 61 h 71"/>
                <a:gd name="T32" fmla="*/ 11 w 40"/>
                <a:gd name="T33" fmla="*/ 63 h 71"/>
                <a:gd name="T34" fmla="*/ 8 w 40"/>
                <a:gd name="T35" fmla="*/ 65 h 71"/>
                <a:gd name="T36" fmla="*/ 13 w 40"/>
                <a:gd name="T37" fmla="*/ 71 h 71"/>
                <a:gd name="T38" fmla="*/ 19 w 40"/>
                <a:gd name="T39" fmla="*/ 69 h 71"/>
                <a:gd name="T40" fmla="*/ 23 w 40"/>
                <a:gd name="T41" fmla="*/ 65 h 71"/>
                <a:gd name="T42" fmla="*/ 29 w 40"/>
                <a:gd name="T43" fmla="*/ 61 h 71"/>
                <a:gd name="T44" fmla="*/ 32 w 40"/>
                <a:gd name="T45" fmla="*/ 57 h 71"/>
                <a:gd name="T46" fmla="*/ 34 w 40"/>
                <a:gd name="T47" fmla="*/ 54 h 71"/>
                <a:gd name="T48" fmla="*/ 38 w 40"/>
                <a:gd name="T49" fmla="*/ 50 h 71"/>
                <a:gd name="T50" fmla="*/ 38 w 40"/>
                <a:gd name="T51" fmla="*/ 44 h 71"/>
                <a:gd name="T52" fmla="*/ 40 w 40"/>
                <a:gd name="T53" fmla="*/ 40 h 71"/>
                <a:gd name="T54" fmla="*/ 40 w 40"/>
                <a:gd name="T55" fmla="*/ 35 h 71"/>
                <a:gd name="T56" fmla="*/ 38 w 40"/>
                <a:gd name="T57" fmla="*/ 29 h 71"/>
                <a:gd name="T58" fmla="*/ 36 w 40"/>
                <a:gd name="T59" fmla="*/ 23 h 71"/>
                <a:gd name="T60" fmla="*/ 32 w 40"/>
                <a:gd name="T61" fmla="*/ 19 h 71"/>
                <a:gd name="T62" fmla="*/ 29 w 40"/>
                <a:gd name="T63" fmla="*/ 14 h 71"/>
                <a:gd name="T64" fmla="*/ 23 w 40"/>
                <a:gd name="T65" fmla="*/ 10 h 71"/>
                <a:gd name="T66" fmla="*/ 15 w 40"/>
                <a:gd name="T67" fmla="*/ 4 h 71"/>
                <a:gd name="T68" fmla="*/ 8 w 40"/>
                <a:gd name="T69" fmla="*/ 0 h 71"/>
                <a:gd name="T70" fmla="*/ 0 w 40"/>
                <a:gd name="T71" fmla="*/ 6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
                <a:gd name="T109" fmla="*/ 0 h 71"/>
                <a:gd name="T110" fmla="*/ 40 w 40"/>
                <a:gd name="T111" fmla="*/ 71 h 7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 h="71">
                  <a:moveTo>
                    <a:pt x="0" y="6"/>
                  </a:moveTo>
                  <a:lnTo>
                    <a:pt x="0" y="6"/>
                  </a:lnTo>
                  <a:lnTo>
                    <a:pt x="8" y="10"/>
                  </a:lnTo>
                  <a:lnTo>
                    <a:pt x="13" y="14"/>
                  </a:lnTo>
                  <a:lnTo>
                    <a:pt x="19" y="18"/>
                  </a:lnTo>
                  <a:lnTo>
                    <a:pt x="23" y="23"/>
                  </a:lnTo>
                  <a:lnTo>
                    <a:pt x="25" y="27"/>
                  </a:lnTo>
                  <a:lnTo>
                    <a:pt x="27" y="31"/>
                  </a:lnTo>
                  <a:lnTo>
                    <a:pt x="29" y="35"/>
                  </a:lnTo>
                  <a:lnTo>
                    <a:pt x="29" y="40"/>
                  </a:lnTo>
                  <a:lnTo>
                    <a:pt x="27" y="44"/>
                  </a:lnTo>
                  <a:lnTo>
                    <a:pt x="27" y="48"/>
                  </a:lnTo>
                  <a:lnTo>
                    <a:pt x="25" y="52"/>
                  </a:lnTo>
                  <a:lnTo>
                    <a:pt x="21" y="54"/>
                  </a:lnTo>
                  <a:lnTo>
                    <a:pt x="19" y="57"/>
                  </a:lnTo>
                  <a:lnTo>
                    <a:pt x="15" y="61"/>
                  </a:lnTo>
                  <a:lnTo>
                    <a:pt x="11" y="63"/>
                  </a:lnTo>
                  <a:lnTo>
                    <a:pt x="8" y="65"/>
                  </a:lnTo>
                  <a:lnTo>
                    <a:pt x="13" y="71"/>
                  </a:lnTo>
                  <a:lnTo>
                    <a:pt x="19" y="69"/>
                  </a:lnTo>
                  <a:lnTo>
                    <a:pt x="23" y="65"/>
                  </a:lnTo>
                  <a:lnTo>
                    <a:pt x="29" y="61"/>
                  </a:lnTo>
                  <a:lnTo>
                    <a:pt x="32" y="57"/>
                  </a:lnTo>
                  <a:lnTo>
                    <a:pt x="34" y="54"/>
                  </a:lnTo>
                  <a:lnTo>
                    <a:pt x="38" y="50"/>
                  </a:lnTo>
                  <a:lnTo>
                    <a:pt x="38" y="44"/>
                  </a:lnTo>
                  <a:lnTo>
                    <a:pt x="40" y="40"/>
                  </a:lnTo>
                  <a:lnTo>
                    <a:pt x="40" y="35"/>
                  </a:lnTo>
                  <a:lnTo>
                    <a:pt x="38" y="29"/>
                  </a:lnTo>
                  <a:lnTo>
                    <a:pt x="36" y="23"/>
                  </a:lnTo>
                  <a:lnTo>
                    <a:pt x="32" y="19"/>
                  </a:lnTo>
                  <a:lnTo>
                    <a:pt x="29" y="14"/>
                  </a:lnTo>
                  <a:lnTo>
                    <a:pt x="23" y="10"/>
                  </a:lnTo>
                  <a:lnTo>
                    <a:pt x="15" y="4"/>
                  </a:lnTo>
                  <a:lnTo>
                    <a:pt x="8" y="0"/>
                  </a:lnTo>
                  <a:lnTo>
                    <a:pt x="0" y="6"/>
                  </a:lnTo>
                  <a:close/>
                </a:path>
              </a:pathLst>
            </a:custGeom>
            <a:solidFill>
              <a:srgbClr val="CCCCFF"/>
            </a:solidFill>
            <a:ln w="9525">
              <a:noFill/>
              <a:round/>
              <a:headEnd/>
              <a:tailEnd/>
            </a:ln>
          </p:spPr>
          <p:txBody>
            <a:bodyPr/>
            <a:lstStyle/>
            <a:p>
              <a:endParaRPr lang="pt-BR"/>
            </a:p>
          </p:txBody>
        </p:sp>
        <p:sp>
          <p:nvSpPr>
            <p:cNvPr id="21683" name="Freeform 973"/>
            <p:cNvSpPr>
              <a:spLocks/>
            </p:cNvSpPr>
            <p:nvPr/>
          </p:nvSpPr>
          <p:spPr bwMode="auto">
            <a:xfrm>
              <a:off x="3910" y="1860"/>
              <a:ext cx="36" cy="83"/>
            </a:xfrm>
            <a:custGeom>
              <a:avLst/>
              <a:gdLst>
                <a:gd name="T0" fmla="*/ 17 w 36"/>
                <a:gd name="T1" fmla="*/ 0 h 83"/>
                <a:gd name="T2" fmla="*/ 13 w 36"/>
                <a:gd name="T3" fmla="*/ 3 h 83"/>
                <a:gd name="T4" fmla="*/ 13 w 36"/>
                <a:gd name="T5" fmla="*/ 9 h 83"/>
                <a:gd name="T6" fmla="*/ 11 w 36"/>
                <a:gd name="T7" fmla="*/ 15 h 83"/>
                <a:gd name="T8" fmla="*/ 11 w 36"/>
                <a:gd name="T9" fmla="*/ 21 h 83"/>
                <a:gd name="T10" fmla="*/ 7 w 36"/>
                <a:gd name="T11" fmla="*/ 26 h 83"/>
                <a:gd name="T12" fmla="*/ 5 w 36"/>
                <a:gd name="T13" fmla="*/ 30 h 83"/>
                <a:gd name="T14" fmla="*/ 3 w 36"/>
                <a:gd name="T15" fmla="*/ 36 h 83"/>
                <a:gd name="T16" fmla="*/ 1 w 36"/>
                <a:gd name="T17" fmla="*/ 40 h 83"/>
                <a:gd name="T18" fmla="*/ 1 w 36"/>
                <a:gd name="T19" fmla="*/ 45 h 83"/>
                <a:gd name="T20" fmla="*/ 0 w 36"/>
                <a:gd name="T21" fmla="*/ 49 h 83"/>
                <a:gd name="T22" fmla="*/ 0 w 36"/>
                <a:gd name="T23" fmla="*/ 55 h 83"/>
                <a:gd name="T24" fmla="*/ 1 w 36"/>
                <a:gd name="T25" fmla="*/ 59 h 83"/>
                <a:gd name="T26" fmla="*/ 3 w 36"/>
                <a:gd name="T27" fmla="*/ 64 h 83"/>
                <a:gd name="T28" fmla="*/ 7 w 36"/>
                <a:gd name="T29" fmla="*/ 68 h 83"/>
                <a:gd name="T30" fmla="*/ 13 w 36"/>
                <a:gd name="T31" fmla="*/ 74 h 83"/>
                <a:gd name="T32" fmla="*/ 20 w 36"/>
                <a:gd name="T33" fmla="*/ 77 h 83"/>
                <a:gd name="T34" fmla="*/ 28 w 36"/>
                <a:gd name="T35" fmla="*/ 83 h 83"/>
                <a:gd name="T36" fmla="*/ 36 w 36"/>
                <a:gd name="T37" fmla="*/ 77 h 83"/>
                <a:gd name="T38" fmla="*/ 28 w 36"/>
                <a:gd name="T39" fmla="*/ 74 h 83"/>
                <a:gd name="T40" fmla="*/ 20 w 36"/>
                <a:gd name="T41" fmla="*/ 68 h 83"/>
                <a:gd name="T42" fmla="*/ 17 w 36"/>
                <a:gd name="T43" fmla="*/ 64 h 83"/>
                <a:gd name="T44" fmla="*/ 13 w 36"/>
                <a:gd name="T45" fmla="*/ 60 h 83"/>
                <a:gd name="T46" fmla="*/ 13 w 36"/>
                <a:gd name="T47" fmla="*/ 59 h 83"/>
                <a:gd name="T48" fmla="*/ 11 w 36"/>
                <a:gd name="T49" fmla="*/ 55 h 83"/>
                <a:gd name="T50" fmla="*/ 11 w 36"/>
                <a:gd name="T51" fmla="*/ 51 h 83"/>
                <a:gd name="T52" fmla="*/ 13 w 36"/>
                <a:gd name="T53" fmla="*/ 45 h 83"/>
                <a:gd name="T54" fmla="*/ 13 w 36"/>
                <a:gd name="T55" fmla="*/ 41 h 83"/>
                <a:gd name="T56" fmla="*/ 15 w 36"/>
                <a:gd name="T57" fmla="*/ 38 h 83"/>
                <a:gd name="T58" fmla="*/ 17 w 36"/>
                <a:gd name="T59" fmla="*/ 32 h 83"/>
                <a:gd name="T60" fmla="*/ 19 w 36"/>
                <a:gd name="T61" fmla="*/ 28 h 83"/>
                <a:gd name="T62" fmla="*/ 22 w 36"/>
                <a:gd name="T63" fmla="*/ 22 h 83"/>
                <a:gd name="T64" fmla="*/ 22 w 36"/>
                <a:gd name="T65" fmla="*/ 15 h 83"/>
                <a:gd name="T66" fmla="*/ 24 w 36"/>
                <a:gd name="T67" fmla="*/ 9 h 83"/>
                <a:gd name="T68" fmla="*/ 24 w 36"/>
                <a:gd name="T69" fmla="*/ 3 h 83"/>
                <a:gd name="T70" fmla="*/ 20 w 36"/>
                <a:gd name="T71" fmla="*/ 7 h 83"/>
                <a:gd name="T72" fmla="*/ 17 w 36"/>
                <a:gd name="T73" fmla="*/ 0 h 83"/>
                <a:gd name="T74" fmla="*/ 13 w 36"/>
                <a:gd name="T75" fmla="*/ 2 h 83"/>
                <a:gd name="T76" fmla="*/ 13 w 36"/>
                <a:gd name="T77" fmla="*/ 3 h 83"/>
                <a:gd name="T78" fmla="*/ 17 w 36"/>
                <a:gd name="T79" fmla="*/ 0 h 8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6"/>
                <a:gd name="T121" fmla="*/ 0 h 83"/>
                <a:gd name="T122" fmla="*/ 36 w 36"/>
                <a:gd name="T123" fmla="*/ 83 h 8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6" h="83">
                  <a:moveTo>
                    <a:pt x="17" y="0"/>
                  </a:moveTo>
                  <a:lnTo>
                    <a:pt x="13" y="3"/>
                  </a:lnTo>
                  <a:lnTo>
                    <a:pt x="13" y="9"/>
                  </a:lnTo>
                  <a:lnTo>
                    <a:pt x="11" y="15"/>
                  </a:lnTo>
                  <a:lnTo>
                    <a:pt x="11" y="21"/>
                  </a:lnTo>
                  <a:lnTo>
                    <a:pt x="7" y="26"/>
                  </a:lnTo>
                  <a:lnTo>
                    <a:pt x="5" y="30"/>
                  </a:lnTo>
                  <a:lnTo>
                    <a:pt x="3" y="36"/>
                  </a:lnTo>
                  <a:lnTo>
                    <a:pt x="1" y="40"/>
                  </a:lnTo>
                  <a:lnTo>
                    <a:pt x="1" y="45"/>
                  </a:lnTo>
                  <a:lnTo>
                    <a:pt x="0" y="49"/>
                  </a:lnTo>
                  <a:lnTo>
                    <a:pt x="0" y="55"/>
                  </a:lnTo>
                  <a:lnTo>
                    <a:pt x="1" y="59"/>
                  </a:lnTo>
                  <a:lnTo>
                    <a:pt x="3" y="64"/>
                  </a:lnTo>
                  <a:lnTo>
                    <a:pt x="7" y="68"/>
                  </a:lnTo>
                  <a:lnTo>
                    <a:pt x="13" y="74"/>
                  </a:lnTo>
                  <a:lnTo>
                    <a:pt x="20" y="77"/>
                  </a:lnTo>
                  <a:lnTo>
                    <a:pt x="28" y="83"/>
                  </a:lnTo>
                  <a:lnTo>
                    <a:pt x="36" y="77"/>
                  </a:lnTo>
                  <a:lnTo>
                    <a:pt x="28" y="74"/>
                  </a:lnTo>
                  <a:lnTo>
                    <a:pt x="20" y="68"/>
                  </a:lnTo>
                  <a:lnTo>
                    <a:pt x="17" y="64"/>
                  </a:lnTo>
                  <a:lnTo>
                    <a:pt x="13" y="60"/>
                  </a:lnTo>
                  <a:lnTo>
                    <a:pt x="13" y="59"/>
                  </a:lnTo>
                  <a:lnTo>
                    <a:pt x="11" y="55"/>
                  </a:lnTo>
                  <a:lnTo>
                    <a:pt x="11" y="51"/>
                  </a:lnTo>
                  <a:lnTo>
                    <a:pt x="13" y="45"/>
                  </a:lnTo>
                  <a:lnTo>
                    <a:pt x="13" y="41"/>
                  </a:lnTo>
                  <a:lnTo>
                    <a:pt x="15" y="38"/>
                  </a:lnTo>
                  <a:lnTo>
                    <a:pt x="17" y="32"/>
                  </a:lnTo>
                  <a:lnTo>
                    <a:pt x="19" y="28"/>
                  </a:lnTo>
                  <a:lnTo>
                    <a:pt x="22" y="22"/>
                  </a:lnTo>
                  <a:lnTo>
                    <a:pt x="22" y="15"/>
                  </a:lnTo>
                  <a:lnTo>
                    <a:pt x="24" y="9"/>
                  </a:lnTo>
                  <a:lnTo>
                    <a:pt x="24" y="3"/>
                  </a:lnTo>
                  <a:lnTo>
                    <a:pt x="20" y="7"/>
                  </a:lnTo>
                  <a:lnTo>
                    <a:pt x="17" y="0"/>
                  </a:lnTo>
                  <a:lnTo>
                    <a:pt x="13" y="2"/>
                  </a:lnTo>
                  <a:lnTo>
                    <a:pt x="13" y="3"/>
                  </a:lnTo>
                  <a:lnTo>
                    <a:pt x="17" y="0"/>
                  </a:lnTo>
                  <a:close/>
                </a:path>
              </a:pathLst>
            </a:custGeom>
            <a:solidFill>
              <a:srgbClr val="CCCCFF"/>
            </a:solidFill>
            <a:ln w="9525">
              <a:noFill/>
              <a:round/>
              <a:headEnd/>
              <a:tailEnd/>
            </a:ln>
          </p:spPr>
          <p:txBody>
            <a:bodyPr/>
            <a:lstStyle/>
            <a:p>
              <a:endParaRPr lang="pt-BR"/>
            </a:p>
          </p:txBody>
        </p:sp>
        <p:sp>
          <p:nvSpPr>
            <p:cNvPr id="21684" name="Freeform 974"/>
            <p:cNvSpPr>
              <a:spLocks/>
            </p:cNvSpPr>
            <p:nvPr/>
          </p:nvSpPr>
          <p:spPr bwMode="auto">
            <a:xfrm>
              <a:off x="3927" y="1856"/>
              <a:ext cx="77" cy="11"/>
            </a:xfrm>
            <a:custGeom>
              <a:avLst/>
              <a:gdLst>
                <a:gd name="T0" fmla="*/ 77 w 77"/>
                <a:gd name="T1" fmla="*/ 7 h 11"/>
                <a:gd name="T2" fmla="*/ 72 w 77"/>
                <a:gd name="T3" fmla="*/ 4 h 11"/>
                <a:gd name="T4" fmla="*/ 68 w 77"/>
                <a:gd name="T5" fmla="*/ 4 h 11"/>
                <a:gd name="T6" fmla="*/ 62 w 77"/>
                <a:gd name="T7" fmla="*/ 4 h 11"/>
                <a:gd name="T8" fmla="*/ 59 w 77"/>
                <a:gd name="T9" fmla="*/ 4 h 11"/>
                <a:gd name="T10" fmla="*/ 55 w 77"/>
                <a:gd name="T11" fmla="*/ 2 h 11"/>
                <a:gd name="T12" fmla="*/ 51 w 77"/>
                <a:gd name="T13" fmla="*/ 2 h 11"/>
                <a:gd name="T14" fmla="*/ 47 w 77"/>
                <a:gd name="T15" fmla="*/ 2 h 11"/>
                <a:gd name="T16" fmla="*/ 45 w 77"/>
                <a:gd name="T17" fmla="*/ 2 h 11"/>
                <a:gd name="T18" fmla="*/ 41 w 77"/>
                <a:gd name="T19" fmla="*/ 0 h 11"/>
                <a:gd name="T20" fmla="*/ 38 w 77"/>
                <a:gd name="T21" fmla="*/ 0 h 11"/>
                <a:gd name="T22" fmla="*/ 34 w 77"/>
                <a:gd name="T23" fmla="*/ 0 h 11"/>
                <a:gd name="T24" fmla="*/ 28 w 77"/>
                <a:gd name="T25" fmla="*/ 0 h 11"/>
                <a:gd name="T26" fmla="*/ 24 w 77"/>
                <a:gd name="T27" fmla="*/ 0 h 11"/>
                <a:gd name="T28" fmla="*/ 19 w 77"/>
                <a:gd name="T29" fmla="*/ 0 h 11"/>
                <a:gd name="T30" fmla="*/ 13 w 77"/>
                <a:gd name="T31" fmla="*/ 2 h 11"/>
                <a:gd name="T32" fmla="*/ 7 w 77"/>
                <a:gd name="T33" fmla="*/ 2 h 11"/>
                <a:gd name="T34" fmla="*/ 0 w 77"/>
                <a:gd name="T35" fmla="*/ 4 h 11"/>
                <a:gd name="T36" fmla="*/ 3 w 77"/>
                <a:gd name="T37" fmla="*/ 11 h 11"/>
                <a:gd name="T38" fmla="*/ 9 w 77"/>
                <a:gd name="T39" fmla="*/ 9 h 11"/>
                <a:gd name="T40" fmla="*/ 17 w 77"/>
                <a:gd name="T41" fmla="*/ 7 h 11"/>
                <a:gd name="T42" fmla="*/ 21 w 77"/>
                <a:gd name="T43" fmla="*/ 7 h 11"/>
                <a:gd name="T44" fmla="*/ 24 w 77"/>
                <a:gd name="T45" fmla="*/ 7 h 11"/>
                <a:gd name="T46" fmla="*/ 28 w 77"/>
                <a:gd name="T47" fmla="*/ 7 h 11"/>
                <a:gd name="T48" fmla="*/ 32 w 77"/>
                <a:gd name="T49" fmla="*/ 7 h 11"/>
                <a:gd name="T50" fmla="*/ 36 w 77"/>
                <a:gd name="T51" fmla="*/ 7 h 11"/>
                <a:gd name="T52" fmla="*/ 38 w 77"/>
                <a:gd name="T53" fmla="*/ 7 h 11"/>
                <a:gd name="T54" fmla="*/ 41 w 77"/>
                <a:gd name="T55" fmla="*/ 7 h 11"/>
                <a:gd name="T56" fmla="*/ 45 w 77"/>
                <a:gd name="T57" fmla="*/ 9 h 11"/>
                <a:gd name="T58" fmla="*/ 49 w 77"/>
                <a:gd name="T59" fmla="*/ 9 h 11"/>
                <a:gd name="T60" fmla="*/ 53 w 77"/>
                <a:gd name="T61" fmla="*/ 9 h 11"/>
                <a:gd name="T62" fmla="*/ 57 w 77"/>
                <a:gd name="T63" fmla="*/ 9 h 11"/>
                <a:gd name="T64" fmla="*/ 60 w 77"/>
                <a:gd name="T65" fmla="*/ 11 h 11"/>
                <a:gd name="T66" fmla="*/ 66 w 77"/>
                <a:gd name="T67" fmla="*/ 11 h 11"/>
                <a:gd name="T68" fmla="*/ 72 w 77"/>
                <a:gd name="T69" fmla="*/ 11 h 11"/>
                <a:gd name="T70" fmla="*/ 66 w 77"/>
                <a:gd name="T71" fmla="*/ 7 h 11"/>
                <a:gd name="T72" fmla="*/ 77 w 77"/>
                <a:gd name="T73" fmla="*/ 7 h 11"/>
                <a:gd name="T74" fmla="*/ 77 w 77"/>
                <a:gd name="T75" fmla="*/ 4 h 11"/>
                <a:gd name="T76" fmla="*/ 72 w 77"/>
                <a:gd name="T77" fmla="*/ 4 h 11"/>
                <a:gd name="T78" fmla="*/ 77 w 77"/>
                <a:gd name="T79" fmla="*/ 7 h 1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7"/>
                <a:gd name="T121" fmla="*/ 0 h 11"/>
                <a:gd name="T122" fmla="*/ 77 w 77"/>
                <a:gd name="T123" fmla="*/ 11 h 1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7" h="11">
                  <a:moveTo>
                    <a:pt x="77" y="7"/>
                  </a:moveTo>
                  <a:lnTo>
                    <a:pt x="72" y="4"/>
                  </a:lnTo>
                  <a:lnTo>
                    <a:pt x="68" y="4"/>
                  </a:lnTo>
                  <a:lnTo>
                    <a:pt x="62" y="4"/>
                  </a:lnTo>
                  <a:lnTo>
                    <a:pt x="59" y="4"/>
                  </a:lnTo>
                  <a:lnTo>
                    <a:pt x="55" y="2"/>
                  </a:lnTo>
                  <a:lnTo>
                    <a:pt x="51" y="2"/>
                  </a:lnTo>
                  <a:lnTo>
                    <a:pt x="47" y="2"/>
                  </a:lnTo>
                  <a:lnTo>
                    <a:pt x="45" y="2"/>
                  </a:lnTo>
                  <a:lnTo>
                    <a:pt x="41" y="0"/>
                  </a:lnTo>
                  <a:lnTo>
                    <a:pt x="38" y="0"/>
                  </a:lnTo>
                  <a:lnTo>
                    <a:pt x="34" y="0"/>
                  </a:lnTo>
                  <a:lnTo>
                    <a:pt x="28" y="0"/>
                  </a:lnTo>
                  <a:lnTo>
                    <a:pt x="24" y="0"/>
                  </a:lnTo>
                  <a:lnTo>
                    <a:pt x="19" y="0"/>
                  </a:lnTo>
                  <a:lnTo>
                    <a:pt x="13" y="2"/>
                  </a:lnTo>
                  <a:lnTo>
                    <a:pt x="7" y="2"/>
                  </a:lnTo>
                  <a:lnTo>
                    <a:pt x="0" y="4"/>
                  </a:lnTo>
                  <a:lnTo>
                    <a:pt x="3" y="11"/>
                  </a:lnTo>
                  <a:lnTo>
                    <a:pt x="9" y="9"/>
                  </a:lnTo>
                  <a:lnTo>
                    <a:pt x="17" y="7"/>
                  </a:lnTo>
                  <a:lnTo>
                    <a:pt x="21" y="7"/>
                  </a:lnTo>
                  <a:lnTo>
                    <a:pt x="24" y="7"/>
                  </a:lnTo>
                  <a:lnTo>
                    <a:pt x="28" y="7"/>
                  </a:lnTo>
                  <a:lnTo>
                    <a:pt x="32" y="7"/>
                  </a:lnTo>
                  <a:lnTo>
                    <a:pt x="36" y="7"/>
                  </a:lnTo>
                  <a:lnTo>
                    <a:pt x="38" y="7"/>
                  </a:lnTo>
                  <a:lnTo>
                    <a:pt x="41" y="7"/>
                  </a:lnTo>
                  <a:lnTo>
                    <a:pt x="45" y="9"/>
                  </a:lnTo>
                  <a:lnTo>
                    <a:pt x="49" y="9"/>
                  </a:lnTo>
                  <a:lnTo>
                    <a:pt x="53" y="9"/>
                  </a:lnTo>
                  <a:lnTo>
                    <a:pt x="57" y="9"/>
                  </a:lnTo>
                  <a:lnTo>
                    <a:pt x="60" y="11"/>
                  </a:lnTo>
                  <a:lnTo>
                    <a:pt x="66" y="11"/>
                  </a:lnTo>
                  <a:lnTo>
                    <a:pt x="72" y="11"/>
                  </a:lnTo>
                  <a:lnTo>
                    <a:pt x="66" y="7"/>
                  </a:lnTo>
                  <a:lnTo>
                    <a:pt x="77" y="7"/>
                  </a:lnTo>
                  <a:lnTo>
                    <a:pt x="77" y="4"/>
                  </a:lnTo>
                  <a:lnTo>
                    <a:pt x="72" y="4"/>
                  </a:lnTo>
                  <a:lnTo>
                    <a:pt x="77" y="7"/>
                  </a:lnTo>
                  <a:close/>
                </a:path>
              </a:pathLst>
            </a:custGeom>
            <a:solidFill>
              <a:srgbClr val="CCCCFF"/>
            </a:solidFill>
            <a:ln w="9525">
              <a:noFill/>
              <a:round/>
              <a:headEnd/>
              <a:tailEnd/>
            </a:ln>
          </p:spPr>
          <p:txBody>
            <a:bodyPr/>
            <a:lstStyle/>
            <a:p>
              <a:endParaRPr lang="pt-BR"/>
            </a:p>
          </p:txBody>
        </p:sp>
        <p:sp>
          <p:nvSpPr>
            <p:cNvPr id="21685" name="Freeform 975"/>
            <p:cNvSpPr>
              <a:spLocks/>
            </p:cNvSpPr>
            <p:nvPr/>
          </p:nvSpPr>
          <p:spPr bwMode="auto">
            <a:xfrm>
              <a:off x="3993" y="1862"/>
              <a:ext cx="40" cy="20"/>
            </a:xfrm>
            <a:custGeom>
              <a:avLst/>
              <a:gdLst>
                <a:gd name="T0" fmla="*/ 40 w 40"/>
                <a:gd name="T1" fmla="*/ 17 h 20"/>
                <a:gd name="T2" fmla="*/ 34 w 40"/>
                <a:gd name="T3" fmla="*/ 13 h 20"/>
                <a:gd name="T4" fmla="*/ 34 w 40"/>
                <a:gd name="T5" fmla="*/ 13 h 20"/>
                <a:gd name="T6" fmla="*/ 30 w 40"/>
                <a:gd name="T7" fmla="*/ 11 h 20"/>
                <a:gd name="T8" fmla="*/ 27 w 40"/>
                <a:gd name="T9" fmla="*/ 9 h 20"/>
                <a:gd name="T10" fmla="*/ 23 w 40"/>
                <a:gd name="T11" fmla="*/ 7 h 20"/>
                <a:gd name="T12" fmla="*/ 17 w 40"/>
                <a:gd name="T13" fmla="*/ 5 h 20"/>
                <a:gd name="T14" fmla="*/ 15 w 40"/>
                <a:gd name="T15" fmla="*/ 1 h 20"/>
                <a:gd name="T16" fmla="*/ 11 w 40"/>
                <a:gd name="T17" fmla="*/ 0 h 20"/>
                <a:gd name="T18" fmla="*/ 11 w 40"/>
                <a:gd name="T19" fmla="*/ 1 h 20"/>
                <a:gd name="T20" fmla="*/ 0 w 40"/>
                <a:gd name="T21" fmla="*/ 1 h 20"/>
                <a:gd name="T22" fmla="*/ 2 w 40"/>
                <a:gd name="T23" fmla="*/ 5 h 20"/>
                <a:gd name="T24" fmla="*/ 6 w 40"/>
                <a:gd name="T25" fmla="*/ 7 h 20"/>
                <a:gd name="T26" fmla="*/ 10 w 40"/>
                <a:gd name="T27" fmla="*/ 9 h 20"/>
                <a:gd name="T28" fmla="*/ 13 w 40"/>
                <a:gd name="T29" fmla="*/ 13 h 20"/>
                <a:gd name="T30" fmla="*/ 19 w 40"/>
                <a:gd name="T31" fmla="*/ 15 h 20"/>
                <a:gd name="T32" fmla="*/ 25 w 40"/>
                <a:gd name="T33" fmla="*/ 19 h 20"/>
                <a:gd name="T34" fmla="*/ 29 w 40"/>
                <a:gd name="T35" fmla="*/ 20 h 20"/>
                <a:gd name="T36" fmla="*/ 34 w 40"/>
                <a:gd name="T37" fmla="*/ 20 h 20"/>
                <a:gd name="T38" fmla="*/ 29 w 40"/>
                <a:gd name="T39" fmla="*/ 17 h 20"/>
                <a:gd name="T40" fmla="*/ 40 w 40"/>
                <a:gd name="T41" fmla="*/ 17 h 20"/>
                <a:gd name="T42" fmla="*/ 40 w 40"/>
                <a:gd name="T43" fmla="*/ 13 h 20"/>
                <a:gd name="T44" fmla="*/ 34 w 40"/>
                <a:gd name="T45" fmla="*/ 13 h 20"/>
                <a:gd name="T46" fmla="*/ 40 w 40"/>
                <a:gd name="T47" fmla="*/ 17 h 2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0"/>
                <a:gd name="T73" fmla="*/ 0 h 20"/>
                <a:gd name="T74" fmla="*/ 40 w 40"/>
                <a:gd name="T75" fmla="*/ 20 h 2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0" h="20">
                  <a:moveTo>
                    <a:pt x="40" y="17"/>
                  </a:moveTo>
                  <a:lnTo>
                    <a:pt x="34" y="13"/>
                  </a:lnTo>
                  <a:lnTo>
                    <a:pt x="30" y="11"/>
                  </a:lnTo>
                  <a:lnTo>
                    <a:pt x="27" y="9"/>
                  </a:lnTo>
                  <a:lnTo>
                    <a:pt x="23" y="7"/>
                  </a:lnTo>
                  <a:lnTo>
                    <a:pt x="17" y="5"/>
                  </a:lnTo>
                  <a:lnTo>
                    <a:pt x="15" y="1"/>
                  </a:lnTo>
                  <a:lnTo>
                    <a:pt x="11" y="0"/>
                  </a:lnTo>
                  <a:lnTo>
                    <a:pt x="11" y="1"/>
                  </a:lnTo>
                  <a:lnTo>
                    <a:pt x="0" y="1"/>
                  </a:lnTo>
                  <a:lnTo>
                    <a:pt x="2" y="5"/>
                  </a:lnTo>
                  <a:lnTo>
                    <a:pt x="6" y="7"/>
                  </a:lnTo>
                  <a:lnTo>
                    <a:pt x="10" y="9"/>
                  </a:lnTo>
                  <a:lnTo>
                    <a:pt x="13" y="13"/>
                  </a:lnTo>
                  <a:lnTo>
                    <a:pt x="19" y="15"/>
                  </a:lnTo>
                  <a:lnTo>
                    <a:pt x="25" y="19"/>
                  </a:lnTo>
                  <a:lnTo>
                    <a:pt x="29" y="20"/>
                  </a:lnTo>
                  <a:lnTo>
                    <a:pt x="34" y="20"/>
                  </a:lnTo>
                  <a:lnTo>
                    <a:pt x="29" y="17"/>
                  </a:lnTo>
                  <a:lnTo>
                    <a:pt x="40" y="17"/>
                  </a:lnTo>
                  <a:lnTo>
                    <a:pt x="40" y="13"/>
                  </a:lnTo>
                  <a:lnTo>
                    <a:pt x="34" y="13"/>
                  </a:lnTo>
                  <a:lnTo>
                    <a:pt x="40" y="17"/>
                  </a:lnTo>
                  <a:close/>
                </a:path>
              </a:pathLst>
            </a:custGeom>
            <a:solidFill>
              <a:srgbClr val="CCCCFF"/>
            </a:solidFill>
            <a:ln w="9525">
              <a:noFill/>
              <a:round/>
              <a:headEnd/>
              <a:tailEnd/>
            </a:ln>
          </p:spPr>
          <p:txBody>
            <a:bodyPr/>
            <a:lstStyle/>
            <a:p>
              <a:endParaRPr lang="pt-BR"/>
            </a:p>
          </p:txBody>
        </p:sp>
        <p:sp>
          <p:nvSpPr>
            <p:cNvPr id="21686" name="Freeform 976"/>
            <p:cNvSpPr>
              <a:spLocks/>
            </p:cNvSpPr>
            <p:nvPr/>
          </p:nvSpPr>
          <p:spPr bwMode="auto">
            <a:xfrm>
              <a:off x="4023" y="1863"/>
              <a:ext cx="133" cy="40"/>
            </a:xfrm>
            <a:custGeom>
              <a:avLst/>
              <a:gdLst>
                <a:gd name="T0" fmla="*/ 122 w 133"/>
                <a:gd name="T1" fmla="*/ 4 h 40"/>
                <a:gd name="T2" fmla="*/ 124 w 133"/>
                <a:gd name="T3" fmla="*/ 0 h 40"/>
                <a:gd name="T4" fmla="*/ 122 w 133"/>
                <a:gd name="T5" fmla="*/ 2 h 40"/>
                <a:gd name="T6" fmla="*/ 118 w 133"/>
                <a:gd name="T7" fmla="*/ 4 h 40"/>
                <a:gd name="T8" fmla="*/ 112 w 133"/>
                <a:gd name="T9" fmla="*/ 8 h 40"/>
                <a:gd name="T10" fmla="*/ 105 w 133"/>
                <a:gd name="T11" fmla="*/ 10 h 40"/>
                <a:gd name="T12" fmla="*/ 95 w 133"/>
                <a:gd name="T13" fmla="*/ 16 h 40"/>
                <a:gd name="T14" fmla="*/ 86 w 133"/>
                <a:gd name="T15" fmla="*/ 19 h 40"/>
                <a:gd name="T16" fmla="*/ 74 w 133"/>
                <a:gd name="T17" fmla="*/ 23 h 40"/>
                <a:gd name="T18" fmla="*/ 63 w 133"/>
                <a:gd name="T19" fmla="*/ 27 h 40"/>
                <a:gd name="T20" fmla="*/ 54 w 133"/>
                <a:gd name="T21" fmla="*/ 31 h 40"/>
                <a:gd name="T22" fmla="*/ 42 w 133"/>
                <a:gd name="T23" fmla="*/ 33 h 40"/>
                <a:gd name="T24" fmla="*/ 33 w 133"/>
                <a:gd name="T25" fmla="*/ 35 h 40"/>
                <a:gd name="T26" fmla="*/ 25 w 133"/>
                <a:gd name="T27" fmla="*/ 33 h 40"/>
                <a:gd name="T28" fmla="*/ 19 w 133"/>
                <a:gd name="T29" fmla="*/ 33 h 40"/>
                <a:gd name="T30" fmla="*/ 16 w 133"/>
                <a:gd name="T31" fmla="*/ 29 h 40"/>
                <a:gd name="T32" fmla="*/ 12 w 133"/>
                <a:gd name="T33" fmla="*/ 23 h 40"/>
                <a:gd name="T34" fmla="*/ 12 w 133"/>
                <a:gd name="T35" fmla="*/ 16 h 40"/>
                <a:gd name="T36" fmla="*/ 0 w 133"/>
                <a:gd name="T37" fmla="*/ 16 h 40"/>
                <a:gd name="T38" fmla="*/ 0 w 133"/>
                <a:gd name="T39" fmla="*/ 25 h 40"/>
                <a:gd name="T40" fmla="*/ 6 w 133"/>
                <a:gd name="T41" fmla="*/ 33 h 40"/>
                <a:gd name="T42" fmla="*/ 14 w 133"/>
                <a:gd name="T43" fmla="*/ 38 h 40"/>
                <a:gd name="T44" fmla="*/ 23 w 133"/>
                <a:gd name="T45" fmla="*/ 40 h 40"/>
                <a:gd name="T46" fmla="*/ 35 w 133"/>
                <a:gd name="T47" fmla="*/ 40 h 40"/>
                <a:gd name="T48" fmla="*/ 46 w 133"/>
                <a:gd name="T49" fmla="*/ 40 h 40"/>
                <a:gd name="T50" fmla="*/ 57 w 133"/>
                <a:gd name="T51" fmla="*/ 37 h 40"/>
                <a:gd name="T52" fmla="*/ 69 w 133"/>
                <a:gd name="T53" fmla="*/ 35 h 40"/>
                <a:gd name="T54" fmla="*/ 80 w 133"/>
                <a:gd name="T55" fmla="*/ 29 h 40"/>
                <a:gd name="T56" fmla="*/ 92 w 133"/>
                <a:gd name="T57" fmla="*/ 25 h 40"/>
                <a:gd name="T58" fmla="*/ 103 w 133"/>
                <a:gd name="T59" fmla="*/ 21 h 40"/>
                <a:gd name="T60" fmla="*/ 111 w 133"/>
                <a:gd name="T61" fmla="*/ 16 h 40"/>
                <a:gd name="T62" fmla="*/ 120 w 133"/>
                <a:gd name="T63" fmla="*/ 12 h 40"/>
                <a:gd name="T64" fmla="*/ 126 w 133"/>
                <a:gd name="T65" fmla="*/ 10 h 40"/>
                <a:gd name="T66" fmla="*/ 130 w 133"/>
                <a:gd name="T67" fmla="*/ 8 h 40"/>
                <a:gd name="T68" fmla="*/ 131 w 133"/>
                <a:gd name="T69" fmla="*/ 6 h 40"/>
                <a:gd name="T70" fmla="*/ 133 w 133"/>
                <a:gd name="T71" fmla="*/ 4 h 40"/>
                <a:gd name="T72" fmla="*/ 131 w 133"/>
                <a:gd name="T73" fmla="*/ 6 h 40"/>
                <a:gd name="T74" fmla="*/ 133 w 133"/>
                <a:gd name="T75" fmla="*/ 6 h 40"/>
                <a:gd name="T76" fmla="*/ 133 w 133"/>
                <a:gd name="T77" fmla="*/ 4 h 40"/>
                <a:gd name="T78" fmla="*/ 122 w 133"/>
                <a:gd name="T79" fmla="*/ 4 h 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3"/>
                <a:gd name="T121" fmla="*/ 0 h 40"/>
                <a:gd name="T122" fmla="*/ 133 w 133"/>
                <a:gd name="T123" fmla="*/ 40 h 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3" h="40">
                  <a:moveTo>
                    <a:pt x="122" y="4"/>
                  </a:moveTo>
                  <a:lnTo>
                    <a:pt x="124" y="0"/>
                  </a:lnTo>
                  <a:lnTo>
                    <a:pt x="122" y="2"/>
                  </a:lnTo>
                  <a:lnTo>
                    <a:pt x="118" y="4"/>
                  </a:lnTo>
                  <a:lnTo>
                    <a:pt x="112" y="8"/>
                  </a:lnTo>
                  <a:lnTo>
                    <a:pt x="105" y="10"/>
                  </a:lnTo>
                  <a:lnTo>
                    <a:pt x="95" y="16"/>
                  </a:lnTo>
                  <a:lnTo>
                    <a:pt x="86" y="19"/>
                  </a:lnTo>
                  <a:lnTo>
                    <a:pt x="74" y="23"/>
                  </a:lnTo>
                  <a:lnTo>
                    <a:pt x="63" y="27"/>
                  </a:lnTo>
                  <a:lnTo>
                    <a:pt x="54" y="31"/>
                  </a:lnTo>
                  <a:lnTo>
                    <a:pt x="42" y="33"/>
                  </a:lnTo>
                  <a:lnTo>
                    <a:pt x="33" y="35"/>
                  </a:lnTo>
                  <a:lnTo>
                    <a:pt x="25" y="33"/>
                  </a:lnTo>
                  <a:lnTo>
                    <a:pt x="19" y="33"/>
                  </a:lnTo>
                  <a:lnTo>
                    <a:pt x="16" y="29"/>
                  </a:lnTo>
                  <a:lnTo>
                    <a:pt x="12" y="23"/>
                  </a:lnTo>
                  <a:lnTo>
                    <a:pt x="12" y="16"/>
                  </a:lnTo>
                  <a:lnTo>
                    <a:pt x="0" y="16"/>
                  </a:lnTo>
                  <a:lnTo>
                    <a:pt x="0" y="25"/>
                  </a:lnTo>
                  <a:lnTo>
                    <a:pt x="6" y="33"/>
                  </a:lnTo>
                  <a:lnTo>
                    <a:pt x="14" y="38"/>
                  </a:lnTo>
                  <a:lnTo>
                    <a:pt x="23" y="40"/>
                  </a:lnTo>
                  <a:lnTo>
                    <a:pt x="35" y="40"/>
                  </a:lnTo>
                  <a:lnTo>
                    <a:pt x="46" y="40"/>
                  </a:lnTo>
                  <a:lnTo>
                    <a:pt x="57" y="37"/>
                  </a:lnTo>
                  <a:lnTo>
                    <a:pt x="69" y="35"/>
                  </a:lnTo>
                  <a:lnTo>
                    <a:pt x="80" y="29"/>
                  </a:lnTo>
                  <a:lnTo>
                    <a:pt x="92" y="25"/>
                  </a:lnTo>
                  <a:lnTo>
                    <a:pt x="103" y="21"/>
                  </a:lnTo>
                  <a:lnTo>
                    <a:pt x="111" y="16"/>
                  </a:lnTo>
                  <a:lnTo>
                    <a:pt x="120" y="12"/>
                  </a:lnTo>
                  <a:lnTo>
                    <a:pt x="126" y="10"/>
                  </a:lnTo>
                  <a:lnTo>
                    <a:pt x="130" y="8"/>
                  </a:lnTo>
                  <a:lnTo>
                    <a:pt x="131" y="6"/>
                  </a:lnTo>
                  <a:lnTo>
                    <a:pt x="133" y="4"/>
                  </a:lnTo>
                  <a:lnTo>
                    <a:pt x="131" y="6"/>
                  </a:lnTo>
                  <a:lnTo>
                    <a:pt x="133" y="6"/>
                  </a:lnTo>
                  <a:lnTo>
                    <a:pt x="133" y="4"/>
                  </a:lnTo>
                  <a:lnTo>
                    <a:pt x="122" y="4"/>
                  </a:lnTo>
                  <a:close/>
                </a:path>
              </a:pathLst>
            </a:custGeom>
            <a:solidFill>
              <a:srgbClr val="CCCCFF"/>
            </a:solidFill>
            <a:ln w="9525">
              <a:noFill/>
              <a:round/>
              <a:headEnd/>
              <a:tailEnd/>
            </a:ln>
          </p:spPr>
          <p:txBody>
            <a:bodyPr/>
            <a:lstStyle/>
            <a:p>
              <a:endParaRPr lang="pt-BR"/>
            </a:p>
          </p:txBody>
        </p:sp>
        <p:sp>
          <p:nvSpPr>
            <p:cNvPr id="21687" name="Freeform 977"/>
            <p:cNvSpPr>
              <a:spLocks/>
            </p:cNvSpPr>
            <p:nvPr/>
          </p:nvSpPr>
          <p:spPr bwMode="auto">
            <a:xfrm>
              <a:off x="4071" y="1833"/>
              <a:ext cx="85" cy="34"/>
            </a:xfrm>
            <a:custGeom>
              <a:avLst/>
              <a:gdLst>
                <a:gd name="T0" fmla="*/ 0 w 85"/>
                <a:gd name="T1" fmla="*/ 4 h 34"/>
                <a:gd name="T2" fmla="*/ 6 w 85"/>
                <a:gd name="T3" fmla="*/ 8 h 34"/>
                <a:gd name="T4" fmla="*/ 9 w 85"/>
                <a:gd name="T5" fmla="*/ 8 h 34"/>
                <a:gd name="T6" fmla="*/ 15 w 85"/>
                <a:gd name="T7" fmla="*/ 8 h 34"/>
                <a:gd name="T8" fmla="*/ 19 w 85"/>
                <a:gd name="T9" fmla="*/ 8 h 34"/>
                <a:gd name="T10" fmla="*/ 25 w 85"/>
                <a:gd name="T11" fmla="*/ 10 h 34"/>
                <a:gd name="T12" fmla="*/ 30 w 85"/>
                <a:gd name="T13" fmla="*/ 10 h 34"/>
                <a:gd name="T14" fmla="*/ 36 w 85"/>
                <a:gd name="T15" fmla="*/ 11 h 34"/>
                <a:gd name="T16" fmla="*/ 44 w 85"/>
                <a:gd name="T17" fmla="*/ 13 h 34"/>
                <a:gd name="T18" fmla="*/ 49 w 85"/>
                <a:gd name="T19" fmla="*/ 15 h 34"/>
                <a:gd name="T20" fmla="*/ 53 w 85"/>
                <a:gd name="T21" fmla="*/ 17 h 34"/>
                <a:gd name="T22" fmla="*/ 59 w 85"/>
                <a:gd name="T23" fmla="*/ 19 h 34"/>
                <a:gd name="T24" fmla="*/ 63 w 85"/>
                <a:gd name="T25" fmla="*/ 21 h 34"/>
                <a:gd name="T26" fmla="*/ 66 w 85"/>
                <a:gd name="T27" fmla="*/ 23 h 34"/>
                <a:gd name="T28" fmla="*/ 70 w 85"/>
                <a:gd name="T29" fmla="*/ 27 h 34"/>
                <a:gd name="T30" fmla="*/ 72 w 85"/>
                <a:gd name="T31" fmla="*/ 29 h 34"/>
                <a:gd name="T32" fmla="*/ 72 w 85"/>
                <a:gd name="T33" fmla="*/ 30 h 34"/>
                <a:gd name="T34" fmla="*/ 74 w 85"/>
                <a:gd name="T35" fmla="*/ 34 h 34"/>
                <a:gd name="T36" fmla="*/ 85 w 85"/>
                <a:gd name="T37" fmla="*/ 34 h 34"/>
                <a:gd name="T38" fmla="*/ 83 w 85"/>
                <a:gd name="T39" fmla="*/ 30 h 34"/>
                <a:gd name="T40" fmla="*/ 82 w 85"/>
                <a:gd name="T41" fmla="*/ 27 h 34"/>
                <a:gd name="T42" fmla="*/ 80 w 85"/>
                <a:gd name="T43" fmla="*/ 23 h 34"/>
                <a:gd name="T44" fmla="*/ 76 w 85"/>
                <a:gd name="T45" fmla="*/ 19 h 34"/>
                <a:gd name="T46" fmla="*/ 70 w 85"/>
                <a:gd name="T47" fmla="*/ 17 h 34"/>
                <a:gd name="T48" fmla="*/ 66 w 85"/>
                <a:gd name="T49" fmla="*/ 13 h 34"/>
                <a:gd name="T50" fmla="*/ 61 w 85"/>
                <a:gd name="T51" fmla="*/ 11 h 34"/>
                <a:gd name="T52" fmla="*/ 53 w 85"/>
                <a:gd name="T53" fmla="*/ 8 h 34"/>
                <a:gd name="T54" fmla="*/ 47 w 85"/>
                <a:gd name="T55" fmla="*/ 8 h 34"/>
                <a:gd name="T56" fmla="*/ 42 w 85"/>
                <a:gd name="T57" fmla="*/ 6 h 34"/>
                <a:gd name="T58" fmla="*/ 34 w 85"/>
                <a:gd name="T59" fmla="*/ 4 h 34"/>
                <a:gd name="T60" fmla="*/ 28 w 85"/>
                <a:gd name="T61" fmla="*/ 2 h 34"/>
                <a:gd name="T62" fmla="*/ 23 w 85"/>
                <a:gd name="T63" fmla="*/ 2 h 34"/>
                <a:gd name="T64" fmla="*/ 17 w 85"/>
                <a:gd name="T65" fmla="*/ 0 h 34"/>
                <a:gd name="T66" fmla="*/ 11 w 85"/>
                <a:gd name="T67" fmla="*/ 0 h 34"/>
                <a:gd name="T68" fmla="*/ 6 w 85"/>
                <a:gd name="T69" fmla="*/ 0 h 34"/>
                <a:gd name="T70" fmla="*/ 11 w 85"/>
                <a:gd name="T71" fmla="*/ 4 h 34"/>
                <a:gd name="T72" fmla="*/ 0 w 85"/>
                <a:gd name="T73" fmla="*/ 4 h 34"/>
                <a:gd name="T74" fmla="*/ 0 w 85"/>
                <a:gd name="T75" fmla="*/ 8 h 34"/>
                <a:gd name="T76" fmla="*/ 6 w 85"/>
                <a:gd name="T77" fmla="*/ 8 h 34"/>
                <a:gd name="T78" fmla="*/ 0 w 85"/>
                <a:gd name="T79" fmla="*/ 4 h 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5"/>
                <a:gd name="T121" fmla="*/ 0 h 34"/>
                <a:gd name="T122" fmla="*/ 85 w 85"/>
                <a:gd name="T123" fmla="*/ 34 h 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5" h="34">
                  <a:moveTo>
                    <a:pt x="0" y="4"/>
                  </a:moveTo>
                  <a:lnTo>
                    <a:pt x="6" y="8"/>
                  </a:lnTo>
                  <a:lnTo>
                    <a:pt x="9" y="8"/>
                  </a:lnTo>
                  <a:lnTo>
                    <a:pt x="15" y="8"/>
                  </a:lnTo>
                  <a:lnTo>
                    <a:pt x="19" y="8"/>
                  </a:lnTo>
                  <a:lnTo>
                    <a:pt x="25" y="10"/>
                  </a:lnTo>
                  <a:lnTo>
                    <a:pt x="30" y="10"/>
                  </a:lnTo>
                  <a:lnTo>
                    <a:pt x="36" y="11"/>
                  </a:lnTo>
                  <a:lnTo>
                    <a:pt x="44" y="13"/>
                  </a:lnTo>
                  <a:lnTo>
                    <a:pt x="49" y="15"/>
                  </a:lnTo>
                  <a:lnTo>
                    <a:pt x="53" y="17"/>
                  </a:lnTo>
                  <a:lnTo>
                    <a:pt x="59" y="19"/>
                  </a:lnTo>
                  <a:lnTo>
                    <a:pt x="63" y="21"/>
                  </a:lnTo>
                  <a:lnTo>
                    <a:pt x="66" y="23"/>
                  </a:lnTo>
                  <a:lnTo>
                    <a:pt x="70" y="27"/>
                  </a:lnTo>
                  <a:lnTo>
                    <a:pt x="72" y="29"/>
                  </a:lnTo>
                  <a:lnTo>
                    <a:pt x="72" y="30"/>
                  </a:lnTo>
                  <a:lnTo>
                    <a:pt x="74" y="34"/>
                  </a:lnTo>
                  <a:lnTo>
                    <a:pt x="85" y="34"/>
                  </a:lnTo>
                  <a:lnTo>
                    <a:pt x="83" y="30"/>
                  </a:lnTo>
                  <a:lnTo>
                    <a:pt x="82" y="27"/>
                  </a:lnTo>
                  <a:lnTo>
                    <a:pt x="80" y="23"/>
                  </a:lnTo>
                  <a:lnTo>
                    <a:pt x="76" y="19"/>
                  </a:lnTo>
                  <a:lnTo>
                    <a:pt x="70" y="17"/>
                  </a:lnTo>
                  <a:lnTo>
                    <a:pt x="66" y="13"/>
                  </a:lnTo>
                  <a:lnTo>
                    <a:pt x="61" y="11"/>
                  </a:lnTo>
                  <a:lnTo>
                    <a:pt x="53" y="8"/>
                  </a:lnTo>
                  <a:lnTo>
                    <a:pt x="47" y="8"/>
                  </a:lnTo>
                  <a:lnTo>
                    <a:pt x="42" y="6"/>
                  </a:lnTo>
                  <a:lnTo>
                    <a:pt x="34" y="4"/>
                  </a:lnTo>
                  <a:lnTo>
                    <a:pt x="28" y="2"/>
                  </a:lnTo>
                  <a:lnTo>
                    <a:pt x="23" y="2"/>
                  </a:lnTo>
                  <a:lnTo>
                    <a:pt x="17" y="0"/>
                  </a:lnTo>
                  <a:lnTo>
                    <a:pt x="11" y="0"/>
                  </a:lnTo>
                  <a:lnTo>
                    <a:pt x="6" y="0"/>
                  </a:lnTo>
                  <a:lnTo>
                    <a:pt x="11" y="4"/>
                  </a:lnTo>
                  <a:lnTo>
                    <a:pt x="0" y="4"/>
                  </a:lnTo>
                  <a:lnTo>
                    <a:pt x="0" y="8"/>
                  </a:lnTo>
                  <a:lnTo>
                    <a:pt x="6" y="8"/>
                  </a:lnTo>
                  <a:lnTo>
                    <a:pt x="0" y="4"/>
                  </a:lnTo>
                  <a:close/>
                </a:path>
              </a:pathLst>
            </a:custGeom>
            <a:solidFill>
              <a:srgbClr val="CCCCFF"/>
            </a:solidFill>
            <a:ln w="9525">
              <a:noFill/>
              <a:round/>
              <a:headEnd/>
              <a:tailEnd/>
            </a:ln>
          </p:spPr>
          <p:txBody>
            <a:bodyPr/>
            <a:lstStyle/>
            <a:p>
              <a:endParaRPr lang="pt-BR"/>
            </a:p>
          </p:txBody>
        </p:sp>
        <p:sp>
          <p:nvSpPr>
            <p:cNvPr id="21688" name="Freeform 978"/>
            <p:cNvSpPr>
              <a:spLocks/>
            </p:cNvSpPr>
            <p:nvPr/>
          </p:nvSpPr>
          <p:spPr bwMode="auto">
            <a:xfrm>
              <a:off x="4071" y="1803"/>
              <a:ext cx="137" cy="34"/>
            </a:xfrm>
            <a:custGeom>
              <a:avLst/>
              <a:gdLst>
                <a:gd name="T0" fmla="*/ 125 w 137"/>
                <a:gd name="T1" fmla="*/ 4 h 34"/>
                <a:gd name="T2" fmla="*/ 131 w 137"/>
                <a:gd name="T3" fmla="*/ 0 h 34"/>
                <a:gd name="T4" fmla="*/ 121 w 137"/>
                <a:gd name="T5" fmla="*/ 0 h 34"/>
                <a:gd name="T6" fmla="*/ 110 w 137"/>
                <a:gd name="T7" fmla="*/ 0 h 34"/>
                <a:gd name="T8" fmla="*/ 99 w 137"/>
                <a:gd name="T9" fmla="*/ 0 h 34"/>
                <a:gd name="T10" fmla="*/ 89 w 137"/>
                <a:gd name="T11" fmla="*/ 0 h 34"/>
                <a:gd name="T12" fmla="*/ 78 w 137"/>
                <a:gd name="T13" fmla="*/ 0 h 34"/>
                <a:gd name="T14" fmla="*/ 66 w 137"/>
                <a:gd name="T15" fmla="*/ 0 h 34"/>
                <a:gd name="T16" fmla="*/ 57 w 137"/>
                <a:gd name="T17" fmla="*/ 0 h 34"/>
                <a:gd name="T18" fmla="*/ 47 w 137"/>
                <a:gd name="T19" fmla="*/ 0 h 34"/>
                <a:gd name="T20" fmla="*/ 38 w 137"/>
                <a:gd name="T21" fmla="*/ 2 h 34"/>
                <a:gd name="T22" fmla="*/ 28 w 137"/>
                <a:gd name="T23" fmla="*/ 4 h 34"/>
                <a:gd name="T24" fmla="*/ 21 w 137"/>
                <a:gd name="T25" fmla="*/ 5 h 34"/>
                <a:gd name="T26" fmla="*/ 13 w 137"/>
                <a:gd name="T27" fmla="*/ 9 h 34"/>
                <a:gd name="T28" fmla="*/ 7 w 137"/>
                <a:gd name="T29" fmla="*/ 15 h 34"/>
                <a:gd name="T30" fmla="*/ 4 w 137"/>
                <a:gd name="T31" fmla="*/ 19 h 34"/>
                <a:gd name="T32" fmla="*/ 2 w 137"/>
                <a:gd name="T33" fmla="*/ 26 h 34"/>
                <a:gd name="T34" fmla="*/ 0 w 137"/>
                <a:gd name="T35" fmla="*/ 34 h 34"/>
                <a:gd name="T36" fmla="*/ 11 w 137"/>
                <a:gd name="T37" fmla="*/ 34 h 34"/>
                <a:gd name="T38" fmla="*/ 13 w 137"/>
                <a:gd name="T39" fmla="*/ 26 h 34"/>
                <a:gd name="T40" fmla="*/ 15 w 137"/>
                <a:gd name="T41" fmla="*/ 23 h 34"/>
                <a:gd name="T42" fmla="*/ 17 w 137"/>
                <a:gd name="T43" fmla="*/ 19 h 34"/>
                <a:gd name="T44" fmla="*/ 23 w 137"/>
                <a:gd name="T45" fmla="*/ 15 h 34"/>
                <a:gd name="T46" fmla="*/ 26 w 137"/>
                <a:gd name="T47" fmla="*/ 13 h 34"/>
                <a:gd name="T48" fmla="*/ 34 w 137"/>
                <a:gd name="T49" fmla="*/ 9 h 34"/>
                <a:gd name="T50" fmla="*/ 40 w 137"/>
                <a:gd name="T51" fmla="*/ 9 h 34"/>
                <a:gd name="T52" fmla="*/ 49 w 137"/>
                <a:gd name="T53" fmla="*/ 7 h 34"/>
                <a:gd name="T54" fmla="*/ 57 w 137"/>
                <a:gd name="T55" fmla="*/ 7 h 34"/>
                <a:gd name="T56" fmla="*/ 68 w 137"/>
                <a:gd name="T57" fmla="*/ 5 h 34"/>
                <a:gd name="T58" fmla="*/ 78 w 137"/>
                <a:gd name="T59" fmla="*/ 5 h 34"/>
                <a:gd name="T60" fmla="*/ 87 w 137"/>
                <a:gd name="T61" fmla="*/ 5 h 34"/>
                <a:gd name="T62" fmla="*/ 99 w 137"/>
                <a:gd name="T63" fmla="*/ 7 h 34"/>
                <a:gd name="T64" fmla="*/ 110 w 137"/>
                <a:gd name="T65" fmla="*/ 7 h 34"/>
                <a:gd name="T66" fmla="*/ 119 w 137"/>
                <a:gd name="T67" fmla="*/ 7 h 34"/>
                <a:gd name="T68" fmla="*/ 131 w 137"/>
                <a:gd name="T69" fmla="*/ 7 h 34"/>
                <a:gd name="T70" fmla="*/ 137 w 137"/>
                <a:gd name="T71" fmla="*/ 4 h 34"/>
                <a:gd name="T72" fmla="*/ 131 w 137"/>
                <a:gd name="T73" fmla="*/ 7 h 34"/>
                <a:gd name="T74" fmla="*/ 137 w 137"/>
                <a:gd name="T75" fmla="*/ 7 h 34"/>
                <a:gd name="T76" fmla="*/ 137 w 137"/>
                <a:gd name="T77" fmla="*/ 4 h 34"/>
                <a:gd name="T78" fmla="*/ 125 w 137"/>
                <a:gd name="T79" fmla="*/ 4 h 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7"/>
                <a:gd name="T121" fmla="*/ 0 h 34"/>
                <a:gd name="T122" fmla="*/ 137 w 137"/>
                <a:gd name="T123" fmla="*/ 34 h 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7" h="34">
                  <a:moveTo>
                    <a:pt x="125" y="4"/>
                  </a:moveTo>
                  <a:lnTo>
                    <a:pt x="131" y="0"/>
                  </a:lnTo>
                  <a:lnTo>
                    <a:pt x="121" y="0"/>
                  </a:lnTo>
                  <a:lnTo>
                    <a:pt x="110" y="0"/>
                  </a:lnTo>
                  <a:lnTo>
                    <a:pt x="99" y="0"/>
                  </a:lnTo>
                  <a:lnTo>
                    <a:pt x="89" y="0"/>
                  </a:lnTo>
                  <a:lnTo>
                    <a:pt x="78" y="0"/>
                  </a:lnTo>
                  <a:lnTo>
                    <a:pt x="66" y="0"/>
                  </a:lnTo>
                  <a:lnTo>
                    <a:pt x="57" y="0"/>
                  </a:lnTo>
                  <a:lnTo>
                    <a:pt x="47" y="0"/>
                  </a:lnTo>
                  <a:lnTo>
                    <a:pt x="38" y="2"/>
                  </a:lnTo>
                  <a:lnTo>
                    <a:pt x="28" y="4"/>
                  </a:lnTo>
                  <a:lnTo>
                    <a:pt x="21" y="5"/>
                  </a:lnTo>
                  <a:lnTo>
                    <a:pt x="13" y="9"/>
                  </a:lnTo>
                  <a:lnTo>
                    <a:pt x="7" y="15"/>
                  </a:lnTo>
                  <a:lnTo>
                    <a:pt x="4" y="19"/>
                  </a:lnTo>
                  <a:lnTo>
                    <a:pt x="2" y="26"/>
                  </a:lnTo>
                  <a:lnTo>
                    <a:pt x="0" y="34"/>
                  </a:lnTo>
                  <a:lnTo>
                    <a:pt x="11" y="34"/>
                  </a:lnTo>
                  <a:lnTo>
                    <a:pt x="13" y="26"/>
                  </a:lnTo>
                  <a:lnTo>
                    <a:pt x="15" y="23"/>
                  </a:lnTo>
                  <a:lnTo>
                    <a:pt x="17" y="19"/>
                  </a:lnTo>
                  <a:lnTo>
                    <a:pt x="23" y="15"/>
                  </a:lnTo>
                  <a:lnTo>
                    <a:pt x="26" y="13"/>
                  </a:lnTo>
                  <a:lnTo>
                    <a:pt x="34" y="9"/>
                  </a:lnTo>
                  <a:lnTo>
                    <a:pt x="40" y="9"/>
                  </a:lnTo>
                  <a:lnTo>
                    <a:pt x="49" y="7"/>
                  </a:lnTo>
                  <a:lnTo>
                    <a:pt x="57" y="7"/>
                  </a:lnTo>
                  <a:lnTo>
                    <a:pt x="68" y="5"/>
                  </a:lnTo>
                  <a:lnTo>
                    <a:pt x="78" y="5"/>
                  </a:lnTo>
                  <a:lnTo>
                    <a:pt x="87" y="5"/>
                  </a:lnTo>
                  <a:lnTo>
                    <a:pt x="99" y="7"/>
                  </a:lnTo>
                  <a:lnTo>
                    <a:pt x="110" y="7"/>
                  </a:lnTo>
                  <a:lnTo>
                    <a:pt x="119" y="7"/>
                  </a:lnTo>
                  <a:lnTo>
                    <a:pt x="131" y="7"/>
                  </a:lnTo>
                  <a:lnTo>
                    <a:pt x="137" y="4"/>
                  </a:lnTo>
                  <a:lnTo>
                    <a:pt x="131" y="7"/>
                  </a:lnTo>
                  <a:lnTo>
                    <a:pt x="137" y="7"/>
                  </a:lnTo>
                  <a:lnTo>
                    <a:pt x="137" y="4"/>
                  </a:lnTo>
                  <a:lnTo>
                    <a:pt x="125" y="4"/>
                  </a:lnTo>
                  <a:close/>
                </a:path>
              </a:pathLst>
            </a:custGeom>
            <a:solidFill>
              <a:srgbClr val="CCCCFF"/>
            </a:solidFill>
            <a:ln w="9525">
              <a:noFill/>
              <a:round/>
              <a:headEnd/>
              <a:tailEnd/>
            </a:ln>
          </p:spPr>
          <p:txBody>
            <a:bodyPr/>
            <a:lstStyle/>
            <a:p>
              <a:endParaRPr lang="pt-BR"/>
            </a:p>
          </p:txBody>
        </p:sp>
        <p:sp>
          <p:nvSpPr>
            <p:cNvPr id="21689" name="Freeform 979"/>
            <p:cNvSpPr>
              <a:spLocks/>
            </p:cNvSpPr>
            <p:nvPr/>
          </p:nvSpPr>
          <p:spPr bwMode="auto">
            <a:xfrm>
              <a:off x="4196" y="1795"/>
              <a:ext cx="27" cy="12"/>
            </a:xfrm>
            <a:custGeom>
              <a:avLst/>
              <a:gdLst>
                <a:gd name="T0" fmla="*/ 21 w 27"/>
                <a:gd name="T1" fmla="*/ 0 h 12"/>
                <a:gd name="T2" fmla="*/ 15 w 27"/>
                <a:gd name="T3" fmla="*/ 4 h 12"/>
                <a:gd name="T4" fmla="*/ 15 w 27"/>
                <a:gd name="T5" fmla="*/ 2 h 12"/>
                <a:gd name="T6" fmla="*/ 15 w 27"/>
                <a:gd name="T7" fmla="*/ 2 h 12"/>
                <a:gd name="T8" fmla="*/ 13 w 27"/>
                <a:gd name="T9" fmla="*/ 4 h 12"/>
                <a:gd name="T10" fmla="*/ 12 w 27"/>
                <a:gd name="T11" fmla="*/ 4 h 12"/>
                <a:gd name="T12" fmla="*/ 8 w 27"/>
                <a:gd name="T13" fmla="*/ 4 h 12"/>
                <a:gd name="T14" fmla="*/ 6 w 27"/>
                <a:gd name="T15" fmla="*/ 6 h 12"/>
                <a:gd name="T16" fmla="*/ 2 w 27"/>
                <a:gd name="T17" fmla="*/ 8 h 12"/>
                <a:gd name="T18" fmla="*/ 0 w 27"/>
                <a:gd name="T19" fmla="*/ 12 h 12"/>
                <a:gd name="T20" fmla="*/ 12 w 27"/>
                <a:gd name="T21" fmla="*/ 12 h 12"/>
                <a:gd name="T22" fmla="*/ 12 w 27"/>
                <a:gd name="T23" fmla="*/ 12 h 12"/>
                <a:gd name="T24" fmla="*/ 12 w 27"/>
                <a:gd name="T25" fmla="*/ 12 h 12"/>
                <a:gd name="T26" fmla="*/ 13 w 27"/>
                <a:gd name="T27" fmla="*/ 12 h 12"/>
                <a:gd name="T28" fmla="*/ 15 w 27"/>
                <a:gd name="T29" fmla="*/ 10 h 12"/>
                <a:gd name="T30" fmla="*/ 19 w 27"/>
                <a:gd name="T31" fmla="*/ 10 h 12"/>
                <a:gd name="T32" fmla="*/ 23 w 27"/>
                <a:gd name="T33" fmla="*/ 8 h 12"/>
                <a:gd name="T34" fmla="*/ 25 w 27"/>
                <a:gd name="T35" fmla="*/ 6 h 12"/>
                <a:gd name="T36" fmla="*/ 27 w 27"/>
                <a:gd name="T37" fmla="*/ 4 h 12"/>
                <a:gd name="T38" fmla="*/ 21 w 27"/>
                <a:gd name="T39" fmla="*/ 6 h 12"/>
                <a:gd name="T40" fmla="*/ 21 w 27"/>
                <a:gd name="T41" fmla="*/ 0 h 12"/>
                <a:gd name="T42" fmla="*/ 15 w 27"/>
                <a:gd name="T43" fmla="*/ 0 h 12"/>
                <a:gd name="T44" fmla="*/ 15 w 27"/>
                <a:gd name="T45" fmla="*/ 4 h 12"/>
                <a:gd name="T46" fmla="*/ 21 w 27"/>
                <a:gd name="T47" fmla="*/ 0 h 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7"/>
                <a:gd name="T73" fmla="*/ 0 h 12"/>
                <a:gd name="T74" fmla="*/ 27 w 27"/>
                <a:gd name="T75" fmla="*/ 12 h 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7" h="12">
                  <a:moveTo>
                    <a:pt x="21" y="0"/>
                  </a:moveTo>
                  <a:lnTo>
                    <a:pt x="15" y="4"/>
                  </a:lnTo>
                  <a:lnTo>
                    <a:pt x="15" y="2"/>
                  </a:lnTo>
                  <a:lnTo>
                    <a:pt x="13" y="4"/>
                  </a:lnTo>
                  <a:lnTo>
                    <a:pt x="12" y="4"/>
                  </a:lnTo>
                  <a:lnTo>
                    <a:pt x="8" y="4"/>
                  </a:lnTo>
                  <a:lnTo>
                    <a:pt x="6" y="6"/>
                  </a:lnTo>
                  <a:lnTo>
                    <a:pt x="2" y="8"/>
                  </a:lnTo>
                  <a:lnTo>
                    <a:pt x="0" y="12"/>
                  </a:lnTo>
                  <a:lnTo>
                    <a:pt x="12" y="12"/>
                  </a:lnTo>
                  <a:lnTo>
                    <a:pt x="13" y="12"/>
                  </a:lnTo>
                  <a:lnTo>
                    <a:pt x="15" y="10"/>
                  </a:lnTo>
                  <a:lnTo>
                    <a:pt x="19" y="10"/>
                  </a:lnTo>
                  <a:lnTo>
                    <a:pt x="23" y="8"/>
                  </a:lnTo>
                  <a:lnTo>
                    <a:pt x="25" y="6"/>
                  </a:lnTo>
                  <a:lnTo>
                    <a:pt x="27" y="4"/>
                  </a:lnTo>
                  <a:lnTo>
                    <a:pt x="21" y="6"/>
                  </a:lnTo>
                  <a:lnTo>
                    <a:pt x="21" y="0"/>
                  </a:lnTo>
                  <a:lnTo>
                    <a:pt x="15" y="0"/>
                  </a:lnTo>
                  <a:lnTo>
                    <a:pt x="15" y="4"/>
                  </a:lnTo>
                  <a:lnTo>
                    <a:pt x="21" y="0"/>
                  </a:lnTo>
                  <a:close/>
                </a:path>
              </a:pathLst>
            </a:custGeom>
            <a:solidFill>
              <a:srgbClr val="CCCCFF"/>
            </a:solidFill>
            <a:ln w="9525">
              <a:noFill/>
              <a:round/>
              <a:headEnd/>
              <a:tailEnd/>
            </a:ln>
          </p:spPr>
          <p:txBody>
            <a:bodyPr/>
            <a:lstStyle/>
            <a:p>
              <a:endParaRPr lang="pt-BR"/>
            </a:p>
          </p:txBody>
        </p:sp>
        <p:sp>
          <p:nvSpPr>
            <p:cNvPr id="21690" name="Freeform 980"/>
            <p:cNvSpPr>
              <a:spLocks/>
            </p:cNvSpPr>
            <p:nvPr/>
          </p:nvSpPr>
          <p:spPr bwMode="auto">
            <a:xfrm>
              <a:off x="4217" y="1793"/>
              <a:ext cx="19" cy="10"/>
            </a:xfrm>
            <a:custGeom>
              <a:avLst/>
              <a:gdLst>
                <a:gd name="T0" fmla="*/ 10 w 19"/>
                <a:gd name="T1" fmla="*/ 0 h 10"/>
                <a:gd name="T2" fmla="*/ 13 w 19"/>
                <a:gd name="T3" fmla="*/ 0 h 10"/>
                <a:gd name="T4" fmla="*/ 11 w 19"/>
                <a:gd name="T5" fmla="*/ 0 h 10"/>
                <a:gd name="T6" fmla="*/ 10 w 19"/>
                <a:gd name="T7" fmla="*/ 0 h 10"/>
                <a:gd name="T8" fmla="*/ 8 w 19"/>
                <a:gd name="T9" fmla="*/ 0 h 10"/>
                <a:gd name="T10" fmla="*/ 6 w 19"/>
                <a:gd name="T11" fmla="*/ 0 h 10"/>
                <a:gd name="T12" fmla="*/ 4 w 19"/>
                <a:gd name="T13" fmla="*/ 0 h 10"/>
                <a:gd name="T14" fmla="*/ 2 w 19"/>
                <a:gd name="T15" fmla="*/ 2 h 10"/>
                <a:gd name="T16" fmla="*/ 2 w 19"/>
                <a:gd name="T17" fmla="*/ 2 h 10"/>
                <a:gd name="T18" fmla="*/ 0 w 19"/>
                <a:gd name="T19" fmla="*/ 2 h 10"/>
                <a:gd name="T20" fmla="*/ 0 w 19"/>
                <a:gd name="T21" fmla="*/ 10 h 10"/>
                <a:gd name="T22" fmla="*/ 4 w 19"/>
                <a:gd name="T23" fmla="*/ 10 h 10"/>
                <a:gd name="T24" fmla="*/ 6 w 19"/>
                <a:gd name="T25" fmla="*/ 8 h 10"/>
                <a:gd name="T26" fmla="*/ 8 w 19"/>
                <a:gd name="T27" fmla="*/ 8 h 10"/>
                <a:gd name="T28" fmla="*/ 10 w 19"/>
                <a:gd name="T29" fmla="*/ 8 h 10"/>
                <a:gd name="T30" fmla="*/ 11 w 19"/>
                <a:gd name="T31" fmla="*/ 8 h 10"/>
                <a:gd name="T32" fmla="*/ 13 w 19"/>
                <a:gd name="T33" fmla="*/ 8 h 10"/>
                <a:gd name="T34" fmla="*/ 13 w 19"/>
                <a:gd name="T35" fmla="*/ 6 h 10"/>
                <a:gd name="T36" fmla="*/ 13 w 19"/>
                <a:gd name="T37" fmla="*/ 6 h 10"/>
                <a:gd name="T38" fmla="*/ 19 w 19"/>
                <a:gd name="T39" fmla="*/ 6 h 10"/>
                <a:gd name="T40" fmla="*/ 13 w 19"/>
                <a:gd name="T41" fmla="*/ 6 h 10"/>
                <a:gd name="T42" fmla="*/ 17 w 19"/>
                <a:gd name="T43" fmla="*/ 6 h 10"/>
                <a:gd name="T44" fmla="*/ 19 w 19"/>
                <a:gd name="T45" fmla="*/ 6 h 10"/>
                <a:gd name="T46" fmla="*/ 10 w 19"/>
                <a:gd name="T47" fmla="*/ 0 h 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
                <a:gd name="T73" fmla="*/ 0 h 10"/>
                <a:gd name="T74" fmla="*/ 19 w 19"/>
                <a:gd name="T75" fmla="*/ 10 h 1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 h="10">
                  <a:moveTo>
                    <a:pt x="10" y="0"/>
                  </a:moveTo>
                  <a:lnTo>
                    <a:pt x="13" y="0"/>
                  </a:lnTo>
                  <a:lnTo>
                    <a:pt x="11" y="0"/>
                  </a:lnTo>
                  <a:lnTo>
                    <a:pt x="10" y="0"/>
                  </a:lnTo>
                  <a:lnTo>
                    <a:pt x="8" y="0"/>
                  </a:lnTo>
                  <a:lnTo>
                    <a:pt x="6" y="0"/>
                  </a:lnTo>
                  <a:lnTo>
                    <a:pt x="4" y="0"/>
                  </a:lnTo>
                  <a:lnTo>
                    <a:pt x="2" y="2"/>
                  </a:lnTo>
                  <a:lnTo>
                    <a:pt x="0" y="2"/>
                  </a:lnTo>
                  <a:lnTo>
                    <a:pt x="0" y="10"/>
                  </a:lnTo>
                  <a:lnTo>
                    <a:pt x="4" y="10"/>
                  </a:lnTo>
                  <a:lnTo>
                    <a:pt x="6" y="8"/>
                  </a:lnTo>
                  <a:lnTo>
                    <a:pt x="8" y="8"/>
                  </a:lnTo>
                  <a:lnTo>
                    <a:pt x="10" y="8"/>
                  </a:lnTo>
                  <a:lnTo>
                    <a:pt x="11" y="8"/>
                  </a:lnTo>
                  <a:lnTo>
                    <a:pt x="13" y="8"/>
                  </a:lnTo>
                  <a:lnTo>
                    <a:pt x="13" y="6"/>
                  </a:lnTo>
                  <a:lnTo>
                    <a:pt x="19" y="6"/>
                  </a:lnTo>
                  <a:lnTo>
                    <a:pt x="13" y="6"/>
                  </a:lnTo>
                  <a:lnTo>
                    <a:pt x="17" y="6"/>
                  </a:lnTo>
                  <a:lnTo>
                    <a:pt x="19" y="6"/>
                  </a:lnTo>
                  <a:lnTo>
                    <a:pt x="10" y="0"/>
                  </a:lnTo>
                  <a:close/>
                </a:path>
              </a:pathLst>
            </a:custGeom>
            <a:solidFill>
              <a:srgbClr val="CCCCFF"/>
            </a:solidFill>
            <a:ln w="9525">
              <a:noFill/>
              <a:round/>
              <a:headEnd/>
              <a:tailEnd/>
            </a:ln>
          </p:spPr>
          <p:txBody>
            <a:bodyPr/>
            <a:lstStyle/>
            <a:p>
              <a:endParaRPr lang="pt-BR"/>
            </a:p>
          </p:txBody>
        </p:sp>
        <p:sp>
          <p:nvSpPr>
            <p:cNvPr id="21691" name="Freeform 981"/>
            <p:cNvSpPr>
              <a:spLocks/>
            </p:cNvSpPr>
            <p:nvPr/>
          </p:nvSpPr>
          <p:spPr bwMode="auto">
            <a:xfrm>
              <a:off x="4227" y="1791"/>
              <a:ext cx="11" cy="8"/>
            </a:xfrm>
            <a:custGeom>
              <a:avLst/>
              <a:gdLst>
                <a:gd name="T0" fmla="*/ 3 w 11"/>
                <a:gd name="T1" fmla="*/ 0 h 8"/>
                <a:gd name="T2" fmla="*/ 3 w 11"/>
                <a:gd name="T3" fmla="*/ 0 h 8"/>
                <a:gd name="T4" fmla="*/ 0 w 11"/>
                <a:gd name="T5" fmla="*/ 2 h 8"/>
                <a:gd name="T6" fmla="*/ 7 w 11"/>
                <a:gd name="T7" fmla="*/ 8 h 8"/>
                <a:gd name="T8" fmla="*/ 11 w 11"/>
                <a:gd name="T9" fmla="*/ 6 h 8"/>
                <a:gd name="T10" fmla="*/ 3 w 11"/>
                <a:gd name="T11" fmla="*/ 0 h 8"/>
                <a:gd name="T12" fmla="*/ 0 60000 65536"/>
                <a:gd name="T13" fmla="*/ 0 60000 65536"/>
                <a:gd name="T14" fmla="*/ 0 60000 65536"/>
                <a:gd name="T15" fmla="*/ 0 60000 65536"/>
                <a:gd name="T16" fmla="*/ 0 60000 65536"/>
                <a:gd name="T17" fmla="*/ 0 60000 65536"/>
                <a:gd name="T18" fmla="*/ 0 w 11"/>
                <a:gd name="T19" fmla="*/ 0 h 8"/>
                <a:gd name="T20" fmla="*/ 11 w 11"/>
                <a:gd name="T21" fmla="*/ 8 h 8"/>
              </a:gdLst>
              <a:ahLst/>
              <a:cxnLst>
                <a:cxn ang="T12">
                  <a:pos x="T0" y="T1"/>
                </a:cxn>
                <a:cxn ang="T13">
                  <a:pos x="T2" y="T3"/>
                </a:cxn>
                <a:cxn ang="T14">
                  <a:pos x="T4" y="T5"/>
                </a:cxn>
                <a:cxn ang="T15">
                  <a:pos x="T6" y="T7"/>
                </a:cxn>
                <a:cxn ang="T16">
                  <a:pos x="T8" y="T9"/>
                </a:cxn>
                <a:cxn ang="T17">
                  <a:pos x="T10" y="T11"/>
                </a:cxn>
              </a:cxnLst>
              <a:rect l="T18" t="T19" r="T20" b="T21"/>
              <a:pathLst>
                <a:path w="11" h="8">
                  <a:moveTo>
                    <a:pt x="3" y="0"/>
                  </a:moveTo>
                  <a:lnTo>
                    <a:pt x="3" y="0"/>
                  </a:lnTo>
                  <a:lnTo>
                    <a:pt x="0" y="2"/>
                  </a:lnTo>
                  <a:lnTo>
                    <a:pt x="7" y="8"/>
                  </a:lnTo>
                  <a:lnTo>
                    <a:pt x="11" y="6"/>
                  </a:lnTo>
                  <a:lnTo>
                    <a:pt x="3" y="0"/>
                  </a:lnTo>
                  <a:close/>
                </a:path>
              </a:pathLst>
            </a:custGeom>
            <a:solidFill>
              <a:srgbClr val="CCCCFF"/>
            </a:solidFill>
            <a:ln w="9525">
              <a:noFill/>
              <a:round/>
              <a:headEnd/>
              <a:tailEnd/>
            </a:ln>
          </p:spPr>
          <p:txBody>
            <a:bodyPr/>
            <a:lstStyle/>
            <a:p>
              <a:endParaRPr lang="pt-BR"/>
            </a:p>
          </p:txBody>
        </p:sp>
        <p:sp>
          <p:nvSpPr>
            <p:cNvPr id="21692" name="Freeform 982"/>
            <p:cNvSpPr>
              <a:spLocks/>
            </p:cNvSpPr>
            <p:nvPr/>
          </p:nvSpPr>
          <p:spPr bwMode="auto">
            <a:xfrm>
              <a:off x="4230" y="1789"/>
              <a:ext cx="12" cy="8"/>
            </a:xfrm>
            <a:custGeom>
              <a:avLst/>
              <a:gdLst>
                <a:gd name="T0" fmla="*/ 8 w 12"/>
                <a:gd name="T1" fmla="*/ 2 h 8"/>
                <a:gd name="T2" fmla="*/ 4 w 12"/>
                <a:gd name="T3" fmla="*/ 0 h 8"/>
                <a:gd name="T4" fmla="*/ 0 w 12"/>
                <a:gd name="T5" fmla="*/ 2 h 8"/>
                <a:gd name="T6" fmla="*/ 8 w 12"/>
                <a:gd name="T7" fmla="*/ 8 h 8"/>
                <a:gd name="T8" fmla="*/ 12 w 12"/>
                <a:gd name="T9" fmla="*/ 6 h 8"/>
                <a:gd name="T10" fmla="*/ 8 w 12"/>
                <a:gd name="T11" fmla="*/ 2 h 8"/>
                <a:gd name="T12" fmla="*/ 0 60000 65536"/>
                <a:gd name="T13" fmla="*/ 0 60000 65536"/>
                <a:gd name="T14" fmla="*/ 0 60000 65536"/>
                <a:gd name="T15" fmla="*/ 0 60000 65536"/>
                <a:gd name="T16" fmla="*/ 0 60000 65536"/>
                <a:gd name="T17" fmla="*/ 0 60000 65536"/>
                <a:gd name="T18" fmla="*/ 0 w 12"/>
                <a:gd name="T19" fmla="*/ 0 h 8"/>
                <a:gd name="T20" fmla="*/ 12 w 12"/>
                <a:gd name="T21" fmla="*/ 8 h 8"/>
              </a:gdLst>
              <a:ahLst/>
              <a:cxnLst>
                <a:cxn ang="T12">
                  <a:pos x="T0" y="T1"/>
                </a:cxn>
                <a:cxn ang="T13">
                  <a:pos x="T2" y="T3"/>
                </a:cxn>
                <a:cxn ang="T14">
                  <a:pos x="T4" y="T5"/>
                </a:cxn>
                <a:cxn ang="T15">
                  <a:pos x="T6" y="T7"/>
                </a:cxn>
                <a:cxn ang="T16">
                  <a:pos x="T8" y="T9"/>
                </a:cxn>
                <a:cxn ang="T17">
                  <a:pos x="T10" y="T11"/>
                </a:cxn>
              </a:cxnLst>
              <a:rect l="T18" t="T19" r="T20" b="T21"/>
              <a:pathLst>
                <a:path w="12" h="8">
                  <a:moveTo>
                    <a:pt x="8" y="2"/>
                  </a:moveTo>
                  <a:lnTo>
                    <a:pt x="4" y="0"/>
                  </a:lnTo>
                  <a:lnTo>
                    <a:pt x="0" y="2"/>
                  </a:lnTo>
                  <a:lnTo>
                    <a:pt x="8" y="8"/>
                  </a:lnTo>
                  <a:lnTo>
                    <a:pt x="12" y="6"/>
                  </a:lnTo>
                  <a:lnTo>
                    <a:pt x="8" y="2"/>
                  </a:lnTo>
                  <a:close/>
                </a:path>
              </a:pathLst>
            </a:custGeom>
            <a:solidFill>
              <a:srgbClr val="CCCCFF"/>
            </a:solidFill>
            <a:ln w="9525">
              <a:noFill/>
              <a:round/>
              <a:headEnd/>
              <a:tailEnd/>
            </a:ln>
          </p:spPr>
          <p:txBody>
            <a:bodyPr/>
            <a:lstStyle/>
            <a:p>
              <a:endParaRPr lang="pt-BR"/>
            </a:p>
          </p:txBody>
        </p:sp>
        <p:sp>
          <p:nvSpPr>
            <p:cNvPr id="21693" name="Freeform 983"/>
            <p:cNvSpPr>
              <a:spLocks/>
            </p:cNvSpPr>
            <p:nvPr/>
          </p:nvSpPr>
          <p:spPr bwMode="auto">
            <a:xfrm>
              <a:off x="4424" y="1268"/>
              <a:ext cx="121" cy="93"/>
            </a:xfrm>
            <a:custGeom>
              <a:avLst/>
              <a:gdLst>
                <a:gd name="T0" fmla="*/ 6 w 121"/>
                <a:gd name="T1" fmla="*/ 0 h 93"/>
                <a:gd name="T2" fmla="*/ 0 w 121"/>
                <a:gd name="T3" fmla="*/ 3 h 93"/>
                <a:gd name="T4" fmla="*/ 0 w 121"/>
                <a:gd name="T5" fmla="*/ 13 h 93"/>
                <a:gd name="T6" fmla="*/ 4 w 121"/>
                <a:gd name="T7" fmla="*/ 20 h 93"/>
                <a:gd name="T8" fmla="*/ 6 w 121"/>
                <a:gd name="T9" fmla="*/ 28 h 93"/>
                <a:gd name="T10" fmla="*/ 11 w 121"/>
                <a:gd name="T11" fmla="*/ 36 h 93"/>
                <a:gd name="T12" fmla="*/ 17 w 121"/>
                <a:gd name="T13" fmla="*/ 41 h 93"/>
                <a:gd name="T14" fmla="*/ 25 w 121"/>
                <a:gd name="T15" fmla="*/ 47 h 93"/>
                <a:gd name="T16" fmla="*/ 32 w 121"/>
                <a:gd name="T17" fmla="*/ 51 h 93"/>
                <a:gd name="T18" fmla="*/ 40 w 121"/>
                <a:gd name="T19" fmla="*/ 57 h 93"/>
                <a:gd name="T20" fmla="*/ 49 w 121"/>
                <a:gd name="T21" fmla="*/ 60 h 93"/>
                <a:gd name="T22" fmla="*/ 57 w 121"/>
                <a:gd name="T23" fmla="*/ 66 h 93"/>
                <a:gd name="T24" fmla="*/ 66 w 121"/>
                <a:gd name="T25" fmla="*/ 70 h 93"/>
                <a:gd name="T26" fmla="*/ 76 w 121"/>
                <a:gd name="T27" fmla="*/ 74 h 93"/>
                <a:gd name="T28" fmla="*/ 87 w 121"/>
                <a:gd name="T29" fmla="*/ 77 h 93"/>
                <a:gd name="T30" fmla="*/ 95 w 121"/>
                <a:gd name="T31" fmla="*/ 83 h 93"/>
                <a:gd name="T32" fmla="*/ 104 w 121"/>
                <a:gd name="T33" fmla="*/ 87 h 93"/>
                <a:gd name="T34" fmla="*/ 114 w 121"/>
                <a:gd name="T35" fmla="*/ 93 h 93"/>
                <a:gd name="T36" fmla="*/ 121 w 121"/>
                <a:gd name="T37" fmla="*/ 87 h 93"/>
                <a:gd name="T38" fmla="*/ 112 w 121"/>
                <a:gd name="T39" fmla="*/ 81 h 93"/>
                <a:gd name="T40" fmla="*/ 102 w 121"/>
                <a:gd name="T41" fmla="*/ 77 h 93"/>
                <a:gd name="T42" fmla="*/ 93 w 121"/>
                <a:gd name="T43" fmla="*/ 72 h 93"/>
                <a:gd name="T44" fmla="*/ 83 w 121"/>
                <a:gd name="T45" fmla="*/ 68 h 93"/>
                <a:gd name="T46" fmla="*/ 74 w 121"/>
                <a:gd name="T47" fmla="*/ 64 h 93"/>
                <a:gd name="T48" fmla="*/ 64 w 121"/>
                <a:gd name="T49" fmla="*/ 60 h 93"/>
                <a:gd name="T50" fmla="*/ 55 w 121"/>
                <a:gd name="T51" fmla="*/ 55 h 93"/>
                <a:gd name="T52" fmla="*/ 47 w 121"/>
                <a:gd name="T53" fmla="*/ 51 h 93"/>
                <a:gd name="T54" fmla="*/ 40 w 121"/>
                <a:gd name="T55" fmla="*/ 47 h 93"/>
                <a:gd name="T56" fmla="*/ 32 w 121"/>
                <a:gd name="T57" fmla="*/ 41 h 93"/>
                <a:gd name="T58" fmla="*/ 26 w 121"/>
                <a:gd name="T59" fmla="*/ 38 h 93"/>
                <a:gd name="T60" fmla="*/ 21 w 121"/>
                <a:gd name="T61" fmla="*/ 32 h 93"/>
                <a:gd name="T62" fmla="*/ 17 w 121"/>
                <a:gd name="T63" fmla="*/ 26 h 93"/>
                <a:gd name="T64" fmla="*/ 15 w 121"/>
                <a:gd name="T65" fmla="*/ 19 h 93"/>
                <a:gd name="T66" fmla="*/ 11 w 121"/>
                <a:gd name="T67" fmla="*/ 11 h 93"/>
                <a:gd name="T68" fmla="*/ 11 w 121"/>
                <a:gd name="T69" fmla="*/ 3 h 93"/>
                <a:gd name="T70" fmla="*/ 6 w 121"/>
                <a:gd name="T71" fmla="*/ 7 h 93"/>
                <a:gd name="T72" fmla="*/ 6 w 121"/>
                <a:gd name="T73" fmla="*/ 0 h 93"/>
                <a:gd name="T74" fmla="*/ 0 w 121"/>
                <a:gd name="T75" fmla="*/ 0 h 93"/>
                <a:gd name="T76" fmla="*/ 0 w 121"/>
                <a:gd name="T77" fmla="*/ 3 h 93"/>
                <a:gd name="T78" fmla="*/ 6 w 121"/>
                <a:gd name="T79" fmla="*/ 0 h 9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1"/>
                <a:gd name="T121" fmla="*/ 0 h 93"/>
                <a:gd name="T122" fmla="*/ 121 w 121"/>
                <a:gd name="T123" fmla="*/ 93 h 9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1" h="93">
                  <a:moveTo>
                    <a:pt x="6" y="0"/>
                  </a:moveTo>
                  <a:lnTo>
                    <a:pt x="0" y="3"/>
                  </a:lnTo>
                  <a:lnTo>
                    <a:pt x="0" y="13"/>
                  </a:lnTo>
                  <a:lnTo>
                    <a:pt x="4" y="20"/>
                  </a:lnTo>
                  <a:lnTo>
                    <a:pt x="6" y="28"/>
                  </a:lnTo>
                  <a:lnTo>
                    <a:pt x="11" y="36"/>
                  </a:lnTo>
                  <a:lnTo>
                    <a:pt x="17" y="41"/>
                  </a:lnTo>
                  <a:lnTo>
                    <a:pt x="25" y="47"/>
                  </a:lnTo>
                  <a:lnTo>
                    <a:pt x="32" y="51"/>
                  </a:lnTo>
                  <a:lnTo>
                    <a:pt x="40" y="57"/>
                  </a:lnTo>
                  <a:lnTo>
                    <a:pt x="49" y="60"/>
                  </a:lnTo>
                  <a:lnTo>
                    <a:pt x="57" y="66"/>
                  </a:lnTo>
                  <a:lnTo>
                    <a:pt x="66" y="70"/>
                  </a:lnTo>
                  <a:lnTo>
                    <a:pt x="76" y="74"/>
                  </a:lnTo>
                  <a:lnTo>
                    <a:pt x="87" y="77"/>
                  </a:lnTo>
                  <a:lnTo>
                    <a:pt x="95" y="83"/>
                  </a:lnTo>
                  <a:lnTo>
                    <a:pt x="104" y="87"/>
                  </a:lnTo>
                  <a:lnTo>
                    <a:pt x="114" y="93"/>
                  </a:lnTo>
                  <a:lnTo>
                    <a:pt x="121" y="87"/>
                  </a:lnTo>
                  <a:lnTo>
                    <a:pt x="112" y="81"/>
                  </a:lnTo>
                  <a:lnTo>
                    <a:pt x="102" y="77"/>
                  </a:lnTo>
                  <a:lnTo>
                    <a:pt x="93" y="72"/>
                  </a:lnTo>
                  <a:lnTo>
                    <a:pt x="83" y="68"/>
                  </a:lnTo>
                  <a:lnTo>
                    <a:pt x="74" y="64"/>
                  </a:lnTo>
                  <a:lnTo>
                    <a:pt x="64" y="60"/>
                  </a:lnTo>
                  <a:lnTo>
                    <a:pt x="55" y="55"/>
                  </a:lnTo>
                  <a:lnTo>
                    <a:pt x="47" y="51"/>
                  </a:lnTo>
                  <a:lnTo>
                    <a:pt x="40" y="47"/>
                  </a:lnTo>
                  <a:lnTo>
                    <a:pt x="32" y="41"/>
                  </a:lnTo>
                  <a:lnTo>
                    <a:pt x="26" y="38"/>
                  </a:lnTo>
                  <a:lnTo>
                    <a:pt x="21" y="32"/>
                  </a:lnTo>
                  <a:lnTo>
                    <a:pt x="17" y="26"/>
                  </a:lnTo>
                  <a:lnTo>
                    <a:pt x="15" y="19"/>
                  </a:lnTo>
                  <a:lnTo>
                    <a:pt x="11" y="11"/>
                  </a:lnTo>
                  <a:lnTo>
                    <a:pt x="11" y="3"/>
                  </a:lnTo>
                  <a:lnTo>
                    <a:pt x="6" y="7"/>
                  </a:lnTo>
                  <a:lnTo>
                    <a:pt x="6" y="0"/>
                  </a:lnTo>
                  <a:lnTo>
                    <a:pt x="0" y="0"/>
                  </a:lnTo>
                  <a:lnTo>
                    <a:pt x="0" y="3"/>
                  </a:lnTo>
                  <a:lnTo>
                    <a:pt x="6" y="0"/>
                  </a:lnTo>
                  <a:close/>
                </a:path>
              </a:pathLst>
            </a:custGeom>
            <a:solidFill>
              <a:srgbClr val="CCCCFF"/>
            </a:solidFill>
            <a:ln w="9525">
              <a:noFill/>
              <a:round/>
              <a:headEnd/>
              <a:tailEnd/>
            </a:ln>
          </p:spPr>
          <p:txBody>
            <a:bodyPr/>
            <a:lstStyle/>
            <a:p>
              <a:endParaRPr lang="pt-BR"/>
            </a:p>
          </p:txBody>
        </p:sp>
        <p:sp>
          <p:nvSpPr>
            <p:cNvPr id="21694" name="Freeform 984"/>
            <p:cNvSpPr>
              <a:spLocks/>
            </p:cNvSpPr>
            <p:nvPr/>
          </p:nvSpPr>
          <p:spPr bwMode="auto">
            <a:xfrm>
              <a:off x="4430" y="1266"/>
              <a:ext cx="20" cy="9"/>
            </a:xfrm>
            <a:custGeom>
              <a:avLst/>
              <a:gdLst>
                <a:gd name="T0" fmla="*/ 20 w 20"/>
                <a:gd name="T1" fmla="*/ 2 h 9"/>
                <a:gd name="T2" fmla="*/ 17 w 20"/>
                <a:gd name="T3" fmla="*/ 0 h 9"/>
                <a:gd name="T4" fmla="*/ 13 w 20"/>
                <a:gd name="T5" fmla="*/ 0 h 9"/>
                <a:gd name="T6" fmla="*/ 11 w 20"/>
                <a:gd name="T7" fmla="*/ 0 h 9"/>
                <a:gd name="T8" fmla="*/ 9 w 20"/>
                <a:gd name="T9" fmla="*/ 2 h 9"/>
                <a:gd name="T10" fmla="*/ 7 w 20"/>
                <a:gd name="T11" fmla="*/ 2 h 9"/>
                <a:gd name="T12" fmla="*/ 3 w 20"/>
                <a:gd name="T13" fmla="*/ 2 h 9"/>
                <a:gd name="T14" fmla="*/ 3 w 20"/>
                <a:gd name="T15" fmla="*/ 2 h 9"/>
                <a:gd name="T16" fmla="*/ 1 w 20"/>
                <a:gd name="T17" fmla="*/ 2 h 9"/>
                <a:gd name="T18" fmla="*/ 0 w 20"/>
                <a:gd name="T19" fmla="*/ 2 h 9"/>
                <a:gd name="T20" fmla="*/ 0 w 20"/>
                <a:gd name="T21" fmla="*/ 9 h 9"/>
                <a:gd name="T22" fmla="*/ 3 w 20"/>
                <a:gd name="T23" fmla="*/ 9 h 9"/>
                <a:gd name="T24" fmla="*/ 5 w 20"/>
                <a:gd name="T25" fmla="*/ 9 h 9"/>
                <a:gd name="T26" fmla="*/ 9 w 20"/>
                <a:gd name="T27" fmla="*/ 9 h 9"/>
                <a:gd name="T28" fmla="*/ 9 w 20"/>
                <a:gd name="T29" fmla="*/ 7 h 9"/>
                <a:gd name="T30" fmla="*/ 11 w 20"/>
                <a:gd name="T31" fmla="*/ 7 h 9"/>
                <a:gd name="T32" fmla="*/ 13 w 20"/>
                <a:gd name="T33" fmla="*/ 7 h 9"/>
                <a:gd name="T34" fmla="*/ 15 w 20"/>
                <a:gd name="T35" fmla="*/ 7 h 9"/>
                <a:gd name="T36" fmla="*/ 17 w 20"/>
                <a:gd name="T37" fmla="*/ 7 h 9"/>
                <a:gd name="T38" fmla="*/ 11 w 20"/>
                <a:gd name="T39" fmla="*/ 5 h 9"/>
                <a:gd name="T40" fmla="*/ 20 w 20"/>
                <a:gd name="T41" fmla="*/ 2 h 9"/>
                <a:gd name="T42" fmla="*/ 20 w 20"/>
                <a:gd name="T43" fmla="*/ 0 h 9"/>
                <a:gd name="T44" fmla="*/ 17 w 20"/>
                <a:gd name="T45" fmla="*/ 0 h 9"/>
                <a:gd name="T46" fmla="*/ 20 w 20"/>
                <a:gd name="T47" fmla="*/ 2 h 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
                <a:gd name="T73" fmla="*/ 0 h 9"/>
                <a:gd name="T74" fmla="*/ 20 w 20"/>
                <a:gd name="T75" fmla="*/ 9 h 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 h="9">
                  <a:moveTo>
                    <a:pt x="20" y="2"/>
                  </a:moveTo>
                  <a:lnTo>
                    <a:pt x="17" y="0"/>
                  </a:lnTo>
                  <a:lnTo>
                    <a:pt x="13" y="0"/>
                  </a:lnTo>
                  <a:lnTo>
                    <a:pt x="11" y="0"/>
                  </a:lnTo>
                  <a:lnTo>
                    <a:pt x="9" y="2"/>
                  </a:lnTo>
                  <a:lnTo>
                    <a:pt x="7" y="2"/>
                  </a:lnTo>
                  <a:lnTo>
                    <a:pt x="3" y="2"/>
                  </a:lnTo>
                  <a:lnTo>
                    <a:pt x="1" y="2"/>
                  </a:lnTo>
                  <a:lnTo>
                    <a:pt x="0" y="2"/>
                  </a:lnTo>
                  <a:lnTo>
                    <a:pt x="0" y="9"/>
                  </a:lnTo>
                  <a:lnTo>
                    <a:pt x="3" y="9"/>
                  </a:lnTo>
                  <a:lnTo>
                    <a:pt x="5" y="9"/>
                  </a:lnTo>
                  <a:lnTo>
                    <a:pt x="9" y="9"/>
                  </a:lnTo>
                  <a:lnTo>
                    <a:pt x="9" y="7"/>
                  </a:lnTo>
                  <a:lnTo>
                    <a:pt x="11" y="7"/>
                  </a:lnTo>
                  <a:lnTo>
                    <a:pt x="13" y="7"/>
                  </a:lnTo>
                  <a:lnTo>
                    <a:pt x="15" y="7"/>
                  </a:lnTo>
                  <a:lnTo>
                    <a:pt x="17" y="7"/>
                  </a:lnTo>
                  <a:lnTo>
                    <a:pt x="11" y="5"/>
                  </a:lnTo>
                  <a:lnTo>
                    <a:pt x="20" y="2"/>
                  </a:lnTo>
                  <a:lnTo>
                    <a:pt x="20" y="0"/>
                  </a:lnTo>
                  <a:lnTo>
                    <a:pt x="17" y="0"/>
                  </a:lnTo>
                  <a:lnTo>
                    <a:pt x="20" y="2"/>
                  </a:lnTo>
                  <a:close/>
                </a:path>
              </a:pathLst>
            </a:custGeom>
            <a:solidFill>
              <a:srgbClr val="CCCCFF"/>
            </a:solidFill>
            <a:ln w="9525">
              <a:noFill/>
              <a:round/>
              <a:headEnd/>
              <a:tailEnd/>
            </a:ln>
          </p:spPr>
          <p:txBody>
            <a:bodyPr/>
            <a:lstStyle/>
            <a:p>
              <a:endParaRPr lang="pt-BR"/>
            </a:p>
          </p:txBody>
        </p:sp>
        <p:sp>
          <p:nvSpPr>
            <p:cNvPr id="21695" name="Freeform 985"/>
            <p:cNvSpPr>
              <a:spLocks/>
            </p:cNvSpPr>
            <p:nvPr/>
          </p:nvSpPr>
          <p:spPr bwMode="auto">
            <a:xfrm>
              <a:off x="4441" y="1268"/>
              <a:ext cx="101" cy="19"/>
            </a:xfrm>
            <a:custGeom>
              <a:avLst/>
              <a:gdLst>
                <a:gd name="T0" fmla="*/ 89 w 101"/>
                <a:gd name="T1" fmla="*/ 9 h 19"/>
                <a:gd name="T2" fmla="*/ 95 w 101"/>
                <a:gd name="T3" fmla="*/ 5 h 19"/>
                <a:gd name="T4" fmla="*/ 89 w 101"/>
                <a:gd name="T5" fmla="*/ 5 h 19"/>
                <a:gd name="T6" fmla="*/ 83 w 101"/>
                <a:gd name="T7" fmla="*/ 7 h 19"/>
                <a:gd name="T8" fmla="*/ 78 w 101"/>
                <a:gd name="T9" fmla="*/ 7 h 19"/>
                <a:gd name="T10" fmla="*/ 70 w 101"/>
                <a:gd name="T11" fmla="*/ 7 h 19"/>
                <a:gd name="T12" fmla="*/ 65 w 101"/>
                <a:gd name="T13" fmla="*/ 9 h 19"/>
                <a:gd name="T14" fmla="*/ 59 w 101"/>
                <a:gd name="T15" fmla="*/ 9 h 19"/>
                <a:gd name="T16" fmla="*/ 53 w 101"/>
                <a:gd name="T17" fmla="*/ 11 h 19"/>
                <a:gd name="T18" fmla="*/ 46 w 101"/>
                <a:gd name="T19" fmla="*/ 11 h 19"/>
                <a:gd name="T20" fmla="*/ 40 w 101"/>
                <a:gd name="T21" fmla="*/ 11 h 19"/>
                <a:gd name="T22" fmla="*/ 34 w 101"/>
                <a:gd name="T23" fmla="*/ 11 h 19"/>
                <a:gd name="T24" fmla="*/ 30 w 101"/>
                <a:gd name="T25" fmla="*/ 11 h 19"/>
                <a:gd name="T26" fmla="*/ 25 w 101"/>
                <a:gd name="T27" fmla="*/ 9 h 19"/>
                <a:gd name="T28" fmla="*/ 21 w 101"/>
                <a:gd name="T29" fmla="*/ 7 h 19"/>
                <a:gd name="T30" fmla="*/ 17 w 101"/>
                <a:gd name="T31" fmla="*/ 5 h 19"/>
                <a:gd name="T32" fmla="*/ 13 w 101"/>
                <a:gd name="T33" fmla="*/ 3 h 19"/>
                <a:gd name="T34" fmla="*/ 9 w 101"/>
                <a:gd name="T35" fmla="*/ 0 h 19"/>
                <a:gd name="T36" fmla="*/ 0 w 101"/>
                <a:gd name="T37" fmla="*/ 3 h 19"/>
                <a:gd name="T38" fmla="*/ 4 w 101"/>
                <a:gd name="T39" fmla="*/ 7 h 19"/>
                <a:gd name="T40" fmla="*/ 9 w 101"/>
                <a:gd name="T41" fmla="*/ 11 h 19"/>
                <a:gd name="T42" fmla="*/ 13 w 101"/>
                <a:gd name="T43" fmla="*/ 15 h 19"/>
                <a:gd name="T44" fmla="*/ 21 w 101"/>
                <a:gd name="T45" fmla="*/ 17 h 19"/>
                <a:gd name="T46" fmla="*/ 27 w 101"/>
                <a:gd name="T47" fmla="*/ 17 h 19"/>
                <a:gd name="T48" fmla="*/ 34 w 101"/>
                <a:gd name="T49" fmla="*/ 19 h 19"/>
                <a:gd name="T50" fmla="*/ 40 w 101"/>
                <a:gd name="T51" fmla="*/ 19 h 19"/>
                <a:gd name="T52" fmla="*/ 47 w 101"/>
                <a:gd name="T53" fmla="*/ 19 h 19"/>
                <a:gd name="T54" fmla="*/ 55 w 101"/>
                <a:gd name="T55" fmla="*/ 17 h 19"/>
                <a:gd name="T56" fmla="*/ 61 w 101"/>
                <a:gd name="T57" fmla="*/ 17 h 19"/>
                <a:gd name="T58" fmla="*/ 68 w 101"/>
                <a:gd name="T59" fmla="*/ 17 h 19"/>
                <a:gd name="T60" fmla="*/ 74 w 101"/>
                <a:gd name="T61" fmla="*/ 15 h 19"/>
                <a:gd name="T62" fmla="*/ 80 w 101"/>
                <a:gd name="T63" fmla="*/ 15 h 19"/>
                <a:gd name="T64" fmla="*/ 85 w 101"/>
                <a:gd name="T65" fmla="*/ 13 h 19"/>
                <a:gd name="T66" fmla="*/ 91 w 101"/>
                <a:gd name="T67" fmla="*/ 13 h 19"/>
                <a:gd name="T68" fmla="*/ 95 w 101"/>
                <a:gd name="T69" fmla="*/ 13 h 19"/>
                <a:gd name="T70" fmla="*/ 101 w 101"/>
                <a:gd name="T71" fmla="*/ 9 h 19"/>
                <a:gd name="T72" fmla="*/ 95 w 101"/>
                <a:gd name="T73" fmla="*/ 13 h 19"/>
                <a:gd name="T74" fmla="*/ 101 w 101"/>
                <a:gd name="T75" fmla="*/ 13 h 19"/>
                <a:gd name="T76" fmla="*/ 101 w 101"/>
                <a:gd name="T77" fmla="*/ 9 h 19"/>
                <a:gd name="T78" fmla="*/ 89 w 101"/>
                <a:gd name="T79" fmla="*/ 9 h 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1"/>
                <a:gd name="T121" fmla="*/ 0 h 19"/>
                <a:gd name="T122" fmla="*/ 101 w 101"/>
                <a:gd name="T123" fmla="*/ 19 h 1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1" h="19">
                  <a:moveTo>
                    <a:pt x="89" y="9"/>
                  </a:moveTo>
                  <a:lnTo>
                    <a:pt x="95" y="5"/>
                  </a:lnTo>
                  <a:lnTo>
                    <a:pt x="89" y="5"/>
                  </a:lnTo>
                  <a:lnTo>
                    <a:pt x="83" y="7"/>
                  </a:lnTo>
                  <a:lnTo>
                    <a:pt x="78" y="7"/>
                  </a:lnTo>
                  <a:lnTo>
                    <a:pt x="70" y="7"/>
                  </a:lnTo>
                  <a:lnTo>
                    <a:pt x="65" y="9"/>
                  </a:lnTo>
                  <a:lnTo>
                    <a:pt x="59" y="9"/>
                  </a:lnTo>
                  <a:lnTo>
                    <a:pt x="53" y="11"/>
                  </a:lnTo>
                  <a:lnTo>
                    <a:pt x="46" y="11"/>
                  </a:lnTo>
                  <a:lnTo>
                    <a:pt x="40" y="11"/>
                  </a:lnTo>
                  <a:lnTo>
                    <a:pt x="34" y="11"/>
                  </a:lnTo>
                  <a:lnTo>
                    <a:pt x="30" y="11"/>
                  </a:lnTo>
                  <a:lnTo>
                    <a:pt x="25" y="9"/>
                  </a:lnTo>
                  <a:lnTo>
                    <a:pt x="21" y="7"/>
                  </a:lnTo>
                  <a:lnTo>
                    <a:pt x="17" y="5"/>
                  </a:lnTo>
                  <a:lnTo>
                    <a:pt x="13" y="3"/>
                  </a:lnTo>
                  <a:lnTo>
                    <a:pt x="9" y="0"/>
                  </a:lnTo>
                  <a:lnTo>
                    <a:pt x="0" y="3"/>
                  </a:lnTo>
                  <a:lnTo>
                    <a:pt x="4" y="7"/>
                  </a:lnTo>
                  <a:lnTo>
                    <a:pt x="9" y="11"/>
                  </a:lnTo>
                  <a:lnTo>
                    <a:pt x="13" y="15"/>
                  </a:lnTo>
                  <a:lnTo>
                    <a:pt x="21" y="17"/>
                  </a:lnTo>
                  <a:lnTo>
                    <a:pt x="27" y="17"/>
                  </a:lnTo>
                  <a:lnTo>
                    <a:pt x="34" y="19"/>
                  </a:lnTo>
                  <a:lnTo>
                    <a:pt x="40" y="19"/>
                  </a:lnTo>
                  <a:lnTo>
                    <a:pt x="47" y="19"/>
                  </a:lnTo>
                  <a:lnTo>
                    <a:pt x="55" y="17"/>
                  </a:lnTo>
                  <a:lnTo>
                    <a:pt x="61" y="17"/>
                  </a:lnTo>
                  <a:lnTo>
                    <a:pt x="68" y="17"/>
                  </a:lnTo>
                  <a:lnTo>
                    <a:pt x="74" y="15"/>
                  </a:lnTo>
                  <a:lnTo>
                    <a:pt x="80" y="15"/>
                  </a:lnTo>
                  <a:lnTo>
                    <a:pt x="85" y="13"/>
                  </a:lnTo>
                  <a:lnTo>
                    <a:pt x="91" y="13"/>
                  </a:lnTo>
                  <a:lnTo>
                    <a:pt x="95" y="13"/>
                  </a:lnTo>
                  <a:lnTo>
                    <a:pt x="101" y="9"/>
                  </a:lnTo>
                  <a:lnTo>
                    <a:pt x="95" y="13"/>
                  </a:lnTo>
                  <a:lnTo>
                    <a:pt x="101" y="13"/>
                  </a:lnTo>
                  <a:lnTo>
                    <a:pt x="101" y="9"/>
                  </a:lnTo>
                  <a:lnTo>
                    <a:pt x="89" y="9"/>
                  </a:lnTo>
                  <a:close/>
                </a:path>
              </a:pathLst>
            </a:custGeom>
            <a:solidFill>
              <a:srgbClr val="CCCCFF"/>
            </a:solidFill>
            <a:ln w="9525">
              <a:noFill/>
              <a:round/>
              <a:headEnd/>
              <a:tailEnd/>
            </a:ln>
          </p:spPr>
          <p:txBody>
            <a:bodyPr/>
            <a:lstStyle/>
            <a:p>
              <a:endParaRPr lang="pt-BR"/>
            </a:p>
          </p:txBody>
        </p:sp>
        <p:sp>
          <p:nvSpPr>
            <p:cNvPr id="21696" name="Freeform 986"/>
            <p:cNvSpPr>
              <a:spLocks/>
            </p:cNvSpPr>
            <p:nvPr/>
          </p:nvSpPr>
          <p:spPr bwMode="auto">
            <a:xfrm>
              <a:off x="4515" y="1233"/>
              <a:ext cx="38" cy="44"/>
            </a:xfrm>
            <a:custGeom>
              <a:avLst/>
              <a:gdLst>
                <a:gd name="T0" fmla="*/ 0 w 38"/>
                <a:gd name="T1" fmla="*/ 6 h 44"/>
                <a:gd name="T2" fmla="*/ 4 w 38"/>
                <a:gd name="T3" fmla="*/ 8 h 44"/>
                <a:gd name="T4" fmla="*/ 13 w 38"/>
                <a:gd name="T5" fmla="*/ 8 h 44"/>
                <a:gd name="T6" fmla="*/ 19 w 38"/>
                <a:gd name="T7" fmla="*/ 10 h 44"/>
                <a:gd name="T8" fmla="*/ 23 w 38"/>
                <a:gd name="T9" fmla="*/ 10 h 44"/>
                <a:gd name="T10" fmla="*/ 25 w 38"/>
                <a:gd name="T11" fmla="*/ 12 h 44"/>
                <a:gd name="T12" fmla="*/ 27 w 38"/>
                <a:gd name="T13" fmla="*/ 14 h 44"/>
                <a:gd name="T14" fmla="*/ 27 w 38"/>
                <a:gd name="T15" fmla="*/ 16 h 44"/>
                <a:gd name="T16" fmla="*/ 27 w 38"/>
                <a:gd name="T17" fmla="*/ 18 h 44"/>
                <a:gd name="T18" fmla="*/ 27 w 38"/>
                <a:gd name="T19" fmla="*/ 21 h 44"/>
                <a:gd name="T20" fmla="*/ 25 w 38"/>
                <a:gd name="T21" fmla="*/ 23 h 44"/>
                <a:gd name="T22" fmla="*/ 23 w 38"/>
                <a:gd name="T23" fmla="*/ 27 h 44"/>
                <a:gd name="T24" fmla="*/ 21 w 38"/>
                <a:gd name="T25" fmla="*/ 29 h 44"/>
                <a:gd name="T26" fmla="*/ 21 w 38"/>
                <a:gd name="T27" fmla="*/ 33 h 44"/>
                <a:gd name="T28" fmla="*/ 19 w 38"/>
                <a:gd name="T29" fmla="*/ 37 h 44"/>
                <a:gd name="T30" fmla="*/ 17 w 38"/>
                <a:gd name="T31" fmla="*/ 38 h 44"/>
                <a:gd name="T32" fmla="*/ 15 w 38"/>
                <a:gd name="T33" fmla="*/ 42 h 44"/>
                <a:gd name="T34" fmla="*/ 15 w 38"/>
                <a:gd name="T35" fmla="*/ 44 h 44"/>
                <a:gd name="T36" fmla="*/ 27 w 38"/>
                <a:gd name="T37" fmla="*/ 44 h 44"/>
                <a:gd name="T38" fmla="*/ 27 w 38"/>
                <a:gd name="T39" fmla="*/ 44 h 44"/>
                <a:gd name="T40" fmla="*/ 28 w 38"/>
                <a:gd name="T41" fmla="*/ 42 h 44"/>
                <a:gd name="T42" fmla="*/ 28 w 38"/>
                <a:gd name="T43" fmla="*/ 38 h 44"/>
                <a:gd name="T44" fmla="*/ 30 w 38"/>
                <a:gd name="T45" fmla="*/ 35 h 44"/>
                <a:gd name="T46" fmla="*/ 32 w 38"/>
                <a:gd name="T47" fmla="*/ 33 h 44"/>
                <a:gd name="T48" fmla="*/ 34 w 38"/>
                <a:gd name="T49" fmla="*/ 29 h 44"/>
                <a:gd name="T50" fmla="*/ 36 w 38"/>
                <a:gd name="T51" fmla="*/ 25 h 44"/>
                <a:gd name="T52" fmla="*/ 38 w 38"/>
                <a:gd name="T53" fmla="*/ 21 h 44"/>
                <a:gd name="T54" fmla="*/ 38 w 38"/>
                <a:gd name="T55" fmla="*/ 18 h 44"/>
                <a:gd name="T56" fmla="*/ 38 w 38"/>
                <a:gd name="T57" fmla="*/ 14 h 44"/>
                <a:gd name="T58" fmla="*/ 36 w 38"/>
                <a:gd name="T59" fmla="*/ 10 h 44"/>
                <a:gd name="T60" fmla="*/ 34 w 38"/>
                <a:gd name="T61" fmla="*/ 6 h 44"/>
                <a:gd name="T62" fmla="*/ 28 w 38"/>
                <a:gd name="T63" fmla="*/ 4 h 44"/>
                <a:gd name="T64" fmla="*/ 21 w 38"/>
                <a:gd name="T65" fmla="*/ 2 h 44"/>
                <a:gd name="T66" fmla="*/ 13 w 38"/>
                <a:gd name="T67" fmla="*/ 0 h 44"/>
                <a:gd name="T68" fmla="*/ 4 w 38"/>
                <a:gd name="T69" fmla="*/ 0 h 44"/>
                <a:gd name="T70" fmla="*/ 9 w 38"/>
                <a:gd name="T71" fmla="*/ 2 h 44"/>
                <a:gd name="T72" fmla="*/ 0 w 38"/>
                <a:gd name="T73" fmla="*/ 6 h 44"/>
                <a:gd name="T74" fmla="*/ 2 w 38"/>
                <a:gd name="T75" fmla="*/ 8 h 44"/>
                <a:gd name="T76" fmla="*/ 4 w 38"/>
                <a:gd name="T77" fmla="*/ 8 h 44"/>
                <a:gd name="T78" fmla="*/ 0 w 38"/>
                <a:gd name="T79" fmla="*/ 6 h 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8"/>
                <a:gd name="T121" fmla="*/ 0 h 44"/>
                <a:gd name="T122" fmla="*/ 38 w 38"/>
                <a:gd name="T123" fmla="*/ 44 h 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8" h="44">
                  <a:moveTo>
                    <a:pt x="0" y="6"/>
                  </a:moveTo>
                  <a:lnTo>
                    <a:pt x="4" y="8"/>
                  </a:lnTo>
                  <a:lnTo>
                    <a:pt x="13" y="8"/>
                  </a:lnTo>
                  <a:lnTo>
                    <a:pt x="19" y="10"/>
                  </a:lnTo>
                  <a:lnTo>
                    <a:pt x="23" y="10"/>
                  </a:lnTo>
                  <a:lnTo>
                    <a:pt x="25" y="12"/>
                  </a:lnTo>
                  <a:lnTo>
                    <a:pt x="27" y="14"/>
                  </a:lnTo>
                  <a:lnTo>
                    <a:pt x="27" y="16"/>
                  </a:lnTo>
                  <a:lnTo>
                    <a:pt x="27" y="18"/>
                  </a:lnTo>
                  <a:lnTo>
                    <a:pt x="27" y="21"/>
                  </a:lnTo>
                  <a:lnTo>
                    <a:pt x="25" y="23"/>
                  </a:lnTo>
                  <a:lnTo>
                    <a:pt x="23" y="27"/>
                  </a:lnTo>
                  <a:lnTo>
                    <a:pt x="21" y="29"/>
                  </a:lnTo>
                  <a:lnTo>
                    <a:pt x="21" y="33"/>
                  </a:lnTo>
                  <a:lnTo>
                    <a:pt x="19" y="37"/>
                  </a:lnTo>
                  <a:lnTo>
                    <a:pt x="17" y="38"/>
                  </a:lnTo>
                  <a:lnTo>
                    <a:pt x="15" y="42"/>
                  </a:lnTo>
                  <a:lnTo>
                    <a:pt x="15" y="44"/>
                  </a:lnTo>
                  <a:lnTo>
                    <a:pt x="27" y="44"/>
                  </a:lnTo>
                  <a:lnTo>
                    <a:pt x="28" y="42"/>
                  </a:lnTo>
                  <a:lnTo>
                    <a:pt x="28" y="38"/>
                  </a:lnTo>
                  <a:lnTo>
                    <a:pt x="30" y="35"/>
                  </a:lnTo>
                  <a:lnTo>
                    <a:pt x="32" y="33"/>
                  </a:lnTo>
                  <a:lnTo>
                    <a:pt x="34" y="29"/>
                  </a:lnTo>
                  <a:lnTo>
                    <a:pt x="36" y="25"/>
                  </a:lnTo>
                  <a:lnTo>
                    <a:pt x="38" y="21"/>
                  </a:lnTo>
                  <a:lnTo>
                    <a:pt x="38" y="18"/>
                  </a:lnTo>
                  <a:lnTo>
                    <a:pt x="38" y="14"/>
                  </a:lnTo>
                  <a:lnTo>
                    <a:pt x="36" y="10"/>
                  </a:lnTo>
                  <a:lnTo>
                    <a:pt x="34" y="6"/>
                  </a:lnTo>
                  <a:lnTo>
                    <a:pt x="28" y="4"/>
                  </a:lnTo>
                  <a:lnTo>
                    <a:pt x="21" y="2"/>
                  </a:lnTo>
                  <a:lnTo>
                    <a:pt x="13" y="0"/>
                  </a:lnTo>
                  <a:lnTo>
                    <a:pt x="4" y="0"/>
                  </a:lnTo>
                  <a:lnTo>
                    <a:pt x="9" y="2"/>
                  </a:lnTo>
                  <a:lnTo>
                    <a:pt x="0" y="6"/>
                  </a:lnTo>
                  <a:lnTo>
                    <a:pt x="2" y="8"/>
                  </a:lnTo>
                  <a:lnTo>
                    <a:pt x="4" y="8"/>
                  </a:lnTo>
                  <a:lnTo>
                    <a:pt x="0" y="6"/>
                  </a:lnTo>
                  <a:close/>
                </a:path>
              </a:pathLst>
            </a:custGeom>
            <a:solidFill>
              <a:srgbClr val="CCCCFF"/>
            </a:solidFill>
            <a:ln w="9525">
              <a:noFill/>
              <a:round/>
              <a:headEnd/>
              <a:tailEnd/>
            </a:ln>
          </p:spPr>
          <p:txBody>
            <a:bodyPr/>
            <a:lstStyle/>
            <a:p>
              <a:endParaRPr lang="pt-BR"/>
            </a:p>
          </p:txBody>
        </p:sp>
        <p:sp>
          <p:nvSpPr>
            <p:cNvPr id="21697" name="Freeform 987"/>
            <p:cNvSpPr>
              <a:spLocks/>
            </p:cNvSpPr>
            <p:nvPr/>
          </p:nvSpPr>
          <p:spPr bwMode="auto">
            <a:xfrm>
              <a:off x="4506" y="1224"/>
              <a:ext cx="18" cy="15"/>
            </a:xfrm>
            <a:custGeom>
              <a:avLst/>
              <a:gdLst>
                <a:gd name="T0" fmla="*/ 3 w 18"/>
                <a:gd name="T1" fmla="*/ 8 h 15"/>
                <a:gd name="T2" fmla="*/ 0 w 18"/>
                <a:gd name="T3" fmla="*/ 6 h 15"/>
                <a:gd name="T4" fmla="*/ 0 w 18"/>
                <a:gd name="T5" fmla="*/ 6 h 15"/>
                <a:gd name="T6" fmla="*/ 1 w 18"/>
                <a:gd name="T7" fmla="*/ 8 h 15"/>
                <a:gd name="T8" fmla="*/ 3 w 18"/>
                <a:gd name="T9" fmla="*/ 9 h 15"/>
                <a:gd name="T10" fmla="*/ 3 w 18"/>
                <a:gd name="T11" fmla="*/ 9 h 15"/>
                <a:gd name="T12" fmla="*/ 5 w 18"/>
                <a:gd name="T13" fmla="*/ 11 h 15"/>
                <a:gd name="T14" fmla="*/ 5 w 18"/>
                <a:gd name="T15" fmla="*/ 13 h 15"/>
                <a:gd name="T16" fmla="*/ 7 w 18"/>
                <a:gd name="T17" fmla="*/ 15 h 15"/>
                <a:gd name="T18" fmla="*/ 9 w 18"/>
                <a:gd name="T19" fmla="*/ 15 h 15"/>
                <a:gd name="T20" fmla="*/ 18 w 18"/>
                <a:gd name="T21" fmla="*/ 9 h 15"/>
                <a:gd name="T22" fmla="*/ 17 w 18"/>
                <a:gd name="T23" fmla="*/ 9 h 15"/>
                <a:gd name="T24" fmla="*/ 17 w 18"/>
                <a:gd name="T25" fmla="*/ 9 h 15"/>
                <a:gd name="T26" fmla="*/ 15 w 18"/>
                <a:gd name="T27" fmla="*/ 8 h 15"/>
                <a:gd name="T28" fmla="*/ 15 w 18"/>
                <a:gd name="T29" fmla="*/ 6 h 15"/>
                <a:gd name="T30" fmla="*/ 13 w 18"/>
                <a:gd name="T31" fmla="*/ 6 h 15"/>
                <a:gd name="T32" fmla="*/ 11 w 18"/>
                <a:gd name="T33" fmla="*/ 4 h 15"/>
                <a:gd name="T34" fmla="*/ 11 w 18"/>
                <a:gd name="T35" fmla="*/ 2 h 15"/>
                <a:gd name="T36" fmla="*/ 9 w 18"/>
                <a:gd name="T37" fmla="*/ 0 h 15"/>
                <a:gd name="T38" fmla="*/ 3 w 18"/>
                <a:gd name="T39" fmla="*/ 0 h 15"/>
                <a:gd name="T40" fmla="*/ 9 w 18"/>
                <a:gd name="T41" fmla="*/ 0 h 15"/>
                <a:gd name="T42" fmla="*/ 7 w 18"/>
                <a:gd name="T43" fmla="*/ 0 h 15"/>
                <a:gd name="T44" fmla="*/ 3 w 18"/>
                <a:gd name="T45" fmla="*/ 0 h 15"/>
                <a:gd name="T46" fmla="*/ 3 w 18"/>
                <a:gd name="T47" fmla="*/ 8 h 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8"/>
                <a:gd name="T73" fmla="*/ 0 h 15"/>
                <a:gd name="T74" fmla="*/ 18 w 18"/>
                <a:gd name="T75" fmla="*/ 15 h 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8" h="15">
                  <a:moveTo>
                    <a:pt x="3" y="8"/>
                  </a:moveTo>
                  <a:lnTo>
                    <a:pt x="0" y="6"/>
                  </a:lnTo>
                  <a:lnTo>
                    <a:pt x="1" y="8"/>
                  </a:lnTo>
                  <a:lnTo>
                    <a:pt x="3" y="9"/>
                  </a:lnTo>
                  <a:lnTo>
                    <a:pt x="5" y="11"/>
                  </a:lnTo>
                  <a:lnTo>
                    <a:pt x="5" y="13"/>
                  </a:lnTo>
                  <a:lnTo>
                    <a:pt x="7" y="15"/>
                  </a:lnTo>
                  <a:lnTo>
                    <a:pt x="9" y="15"/>
                  </a:lnTo>
                  <a:lnTo>
                    <a:pt x="18" y="9"/>
                  </a:lnTo>
                  <a:lnTo>
                    <a:pt x="17" y="9"/>
                  </a:lnTo>
                  <a:lnTo>
                    <a:pt x="15" y="8"/>
                  </a:lnTo>
                  <a:lnTo>
                    <a:pt x="15" y="6"/>
                  </a:lnTo>
                  <a:lnTo>
                    <a:pt x="13" y="6"/>
                  </a:lnTo>
                  <a:lnTo>
                    <a:pt x="11" y="4"/>
                  </a:lnTo>
                  <a:lnTo>
                    <a:pt x="11" y="2"/>
                  </a:lnTo>
                  <a:lnTo>
                    <a:pt x="9" y="0"/>
                  </a:lnTo>
                  <a:lnTo>
                    <a:pt x="3" y="0"/>
                  </a:lnTo>
                  <a:lnTo>
                    <a:pt x="9" y="0"/>
                  </a:lnTo>
                  <a:lnTo>
                    <a:pt x="7" y="0"/>
                  </a:lnTo>
                  <a:lnTo>
                    <a:pt x="3" y="0"/>
                  </a:lnTo>
                  <a:lnTo>
                    <a:pt x="3" y="8"/>
                  </a:lnTo>
                  <a:close/>
                </a:path>
              </a:pathLst>
            </a:custGeom>
            <a:solidFill>
              <a:srgbClr val="CCCCFF"/>
            </a:solidFill>
            <a:ln w="9525">
              <a:noFill/>
              <a:round/>
              <a:headEnd/>
              <a:tailEnd/>
            </a:ln>
          </p:spPr>
          <p:txBody>
            <a:bodyPr/>
            <a:lstStyle/>
            <a:p>
              <a:endParaRPr lang="pt-BR"/>
            </a:p>
          </p:txBody>
        </p:sp>
        <p:sp>
          <p:nvSpPr>
            <p:cNvPr id="21698" name="Freeform 988"/>
            <p:cNvSpPr>
              <a:spLocks/>
            </p:cNvSpPr>
            <p:nvPr/>
          </p:nvSpPr>
          <p:spPr bwMode="auto">
            <a:xfrm>
              <a:off x="4435" y="1108"/>
              <a:ext cx="74" cy="124"/>
            </a:xfrm>
            <a:custGeom>
              <a:avLst/>
              <a:gdLst>
                <a:gd name="T0" fmla="*/ 63 w 74"/>
                <a:gd name="T1" fmla="*/ 2 h 124"/>
                <a:gd name="T2" fmla="*/ 59 w 74"/>
                <a:gd name="T3" fmla="*/ 0 h 124"/>
                <a:gd name="T4" fmla="*/ 44 w 74"/>
                <a:gd name="T5" fmla="*/ 2 h 124"/>
                <a:gd name="T6" fmla="*/ 31 w 74"/>
                <a:gd name="T7" fmla="*/ 6 h 124"/>
                <a:gd name="T8" fmla="*/ 21 w 74"/>
                <a:gd name="T9" fmla="*/ 12 h 124"/>
                <a:gd name="T10" fmla="*/ 12 w 74"/>
                <a:gd name="T11" fmla="*/ 21 h 124"/>
                <a:gd name="T12" fmla="*/ 6 w 74"/>
                <a:gd name="T13" fmla="*/ 29 h 124"/>
                <a:gd name="T14" fmla="*/ 2 w 74"/>
                <a:gd name="T15" fmla="*/ 40 h 124"/>
                <a:gd name="T16" fmla="*/ 0 w 74"/>
                <a:gd name="T17" fmla="*/ 51 h 124"/>
                <a:gd name="T18" fmla="*/ 0 w 74"/>
                <a:gd name="T19" fmla="*/ 61 h 124"/>
                <a:gd name="T20" fmla="*/ 4 w 74"/>
                <a:gd name="T21" fmla="*/ 72 h 124"/>
                <a:gd name="T22" fmla="*/ 8 w 74"/>
                <a:gd name="T23" fmla="*/ 84 h 124"/>
                <a:gd name="T24" fmla="*/ 14 w 74"/>
                <a:gd name="T25" fmla="*/ 93 h 124"/>
                <a:gd name="T26" fmla="*/ 21 w 74"/>
                <a:gd name="T27" fmla="*/ 103 h 124"/>
                <a:gd name="T28" fmla="*/ 33 w 74"/>
                <a:gd name="T29" fmla="*/ 110 h 124"/>
                <a:gd name="T30" fmla="*/ 44 w 74"/>
                <a:gd name="T31" fmla="*/ 118 h 124"/>
                <a:gd name="T32" fmla="*/ 59 w 74"/>
                <a:gd name="T33" fmla="*/ 122 h 124"/>
                <a:gd name="T34" fmla="*/ 74 w 74"/>
                <a:gd name="T35" fmla="*/ 124 h 124"/>
                <a:gd name="T36" fmla="*/ 74 w 74"/>
                <a:gd name="T37" fmla="*/ 116 h 124"/>
                <a:gd name="T38" fmla="*/ 61 w 74"/>
                <a:gd name="T39" fmla="*/ 114 h 124"/>
                <a:gd name="T40" fmla="*/ 50 w 74"/>
                <a:gd name="T41" fmla="*/ 110 h 124"/>
                <a:gd name="T42" fmla="*/ 40 w 74"/>
                <a:gd name="T43" fmla="*/ 106 h 124"/>
                <a:gd name="T44" fmla="*/ 31 w 74"/>
                <a:gd name="T45" fmla="*/ 99 h 124"/>
                <a:gd name="T46" fmla="*/ 23 w 74"/>
                <a:gd name="T47" fmla="*/ 91 h 124"/>
                <a:gd name="T48" fmla="*/ 19 w 74"/>
                <a:gd name="T49" fmla="*/ 82 h 124"/>
                <a:gd name="T50" fmla="*/ 15 w 74"/>
                <a:gd name="T51" fmla="*/ 72 h 124"/>
                <a:gd name="T52" fmla="*/ 12 w 74"/>
                <a:gd name="T53" fmla="*/ 61 h 124"/>
                <a:gd name="T54" fmla="*/ 12 w 74"/>
                <a:gd name="T55" fmla="*/ 51 h 124"/>
                <a:gd name="T56" fmla="*/ 14 w 74"/>
                <a:gd name="T57" fmla="*/ 40 h 124"/>
                <a:gd name="T58" fmla="*/ 17 w 74"/>
                <a:gd name="T59" fmla="*/ 32 h 124"/>
                <a:gd name="T60" fmla="*/ 23 w 74"/>
                <a:gd name="T61" fmla="*/ 23 h 124"/>
                <a:gd name="T62" fmla="*/ 29 w 74"/>
                <a:gd name="T63" fmla="*/ 17 h 124"/>
                <a:gd name="T64" fmla="*/ 38 w 74"/>
                <a:gd name="T65" fmla="*/ 12 h 124"/>
                <a:gd name="T66" fmla="*/ 48 w 74"/>
                <a:gd name="T67" fmla="*/ 10 h 124"/>
                <a:gd name="T68" fmla="*/ 59 w 74"/>
                <a:gd name="T69" fmla="*/ 8 h 124"/>
                <a:gd name="T70" fmla="*/ 55 w 74"/>
                <a:gd name="T71" fmla="*/ 6 h 124"/>
                <a:gd name="T72" fmla="*/ 63 w 74"/>
                <a:gd name="T73" fmla="*/ 2 h 124"/>
                <a:gd name="T74" fmla="*/ 61 w 74"/>
                <a:gd name="T75" fmla="*/ 0 h 124"/>
                <a:gd name="T76" fmla="*/ 59 w 74"/>
                <a:gd name="T77" fmla="*/ 0 h 124"/>
                <a:gd name="T78" fmla="*/ 63 w 74"/>
                <a:gd name="T79" fmla="*/ 2 h 12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4"/>
                <a:gd name="T121" fmla="*/ 0 h 124"/>
                <a:gd name="T122" fmla="*/ 74 w 74"/>
                <a:gd name="T123" fmla="*/ 124 h 12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4" h="124">
                  <a:moveTo>
                    <a:pt x="63" y="2"/>
                  </a:moveTo>
                  <a:lnTo>
                    <a:pt x="59" y="0"/>
                  </a:lnTo>
                  <a:lnTo>
                    <a:pt x="44" y="2"/>
                  </a:lnTo>
                  <a:lnTo>
                    <a:pt x="31" y="6"/>
                  </a:lnTo>
                  <a:lnTo>
                    <a:pt x="21" y="12"/>
                  </a:lnTo>
                  <a:lnTo>
                    <a:pt x="12" y="21"/>
                  </a:lnTo>
                  <a:lnTo>
                    <a:pt x="6" y="29"/>
                  </a:lnTo>
                  <a:lnTo>
                    <a:pt x="2" y="40"/>
                  </a:lnTo>
                  <a:lnTo>
                    <a:pt x="0" y="51"/>
                  </a:lnTo>
                  <a:lnTo>
                    <a:pt x="0" y="61"/>
                  </a:lnTo>
                  <a:lnTo>
                    <a:pt x="4" y="72"/>
                  </a:lnTo>
                  <a:lnTo>
                    <a:pt x="8" y="84"/>
                  </a:lnTo>
                  <a:lnTo>
                    <a:pt x="14" y="93"/>
                  </a:lnTo>
                  <a:lnTo>
                    <a:pt x="21" y="103"/>
                  </a:lnTo>
                  <a:lnTo>
                    <a:pt x="33" y="110"/>
                  </a:lnTo>
                  <a:lnTo>
                    <a:pt x="44" y="118"/>
                  </a:lnTo>
                  <a:lnTo>
                    <a:pt x="59" y="122"/>
                  </a:lnTo>
                  <a:lnTo>
                    <a:pt x="74" y="124"/>
                  </a:lnTo>
                  <a:lnTo>
                    <a:pt x="74" y="116"/>
                  </a:lnTo>
                  <a:lnTo>
                    <a:pt x="61" y="114"/>
                  </a:lnTo>
                  <a:lnTo>
                    <a:pt x="50" y="110"/>
                  </a:lnTo>
                  <a:lnTo>
                    <a:pt x="40" y="106"/>
                  </a:lnTo>
                  <a:lnTo>
                    <a:pt x="31" y="99"/>
                  </a:lnTo>
                  <a:lnTo>
                    <a:pt x="23" y="91"/>
                  </a:lnTo>
                  <a:lnTo>
                    <a:pt x="19" y="82"/>
                  </a:lnTo>
                  <a:lnTo>
                    <a:pt x="15" y="72"/>
                  </a:lnTo>
                  <a:lnTo>
                    <a:pt x="12" y="61"/>
                  </a:lnTo>
                  <a:lnTo>
                    <a:pt x="12" y="51"/>
                  </a:lnTo>
                  <a:lnTo>
                    <a:pt x="14" y="40"/>
                  </a:lnTo>
                  <a:lnTo>
                    <a:pt x="17" y="32"/>
                  </a:lnTo>
                  <a:lnTo>
                    <a:pt x="23" y="23"/>
                  </a:lnTo>
                  <a:lnTo>
                    <a:pt x="29" y="17"/>
                  </a:lnTo>
                  <a:lnTo>
                    <a:pt x="38" y="12"/>
                  </a:lnTo>
                  <a:lnTo>
                    <a:pt x="48" y="10"/>
                  </a:lnTo>
                  <a:lnTo>
                    <a:pt x="59" y="8"/>
                  </a:lnTo>
                  <a:lnTo>
                    <a:pt x="55" y="6"/>
                  </a:lnTo>
                  <a:lnTo>
                    <a:pt x="63" y="2"/>
                  </a:lnTo>
                  <a:lnTo>
                    <a:pt x="61" y="0"/>
                  </a:lnTo>
                  <a:lnTo>
                    <a:pt x="59" y="0"/>
                  </a:lnTo>
                  <a:lnTo>
                    <a:pt x="63" y="2"/>
                  </a:lnTo>
                  <a:close/>
                </a:path>
              </a:pathLst>
            </a:custGeom>
            <a:solidFill>
              <a:srgbClr val="CCCCFF"/>
            </a:solidFill>
            <a:ln w="9525">
              <a:noFill/>
              <a:round/>
              <a:headEnd/>
              <a:tailEnd/>
            </a:ln>
          </p:spPr>
          <p:txBody>
            <a:bodyPr/>
            <a:lstStyle/>
            <a:p>
              <a:endParaRPr lang="pt-BR"/>
            </a:p>
          </p:txBody>
        </p:sp>
        <p:sp>
          <p:nvSpPr>
            <p:cNvPr id="21699" name="Freeform 989"/>
            <p:cNvSpPr>
              <a:spLocks/>
            </p:cNvSpPr>
            <p:nvPr/>
          </p:nvSpPr>
          <p:spPr bwMode="auto">
            <a:xfrm>
              <a:off x="4490" y="1110"/>
              <a:ext cx="12" cy="6"/>
            </a:xfrm>
            <a:custGeom>
              <a:avLst/>
              <a:gdLst>
                <a:gd name="T0" fmla="*/ 12 w 12"/>
                <a:gd name="T1" fmla="*/ 4 h 6"/>
                <a:gd name="T2" fmla="*/ 12 w 12"/>
                <a:gd name="T3" fmla="*/ 2 h 6"/>
                <a:gd name="T4" fmla="*/ 8 w 12"/>
                <a:gd name="T5" fmla="*/ 0 h 6"/>
                <a:gd name="T6" fmla="*/ 0 w 12"/>
                <a:gd name="T7" fmla="*/ 4 h 6"/>
                <a:gd name="T8" fmla="*/ 4 w 12"/>
                <a:gd name="T9" fmla="*/ 6 h 6"/>
                <a:gd name="T10" fmla="*/ 2 w 12"/>
                <a:gd name="T11" fmla="*/ 4 h 6"/>
                <a:gd name="T12" fmla="*/ 12 w 12"/>
                <a:gd name="T13" fmla="*/ 4 h 6"/>
                <a:gd name="T14" fmla="*/ 12 w 12"/>
                <a:gd name="T15" fmla="*/ 2 h 6"/>
                <a:gd name="T16" fmla="*/ 12 w 12"/>
                <a:gd name="T17" fmla="*/ 2 h 6"/>
                <a:gd name="T18" fmla="*/ 12 w 12"/>
                <a:gd name="T19" fmla="*/ 4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6"/>
                <a:gd name="T32" fmla="*/ 12 w 12"/>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6">
                  <a:moveTo>
                    <a:pt x="12" y="4"/>
                  </a:moveTo>
                  <a:lnTo>
                    <a:pt x="12" y="2"/>
                  </a:lnTo>
                  <a:lnTo>
                    <a:pt x="8" y="0"/>
                  </a:lnTo>
                  <a:lnTo>
                    <a:pt x="0" y="4"/>
                  </a:lnTo>
                  <a:lnTo>
                    <a:pt x="4" y="6"/>
                  </a:lnTo>
                  <a:lnTo>
                    <a:pt x="2" y="4"/>
                  </a:lnTo>
                  <a:lnTo>
                    <a:pt x="12" y="4"/>
                  </a:lnTo>
                  <a:lnTo>
                    <a:pt x="12" y="2"/>
                  </a:lnTo>
                  <a:lnTo>
                    <a:pt x="12" y="4"/>
                  </a:lnTo>
                  <a:close/>
                </a:path>
              </a:pathLst>
            </a:custGeom>
            <a:solidFill>
              <a:srgbClr val="CCCCFF"/>
            </a:solidFill>
            <a:ln w="9525">
              <a:noFill/>
              <a:round/>
              <a:headEnd/>
              <a:tailEnd/>
            </a:ln>
          </p:spPr>
          <p:txBody>
            <a:bodyPr/>
            <a:lstStyle/>
            <a:p>
              <a:endParaRPr lang="pt-BR"/>
            </a:p>
          </p:txBody>
        </p:sp>
        <p:sp>
          <p:nvSpPr>
            <p:cNvPr id="21700" name="Freeform 990"/>
            <p:cNvSpPr>
              <a:spLocks/>
            </p:cNvSpPr>
            <p:nvPr/>
          </p:nvSpPr>
          <p:spPr bwMode="auto">
            <a:xfrm>
              <a:off x="4492" y="1114"/>
              <a:ext cx="97" cy="53"/>
            </a:xfrm>
            <a:custGeom>
              <a:avLst/>
              <a:gdLst>
                <a:gd name="T0" fmla="*/ 86 w 97"/>
                <a:gd name="T1" fmla="*/ 49 h 53"/>
                <a:gd name="T2" fmla="*/ 91 w 97"/>
                <a:gd name="T3" fmla="*/ 45 h 53"/>
                <a:gd name="T4" fmla="*/ 80 w 97"/>
                <a:gd name="T5" fmla="*/ 45 h 53"/>
                <a:gd name="T6" fmla="*/ 69 w 97"/>
                <a:gd name="T7" fmla="*/ 45 h 53"/>
                <a:gd name="T8" fmla="*/ 57 w 97"/>
                <a:gd name="T9" fmla="*/ 45 h 53"/>
                <a:gd name="T10" fmla="*/ 50 w 97"/>
                <a:gd name="T11" fmla="*/ 47 h 53"/>
                <a:gd name="T12" fmla="*/ 42 w 97"/>
                <a:gd name="T13" fmla="*/ 47 h 53"/>
                <a:gd name="T14" fmla="*/ 36 w 97"/>
                <a:gd name="T15" fmla="*/ 47 h 53"/>
                <a:gd name="T16" fmla="*/ 31 w 97"/>
                <a:gd name="T17" fmla="*/ 45 h 53"/>
                <a:gd name="T18" fmla="*/ 25 w 97"/>
                <a:gd name="T19" fmla="*/ 45 h 53"/>
                <a:gd name="T20" fmla="*/ 23 w 97"/>
                <a:gd name="T21" fmla="*/ 44 h 53"/>
                <a:gd name="T22" fmla="*/ 19 w 97"/>
                <a:gd name="T23" fmla="*/ 42 h 53"/>
                <a:gd name="T24" fmla="*/ 17 w 97"/>
                <a:gd name="T25" fmla="*/ 38 h 53"/>
                <a:gd name="T26" fmla="*/ 15 w 97"/>
                <a:gd name="T27" fmla="*/ 34 h 53"/>
                <a:gd name="T28" fmla="*/ 14 w 97"/>
                <a:gd name="T29" fmla="*/ 28 h 53"/>
                <a:gd name="T30" fmla="*/ 12 w 97"/>
                <a:gd name="T31" fmla="*/ 21 h 53"/>
                <a:gd name="T32" fmla="*/ 12 w 97"/>
                <a:gd name="T33" fmla="*/ 11 h 53"/>
                <a:gd name="T34" fmla="*/ 10 w 97"/>
                <a:gd name="T35" fmla="*/ 0 h 53"/>
                <a:gd name="T36" fmla="*/ 0 w 97"/>
                <a:gd name="T37" fmla="*/ 0 h 53"/>
                <a:gd name="T38" fmla="*/ 0 w 97"/>
                <a:gd name="T39" fmla="*/ 11 h 53"/>
                <a:gd name="T40" fmla="*/ 0 w 97"/>
                <a:gd name="T41" fmla="*/ 21 h 53"/>
                <a:gd name="T42" fmla="*/ 2 w 97"/>
                <a:gd name="T43" fmla="*/ 28 h 53"/>
                <a:gd name="T44" fmla="*/ 4 w 97"/>
                <a:gd name="T45" fmla="*/ 36 h 53"/>
                <a:gd name="T46" fmla="*/ 6 w 97"/>
                <a:gd name="T47" fmla="*/ 42 h 53"/>
                <a:gd name="T48" fmla="*/ 10 w 97"/>
                <a:gd name="T49" fmla="*/ 45 h 53"/>
                <a:gd name="T50" fmla="*/ 15 w 97"/>
                <a:gd name="T51" fmla="*/ 49 h 53"/>
                <a:gd name="T52" fmla="*/ 21 w 97"/>
                <a:gd name="T53" fmla="*/ 51 h 53"/>
                <a:gd name="T54" fmla="*/ 27 w 97"/>
                <a:gd name="T55" fmla="*/ 53 h 53"/>
                <a:gd name="T56" fmla="*/ 34 w 97"/>
                <a:gd name="T57" fmla="*/ 53 h 53"/>
                <a:gd name="T58" fmla="*/ 42 w 97"/>
                <a:gd name="T59" fmla="*/ 53 h 53"/>
                <a:gd name="T60" fmla="*/ 50 w 97"/>
                <a:gd name="T61" fmla="*/ 53 h 53"/>
                <a:gd name="T62" fmla="*/ 59 w 97"/>
                <a:gd name="T63" fmla="*/ 53 h 53"/>
                <a:gd name="T64" fmla="*/ 69 w 97"/>
                <a:gd name="T65" fmla="*/ 53 h 53"/>
                <a:gd name="T66" fmla="*/ 80 w 97"/>
                <a:gd name="T67" fmla="*/ 53 h 53"/>
                <a:gd name="T68" fmla="*/ 91 w 97"/>
                <a:gd name="T69" fmla="*/ 53 h 53"/>
                <a:gd name="T70" fmla="*/ 97 w 97"/>
                <a:gd name="T71" fmla="*/ 49 h 53"/>
                <a:gd name="T72" fmla="*/ 91 w 97"/>
                <a:gd name="T73" fmla="*/ 53 h 53"/>
                <a:gd name="T74" fmla="*/ 97 w 97"/>
                <a:gd name="T75" fmla="*/ 53 h 53"/>
                <a:gd name="T76" fmla="*/ 97 w 97"/>
                <a:gd name="T77" fmla="*/ 49 h 53"/>
                <a:gd name="T78" fmla="*/ 86 w 97"/>
                <a:gd name="T79" fmla="*/ 49 h 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7"/>
                <a:gd name="T121" fmla="*/ 0 h 53"/>
                <a:gd name="T122" fmla="*/ 97 w 97"/>
                <a:gd name="T123" fmla="*/ 53 h 5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7" h="53">
                  <a:moveTo>
                    <a:pt x="86" y="49"/>
                  </a:moveTo>
                  <a:lnTo>
                    <a:pt x="91" y="45"/>
                  </a:lnTo>
                  <a:lnTo>
                    <a:pt x="80" y="45"/>
                  </a:lnTo>
                  <a:lnTo>
                    <a:pt x="69" y="45"/>
                  </a:lnTo>
                  <a:lnTo>
                    <a:pt x="57" y="45"/>
                  </a:lnTo>
                  <a:lnTo>
                    <a:pt x="50" y="47"/>
                  </a:lnTo>
                  <a:lnTo>
                    <a:pt x="42" y="47"/>
                  </a:lnTo>
                  <a:lnTo>
                    <a:pt x="36" y="47"/>
                  </a:lnTo>
                  <a:lnTo>
                    <a:pt x="31" y="45"/>
                  </a:lnTo>
                  <a:lnTo>
                    <a:pt x="25" y="45"/>
                  </a:lnTo>
                  <a:lnTo>
                    <a:pt x="23" y="44"/>
                  </a:lnTo>
                  <a:lnTo>
                    <a:pt x="19" y="42"/>
                  </a:lnTo>
                  <a:lnTo>
                    <a:pt x="17" y="38"/>
                  </a:lnTo>
                  <a:lnTo>
                    <a:pt x="15" y="34"/>
                  </a:lnTo>
                  <a:lnTo>
                    <a:pt x="14" y="28"/>
                  </a:lnTo>
                  <a:lnTo>
                    <a:pt x="12" y="21"/>
                  </a:lnTo>
                  <a:lnTo>
                    <a:pt x="12" y="11"/>
                  </a:lnTo>
                  <a:lnTo>
                    <a:pt x="10" y="0"/>
                  </a:lnTo>
                  <a:lnTo>
                    <a:pt x="0" y="0"/>
                  </a:lnTo>
                  <a:lnTo>
                    <a:pt x="0" y="11"/>
                  </a:lnTo>
                  <a:lnTo>
                    <a:pt x="0" y="21"/>
                  </a:lnTo>
                  <a:lnTo>
                    <a:pt x="2" y="28"/>
                  </a:lnTo>
                  <a:lnTo>
                    <a:pt x="4" y="36"/>
                  </a:lnTo>
                  <a:lnTo>
                    <a:pt x="6" y="42"/>
                  </a:lnTo>
                  <a:lnTo>
                    <a:pt x="10" y="45"/>
                  </a:lnTo>
                  <a:lnTo>
                    <a:pt x="15" y="49"/>
                  </a:lnTo>
                  <a:lnTo>
                    <a:pt x="21" y="51"/>
                  </a:lnTo>
                  <a:lnTo>
                    <a:pt x="27" y="53"/>
                  </a:lnTo>
                  <a:lnTo>
                    <a:pt x="34" y="53"/>
                  </a:lnTo>
                  <a:lnTo>
                    <a:pt x="42" y="53"/>
                  </a:lnTo>
                  <a:lnTo>
                    <a:pt x="50" y="53"/>
                  </a:lnTo>
                  <a:lnTo>
                    <a:pt x="59" y="53"/>
                  </a:lnTo>
                  <a:lnTo>
                    <a:pt x="69" y="53"/>
                  </a:lnTo>
                  <a:lnTo>
                    <a:pt x="80" y="53"/>
                  </a:lnTo>
                  <a:lnTo>
                    <a:pt x="91" y="53"/>
                  </a:lnTo>
                  <a:lnTo>
                    <a:pt x="97" y="49"/>
                  </a:lnTo>
                  <a:lnTo>
                    <a:pt x="91" y="53"/>
                  </a:lnTo>
                  <a:lnTo>
                    <a:pt x="97" y="53"/>
                  </a:lnTo>
                  <a:lnTo>
                    <a:pt x="97" y="49"/>
                  </a:lnTo>
                  <a:lnTo>
                    <a:pt x="86" y="49"/>
                  </a:lnTo>
                  <a:close/>
                </a:path>
              </a:pathLst>
            </a:custGeom>
            <a:solidFill>
              <a:srgbClr val="CCCCFF"/>
            </a:solidFill>
            <a:ln w="9525">
              <a:noFill/>
              <a:round/>
              <a:headEnd/>
              <a:tailEnd/>
            </a:ln>
          </p:spPr>
          <p:txBody>
            <a:bodyPr/>
            <a:lstStyle/>
            <a:p>
              <a:endParaRPr lang="pt-BR"/>
            </a:p>
          </p:txBody>
        </p:sp>
        <p:sp>
          <p:nvSpPr>
            <p:cNvPr id="21701" name="Freeform 991"/>
            <p:cNvSpPr>
              <a:spLocks/>
            </p:cNvSpPr>
            <p:nvPr/>
          </p:nvSpPr>
          <p:spPr bwMode="auto">
            <a:xfrm>
              <a:off x="4578" y="1148"/>
              <a:ext cx="132" cy="34"/>
            </a:xfrm>
            <a:custGeom>
              <a:avLst/>
              <a:gdLst>
                <a:gd name="T0" fmla="*/ 129 w 132"/>
                <a:gd name="T1" fmla="*/ 27 h 34"/>
                <a:gd name="T2" fmla="*/ 132 w 132"/>
                <a:gd name="T3" fmla="*/ 30 h 34"/>
                <a:gd name="T4" fmla="*/ 132 w 132"/>
                <a:gd name="T5" fmla="*/ 27 h 34"/>
                <a:gd name="T6" fmla="*/ 127 w 132"/>
                <a:gd name="T7" fmla="*/ 21 h 34"/>
                <a:gd name="T8" fmla="*/ 119 w 132"/>
                <a:gd name="T9" fmla="*/ 19 h 34"/>
                <a:gd name="T10" fmla="*/ 112 w 132"/>
                <a:gd name="T11" fmla="*/ 15 h 34"/>
                <a:gd name="T12" fmla="*/ 102 w 132"/>
                <a:gd name="T13" fmla="*/ 11 h 34"/>
                <a:gd name="T14" fmla="*/ 91 w 132"/>
                <a:gd name="T15" fmla="*/ 10 h 34"/>
                <a:gd name="T16" fmla="*/ 79 w 132"/>
                <a:gd name="T17" fmla="*/ 6 h 34"/>
                <a:gd name="T18" fmla="*/ 68 w 132"/>
                <a:gd name="T19" fmla="*/ 4 h 34"/>
                <a:gd name="T20" fmla="*/ 57 w 132"/>
                <a:gd name="T21" fmla="*/ 2 h 34"/>
                <a:gd name="T22" fmla="*/ 45 w 132"/>
                <a:gd name="T23" fmla="*/ 0 h 34"/>
                <a:gd name="T24" fmla="*/ 34 w 132"/>
                <a:gd name="T25" fmla="*/ 0 h 34"/>
                <a:gd name="T26" fmla="*/ 24 w 132"/>
                <a:gd name="T27" fmla="*/ 0 h 34"/>
                <a:gd name="T28" fmla="*/ 15 w 132"/>
                <a:gd name="T29" fmla="*/ 2 h 34"/>
                <a:gd name="T30" fmla="*/ 7 w 132"/>
                <a:gd name="T31" fmla="*/ 4 h 34"/>
                <a:gd name="T32" fmla="*/ 2 w 132"/>
                <a:gd name="T33" fmla="*/ 10 h 34"/>
                <a:gd name="T34" fmla="*/ 0 w 132"/>
                <a:gd name="T35" fmla="*/ 13 h 34"/>
                <a:gd name="T36" fmla="*/ 11 w 132"/>
                <a:gd name="T37" fmla="*/ 13 h 34"/>
                <a:gd name="T38" fmla="*/ 13 w 132"/>
                <a:gd name="T39" fmla="*/ 11 h 34"/>
                <a:gd name="T40" fmla="*/ 15 w 132"/>
                <a:gd name="T41" fmla="*/ 10 h 34"/>
                <a:gd name="T42" fmla="*/ 19 w 132"/>
                <a:gd name="T43" fmla="*/ 8 h 34"/>
                <a:gd name="T44" fmla="*/ 26 w 132"/>
                <a:gd name="T45" fmla="*/ 8 h 34"/>
                <a:gd name="T46" fmla="*/ 34 w 132"/>
                <a:gd name="T47" fmla="*/ 8 h 34"/>
                <a:gd name="T48" fmla="*/ 43 w 132"/>
                <a:gd name="T49" fmla="*/ 8 h 34"/>
                <a:gd name="T50" fmla="*/ 55 w 132"/>
                <a:gd name="T51" fmla="*/ 10 h 34"/>
                <a:gd name="T52" fmla="*/ 66 w 132"/>
                <a:gd name="T53" fmla="*/ 11 h 34"/>
                <a:gd name="T54" fmla="*/ 76 w 132"/>
                <a:gd name="T55" fmla="*/ 13 h 34"/>
                <a:gd name="T56" fmla="*/ 87 w 132"/>
                <a:gd name="T57" fmla="*/ 15 h 34"/>
                <a:gd name="T58" fmla="*/ 96 w 132"/>
                <a:gd name="T59" fmla="*/ 19 h 34"/>
                <a:gd name="T60" fmla="*/ 106 w 132"/>
                <a:gd name="T61" fmla="*/ 21 h 34"/>
                <a:gd name="T62" fmla="*/ 114 w 132"/>
                <a:gd name="T63" fmla="*/ 25 h 34"/>
                <a:gd name="T64" fmla="*/ 119 w 132"/>
                <a:gd name="T65" fmla="*/ 27 h 34"/>
                <a:gd name="T66" fmla="*/ 121 w 132"/>
                <a:gd name="T67" fmla="*/ 30 h 34"/>
                <a:gd name="T68" fmla="*/ 123 w 132"/>
                <a:gd name="T69" fmla="*/ 30 h 34"/>
                <a:gd name="T70" fmla="*/ 129 w 132"/>
                <a:gd name="T71" fmla="*/ 34 h 34"/>
                <a:gd name="T72" fmla="*/ 123 w 132"/>
                <a:gd name="T73" fmla="*/ 30 h 34"/>
                <a:gd name="T74" fmla="*/ 123 w 132"/>
                <a:gd name="T75" fmla="*/ 34 h 34"/>
                <a:gd name="T76" fmla="*/ 129 w 132"/>
                <a:gd name="T77" fmla="*/ 34 h 34"/>
                <a:gd name="T78" fmla="*/ 129 w 132"/>
                <a:gd name="T79" fmla="*/ 27 h 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2"/>
                <a:gd name="T121" fmla="*/ 0 h 34"/>
                <a:gd name="T122" fmla="*/ 132 w 132"/>
                <a:gd name="T123" fmla="*/ 34 h 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2" h="34">
                  <a:moveTo>
                    <a:pt x="129" y="27"/>
                  </a:moveTo>
                  <a:lnTo>
                    <a:pt x="132" y="30"/>
                  </a:lnTo>
                  <a:lnTo>
                    <a:pt x="132" y="27"/>
                  </a:lnTo>
                  <a:lnTo>
                    <a:pt x="127" y="21"/>
                  </a:lnTo>
                  <a:lnTo>
                    <a:pt x="119" y="19"/>
                  </a:lnTo>
                  <a:lnTo>
                    <a:pt x="112" y="15"/>
                  </a:lnTo>
                  <a:lnTo>
                    <a:pt x="102" y="11"/>
                  </a:lnTo>
                  <a:lnTo>
                    <a:pt x="91" y="10"/>
                  </a:lnTo>
                  <a:lnTo>
                    <a:pt x="79" y="6"/>
                  </a:lnTo>
                  <a:lnTo>
                    <a:pt x="68" y="4"/>
                  </a:lnTo>
                  <a:lnTo>
                    <a:pt x="57" y="2"/>
                  </a:lnTo>
                  <a:lnTo>
                    <a:pt x="45" y="0"/>
                  </a:lnTo>
                  <a:lnTo>
                    <a:pt x="34" y="0"/>
                  </a:lnTo>
                  <a:lnTo>
                    <a:pt x="24" y="0"/>
                  </a:lnTo>
                  <a:lnTo>
                    <a:pt x="15" y="2"/>
                  </a:lnTo>
                  <a:lnTo>
                    <a:pt x="7" y="4"/>
                  </a:lnTo>
                  <a:lnTo>
                    <a:pt x="2" y="10"/>
                  </a:lnTo>
                  <a:lnTo>
                    <a:pt x="0" y="13"/>
                  </a:lnTo>
                  <a:lnTo>
                    <a:pt x="11" y="13"/>
                  </a:lnTo>
                  <a:lnTo>
                    <a:pt x="13" y="11"/>
                  </a:lnTo>
                  <a:lnTo>
                    <a:pt x="15" y="10"/>
                  </a:lnTo>
                  <a:lnTo>
                    <a:pt x="19" y="8"/>
                  </a:lnTo>
                  <a:lnTo>
                    <a:pt x="26" y="8"/>
                  </a:lnTo>
                  <a:lnTo>
                    <a:pt x="34" y="8"/>
                  </a:lnTo>
                  <a:lnTo>
                    <a:pt x="43" y="8"/>
                  </a:lnTo>
                  <a:lnTo>
                    <a:pt x="55" y="10"/>
                  </a:lnTo>
                  <a:lnTo>
                    <a:pt x="66" y="11"/>
                  </a:lnTo>
                  <a:lnTo>
                    <a:pt x="76" y="13"/>
                  </a:lnTo>
                  <a:lnTo>
                    <a:pt x="87" y="15"/>
                  </a:lnTo>
                  <a:lnTo>
                    <a:pt x="96" y="19"/>
                  </a:lnTo>
                  <a:lnTo>
                    <a:pt x="106" y="21"/>
                  </a:lnTo>
                  <a:lnTo>
                    <a:pt x="114" y="25"/>
                  </a:lnTo>
                  <a:lnTo>
                    <a:pt x="119" y="27"/>
                  </a:lnTo>
                  <a:lnTo>
                    <a:pt x="121" y="30"/>
                  </a:lnTo>
                  <a:lnTo>
                    <a:pt x="123" y="30"/>
                  </a:lnTo>
                  <a:lnTo>
                    <a:pt x="129" y="34"/>
                  </a:lnTo>
                  <a:lnTo>
                    <a:pt x="123" y="30"/>
                  </a:lnTo>
                  <a:lnTo>
                    <a:pt x="123" y="34"/>
                  </a:lnTo>
                  <a:lnTo>
                    <a:pt x="129" y="34"/>
                  </a:lnTo>
                  <a:lnTo>
                    <a:pt x="129" y="27"/>
                  </a:lnTo>
                  <a:close/>
                </a:path>
              </a:pathLst>
            </a:custGeom>
            <a:solidFill>
              <a:srgbClr val="CCCCFF"/>
            </a:solidFill>
            <a:ln w="9525">
              <a:noFill/>
              <a:round/>
              <a:headEnd/>
              <a:tailEnd/>
            </a:ln>
          </p:spPr>
          <p:txBody>
            <a:bodyPr/>
            <a:lstStyle/>
            <a:p>
              <a:endParaRPr lang="pt-BR"/>
            </a:p>
          </p:txBody>
        </p:sp>
        <p:sp>
          <p:nvSpPr>
            <p:cNvPr id="21702" name="Freeform 992"/>
            <p:cNvSpPr>
              <a:spLocks/>
            </p:cNvSpPr>
            <p:nvPr/>
          </p:nvSpPr>
          <p:spPr bwMode="auto">
            <a:xfrm>
              <a:off x="4692" y="1175"/>
              <a:ext cx="34" cy="55"/>
            </a:xfrm>
            <a:custGeom>
              <a:avLst/>
              <a:gdLst>
                <a:gd name="T0" fmla="*/ 11 w 34"/>
                <a:gd name="T1" fmla="*/ 55 h 55"/>
                <a:gd name="T2" fmla="*/ 11 w 34"/>
                <a:gd name="T3" fmla="*/ 55 h 55"/>
                <a:gd name="T4" fmla="*/ 11 w 34"/>
                <a:gd name="T5" fmla="*/ 55 h 55"/>
                <a:gd name="T6" fmla="*/ 11 w 34"/>
                <a:gd name="T7" fmla="*/ 53 h 55"/>
                <a:gd name="T8" fmla="*/ 13 w 34"/>
                <a:gd name="T9" fmla="*/ 49 h 55"/>
                <a:gd name="T10" fmla="*/ 17 w 34"/>
                <a:gd name="T11" fmla="*/ 45 h 55"/>
                <a:gd name="T12" fmla="*/ 18 w 34"/>
                <a:gd name="T13" fmla="*/ 41 h 55"/>
                <a:gd name="T14" fmla="*/ 22 w 34"/>
                <a:gd name="T15" fmla="*/ 38 h 55"/>
                <a:gd name="T16" fmla="*/ 24 w 34"/>
                <a:gd name="T17" fmla="*/ 34 h 55"/>
                <a:gd name="T18" fmla="*/ 28 w 34"/>
                <a:gd name="T19" fmla="*/ 28 h 55"/>
                <a:gd name="T20" fmla="*/ 30 w 34"/>
                <a:gd name="T21" fmla="*/ 24 h 55"/>
                <a:gd name="T22" fmla="*/ 32 w 34"/>
                <a:gd name="T23" fmla="*/ 19 h 55"/>
                <a:gd name="T24" fmla="*/ 34 w 34"/>
                <a:gd name="T25" fmla="*/ 15 h 55"/>
                <a:gd name="T26" fmla="*/ 34 w 34"/>
                <a:gd name="T27" fmla="*/ 11 h 55"/>
                <a:gd name="T28" fmla="*/ 32 w 34"/>
                <a:gd name="T29" fmla="*/ 7 h 55"/>
                <a:gd name="T30" fmla="*/ 28 w 34"/>
                <a:gd name="T31" fmla="*/ 3 h 55"/>
                <a:gd name="T32" fmla="*/ 22 w 34"/>
                <a:gd name="T33" fmla="*/ 0 h 55"/>
                <a:gd name="T34" fmla="*/ 15 w 34"/>
                <a:gd name="T35" fmla="*/ 0 h 55"/>
                <a:gd name="T36" fmla="*/ 15 w 34"/>
                <a:gd name="T37" fmla="*/ 7 h 55"/>
                <a:gd name="T38" fmla="*/ 17 w 34"/>
                <a:gd name="T39" fmla="*/ 7 h 55"/>
                <a:gd name="T40" fmla="*/ 20 w 34"/>
                <a:gd name="T41" fmla="*/ 7 h 55"/>
                <a:gd name="T42" fmla="*/ 20 w 34"/>
                <a:gd name="T43" fmla="*/ 9 h 55"/>
                <a:gd name="T44" fmla="*/ 22 w 34"/>
                <a:gd name="T45" fmla="*/ 11 h 55"/>
                <a:gd name="T46" fmla="*/ 22 w 34"/>
                <a:gd name="T47" fmla="*/ 15 h 55"/>
                <a:gd name="T48" fmla="*/ 20 w 34"/>
                <a:gd name="T49" fmla="*/ 17 h 55"/>
                <a:gd name="T50" fmla="*/ 18 w 34"/>
                <a:gd name="T51" fmla="*/ 22 h 55"/>
                <a:gd name="T52" fmla="*/ 17 w 34"/>
                <a:gd name="T53" fmla="*/ 26 h 55"/>
                <a:gd name="T54" fmla="*/ 15 w 34"/>
                <a:gd name="T55" fmla="*/ 30 h 55"/>
                <a:gd name="T56" fmla="*/ 11 w 34"/>
                <a:gd name="T57" fmla="*/ 36 h 55"/>
                <a:gd name="T58" fmla="*/ 9 w 34"/>
                <a:gd name="T59" fmla="*/ 39 h 55"/>
                <a:gd name="T60" fmla="*/ 5 w 34"/>
                <a:gd name="T61" fmla="*/ 43 h 55"/>
                <a:gd name="T62" fmla="*/ 3 w 34"/>
                <a:gd name="T63" fmla="*/ 47 h 55"/>
                <a:gd name="T64" fmla="*/ 1 w 34"/>
                <a:gd name="T65" fmla="*/ 49 h 55"/>
                <a:gd name="T66" fmla="*/ 0 w 34"/>
                <a:gd name="T67" fmla="*/ 51 h 55"/>
                <a:gd name="T68" fmla="*/ 0 w 34"/>
                <a:gd name="T69" fmla="*/ 55 h 55"/>
                <a:gd name="T70" fmla="*/ 0 w 34"/>
                <a:gd name="T71" fmla="*/ 53 h 55"/>
                <a:gd name="T72" fmla="*/ 11 w 34"/>
                <a:gd name="T73" fmla="*/ 55 h 5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
                <a:gd name="T112" fmla="*/ 0 h 55"/>
                <a:gd name="T113" fmla="*/ 34 w 34"/>
                <a:gd name="T114" fmla="*/ 55 h 5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 h="55">
                  <a:moveTo>
                    <a:pt x="11" y="55"/>
                  </a:moveTo>
                  <a:lnTo>
                    <a:pt x="11" y="55"/>
                  </a:lnTo>
                  <a:lnTo>
                    <a:pt x="11" y="53"/>
                  </a:lnTo>
                  <a:lnTo>
                    <a:pt x="13" y="49"/>
                  </a:lnTo>
                  <a:lnTo>
                    <a:pt x="17" y="45"/>
                  </a:lnTo>
                  <a:lnTo>
                    <a:pt x="18" y="41"/>
                  </a:lnTo>
                  <a:lnTo>
                    <a:pt x="22" y="38"/>
                  </a:lnTo>
                  <a:lnTo>
                    <a:pt x="24" y="34"/>
                  </a:lnTo>
                  <a:lnTo>
                    <a:pt x="28" y="28"/>
                  </a:lnTo>
                  <a:lnTo>
                    <a:pt x="30" y="24"/>
                  </a:lnTo>
                  <a:lnTo>
                    <a:pt x="32" y="19"/>
                  </a:lnTo>
                  <a:lnTo>
                    <a:pt x="34" y="15"/>
                  </a:lnTo>
                  <a:lnTo>
                    <a:pt x="34" y="11"/>
                  </a:lnTo>
                  <a:lnTo>
                    <a:pt x="32" y="7"/>
                  </a:lnTo>
                  <a:lnTo>
                    <a:pt x="28" y="3"/>
                  </a:lnTo>
                  <a:lnTo>
                    <a:pt x="22" y="0"/>
                  </a:lnTo>
                  <a:lnTo>
                    <a:pt x="15" y="0"/>
                  </a:lnTo>
                  <a:lnTo>
                    <a:pt x="15" y="7"/>
                  </a:lnTo>
                  <a:lnTo>
                    <a:pt x="17" y="7"/>
                  </a:lnTo>
                  <a:lnTo>
                    <a:pt x="20" y="7"/>
                  </a:lnTo>
                  <a:lnTo>
                    <a:pt x="20" y="9"/>
                  </a:lnTo>
                  <a:lnTo>
                    <a:pt x="22" y="11"/>
                  </a:lnTo>
                  <a:lnTo>
                    <a:pt x="22" y="15"/>
                  </a:lnTo>
                  <a:lnTo>
                    <a:pt x="20" y="17"/>
                  </a:lnTo>
                  <a:lnTo>
                    <a:pt x="18" y="22"/>
                  </a:lnTo>
                  <a:lnTo>
                    <a:pt x="17" y="26"/>
                  </a:lnTo>
                  <a:lnTo>
                    <a:pt x="15" y="30"/>
                  </a:lnTo>
                  <a:lnTo>
                    <a:pt x="11" y="36"/>
                  </a:lnTo>
                  <a:lnTo>
                    <a:pt x="9" y="39"/>
                  </a:lnTo>
                  <a:lnTo>
                    <a:pt x="5" y="43"/>
                  </a:lnTo>
                  <a:lnTo>
                    <a:pt x="3" y="47"/>
                  </a:lnTo>
                  <a:lnTo>
                    <a:pt x="1" y="49"/>
                  </a:lnTo>
                  <a:lnTo>
                    <a:pt x="0" y="51"/>
                  </a:lnTo>
                  <a:lnTo>
                    <a:pt x="0" y="55"/>
                  </a:lnTo>
                  <a:lnTo>
                    <a:pt x="0" y="53"/>
                  </a:lnTo>
                  <a:lnTo>
                    <a:pt x="11" y="55"/>
                  </a:lnTo>
                  <a:close/>
                </a:path>
              </a:pathLst>
            </a:custGeom>
            <a:solidFill>
              <a:srgbClr val="CCCCFF"/>
            </a:solidFill>
            <a:ln w="9525">
              <a:noFill/>
              <a:round/>
              <a:headEnd/>
              <a:tailEnd/>
            </a:ln>
          </p:spPr>
          <p:txBody>
            <a:bodyPr/>
            <a:lstStyle/>
            <a:p>
              <a:endParaRPr lang="pt-BR"/>
            </a:p>
          </p:txBody>
        </p:sp>
        <p:sp>
          <p:nvSpPr>
            <p:cNvPr id="21703" name="Freeform 993"/>
            <p:cNvSpPr>
              <a:spLocks/>
            </p:cNvSpPr>
            <p:nvPr/>
          </p:nvSpPr>
          <p:spPr bwMode="auto">
            <a:xfrm>
              <a:off x="4688" y="1228"/>
              <a:ext cx="282" cy="106"/>
            </a:xfrm>
            <a:custGeom>
              <a:avLst/>
              <a:gdLst>
                <a:gd name="T0" fmla="*/ 282 w 282"/>
                <a:gd name="T1" fmla="*/ 98 h 106"/>
                <a:gd name="T2" fmla="*/ 269 w 282"/>
                <a:gd name="T3" fmla="*/ 97 h 106"/>
                <a:gd name="T4" fmla="*/ 252 w 282"/>
                <a:gd name="T5" fmla="*/ 95 h 106"/>
                <a:gd name="T6" fmla="*/ 233 w 282"/>
                <a:gd name="T7" fmla="*/ 91 h 106"/>
                <a:gd name="T8" fmla="*/ 210 w 282"/>
                <a:gd name="T9" fmla="*/ 87 h 106"/>
                <a:gd name="T10" fmla="*/ 188 w 282"/>
                <a:gd name="T11" fmla="*/ 81 h 106"/>
                <a:gd name="T12" fmla="*/ 163 w 282"/>
                <a:gd name="T13" fmla="*/ 78 h 106"/>
                <a:gd name="T14" fmla="*/ 138 w 282"/>
                <a:gd name="T15" fmla="*/ 72 h 106"/>
                <a:gd name="T16" fmla="*/ 114 w 282"/>
                <a:gd name="T17" fmla="*/ 64 h 106"/>
                <a:gd name="T18" fmla="*/ 91 w 282"/>
                <a:gd name="T19" fmla="*/ 59 h 106"/>
                <a:gd name="T20" fmla="*/ 70 w 282"/>
                <a:gd name="T21" fmla="*/ 51 h 106"/>
                <a:gd name="T22" fmla="*/ 49 w 282"/>
                <a:gd name="T23" fmla="*/ 43 h 106"/>
                <a:gd name="T24" fmla="*/ 34 w 282"/>
                <a:gd name="T25" fmla="*/ 36 h 106"/>
                <a:gd name="T26" fmla="*/ 22 w 282"/>
                <a:gd name="T27" fmla="*/ 28 h 106"/>
                <a:gd name="T28" fmla="*/ 15 w 282"/>
                <a:gd name="T29" fmla="*/ 19 h 106"/>
                <a:gd name="T30" fmla="*/ 11 w 282"/>
                <a:gd name="T31" fmla="*/ 11 h 106"/>
                <a:gd name="T32" fmla="*/ 15 w 282"/>
                <a:gd name="T33" fmla="*/ 2 h 106"/>
                <a:gd name="T34" fmla="*/ 2 w 282"/>
                <a:gd name="T35" fmla="*/ 5 h 106"/>
                <a:gd name="T36" fmla="*/ 2 w 282"/>
                <a:gd name="T37" fmla="*/ 17 h 106"/>
                <a:gd name="T38" fmla="*/ 7 w 282"/>
                <a:gd name="T39" fmla="*/ 26 h 106"/>
                <a:gd name="T40" fmla="*/ 19 w 282"/>
                <a:gd name="T41" fmla="*/ 36 h 106"/>
                <a:gd name="T42" fmla="*/ 34 w 282"/>
                <a:gd name="T43" fmla="*/ 45 h 106"/>
                <a:gd name="T44" fmla="*/ 53 w 282"/>
                <a:gd name="T45" fmla="*/ 53 h 106"/>
                <a:gd name="T46" fmla="*/ 74 w 282"/>
                <a:gd name="T47" fmla="*/ 60 h 106"/>
                <a:gd name="T48" fmla="*/ 97 w 282"/>
                <a:gd name="T49" fmla="*/ 68 h 106"/>
                <a:gd name="T50" fmla="*/ 121 w 282"/>
                <a:gd name="T51" fmla="*/ 76 h 106"/>
                <a:gd name="T52" fmla="*/ 146 w 282"/>
                <a:gd name="T53" fmla="*/ 81 h 106"/>
                <a:gd name="T54" fmla="*/ 171 w 282"/>
                <a:gd name="T55" fmla="*/ 87 h 106"/>
                <a:gd name="T56" fmla="*/ 195 w 282"/>
                <a:gd name="T57" fmla="*/ 91 h 106"/>
                <a:gd name="T58" fmla="*/ 218 w 282"/>
                <a:gd name="T59" fmla="*/ 95 h 106"/>
                <a:gd name="T60" fmla="*/ 241 w 282"/>
                <a:gd name="T61" fmla="*/ 98 h 106"/>
                <a:gd name="T62" fmla="*/ 258 w 282"/>
                <a:gd name="T63" fmla="*/ 102 h 106"/>
                <a:gd name="T64" fmla="*/ 273 w 282"/>
                <a:gd name="T65" fmla="*/ 104 h 106"/>
                <a:gd name="T66" fmla="*/ 281 w 282"/>
                <a:gd name="T67" fmla="*/ 106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2"/>
                <a:gd name="T103" fmla="*/ 0 h 106"/>
                <a:gd name="T104" fmla="*/ 282 w 282"/>
                <a:gd name="T105" fmla="*/ 106 h 1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2" h="106">
                  <a:moveTo>
                    <a:pt x="281" y="98"/>
                  </a:moveTo>
                  <a:lnTo>
                    <a:pt x="282" y="98"/>
                  </a:lnTo>
                  <a:lnTo>
                    <a:pt x="277" y="98"/>
                  </a:lnTo>
                  <a:lnTo>
                    <a:pt x="269" y="97"/>
                  </a:lnTo>
                  <a:lnTo>
                    <a:pt x="262" y="95"/>
                  </a:lnTo>
                  <a:lnTo>
                    <a:pt x="252" y="95"/>
                  </a:lnTo>
                  <a:lnTo>
                    <a:pt x="243" y="93"/>
                  </a:lnTo>
                  <a:lnTo>
                    <a:pt x="233" y="91"/>
                  </a:lnTo>
                  <a:lnTo>
                    <a:pt x="222" y="89"/>
                  </a:lnTo>
                  <a:lnTo>
                    <a:pt x="210" y="87"/>
                  </a:lnTo>
                  <a:lnTo>
                    <a:pt x="199" y="83"/>
                  </a:lnTo>
                  <a:lnTo>
                    <a:pt x="188" y="81"/>
                  </a:lnTo>
                  <a:lnTo>
                    <a:pt x="174" y="79"/>
                  </a:lnTo>
                  <a:lnTo>
                    <a:pt x="163" y="78"/>
                  </a:lnTo>
                  <a:lnTo>
                    <a:pt x="150" y="74"/>
                  </a:lnTo>
                  <a:lnTo>
                    <a:pt x="138" y="72"/>
                  </a:lnTo>
                  <a:lnTo>
                    <a:pt x="125" y="68"/>
                  </a:lnTo>
                  <a:lnTo>
                    <a:pt x="114" y="64"/>
                  </a:lnTo>
                  <a:lnTo>
                    <a:pt x="102" y="62"/>
                  </a:lnTo>
                  <a:lnTo>
                    <a:pt x="91" y="59"/>
                  </a:lnTo>
                  <a:lnTo>
                    <a:pt x="79" y="55"/>
                  </a:lnTo>
                  <a:lnTo>
                    <a:pt x="70" y="51"/>
                  </a:lnTo>
                  <a:lnTo>
                    <a:pt x="59" y="47"/>
                  </a:lnTo>
                  <a:lnTo>
                    <a:pt x="49" y="43"/>
                  </a:lnTo>
                  <a:lnTo>
                    <a:pt x="41" y="40"/>
                  </a:lnTo>
                  <a:lnTo>
                    <a:pt x="34" y="36"/>
                  </a:lnTo>
                  <a:lnTo>
                    <a:pt x="28" y="32"/>
                  </a:lnTo>
                  <a:lnTo>
                    <a:pt x="22" y="28"/>
                  </a:lnTo>
                  <a:lnTo>
                    <a:pt x="19" y="24"/>
                  </a:lnTo>
                  <a:lnTo>
                    <a:pt x="15" y="19"/>
                  </a:lnTo>
                  <a:lnTo>
                    <a:pt x="13" y="15"/>
                  </a:lnTo>
                  <a:lnTo>
                    <a:pt x="11" y="11"/>
                  </a:lnTo>
                  <a:lnTo>
                    <a:pt x="13" y="7"/>
                  </a:lnTo>
                  <a:lnTo>
                    <a:pt x="15" y="2"/>
                  </a:lnTo>
                  <a:lnTo>
                    <a:pt x="4" y="0"/>
                  </a:lnTo>
                  <a:lnTo>
                    <a:pt x="2" y="5"/>
                  </a:lnTo>
                  <a:lnTo>
                    <a:pt x="0" y="11"/>
                  </a:lnTo>
                  <a:lnTo>
                    <a:pt x="2" y="17"/>
                  </a:lnTo>
                  <a:lnTo>
                    <a:pt x="4" y="23"/>
                  </a:lnTo>
                  <a:lnTo>
                    <a:pt x="7" y="26"/>
                  </a:lnTo>
                  <a:lnTo>
                    <a:pt x="13" y="32"/>
                  </a:lnTo>
                  <a:lnTo>
                    <a:pt x="19" y="36"/>
                  </a:lnTo>
                  <a:lnTo>
                    <a:pt x="26" y="42"/>
                  </a:lnTo>
                  <a:lnTo>
                    <a:pt x="34" y="45"/>
                  </a:lnTo>
                  <a:lnTo>
                    <a:pt x="43" y="49"/>
                  </a:lnTo>
                  <a:lnTo>
                    <a:pt x="53" y="53"/>
                  </a:lnTo>
                  <a:lnTo>
                    <a:pt x="62" y="59"/>
                  </a:lnTo>
                  <a:lnTo>
                    <a:pt x="74" y="60"/>
                  </a:lnTo>
                  <a:lnTo>
                    <a:pt x="85" y="64"/>
                  </a:lnTo>
                  <a:lnTo>
                    <a:pt x="97" y="68"/>
                  </a:lnTo>
                  <a:lnTo>
                    <a:pt x="110" y="72"/>
                  </a:lnTo>
                  <a:lnTo>
                    <a:pt x="121" y="76"/>
                  </a:lnTo>
                  <a:lnTo>
                    <a:pt x="134" y="78"/>
                  </a:lnTo>
                  <a:lnTo>
                    <a:pt x="146" y="81"/>
                  </a:lnTo>
                  <a:lnTo>
                    <a:pt x="159" y="83"/>
                  </a:lnTo>
                  <a:lnTo>
                    <a:pt x="171" y="87"/>
                  </a:lnTo>
                  <a:lnTo>
                    <a:pt x="184" y="89"/>
                  </a:lnTo>
                  <a:lnTo>
                    <a:pt x="195" y="91"/>
                  </a:lnTo>
                  <a:lnTo>
                    <a:pt x="208" y="93"/>
                  </a:lnTo>
                  <a:lnTo>
                    <a:pt x="218" y="95"/>
                  </a:lnTo>
                  <a:lnTo>
                    <a:pt x="229" y="97"/>
                  </a:lnTo>
                  <a:lnTo>
                    <a:pt x="241" y="98"/>
                  </a:lnTo>
                  <a:lnTo>
                    <a:pt x="250" y="100"/>
                  </a:lnTo>
                  <a:lnTo>
                    <a:pt x="258" y="102"/>
                  </a:lnTo>
                  <a:lnTo>
                    <a:pt x="265" y="104"/>
                  </a:lnTo>
                  <a:lnTo>
                    <a:pt x="273" y="104"/>
                  </a:lnTo>
                  <a:lnTo>
                    <a:pt x="281" y="106"/>
                  </a:lnTo>
                  <a:lnTo>
                    <a:pt x="281" y="98"/>
                  </a:lnTo>
                  <a:close/>
                </a:path>
              </a:pathLst>
            </a:custGeom>
            <a:solidFill>
              <a:srgbClr val="CCCCFF"/>
            </a:solidFill>
            <a:ln w="9525">
              <a:noFill/>
              <a:round/>
              <a:headEnd/>
              <a:tailEnd/>
            </a:ln>
          </p:spPr>
          <p:txBody>
            <a:bodyPr/>
            <a:lstStyle/>
            <a:p>
              <a:endParaRPr lang="pt-BR"/>
            </a:p>
          </p:txBody>
        </p:sp>
        <p:sp>
          <p:nvSpPr>
            <p:cNvPr id="21704" name="Freeform 994"/>
            <p:cNvSpPr>
              <a:spLocks/>
            </p:cNvSpPr>
            <p:nvPr/>
          </p:nvSpPr>
          <p:spPr bwMode="auto">
            <a:xfrm>
              <a:off x="4969" y="1326"/>
              <a:ext cx="34" cy="19"/>
            </a:xfrm>
            <a:custGeom>
              <a:avLst/>
              <a:gdLst>
                <a:gd name="T0" fmla="*/ 34 w 34"/>
                <a:gd name="T1" fmla="*/ 14 h 19"/>
                <a:gd name="T2" fmla="*/ 30 w 34"/>
                <a:gd name="T3" fmla="*/ 12 h 19"/>
                <a:gd name="T4" fmla="*/ 30 w 34"/>
                <a:gd name="T5" fmla="*/ 12 h 19"/>
                <a:gd name="T6" fmla="*/ 26 w 34"/>
                <a:gd name="T7" fmla="*/ 12 h 19"/>
                <a:gd name="T8" fmla="*/ 22 w 34"/>
                <a:gd name="T9" fmla="*/ 10 h 19"/>
                <a:gd name="T10" fmla="*/ 19 w 34"/>
                <a:gd name="T11" fmla="*/ 8 h 19"/>
                <a:gd name="T12" fmla="*/ 15 w 34"/>
                <a:gd name="T13" fmla="*/ 6 h 19"/>
                <a:gd name="T14" fmla="*/ 11 w 34"/>
                <a:gd name="T15" fmla="*/ 2 h 19"/>
                <a:gd name="T16" fmla="*/ 5 w 34"/>
                <a:gd name="T17" fmla="*/ 2 h 19"/>
                <a:gd name="T18" fmla="*/ 0 w 34"/>
                <a:gd name="T19" fmla="*/ 0 h 19"/>
                <a:gd name="T20" fmla="*/ 0 w 34"/>
                <a:gd name="T21" fmla="*/ 8 h 19"/>
                <a:gd name="T22" fmla="*/ 0 w 34"/>
                <a:gd name="T23" fmla="*/ 8 h 19"/>
                <a:gd name="T24" fmla="*/ 3 w 34"/>
                <a:gd name="T25" fmla="*/ 10 h 19"/>
                <a:gd name="T26" fmla="*/ 7 w 34"/>
                <a:gd name="T27" fmla="*/ 10 h 19"/>
                <a:gd name="T28" fmla="*/ 11 w 34"/>
                <a:gd name="T29" fmla="*/ 14 h 19"/>
                <a:gd name="T30" fmla="*/ 15 w 34"/>
                <a:gd name="T31" fmla="*/ 16 h 19"/>
                <a:gd name="T32" fmla="*/ 19 w 34"/>
                <a:gd name="T33" fmla="*/ 18 h 19"/>
                <a:gd name="T34" fmla="*/ 24 w 34"/>
                <a:gd name="T35" fmla="*/ 19 h 19"/>
                <a:gd name="T36" fmla="*/ 30 w 34"/>
                <a:gd name="T37" fmla="*/ 19 h 19"/>
                <a:gd name="T38" fmla="*/ 24 w 34"/>
                <a:gd name="T39" fmla="*/ 19 h 19"/>
                <a:gd name="T40" fmla="*/ 34 w 34"/>
                <a:gd name="T41" fmla="*/ 14 h 19"/>
                <a:gd name="T42" fmla="*/ 32 w 34"/>
                <a:gd name="T43" fmla="*/ 12 h 19"/>
                <a:gd name="T44" fmla="*/ 30 w 34"/>
                <a:gd name="T45" fmla="*/ 12 h 19"/>
                <a:gd name="T46" fmla="*/ 34 w 34"/>
                <a:gd name="T47" fmla="*/ 14 h 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
                <a:gd name="T73" fmla="*/ 0 h 19"/>
                <a:gd name="T74" fmla="*/ 34 w 34"/>
                <a:gd name="T75" fmla="*/ 19 h 1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 h="19">
                  <a:moveTo>
                    <a:pt x="34" y="14"/>
                  </a:moveTo>
                  <a:lnTo>
                    <a:pt x="30" y="12"/>
                  </a:lnTo>
                  <a:lnTo>
                    <a:pt x="26" y="12"/>
                  </a:lnTo>
                  <a:lnTo>
                    <a:pt x="22" y="10"/>
                  </a:lnTo>
                  <a:lnTo>
                    <a:pt x="19" y="8"/>
                  </a:lnTo>
                  <a:lnTo>
                    <a:pt x="15" y="6"/>
                  </a:lnTo>
                  <a:lnTo>
                    <a:pt x="11" y="2"/>
                  </a:lnTo>
                  <a:lnTo>
                    <a:pt x="5" y="2"/>
                  </a:lnTo>
                  <a:lnTo>
                    <a:pt x="0" y="0"/>
                  </a:lnTo>
                  <a:lnTo>
                    <a:pt x="0" y="8"/>
                  </a:lnTo>
                  <a:lnTo>
                    <a:pt x="3" y="10"/>
                  </a:lnTo>
                  <a:lnTo>
                    <a:pt x="7" y="10"/>
                  </a:lnTo>
                  <a:lnTo>
                    <a:pt x="11" y="14"/>
                  </a:lnTo>
                  <a:lnTo>
                    <a:pt x="15" y="16"/>
                  </a:lnTo>
                  <a:lnTo>
                    <a:pt x="19" y="18"/>
                  </a:lnTo>
                  <a:lnTo>
                    <a:pt x="24" y="19"/>
                  </a:lnTo>
                  <a:lnTo>
                    <a:pt x="30" y="19"/>
                  </a:lnTo>
                  <a:lnTo>
                    <a:pt x="24" y="19"/>
                  </a:lnTo>
                  <a:lnTo>
                    <a:pt x="34" y="14"/>
                  </a:lnTo>
                  <a:lnTo>
                    <a:pt x="32" y="12"/>
                  </a:lnTo>
                  <a:lnTo>
                    <a:pt x="30" y="12"/>
                  </a:lnTo>
                  <a:lnTo>
                    <a:pt x="34" y="14"/>
                  </a:lnTo>
                  <a:close/>
                </a:path>
              </a:pathLst>
            </a:custGeom>
            <a:solidFill>
              <a:srgbClr val="CCCCFF"/>
            </a:solidFill>
            <a:ln w="9525">
              <a:noFill/>
              <a:round/>
              <a:headEnd/>
              <a:tailEnd/>
            </a:ln>
          </p:spPr>
          <p:txBody>
            <a:bodyPr/>
            <a:lstStyle/>
            <a:p>
              <a:endParaRPr lang="pt-BR"/>
            </a:p>
          </p:txBody>
        </p:sp>
        <p:sp>
          <p:nvSpPr>
            <p:cNvPr id="21705" name="Freeform 995"/>
            <p:cNvSpPr>
              <a:spLocks/>
            </p:cNvSpPr>
            <p:nvPr/>
          </p:nvSpPr>
          <p:spPr bwMode="auto">
            <a:xfrm>
              <a:off x="4993" y="1340"/>
              <a:ext cx="14" cy="7"/>
            </a:xfrm>
            <a:custGeom>
              <a:avLst/>
              <a:gdLst>
                <a:gd name="T0" fmla="*/ 14 w 14"/>
                <a:gd name="T1" fmla="*/ 4 h 7"/>
                <a:gd name="T2" fmla="*/ 14 w 14"/>
                <a:gd name="T3" fmla="*/ 2 h 7"/>
                <a:gd name="T4" fmla="*/ 10 w 14"/>
                <a:gd name="T5" fmla="*/ 0 h 7"/>
                <a:gd name="T6" fmla="*/ 0 w 14"/>
                <a:gd name="T7" fmla="*/ 4 h 7"/>
                <a:gd name="T8" fmla="*/ 4 w 14"/>
                <a:gd name="T9" fmla="*/ 7 h 7"/>
                <a:gd name="T10" fmla="*/ 2 w 14"/>
                <a:gd name="T11" fmla="*/ 4 h 7"/>
                <a:gd name="T12" fmla="*/ 14 w 14"/>
                <a:gd name="T13" fmla="*/ 4 h 7"/>
                <a:gd name="T14" fmla="*/ 14 w 14"/>
                <a:gd name="T15" fmla="*/ 2 h 7"/>
                <a:gd name="T16" fmla="*/ 14 w 14"/>
                <a:gd name="T17" fmla="*/ 2 h 7"/>
                <a:gd name="T18" fmla="*/ 14 w 14"/>
                <a:gd name="T19" fmla="*/ 4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7"/>
                <a:gd name="T32" fmla="*/ 14 w 14"/>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7">
                  <a:moveTo>
                    <a:pt x="14" y="4"/>
                  </a:moveTo>
                  <a:lnTo>
                    <a:pt x="14" y="2"/>
                  </a:lnTo>
                  <a:lnTo>
                    <a:pt x="10" y="0"/>
                  </a:lnTo>
                  <a:lnTo>
                    <a:pt x="0" y="4"/>
                  </a:lnTo>
                  <a:lnTo>
                    <a:pt x="4" y="7"/>
                  </a:lnTo>
                  <a:lnTo>
                    <a:pt x="2" y="4"/>
                  </a:lnTo>
                  <a:lnTo>
                    <a:pt x="14" y="4"/>
                  </a:lnTo>
                  <a:lnTo>
                    <a:pt x="14" y="2"/>
                  </a:lnTo>
                  <a:lnTo>
                    <a:pt x="14" y="4"/>
                  </a:lnTo>
                  <a:close/>
                </a:path>
              </a:pathLst>
            </a:custGeom>
            <a:solidFill>
              <a:srgbClr val="CCCCFF"/>
            </a:solidFill>
            <a:ln w="9525">
              <a:noFill/>
              <a:round/>
              <a:headEnd/>
              <a:tailEnd/>
            </a:ln>
          </p:spPr>
          <p:txBody>
            <a:bodyPr/>
            <a:lstStyle/>
            <a:p>
              <a:endParaRPr lang="pt-BR"/>
            </a:p>
          </p:txBody>
        </p:sp>
        <p:sp>
          <p:nvSpPr>
            <p:cNvPr id="21706" name="Freeform 996"/>
            <p:cNvSpPr>
              <a:spLocks/>
            </p:cNvSpPr>
            <p:nvPr/>
          </p:nvSpPr>
          <p:spPr bwMode="auto">
            <a:xfrm>
              <a:off x="4995" y="1344"/>
              <a:ext cx="12" cy="13"/>
            </a:xfrm>
            <a:custGeom>
              <a:avLst/>
              <a:gdLst>
                <a:gd name="T0" fmla="*/ 6 w 12"/>
                <a:gd name="T1" fmla="*/ 13 h 13"/>
                <a:gd name="T2" fmla="*/ 12 w 12"/>
                <a:gd name="T3" fmla="*/ 9 h 13"/>
                <a:gd name="T4" fmla="*/ 12 w 12"/>
                <a:gd name="T5" fmla="*/ 0 h 13"/>
                <a:gd name="T6" fmla="*/ 0 w 12"/>
                <a:gd name="T7" fmla="*/ 0 h 13"/>
                <a:gd name="T8" fmla="*/ 0 w 12"/>
                <a:gd name="T9" fmla="*/ 9 h 13"/>
                <a:gd name="T10" fmla="*/ 6 w 12"/>
                <a:gd name="T11" fmla="*/ 7 h 13"/>
                <a:gd name="T12" fmla="*/ 6 w 12"/>
                <a:gd name="T13" fmla="*/ 13 h 13"/>
                <a:gd name="T14" fmla="*/ 12 w 12"/>
                <a:gd name="T15" fmla="*/ 13 h 13"/>
                <a:gd name="T16" fmla="*/ 12 w 12"/>
                <a:gd name="T17" fmla="*/ 9 h 13"/>
                <a:gd name="T18" fmla="*/ 6 w 12"/>
                <a:gd name="T19" fmla="*/ 13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3"/>
                <a:gd name="T32" fmla="*/ 12 w 12"/>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3">
                  <a:moveTo>
                    <a:pt x="6" y="13"/>
                  </a:moveTo>
                  <a:lnTo>
                    <a:pt x="12" y="9"/>
                  </a:lnTo>
                  <a:lnTo>
                    <a:pt x="12" y="0"/>
                  </a:lnTo>
                  <a:lnTo>
                    <a:pt x="0" y="0"/>
                  </a:lnTo>
                  <a:lnTo>
                    <a:pt x="0" y="9"/>
                  </a:lnTo>
                  <a:lnTo>
                    <a:pt x="6" y="7"/>
                  </a:lnTo>
                  <a:lnTo>
                    <a:pt x="6" y="13"/>
                  </a:lnTo>
                  <a:lnTo>
                    <a:pt x="12" y="13"/>
                  </a:lnTo>
                  <a:lnTo>
                    <a:pt x="12" y="9"/>
                  </a:lnTo>
                  <a:lnTo>
                    <a:pt x="6" y="13"/>
                  </a:lnTo>
                  <a:close/>
                </a:path>
              </a:pathLst>
            </a:custGeom>
            <a:solidFill>
              <a:srgbClr val="CCCCFF"/>
            </a:solidFill>
            <a:ln w="9525">
              <a:noFill/>
              <a:round/>
              <a:headEnd/>
              <a:tailEnd/>
            </a:ln>
          </p:spPr>
          <p:txBody>
            <a:bodyPr/>
            <a:lstStyle/>
            <a:p>
              <a:endParaRPr lang="pt-BR"/>
            </a:p>
          </p:txBody>
        </p:sp>
        <p:sp>
          <p:nvSpPr>
            <p:cNvPr id="21707" name="Freeform 997"/>
            <p:cNvSpPr>
              <a:spLocks/>
            </p:cNvSpPr>
            <p:nvPr/>
          </p:nvSpPr>
          <p:spPr bwMode="auto">
            <a:xfrm>
              <a:off x="4989" y="1351"/>
              <a:ext cx="12" cy="11"/>
            </a:xfrm>
            <a:custGeom>
              <a:avLst/>
              <a:gdLst>
                <a:gd name="T0" fmla="*/ 6 w 12"/>
                <a:gd name="T1" fmla="*/ 11 h 11"/>
                <a:gd name="T2" fmla="*/ 12 w 12"/>
                <a:gd name="T3" fmla="*/ 8 h 11"/>
                <a:gd name="T4" fmla="*/ 12 w 12"/>
                <a:gd name="T5" fmla="*/ 8 h 11"/>
                <a:gd name="T6" fmla="*/ 12 w 12"/>
                <a:gd name="T7" fmla="*/ 0 h 11"/>
                <a:gd name="T8" fmla="*/ 8 w 12"/>
                <a:gd name="T9" fmla="*/ 0 h 11"/>
                <a:gd name="T10" fmla="*/ 4 w 12"/>
                <a:gd name="T11" fmla="*/ 2 h 11"/>
                <a:gd name="T12" fmla="*/ 0 w 12"/>
                <a:gd name="T13" fmla="*/ 4 h 11"/>
                <a:gd name="T14" fmla="*/ 0 w 12"/>
                <a:gd name="T15" fmla="*/ 8 h 11"/>
                <a:gd name="T16" fmla="*/ 6 w 12"/>
                <a:gd name="T17" fmla="*/ 4 h 11"/>
                <a:gd name="T18" fmla="*/ 6 w 12"/>
                <a:gd name="T19" fmla="*/ 11 h 11"/>
                <a:gd name="T20" fmla="*/ 12 w 12"/>
                <a:gd name="T21" fmla="*/ 11 h 11"/>
                <a:gd name="T22" fmla="*/ 12 w 12"/>
                <a:gd name="T23" fmla="*/ 8 h 11"/>
                <a:gd name="T24" fmla="*/ 6 w 12"/>
                <a:gd name="T25" fmla="*/ 11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11"/>
                <a:gd name="T41" fmla="*/ 12 w 12"/>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11">
                  <a:moveTo>
                    <a:pt x="6" y="11"/>
                  </a:moveTo>
                  <a:lnTo>
                    <a:pt x="12" y="8"/>
                  </a:lnTo>
                  <a:lnTo>
                    <a:pt x="12" y="0"/>
                  </a:lnTo>
                  <a:lnTo>
                    <a:pt x="8" y="0"/>
                  </a:lnTo>
                  <a:lnTo>
                    <a:pt x="4" y="2"/>
                  </a:lnTo>
                  <a:lnTo>
                    <a:pt x="0" y="4"/>
                  </a:lnTo>
                  <a:lnTo>
                    <a:pt x="0" y="8"/>
                  </a:lnTo>
                  <a:lnTo>
                    <a:pt x="6" y="4"/>
                  </a:lnTo>
                  <a:lnTo>
                    <a:pt x="6" y="11"/>
                  </a:lnTo>
                  <a:lnTo>
                    <a:pt x="12" y="11"/>
                  </a:lnTo>
                  <a:lnTo>
                    <a:pt x="12" y="8"/>
                  </a:lnTo>
                  <a:lnTo>
                    <a:pt x="6" y="11"/>
                  </a:lnTo>
                  <a:close/>
                </a:path>
              </a:pathLst>
            </a:custGeom>
            <a:solidFill>
              <a:srgbClr val="CCCCFF"/>
            </a:solidFill>
            <a:ln w="9525">
              <a:noFill/>
              <a:round/>
              <a:headEnd/>
              <a:tailEnd/>
            </a:ln>
          </p:spPr>
          <p:txBody>
            <a:bodyPr/>
            <a:lstStyle/>
            <a:p>
              <a:endParaRPr lang="pt-BR"/>
            </a:p>
          </p:txBody>
        </p:sp>
        <p:sp>
          <p:nvSpPr>
            <p:cNvPr id="21708" name="Freeform 998"/>
            <p:cNvSpPr>
              <a:spLocks/>
            </p:cNvSpPr>
            <p:nvPr/>
          </p:nvSpPr>
          <p:spPr bwMode="auto">
            <a:xfrm>
              <a:off x="4900" y="1355"/>
              <a:ext cx="95" cy="110"/>
            </a:xfrm>
            <a:custGeom>
              <a:avLst/>
              <a:gdLst>
                <a:gd name="T0" fmla="*/ 59 w 95"/>
                <a:gd name="T1" fmla="*/ 108 h 110"/>
                <a:gd name="T2" fmla="*/ 57 w 95"/>
                <a:gd name="T3" fmla="*/ 104 h 110"/>
                <a:gd name="T4" fmla="*/ 44 w 95"/>
                <a:gd name="T5" fmla="*/ 99 h 110"/>
                <a:gd name="T6" fmla="*/ 33 w 95"/>
                <a:gd name="T7" fmla="*/ 93 h 110"/>
                <a:gd name="T8" fmla="*/ 25 w 95"/>
                <a:gd name="T9" fmla="*/ 85 h 110"/>
                <a:gd name="T10" fmla="*/ 17 w 95"/>
                <a:gd name="T11" fmla="*/ 78 h 110"/>
                <a:gd name="T12" fmla="*/ 14 w 95"/>
                <a:gd name="T13" fmla="*/ 70 h 110"/>
                <a:gd name="T14" fmla="*/ 12 w 95"/>
                <a:gd name="T15" fmla="*/ 61 h 110"/>
                <a:gd name="T16" fmla="*/ 12 w 95"/>
                <a:gd name="T17" fmla="*/ 53 h 110"/>
                <a:gd name="T18" fmla="*/ 12 w 95"/>
                <a:gd name="T19" fmla="*/ 45 h 110"/>
                <a:gd name="T20" fmla="*/ 15 w 95"/>
                <a:gd name="T21" fmla="*/ 38 h 110"/>
                <a:gd name="T22" fmla="*/ 21 w 95"/>
                <a:gd name="T23" fmla="*/ 30 h 110"/>
                <a:gd name="T24" fmla="*/ 29 w 95"/>
                <a:gd name="T25" fmla="*/ 25 h 110"/>
                <a:gd name="T26" fmla="*/ 38 w 95"/>
                <a:gd name="T27" fmla="*/ 19 h 110"/>
                <a:gd name="T28" fmla="*/ 50 w 95"/>
                <a:gd name="T29" fmla="*/ 13 h 110"/>
                <a:gd name="T30" fmla="*/ 63 w 95"/>
                <a:gd name="T31" fmla="*/ 9 h 110"/>
                <a:gd name="T32" fmla="*/ 78 w 95"/>
                <a:gd name="T33" fmla="*/ 7 h 110"/>
                <a:gd name="T34" fmla="*/ 95 w 95"/>
                <a:gd name="T35" fmla="*/ 7 h 110"/>
                <a:gd name="T36" fmla="*/ 95 w 95"/>
                <a:gd name="T37" fmla="*/ 0 h 110"/>
                <a:gd name="T38" fmla="*/ 76 w 95"/>
                <a:gd name="T39" fmla="*/ 0 h 110"/>
                <a:gd name="T40" fmla="*/ 59 w 95"/>
                <a:gd name="T41" fmla="*/ 4 h 110"/>
                <a:gd name="T42" fmla="*/ 44 w 95"/>
                <a:gd name="T43" fmla="*/ 7 h 110"/>
                <a:gd name="T44" fmla="*/ 31 w 95"/>
                <a:gd name="T45" fmla="*/ 13 h 110"/>
                <a:gd name="T46" fmla="*/ 19 w 95"/>
                <a:gd name="T47" fmla="*/ 19 h 110"/>
                <a:gd name="T48" fmla="*/ 12 w 95"/>
                <a:gd name="T49" fmla="*/ 26 h 110"/>
                <a:gd name="T50" fmla="*/ 6 w 95"/>
                <a:gd name="T51" fmla="*/ 34 h 110"/>
                <a:gd name="T52" fmla="*/ 0 w 95"/>
                <a:gd name="T53" fmla="*/ 44 h 110"/>
                <a:gd name="T54" fmla="*/ 0 w 95"/>
                <a:gd name="T55" fmla="*/ 53 h 110"/>
                <a:gd name="T56" fmla="*/ 0 w 95"/>
                <a:gd name="T57" fmla="*/ 63 h 110"/>
                <a:gd name="T58" fmla="*/ 2 w 95"/>
                <a:gd name="T59" fmla="*/ 72 h 110"/>
                <a:gd name="T60" fmla="*/ 8 w 95"/>
                <a:gd name="T61" fmla="*/ 80 h 110"/>
                <a:gd name="T62" fmla="*/ 15 w 95"/>
                <a:gd name="T63" fmla="*/ 89 h 110"/>
                <a:gd name="T64" fmla="*/ 25 w 95"/>
                <a:gd name="T65" fmla="*/ 97 h 110"/>
                <a:gd name="T66" fmla="*/ 36 w 95"/>
                <a:gd name="T67" fmla="*/ 104 h 110"/>
                <a:gd name="T68" fmla="*/ 50 w 95"/>
                <a:gd name="T69" fmla="*/ 110 h 110"/>
                <a:gd name="T70" fmla="*/ 48 w 95"/>
                <a:gd name="T71" fmla="*/ 108 h 110"/>
                <a:gd name="T72" fmla="*/ 59 w 95"/>
                <a:gd name="T73" fmla="*/ 108 h 110"/>
                <a:gd name="T74" fmla="*/ 59 w 95"/>
                <a:gd name="T75" fmla="*/ 106 h 110"/>
                <a:gd name="T76" fmla="*/ 57 w 95"/>
                <a:gd name="T77" fmla="*/ 104 h 110"/>
                <a:gd name="T78" fmla="*/ 59 w 95"/>
                <a:gd name="T79" fmla="*/ 108 h 11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5"/>
                <a:gd name="T121" fmla="*/ 0 h 110"/>
                <a:gd name="T122" fmla="*/ 95 w 95"/>
                <a:gd name="T123" fmla="*/ 110 h 11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5" h="110">
                  <a:moveTo>
                    <a:pt x="59" y="108"/>
                  </a:moveTo>
                  <a:lnTo>
                    <a:pt x="57" y="104"/>
                  </a:lnTo>
                  <a:lnTo>
                    <a:pt x="44" y="99"/>
                  </a:lnTo>
                  <a:lnTo>
                    <a:pt x="33" y="93"/>
                  </a:lnTo>
                  <a:lnTo>
                    <a:pt x="25" y="85"/>
                  </a:lnTo>
                  <a:lnTo>
                    <a:pt x="17" y="78"/>
                  </a:lnTo>
                  <a:lnTo>
                    <a:pt x="14" y="70"/>
                  </a:lnTo>
                  <a:lnTo>
                    <a:pt x="12" y="61"/>
                  </a:lnTo>
                  <a:lnTo>
                    <a:pt x="12" y="53"/>
                  </a:lnTo>
                  <a:lnTo>
                    <a:pt x="12" y="45"/>
                  </a:lnTo>
                  <a:lnTo>
                    <a:pt x="15" y="38"/>
                  </a:lnTo>
                  <a:lnTo>
                    <a:pt x="21" y="30"/>
                  </a:lnTo>
                  <a:lnTo>
                    <a:pt x="29" y="25"/>
                  </a:lnTo>
                  <a:lnTo>
                    <a:pt x="38" y="19"/>
                  </a:lnTo>
                  <a:lnTo>
                    <a:pt x="50" y="13"/>
                  </a:lnTo>
                  <a:lnTo>
                    <a:pt x="63" y="9"/>
                  </a:lnTo>
                  <a:lnTo>
                    <a:pt x="78" y="7"/>
                  </a:lnTo>
                  <a:lnTo>
                    <a:pt x="95" y="7"/>
                  </a:lnTo>
                  <a:lnTo>
                    <a:pt x="95" y="0"/>
                  </a:lnTo>
                  <a:lnTo>
                    <a:pt x="76" y="0"/>
                  </a:lnTo>
                  <a:lnTo>
                    <a:pt x="59" y="4"/>
                  </a:lnTo>
                  <a:lnTo>
                    <a:pt x="44" y="7"/>
                  </a:lnTo>
                  <a:lnTo>
                    <a:pt x="31" y="13"/>
                  </a:lnTo>
                  <a:lnTo>
                    <a:pt x="19" y="19"/>
                  </a:lnTo>
                  <a:lnTo>
                    <a:pt x="12" y="26"/>
                  </a:lnTo>
                  <a:lnTo>
                    <a:pt x="6" y="34"/>
                  </a:lnTo>
                  <a:lnTo>
                    <a:pt x="0" y="44"/>
                  </a:lnTo>
                  <a:lnTo>
                    <a:pt x="0" y="53"/>
                  </a:lnTo>
                  <a:lnTo>
                    <a:pt x="0" y="63"/>
                  </a:lnTo>
                  <a:lnTo>
                    <a:pt x="2" y="72"/>
                  </a:lnTo>
                  <a:lnTo>
                    <a:pt x="8" y="80"/>
                  </a:lnTo>
                  <a:lnTo>
                    <a:pt x="15" y="89"/>
                  </a:lnTo>
                  <a:lnTo>
                    <a:pt x="25" y="97"/>
                  </a:lnTo>
                  <a:lnTo>
                    <a:pt x="36" y="104"/>
                  </a:lnTo>
                  <a:lnTo>
                    <a:pt x="50" y="110"/>
                  </a:lnTo>
                  <a:lnTo>
                    <a:pt x="48" y="108"/>
                  </a:lnTo>
                  <a:lnTo>
                    <a:pt x="59" y="108"/>
                  </a:lnTo>
                  <a:lnTo>
                    <a:pt x="59" y="106"/>
                  </a:lnTo>
                  <a:lnTo>
                    <a:pt x="57" y="104"/>
                  </a:lnTo>
                  <a:lnTo>
                    <a:pt x="59" y="108"/>
                  </a:lnTo>
                  <a:close/>
                </a:path>
              </a:pathLst>
            </a:custGeom>
            <a:solidFill>
              <a:srgbClr val="CCCCFF"/>
            </a:solidFill>
            <a:ln w="9525">
              <a:noFill/>
              <a:round/>
              <a:headEnd/>
              <a:tailEnd/>
            </a:ln>
          </p:spPr>
          <p:txBody>
            <a:bodyPr/>
            <a:lstStyle/>
            <a:p>
              <a:endParaRPr lang="pt-BR"/>
            </a:p>
          </p:txBody>
        </p:sp>
        <p:sp>
          <p:nvSpPr>
            <p:cNvPr id="21709" name="Freeform 999"/>
            <p:cNvSpPr>
              <a:spLocks/>
            </p:cNvSpPr>
            <p:nvPr/>
          </p:nvSpPr>
          <p:spPr bwMode="auto">
            <a:xfrm>
              <a:off x="4948" y="1461"/>
              <a:ext cx="11" cy="8"/>
            </a:xfrm>
            <a:custGeom>
              <a:avLst/>
              <a:gdLst>
                <a:gd name="T0" fmla="*/ 9 w 11"/>
                <a:gd name="T1" fmla="*/ 0 h 8"/>
                <a:gd name="T2" fmla="*/ 11 w 11"/>
                <a:gd name="T3" fmla="*/ 4 h 8"/>
                <a:gd name="T4" fmla="*/ 11 w 11"/>
                <a:gd name="T5" fmla="*/ 2 h 8"/>
                <a:gd name="T6" fmla="*/ 0 w 11"/>
                <a:gd name="T7" fmla="*/ 2 h 8"/>
                <a:gd name="T8" fmla="*/ 0 w 11"/>
                <a:gd name="T9" fmla="*/ 4 h 8"/>
                <a:gd name="T10" fmla="*/ 2 w 11"/>
                <a:gd name="T11" fmla="*/ 8 h 8"/>
                <a:gd name="T12" fmla="*/ 0 w 11"/>
                <a:gd name="T13" fmla="*/ 4 h 8"/>
                <a:gd name="T14" fmla="*/ 0 w 11"/>
                <a:gd name="T15" fmla="*/ 6 h 8"/>
                <a:gd name="T16" fmla="*/ 2 w 11"/>
                <a:gd name="T17" fmla="*/ 8 h 8"/>
                <a:gd name="T18" fmla="*/ 9 w 11"/>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9" y="0"/>
                  </a:moveTo>
                  <a:lnTo>
                    <a:pt x="11" y="4"/>
                  </a:lnTo>
                  <a:lnTo>
                    <a:pt x="11" y="2"/>
                  </a:lnTo>
                  <a:lnTo>
                    <a:pt x="0" y="2"/>
                  </a:lnTo>
                  <a:lnTo>
                    <a:pt x="0" y="4"/>
                  </a:lnTo>
                  <a:lnTo>
                    <a:pt x="2" y="8"/>
                  </a:lnTo>
                  <a:lnTo>
                    <a:pt x="0" y="4"/>
                  </a:lnTo>
                  <a:lnTo>
                    <a:pt x="0" y="6"/>
                  </a:lnTo>
                  <a:lnTo>
                    <a:pt x="2" y="8"/>
                  </a:lnTo>
                  <a:lnTo>
                    <a:pt x="9" y="0"/>
                  </a:lnTo>
                  <a:close/>
                </a:path>
              </a:pathLst>
            </a:custGeom>
            <a:solidFill>
              <a:srgbClr val="CCCCFF"/>
            </a:solidFill>
            <a:ln w="9525">
              <a:noFill/>
              <a:round/>
              <a:headEnd/>
              <a:tailEnd/>
            </a:ln>
          </p:spPr>
          <p:txBody>
            <a:bodyPr/>
            <a:lstStyle/>
            <a:p>
              <a:endParaRPr lang="pt-BR"/>
            </a:p>
          </p:txBody>
        </p:sp>
        <p:sp>
          <p:nvSpPr>
            <p:cNvPr id="21710" name="Freeform 1000"/>
            <p:cNvSpPr>
              <a:spLocks/>
            </p:cNvSpPr>
            <p:nvPr/>
          </p:nvSpPr>
          <p:spPr bwMode="auto">
            <a:xfrm>
              <a:off x="4950" y="1429"/>
              <a:ext cx="131" cy="42"/>
            </a:xfrm>
            <a:custGeom>
              <a:avLst/>
              <a:gdLst>
                <a:gd name="T0" fmla="*/ 131 w 131"/>
                <a:gd name="T1" fmla="*/ 6 h 42"/>
                <a:gd name="T2" fmla="*/ 129 w 131"/>
                <a:gd name="T3" fmla="*/ 2 h 42"/>
                <a:gd name="T4" fmla="*/ 119 w 131"/>
                <a:gd name="T5" fmla="*/ 0 h 42"/>
                <a:gd name="T6" fmla="*/ 110 w 131"/>
                <a:gd name="T7" fmla="*/ 0 h 42"/>
                <a:gd name="T8" fmla="*/ 102 w 131"/>
                <a:gd name="T9" fmla="*/ 0 h 42"/>
                <a:gd name="T10" fmla="*/ 93 w 131"/>
                <a:gd name="T11" fmla="*/ 2 h 42"/>
                <a:gd name="T12" fmla="*/ 83 w 131"/>
                <a:gd name="T13" fmla="*/ 6 h 42"/>
                <a:gd name="T14" fmla="*/ 74 w 131"/>
                <a:gd name="T15" fmla="*/ 9 h 42"/>
                <a:gd name="T16" fmla="*/ 66 w 131"/>
                <a:gd name="T17" fmla="*/ 13 h 42"/>
                <a:gd name="T18" fmla="*/ 57 w 131"/>
                <a:gd name="T19" fmla="*/ 17 h 42"/>
                <a:gd name="T20" fmla="*/ 49 w 131"/>
                <a:gd name="T21" fmla="*/ 21 h 42"/>
                <a:gd name="T22" fmla="*/ 39 w 131"/>
                <a:gd name="T23" fmla="*/ 25 h 42"/>
                <a:gd name="T24" fmla="*/ 32 w 131"/>
                <a:gd name="T25" fmla="*/ 28 h 42"/>
                <a:gd name="T26" fmla="*/ 24 w 131"/>
                <a:gd name="T27" fmla="*/ 30 h 42"/>
                <a:gd name="T28" fmla="*/ 19 w 131"/>
                <a:gd name="T29" fmla="*/ 32 h 42"/>
                <a:gd name="T30" fmla="*/ 13 w 131"/>
                <a:gd name="T31" fmla="*/ 34 h 42"/>
                <a:gd name="T32" fmla="*/ 9 w 131"/>
                <a:gd name="T33" fmla="*/ 34 h 42"/>
                <a:gd name="T34" fmla="*/ 7 w 131"/>
                <a:gd name="T35" fmla="*/ 34 h 42"/>
                <a:gd name="T36" fmla="*/ 0 w 131"/>
                <a:gd name="T37" fmla="*/ 40 h 42"/>
                <a:gd name="T38" fmla="*/ 7 w 131"/>
                <a:gd name="T39" fmla="*/ 42 h 42"/>
                <a:gd name="T40" fmla="*/ 15 w 131"/>
                <a:gd name="T41" fmla="*/ 40 h 42"/>
                <a:gd name="T42" fmla="*/ 22 w 131"/>
                <a:gd name="T43" fmla="*/ 40 h 42"/>
                <a:gd name="T44" fmla="*/ 32 w 131"/>
                <a:gd name="T45" fmla="*/ 38 h 42"/>
                <a:gd name="T46" fmla="*/ 38 w 131"/>
                <a:gd name="T47" fmla="*/ 34 h 42"/>
                <a:gd name="T48" fmla="*/ 47 w 131"/>
                <a:gd name="T49" fmla="*/ 30 h 42"/>
                <a:gd name="T50" fmla="*/ 55 w 131"/>
                <a:gd name="T51" fmla="*/ 26 h 42"/>
                <a:gd name="T52" fmla="*/ 64 w 131"/>
                <a:gd name="T53" fmla="*/ 23 h 42"/>
                <a:gd name="T54" fmla="*/ 72 w 131"/>
                <a:gd name="T55" fmla="*/ 19 h 42"/>
                <a:gd name="T56" fmla="*/ 81 w 131"/>
                <a:gd name="T57" fmla="*/ 15 h 42"/>
                <a:gd name="T58" fmla="*/ 89 w 131"/>
                <a:gd name="T59" fmla="*/ 11 h 42"/>
                <a:gd name="T60" fmla="*/ 96 w 131"/>
                <a:gd name="T61" fmla="*/ 9 h 42"/>
                <a:gd name="T62" fmla="*/ 104 w 131"/>
                <a:gd name="T63" fmla="*/ 8 h 42"/>
                <a:gd name="T64" fmla="*/ 112 w 131"/>
                <a:gd name="T65" fmla="*/ 8 h 42"/>
                <a:gd name="T66" fmla="*/ 117 w 131"/>
                <a:gd name="T67" fmla="*/ 8 h 42"/>
                <a:gd name="T68" fmla="*/ 121 w 131"/>
                <a:gd name="T69" fmla="*/ 9 h 42"/>
                <a:gd name="T70" fmla="*/ 119 w 131"/>
                <a:gd name="T71" fmla="*/ 6 h 42"/>
                <a:gd name="T72" fmla="*/ 131 w 131"/>
                <a:gd name="T73" fmla="*/ 6 h 42"/>
                <a:gd name="T74" fmla="*/ 131 w 131"/>
                <a:gd name="T75" fmla="*/ 4 h 42"/>
                <a:gd name="T76" fmla="*/ 129 w 131"/>
                <a:gd name="T77" fmla="*/ 2 h 42"/>
                <a:gd name="T78" fmla="*/ 131 w 131"/>
                <a:gd name="T79" fmla="*/ 6 h 4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1"/>
                <a:gd name="T121" fmla="*/ 0 h 42"/>
                <a:gd name="T122" fmla="*/ 131 w 131"/>
                <a:gd name="T123" fmla="*/ 42 h 4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1" h="42">
                  <a:moveTo>
                    <a:pt x="131" y="6"/>
                  </a:moveTo>
                  <a:lnTo>
                    <a:pt x="129" y="2"/>
                  </a:lnTo>
                  <a:lnTo>
                    <a:pt x="119" y="0"/>
                  </a:lnTo>
                  <a:lnTo>
                    <a:pt x="110" y="0"/>
                  </a:lnTo>
                  <a:lnTo>
                    <a:pt x="102" y="0"/>
                  </a:lnTo>
                  <a:lnTo>
                    <a:pt x="93" y="2"/>
                  </a:lnTo>
                  <a:lnTo>
                    <a:pt x="83" y="6"/>
                  </a:lnTo>
                  <a:lnTo>
                    <a:pt x="74" y="9"/>
                  </a:lnTo>
                  <a:lnTo>
                    <a:pt x="66" y="13"/>
                  </a:lnTo>
                  <a:lnTo>
                    <a:pt x="57" y="17"/>
                  </a:lnTo>
                  <a:lnTo>
                    <a:pt x="49" y="21"/>
                  </a:lnTo>
                  <a:lnTo>
                    <a:pt x="39" y="25"/>
                  </a:lnTo>
                  <a:lnTo>
                    <a:pt x="32" y="28"/>
                  </a:lnTo>
                  <a:lnTo>
                    <a:pt x="24" y="30"/>
                  </a:lnTo>
                  <a:lnTo>
                    <a:pt x="19" y="32"/>
                  </a:lnTo>
                  <a:lnTo>
                    <a:pt x="13" y="34"/>
                  </a:lnTo>
                  <a:lnTo>
                    <a:pt x="9" y="34"/>
                  </a:lnTo>
                  <a:lnTo>
                    <a:pt x="7" y="34"/>
                  </a:lnTo>
                  <a:lnTo>
                    <a:pt x="0" y="40"/>
                  </a:lnTo>
                  <a:lnTo>
                    <a:pt x="7" y="42"/>
                  </a:lnTo>
                  <a:lnTo>
                    <a:pt x="15" y="40"/>
                  </a:lnTo>
                  <a:lnTo>
                    <a:pt x="22" y="40"/>
                  </a:lnTo>
                  <a:lnTo>
                    <a:pt x="32" y="38"/>
                  </a:lnTo>
                  <a:lnTo>
                    <a:pt x="38" y="34"/>
                  </a:lnTo>
                  <a:lnTo>
                    <a:pt x="47" y="30"/>
                  </a:lnTo>
                  <a:lnTo>
                    <a:pt x="55" y="26"/>
                  </a:lnTo>
                  <a:lnTo>
                    <a:pt x="64" y="23"/>
                  </a:lnTo>
                  <a:lnTo>
                    <a:pt x="72" y="19"/>
                  </a:lnTo>
                  <a:lnTo>
                    <a:pt x="81" y="15"/>
                  </a:lnTo>
                  <a:lnTo>
                    <a:pt x="89" y="11"/>
                  </a:lnTo>
                  <a:lnTo>
                    <a:pt x="96" y="9"/>
                  </a:lnTo>
                  <a:lnTo>
                    <a:pt x="104" y="8"/>
                  </a:lnTo>
                  <a:lnTo>
                    <a:pt x="112" y="8"/>
                  </a:lnTo>
                  <a:lnTo>
                    <a:pt x="117" y="8"/>
                  </a:lnTo>
                  <a:lnTo>
                    <a:pt x="121" y="9"/>
                  </a:lnTo>
                  <a:lnTo>
                    <a:pt x="119" y="6"/>
                  </a:lnTo>
                  <a:lnTo>
                    <a:pt x="131" y="6"/>
                  </a:lnTo>
                  <a:lnTo>
                    <a:pt x="131" y="4"/>
                  </a:lnTo>
                  <a:lnTo>
                    <a:pt x="129" y="2"/>
                  </a:lnTo>
                  <a:lnTo>
                    <a:pt x="131" y="6"/>
                  </a:lnTo>
                  <a:close/>
                </a:path>
              </a:pathLst>
            </a:custGeom>
            <a:solidFill>
              <a:srgbClr val="CCCCFF"/>
            </a:solidFill>
            <a:ln w="9525">
              <a:noFill/>
              <a:round/>
              <a:headEnd/>
              <a:tailEnd/>
            </a:ln>
          </p:spPr>
          <p:txBody>
            <a:bodyPr/>
            <a:lstStyle/>
            <a:p>
              <a:endParaRPr lang="pt-BR"/>
            </a:p>
          </p:txBody>
        </p:sp>
        <p:sp>
          <p:nvSpPr>
            <p:cNvPr id="21711" name="Freeform 1001"/>
            <p:cNvSpPr>
              <a:spLocks/>
            </p:cNvSpPr>
            <p:nvPr/>
          </p:nvSpPr>
          <p:spPr bwMode="auto">
            <a:xfrm>
              <a:off x="5069" y="1435"/>
              <a:ext cx="12" cy="5"/>
            </a:xfrm>
            <a:custGeom>
              <a:avLst/>
              <a:gdLst>
                <a:gd name="T0" fmla="*/ 10 w 12"/>
                <a:gd name="T1" fmla="*/ 0 h 5"/>
                <a:gd name="T2" fmla="*/ 12 w 12"/>
                <a:gd name="T3" fmla="*/ 2 h 5"/>
                <a:gd name="T4" fmla="*/ 12 w 12"/>
                <a:gd name="T5" fmla="*/ 0 h 5"/>
                <a:gd name="T6" fmla="*/ 0 w 12"/>
                <a:gd name="T7" fmla="*/ 0 h 5"/>
                <a:gd name="T8" fmla="*/ 0 w 12"/>
                <a:gd name="T9" fmla="*/ 2 h 5"/>
                <a:gd name="T10" fmla="*/ 4 w 12"/>
                <a:gd name="T11" fmla="*/ 5 h 5"/>
                <a:gd name="T12" fmla="*/ 0 w 12"/>
                <a:gd name="T13" fmla="*/ 2 h 5"/>
                <a:gd name="T14" fmla="*/ 0 w 12"/>
                <a:gd name="T15" fmla="*/ 3 h 5"/>
                <a:gd name="T16" fmla="*/ 4 w 12"/>
                <a:gd name="T17" fmla="*/ 5 h 5"/>
                <a:gd name="T18" fmla="*/ 10 w 12"/>
                <a:gd name="T19" fmla="*/ 0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5"/>
                <a:gd name="T32" fmla="*/ 12 w 12"/>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5">
                  <a:moveTo>
                    <a:pt x="10" y="0"/>
                  </a:moveTo>
                  <a:lnTo>
                    <a:pt x="12" y="2"/>
                  </a:lnTo>
                  <a:lnTo>
                    <a:pt x="12" y="0"/>
                  </a:lnTo>
                  <a:lnTo>
                    <a:pt x="0" y="0"/>
                  </a:lnTo>
                  <a:lnTo>
                    <a:pt x="0" y="2"/>
                  </a:lnTo>
                  <a:lnTo>
                    <a:pt x="4" y="5"/>
                  </a:lnTo>
                  <a:lnTo>
                    <a:pt x="0" y="2"/>
                  </a:lnTo>
                  <a:lnTo>
                    <a:pt x="0" y="3"/>
                  </a:lnTo>
                  <a:lnTo>
                    <a:pt x="4" y="5"/>
                  </a:lnTo>
                  <a:lnTo>
                    <a:pt x="10" y="0"/>
                  </a:lnTo>
                  <a:close/>
                </a:path>
              </a:pathLst>
            </a:custGeom>
            <a:solidFill>
              <a:srgbClr val="CCCCFF"/>
            </a:solidFill>
            <a:ln w="9525">
              <a:noFill/>
              <a:round/>
              <a:headEnd/>
              <a:tailEnd/>
            </a:ln>
          </p:spPr>
          <p:txBody>
            <a:bodyPr/>
            <a:lstStyle/>
            <a:p>
              <a:endParaRPr lang="pt-BR"/>
            </a:p>
          </p:txBody>
        </p:sp>
        <p:sp>
          <p:nvSpPr>
            <p:cNvPr id="21712" name="Freeform 1002"/>
            <p:cNvSpPr>
              <a:spLocks/>
            </p:cNvSpPr>
            <p:nvPr/>
          </p:nvSpPr>
          <p:spPr bwMode="auto">
            <a:xfrm>
              <a:off x="5071" y="1435"/>
              <a:ext cx="82" cy="49"/>
            </a:xfrm>
            <a:custGeom>
              <a:avLst/>
              <a:gdLst>
                <a:gd name="T0" fmla="*/ 82 w 82"/>
                <a:gd name="T1" fmla="*/ 47 h 49"/>
                <a:gd name="T2" fmla="*/ 82 w 82"/>
                <a:gd name="T3" fmla="*/ 47 h 49"/>
                <a:gd name="T4" fmla="*/ 78 w 82"/>
                <a:gd name="T5" fmla="*/ 43 h 49"/>
                <a:gd name="T6" fmla="*/ 74 w 82"/>
                <a:gd name="T7" fmla="*/ 38 h 49"/>
                <a:gd name="T8" fmla="*/ 70 w 82"/>
                <a:gd name="T9" fmla="*/ 34 h 49"/>
                <a:gd name="T10" fmla="*/ 67 w 82"/>
                <a:gd name="T11" fmla="*/ 30 h 49"/>
                <a:gd name="T12" fmla="*/ 63 w 82"/>
                <a:gd name="T13" fmla="*/ 26 h 49"/>
                <a:gd name="T14" fmla="*/ 59 w 82"/>
                <a:gd name="T15" fmla="*/ 22 h 49"/>
                <a:gd name="T16" fmla="*/ 55 w 82"/>
                <a:gd name="T17" fmla="*/ 20 h 49"/>
                <a:gd name="T18" fmla="*/ 51 w 82"/>
                <a:gd name="T19" fmla="*/ 17 h 49"/>
                <a:gd name="T20" fmla="*/ 46 w 82"/>
                <a:gd name="T21" fmla="*/ 15 h 49"/>
                <a:gd name="T22" fmla="*/ 42 w 82"/>
                <a:gd name="T23" fmla="*/ 13 h 49"/>
                <a:gd name="T24" fmla="*/ 36 w 82"/>
                <a:gd name="T25" fmla="*/ 11 h 49"/>
                <a:gd name="T26" fmla="*/ 30 w 82"/>
                <a:gd name="T27" fmla="*/ 9 h 49"/>
                <a:gd name="T28" fmla="*/ 25 w 82"/>
                <a:gd name="T29" fmla="*/ 7 h 49"/>
                <a:gd name="T30" fmla="*/ 19 w 82"/>
                <a:gd name="T31" fmla="*/ 3 h 49"/>
                <a:gd name="T32" fmla="*/ 13 w 82"/>
                <a:gd name="T33" fmla="*/ 2 h 49"/>
                <a:gd name="T34" fmla="*/ 8 w 82"/>
                <a:gd name="T35" fmla="*/ 0 h 49"/>
                <a:gd name="T36" fmla="*/ 0 w 82"/>
                <a:gd name="T37" fmla="*/ 5 h 49"/>
                <a:gd name="T38" fmla="*/ 8 w 82"/>
                <a:gd name="T39" fmla="*/ 7 h 49"/>
                <a:gd name="T40" fmla="*/ 13 w 82"/>
                <a:gd name="T41" fmla="*/ 11 h 49"/>
                <a:gd name="T42" fmla="*/ 19 w 82"/>
                <a:gd name="T43" fmla="*/ 13 h 49"/>
                <a:gd name="T44" fmla="*/ 25 w 82"/>
                <a:gd name="T45" fmla="*/ 15 h 49"/>
                <a:gd name="T46" fmla="*/ 30 w 82"/>
                <a:gd name="T47" fmla="*/ 17 h 49"/>
                <a:gd name="T48" fmla="*/ 34 w 82"/>
                <a:gd name="T49" fmla="*/ 19 h 49"/>
                <a:gd name="T50" fmla="*/ 38 w 82"/>
                <a:gd name="T51" fmla="*/ 20 h 49"/>
                <a:gd name="T52" fmla="*/ 44 w 82"/>
                <a:gd name="T53" fmla="*/ 22 h 49"/>
                <a:gd name="T54" fmla="*/ 48 w 82"/>
                <a:gd name="T55" fmla="*/ 26 h 49"/>
                <a:gd name="T56" fmla="*/ 49 w 82"/>
                <a:gd name="T57" fmla="*/ 28 h 49"/>
                <a:gd name="T58" fmla="*/ 53 w 82"/>
                <a:gd name="T59" fmla="*/ 30 h 49"/>
                <a:gd name="T60" fmla="*/ 57 w 82"/>
                <a:gd name="T61" fmla="*/ 34 h 49"/>
                <a:gd name="T62" fmla="*/ 61 w 82"/>
                <a:gd name="T63" fmla="*/ 38 h 49"/>
                <a:gd name="T64" fmla="*/ 63 w 82"/>
                <a:gd name="T65" fmla="*/ 41 h 49"/>
                <a:gd name="T66" fmla="*/ 67 w 82"/>
                <a:gd name="T67" fmla="*/ 45 h 49"/>
                <a:gd name="T68" fmla="*/ 70 w 82"/>
                <a:gd name="T69" fmla="*/ 49 h 49"/>
                <a:gd name="T70" fmla="*/ 82 w 82"/>
                <a:gd name="T71" fmla="*/ 47 h 4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2"/>
                <a:gd name="T109" fmla="*/ 0 h 49"/>
                <a:gd name="T110" fmla="*/ 82 w 82"/>
                <a:gd name="T111" fmla="*/ 49 h 4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2" h="49">
                  <a:moveTo>
                    <a:pt x="82" y="47"/>
                  </a:moveTo>
                  <a:lnTo>
                    <a:pt x="82" y="47"/>
                  </a:lnTo>
                  <a:lnTo>
                    <a:pt x="78" y="43"/>
                  </a:lnTo>
                  <a:lnTo>
                    <a:pt x="74" y="38"/>
                  </a:lnTo>
                  <a:lnTo>
                    <a:pt x="70" y="34"/>
                  </a:lnTo>
                  <a:lnTo>
                    <a:pt x="67" y="30"/>
                  </a:lnTo>
                  <a:lnTo>
                    <a:pt x="63" y="26"/>
                  </a:lnTo>
                  <a:lnTo>
                    <a:pt x="59" y="22"/>
                  </a:lnTo>
                  <a:lnTo>
                    <a:pt x="55" y="20"/>
                  </a:lnTo>
                  <a:lnTo>
                    <a:pt x="51" y="17"/>
                  </a:lnTo>
                  <a:lnTo>
                    <a:pt x="46" y="15"/>
                  </a:lnTo>
                  <a:lnTo>
                    <a:pt x="42" y="13"/>
                  </a:lnTo>
                  <a:lnTo>
                    <a:pt x="36" y="11"/>
                  </a:lnTo>
                  <a:lnTo>
                    <a:pt x="30" y="9"/>
                  </a:lnTo>
                  <a:lnTo>
                    <a:pt x="25" y="7"/>
                  </a:lnTo>
                  <a:lnTo>
                    <a:pt x="19" y="3"/>
                  </a:lnTo>
                  <a:lnTo>
                    <a:pt x="13" y="2"/>
                  </a:lnTo>
                  <a:lnTo>
                    <a:pt x="8" y="0"/>
                  </a:lnTo>
                  <a:lnTo>
                    <a:pt x="0" y="5"/>
                  </a:lnTo>
                  <a:lnTo>
                    <a:pt x="8" y="7"/>
                  </a:lnTo>
                  <a:lnTo>
                    <a:pt x="13" y="11"/>
                  </a:lnTo>
                  <a:lnTo>
                    <a:pt x="19" y="13"/>
                  </a:lnTo>
                  <a:lnTo>
                    <a:pt x="25" y="15"/>
                  </a:lnTo>
                  <a:lnTo>
                    <a:pt x="30" y="17"/>
                  </a:lnTo>
                  <a:lnTo>
                    <a:pt x="34" y="19"/>
                  </a:lnTo>
                  <a:lnTo>
                    <a:pt x="38" y="20"/>
                  </a:lnTo>
                  <a:lnTo>
                    <a:pt x="44" y="22"/>
                  </a:lnTo>
                  <a:lnTo>
                    <a:pt x="48" y="26"/>
                  </a:lnTo>
                  <a:lnTo>
                    <a:pt x="49" y="28"/>
                  </a:lnTo>
                  <a:lnTo>
                    <a:pt x="53" y="30"/>
                  </a:lnTo>
                  <a:lnTo>
                    <a:pt x="57" y="34"/>
                  </a:lnTo>
                  <a:lnTo>
                    <a:pt x="61" y="38"/>
                  </a:lnTo>
                  <a:lnTo>
                    <a:pt x="63" y="41"/>
                  </a:lnTo>
                  <a:lnTo>
                    <a:pt x="67" y="45"/>
                  </a:lnTo>
                  <a:lnTo>
                    <a:pt x="70" y="49"/>
                  </a:lnTo>
                  <a:lnTo>
                    <a:pt x="82" y="47"/>
                  </a:lnTo>
                  <a:close/>
                </a:path>
              </a:pathLst>
            </a:custGeom>
            <a:solidFill>
              <a:srgbClr val="CCCCFF"/>
            </a:solidFill>
            <a:ln w="9525">
              <a:noFill/>
              <a:round/>
              <a:headEnd/>
              <a:tailEnd/>
            </a:ln>
          </p:spPr>
          <p:txBody>
            <a:bodyPr/>
            <a:lstStyle/>
            <a:p>
              <a:endParaRPr lang="pt-BR"/>
            </a:p>
          </p:txBody>
        </p:sp>
        <p:sp>
          <p:nvSpPr>
            <p:cNvPr id="21713" name="Freeform 1003"/>
            <p:cNvSpPr>
              <a:spLocks/>
            </p:cNvSpPr>
            <p:nvPr/>
          </p:nvSpPr>
          <p:spPr bwMode="auto">
            <a:xfrm>
              <a:off x="5139" y="1482"/>
              <a:ext cx="29" cy="21"/>
            </a:xfrm>
            <a:custGeom>
              <a:avLst/>
              <a:gdLst>
                <a:gd name="T0" fmla="*/ 29 w 29"/>
                <a:gd name="T1" fmla="*/ 19 h 21"/>
                <a:gd name="T2" fmla="*/ 29 w 29"/>
                <a:gd name="T3" fmla="*/ 19 h 21"/>
                <a:gd name="T4" fmla="*/ 29 w 29"/>
                <a:gd name="T5" fmla="*/ 17 h 21"/>
                <a:gd name="T6" fmla="*/ 27 w 29"/>
                <a:gd name="T7" fmla="*/ 13 h 21"/>
                <a:gd name="T8" fmla="*/ 23 w 29"/>
                <a:gd name="T9" fmla="*/ 11 h 21"/>
                <a:gd name="T10" fmla="*/ 21 w 29"/>
                <a:gd name="T11" fmla="*/ 8 h 21"/>
                <a:gd name="T12" fmla="*/ 17 w 29"/>
                <a:gd name="T13" fmla="*/ 6 h 21"/>
                <a:gd name="T14" fmla="*/ 16 w 29"/>
                <a:gd name="T15" fmla="*/ 4 h 21"/>
                <a:gd name="T16" fmla="*/ 14 w 29"/>
                <a:gd name="T17" fmla="*/ 2 h 21"/>
                <a:gd name="T18" fmla="*/ 12 w 29"/>
                <a:gd name="T19" fmla="*/ 0 h 21"/>
                <a:gd name="T20" fmla="*/ 0 w 29"/>
                <a:gd name="T21" fmla="*/ 2 h 21"/>
                <a:gd name="T22" fmla="*/ 2 w 29"/>
                <a:gd name="T23" fmla="*/ 6 h 21"/>
                <a:gd name="T24" fmla="*/ 6 w 29"/>
                <a:gd name="T25" fmla="*/ 8 h 21"/>
                <a:gd name="T26" fmla="*/ 8 w 29"/>
                <a:gd name="T27" fmla="*/ 10 h 21"/>
                <a:gd name="T28" fmla="*/ 12 w 29"/>
                <a:gd name="T29" fmla="*/ 13 h 21"/>
                <a:gd name="T30" fmla="*/ 14 w 29"/>
                <a:gd name="T31" fmla="*/ 15 h 21"/>
                <a:gd name="T32" fmla="*/ 16 w 29"/>
                <a:gd name="T33" fmla="*/ 17 h 21"/>
                <a:gd name="T34" fmla="*/ 17 w 29"/>
                <a:gd name="T35" fmla="*/ 19 h 21"/>
                <a:gd name="T36" fmla="*/ 17 w 29"/>
                <a:gd name="T37" fmla="*/ 19 h 21"/>
                <a:gd name="T38" fmla="*/ 17 w 29"/>
                <a:gd name="T39" fmla="*/ 21 h 21"/>
                <a:gd name="T40" fmla="*/ 29 w 29"/>
                <a:gd name="T41" fmla="*/ 19 h 2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
                <a:gd name="T64" fmla="*/ 0 h 21"/>
                <a:gd name="T65" fmla="*/ 29 w 29"/>
                <a:gd name="T66" fmla="*/ 21 h 2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 h="21">
                  <a:moveTo>
                    <a:pt x="29" y="19"/>
                  </a:moveTo>
                  <a:lnTo>
                    <a:pt x="29" y="19"/>
                  </a:lnTo>
                  <a:lnTo>
                    <a:pt x="29" y="17"/>
                  </a:lnTo>
                  <a:lnTo>
                    <a:pt x="27" y="13"/>
                  </a:lnTo>
                  <a:lnTo>
                    <a:pt x="23" y="11"/>
                  </a:lnTo>
                  <a:lnTo>
                    <a:pt x="21" y="8"/>
                  </a:lnTo>
                  <a:lnTo>
                    <a:pt x="17" y="6"/>
                  </a:lnTo>
                  <a:lnTo>
                    <a:pt x="16" y="4"/>
                  </a:lnTo>
                  <a:lnTo>
                    <a:pt x="14" y="2"/>
                  </a:lnTo>
                  <a:lnTo>
                    <a:pt x="12" y="0"/>
                  </a:lnTo>
                  <a:lnTo>
                    <a:pt x="0" y="2"/>
                  </a:lnTo>
                  <a:lnTo>
                    <a:pt x="2" y="6"/>
                  </a:lnTo>
                  <a:lnTo>
                    <a:pt x="6" y="8"/>
                  </a:lnTo>
                  <a:lnTo>
                    <a:pt x="8" y="10"/>
                  </a:lnTo>
                  <a:lnTo>
                    <a:pt x="12" y="13"/>
                  </a:lnTo>
                  <a:lnTo>
                    <a:pt x="14" y="15"/>
                  </a:lnTo>
                  <a:lnTo>
                    <a:pt x="16" y="17"/>
                  </a:lnTo>
                  <a:lnTo>
                    <a:pt x="17" y="19"/>
                  </a:lnTo>
                  <a:lnTo>
                    <a:pt x="17" y="21"/>
                  </a:lnTo>
                  <a:lnTo>
                    <a:pt x="29" y="19"/>
                  </a:lnTo>
                  <a:close/>
                </a:path>
              </a:pathLst>
            </a:custGeom>
            <a:solidFill>
              <a:srgbClr val="CCCCFF"/>
            </a:solidFill>
            <a:ln w="9525">
              <a:noFill/>
              <a:round/>
              <a:headEnd/>
              <a:tailEnd/>
            </a:ln>
          </p:spPr>
          <p:txBody>
            <a:bodyPr/>
            <a:lstStyle/>
            <a:p>
              <a:endParaRPr lang="pt-BR"/>
            </a:p>
          </p:txBody>
        </p:sp>
        <p:sp>
          <p:nvSpPr>
            <p:cNvPr id="21714" name="Freeform 1004"/>
            <p:cNvSpPr>
              <a:spLocks/>
            </p:cNvSpPr>
            <p:nvPr/>
          </p:nvSpPr>
          <p:spPr bwMode="auto">
            <a:xfrm>
              <a:off x="5100" y="1501"/>
              <a:ext cx="89" cy="159"/>
            </a:xfrm>
            <a:custGeom>
              <a:avLst/>
              <a:gdLst>
                <a:gd name="T0" fmla="*/ 0 w 89"/>
                <a:gd name="T1" fmla="*/ 156 h 159"/>
                <a:gd name="T2" fmla="*/ 20 w 89"/>
                <a:gd name="T3" fmla="*/ 159 h 159"/>
                <a:gd name="T4" fmla="*/ 41 w 89"/>
                <a:gd name="T5" fmla="*/ 159 h 159"/>
                <a:gd name="T6" fmla="*/ 56 w 89"/>
                <a:gd name="T7" fmla="*/ 156 h 159"/>
                <a:gd name="T8" fmla="*/ 68 w 89"/>
                <a:gd name="T9" fmla="*/ 148 h 159"/>
                <a:gd name="T10" fmla="*/ 77 w 89"/>
                <a:gd name="T11" fmla="*/ 139 h 159"/>
                <a:gd name="T12" fmla="*/ 83 w 89"/>
                <a:gd name="T13" fmla="*/ 129 h 159"/>
                <a:gd name="T14" fmla="*/ 87 w 89"/>
                <a:gd name="T15" fmla="*/ 116 h 159"/>
                <a:gd name="T16" fmla="*/ 89 w 89"/>
                <a:gd name="T17" fmla="*/ 102 h 159"/>
                <a:gd name="T18" fmla="*/ 89 w 89"/>
                <a:gd name="T19" fmla="*/ 89 h 159"/>
                <a:gd name="T20" fmla="*/ 87 w 89"/>
                <a:gd name="T21" fmla="*/ 74 h 159"/>
                <a:gd name="T22" fmla="*/ 85 w 89"/>
                <a:gd name="T23" fmla="*/ 61 h 159"/>
                <a:gd name="T24" fmla="*/ 83 w 89"/>
                <a:gd name="T25" fmla="*/ 46 h 159"/>
                <a:gd name="T26" fmla="*/ 79 w 89"/>
                <a:gd name="T27" fmla="*/ 32 h 159"/>
                <a:gd name="T28" fmla="*/ 75 w 89"/>
                <a:gd name="T29" fmla="*/ 21 h 159"/>
                <a:gd name="T30" fmla="*/ 72 w 89"/>
                <a:gd name="T31" fmla="*/ 10 h 159"/>
                <a:gd name="T32" fmla="*/ 68 w 89"/>
                <a:gd name="T33" fmla="*/ 0 h 159"/>
                <a:gd name="T34" fmla="*/ 58 w 89"/>
                <a:gd name="T35" fmla="*/ 6 h 159"/>
                <a:gd name="T36" fmla="*/ 62 w 89"/>
                <a:gd name="T37" fmla="*/ 15 h 159"/>
                <a:gd name="T38" fmla="*/ 66 w 89"/>
                <a:gd name="T39" fmla="*/ 28 h 159"/>
                <a:gd name="T40" fmla="*/ 70 w 89"/>
                <a:gd name="T41" fmla="*/ 40 h 159"/>
                <a:gd name="T42" fmla="*/ 72 w 89"/>
                <a:gd name="T43" fmla="*/ 53 h 159"/>
                <a:gd name="T44" fmla="*/ 75 w 89"/>
                <a:gd name="T45" fmla="*/ 68 h 159"/>
                <a:gd name="T46" fmla="*/ 77 w 89"/>
                <a:gd name="T47" fmla="*/ 82 h 159"/>
                <a:gd name="T48" fmla="*/ 77 w 89"/>
                <a:gd name="T49" fmla="*/ 97 h 159"/>
                <a:gd name="T50" fmla="*/ 77 w 89"/>
                <a:gd name="T51" fmla="*/ 110 h 159"/>
                <a:gd name="T52" fmla="*/ 75 w 89"/>
                <a:gd name="T53" fmla="*/ 121 h 159"/>
                <a:gd name="T54" fmla="*/ 70 w 89"/>
                <a:gd name="T55" fmla="*/ 131 h 159"/>
                <a:gd name="T56" fmla="*/ 64 w 89"/>
                <a:gd name="T57" fmla="*/ 140 h 159"/>
                <a:gd name="T58" fmla="*/ 55 w 89"/>
                <a:gd name="T59" fmla="*/ 146 h 159"/>
                <a:gd name="T60" fmla="*/ 45 w 89"/>
                <a:gd name="T61" fmla="*/ 150 h 159"/>
                <a:gd name="T62" fmla="*/ 32 w 89"/>
                <a:gd name="T63" fmla="*/ 152 h 159"/>
                <a:gd name="T64" fmla="*/ 13 w 89"/>
                <a:gd name="T65" fmla="*/ 150 h 159"/>
                <a:gd name="T66" fmla="*/ 1 w 89"/>
                <a:gd name="T67" fmla="*/ 148 h 15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9"/>
                <a:gd name="T103" fmla="*/ 0 h 159"/>
                <a:gd name="T104" fmla="*/ 89 w 89"/>
                <a:gd name="T105" fmla="*/ 159 h 15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9" h="159">
                  <a:moveTo>
                    <a:pt x="1" y="156"/>
                  </a:moveTo>
                  <a:lnTo>
                    <a:pt x="0" y="156"/>
                  </a:lnTo>
                  <a:lnTo>
                    <a:pt x="11" y="158"/>
                  </a:lnTo>
                  <a:lnTo>
                    <a:pt x="20" y="159"/>
                  </a:lnTo>
                  <a:lnTo>
                    <a:pt x="32" y="159"/>
                  </a:lnTo>
                  <a:lnTo>
                    <a:pt x="41" y="159"/>
                  </a:lnTo>
                  <a:lnTo>
                    <a:pt x="49" y="158"/>
                  </a:lnTo>
                  <a:lnTo>
                    <a:pt x="56" y="156"/>
                  </a:lnTo>
                  <a:lnTo>
                    <a:pt x="62" y="152"/>
                  </a:lnTo>
                  <a:lnTo>
                    <a:pt x="68" y="148"/>
                  </a:lnTo>
                  <a:lnTo>
                    <a:pt x="74" y="144"/>
                  </a:lnTo>
                  <a:lnTo>
                    <a:pt x="77" y="139"/>
                  </a:lnTo>
                  <a:lnTo>
                    <a:pt x="81" y="135"/>
                  </a:lnTo>
                  <a:lnTo>
                    <a:pt x="83" y="129"/>
                  </a:lnTo>
                  <a:lnTo>
                    <a:pt x="87" y="123"/>
                  </a:lnTo>
                  <a:lnTo>
                    <a:pt x="87" y="116"/>
                  </a:lnTo>
                  <a:lnTo>
                    <a:pt x="89" y="110"/>
                  </a:lnTo>
                  <a:lnTo>
                    <a:pt x="89" y="102"/>
                  </a:lnTo>
                  <a:lnTo>
                    <a:pt x="89" y="97"/>
                  </a:lnTo>
                  <a:lnTo>
                    <a:pt x="89" y="89"/>
                  </a:lnTo>
                  <a:lnTo>
                    <a:pt x="89" y="82"/>
                  </a:lnTo>
                  <a:lnTo>
                    <a:pt x="87" y="74"/>
                  </a:lnTo>
                  <a:lnTo>
                    <a:pt x="87" y="66"/>
                  </a:lnTo>
                  <a:lnTo>
                    <a:pt x="85" y="61"/>
                  </a:lnTo>
                  <a:lnTo>
                    <a:pt x="83" y="53"/>
                  </a:lnTo>
                  <a:lnTo>
                    <a:pt x="83" y="46"/>
                  </a:lnTo>
                  <a:lnTo>
                    <a:pt x="81" y="40"/>
                  </a:lnTo>
                  <a:lnTo>
                    <a:pt x="79" y="32"/>
                  </a:lnTo>
                  <a:lnTo>
                    <a:pt x="77" y="27"/>
                  </a:lnTo>
                  <a:lnTo>
                    <a:pt x="75" y="21"/>
                  </a:lnTo>
                  <a:lnTo>
                    <a:pt x="74" y="15"/>
                  </a:lnTo>
                  <a:lnTo>
                    <a:pt x="72" y="10"/>
                  </a:lnTo>
                  <a:lnTo>
                    <a:pt x="70" y="4"/>
                  </a:lnTo>
                  <a:lnTo>
                    <a:pt x="68" y="0"/>
                  </a:lnTo>
                  <a:lnTo>
                    <a:pt x="56" y="2"/>
                  </a:lnTo>
                  <a:lnTo>
                    <a:pt x="58" y="6"/>
                  </a:lnTo>
                  <a:lnTo>
                    <a:pt x="60" y="11"/>
                  </a:lnTo>
                  <a:lnTo>
                    <a:pt x="62" y="15"/>
                  </a:lnTo>
                  <a:lnTo>
                    <a:pt x="64" y="21"/>
                  </a:lnTo>
                  <a:lnTo>
                    <a:pt x="66" y="28"/>
                  </a:lnTo>
                  <a:lnTo>
                    <a:pt x="68" y="34"/>
                  </a:lnTo>
                  <a:lnTo>
                    <a:pt x="70" y="40"/>
                  </a:lnTo>
                  <a:lnTo>
                    <a:pt x="72" y="47"/>
                  </a:lnTo>
                  <a:lnTo>
                    <a:pt x="72" y="53"/>
                  </a:lnTo>
                  <a:lnTo>
                    <a:pt x="74" y="61"/>
                  </a:lnTo>
                  <a:lnTo>
                    <a:pt x="75" y="68"/>
                  </a:lnTo>
                  <a:lnTo>
                    <a:pt x="75" y="76"/>
                  </a:lnTo>
                  <a:lnTo>
                    <a:pt x="77" y="82"/>
                  </a:lnTo>
                  <a:lnTo>
                    <a:pt x="77" y="89"/>
                  </a:lnTo>
                  <a:lnTo>
                    <a:pt x="77" y="97"/>
                  </a:lnTo>
                  <a:lnTo>
                    <a:pt x="77" y="102"/>
                  </a:lnTo>
                  <a:lnTo>
                    <a:pt x="77" y="110"/>
                  </a:lnTo>
                  <a:lnTo>
                    <a:pt x="75" y="116"/>
                  </a:lnTo>
                  <a:lnTo>
                    <a:pt x="75" y="121"/>
                  </a:lnTo>
                  <a:lnTo>
                    <a:pt x="72" y="127"/>
                  </a:lnTo>
                  <a:lnTo>
                    <a:pt x="70" y="131"/>
                  </a:lnTo>
                  <a:lnTo>
                    <a:pt x="68" y="137"/>
                  </a:lnTo>
                  <a:lnTo>
                    <a:pt x="64" y="140"/>
                  </a:lnTo>
                  <a:lnTo>
                    <a:pt x="60" y="144"/>
                  </a:lnTo>
                  <a:lnTo>
                    <a:pt x="55" y="146"/>
                  </a:lnTo>
                  <a:lnTo>
                    <a:pt x="51" y="148"/>
                  </a:lnTo>
                  <a:lnTo>
                    <a:pt x="45" y="150"/>
                  </a:lnTo>
                  <a:lnTo>
                    <a:pt x="38" y="152"/>
                  </a:lnTo>
                  <a:lnTo>
                    <a:pt x="32" y="152"/>
                  </a:lnTo>
                  <a:lnTo>
                    <a:pt x="22" y="152"/>
                  </a:lnTo>
                  <a:lnTo>
                    <a:pt x="13" y="150"/>
                  </a:lnTo>
                  <a:lnTo>
                    <a:pt x="3" y="148"/>
                  </a:lnTo>
                  <a:lnTo>
                    <a:pt x="1" y="148"/>
                  </a:lnTo>
                  <a:lnTo>
                    <a:pt x="1" y="156"/>
                  </a:lnTo>
                  <a:close/>
                </a:path>
              </a:pathLst>
            </a:custGeom>
            <a:solidFill>
              <a:srgbClr val="CCCCFF"/>
            </a:solidFill>
            <a:ln w="9525">
              <a:noFill/>
              <a:round/>
              <a:headEnd/>
              <a:tailEnd/>
            </a:ln>
          </p:spPr>
          <p:txBody>
            <a:bodyPr/>
            <a:lstStyle/>
            <a:p>
              <a:endParaRPr lang="pt-BR"/>
            </a:p>
          </p:txBody>
        </p:sp>
        <p:sp>
          <p:nvSpPr>
            <p:cNvPr id="21715" name="Freeform 1005"/>
            <p:cNvSpPr>
              <a:spLocks/>
            </p:cNvSpPr>
            <p:nvPr/>
          </p:nvSpPr>
          <p:spPr bwMode="auto">
            <a:xfrm>
              <a:off x="5090" y="1649"/>
              <a:ext cx="10" cy="8"/>
            </a:xfrm>
            <a:custGeom>
              <a:avLst/>
              <a:gdLst>
                <a:gd name="T0" fmla="*/ 0 w 10"/>
                <a:gd name="T1" fmla="*/ 6 h 8"/>
                <a:gd name="T2" fmla="*/ 4 w 10"/>
                <a:gd name="T3" fmla="*/ 8 h 8"/>
                <a:gd name="T4" fmla="*/ 10 w 10"/>
                <a:gd name="T5" fmla="*/ 8 h 8"/>
                <a:gd name="T6" fmla="*/ 10 w 10"/>
                <a:gd name="T7" fmla="*/ 0 h 8"/>
                <a:gd name="T8" fmla="*/ 4 w 10"/>
                <a:gd name="T9" fmla="*/ 0 h 8"/>
                <a:gd name="T10" fmla="*/ 10 w 10"/>
                <a:gd name="T11" fmla="*/ 2 h 8"/>
                <a:gd name="T12" fmla="*/ 0 w 10"/>
                <a:gd name="T13" fmla="*/ 6 h 8"/>
                <a:gd name="T14" fmla="*/ 0 w 10"/>
                <a:gd name="T15" fmla="*/ 8 h 8"/>
                <a:gd name="T16" fmla="*/ 4 w 10"/>
                <a:gd name="T17" fmla="*/ 8 h 8"/>
                <a:gd name="T18" fmla="*/ 0 w 10"/>
                <a:gd name="T19" fmla="*/ 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8"/>
                <a:gd name="T32" fmla="*/ 10 w 10"/>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8">
                  <a:moveTo>
                    <a:pt x="0" y="6"/>
                  </a:moveTo>
                  <a:lnTo>
                    <a:pt x="4" y="8"/>
                  </a:lnTo>
                  <a:lnTo>
                    <a:pt x="10" y="8"/>
                  </a:lnTo>
                  <a:lnTo>
                    <a:pt x="10" y="0"/>
                  </a:lnTo>
                  <a:lnTo>
                    <a:pt x="4" y="0"/>
                  </a:lnTo>
                  <a:lnTo>
                    <a:pt x="10" y="2"/>
                  </a:lnTo>
                  <a:lnTo>
                    <a:pt x="0" y="6"/>
                  </a:lnTo>
                  <a:lnTo>
                    <a:pt x="0" y="8"/>
                  </a:lnTo>
                  <a:lnTo>
                    <a:pt x="4" y="8"/>
                  </a:lnTo>
                  <a:lnTo>
                    <a:pt x="0" y="6"/>
                  </a:lnTo>
                  <a:close/>
                </a:path>
              </a:pathLst>
            </a:custGeom>
            <a:solidFill>
              <a:srgbClr val="CCCCFF"/>
            </a:solidFill>
            <a:ln w="9525">
              <a:noFill/>
              <a:round/>
              <a:headEnd/>
              <a:tailEnd/>
            </a:ln>
          </p:spPr>
          <p:txBody>
            <a:bodyPr/>
            <a:lstStyle/>
            <a:p>
              <a:endParaRPr lang="pt-BR"/>
            </a:p>
          </p:txBody>
        </p:sp>
        <p:sp>
          <p:nvSpPr>
            <p:cNvPr id="21716" name="Freeform 1006"/>
            <p:cNvSpPr>
              <a:spLocks/>
            </p:cNvSpPr>
            <p:nvPr/>
          </p:nvSpPr>
          <p:spPr bwMode="auto">
            <a:xfrm>
              <a:off x="5086" y="1645"/>
              <a:ext cx="14" cy="10"/>
            </a:xfrm>
            <a:custGeom>
              <a:avLst/>
              <a:gdLst>
                <a:gd name="T0" fmla="*/ 2 w 14"/>
                <a:gd name="T1" fmla="*/ 8 h 10"/>
                <a:gd name="T2" fmla="*/ 0 w 14"/>
                <a:gd name="T3" fmla="*/ 6 h 10"/>
                <a:gd name="T4" fmla="*/ 4 w 14"/>
                <a:gd name="T5" fmla="*/ 10 h 10"/>
                <a:gd name="T6" fmla="*/ 14 w 14"/>
                <a:gd name="T7" fmla="*/ 6 h 10"/>
                <a:gd name="T8" fmla="*/ 10 w 14"/>
                <a:gd name="T9" fmla="*/ 2 h 10"/>
                <a:gd name="T10" fmla="*/ 8 w 14"/>
                <a:gd name="T11" fmla="*/ 0 h 10"/>
                <a:gd name="T12" fmla="*/ 10 w 14"/>
                <a:gd name="T13" fmla="*/ 2 h 10"/>
                <a:gd name="T14" fmla="*/ 10 w 14"/>
                <a:gd name="T15" fmla="*/ 2 h 10"/>
                <a:gd name="T16" fmla="*/ 8 w 14"/>
                <a:gd name="T17" fmla="*/ 0 h 10"/>
                <a:gd name="T18" fmla="*/ 2 w 14"/>
                <a:gd name="T19" fmla="*/ 8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0"/>
                <a:gd name="T32" fmla="*/ 14 w 14"/>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0">
                  <a:moveTo>
                    <a:pt x="2" y="8"/>
                  </a:moveTo>
                  <a:lnTo>
                    <a:pt x="0" y="6"/>
                  </a:lnTo>
                  <a:lnTo>
                    <a:pt x="4" y="10"/>
                  </a:lnTo>
                  <a:lnTo>
                    <a:pt x="14" y="6"/>
                  </a:lnTo>
                  <a:lnTo>
                    <a:pt x="10" y="2"/>
                  </a:lnTo>
                  <a:lnTo>
                    <a:pt x="8" y="0"/>
                  </a:lnTo>
                  <a:lnTo>
                    <a:pt x="10" y="2"/>
                  </a:lnTo>
                  <a:lnTo>
                    <a:pt x="8" y="0"/>
                  </a:lnTo>
                  <a:lnTo>
                    <a:pt x="2" y="8"/>
                  </a:lnTo>
                  <a:close/>
                </a:path>
              </a:pathLst>
            </a:custGeom>
            <a:solidFill>
              <a:srgbClr val="CCCCFF"/>
            </a:solidFill>
            <a:ln w="9525">
              <a:noFill/>
              <a:round/>
              <a:headEnd/>
              <a:tailEnd/>
            </a:ln>
          </p:spPr>
          <p:txBody>
            <a:bodyPr/>
            <a:lstStyle/>
            <a:p>
              <a:endParaRPr lang="pt-BR"/>
            </a:p>
          </p:txBody>
        </p:sp>
        <p:sp>
          <p:nvSpPr>
            <p:cNvPr id="21717" name="Freeform 1007"/>
            <p:cNvSpPr>
              <a:spLocks/>
            </p:cNvSpPr>
            <p:nvPr/>
          </p:nvSpPr>
          <p:spPr bwMode="auto">
            <a:xfrm>
              <a:off x="5052" y="1628"/>
              <a:ext cx="42" cy="23"/>
            </a:xfrm>
            <a:custGeom>
              <a:avLst/>
              <a:gdLst>
                <a:gd name="T0" fmla="*/ 4 w 42"/>
                <a:gd name="T1" fmla="*/ 8 h 23"/>
                <a:gd name="T2" fmla="*/ 0 w 42"/>
                <a:gd name="T3" fmla="*/ 8 h 23"/>
                <a:gd name="T4" fmla="*/ 2 w 42"/>
                <a:gd name="T5" fmla="*/ 10 h 23"/>
                <a:gd name="T6" fmla="*/ 6 w 42"/>
                <a:gd name="T7" fmla="*/ 12 h 23"/>
                <a:gd name="T8" fmla="*/ 11 w 42"/>
                <a:gd name="T9" fmla="*/ 13 h 23"/>
                <a:gd name="T10" fmla="*/ 17 w 42"/>
                <a:gd name="T11" fmla="*/ 15 h 23"/>
                <a:gd name="T12" fmla="*/ 21 w 42"/>
                <a:gd name="T13" fmla="*/ 17 h 23"/>
                <a:gd name="T14" fmla="*/ 27 w 42"/>
                <a:gd name="T15" fmla="*/ 21 h 23"/>
                <a:gd name="T16" fmla="*/ 32 w 42"/>
                <a:gd name="T17" fmla="*/ 23 h 23"/>
                <a:gd name="T18" fmla="*/ 36 w 42"/>
                <a:gd name="T19" fmla="*/ 23 h 23"/>
                <a:gd name="T20" fmla="*/ 42 w 42"/>
                <a:gd name="T21" fmla="*/ 17 h 23"/>
                <a:gd name="T22" fmla="*/ 38 w 42"/>
                <a:gd name="T23" fmla="*/ 15 h 23"/>
                <a:gd name="T24" fmla="*/ 34 w 42"/>
                <a:gd name="T25" fmla="*/ 13 h 23"/>
                <a:gd name="T26" fmla="*/ 29 w 42"/>
                <a:gd name="T27" fmla="*/ 12 h 23"/>
                <a:gd name="T28" fmla="*/ 23 w 42"/>
                <a:gd name="T29" fmla="*/ 10 h 23"/>
                <a:gd name="T30" fmla="*/ 19 w 42"/>
                <a:gd name="T31" fmla="*/ 8 h 23"/>
                <a:gd name="T32" fmla="*/ 13 w 42"/>
                <a:gd name="T33" fmla="*/ 6 h 23"/>
                <a:gd name="T34" fmla="*/ 10 w 42"/>
                <a:gd name="T35" fmla="*/ 4 h 23"/>
                <a:gd name="T36" fmla="*/ 8 w 42"/>
                <a:gd name="T37" fmla="*/ 2 h 23"/>
                <a:gd name="T38" fmla="*/ 4 w 42"/>
                <a:gd name="T39" fmla="*/ 0 h 23"/>
                <a:gd name="T40" fmla="*/ 8 w 42"/>
                <a:gd name="T41" fmla="*/ 2 h 23"/>
                <a:gd name="T42" fmla="*/ 6 w 42"/>
                <a:gd name="T43" fmla="*/ 0 h 23"/>
                <a:gd name="T44" fmla="*/ 4 w 42"/>
                <a:gd name="T45" fmla="*/ 0 h 23"/>
                <a:gd name="T46" fmla="*/ 4 w 42"/>
                <a:gd name="T47" fmla="*/ 8 h 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
                <a:gd name="T73" fmla="*/ 0 h 23"/>
                <a:gd name="T74" fmla="*/ 42 w 42"/>
                <a:gd name="T75" fmla="*/ 23 h 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 h="23">
                  <a:moveTo>
                    <a:pt x="4" y="8"/>
                  </a:moveTo>
                  <a:lnTo>
                    <a:pt x="0" y="8"/>
                  </a:lnTo>
                  <a:lnTo>
                    <a:pt x="2" y="10"/>
                  </a:lnTo>
                  <a:lnTo>
                    <a:pt x="6" y="12"/>
                  </a:lnTo>
                  <a:lnTo>
                    <a:pt x="11" y="13"/>
                  </a:lnTo>
                  <a:lnTo>
                    <a:pt x="17" y="15"/>
                  </a:lnTo>
                  <a:lnTo>
                    <a:pt x="21" y="17"/>
                  </a:lnTo>
                  <a:lnTo>
                    <a:pt x="27" y="21"/>
                  </a:lnTo>
                  <a:lnTo>
                    <a:pt x="32" y="23"/>
                  </a:lnTo>
                  <a:lnTo>
                    <a:pt x="36" y="23"/>
                  </a:lnTo>
                  <a:lnTo>
                    <a:pt x="42" y="17"/>
                  </a:lnTo>
                  <a:lnTo>
                    <a:pt x="38" y="15"/>
                  </a:lnTo>
                  <a:lnTo>
                    <a:pt x="34" y="13"/>
                  </a:lnTo>
                  <a:lnTo>
                    <a:pt x="29" y="12"/>
                  </a:lnTo>
                  <a:lnTo>
                    <a:pt x="23" y="10"/>
                  </a:lnTo>
                  <a:lnTo>
                    <a:pt x="19" y="8"/>
                  </a:lnTo>
                  <a:lnTo>
                    <a:pt x="13" y="6"/>
                  </a:lnTo>
                  <a:lnTo>
                    <a:pt x="10" y="4"/>
                  </a:lnTo>
                  <a:lnTo>
                    <a:pt x="8" y="2"/>
                  </a:lnTo>
                  <a:lnTo>
                    <a:pt x="4" y="0"/>
                  </a:lnTo>
                  <a:lnTo>
                    <a:pt x="8" y="2"/>
                  </a:lnTo>
                  <a:lnTo>
                    <a:pt x="6" y="0"/>
                  </a:lnTo>
                  <a:lnTo>
                    <a:pt x="4" y="0"/>
                  </a:lnTo>
                  <a:lnTo>
                    <a:pt x="4" y="8"/>
                  </a:lnTo>
                  <a:close/>
                </a:path>
              </a:pathLst>
            </a:custGeom>
            <a:solidFill>
              <a:srgbClr val="CCCCFF"/>
            </a:solidFill>
            <a:ln w="9525">
              <a:noFill/>
              <a:round/>
              <a:headEnd/>
              <a:tailEnd/>
            </a:ln>
          </p:spPr>
          <p:txBody>
            <a:bodyPr/>
            <a:lstStyle/>
            <a:p>
              <a:endParaRPr lang="pt-BR"/>
            </a:p>
          </p:txBody>
        </p:sp>
        <p:sp>
          <p:nvSpPr>
            <p:cNvPr id="21718" name="Freeform 1008"/>
            <p:cNvSpPr>
              <a:spLocks/>
            </p:cNvSpPr>
            <p:nvPr/>
          </p:nvSpPr>
          <p:spPr bwMode="auto">
            <a:xfrm>
              <a:off x="4953" y="1626"/>
              <a:ext cx="103" cy="17"/>
            </a:xfrm>
            <a:custGeom>
              <a:avLst/>
              <a:gdLst>
                <a:gd name="T0" fmla="*/ 10 w 103"/>
                <a:gd name="T1" fmla="*/ 17 h 17"/>
                <a:gd name="T2" fmla="*/ 12 w 103"/>
                <a:gd name="T3" fmla="*/ 15 h 17"/>
                <a:gd name="T4" fmla="*/ 14 w 103"/>
                <a:gd name="T5" fmla="*/ 12 h 17"/>
                <a:gd name="T6" fmla="*/ 14 w 103"/>
                <a:gd name="T7" fmla="*/ 12 h 17"/>
                <a:gd name="T8" fmla="*/ 17 w 103"/>
                <a:gd name="T9" fmla="*/ 10 h 17"/>
                <a:gd name="T10" fmla="*/ 21 w 103"/>
                <a:gd name="T11" fmla="*/ 8 h 17"/>
                <a:gd name="T12" fmla="*/ 27 w 103"/>
                <a:gd name="T13" fmla="*/ 8 h 17"/>
                <a:gd name="T14" fmla="*/ 35 w 103"/>
                <a:gd name="T15" fmla="*/ 8 h 17"/>
                <a:gd name="T16" fmla="*/ 40 w 103"/>
                <a:gd name="T17" fmla="*/ 8 h 17"/>
                <a:gd name="T18" fmla="*/ 48 w 103"/>
                <a:gd name="T19" fmla="*/ 8 h 17"/>
                <a:gd name="T20" fmla="*/ 57 w 103"/>
                <a:gd name="T21" fmla="*/ 8 h 17"/>
                <a:gd name="T22" fmla="*/ 65 w 103"/>
                <a:gd name="T23" fmla="*/ 8 h 17"/>
                <a:gd name="T24" fmla="*/ 73 w 103"/>
                <a:gd name="T25" fmla="*/ 8 h 17"/>
                <a:gd name="T26" fmla="*/ 80 w 103"/>
                <a:gd name="T27" fmla="*/ 8 h 17"/>
                <a:gd name="T28" fmla="*/ 88 w 103"/>
                <a:gd name="T29" fmla="*/ 10 h 17"/>
                <a:gd name="T30" fmla="*/ 93 w 103"/>
                <a:gd name="T31" fmla="*/ 10 h 17"/>
                <a:gd name="T32" fmla="*/ 99 w 103"/>
                <a:gd name="T33" fmla="*/ 10 h 17"/>
                <a:gd name="T34" fmla="*/ 103 w 103"/>
                <a:gd name="T35" fmla="*/ 10 h 17"/>
                <a:gd name="T36" fmla="*/ 103 w 103"/>
                <a:gd name="T37" fmla="*/ 4 h 17"/>
                <a:gd name="T38" fmla="*/ 99 w 103"/>
                <a:gd name="T39" fmla="*/ 4 h 17"/>
                <a:gd name="T40" fmla="*/ 95 w 103"/>
                <a:gd name="T41" fmla="*/ 2 h 17"/>
                <a:gd name="T42" fmla="*/ 90 w 103"/>
                <a:gd name="T43" fmla="*/ 2 h 17"/>
                <a:gd name="T44" fmla="*/ 82 w 103"/>
                <a:gd name="T45" fmla="*/ 2 h 17"/>
                <a:gd name="T46" fmla="*/ 74 w 103"/>
                <a:gd name="T47" fmla="*/ 2 h 17"/>
                <a:gd name="T48" fmla="*/ 67 w 103"/>
                <a:gd name="T49" fmla="*/ 0 h 17"/>
                <a:gd name="T50" fmla="*/ 57 w 103"/>
                <a:gd name="T51" fmla="*/ 0 h 17"/>
                <a:gd name="T52" fmla="*/ 50 w 103"/>
                <a:gd name="T53" fmla="*/ 0 h 17"/>
                <a:gd name="T54" fmla="*/ 40 w 103"/>
                <a:gd name="T55" fmla="*/ 0 h 17"/>
                <a:gd name="T56" fmla="*/ 33 w 103"/>
                <a:gd name="T57" fmla="*/ 0 h 17"/>
                <a:gd name="T58" fmla="*/ 25 w 103"/>
                <a:gd name="T59" fmla="*/ 0 h 17"/>
                <a:gd name="T60" fmla="*/ 17 w 103"/>
                <a:gd name="T61" fmla="*/ 2 h 17"/>
                <a:gd name="T62" fmla="*/ 12 w 103"/>
                <a:gd name="T63" fmla="*/ 4 h 17"/>
                <a:gd name="T64" fmla="*/ 6 w 103"/>
                <a:gd name="T65" fmla="*/ 6 h 17"/>
                <a:gd name="T66" fmla="*/ 2 w 103"/>
                <a:gd name="T67" fmla="*/ 10 h 17"/>
                <a:gd name="T68" fmla="*/ 0 w 103"/>
                <a:gd name="T69" fmla="*/ 15 h 17"/>
                <a:gd name="T70" fmla="*/ 4 w 103"/>
                <a:gd name="T71" fmla="*/ 12 h 17"/>
                <a:gd name="T72" fmla="*/ 10 w 103"/>
                <a:gd name="T73" fmla="*/ 17 h 17"/>
                <a:gd name="T74" fmla="*/ 12 w 103"/>
                <a:gd name="T75" fmla="*/ 17 h 17"/>
                <a:gd name="T76" fmla="*/ 12 w 103"/>
                <a:gd name="T77" fmla="*/ 15 h 17"/>
                <a:gd name="T78" fmla="*/ 10 w 103"/>
                <a:gd name="T79" fmla="*/ 17 h 1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3"/>
                <a:gd name="T121" fmla="*/ 0 h 17"/>
                <a:gd name="T122" fmla="*/ 103 w 103"/>
                <a:gd name="T123" fmla="*/ 17 h 1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3" h="17">
                  <a:moveTo>
                    <a:pt x="10" y="17"/>
                  </a:moveTo>
                  <a:lnTo>
                    <a:pt x="12" y="15"/>
                  </a:lnTo>
                  <a:lnTo>
                    <a:pt x="14" y="12"/>
                  </a:lnTo>
                  <a:lnTo>
                    <a:pt x="17" y="10"/>
                  </a:lnTo>
                  <a:lnTo>
                    <a:pt x="21" y="8"/>
                  </a:lnTo>
                  <a:lnTo>
                    <a:pt x="27" y="8"/>
                  </a:lnTo>
                  <a:lnTo>
                    <a:pt x="35" y="8"/>
                  </a:lnTo>
                  <a:lnTo>
                    <a:pt x="40" y="8"/>
                  </a:lnTo>
                  <a:lnTo>
                    <a:pt x="48" y="8"/>
                  </a:lnTo>
                  <a:lnTo>
                    <a:pt x="57" y="8"/>
                  </a:lnTo>
                  <a:lnTo>
                    <a:pt x="65" y="8"/>
                  </a:lnTo>
                  <a:lnTo>
                    <a:pt x="73" y="8"/>
                  </a:lnTo>
                  <a:lnTo>
                    <a:pt x="80" y="8"/>
                  </a:lnTo>
                  <a:lnTo>
                    <a:pt x="88" y="10"/>
                  </a:lnTo>
                  <a:lnTo>
                    <a:pt x="93" y="10"/>
                  </a:lnTo>
                  <a:lnTo>
                    <a:pt x="99" y="10"/>
                  </a:lnTo>
                  <a:lnTo>
                    <a:pt x="103" y="10"/>
                  </a:lnTo>
                  <a:lnTo>
                    <a:pt x="103" y="4"/>
                  </a:lnTo>
                  <a:lnTo>
                    <a:pt x="99" y="4"/>
                  </a:lnTo>
                  <a:lnTo>
                    <a:pt x="95" y="2"/>
                  </a:lnTo>
                  <a:lnTo>
                    <a:pt x="90" y="2"/>
                  </a:lnTo>
                  <a:lnTo>
                    <a:pt x="82" y="2"/>
                  </a:lnTo>
                  <a:lnTo>
                    <a:pt x="74" y="2"/>
                  </a:lnTo>
                  <a:lnTo>
                    <a:pt x="67" y="0"/>
                  </a:lnTo>
                  <a:lnTo>
                    <a:pt x="57" y="0"/>
                  </a:lnTo>
                  <a:lnTo>
                    <a:pt x="50" y="0"/>
                  </a:lnTo>
                  <a:lnTo>
                    <a:pt x="40" y="0"/>
                  </a:lnTo>
                  <a:lnTo>
                    <a:pt x="33" y="0"/>
                  </a:lnTo>
                  <a:lnTo>
                    <a:pt x="25" y="0"/>
                  </a:lnTo>
                  <a:lnTo>
                    <a:pt x="17" y="2"/>
                  </a:lnTo>
                  <a:lnTo>
                    <a:pt x="12" y="4"/>
                  </a:lnTo>
                  <a:lnTo>
                    <a:pt x="6" y="6"/>
                  </a:lnTo>
                  <a:lnTo>
                    <a:pt x="2" y="10"/>
                  </a:lnTo>
                  <a:lnTo>
                    <a:pt x="0" y="15"/>
                  </a:lnTo>
                  <a:lnTo>
                    <a:pt x="4" y="12"/>
                  </a:lnTo>
                  <a:lnTo>
                    <a:pt x="10" y="17"/>
                  </a:lnTo>
                  <a:lnTo>
                    <a:pt x="12" y="17"/>
                  </a:lnTo>
                  <a:lnTo>
                    <a:pt x="12" y="15"/>
                  </a:lnTo>
                  <a:lnTo>
                    <a:pt x="10" y="17"/>
                  </a:lnTo>
                  <a:close/>
                </a:path>
              </a:pathLst>
            </a:custGeom>
            <a:solidFill>
              <a:srgbClr val="CCCCFF"/>
            </a:solidFill>
            <a:ln w="9525">
              <a:noFill/>
              <a:round/>
              <a:headEnd/>
              <a:tailEnd/>
            </a:ln>
          </p:spPr>
          <p:txBody>
            <a:bodyPr/>
            <a:lstStyle/>
            <a:p>
              <a:endParaRPr lang="pt-BR"/>
            </a:p>
          </p:txBody>
        </p:sp>
        <p:sp>
          <p:nvSpPr>
            <p:cNvPr id="21719" name="Freeform 1009"/>
            <p:cNvSpPr>
              <a:spLocks/>
            </p:cNvSpPr>
            <p:nvPr/>
          </p:nvSpPr>
          <p:spPr bwMode="auto">
            <a:xfrm>
              <a:off x="4910" y="1638"/>
              <a:ext cx="127" cy="129"/>
            </a:xfrm>
            <a:custGeom>
              <a:avLst/>
              <a:gdLst>
                <a:gd name="T0" fmla="*/ 117 w 127"/>
                <a:gd name="T1" fmla="*/ 106 h 129"/>
                <a:gd name="T2" fmla="*/ 95 w 127"/>
                <a:gd name="T3" fmla="*/ 115 h 129"/>
                <a:gd name="T4" fmla="*/ 76 w 127"/>
                <a:gd name="T5" fmla="*/ 121 h 129"/>
                <a:gd name="T6" fmla="*/ 60 w 127"/>
                <a:gd name="T7" fmla="*/ 121 h 129"/>
                <a:gd name="T8" fmla="*/ 47 w 127"/>
                <a:gd name="T9" fmla="*/ 121 h 129"/>
                <a:gd name="T10" fmla="*/ 36 w 127"/>
                <a:gd name="T11" fmla="*/ 115 h 129"/>
                <a:gd name="T12" fmla="*/ 26 w 127"/>
                <a:gd name="T13" fmla="*/ 110 h 129"/>
                <a:gd name="T14" fmla="*/ 21 w 127"/>
                <a:gd name="T15" fmla="*/ 100 h 129"/>
                <a:gd name="T16" fmla="*/ 15 w 127"/>
                <a:gd name="T17" fmla="*/ 91 h 129"/>
                <a:gd name="T18" fmla="*/ 11 w 127"/>
                <a:gd name="T19" fmla="*/ 79 h 129"/>
                <a:gd name="T20" fmla="*/ 11 w 127"/>
                <a:gd name="T21" fmla="*/ 66 h 129"/>
                <a:gd name="T22" fmla="*/ 11 w 127"/>
                <a:gd name="T23" fmla="*/ 55 h 129"/>
                <a:gd name="T24" fmla="*/ 15 w 127"/>
                <a:gd name="T25" fmla="*/ 43 h 129"/>
                <a:gd name="T26" fmla="*/ 23 w 127"/>
                <a:gd name="T27" fmla="*/ 32 h 129"/>
                <a:gd name="T28" fmla="*/ 30 w 127"/>
                <a:gd name="T29" fmla="*/ 21 h 129"/>
                <a:gd name="T30" fmla="*/ 40 w 127"/>
                <a:gd name="T31" fmla="*/ 13 h 129"/>
                <a:gd name="T32" fmla="*/ 53 w 127"/>
                <a:gd name="T33" fmla="*/ 5 h 129"/>
                <a:gd name="T34" fmla="*/ 40 w 127"/>
                <a:gd name="T35" fmla="*/ 3 h 129"/>
                <a:gd name="T36" fmla="*/ 26 w 127"/>
                <a:gd name="T37" fmla="*/ 11 h 129"/>
                <a:gd name="T38" fmla="*/ 15 w 127"/>
                <a:gd name="T39" fmla="*/ 22 h 129"/>
                <a:gd name="T40" fmla="*/ 7 w 127"/>
                <a:gd name="T41" fmla="*/ 34 h 129"/>
                <a:gd name="T42" fmla="*/ 2 w 127"/>
                <a:gd name="T43" fmla="*/ 47 h 129"/>
                <a:gd name="T44" fmla="*/ 0 w 127"/>
                <a:gd name="T45" fmla="*/ 60 h 129"/>
                <a:gd name="T46" fmla="*/ 0 w 127"/>
                <a:gd name="T47" fmla="*/ 74 h 129"/>
                <a:gd name="T48" fmla="*/ 2 w 127"/>
                <a:gd name="T49" fmla="*/ 87 h 129"/>
                <a:gd name="T50" fmla="*/ 5 w 127"/>
                <a:gd name="T51" fmla="*/ 98 h 129"/>
                <a:gd name="T52" fmla="*/ 13 w 127"/>
                <a:gd name="T53" fmla="*/ 110 h 129"/>
                <a:gd name="T54" fmla="*/ 23 w 127"/>
                <a:gd name="T55" fmla="*/ 117 h 129"/>
                <a:gd name="T56" fmla="*/ 36 w 127"/>
                <a:gd name="T57" fmla="*/ 125 h 129"/>
                <a:gd name="T58" fmla="*/ 51 w 127"/>
                <a:gd name="T59" fmla="*/ 129 h 129"/>
                <a:gd name="T60" fmla="*/ 70 w 127"/>
                <a:gd name="T61" fmla="*/ 129 h 129"/>
                <a:gd name="T62" fmla="*/ 91 w 127"/>
                <a:gd name="T63" fmla="*/ 125 h 129"/>
                <a:gd name="T64" fmla="*/ 112 w 127"/>
                <a:gd name="T65" fmla="*/ 117 h 129"/>
                <a:gd name="T66" fmla="*/ 127 w 127"/>
                <a:gd name="T67" fmla="*/ 110 h 129"/>
                <a:gd name="T68" fmla="*/ 127 w 127"/>
                <a:gd name="T69" fmla="*/ 112 h 129"/>
                <a:gd name="T70" fmla="*/ 114 w 127"/>
                <a:gd name="T71" fmla="*/ 110 h 1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7"/>
                <a:gd name="T109" fmla="*/ 0 h 129"/>
                <a:gd name="T110" fmla="*/ 127 w 127"/>
                <a:gd name="T111" fmla="*/ 129 h 12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7" h="129">
                  <a:moveTo>
                    <a:pt x="114" y="110"/>
                  </a:moveTo>
                  <a:lnTo>
                    <a:pt x="117" y="106"/>
                  </a:lnTo>
                  <a:lnTo>
                    <a:pt x="106" y="112"/>
                  </a:lnTo>
                  <a:lnTo>
                    <a:pt x="95" y="115"/>
                  </a:lnTo>
                  <a:lnTo>
                    <a:pt x="85" y="119"/>
                  </a:lnTo>
                  <a:lnTo>
                    <a:pt x="76" y="121"/>
                  </a:lnTo>
                  <a:lnTo>
                    <a:pt x="68" y="121"/>
                  </a:lnTo>
                  <a:lnTo>
                    <a:pt x="60" y="121"/>
                  </a:lnTo>
                  <a:lnTo>
                    <a:pt x="55" y="121"/>
                  </a:lnTo>
                  <a:lnTo>
                    <a:pt x="47" y="121"/>
                  </a:lnTo>
                  <a:lnTo>
                    <a:pt x="42" y="119"/>
                  </a:lnTo>
                  <a:lnTo>
                    <a:pt x="36" y="115"/>
                  </a:lnTo>
                  <a:lnTo>
                    <a:pt x="32" y="114"/>
                  </a:lnTo>
                  <a:lnTo>
                    <a:pt x="26" y="110"/>
                  </a:lnTo>
                  <a:lnTo>
                    <a:pt x="23" y="106"/>
                  </a:lnTo>
                  <a:lnTo>
                    <a:pt x="21" y="100"/>
                  </a:lnTo>
                  <a:lnTo>
                    <a:pt x="17" y="96"/>
                  </a:lnTo>
                  <a:lnTo>
                    <a:pt x="15" y="91"/>
                  </a:lnTo>
                  <a:lnTo>
                    <a:pt x="13" y="85"/>
                  </a:lnTo>
                  <a:lnTo>
                    <a:pt x="11" y="79"/>
                  </a:lnTo>
                  <a:lnTo>
                    <a:pt x="11" y="74"/>
                  </a:lnTo>
                  <a:lnTo>
                    <a:pt x="11" y="66"/>
                  </a:lnTo>
                  <a:lnTo>
                    <a:pt x="11" y="60"/>
                  </a:lnTo>
                  <a:lnTo>
                    <a:pt x="11" y="55"/>
                  </a:lnTo>
                  <a:lnTo>
                    <a:pt x="13" y="49"/>
                  </a:lnTo>
                  <a:lnTo>
                    <a:pt x="15" y="43"/>
                  </a:lnTo>
                  <a:lnTo>
                    <a:pt x="19" y="38"/>
                  </a:lnTo>
                  <a:lnTo>
                    <a:pt x="23" y="32"/>
                  </a:lnTo>
                  <a:lnTo>
                    <a:pt x="26" y="26"/>
                  </a:lnTo>
                  <a:lnTo>
                    <a:pt x="30" y="21"/>
                  </a:lnTo>
                  <a:lnTo>
                    <a:pt x="34" y="17"/>
                  </a:lnTo>
                  <a:lnTo>
                    <a:pt x="40" y="13"/>
                  </a:lnTo>
                  <a:lnTo>
                    <a:pt x="47" y="9"/>
                  </a:lnTo>
                  <a:lnTo>
                    <a:pt x="53" y="5"/>
                  </a:lnTo>
                  <a:lnTo>
                    <a:pt x="45" y="0"/>
                  </a:lnTo>
                  <a:lnTo>
                    <a:pt x="40" y="3"/>
                  </a:lnTo>
                  <a:lnTo>
                    <a:pt x="32" y="7"/>
                  </a:lnTo>
                  <a:lnTo>
                    <a:pt x="26" y="11"/>
                  </a:lnTo>
                  <a:lnTo>
                    <a:pt x="21" y="17"/>
                  </a:lnTo>
                  <a:lnTo>
                    <a:pt x="15" y="22"/>
                  </a:lnTo>
                  <a:lnTo>
                    <a:pt x="11" y="28"/>
                  </a:lnTo>
                  <a:lnTo>
                    <a:pt x="7" y="34"/>
                  </a:lnTo>
                  <a:lnTo>
                    <a:pt x="4" y="41"/>
                  </a:lnTo>
                  <a:lnTo>
                    <a:pt x="2" y="47"/>
                  </a:lnTo>
                  <a:lnTo>
                    <a:pt x="2" y="55"/>
                  </a:lnTo>
                  <a:lnTo>
                    <a:pt x="0" y="60"/>
                  </a:lnTo>
                  <a:lnTo>
                    <a:pt x="0" y="66"/>
                  </a:lnTo>
                  <a:lnTo>
                    <a:pt x="0" y="74"/>
                  </a:lnTo>
                  <a:lnTo>
                    <a:pt x="0" y="79"/>
                  </a:lnTo>
                  <a:lnTo>
                    <a:pt x="2" y="87"/>
                  </a:lnTo>
                  <a:lnTo>
                    <a:pt x="4" y="93"/>
                  </a:lnTo>
                  <a:lnTo>
                    <a:pt x="5" y="98"/>
                  </a:lnTo>
                  <a:lnTo>
                    <a:pt x="9" y="104"/>
                  </a:lnTo>
                  <a:lnTo>
                    <a:pt x="13" y="110"/>
                  </a:lnTo>
                  <a:lnTo>
                    <a:pt x="17" y="114"/>
                  </a:lnTo>
                  <a:lnTo>
                    <a:pt x="23" y="117"/>
                  </a:lnTo>
                  <a:lnTo>
                    <a:pt x="28" y="121"/>
                  </a:lnTo>
                  <a:lnTo>
                    <a:pt x="36" y="125"/>
                  </a:lnTo>
                  <a:lnTo>
                    <a:pt x="43" y="127"/>
                  </a:lnTo>
                  <a:lnTo>
                    <a:pt x="51" y="129"/>
                  </a:lnTo>
                  <a:lnTo>
                    <a:pt x="60" y="129"/>
                  </a:lnTo>
                  <a:lnTo>
                    <a:pt x="70" y="129"/>
                  </a:lnTo>
                  <a:lnTo>
                    <a:pt x="79" y="129"/>
                  </a:lnTo>
                  <a:lnTo>
                    <a:pt x="91" y="125"/>
                  </a:lnTo>
                  <a:lnTo>
                    <a:pt x="100" y="123"/>
                  </a:lnTo>
                  <a:lnTo>
                    <a:pt x="112" y="117"/>
                  </a:lnTo>
                  <a:lnTo>
                    <a:pt x="123" y="112"/>
                  </a:lnTo>
                  <a:lnTo>
                    <a:pt x="127" y="110"/>
                  </a:lnTo>
                  <a:lnTo>
                    <a:pt x="123" y="112"/>
                  </a:lnTo>
                  <a:lnTo>
                    <a:pt x="127" y="112"/>
                  </a:lnTo>
                  <a:lnTo>
                    <a:pt x="127" y="110"/>
                  </a:lnTo>
                  <a:lnTo>
                    <a:pt x="114" y="110"/>
                  </a:lnTo>
                  <a:close/>
                </a:path>
              </a:pathLst>
            </a:custGeom>
            <a:solidFill>
              <a:srgbClr val="CCCCFF"/>
            </a:solidFill>
            <a:ln w="9525">
              <a:noFill/>
              <a:round/>
              <a:headEnd/>
              <a:tailEnd/>
            </a:ln>
          </p:spPr>
          <p:txBody>
            <a:bodyPr/>
            <a:lstStyle/>
            <a:p>
              <a:endParaRPr lang="pt-BR"/>
            </a:p>
          </p:txBody>
        </p:sp>
        <p:sp>
          <p:nvSpPr>
            <p:cNvPr id="21720" name="Freeform 1010"/>
            <p:cNvSpPr>
              <a:spLocks/>
            </p:cNvSpPr>
            <p:nvPr/>
          </p:nvSpPr>
          <p:spPr bwMode="auto">
            <a:xfrm>
              <a:off x="5024" y="1744"/>
              <a:ext cx="13" cy="4"/>
            </a:xfrm>
            <a:custGeom>
              <a:avLst/>
              <a:gdLst>
                <a:gd name="T0" fmla="*/ 2 w 13"/>
                <a:gd name="T1" fmla="*/ 0 h 4"/>
                <a:gd name="T2" fmla="*/ 0 w 13"/>
                <a:gd name="T3" fmla="*/ 2 h 4"/>
                <a:gd name="T4" fmla="*/ 0 w 13"/>
                <a:gd name="T5" fmla="*/ 4 h 4"/>
                <a:gd name="T6" fmla="*/ 13 w 13"/>
                <a:gd name="T7" fmla="*/ 4 h 4"/>
                <a:gd name="T8" fmla="*/ 13 w 13"/>
                <a:gd name="T9" fmla="*/ 2 h 4"/>
                <a:gd name="T10" fmla="*/ 11 w 13"/>
                <a:gd name="T11" fmla="*/ 4 h 4"/>
                <a:gd name="T12" fmla="*/ 2 w 13"/>
                <a:gd name="T13" fmla="*/ 0 h 4"/>
                <a:gd name="T14" fmla="*/ 0 w 13"/>
                <a:gd name="T15" fmla="*/ 0 h 4"/>
                <a:gd name="T16" fmla="*/ 0 w 13"/>
                <a:gd name="T17" fmla="*/ 2 h 4"/>
                <a:gd name="T18" fmla="*/ 2 w 13"/>
                <a:gd name="T19" fmla="*/ 0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4"/>
                <a:gd name="T32" fmla="*/ 13 w 13"/>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4">
                  <a:moveTo>
                    <a:pt x="2" y="0"/>
                  </a:moveTo>
                  <a:lnTo>
                    <a:pt x="0" y="2"/>
                  </a:lnTo>
                  <a:lnTo>
                    <a:pt x="0" y="4"/>
                  </a:lnTo>
                  <a:lnTo>
                    <a:pt x="13" y="4"/>
                  </a:lnTo>
                  <a:lnTo>
                    <a:pt x="13" y="2"/>
                  </a:lnTo>
                  <a:lnTo>
                    <a:pt x="11" y="4"/>
                  </a:lnTo>
                  <a:lnTo>
                    <a:pt x="2" y="0"/>
                  </a:lnTo>
                  <a:lnTo>
                    <a:pt x="0" y="0"/>
                  </a:lnTo>
                  <a:lnTo>
                    <a:pt x="0" y="2"/>
                  </a:lnTo>
                  <a:lnTo>
                    <a:pt x="2" y="0"/>
                  </a:lnTo>
                  <a:close/>
                </a:path>
              </a:pathLst>
            </a:custGeom>
            <a:solidFill>
              <a:srgbClr val="CCCCFF"/>
            </a:solidFill>
            <a:ln w="9525">
              <a:noFill/>
              <a:round/>
              <a:headEnd/>
              <a:tailEnd/>
            </a:ln>
          </p:spPr>
          <p:txBody>
            <a:bodyPr/>
            <a:lstStyle/>
            <a:p>
              <a:endParaRPr lang="pt-BR"/>
            </a:p>
          </p:txBody>
        </p:sp>
        <p:sp>
          <p:nvSpPr>
            <p:cNvPr id="21721" name="Freeform 1011"/>
            <p:cNvSpPr>
              <a:spLocks/>
            </p:cNvSpPr>
            <p:nvPr/>
          </p:nvSpPr>
          <p:spPr bwMode="auto">
            <a:xfrm>
              <a:off x="5026" y="1734"/>
              <a:ext cx="22" cy="14"/>
            </a:xfrm>
            <a:custGeom>
              <a:avLst/>
              <a:gdLst>
                <a:gd name="T0" fmla="*/ 13 w 22"/>
                <a:gd name="T1" fmla="*/ 0 h 14"/>
                <a:gd name="T2" fmla="*/ 11 w 22"/>
                <a:gd name="T3" fmla="*/ 4 h 14"/>
                <a:gd name="T4" fmla="*/ 11 w 22"/>
                <a:gd name="T5" fmla="*/ 4 h 14"/>
                <a:gd name="T6" fmla="*/ 11 w 22"/>
                <a:gd name="T7" fmla="*/ 4 h 14"/>
                <a:gd name="T8" fmla="*/ 9 w 22"/>
                <a:gd name="T9" fmla="*/ 4 h 14"/>
                <a:gd name="T10" fmla="*/ 7 w 22"/>
                <a:gd name="T11" fmla="*/ 6 h 14"/>
                <a:gd name="T12" fmla="*/ 3 w 22"/>
                <a:gd name="T13" fmla="*/ 8 h 14"/>
                <a:gd name="T14" fmla="*/ 1 w 22"/>
                <a:gd name="T15" fmla="*/ 8 h 14"/>
                <a:gd name="T16" fmla="*/ 0 w 22"/>
                <a:gd name="T17" fmla="*/ 10 h 14"/>
                <a:gd name="T18" fmla="*/ 9 w 22"/>
                <a:gd name="T19" fmla="*/ 14 h 14"/>
                <a:gd name="T20" fmla="*/ 9 w 22"/>
                <a:gd name="T21" fmla="*/ 14 h 14"/>
                <a:gd name="T22" fmla="*/ 11 w 22"/>
                <a:gd name="T23" fmla="*/ 14 h 14"/>
                <a:gd name="T24" fmla="*/ 13 w 22"/>
                <a:gd name="T25" fmla="*/ 12 h 14"/>
                <a:gd name="T26" fmla="*/ 15 w 22"/>
                <a:gd name="T27" fmla="*/ 12 h 14"/>
                <a:gd name="T28" fmla="*/ 19 w 22"/>
                <a:gd name="T29" fmla="*/ 10 h 14"/>
                <a:gd name="T30" fmla="*/ 20 w 22"/>
                <a:gd name="T31" fmla="*/ 8 h 14"/>
                <a:gd name="T32" fmla="*/ 22 w 22"/>
                <a:gd name="T33" fmla="*/ 6 h 14"/>
                <a:gd name="T34" fmla="*/ 22 w 22"/>
                <a:gd name="T35" fmla="*/ 4 h 14"/>
                <a:gd name="T36" fmla="*/ 20 w 22"/>
                <a:gd name="T37" fmla="*/ 6 h 14"/>
                <a:gd name="T38" fmla="*/ 13 w 22"/>
                <a:gd name="T39" fmla="*/ 0 h 14"/>
                <a:gd name="T40" fmla="*/ 11 w 22"/>
                <a:gd name="T41" fmla="*/ 2 h 14"/>
                <a:gd name="T42" fmla="*/ 11 w 22"/>
                <a:gd name="T43" fmla="*/ 4 h 14"/>
                <a:gd name="T44" fmla="*/ 13 w 22"/>
                <a:gd name="T45" fmla="*/ 0 h 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
                <a:gd name="T70" fmla="*/ 0 h 14"/>
                <a:gd name="T71" fmla="*/ 22 w 22"/>
                <a:gd name="T72" fmla="*/ 14 h 1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 h="14">
                  <a:moveTo>
                    <a:pt x="13" y="0"/>
                  </a:moveTo>
                  <a:lnTo>
                    <a:pt x="11" y="4"/>
                  </a:lnTo>
                  <a:lnTo>
                    <a:pt x="9" y="4"/>
                  </a:lnTo>
                  <a:lnTo>
                    <a:pt x="7" y="6"/>
                  </a:lnTo>
                  <a:lnTo>
                    <a:pt x="3" y="8"/>
                  </a:lnTo>
                  <a:lnTo>
                    <a:pt x="1" y="8"/>
                  </a:lnTo>
                  <a:lnTo>
                    <a:pt x="0" y="10"/>
                  </a:lnTo>
                  <a:lnTo>
                    <a:pt x="9" y="14"/>
                  </a:lnTo>
                  <a:lnTo>
                    <a:pt x="11" y="14"/>
                  </a:lnTo>
                  <a:lnTo>
                    <a:pt x="13" y="12"/>
                  </a:lnTo>
                  <a:lnTo>
                    <a:pt x="15" y="12"/>
                  </a:lnTo>
                  <a:lnTo>
                    <a:pt x="19" y="10"/>
                  </a:lnTo>
                  <a:lnTo>
                    <a:pt x="20" y="8"/>
                  </a:lnTo>
                  <a:lnTo>
                    <a:pt x="22" y="6"/>
                  </a:lnTo>
                  <a:lnTo>
                    <a:pt x="22" y="4"/>
                  </a:lnTo>
                  <a:lnTo>
                    <a:pt x="20" y="6"/>
                  </a:lnTo>
                  <a:lnTo>
                    <a:pt x="13" y="0"/>
                  </a:lnTo>
                  <a:lnTo>
                    <a:pt x="11" y="2"/>
                  </a:lnTo>
                  <a:lnTo>
                    <a:pt x="11" y="4"/>
                  </a:lnTo>
                  <a:lnTo>
                    <a:pt x="13" y="0"/>
                  </a:lnTo>
                  <a:close/>
                </a:path>
              </a:pathLst>
            </a:custGeom>
            <a:solidFill>
              <a:srgbClr val="CCCCFF"/>
            </a:solidFill>
            <a:ln w="9525">
              <a:noFill/>
              <a:round/>
              <a:headEnd/>
              <a:tailEnd/>
            </a:ln>
          </p:spPr>
          <p:txBody>
            <a:bodyPr/>
            <a:lstStyle/>
            <a:p>
              <a:endParaRPr lang="pt-BR"/>
            </a:p>
          </p:txBody>
        </p:sp>
        <p:sp>
          <p:nvSpPr>
            <p:cNvPr id="21722" name="Freeform 1012"/>
            <p:cNvSpPr>
              <a:spLocks/>
            </p:cNvSpPr>
            <p:nvPr/>
          </p:nvSpPr>
          <p:spPr bwMode="auto">
            <a:xfrm>
              <a:off x="5039" y="1733"/>
              <a:ext cx="11" cy="7"/>
            </a:xfrm>
            <a:custGeom>
              <a:avLst/>
              <a:gdLst>
                <a:gd name="T0" fmla="*/ 4 w 11"/>
                <a:gd name="T1" fmla="*/ 0 h 7"/>
                <a:gd name="T2" fmla="*/ 4 w 11"/>
                <a:gd name="T3" fmla="*/ 0 h 7"/>
                <a:gd name="T4" fmla="*/ 0 w 11"/>
                <a:gd name="T5" fmla="*/ 1 h 7"/>
                <a:gd name="T6" fmla="*/ 9 w 11"/>
                <a:gd name="T7" fmla="*/ 7 h 7"/>
                <a:gd name="T8" fmla="*/ 11 w 11"/>
                <a:gd name="T9" fmla="*/ 5 h 7"/>
                <a:gd name="T10" fmla="*/ 4 w 11"/>
                <a:gd name="T11" fmla="*/ 0 h 7"/>
                <a:gd name="T12" fmla="*/ 0 60000 65536"/>
                <a:gd name="T13" fmla="*/ 0 60000 65536"/>
                <a:gd name="T14" fmla="*/ 0 60000 65536"/>
                <a:gd name="T15" fmla="*/ 0 60000 65536"/>
                <a:gd name="T16" fmla="*/ 0 60000 65536"/>
                <a:gd name="T17" fmla="*/ 0 60000 65536"/>
                <a:gd name="T18" fmla="*/ 0 w 11"/>
                <a:gd name="T19" fmla="*/ 0 h 7"/>
                <a:gd name="T20" fmla="*/ 11 w 11"/>
                <a:gd name="T21" fmla="*/ 7 h 7"/>
              </a:gdLst>
              <a:ahLst/>
              <a:cxnLst>
                <a:cxn ang="T12">
                  <a:pos x="T0" y="T1"/>
                </a:cxn>
                <a:cxn ang="T13">
                  <a:pos x="T2" y="T3"/>
                </a:cxn>
                <a:cxn ang="T14">
                  <a:pos x="T4" y="T5"/>
                </a:cxn>
                <a:cxn ang="T15">
                  <a:pos x="T6" y="T7"/>
                </a:cxn>
                <a:cxn ang="T16">
                  <a:pos x="T8" y="T9"/>
                </a:cxn>
                <a:cxn ang="T17">
                  <a:pos x="T10" y="T11"/>
                </a:cxn>
              </a:cxnLst>
              <a:rect l="T18" t="T19" r="T20" b="T21"/>
              <a:pathLst>
                <a:path w="11" h="7">
                  <a:moveTo>
                    <a:pt x="4" y="0"/>
                  </a:moveTo>
                  <a:lnTo>
                    <a:pt x="4" y="0"/>
                  </a:lnTo>
                  <a:lnTo>
                    <a:pt x="0" y="1"/>
                  </a:lnTo>
                  <a:lnTo>
                    <a:pt x="9" y="7"/>
                  </a:lnTo>
                  <a:lnTo>
                    <a:pt x="11" y="5"/>
                  </a:lnTo>
                  <a:lnTo>
                    <a:pt x="4" y="0"/>
                  </a:lnTo>
                  <a:close/>
                </a:path>
              </a:pathLst>
            </a:custGeom>
            <a:solidFill>
              <a:srgbClr val="CCCCFF"/>
            </a:solidFill>
            <a:ln w="9525">
              <a:noFill/>
              <a:round/>
              <a:headEnd/>
              <a:tailEnd/>
            </a:ln>
          </p:spPr>
          <p:txBody>
            <a:bodyPr/>
            <a:lstStyle/>
            <a:p>
              <a:endParaRPr lang="pt-BR"/>
            </a:p>
          </p:txBody>
        </p:sp>
        <p:sp>
          <p:nvSpPr>
            <p:cNvPr id="21723" name="Freeform 1013"/>
            <p:cNvSpPr>
              <a:spLocks/>
            </p:cNvSpPr>
            <p:nvPr/>
          </p:nvSpPr>
          <p:spPr bwMode="auto">
            <a:xfrm>
              <a:off x="5043" y="1731"/>
              <a:ext cx="11" cy="7"/>
            </a:xfrm>
            <a:custGeom>
              <a:avLst/>
              <a:gdLst>
                <a:gd name="T0" fmla="*/ 7 w 11"/>
                <a:gd name="T1" fmla="*/ 0 h 7"/>
                <a:gd name="T2" fmla="*/ 3 w 11"/>
                <a:gd name="T3" fmla="*/ 0 h 7"/>
                <a:gd name="T4" fmla="*/ 0 w 11"/>
                <a:gd name="T5" fmla="*/ 2 h 7"/>
                <a:gd name="T6" fmla="*/ 7 w 11"/>
                <a:gd name="T7" fmla="*/ 7 h 7"/>
                <a:gd name="T8" fmla="*/ 11 w 11"/>
                <a:gd name="T9" fmla="*/ 5 h 7"/>
                <a:gd name="T10" fmla="*/ 7 w 11"/>
                <a:gd name="T11" fmla="*/ 7 h 7"/>
                <a:gd name="T12" fmla="*/ 7 w 11"/>
                <a:gd name="T13" fmla="*/ 0 h 7"/>
                <a:gd name="T14" fmla="*/ 5 w 11"/>
                <a:gd name="T15" fmla="*/ 0 h 7"/>
                <a:gd name="T16" fmla="*/ 3 w 11"/>
                <a:gd name="T17" fmla="*/ 0 h 7"/>
                <a:gd name="T18" fmla="*/ 7 w 11"/>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7"/>
                <a:gd name="T32" fmla="*/ 11 w 11"/>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7">
                  <a:moveTo>
                    <a:pt x="7" y="0"/>
                  </a:moveTo>
                  <a:lnTo>
                    <a:pt x="3" y="0"/>
                  </a:lnTo>
                  <a:lnTo>
                    <a:pt x="0" y="2"/>
                  </a:lnTo>
                  <a:lnTo>
                    <a:pt x="7" y="7"/>
                  </a:lnTo>
                  <a:lnTo>
                    <a:pt x="11" y="5"/>
                  </a:lnTo>
                  <a:lnTo>
                    <a:pt x="7" y="7"/>
                  </a:lnTo>
                  <a:lnTo>
                    <a:pt x="7" y="0"/>
                  </a:lnTo>
                  <a:lnTo>
                    <a:pt x="5" y="0"/>
                  </a:lnTo>
                  <a:lnTo>
                    <a:pt x="3" y="0"/>
                  </a:lnTo>
                  <a:lnTo>
                    <a:pt x="7" y="0"/>
                  </a:lnTo>
                  <a:close/>
                </a:path>
              </a:pathLst>
            </a:custGeom>
            <a:solidFill>
              <a:srgbClr val="CCCCFF"/>
            </a:solidFill>
            <a:ln w="9525">
              <a:noFill/>
              <a:round/>
              <a:headEnd/>
              <a:tailEnd/>
            </a:ln>
          </p:spPr>
          <p:txBody>
            <a:bodyPr/>
            <a:lstStyle/>
            <a:p>
              <a:endParaRPr lang="pt-BR"/>
            </a:p>
          </p:txBody>
        </p:sp>
        <p:sp>
          <p:nvSpPr>
            <p:cNvPr id="21724" name="Freeform 1014"/>
            <p:cNvSpPr>
              <a:spLocks/>
            </p:cNvSpPr>
            <p:nvPr/>
          </p:nvSpPr>
          <p:spPr bwMode="auto">
            <a:xfrm>
              <a:off x="5050" y="1729"/>
              <a:ext cx="131" cy="13"/>
            </a:xfrm>
            <a:custGeom>
              <a:avLst/>
              <a:gdLst>
                <a:gd name="T0" fmla="*/ 131 w 131"/>
                <a:gd name="T1" fmla="*/ 11 h 13"/>
                <a:gd name="T2" fmla="*/ 127 w 131"/>
                <a:gd name="T3" fmla="*/ 7 h 13"/>
                <a:gd name="T4" fmla="*/ 122 w 131"/>
                <a:gd name="T5" fmla="*/ 5 h 13"/>
                <a:gd name="T6" fmla="*/ 114 w 131"/>
                <a:gd name="T7" fmla="*/ 4 h 13"/>
                <a:gd name="T8" fmla="*/ 108 w 131"/>
                <a:gd name="T9" fmla="*/ 2 h 13"/>
                <a:gd name="T10" fmla="*/ 101 w 131"/>
                <a:gd name="T11" fmla="*/ 2 h 13"/>
                <a:gd name="T12" fmla="*/ 91 w 131"/>
                <a:gd name="T13" fmla="*/ 0 h 13"/>
                <a:gd name="T14" fmla="*/ 82 w 131"/>
                <a:gd name="T15" fmla="*/ 0 h 13"/>
                <a:gd name="T16" fmla="*/ 74 w 131"/>
                <a:gd name="T17" fmla="*/ 0 h 13"/>
                <a:gd name="T18" fmla="*/ 65 w 131"/>
                <a:gd name="T19" fmla="*/ 0 h 13"/>
                <a:gd name="T20" fmla="*/ 55 w 131"/>
                <a:gd name="T21" fmla="*/ 0 h 13"/>
                <a:gd name="T22" fmla="*/ 46 w 131"/>
                <a:gd name="T23" fmla="*/ 0 h 13"/>
                <a:gd name="T24" fmla="*/ 36 w 131"/>
                <a:gd name="T25" fmla="*/ 0 h 13"/>
                <a:gd name="T26" fmla="*/ 29 w 131"/>
                <a:gd name="T27" fmla="*/ 0 h 13"/>
                <a:gd name="T28" fmla="*/ 21 w 131"/>
                <a:gd name="T29" fmla="*/ 0 h 13"/>
                <a:gd name="T30" fmla="*/ 13 w 131"/>
                <a:gd name="T31" fmla="*/ 0 h 13"/>
                <a:gd name="T32" fmla="*/ 6 w 131"/>
                <a:gd name="T33" fmla="*/ 2 h 13"/>
                <a:gd name="T34" fmla="*/ 0 w 131"/>
                <a:gd name="T35" fmla="*/ 2 h 13"/>
                <a:gd name="T36" fmla="*/ 0 w 131"/>
                <a:gd name="T37" fmla="*/ 7 h 13"/>
                <a:gd name="T38" fmla="*/ 6 w 131"/>
                <a:gd name="T39" fmla="*/ 7 h 13"/>
                <a:gd name="T40" fmla="*/ 13 w 131"/>
                <a:gd name="T41" fmla="*/ 7 h 13"/>
                <a:gd name="T42" fmla="*/ 21 w 131"/>
                <a:gd name="T43" fmla="*/ 7 h 13"/>
                <a:gd name="T44" fmla="*/ 29 w 131"/>
                <a:gd name="T45" fmla="*/ 7 h 13"/>
                <a:gd name="T46" fmla="*/ 38 w 131"/>
                <a:gd name="T47" fmla="*/ 7 h 13"/>
                <a:gd name="T48" fmla="*/ 48 w 131"/>
                <a:gd name="T49" fmla="*/ 7 h 13"/>
                <a:gd name="T50" fmla="*/ 55 w 131"/>
                <a:gd name="T51" fmla="*/ 7 h 13"/>
                <a:gd name="T52" fmla="*/ 65 w 131"/>
                <a:gd name="T53" fmla="*/ 7 h 13"/>
                <a:gd name="T54" fmla="*/ 74 w 131"/>
                <a:gd name="T55" fmla="*/ 7 h 13"/>
                <a:gd name="T56" fmla="*/ 82 w 131"/>
                <a:gd name="T57" fmla="*/ 7 h 13"/>
                <a:gd name="T58" fmla="*/ 89 w 131"/>
                <a:gd name="T59" fmla="*/ 7 h 13"/>
                <a:gd name="T60" fmla="*/ 97 w 131"/>
                <a:gd name="T61" fmla="*/ 7 h 13"/>
                <a:gd name="T62" fmla="*/ 105 w 131"/>
                <a:gd name="T63" fmla="*/ 9 h 13"/>
                <a:gd name="T64" fmla="*/ 110 w 131"/>
                <a:gd name="T65" fmla="*/ 11 h 13"/>
                <a:gd name="T66" fmla="*/ 116 w 131"/>
                <a:gd name="T67" fmla="*/ 11 h 13"/>
                <a:gd name="T68" fmla="*/ 122 w 131"/>
                <a:gd name="T69" fmla="*/ 13 h 13"/>
                <a:gd name="T70" fmla="*/ 120 w 131"/>
                <a:gd name="T71" fmla="*/ 11 h 13"/>
                <a:gd name="T72" fmla="*/ 131 w 131"/>
                <a:gd name="T73" fmla="*/ 11 h 13"/>
                <a:gd name="T74" fmla="*/ 131 w 131"/>
                <a:gd name="T75" fmla="*/ 9 h 13"/>
                <a:gd name="T76" fmla="*/ 127 w 131"/>
                <a:gd name="T77" fmla="*/ 7 h 13"/>
                <a:gd name="T78" fmla="*/ 131 w 131"/>
                <a:gd name="T79" fmla="*/ 11 h 1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1"/>
                <a:gd name="T121" fmla="*/ 0 h 13"/>
                <a:gd name="T122" fmla="*/ 131 w 131"/>
                <a:gd name="T123" fmla="*/ 13 h 1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1" h="13">
                  <a:moveTo>
                    <a:pt x="131" y="11"/>
                  </a:moveTo>
                  <a:lnTo>
                    <a:pt x="127" y="7"/>
                  </a:lnTo>
                  <a:lnTo>
                    <a:pt x="122" y="5"/>
                  </a:lnTo>
                  <a:lnTo>
                    <a:pt x="114" y="4"/>
                  </a:lnTo>
                  <a:lnTo>
                    <a:pt x="108" y="2"/>
                  </a:lnTo>
                  <a:lnTo>
                    <a:pt x="101" y="2"/>
                  </a:lnTo>
                  <a:lnTo>
                    <a:pt x="91" y="0"/>
                  </a:lnTo>
                  <a:lnTo>
                    <a:pt x="82" y="0"/>
                  </a:lnTo>
                  <a:lnTo>
                    <a:pt x="74" y="0"/>
                  </a:lnTo>
                  <a:lnTo>
                    <a:pt x="65" y="0"/>
                  </a:lnTo>
                  <a:lnTo>
                    <a:pt x="55" y="0"/>
                  </a:lnTo>
                  <a:lnTo>
                    <a:pt x="46" y="0"/>
                  </a:lnTo>
                  <a:lnTo>
                    <a:pt x="36" y="0"/>
                  </a:lnTo>
                  <a:lnTo>
                    <a:pt x="29" y="0"/>
                  </a:lnTo>
                  <a:lnTo>
                    <a:pt x="21" y="0"/>
                  </a:lnTo>
                  <a:lnTo>
                    <a:pt x="13" y="0"/>
                  </a:lnTo>
                  <a:lnTo>
                    <a:pt x="6" y="2"/>
                  </a:lnTo>
                  <a:lnTo>
                    <a:pt x="0" y="2"/>
                  </a:lnTo>
                  <a:lnTo>
                    <a:pt x="0" y="7"/>
                  </a:lnTo>
                  <a:lnTo>
                    <a:pt x="6" y="7"/>
                  </a:lnTo>
                  <a:lnTo>
                    <a:pt x="13" y="7"/>
                  </a:lnTo>
                  <a:lnTo>
                    <a:pt x="21" y="7"/>
                  </a:lnTo>
                  <a:lnTo>
                    <a:pt x="29" y="7"/>
                  </a:lnTo>
                  <a:lnTo>
                    <a:pt x="38" y="7"/>
                  </a:lnTo>
                  <a:lnTo>
                    <a:pt x="48" y="7"/>
                  </a:lnTo>
                  <a:lnTo>
                    <a:pt x="55" y="7"/>
                  </a:lnTo>
                  <a:lnTo>
                    <a:pt x="65" y="7"/>
                  </a:lnTo>
                  <a:lnTo>
                    <a:pt x="74" y="7"/>
                  </a:lnTo>
                  <a:lnTo>
                    <a:pt x="82" y="7"/>
                  </a:lnTo>
                  <a:lnTo>
                    <a:pt x="89" y="7"/>
                  </a:lnTo>
                  <a:lnTo>
                    <a:pt x="97" y="7"/>
                  </a:lnTo>
                  <a:lnTo>
                    <a:pt x="105" y="9"/>
                  </a:lnTo>
                  <a:lnTo>
                    <a:pt x="110" y="11"/>
                  </a:lnTo>
                  <a:lnTo>
                    <a:pt x="116" y="11"/>
                  </a:lnTo>
                  <a:lnTo>
                    <a:pt x="122" y="13"/>
                  </a:lnTo>
                  <a:lnTo>
                    <a:pt x="120" y="11"/>
                  </a:lnTo>
                  <a:lnTo>
                    <a:pt x="131" y="11"/>
                  </a:lnTo>
                  <a:lnTo>
                    <a:pt x="131" y="9"/>
                  </a:lnTo>
                  <a:lnTo>
                    <a:pt x="127" y="7"/>
                  </a:lnTo>
                  <a:lnTo>
                    <a:pt x="131" y="11"/>
                  </a:lnTo>
                  <a:close/>
                </a:path>
              </a:pathLst>
            </a:custGeom>
            <a:solidFill>
              <a:srgbClr val="CCCCFF"/>
            </a:solidFill>
            <a:ln w="9525">
              <a:noFill/>
              <a:round/>
              <a:headEnd/>
              <a:tailEnd/>
            </a:ln>
          </p:spPr>
          <p:txBody>
            <a:bodyPr/>
            <a:lstStyle/>
            <a:p>
              <a:endParaRPr lang="pt-BR"/>
            </a:p>
          </p:txBody>
        </p:sp>
        <p:sp>
          <p:nvSpPr>
            <p:cNvPr id="21725" name="Freeform 1015"/>
            <p:cNvSpPr>
              <a:spLocks/>
            </p:cNvSpPr>
            <p:nvPr/>
          </p:nvSpPr>
          <p:spPr bwMode="auto">
            <a:xfrm>
              <a:off x="5170" y="1740"/>
              <a:ext cx="11" cy="4"/>
            </a:xfrm>
            <a:custGeom>
              <a:avLst/>
              <a:gdLst>
                <a:gd name="T0" fmla="*/ 9 w 11"/>
                <a:gd name="T1" fmla="*/ 0 h 4"/>
                <a:gd name="T2" fmla="*/ 11 w 11"/>
                <a:gd name="T3" fmla="*/ 2 h 4"/>
                <a:gd name="T4" fmla="*/ 11 w 11"/>
                <a:gd name="T5" fmla="*/ 0 h 4"/>
                <a:gd name="T6" fmla="*/ 0 w 11"/>
                <a:gd name="T7" fmla="*/ 0 h 4"/>
                <a:gd name="T8" fmla="*/ 0 w 11"/>
                <a:gd name="T9" fmla="*/ 2 h 4"/>
                <a:gd name="T10" fmla="*/ 0 w 11"/>
                <a:gd name="T11" fmla="*/ 4 h 4"/>
                <a:gd name="T12" fmla="*/ 0 w 11"/>
                <a:gd name="T13" fmla="*/ 2 h 4"/>
                <a:gd name="T14" fmla="*/ 0 w 11"/>
                <a:gd name="T15" fmla="*/ 4 h 4"/>
                <a:gd name="T16" fmla="*/ 0 w 11"/>
                <a:gd name="T17" fmla="*/ 4 h 4"/>
                <a:gd name="T18" fmla="*/ 9 w 11"/>
                <a:gd name="T19" fmla="*/ 0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4"/>
                <a:gd name="T32" fmla="*/ 11 w 11"/>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4">
                  <a:moveTo>
                    <a:pt x="9" y="0"/>
                  </a:moveTo>
                  <a:lnTo>
                    <a:pt x="11" y="2"/>
                  </a:lnTo>
                  <a:lnTo>
                    <a:pt x="11" y="0"/>
                  </a:lnTo>
                  <a:lnTo>
                    <a:pt x="0" y="0"/>
                  </a:lnTo>
                  <a:lnTo>
                    <a:pt x="0" y="2"/>
                  </a:lnTo>
                  <a:lnTo>
                    <a:pt x="0" y="4"/>
                  </a:lnTo>
                  <a:lnTo>
                    <a:pt x="0" y="2"/>
                  </a:lnTo>
                  <a:lnTo>
                    <a:pt x="0" y="4"/>
                  </a:lnTo>
                  <a:lnTo>
                    <a:pt x="9" y="0"/>
                  </a:lnTo>
                  <a:close/>
                </a:path>
              </a:pathLst>
            </a:custGeom>
            <a:solidFill>
              <a:srgbClr val="CCCCFF"/>
            </a:solidFill>
            <a:ln w="9525">
              <a:noFill/>
              <a:round/>
              <a:headEnd/>
              <a:tailEnd/>
            </a:ln>
          </p:spPr>
          <p:txBody>
            <a:bodyPr/>
            <a:lstStyle/>
            <a:p>
              <a:endParaRPr lang="pt-BR"/>
            </a:p>
          </p:txBody>
        </p:sp>
        <p:sp>
          <p:nvSpPr>
            <p:cNvPr id="21726" name="Freeform 1016"/>
            <p:cNvSpPr>
              <a:spLocks/>
            </p:cNvSpPr>
            <p:nvPr/>
          </p:nvSpPr>
          <p:spPr bwMode="auto">
            <a:xfrm>
              <a:off x="5170" y="1740"/>
              <a:ext cx="30" cy="10"/>
            </a:xfrm>
            <a:custGeom>
              <a:avLst/>
              <a:gdLst>
                <a:gd name="T0" fmla="*/ 30 w 30"/>
                <a:gd name="T1" fmla="*/ 4 h 10"/>
                <a:gd name="T2" fmla="*/ 24 w 30"/>
                <a:gd name="T3" fmla="*/ 2 h 10"/>
                <a:gd name="T4" fmla="*/ 24 w 30"/>
                <a:gd name="T5" fmla="*/ 2 h 10"/>
                <a:gd name="T6" fmla="*/ 23 w 30"/>
                <a:gd name="T7" fmla="*/ 2 h 10"/>
                <a:gd name="T8" fmla="*/ 19 w 30"/>
                <a:gd name="T9" fmla="*/ 2 h 10"/>
                <a:gd name="T10" fmla="*/ 17 w 30"/>
                <a:gd name="T11" fmla="*/ 2 h 10"/>
                <a:gd name="T12" fmla="*/ 13 w 30"/>
                <a:gd name="T13" fmla="*/ 2 h 10"/>
                <a:gd name="T14" fmla="*/ 11 w 30"/>
                <a:gd name="T15" fmla="*/ 0 h 10"/>
                <a:gd name="T16" fmla="*/ 9 w 30"/>
                <a:gd name="T17" fmla="*/ 0 h 10"/>
                <a:gd name="T18" fmla="*/ 9 w 30"/>
                <a:gd name="T19" fmla="*/ 0 h 10"/>
                <a:gd name="T20" fmla="*/ 0 w 30"/>
                <a:gd name="T21" fmla="*/ 4 h 10"/>
                <a:gd name="T22" fmla="*/ 2 w 30"/>
                <a:gd name="T23" fmla="*/ 6 h 10"/>
                <a:gd name="T24" fmla="*/ 5 w 30"/>
                <a:gd name="T25" fmla="*/ 6 h 10"/>
                <a:gd name="T26" fmla="*/ 9 w 30"/>
                <a:gd name="T27" fmla="*/ 8 h 10"/>
                <a:gd name="T28" fmla="*/ 13 w 30"/>
                <a:gd name="T29" fmla="*/ 8 h 10"/>
                <a:gd name="T30" fmla="*/ 17 w 30"/>
                <a:gd name="T31" fmla="*/ 10 h 10"/>
                <a:gd name="T32" fmla="*/ 21 w 30"/>
                <a:gd name="T33" fmla="*/ 10 h 10"/>
                <a:gd name="T34" fmla="*/ 24 w 30"/>
                <a:gd name="T35" fmla="*/ 10 h 10"/>
                <a:gd name="T36" fmla="*/ 30 w 30"/>
                <a:gd name="T37" fmla="*/ 10 h 10"/>
                <a:gd name="T38" fmla="*/ 23 w 30"/>
                <a:gd name="T39" fmla="*/ 8 h 10"/>
                <a:gd name="T40" fmla="*/ 30 w 30"/>
                <a:gd name="T41" fmla="*/ 4 h 10"/>
                <a:gd name="T42" fmla="*/ 28 w 30"/>
                <a:gd name="T43" fmla="*/ 2 h 10"/>
                <a:gd name="T44" fmla="*/ 24 w 30"/>
                <a:gd name="T45" fmla="*/ 2 h 10"/>
                <a:gd name="T46" fmla="*/ 30 w 30"/>
                <a:gd name="T47" fmla="*/ 4 h 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0"/>
                <a:gd name="T73" fmla="*/ 0 h 10"/>
                <a:gd name="T74" fmla="*/ 30 w 30"/>
                <a:gd name="T75" fmla="*/ 10 h 1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0" h="10">
                  <a:moveTo>
                    <a:pt x="30" y="4"/>
                  </a:moveTo>
                  <a:lnTo>
                    <a:pt x="24" y="2"/>
                  </a:lnTo>
                  <a:lnTo>
                    <a:pt x="23" y="2"/>
                  </a:lnTo>
                  <a:lnTo>
                    <a:pt x="19" y="2"/>
                  </a:lnTo>
                  <a:lnTo>
                    <a:pt x="17" y="2"/>
                  </a:lnTo>
                  <a:lnTo>
                    <a:pt x="13" y="2"/>
                  </a:lnTo>
                  <a:lnTo>
                    <a:pt x="11" y="0"/>
                  </a:lnTo>
                  <a:lnTo>
                    <a:pt x="9" y="0"/>
                  </a:lnTo>
                  <a:lnTo>
                    <a:pt x="0" y="4"/>
                  </a:lnTo>
                  <a:lnTo>
                    <a:pt x="2" y="6"/>
                  </a:lnTo>
                  <a:lnTo>
                    <a:pt x="5" y="6"/>
                  </a:lnTo>
                  <a:lnTo>
                    <a:pt x="9" y="8"/>
                  </a:lnTo>
                  <a:lnTo>
                    <a:pt x="13" y="8"/>
                  </a:lnTo>
                  <a:lnTo>
                    <a:pt x="17" y="10"/>
                  </a:lnTo>
                  <a:lnTo>
                    <a:pt x="21" y="10"/>
                  </a:lnTo>
                  <a:lnTo>
                    <a:pt x="24" y="10"/>
                  </a:lnTo>
                  <a:lnTo>
                    <a:pt x="30" y="10"/>
                  </a:lnTo>
                  <a:lnTo>
                    <a:pt x="23" y="8"/>
                  </a:lnTo>
                  <a:lnTo>
                    <a:pt x="30" y="4"/>
                  </a:lnTo>
                  <a:lnTo>
                    <a:pt x="28" y="2"/>
                  </a:lnTo>
                  <a:lnTo>
                    <a:pt x="24" y="2"/>
                  </a:lnTo>
                  <a:lnTo>
                    <a:pt x="30" y="4"/>
                  </a:lnTo>
                  <a:close/>
                </a:path>
              </a:pathLst>
            </a:custGeom>
            <a:solidFill>
              <a:srgbClr val="CCCCFF"/>
            </a:solidFill>
            <a:ln w="9525">
              <a:noFill/>
              <a:round/>
              <a:headEnd/>
              <a:tailEnd/>
            </a:ln>
          </p:spPr>
          <p:txBody>
            <a:bodyPr/>
            <a:lstStyle/>
            <a:p>
              <a:endParaRPr lang="pt-BR"/>
            </a:p>
          </p:txBody>
        </p:sp>
        <p:sp>
          <p:nvSpPr>
            <p:cNvPr id="21727" name="Freeform 1017"/>
            <p:cNvSpPr>
              <a:spLocks/>
            </p:cNvSpPr>
            <p:nvPr/>
          </p:nvSpPr>
          <p:spPr bwMode="auto">
            <a:xfrm>
              <a:off x="5193" y="1744"/>
              <a:ext cx="37" cy="28"/>
            </a:xfrm>
            <a:custGeom>
              <a:avLst/>
              <a:gdLst>
                <a:gd name="T0" fmla="*/ 34 w 37"/>
                <a:gd name="T1" fmla="*/ 28 h 28"/>
                <a:gd name="T2" fmla="*/ 36 w 37"/>
                <a:gd name="T3" fmla="*/ 25 h 28"/>
                <a:gd name="T4" fmla="*/ 32 w 37"/>
                <a:gd name="T5" fmla="*/ 21 h 28"/>
                <a:gd name="T6" fmla="*/ 30 w 37"/>
                <a:gd name="T7" fmla="*/ 19 h 28"/>
                <a:gd name="T8" fmla="*/ 28 w 37"/>
                <a:gd name="T9" fmla="*/ 15 h 28"/>
                <a:gd name="T10" fmla="*/ 24 w 37"/>
                <a:gd name="T11" fmla="*/ 11 h 28"/>
                <a:gd name="T12" fmla="*/ 20 w 37"/>
                <a:gd name="T13" fmla="*/ 9 h 28"/>
                <a:gd name="T14" fmla="*/ 17 w 37"/>
                <a:gd name="T15" fmla="*/ 6 h 28"/>
                <a:gd name="T16" fmla="*/ 13 w 37"/>
                <a:gd name="T17" fmla="*/ 2 h 28"/>
                <a:gd name="T18" fmla="*/ 9 w 37"/>
                <a:gd name="T19" fmla="*/ 0 h 28"/>
                <a:gd name="T20" fmla="*/ 0 w 37"/>
                <a:gd name="T21" fmla="*/ 4 h 28"/>
                <a:gd name="T22" fmla="*/ 5 w 37"/>
                <a:gd name="T23" fmla="*/ 8 h 28"/>
                <a:gd name="T24" fmla="*/ 9 w 37"/>
                <a:gd name="T25" fmla="*/ 9 h 28"/>
                <a:gd name="T26" fmla="*/ 11 w 37"/>
                <a:gd name="T27" fmla="*/ 13 h 28"/>
                <a:gd name="T28" fmla="*/ 15 w 37"/>
                <a:gd name="T29" fmla="*/ 15 h 28"/>
                <a:gd name="T30" fmla="*/ 17 w 37"/>
                <a:gd name="T31" fmla="*/ 19 h 28"/>
                <a:gd name="T32" fmla="*/ 20 w 37"/>
                <a:gd name="T33" fmla="*/ 23 h 28"/>
                <a:gd name="T34" fmla="*/ 22 w 37"/>
                <a:gd name="T35" fmla="*/ 25 h 28"/>
                <a:gd name="T36" fmla="*/ 24 w 37"/>
                <a:gd name="T37" fmla="*/ 28 h 28"/>
                <a:gd name="T38" fmla="*/ 26 w 37"/>
                <a:gd name="T39" fmla="*/ 23 h 28"/>
                <a:gd name="T40" fmla="*/ 34 w 37"/>
                <a:gd name="T41" fmla="*/ 28 h 28"/>
                <a:gd name="T42" fmla="*/ 37 w 37"/>
                <a:gd name="T43" fmla="*/ 26 h 28"/>
                <a:gd name="T44" fmla="*/ 36 w 37"/>
                <a:gd name="T45" fmla="*/ 25 h 28"/>
                <a:gd name="T46" fmla="*/ 34 w 37"/>
                <a:gd name="T47" fmla="*/ 28 h 2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7"/>
                <a:gd name="T73" fmla="*/ 0 h 28"/>
                <a:gd name="T74" fmla="*/ 37 w 37"/>
                <a:gd name="T75" fmla="*/ 28 h 2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7" h="28">
                  <a:moveTo>
                    <a:pt x="34" y="28"/>
                  </a:moveTo>
                  <a:lnTo>
                    <a:pt x="36" y="25"/>
                  </a:lnTo>
                  <a:lnTo>
                    <a:pt x="32" y="21"/>
                  </a:lnTo>
                  <a:lnTo>
                    <a:pt x="30" y="19"/>
                  </a:lnTo>
                  <a:lnTo>
                    <a:pt x="28" y="15"/>
                  </a:lnTo>
                  <a:lnTo>
                    <a:pt x="24" y="11"/>
                  </a:lnTo>
                  <a:lnTo>
                    <a:pt x="20" y="9"/>
                  </a:lnTo>
                  <a:lnTo>
                    <a:pt x="17" y="6"/>
                  </a:lnTo>
                  <a:lnTo>
                    <a:pt x="13" y="2"/>
                  </a:lnTo>
                  <a:lnTo>
                    <a:pt x="9" y="0"/>
                  </a:lnTo>
                  <a:lnTo>
                    <a:pt x="0" y="4"/>
                  </a:lnTo>
                  <a:lnTo>
                    <a:pt x="5" y="8"/>
                  </a:lnTo>
                  <a:lnTo>
                    <a:pt x="9" y="9"/>
                  </a:lnTo>
                  <a:lnTo>
                    <a:pt x="11" y="13"/>
                  </a:lnTo>
                  <a:lnTo>
                    <a:pt x="15" y="15"/>
                  </a:lnTo>
                  <a:lnTo>
                    <a:pt x="17" y="19"/>
                  </a:lnTo>
                  <a:lnTo>
                    <a:pt x="20" y="23"/>
                  </a:lnTo>
                  <a:lnTo>
                    <a:pt x="22" y="25"/>
                  </a:lnTo>
                  <a:lnTo>
                    <a:pt x="24" y="28"/>
                  </a:lnTo>
                  <a:lnTo>
                    <a:pt x="26" y="23"/>
                  </a:lnTo>
                  <a:lnTo>
                    <a:pt x="34" y="28"/>
                  </a:lnTo>
                  <a:lnTo>
                    <a:pt x="37" y="26"/>
                  </a:lnTo>
                  <a:lnTo>
                    <a:pt x="36" y="25"/>
                  </a:lnTo>
                  <a:lnTo>
                    <a:pt x="34" y="28"/>
                  </a:lnTo>
                  <a:close/>
                </a:path>
              </a:pathLst>
            </a:custGeom>
            <a:solidFill>
              <a:srgbClr val="CCCCFF"/>
            </a:solidFill>
            <a:ln w="9525">
              <a:noFill/>
              <a:round/>
              <a:headEnd/>
              <a:tailEnd/>
            </a:ln>
          </p:spPr>
          <p:txBody>
            <a:bodyPr/>
            <a:lstStyle/>
            <a:p>
              <a:endParaRPr lang="pt-BR"/>
            </a:p>
          </p:txBody>
        </p:sp>
        <p:sp>
          <p:nvSpPr>
            <p:cNvPr id="21728" name="Freeform 1018"/>
            <p:cNvSpPr>
              <a:spLocks/>
            </p:cNvSpPr>
            <p:nvPr/>
          </p:nvSpPr>
          <p:spPr bwMode="auto">
            <a:xfrm>
              <a:off x="5210" y="1767"/>
              <a:ext cx="17" cy="32"/>
            </a:xfrm>
            <a:custGeom>
              <a:avLst/>
              <a:gdLst>
                <a:gd name="T0" fmla="*/ 7 w 17"/>
                <a:gd name="T1" fmla="*/ 32 h 32"/>
                <a:gd name="T2" fmla="*/ 11 w 17"/>
                <a:gd name="T3" fmla="*/ 28 h 32"/>
                <a:gd name="T4" fmla="*/ 11 w 17"/>
                <a:gd name="T5" fmla="*/ 26 h 32"/>
                <a:gd name="T6" fmla="*/ 13 w 17"/>
                <a:gd name="T7" fmla="*/ 22 h 32"/>
                <a:gd name="T8" fmla="*/ 13 w 17"/>
                <a:gd name="T9" fmla="*/ 19 h 32"/>
                <a:gd name="T10" fmla="*/ 13 w 17"/>
                <a:gd name="T11" fmla="*/ 15 h 32"/>
                <a:gd name="T12" fmla="*/ 15 w 17"/>
                <a:gd name="T13" fmla="*/ 11 h 32"/>
                <a:gd name="T14" fmla="*/ 15 w 17"/>
                <a:gd name="T15" fmla="*/ 7 h 32"/>
                <a:gd name="T16" fmla="*/ 17 w 17"/>
                <a:gd name="T17" fmla="*/ 5 h 32"/>
                <a:gd name="T18" fmla="*/ 17 w 17"/>
                <a:gd name="T19" fmla="*/ 5 h 32"/>
                <a:gd name="T20" fmla="*/ 9 w 17"/>
                <a:gd name="T21" fmla="*/ 0 h 32"/>
                <a:gd name="T22" fmla="*/ 7 w 17"/>
                <a:gd name="T23" fmla="*/ 3 h 32"/>
                <a:gd name="T24" fmla="*/ 3 w 17"/>
                <a:gd name="T25" fmla="*/ 5 h 32"/>
                <a:gd name="T26" fmla="*/ 3 w 17"/>
                <a:gd name="T27" fmla="*/ 9 h 32"/>
                <a:gd name="T28" fmla="*/ 3 w 17"/>
                <a:gd name="T29" fmla="*/ 15 h 32"/>
                <a:gd name="T30" fmla="*/ 2 w 17"/>
                <a:gd name="T31" fmla="*/ 19 h 32"/>
                <a:gd name="T32" fmla="*/ 2 w 17"/>
                <a:gd name="T33" fmla="*/ 22 h 32"/>
                <a:gd name="T34" fmla="*/ 0 w 17"/>
                <a:gd name="T35" fmla="*/ 26 h 32"/>
                <a:gd name="T36" fmla="*/ 0 w 17"/>
                <a:gd name="T37" fmla="*/ 28 h 32"/>
                <a:gd name="T38" fmla="*/ 3 w 17"/>
                <a:gd name="T39" fmla="*/ 26 h 32"/>
                <a:gd name="T40" fmla="*/ 7 w 17"/>
                <a:gd name="T41" fmla="*/ 32 h 32"/>
                <a:gd name="T42" fmla="*/ 11 w 17"/>
                <a:gd name="T43" fmla="*/ 32 h 32"/>
                <a:gd name="T44" fmla="*/ 11 w 17"/>
                <a:gd name="T45" fmla="*/ 28 h 32"/>
                <a:gd name="T46" fmla="*/ 7 w 17"/>
                <a:gd name="T47" fmla="*/ 32 h 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
                <a:gd name="T73" fmla="*/ 0 h 32"/>
                <a:gd name="T74" fmla="*/ 17 w 17"/>
                <a:gd name="T75" fmla="*/ 32 h 3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 h="32">
                  <a:moveTo>
                    <a:pt x="7" y="32"/>
                  </a:moveTo>
                  <a:lnTo>
                    <a:pt x="11" y="28"/>
                  </a:lnTo>
                  <a:lnTo>
                    <a:pt x="11" y="26"/>
                  </a:lnTo>
                  <a:lnTo>
                    <a:pt x="13" y="22"/>
                  </a:lnTo>
                  <a:lnTo>
                    <a:pt x="13" y="19"/>
                  </a:lnTo>
                  <a:lnTo>
                    <a:pt x="13" y="15"/>
                  </a:lnTo>
                  <a:lnTo>
                    <a:pt x="15" y="11"/>
                  </a:lnTo>
                  <a:lnTo>
                    <a:pt x="15" y="7"/>
                  </a:lnTo>
                  <a:lnTo>
                    <a:pt x="17" y="5"/>
                  </a:lnTo>
                  <a:lnTo>
                    <a:pt x="9" y="0"/>
                  </a:lnTo>
                  <a:lnTo>
                    <a:pt x="7" y="3"/>
                  </a:lnTo>
                  <a:lnTo>
                    <a:pt x="3" y="5"/>
                  </a:lnTo>
                  <a:lnTo>
                    <a:pt x="3" y="9"/>
                  </a:lnTo>
                  <a:lnTo>
                    <a:pt x="3" y="15"/>
                  </a:lnTo>
                  <a:lnTo>
                    <a:pt x="2" y="19"/>
                  </a:lnTo>
                  <a:lnTo>
                    <a:pt x="2" y="22"/>
                  </a:lnTo>
                  <a:lnTo>
                    <a:pt x="0" y="26"/>
                  </a:lnTo>
                  <a:lnTo>
                    <a:pt x="0" y="28"/>
                  </a:lnTo>
                  <a:lnTo>
                    <a:pt x="3" y="26"/>
                  </a:lnTo>
                  <a:lnTo>
                    <a:pt x="7" y="32"/>
                  </a:lnTo>
                  <a:lnTo>
                    <a:pt x="11" y="32"/>
                  </a:lnTo>
                  <a:lnTo>
                    <a:pt x="11" y="28"/>
                  </a:lnTo>
                  <a:lnTo>
                    <a:pt x="7" y="32"/>
                  </a:lnTo>
                  <a:close/>
                </a:path>
              </a:pathLst>
            </a:custGeom>
            <a:solidFill>
              <a:srgbClr val="CCCCFF"/>
            </a:solidFill>
            <a:ln w="9525">
              <a:noFill/>
              <a:round/>
              <a:headEnd/>
              <a:tailEnd/>
            </a:ln>
          </p:spPr>
          <p:txBody>
            <a:bodyPr/>
            <a:lstStyle/>
            <a:p>
              <a:endParaRPr lang="pt-BR"/>
            </a:p>
          </p:txBody>
        </p:sp>
        <p:sp>
          <p:nvSpPr>
            <p:cNvPr id="21729" name="Freeform 1019"/>
            <p:cNvSpPr>
              <a:spLocks/>
            </p:cNvSpPr>
            <p:nvPr/>
          </p:nvSpPr>
          <p:spPr bwMode="auto">
            <a:xfrm>
              <a:off x="5200" y="1793"/>
              <a:ext cx="19" cy="10"/>
            </a:xfrm>
            <a:custGeom>
              <a:avLst/>
              <a:gdLst>
                <a:gd name="T0" fmla="*/ 13 w 19"/>
                <a:gd name="T1" fmla="*/ 6 h 10"/>
                <a:gd name="T2" fmla="*/ 10 w 19"/>
                <a:gd name="T3" fmla="*/ 10 h 10"/>
                <a:gd name="T4" fmla="*/ 19 w 19"/>
                <a:gd name="T5" fmla="*/ 6 h 10"/>
                <a:gd name="T6" fmla="*/ 15 w 19"/>
                <a:gd name="T7" fmla="*/ 0 h 10"/>
                <a:gd name="T8" fmla="*/ 4 w 19"/>
                <a:gd name="T9" fmla="*/ 2 h 10"/>
                <a:gd name="T10" fmla="*/ 0 w 19"/>
                <a:gd name="T11" fmla="*/ 6 h 10"/>
                <a:gd name="T12" fmla="*/ 4 w 19"/>
                <a:gd name="T13" fmla="*/ 2 h 10"/>
                <a:gd name="T14" fmla="*/ 0 w 19"/>
                <a:gd name="T15" fmla="*/ 2 h 10"/>
                <a:gd name="T16" fmla="*/ 0 w 19"/>
                <a:gd name="T17" fmla="*/ 6 h 10"/>
                <a:gd name="T18" fmla="*/ 13 w 19"/>
                <a:gd name="T19" fmla="*/ 6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0"/>
                <a:gd name="T32" fmla="*/ 19 w 19"/>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0">
                  <a:moveTo>
                    <a:pt x="13" y="6"/>
                  </a:moveTo>
                  <a:lnTo>
                    <a:pt x="10" y="10"/>
                  </a:lnTo>
                  <a:lnTo>
                    <a:pt x="19" y="6"/>
                  </a:lnTo>
                  <a:lnTo>
                    <a:pt x="15" y="0"/>
                  </a:lnTo>
                  <a:lnTo>
                    <a:pt x="4" y="2"/>
                  </a:lnTo>
                  <a:lnTo>
                    <a:pt x="0" y="6"/>
                  </a:lnTo>
                  <a:lnTo>
                    <a:pt x="4" y="2"/>
                  </a:lnTo>
                  <a:lnTo>
                    <a:pt x="0" y="2"/>
                  </a:lnTo>
                  <a:lnTo>
                    <a:pt x="0" y="6"/>
                  </a:lnTo>
                  <a:lnTo>
                    <a:pt x="13" y="6"/>
                  </a:lnTo>
                  <a:close/>
                </a:path>
              </a:pathLst>
            </a:custGeom>
            <a:solidFill>
              <a:srgbClr val="CCCCFF"/>
            </a:solidFill>
            <a:ln w="9525">
              <a:noFill/>
              <a:round/>
              <a:headEnd/>
              <a:tailEnd/>
            </a:ln>
          </p:spPr>
          <p:txBody>
            <a:bodyPr/>
            <a:lstStyle/>
            <a:p>
              <a:endParaRPr lang="pt-BR"/>
            </a:p>
          </p:txBody>
        </p:sp>
        <p:sp>
          <p:nvSpPr>
            <p:cNvPr id="21730" name="Freeform 1020"/>
            <p:cNvSpPr>
              <a:spLocks/>
            </p:cNvSpPr>
            <p:nvPr/>
          </p:nvSpPr>
          <p:spPr bwMode="auto">
            <a:xfrm>
              <a:off x="5200" y="1797"/>
              <a:ext cx="13" cy="8"/>
            </a:xfrm>
            <a:custGeom>
              <a:avLst/>
              <a:gdLst>
                <a:gd name="T0" fmla="*/ 8 w 13"/>
                <a:gd name="T1" fmla="*/ 8 h 8"/>
                <a:gd name="T2" fmla="*/ 13 w 13"/>
                <a:gd name="T3" fmla="*/ 4 h 8"/>
                <a:gd name="T4" fmla="*/ 13 w 13"/>
                <a:gd name="T5" fmla="*/ 2 h 8"/>
                <a:gd name="T6" fmla="*/ 0 w 13"/>
                <a:gd name="T7" fmla="*/ 2 h 8"/>
                <a:gd name="T8" fmla="*/ 0 w 13"/>
                <a:gd name="T9" fmla="*/ 4 h 8"/>
                <a:gd name="T10" fmla="*/ 8 w 13"/>
                <a:gd name="T11" fmla="*/ 0 h 8"/>
                <a:gd name="T12" fmla="*/ 8 w 13"/>
                <a:gd name="T13" fmla="*/ 8 h 8"/>
                <a:gd name="T14" fmla="*/ 13 w 13"/>
                <a:gd name="T15" fmla="*/ 8 h 8"/>
                <a:gd name="T16" fmla="*/ 13 w 13"/>
                <a:gd name="T17" fmla="*/ 4 h 8"/>
                <a:gd name="T18" fmla="*/ 8 w 13"/>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8"/>
                <a:gd name="T32" fmla="*/ 13 w 13"/>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8">
                  <a:moveTo>
                    <a:pt x="8" y="8"/>
                  </a:moveTo>
                  <a:lnTo>
                    <a:pt x="13" y="4"/>
                  </a:lnTo>
                  <a:lnTo>
                    <a:pt x="13" y="2"/>
                  </a:lnTo>
                  <a:lnTo>
                    <a:pt x="0" y="2"/>
                  </a:lnTo>
                  <a:lnTo>
                    <a:pt x="0" y="4"/>
                  </a:lnTo>
                  <a:lnTo>
                    <a:pt x="8" y="0"/>
                  </a:lnTo>
                  <a:lnTo>
                    <a:pt x="8" y="8"/>
                  </a:lnTo>
                  <a:lnTo>
                    <a:pt x="13" y="8"/>
                  </a:lnTo>
                  <a:lnTo>
                    <a:pt x="13" y="4"/>
                  </a:lnTo>
                  <a:lnTo>
                    <a:pt x="8" y="8"/>
                  </a:lnTo>
                  <a:close/>
                </a:path>
              </a:pathLst>
            </a:custGeom>
            <a:solidFill>
              <a:srgbClr val="CCCCFF"/>
            </a:solidFill>
            <a:ln w="9525">
              <a:noFill/>
              <a:round/>
              <a:headEnd/>
              <a:tailEnd/>
            </a:ln>
          </p:spPr>
          <p:txBody>
            <a:bodyPr/>
            <a:lstStyle/>
            <a:p>
              <a:endParaRPr lang="pt-BR"/>
            </a:p>
          </p:txBody>
        </p:sp>
        <p:sp>
          <p:nvSpPr>
            <p:cNvPr id="21731" name="Freeform 1021"/>
            <p:cNvSpPr>
              <a:spLocks/>
            </p:cNvSpPr>
            <p:nvPr/>
          </p:nvSpPr>
          <p:spPr bwMode="auto">
            <a:xfrm>
              <a:off x="5191" y="1797"/>
              <a:ext cx="17" cy="11"/>
            </a:xfrm>
            <a:custGeom>
              <a:avLst/>
              <a:gdLst>
                <a:gd name="T0" fmla="*/ 5 w 17"/>
                <a:gd name="T1" fmla="*/ 11 h 11"/>
                <a:gd name="T2" fmla="*/ 11 w 17"/>
                <a:gd name="T3" fmla="*/ 8 h 11"/>
                <a:gd name="T4" fmla="*/ 11 w 17"/>
                <a:gd name="T5" fmla="*/ 8 h 11"/>
                <a:gd name="T6" fmla="*/ 13 w 17"/>
                <a:gd name="T7" fmla="*/ 8 h 11"/>
                <a:gd name="T8" fmla="*/ 15 w 17"/>
                <a:gd name="T9" fmla="*/ 8 h 11"/>
                <a:gd name="T10" fmla="*/ 17 w 17"/>
                <a:gd name="T11" fmla="*/ 8 h 11"/>
                <a:gd name="T12" fmla="*/ 17 w 17"/>
                <a:gd name="T13" fmla="*/ 0 h 11"/>
                <a:gd name="T14" fmla="*/ 11 w 17"/>
                <a:gd name="T15" fmla="*/ 0 h 11"/>
                <a:gd name="T16" fmla="*/ 7 w 17"/>
                <a:gd name="T17" fmla="*/ 2 h 11"/>
                <a:gd name="T18" fmla="*/ 3 w 17"/>
                <a:gd name="T19" fmla="*/ 4 h 11"/>
                <a:gd name="T20" fmla="*/ 0 w 17"/>
                <a:gd name="T21" fmla="*/ 8 h 11"/>
                <a:gd name="T22" fmla="*/ 5 w 17"/>
                <a:gd name="T23" fmla="*/ 4 h 11"/>
                <a:gd name="T24" fmla="*/ 5 w 17"/>
                <a:gd name="T25" fmla="*/ 11 h 11"/>
                <a:gd name="T26" fmla="*/ 11 w 17"/>
                <a:gd name="T27" fmla="*/ 11 h 11"/>
                <a:gd name="T28" fmla="*/ 11 w 17"/>
                <a:gd name="T29" fmla="*/ 8 h 11"/>
                <a:gd name="T30" fmla="*/ 5 w 17"/>
                <a:gd name="T31" fmla="*/ 11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1"/>
                <a:gd name="T50" fmla="*/ 17 w 17"/>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1">
                  <a:moveTo>
                    <a:pt x="5" y="11"/>
                  </a:moveTo>
                  <a:lnTo>
                    <a:pt x="11" y="8"/>
                  </a:lnTo>
                  <a:lnTo>
                    <a:pt x="13" y="8"/>
                  </a:lnTo>
                  <a:lnTo>
                    <a:pt x="15" y="8"/>
                  </a:lnTo>
                  <a:lnTo>
                    <a:pt x="17" y="8"/>
                  </a:lnTo>
                  <a:lnTo>
                    <a:pt x="17" y="0"/>
                  </a:lnTo>
                  <a:lnTo>
                    <a:pt x="11" y="0"/>
                  </a:lnTo>
                  <a:lnTo>
                    <a:pt x="7" y="2"/>
                  </a:lnTo>
                  <a:lnTo>
                    <a:pt x="3" y="4"/>
                  </a:lnTo>
                  <a:lnTo>
                    <a:pt x="0" y="8"/>
                  </a:lnTo>
                  <a:lnTo>
                    <a:pt x="5" y="4"/>
                  </a:lnTo>
                  <a:lnTo>
                    <a:pt x="5" y="11"/>
                  </a:lnTo>
                  <a:lnTo>
                    <a:pt x="11" y="11"/>
                  </a:lnTo>
                  <a:lnTo>
                    <a:pt x="11" y="8"/>
                  </a:lnTo>
                  <a:lnTo>
                    <a:pt x="5" y="11"/>
                  </a:lnTo>
                  <a:close/>
                </a:path>
              </a:pathLst>
            </a:custGeom>
            <a:solidFill>
              <a:srgbClr val="CCCCFF"/>
            </a:solidFill>
            <a:ln w="9525">
              <a:noFill/>
              <a:round/>
              <a:headEnd/>
              <a:tailEnd/>
            </a:ln>
          </p:spPr>
          <p:txBody>
            <a:bodyPr/>
            <a:lstStyle/>
            <a:p>
              <a:endParaRPr lang="pt-BR"/>
            </a:p>
          </p:txBody>
        </p:sp>
        <p:sp>
          <p:nvSpPr>
            <p:cNvPr id="21732" name="Freeform 1022"/>
            <p:cNvSpPr>
              <a:spLocks/>
            </p:cNvSpPr>
            <p:nvPr/>
          </p:nvSpPr>
          <p:spPr bwMode="auto">
            <a:xfrm>
              <a:off x="5181" y="1799"/>
              <a:ext cx="15" cy="9"/>
            </a:xfrm>
            <a:custGeom>
              <a:avLst/>
              <a:gdLst>
                <a:gd name="T0" fmla="*/ 0 w 15"/>
                <a:gd name="T1" fmla="*/ 4 h 9"/>
                <a:gd name="T2" fmla="*/ 8 w 15"/>
                <a:gd name="T3" fmla="*/ 8 h 9"/>
                <a:gd name="T4" fmla="*/ 8 w 15"/>
                <a:gd name="T5" fmla="*/ 8 h 9"/>
                <a:gd name="T6" fmla="*/ 10 w 15"/>
                <a:gd name="T7" fmla="*/ 8 h 9"/>
                <a:gd name="T8" fmla="*/ 12 w 15"/>
                <a:gd name="T9" fmla="*/ 9 h 9"/>
                <a:gd name="T10" fmla="*/ 15 w 15"/>
                <a:gd name="T11" fmla="*/ 9 h 9"/>
                <a:gd name="T12" fmla="*/ 15 w 15"/>
                <a:gd name="T13" fmla="*/ 2 h 9"/>
                <a:gd name="T14" fmla="*/ 15 w 15"/>
                <a:gd name="T15" fmla="*/ 2 h 9"/>
                <a:gd name="T16" fmla="*/ 13 w 15"/>
                <a:gd name="T17" fmla="*/ 2 h 9"/>
                <a:gd name="T18" fmla="*/ 12 w 15"/>
                <a:gd name="T19" fmla="*/ 0 h 9"/>
                <a:gd name="T20" fmla="*/ 8 w 15"/>
                <a:gd name="T21" fmla="*/ 0 h 9"/>
                <a:gd name="T22" fmla="*/ 13 w 15"/>
                <a:gd name="T23" fmla="*/ 4 h 9"/>
                <a:gd name="T24" fmla="*/ 0 w 15"/>
                <a:gd name="T25" fmla="*/ 4 h 9"/>
                <a:gd name="T26" fmla="*/ 0 w 15"/>
                <a:gd name="T27" fmla="*/ 8 h 9"/>
                <a:gd name="T28" fmla="*/ 8 w 15"/>
                <a:gd name="T29" fmla="*/ 8 h 9"/>
                <a:gd name="T30" fmla="*/ 0 w 15"/>
                <a:gd name="T31" fmla="*/ 4 h 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
                <a:gd name="T49" fmla="*/ 0 h 9"/>
                <a:gd name="T50" fmla="*/ 15 w 15"/>
                <a:gd name="T51" fmla="*/ 9 h 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 h="9">
                  <a:moveTo>
                    <a:pt x="0" y="4"/>
                  </a:moveTo>
                  <a:lnTo>
                    <a:pt x="8" y="8"/>
                  </a:lnTo>
                  <a:lnTo>
                    <a:pt x="10" y="8"/>
                  </a:lnTo>
                  <a:lnTo>
                    <a:pt x="12" y="9"/>
                  </a:lnTo>
                  <a:lnTo>
                    <a:pt x="15" y="9"/>
                  </a:lnTo>
                  <a:lnTo>
                    <a:pt x="15" y="2"/>
                  </a:lnTo>
                  <a:lnTo>
                    <a:pt x="13" y="2"/>
                  </a:lnTo>
                  <a:lnTo>
                    <a:pt x="12" y="0"/>
                  </a:lnTo>
                  <a:lnTo>
                    <a:pt x="8" y="0"/>
                  </a:lnTo>
                  <a:lnTo>
                    <a:pt x="13" y="4"/>
                  </a:lnTo>
                  <a:lnTo>
                    <a:pt x="0" y="4"/>
                  </a:lnTo>
                  <a:lnTo>
                    <a:pt x="0" y="8"/>
                  </a:lnTo>
                  <a:lnTo>
                    <a:pt x="8" y="8"/>
                  </a:lnTo>
                  <a:lnTo>
                    <a:pt x="0" y="4"/>
                  </a:lnTo>
                  <a:close/>
                </a:path>
              </a:pathLst>
            </a:custGeom>
            <a:solidFill>
              <a:srgbClr val="CCCCFF"/>
            </a:solidFill>
            <a:ln w="9525">
              <a:noFill/>
              <a:round/>
              <a:headEnd/>
              <a:tailEnd/>
            </a:ln>
          </p:spPr>
          <p:txBody>
            <a:bodyPr/>
            <a:lstStyle/>
            <a:p>
              <a:endParaRPr lang="pt-BR"/>
            </a:p>
          </p:txBody>
        </p:sp>
        <p:sp>
          <p:nvSpPr>
            <p:cNvPr id="21733" name="Freeform 1023"/>
            <p:cNvSpPr>
              <a:spLocks/>
            </p:cNvSpPr>
            <p:nvPr/>
          </p:nvSpPr>
          <p:spPr bwMode="auto">
            <a:xfrm>
              <a:off x="5166" y="1782"/>
              <a:ext cx="28" cy="21"/>
            </a:xfrm>
            <a:custGeom>
              <a:avLst/>
              <a:gdLst>
                <a:gd name="T0" fmla="*/ 6 w 28"/>
                <a:gd name="T1" fmla="*/ 7 h 21"/>
                <a:gd name="T2" fmla="*/ 0 w 28"/>
                <a:gd name="T3" fmla="*/ 4 h 21"/>
                <a:gd name="T4" fmla="*/ 0 w 28"/>
                <a:gd name="T5" fmla="*/ 7 h 21"/>
                <a:gd name="T6" fmla="*/ 4 w 28"/>
                <a:gd name="T7" fmla="*/ 9 h 21"/>
                <a:gd name="T8" fmla="*/ 8 w 28"/>
                <a:gd name="T9" fmla="*/ 13 h 21"/>
                <a:gd name="T10" fmla="*/ 9 w 28"/>
                <a:gd name="T11" fmla="*/ 15 h 21"/>
                <a:gd name="T12" fmla="*/ 11 w 28"/>
                <a:gd name="T13" fmla="*/ 17 h 21"/>
                <a:gd name="T14" fmla="*/ 13 w 28"/>
                <a:gd name="T15" fmla="*/ 17 h 21"/>
                <a:gd name="T16" fmla="*/ 15 w 28"/>
                <a:gd name="T17" fmla="*/ 19 h 21"/>
                <a:gd name="T18" fmla="*/ 15 w 28"/>
                <a:gd name="T19" fmla="*/ 21 h 21"/>
                <a:gd name="T20" fmla="*/ 28 w 28"/>
                <a:gd name="T21" fmla="*/ 21 h 21"/>
                <a:gd name="T22" fmla="*/ 27 w 28"/>
                <a:gd name="T23" fmla="*/ 17 h 21"/>
                <a:gd name="T24" fmla="*/ 25 w 28"/>
                <a:gd name="T25" fmla="*/ 13 h 21"/>
                <a:gd name="T26" fmla="*/ 21 w 28"/>
                <a:gd name="T27" fmla="*/ 11 h 21"/>
                <a:gd name="T28" fmla="*/ 17 w 28"/>
                <a:gd name="T29" fmla="*/ 9 h 21"/>
                <a:gd name="T30" fmla="*/ 15 w 28"/>
                <a:gd name="T31" fmla="*/ 7 h 21"/>
                <a:gd name="T32" fmla="*/ 13 w 28"/>
                <a:gd name="T33" fmla="*/ 6 h 21"/>
                <a:gd name="T34" fmla="*/ 11 w 28"/>
                <a:gd name="T35" fmla="*/ 4 h 21"/>
                <a:gd name="T36" fmla="*/ 11 w 28"/>
                <a:gd name="T37" fmla="*/ 4 h 21"/>
                <a:gd name="T38" fmla="*/ 6 w 28"/>
                <a:gd name="T39" fmla="*/ 0 h 21"/>
                <a:gd name="T40" fmla="*/ 11 w 28"/>
                <a:gd name="T41" fmla="*/ 4 h 21"/>
                <a:gd name="T42" fmla="*/ 11 w 28"/>
                <a:gd name="T43" fmla="*/ 0 h 21"/>
                <a:gd name="T44" fmla="*/ 6 w 28"/>
                <a:gd name="T45" fmla="*/ 0 h 21"/>
                <a:gd name="T46" fmla="*/ 6 w 28"/>
                <a:gd name="T47" fmla="*/ 7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
                <a:gd name="T73" fmla="*/ 0 h 21"/>
                <a:gd name="T74" fmla="*/ 28 w 2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 h="21">
                  <a:moveTo>
                    <a:pt x="6" y="7"/>
                  </a:moveTo>
                  <a:lnTo>
                    <a:pt x="0" y="4"/>
                  </a:lnTo>
                  <a:lnTo>
                    <a:pt x="0" y="7"/>
                  </a:lnTo>
                  <a:lnTo>
                    <a:pt x="4" y="9"/>
                  </a:lnTo>
                  <a:lnTo>
                    <a:pt x="8" y="13"/>
                  </a:lnTo>
                  <a:lnTo>
                    <a:pt x="9" y="15"/>
                  </a:lnTo>
                  <a:lnTo>
                    <a:pt x="11" y="17"/>
                  </a:lnTo>
                  <a:lnTo>
                    <a:pt x="13" y="17"/>
                  </a:lnTo>
                  <a:lnTo>
                    <a:pt x="15" y="19"/>
                  </a:lnTo>
                  <a:lnTo>
                    <a:pt x="15" y="21"/>
                  </a:lnTo>
                  <a:lnTo>
                    <a:pt x="28" y="21"/>
                  </a:lnTo>
                  <a:lnTo>
                    <a:pt x="27" y="17"/>
                  </a:lnTo>
                  <a:lnTo>
                    <a:pt x="25" y="13"/>
                  </a:lnTo>
                  <a:lnTo>
                    <a:pt x="21" y="11"/>
                  </a:lnTo>
                  <a:lnTo>
                    <a:pt x="17" y="9"/>
                  </a:lnTo>
                  <a:lnTo>
                    <a:pt x="15" y="7"/>
                  </a:lnTo>
                  <a:lnTo>
                    <a:pt x="13" y="6"/>
                  </a:lnTo>
                  <a:lnTo>
                    <a:pt x="11" y="4"/>
                  </a:lnTo>
                  <a:lnTo>
                    <a:pt x="6" y="0"/>
                  </a:lnTo>
                  <a:lnTo>
                    <a:pt x="11" y="4"/>
                  </a:lnTo>
                  <a:lnTo>
                    <a:pt x="11" y="0"/>
                  </a:lnTo>
                  <a:lnTo>
                    <a:pt x="6" y="0"/>
                  </a:lnTo>
                  <a:lnTo>
                    <a:pt x="6" y="7"/>
                  </a:lnTo>
                  <a:close/>
                </a:path>
              </a:pathLst>
            </a:custGeom>
            <a:solidFill>
              <a:srgbClr val="CCCCFF"/>
            </a:solidFill>
            <a:ln w="9525">
              <a:noFill/>
              <a:round/>
              <a:headEnd/>
              <a:tailEnd/>
            </a:ln>
          </p:spPr>
          <p:txBody>
            <a:bodyPr/>
            <a:lstStyle/>
            <a:p>
              <a:endParaRPr lang="pt-BR"/>
            </a:p>
          </p:txBody>
        </p:sp>
        <p:sp>
          <p:nvSpPr>
            <p:cNvPr id="21734" name="Freeform 1024"/>
            <p:cNvSpPr>
              <a:spLocks/>
            </p:cNvSpPr>
            <p:nvPr/>
          </p:nvSpPr>
          <p:spPr bwMode="auto">
            <a:xfrm>
              <a:off x="5147" y="1774"/>
              <a:ext cx="25" cy="15"/>
            </a:xfrm>
            <a:custGeom>
              <a:avLst/>
              <a:gdLst>
                <a:gd name="T0" fmla="*/ 6 w 25"/>
                <a:gd name="T1" fmla="*/ 8 h 15"/>
                <a:gd name="T2" fmla="*/ 0 w 25"/>
                <a:gd name="T3" fmla="*/ 4 h 15"/>
                <a:gd name="T4" fmla="*/ 2 w 25"/>
                <a:gd name="T5" fmla="*/ 8 h 15"/>
                <a:gd name="T6" fmla="*/ 4 w 25"/>
                <a:gd name="T7" fmla="*/ 8 h 15"/>
                <a:gd name="T8" fmla="*/ 8 w 25"/>
                <a:gd name="T9" fmla="*/ 10 h 15"/>
                <a:gd name="T10" fmla="*/ 11 w 25"/>
                <a:gd name="T11" fmla="*/ 12 h 15"/>
                <a:gd name="T12" fmla="*/ 13 w 25"/>
                <a:gd name="T13" fmla="*/ 14 h 15"/>
                <a:gd name="T14" fmla="*/ 17 w 25"/>
                <a:gd name="T15" fmla="*/ 15 h 15"/>
                <a:gd name="T16" fmla="*/ 21 w 25"/>
                <a:gd name="T17" fmla="*/ 15 h 15"/>
                <a:gd name="T18" fmla="*/ 25 w 25"/>
                <a:gd name="T19" fmla="*/ 15 h 15"/>
                <a:gd name="T20" fmla="*/ 25 w 25"/>
                <a:gd name="T21" fmla="*/ 8 h 15"/>
                <a:gd name="T22" fmla="*/ 25 w 25"/>
                <a:gd name="T23" fmla="*/ 8 h 15"/>
                <a:gd name="T24" fmla="*/ 23 w 25"/>
                <a:gd name="T25" fmla="*/ 8 h 15"/>
                <a:gd name="T26" fmla="*/ 19 w 25"/>
                <a:gd name="T27" fmla="*/ 8 h 15"/>
                <a:gd name="T28" fmla="*/ 17 w 25"/>
                <a:gd name="T29" fmla="*/ 6 h 15"/>
                <a:gd name="T30" fmla="*/ 13 w 25"/>
                <a:gd name="T31" fmla="*/ 4 h 15"/>
                <a:gd name="T32" fmla="*/ 11 w 25"/>
                <a:gd name="T33" fmla="*/ 4 h 15"/>
                <a:gd name="T34" fmla="*/ 9 w 25"/>
                <a:gd name="T35" fmla="*/ 2 h 15"/>
                <a:gd name="T36" fmla="*/ 11 w 25"/>
                <a:gd name="T37" fmla="*/ 4 h 15"/>
                <a:gd name="T38" fmla="*/ 6 w 25"/>
                <a:gd name="T39" fmla="*/ 0 h 15"/>
                <a:gd name="T40" fmla="*/ 11 w 25"/>
                <a:gd name="T41" fmla="*/ 4 h 15"/>
                <a:gd name="T42" fmla="*/ 11 w 25"/>
                <a:gd name="T43" fmla="*/ 0 h 15"/>
                <a:gd name="T44" fmla="*/ 6 w 25"/>
                <a:gd name="T45" fmla="*/ 0 h 15"/>
                <a:gd name="T46" fmla="*/ 6 w 25"/>
                <a:gd name="T47" fmla="*/ 8 h 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
                <a:gd name="T73" fmla="*/ 0 h 15"/>
                <a:gd name="T74" fmla="*/ 25 w 25"/>
                <a:gd name="T75" fmla="*/ 15 h 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 h="15">
                  <a:moveTo>
                    <a:pt x="6" y="8"/>
                  </a:moveTo>
                  <a:lnTo>
                    <a:pt x="0" y="4"/>
                  </a:lnTo>
                  <a:lnTo>
                    <a:pt x="2" y="8"/>
                  </a:lnTo>
                  <a:lnTo>
                    <a:pt x="4" y="8"/>
                  </a:lnTo>
                  <a:lnTo>
                    <a:pt x="8" y="10"/>
                  </a:lnTo>
                  <a:lnTo>
                    <a:pt x="11" y="12"/>
                  </a:lnTo>
                  <a:lnTo>
                    <a:pt x="13" y="14"/>
                  </a:lnTo>
                  <a:lnTo>
                    <a:pt x="17" y="15"/>
                  </a:lnTo>
                  <a:lnTo>
                    <a:pt x="21" y="15"/>
                  </a:lnTo>
                  <a:lnTo>
                    <a:pt x="25" y="15"/>
                  </a:lnTo>
                  <a:lnTo>
                    <a:pt x="25" y="8"/>
                  </a:lnTo>
                  <a:lnTo>
                    <a:pt x="23" y="8"/>
                  </a:lnTo>
                  <a:lnTo>
                    <a:pt x="19" y="8"/>
                  </a:lnTo>
                  <a:lnTo>
                    <a:pt x="17" y="6"/>
                  </a:lnTo>
                  <a:lnTo>
                    <a:pt x="13" y="4"/>
                  </a:lnTo>
                  <a:lnTo>
                    <a:pt x="11" y="4"/>
                  </a:lnTo>
                  <a:lnTo>
                    <a:pt x="9" y="2"/>
                  </a:lnTo>
                  <a:lnTo>
                    <a:pt x="11" y="4"/>
                  </a:lnTo>
                  <a:lnTo>
                    <a:pt x="6" y="0"/>
                  </a:lnTo>
                  <a:lnTo>
                    <a:pt x="11" y="4"/>
                  </a:lnTo>
                  <a:lnTo>
                    <a:pt x="11" y="0"/>
                  </a:lnTo>
                  <a:lnTo>
                    <a:pt x="6" y="0"/>
                  </a:lnTo>
                  <a:lnTo>
                    <a:pt x="6" y="8"/>
                  </a:lnTo>
                  <a:close/>
                </a:path>
              </a:pathLst>
            </a:custGeom>
            <a:solidFill>
              <a:srgbClr val="CCCCFF"/>
            </a:solidFill>
            <a:ln w="9525">
              <a:noFill/>
              <a:round/>
              <a:headEnd/>
              <a:tailEnd/>
            </a:ln>
          </p:spPr>
          <p:txBody>
            <a:bodyPr/>
            <a:lstStyle/>
            <a:p>
              <a:endParaRPr lang="pt-BR"/>
            </a:p>
          </p:txBody>
        </p:sp>
        <p:sp>
          <p:nvSpPr>
            <p:cNvPr id="21735" name="Freeform 1025"/>
            <p:cNvSpPr>
              <a:spLocks/>
            </p:cNvSpPr>
            <p:nvPr/>
          </p:nvSpPr>
          <p:spPr bwMode="auto">
            <a:xfrm>
              <a:off x="5092" y="1774"/>
              <a:ext cx="61" cy="25"/>
            </a:xfrm>
            <a:custGeom>
              <a:avLst/>
              <a:gdLst>
                <a:gd name="T0" fmla="*/ 11 w 61"/>
                <a:gd name="T1" fmla="*/ 25 h 25"/>
                <a:gd name="T2" fmla="*/ 11 w 61"/>
                <a:gd name="T3" fmla="*/ 25 h 25"/>
                <a:gd name="T4" fmla="*/ 15 w 61"/>
                <a:gd name="T5" fmla="*/ 19 h 25"/>
                <a:gd name="T6" fmla="*/ 21 w 61"/>
                <a:gd name="T7" fmla="*/ 15 h 25"/>
                <a:gd name="T8" fmla="*/ 27 w 61"/>
                <a:gd name="T9" fmla="*/ 14 h 25"/>
                <a:gd name="T10" fmla="*/ 30 w 61"/>
                <a:gd name="T11" fmla="*/ 10 h 25"/>
                <a:gd name="T12" fmla="*/ 36 w 61"/>
                <a:gd name="T13" fmla="*/ 10 h 25"/>
                <a:gd name="T14" fmla="*/ 44 w 61"/>
                <a:gd name="T15" fmla="*/ 8 h 25"/>
                <a:gd name="T16" fmla="*/ 51 w 61"/>
                <a:gd name="T17" fmla="*/ 8 h 25"/>
                <a:gd name="T18" fmla="*/ 61 w 61"/>
                <a:gd name="T19" fmla="*/ 8 h 25"/>
                <a:gd name="T20" fmla="*/ 61 w 61"/>
                <a:gd name="T21" fmla="*/ 0 h 25"/>
                <a:gd name="T22" fmla="*/ 51 w 61"/>
                <a:gd name="T23" fmla="*/ 0 h 25"/>
                <a:gd name="T24" fmla="*/ 42 w 61"/>
                <a:gd name="T25" fmla="*/ 2 h 25"/>
                <a:gd name="T26" fmla="*/ 34 w 61"/>
                <a:gd name="T27" fmla="*/ 2 h 25"/>
                <a:gd name="T28" fmla="*/ 27 w 61"/>
                <a:gd name="T29" fmla="*/ 4 h 25"/>
                <a:gd name="T30" fmla="*/ 19 w 61"/>
                <a:gd name="T31" fmla="*/ 8 h 25"/>
                <a:gd name="T32" fmla="*/ 11 w 61"/>
                <a:gd name="T33" fmla="*/ 12 h 25"/>
                <a:gd name="T34" fmla="*/ 6 w 61"/>
                <a:gd name="T35" fmla="*/ 15 h 25"/>
                <a:gd name="T36" fmla="*/ 0 w 61"/>
                <a:gd name="T37" fmla="*/ 23 h 25"/>
                <a:gd name="T38" fmla="*/ 11 w 61"/>
                <a:gd name="T39" fmla="*/ 25 h 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
                <a:gd name="T61" fmla="*/ 0 h 25"/>
                <a:gd name="T62" fmla="*/ 61 w 61"/>
                <a:gd name="T63" fmla="*/ 25 h 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 h="25">
                  <a:moveTo>
                    <a:pt x="11" y="25"/>
                  </a:moveTo>
                  <a:lnTo>
                    <a:pt x="11" y="25"/>
                  </a:lnTo>
                  <a:lnTo>
                    <a:pt x="15" y="19"/>
                  </a:lnTo>
                  <a:lnTo>
                    <a:pt x="21" y="15"/>
                  </a:lnTo>
                  <a:lnTo>
                    <a:pt x="27" y="14"/>
                  </a:lnTo>
                  <a:lnTo>
                    <a:pt x="30" y="10"/>
                  </a:lnTo>
                  <a:lnTo>
                    <a:pt x="36" y="10"/>
                  </a:lnTo>
                  <a:lnTo>
                    <a:pt x="44" y="8"/>
                  </a:lnTo>
                  <a:lnTo>
                    <a:pt x="51" y="8"/>
                  </a:lnTo>
                  <a:lnTo>
                    <a:pt x="61" y="8"/>
                  </a:lnTo>
                  <a:lnTo>
                    <a:pt x="61" y="0"/>
                  </a:lnTo>
                  <a:lnTo>
                    <a:pt x="51" y="0"/>
                  </a:lnTo>
                  <a:lnTo>
                    <a:pt x="42" y="2"/>
                  </a:lnTo>
                  <a:lnTo>
                    <a:pt x="34" y="2"/>
                  </a:lnTo>
                  <a:lnTo>
                    <a:pt x="27" y="4"/>
                  </a:lnTo>
                  <a:lnTo>
                    <a:pt x="19" y="8"/>
                  </a:lnTo>
                  <a:lnTo>
                    <a:pt x="11" y="12"/>
                  </a:lnTo>
                  <a:lnTo>
                    <a:pt x="6" y="15"/>
                  </a:lnTo>
                  <a:lnTo>
                    <a:pt x="0" y="23"/>
                  </a:lnTo>
                  <a:lnTo>
                    <a:pt x="11" y="25"/>
                  </a:lnTo>
                  <a:close/>
                </a:path>
              </a:pathLst>
            </a:custGeom>
            <a:solidFill>
              <a:srgbClr val="CCCCFF"/>
            </a:solidFill>
            <a:ln w="9525">
              <a:noFill/>
              <a:round/>
              <a:headEnd/>
              <a:tailEnd/>
            </a:ln>
          </p:spPr>
          <p:txBody>
            <a:bodyPr/>
            <a:lstStyle/>
            <a:p>
              <a:endParaRPr lang="pt-BR"/>
            </a:p>
          </p:txBody>
        </p:sp>
        <p:sp>
          <p:nvSpPr>
            <p:cNvPr id="21736" name="Freeform 1026"/>
            <p:cNvSpPr>
              <a:spLocks/>
            </p:cNvSpPr>
            <p:nvPr/>
          </p:nvSpPr>
          <p:spPr bwMode="auto">
            <a:xfrm>
              <a:off x="5088" y="1797"/>
              <a:ext cx="31" cy="97"/>
            </a:xfrm>
            <a:custGeom>
              <a:avLst/>
              <a:gdLst>
                <a:gd name="T0" fmla="*/ 31 w 31"/>
                <a:gd name="T1" fmla="*/ 93 h 97"/>
                <a:gd name="T2" fmla="*/ 25 w 31"/>
                <a:gd name="T3" fmla="*/ 91 h 97"/>
                <a:gd name="T4" fmla="*/ 25 w 31"/>
                <a:gd name="T5" fmla="*/ 89 h 97"/>
                <a:gd name="T6" fmla="*/ 23 w 31"/>
                <a:gd name="T7" fmla="*/ 89 h 97"/>
                <a:gd name="T8" fmla="*/ 21 w 31"/>
                <a:gd name="T9" fmla="*/ 85 h 97"/>
                <a:gd name="T10" fmla="*/ 19 w 31"/>
                <a:gd name="T11" fmla="*/ 80 h 97"/>
                <a:gd name="T12" fmla="*/ 17 w 31"/>
                <a:gd name="T13" fmla="*/ 74 h 97"/>
                <a:gd name="T14" fmla="*/ 15 w 31"/>
                <a:gd name="T15" fmla="*/ 66 h 97"/>
                <a:gd name="T16" fmla="*/ 13 w 31"/>
                <a:gd name="T17" fmla="*/ 59 h 97"/>
                <a:gd name="T18" fmla="*/ 13 w 31"/>
                <a:gd name="T19" fmla="*/ 51 h 97"/>
                <a:gd name="T20" fmla="*/ 12 w 31"/>
                <a:gd name="T21" fmla="*/ 44 h 97"/>
                <a:gd name="T22" fmla="*/ 12 w 31"/>
                <a:gd name="T23" fmla="*/ 34 h 97"/>
                <a:gd name="T24" fmla="*/ 12 w 31"/>
                <a:gd name="T25" fmla="*/ 27 h 97"/>
                <a:gd name="T26" fmla="*/ 12 w 31"/>
                <a:gd name="T27" fmla="*/ 21 h 97"/>
                <a:gd name="T28" fmla="*/ 13 w 31"/>
                <a:gd name="T29" fmla="*/ 13 h 97"/>
                <a:gd name="T30" fmla="*/ 13 w 31"/>
                <a:gd name="T31" fmla="*/ 10 h 97"/>
                <a:gd name="T32" fmla="*/ 15 w 31"/>
                <a:gd name="T33" fmla="*/ 4 h 97"/>
                <a:gd name="T34" fmla="*/ 15 w 31"/>
                <a:gd name="T35" fmla="*/ 4 h 97"/>
                <a:gd name="T36" fmla="*/ 4 w 31"/>
                <a:gd name="T37" fmla="*/ 0 h 97"/>
                <a:gd name="T38" fmla="*/ 4 w 31"/>
                <a:gd name="T39" fmla="*/ 4 h 97"/>
                <a:gd name="T40" fmla="*/ 2 w 31"/>
                <a:gd name="T41" fmla="*/ 8 h 97"/>
                <a:gd name="T42" fmla="*/ 2 w 31"/>
                <a:gd name="T43" fmla="*/ 13 h 97"/>
                <a:gd name="T44" fmla="*/ 0 w 31"/>
                <a:gd name="T45" fmla="*/ 21 h 97"/>
                <a:gd name="T46" fmla="*/ 0 w 31"/>
                <a:gd name="T47" fmla="*/ 27 h 97"/>
                <a:gd name="T48" fmla="*/ 0 w 31"/>
                <a:gd name="T49" fmla="*/ 34 h 97"/>
                <a:gd name="T50" fmla="*/ 0 w 31"/>
                <a:gd name="T51" fmla="*/ 44 h 97"/>
                <a:gd name="T52" fmla="*/ 2 w 31"/>
                <a:gd name="T53" fmla="*/ 51 h 97"/>
                <a:gd name="T54" fmla="*/ 2 w 31"/>
                <a:gd name="T55" fmla="*/ 61 h 97"/>
                <a:gd name="T56" fmla="*/ 4 w 31"/>
                <a:gd name="T57" fmla="*/ 68 h 97"/>
                <a:gd name="T58" fmla="*/ 6 w 31"/>
                <a:gd name="T59" fmla="*/ 76 h 97"/>
                <a:gd name="T60" fmla="*/ 8 w 31"/>
                <a:gd name="T61" fmla="*/ 82 h 97"/>
                <a:gd name="T62" fmla="*/ 10 w 31"/>
                <a:gd name="T63" fmla="*/ 87 h 97"/>
                <a:gd name="T64" fmla="*/ 13 w 31"/>
                <a:gd name="T65" fmla="*/ 93 h 97"/>
                <a:gd name="T66" fmla="*/ 19 w 31"/>
                <a:gd name="T67" fmla="*/ 95 h 97"/>
                <a:gd name="T68" fmla="*/ 25 w 31"/>
                <a:gd name="T69" fmla="*/ 97 h 97"/>
                <a:gd name="T70" fmla="*/ 21 w 31"/>
                <a:gd name="T71" fmla="*/ 93 h 97"/>
                <a:gd name="T72" fmla="*/ 31 w 31"/>
                <a:gd name="T73" fmla="*/ 93 h 97"/>
                <a:gd name="T74" fmla="*/ 31 w 31"/>
                <a:gd name="T75" fmla="*/ 91 h 97"/>
                <a:gd name="T76" fmla="*/ 25 w 31"/>
                <a:gd name="T77" fmla="*/ 91 h 97"/>
                <a:gd name="T78" fmla="*/ 31 w 31"/>
                <a:gd name="T79" fmla="*/ 93 h 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1"/>
                <a:gd name="T121" fmla="*/ 0 h 97"/>
                <a:gd name="T122" fmla="*/ 31 w 31"/>
                <a:gd name="T123" fmla="*/ 97 h 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1" h="97">
                  <a:moveTo>
                    <a:pt x="31" y="93"/>
                  </a:moveTo>
                  <a:lnTo>
                    <a:pt x="25" y="91"/>
                  </a:lnTo>
                  <a:lnTo>
                    <a:pt x="25" y="89"/>
                  </a:lnTo>
                  <a:lnTo>
                    <a:pt x="23" y="89"/>
                  </a:lnTo>
                  <a:lnTo>
                    <a:pt x="21" y="85"/>
                  </a:lnTo>
                  <a:lnTo>
                    <a:pt x="19" y="80"/>
                  </a:lnTo>
                  <a:lnTo>
                    <a:pt x="17" y="74"/>
                  </a:lnTo>
                  <a:lnTo>
                    <a:pt x="15" y="66"/>
                  </a:lnTo>
                  <a:lnTo>
                    <a:pt x="13" y="59"/>
                  </a:lnTo>
                  <a:lnTo>
                    <a:pt x="13" y="51"/>
                  </a:lnTo>
                  <a:lnTo>
                    <a:pt x="12" y="44"/>
                  </a:lnTo>
                  <a:lnTo>
                    <a:pt x="12" y="34"/>
                  </a:lnTo>
                  <a:lnTo>
                    <a:pt x="12" y="27"/>
                  </a:lnTo>
                  <a:lnTo>
                    <a:pt x="12" y="21"/>
                  </a:lnTo>
                  <a:lnTo>
                    <a:pt x="13" y="13"/>
                  </a:lnTo>
                  <a:lnTo>
                    <a:pt x="13" y="10"/>
                  </a:lnTo>
                  <a:lnTo>
                    <a:pt x="15" y="4"/>
                  </a:lnTo>
                  <a:lnTo>
                    <a:pt x="4" y="0"/>
                  </a:lnTo>
                  <a:lnTo>
                    <a:pt x="4" y="4"/>
                  </a:lnTo>
                  <a:lnTo>
                    <a:pt x="2" y="8"/>
                  </a:lnTo>
                  <a:lnTo>
                    <a:pt x="2" y="13"/>
                  </a:lnTo>
                  <a:lnTo>
                    <a:pt x="0" y="21"/>
                  </a:lnTo>
                  <a:lnTo>
                    <a:pt x="0" y="27"/>
                  </a:lnTo>
                  <a:lnTo>
                    <a:pt x="0" y="34"/>
                  </a:lnTo>
                  <a:lnTo>
                    <a:pt x="0" y="44"/>
                  </a:lnTo>
                  <a:lnTo>
                    <a:pt x="2" y="51"/>
                  </a:lnTo>
                  <a:lnTo>
                    <a:pt x="2" y="61"/>
                  </a:lnTo>
                  <a:lnTo>
                    <a:pt x="4" y="68"/>
                  </a:lnTo>
                  <a:lnTo>
                    <a:pt x="6" y="76"/>
                  </a:lnTo>
                  <a:lnTo>
                    <a:pt x="8" y="82"/>
                  </a:lnTo>
                  <a:lnTo>
                    <a:pt x="10" y="87"/>
                  </a:lnTo>
                  <a:lnTo>
                    <a:pt x="13" y="93"/>
                  </a:lnTo>
                  <a:lnTo>
                    <a:pt x="19" y="95"/>
                  </a:lnTo>
                  <a:lnTo>
                    <a:pt x="25" y="97"/>
                  </a:lnTo>
                  <a:lnTo>
                    <a:pt x="21" y="93"/>
                  </a:lnTo>
                  <a:lnTo>
                    <a:pt x="31" y="93"/>
                  </a:lnTo>
                  <a:lnTo>
                    <a:pt x="31" y="91"/>
                  </a:lnTo>
                  <a:lnTo>
                    <a:pt x="25" y="91"/>
                  </a:lnTo>
                  <a:lnTo>
                    <a:pt x="31" y="93"/>
                  </a:lnTo>
                  <a:close/>
                </a:path>
              </a:pathLst>
            </a:custGeom>
            <a:solidFill>
              <a:srgbClr val="CCCCFF"/>
            </a:solidFill>
            <a:ln w="9525">
              <a:noFill/>
              <a:round/>
              <a:headEnd/>
              <a:tailEnd/>
            </a:ln>
          </p:spPr>
          <p:txBody>
            <a:bodyPr/>
            <a:lstStyle/>
            <a:p>
              <a:endParaRPr lang="pt-BR"/>
            </a:p>
          </p:txBody>
        </p:sp>
        <p:sp>
          <p:nvSpPr>
            <p:cNvPr id="21737" name="Freeform 1027"/>
            <p:cNvSpPr>
              <a:spLocks/>
            </p:cNvSpPr>
            <p:nvPr/>
          </p:nvSpPr>
          <p:spPr bwMode="auto">
            <a:xfrm>
              <a:off x="5107" y="1892"/>
              <a:ext cx="19" cy="6"/>
            </a:xfrm>
            <a:custGeom>
              <a:avLst/>
              <a:gdLst>
                <a:gd name="T0" fmla="*/ 19 w 19"/>
                <a:gd name="T1" fmla="*/ 4 h 6"/>
                <a:gd name="T2" fmla="*/ 13 w 19"/>
                <a:gd name="T3" fmla="*/ 0 h 6"/>
                <a:gd name="T4" fmla="*/ 13 w 19"/>
                <a:gd name="T5" fmla="*/ 0 h 6"/>
                <a:gd name="T6" fmla="*/ 12 w 19"/>
                <a:gd name="T7" fmla="*/ 0 h 6"/>
                <a:gd name="T8" fmla="*/ 12 w 19"/>
                <a:gd name="T9" fmla="*/ 0 h 6"/>
                <a:gd name="T10" fmla="*/ 0 w 19"/>
                <a:gd name="T11" fmla="*/ 0 h 6"/>
                <a:gd name="T12" fmla="*/ 2 w 19"/>
                <a:gd name="T13" fmla="*/ 4 h 6"/>
                <a:gd name="T14" fmla="*/ 6 w 19"/>
                <a:gd name="T15" fmla="*/ 6 h 6"/>
                <a:gd name="T16" fmla="*/ 12 w 19"/>
                <a:gd name="T17" fmla="*/ 6 h 6"/>
                <a:gd name="T18" fmla="*/ 13 w 19"/>
                <a:gd name="T19" fmla="*/ 6 h 6"/>
                <a:gd name="T20" fmla="*/ 8 w 19"/>
                <a:gd name="T21" fmla="*/ 4 h 6"/>
                <a:gd name="T22" fmla="*/ 19 w 19"/>
                <a:gd name="T23" fmla="*/ 4 h 6"/>
                <a:gd name="T24" fmla="*/ 19 w 19"/>
                <a:gd name="T25" fmla="*/ 0 h 6"/>
                <a:gd name="T26" fmla="*/ 13 w 19"/>
                <a:gd name="T27" fmla="*/ 0 h 6"/>
                <a:gd name="T28" fmla="*/ 19 w 19"/>
                <a:gd name="T29" fmla="*/ 4 h 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6"/>
                <a:gd name="T47" fmla="*/ 19 w 19"/>
                <a:gd name="T48" fmla="*/ 6 h 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6">
                  <a:moveTo>
                    <a:pt x="19" y="4"/>
                  </a:moveTo>
                  <a:lnTo>
                    <a:pt x="13" y="0"/>
                  </a:lnTo>
                  <a:lnTo>
                    <a:pt x="12" y="0"/>
                  </a:lnTo>
                  <a:lnTo>
                    <a:pt x="0" y="0"/>
                  </a:lnTo>
                  <a:lnTo>
                    <a:pt x="2" y="4"/>
                  </a:lnTo>
                  <a:lnTo>
                    <a:pt x="6" y="6"/>
                  </a:lnTo>
                  <a:lnTo>
                    <a:pt x="12" y="6"/>
                  </a:lnTo>
                  <a:lnTo>
                    <a:pt x="13" y="6"/>
                  </a:lnTo>
                  <a:lnTo>
                    <a:pt x="8" y="4"/>
                  </a:lnTo>
                  <a:lnTo>
                    <a:pt x="19" y="4"/>
                  </a:lnTo>
                  <a:lnTo>
                    <a:pt x="19" y="0"/>
                  </a:lnTo>
                  <a:lnTo>
                    <a:pt x="13" y="0"/>
                  </a:lnTo>
                  <a:lnTo>
                    <a:pt x="19" y="4"/>
                  </a:lnTo>
                  <a:close/>
                </a:path>
              </a:pathLst>
            </a:custGeom>
            <a:solidFill>
              <a:srgbClr val="CCCCFF"/>
            </a:solidFill>
            <a:ln w="9525">
              <a:noFill/>
              <a:round/>
              <a:headEnd/>
              <a:tailEnd/>
            </a:ln>
          </p:spPr>
          <p:txBody>
            <a:bodyPr/>
            <a:lstStyle/>
            <a:p>
              <a:endParaRPr lang="pt-BR"/>
            </a:p>
          </p:txBody>
        </p:sp>
        <p:sp>
          <p:nvSpPr>
            <p:cNvPr id="21738" name="Freeform 1028"/>
            <p:cNvSpPr>
              <a:spLocks/>
            </p:cNvSpPr>
            <p:nvPr/>
          </p:nvSpPr>
          <p:spPr bwMode="auto">
            <a:xfrm>
              <a:off x="5115" y="1894"/>
              <a:ext cx="11" cy="7"/>
            </a:xfrm>
            <a:custGeom>
              <a:avLst/>
              <a:gdLst>
                <a:gd name="T0" fmla="*/ 5 w 11"/>
                <a:gd name="T1" fmla="*/ 0 h 7"/>
                <a:gd name="T2" fmla="*/ 11 w 11"/>
                <a:gd name="T3" fmla="*/ 4 h 7"/>
                <a:gd name="T4" fmla="*/ 11 w 11"/>
                <a:gd name="T5" fmla="*/ 2 h 7"/>
                <a:gd name="T6" fmla="*/ 0 w 11"/>
                <a:gd name="T7" fmla="*/ 2 h 7"/>
                <a:gd name="T8" fmla="*/ 0 w 11"/>
                <a:gd name="T9" fmla="*/ 4 h 7"/>
                <a:gd name="T10" fmla="*/ 5 w 11"/>
                <a:gd name="T11" fmla="*/ 7 h 7"/>
                <a:gd name="T12" fmla="*/ 0 w 11"/>
                <a:gd name="T13" fmla="*/ 4 h 7"/>
                <a:gd name="T14" fmla="*/ 0 w 11"/>
                <a:gd name="T15" fmla="*/ 7 h 7"/>
                <a:gd name="T16" fmla="*/ 5 w 11"/>
                <a:gd name="T17" fmla="*/ 7 h 7"/>
                <a:gd name="T18" fmla="*/ 5 w 11"/>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7"/>
                <a:gd name="T32" fmla="*/ 11 w 11"/>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7">
                  <a:moveTo>
                    <a:pt x="5" y="0"/>
                  </a:moveTo>
                  <a:lnTo>
                    <a:pt x="11" y="4"/>
                  </a:lnTo>
                  <a:lnTo>
                    <a:pt x="11" y="2"/>
                  </a:lnTo>
                  <a:lnTo>
                    <a:pt x="0" y="2"/>
                  </a:lnTo>
                  <a:lnTo>
                    <a:pt x="0" y="4"/>
                  </a:lnTo>
                  <a:lnTo>
                    <a:pt x="5" y="7"/>
                  </a:lnTo>
                  <a:lnTo>
                    <a:pt x="0" y="4"/>
                  </a:lnTo>
                  <a:lnTo>
                    <a:pt x="0" y="7"/>
                  </a:lnTo>
                  <a:lnTo>
                    <a:pt x="5" y="7"/>
                  </a:lnTo>
                  <a:lnTo>
                    <a:pt x="5" y="0"/>
                  </a:lnTo>
                  <a:close/>
                </a:path>
              </a:pathLst>
            </a:custGeom>
            <a:solidFill>
              <a:srgbClr val="CCCCFF"/>
            </a:solidFill>
            <a:ln w="9525">
              <a:noFill/>
              <a:round/>
              <a:headEnd/>
              <a:tailEnd/>
            </a:ln>
          </p:spPr>
          <p:txBody>
            <a:bodyPr/>
            <a:lstStyle/>
            <a:p>
              <a:endParaRPr lang="pt-BR"/>
            </a:p>
          </p:txBody>
        </p:sp>
        <p:sp>
          <p:nvSpPr>
            <p:cNvPr id="21739" name="Freeform 1029"/>
            <p:cNvSpPr>
              <a:spLocks/>
            </p:cNvSpPr>
            <p:nvPr/>
          </p:nvSpPr>
          <p:spPr bwMode="auto">
            <a:xfrm>
              <a:off x="5120" y="1894"/>
              <a:ext cx="16" cy="11"/>
            </a:xfrm>
            <a:custGeom>
              <a:avLst/>
              <a:gdLst>
                <a:gd name="T0" fmla="*/ 10 w 16"/>
                <a:gd name="T1" fmla="*/ 4 h 11"/>
                <a:gd name="T2" fmla="*/ 16 w 16"/>
                <a:gd name="T3" fmla="*/ 7 h 11"/>
                <a:gd name="T4" fmla="*/ 14 w 16"/>
                <a:gd name="T5" fmla="*/ 4 h 11"/>
                <a:gd name="T6" fmla="*/ 10 w 16"/>
                <a:gd name="T7" fmla="*/ 2 h 11"/>
                <a:gd name="T8" fmla="*/ 4 w 16"/>
                <a:gd name="T9" fmla="*/ 0 h 11"/>
                <a:gd name="T10" fmla="*/ 0 w 16"/>
                <a:gd name="T11" fmla="*/ 0 h 11"/>
                <a:gd name="T12" fmla="*/ 0 w 16"/>
                <a:gd name="T13" fmla="*/ 7 h 11"/>
                <a:gd name="T14" fmla="*/ 0 w 16"/>
                <a:gd name="T15" fmla="*/ 7 h 11"/>
                <a:gd name="T16" fmla="*/ 4 w 16"/>
                <a:gd name="T17" fmla="*/ 7 h 11"/>
                <a:gd name="T18" fmla="*/ 4 w 16"/>
                <a:gd name="T19" fmla="*/ 7 h 11"/>
                <a:gd name="T20" fmla="*/ 4 w 16"/>
                <a:gd name="T21" fmla="*/ 7 h 11"/>
                <a:gd name="T22" fmla="*/ 10 w 16"/>
                <a:gd name="T23" fmla="*/ 11 h 11"/>
                <a:gd name="T24" fmla="*/ 4 w 16"/>
                <a:gd name="T25" fmla="*/ 7 h 11"/>
                <a:gd name="T26" fmla="*/ 4 w 16"/>
                <a:gd name="T27" fmla="*/ 11 h 11"/>
                <a:gd name="T28" fmla="*/ 10 w 16"/>
                <a:gd name="T29" fmla="*/ 11 h 11"/>
                <a:gd name="T30" fmla="*/ 10 w 16"/>
                <a:gd name="T31" fmla="*/ 4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
                <a:gd name="T49" fmla="*/ 0 h 11"/>
                <a:gd name="T50" fmla="*/ 16 w 16"/>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 h="11">
                  <a:moveTo>
                    <a:pt x="10" y="4"/>
                  </a:moveTo>
                  <a:lnTo>
                    <a:pt x="16" y="7"/>
                  </a:lnTo>
                  <a:lnTo>
                    <a:pt x="14" y="4"/>
                  </a:lnTo>
                  <a:lnTo>
                    <a:pt x="10" y="2"/>
                  </a:lnTo>
                  <a:lnTo>
                    <a:pt x="4" y="0"/>
                  </a:lnTo>
                  <a:lnTo>
                    <a:pt x="0" y="0"/>
                  </a:lnTo>
                  <a:lnTo>
                    <a:pt x="0" y="7"/>
                  </a:lnTo>
                  <a:lnTo>
                    <a:pt x="4" y="7"/>
                  </a:lnTo>
                  <a:lnTo>
                    <a:pt x="10" y="11"/>
                  </a:lnTo>
                  <a:lnTo>
                    <a:pt x="4" y="7"/>
                  </a:lnTo>
                  <a:lnTo>
                    <a:pt x="4" y="11"/>
                  </a:lnTo>
                  <a:lnTo>
                    <a:pt x="10" y="11"/>
                  </a:lnTo>
                  <a:lnTo>
                    <a:pt x="10" y="4"/>
                  </a:lnTo>
                  <a:close/>
                </a:path>
              </a:pathLst>
            </a:custGeom>
            <a:solidFill>
              <a:srgbClr val="CCCCFF"/>
            </a:solidFill>
            <a:ln w="9525">
              <a:noFill/>
              <a:round/>
              <a:headEnd/>
              <a:tailEnd/>
            </a:ln>
          </p:spPr>
          <p:txBody>
            <a:bodyPr/>
            <a:lstStyle/>
            <a:p>
              <a:endParaRPr lang="pt-BR"/>
            </a:p>
          </p:txBody>
        </p:sp>
        <p:sp>
          <p:nvSpPr>
            <p:cNvPr id="21740" name="Freeform 1030"/>
            <p:cNvSpPr>
              <a:spLocks/>
            </p:cNvSpPr>
            <p:nvPr/>
          </p:nvSpPr>
          <p:spPr bwMode="auto">
            <a:xfrm>
              <a:off x="5130" y="1898"/>
              <a:ext cx="61" cy="43"/>
            </a:xfrm>
            <a:custGeom>
              <a:avLst/>
              <a:gdLst>
                <a:gd name="T0" fmla="*/ 42 w 61"/>
                <a:gd name="T1" fmla="*/ 39 h 43"/>
                <a:gd name="T2" fmla="*/ 36 w 61"/>
                <a:gd name="T3" fmla="*/ 43 h 43"/>
                <a:gd name="T4" fmla="*/ 44 w 61"/>
                <a:gd name="T5" fmla="*/ 43 h 43"/>
                <a:gd name="T6" fmla="*/ 51 w 61"/>
                <a:gd name="T7" fmla="*/ 41 h 43"/>
                <a:gd name="T8" fmla="*/ 57 w 61"/>
                <a:gd name="T9" fmla="*/ 38 h 43"/>
                <a:gd name="T10" fmla="*/ 59 w 61"/>
                <a:gd name="T11" fmla="*/ 34 h 43"/>
                <a:gd name="T12" fmla="*/ 61 w 61"/>
                <a:gd name="T13" fmla="*/ 30 h 43"/>
                <a:gd name="T14" fmla="*/ 59 w 61"/>
                <a:gd name="T15" fmla="*/ 26 h 43"/>
                <a:gd name="T16" fmla="*/ 57 w 61"/>
                <a:gd name="T17" fmla="*/ 22 h 43"/>
                <a:gd name="T18" fmla="*/ 53 w 61"/>
                <a:gd name="T19" fmla="*/ 19 h 43"/>
                <a:gd name="T20" fmla="*/ 47 w 61"/>
                <a:gd name="T21" fmla="*/ 17 h 43"/>
                <a:gd name="T22" fmla="*/ 42 w 61"/>
                <a:gd name="T23" fmla="*/ 13 h 43"/>
                <a:gd name="T24" fmla="*/ 36 w 61"/>
                <a:gd name="T25" fmla="*/ 9 h 43"/>
                <a:gd name="T26" fmla="*/ 30 w 61"/>
                <a:gd name="T27" fmla="*/ 5 h 43"/>
                <a:gd name="T28" fmla="*/ 23 w 61"/>
                <a:gd name="T29" fmla="*/ 3 h 43"/>
                <a:gd name="T30" fmla="*/ 15 w 61"/>
                <a:gd name="T31" fmla="*/ 2 h 43"/>
                <a:gd name="T32" fmla="*/ 8 w 61"/>
                <a:gd name="T33" fmla="*/ 0 h 43"/>
                <a:gd name="T34" fmla="*/ 0 w 61"/>
                <a:gd name="T35" fmla="*/ 0 h 43"/>
                <a:gd name="T36" fmla="*/ 0 w 61"/>
                <a:gd name="T37" fmla="*/ 7 h 43"/>
                <a:gd name="T38" fmla="*/ 6 w 61"/>
                <a:gd name="T39" fmla="*/ 7 h 43"/>
                <a:gd name="T40" fmla="*/ 11 w 61"/>
                <a:gd name="T41" fmla="*/ 9 h 43"/>
                <a:gd name="T42" fmla="*/ 17 w 61"/>
                <a:gd name="T43" fmla="*/ 9 h 43"/>
                <a:gd name="T44" fmla="*/ 23 w 61"/>
                <a:gd name="T45" fmla="*/ 11 h 43"/>
                <a:gd name="T46" fmla="*/ 28 w 61"/>
                <a:gd name="T47" fmla="*/ 15 h 43"/>
                <a:gd name="T48" fmla="*/ 34 w 61"/>
                <a:gd name="T49" fmla="*/ 17 h 43"/>
                <a:gd name="T50" fmla="*/ 40 w 61"/>
                <a:gd name="T51" fmla="*/ 21 h 43"/>
                <a:gd name="T52" fmla="*/ 44 w 61"/>
                <a:gd name="T53" fmla="*/ 24 h 43"/>
                <a:gd name="T54" fmla="*/ 45 w 61"/>
                <a:gd name="T55" fmla="*/ 26 h 43"/>
                <a:gd name="T56" fmla="*/ 47 w 61"/>
                <a:gd name="T57" fmla="*/ 28 h 43"/>
                <a:gd name="T58" fmla="*/ 49 w 61"/>
                <a:gd name="T59" fmla="*/ 32 h 43"/>
                <a:gd name="T60" fmla="*/ 47 w 61"/>
                <a:gd name="T61" fmla="*/ 34 h 43"/>
                <a:gd name="T62" fmla="*/ 47 w 61"/>
                <a:gd name="T63" fmla="*/ 34 h 43"/>
                <a:gd name="T64" fmla="*/ 45 w 61"/>
                <a:gd name="T65" fmla="*/ 34 h 43"/>
                <a:gd name="T66" fmla="*/ 42 w 61"/>
                <a:gd name="T67" fmla="*/ 36 h 43"/>
                <a:gd name="T68" fmla="*/ 36 w 61"/>
                <a:gd name="T69" fmla="*/ 36 h 43"/>
                <a:gd name="T70" fmla="*/ 30 w 61"/>
                <a:gd name="T71" fmla="*/ 39 h 43"/>
                <a:gd name="T72" fmla="*/ 36 w 61"/>
                <a:gd name="T73" fmla="*/ 36 h 43"/>
                <a:gd name="T74" fmla="*/ 30 w 61"/>
                <a:gd name="T75" fmla="*/ 36 h 43"/>
                <a:gd name="T76" fmla="*/ 30 w 61"/>
                <a:gd name="T77" fmla="*/ 39 h 43"/>
                <a:gd name="T78" fmla="*/ 42 w 61"/>
                <a:gd name="T79" fmla="*/ 39 h 4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1"/>
                <a:gd name="T121" fmla="*/ 0 h 43"/>
                <a:gd name="T122" fmla="*/ 61 w 61"/>
                <a:gd name="T123" fmla="*/ 43 h 4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1" h="43">
                  <a:moveTo>
                    <a:pt x="42" y="39"/>
                  </a:moveTo>
                  <a:lnTo>
                    <a:pt x="36" y="43"/>
                  </a:lnTo>
                  <a:lnTo>
                    <a:pt x="44" y="43"/>
                  </a:lnTo>
                  <a:lnTo>
                    <a:pt x="51" y="41"/>
                  </a:lnTo>
                  <a:lnTo>
                    <a:pt x="57" y="38"/>
                  </a:lnTo>
                  <a:lnTo>
                    <a:pt x="59" y="34"/>
                  </a:lnTo>
                  <a:lnTo>
                    <a:pt x="61" y="30"/>
                  </a:lnTo>
                  <a:lnTo>
                    <a:pt x="59" y="26"/>
                  </a:lnTo>
                  <a:lnTo>
                    <a:pt x="57" y="22"/>
                  </a:lnTo>
                  <a:lnTo>
                    <a:pt x="53" y="19"/>
                  </a:lnTo>
                  <a:lnTo>
                    <a:pt x="47" y="17"/>
                  </a:lnTo>
                  <a:lnTo>
                    <a:pt x="42" y="13"/>
                  </a:lnTo>
                  <a:lnTo>
                    <a:pt x="36" y="9"/>
                  </a:lnTo>
                  <a:lnTo>
                    <a:pt x="30" y="5"/>
                  </a:lnTo>
                  <a:lnTo>
                    <a:pt x="23" y="3"/>
                  </a:lnTo>
                  <a:lnTo>
                    <a:pt x="15" y="2"/>
                  </a:lnTo>
                  <a:lnTo>
                    <a:pt x="8" y="0"/>
                  </a:lnTo>
                  <a:lnTo>
                    <a:pt x="0" y="0"/>
                  </a:lnTo>
                  <a:lnTo>
                    <a:pt x="0" y="7"/>
                  </a:lnTo>
                  <a:lnTo>
                    <a:pt x="6" y="7"/>
                  </a:lnTo>
                  <a:lnTo>
                    <a:pt x="11" y="9"/>
                  </a:lnTo>
                  <a:lnTo>
                    <a:pt x="17" y="9"/>
                  </a:lnTo>
                  <a:lnTo>
                    <a:pt x="23" y="11"/>
                  </a:lnTo>
                  <a:lnTo>
                    <a:pt x="28" y="15"/>
                  </a:lnTo>
                  <a:lnTo>
                    <a:pt x="34" y="17"/>
                  </a:lnTo>
                  <a:lnTo>
                    <a:pt x="40" y="21"/>
                  </a:lnTo>
                  <a:lnTo>
                    <a:pt x="44" y="24"/>
                  </a:lnTo>
                  <a:lnTo>
                    <a:pt x="45" y="26"/>
                  </a:lnTo>
                  <a:lnTo>
                    <a:pt x="47" y="28"/>
                  </a:lnTo>
                  <a:lnTo>
                    <a:pt x="49" y="32"/>
                  </a:lnTo>
                  <a:lnTo>
                    <a:pt x="47" y="34"/>
                  </a:lnTo>
                  <a:lnTo>
                    <a:pt x="45" y="34"/>
                  </a:lnTo>
                  <a:lnTo>
                    <a:pt x="42" y="36"/>
                  </a:lnTo>
                  <a:lnTo>
                    <a:pt x="36" y="36"/>
                  </a:lnTo>
                  <a:lnTo>
                    <a:pt x="30" y="39"/>
                  </a:lnTo>
                  <a:lnTo>
                    <a:pt x="36" y="36"/>
                  </a:lnTo>
                  <a:lnTo>
                    <a:pt x="30" y="36"/>
                  </a:lnTo>
                  <a:lnTo>
                    <a:pt x="30" y="39"/>
                  </a:lnTo>
                  <a:lnTo>
                    <a:pt x="42" y="39"/>
                  </a:lnTo>
                  <a:close/>
                </a:path>
              </a:pathLst>
            </a:custGeom>
            <a:solidFill>
              <a:srgbClr val="CCCCFF"/>
            </a:solidFill>
            <a:ln w="9525">
              <a:noFill/>
              <a:round/>
              <a:headEnd/>
              <a:tailEnd/>
            </a:ln>
          </p:spPr>
          <p:txBody>
            <a:bodyPr/>
            <a:lstStyle/>
            <a:p>
              <a:endParaRPr lang="pt-BR"/>
            </a:p>
          </p:txBody>
        </p:sp>
        <p:sp>
          <p:nvSpPr>
            <p:cNvPr id="21741" name="Freeform 1031"/>
            <p:cNvSpPr>
              <a:spLocks/>
            </p:cNvSpPr>
            <p:nvPr/>
          </p:nvSpPr>
          <p:spPr bwMode="auto">
            <a:xfrm>
              <a:off x="5033" y="1937"/>
              <a:ext cx="139" cy="23"/>
            </a:xfrm>
            <a:custGeom>
              <a:avLst/>
              <a:gdLst>
                <a:gd name="T0" fmla="*/ 0 w 139"/>
                <a:gd name="T1" fmla="*/ 12 h 23"/>
                <a:gd name="T2" fmla="*/ 8 w 139"/>
                <a:gd name="T3" fmla="*/ 16 h 23"/>
                <a:gd name="T4" fmla="*/ 10 w 139"/>
                <a:gd name="T5" fmla="*/ 16 h 23"/>
                <a:gd name="T6" fmla="*/ 15 w 139"/>
                <a:gd name="T7" fmla="*/ 16 h 23"/>
                <a:gd name="T8" fmla="*/ 23 w 139"/>
                <a:gd name="T9" fmla="*/ 16 h 23"/>
                <a:gd name="T10" fmla="*/ 32 w 139"/>
                <a:gd name="T11" fmla="*/ 18 h 23"/>
                <a:gd name="T12" fmla="*/ 42 w 139"/>
                <a:gd name="T13" fmla="*/ 19 h 23"/>
                <a:gd name="T14" fmla="*/ 53 w 139"/>
                <a:gd name="T15" fmla="*/ 21 h 23"/>
                <a:gd name="T16" fmla="*/ 65 w 139"/>
                <a:gd name="T17" fmla="*/ 21 h 23"/>
                <a:gd name="T18" fmla="*/ 76 w 139"/>
                <a:gd name="T19" fmla="*/ 23 h 23"/>
                <a:gd name="T20" fmla="*/ 86 w 139"/>
                <a:gd name="T21" fmla="*/ 23 h 23"/>
                <a:gd name="T22" fmla="*/ 97 w 139"/>
                <a:gd name="T23" fmla="*/ 23 h 23"/>
                <a:gd name="T24" fmla="*/ 108 w 139"/>
                <a:gd name="T25" fmla="*/ 21 h 23"/>
                <a:gd name="T26" fmla="*/ 118 w 139"/>
                <a:gd name="T27" fmla="*/ 19 h 23"/>
                <a:gd name="T28" fmla="*/ 125 w 139"/>
                <a:gd name="T29" fmla="*/ 18 h 23"/>
                <a:gd name="T30" fmla="*/ 133 w 139"/>
                <a:gd name="T31" fmla="*/ 14 h 23"/>
                <a:gd name="T32" fmla="*/ 137 w 139"/>
                <a:gd name="T33" fmla="*/ 8 h 23"/>
                <a:gd name="T34" fmla="*/ 139 w 139"/>
                <a:gd name="T35" fmla="*/ 0 h 23"/>
                <a:gd name="T36" fmla="*/ 127 w 139"/>
                <a:gd name="T37" fmla="*/ 0 h 23"/>
                <a:gd name="T38" fmla="*/ 125 w 139"/>
                <a:gd name="T39" fmla="*/ 6 h 23"/>
                <a:gd name="T40" fmla="*/ 123 w 139"/>
                <a:gd name="T41" fmla="*/ 10 h 23"/>
                <a:gd name="T42" fmla="*/ 120 w 139"/>
                <a:gd name="T43" fmla="*/ 12 h 23"/>
                <a:gd name="T44" fmla="*/ 112 w 139"/>
                <a:gd name="T45" fmla="*/ 14 h 23"/>
                <a:gd name="T46" fmla="*/ 105 w 139"/>
                <a:gd name="T47" fmla="*/ 16 h 23"/>
                <a:gd name="T48" fmla="*/ 97 w 139"/>
                <a:gd name="T49" fmla="*/ 16 h 23"/>
                <a:gd name="T50" fmla="*/ 86 w 139"/>
                <a:gd name="T51" fmla="*/ 16 h 23"/>
                <a:gd name="T52" fmla="*/ 76 w 139"/>
                <a:gd name="T53" fmla="*/ 16 h 23"/>
                <a:gd name="T54" fmla="*/ 65 w 139"/>
                <a:gd name="T55" fmla="*/ 14 h 23"/>
                <a:gd name="T56" fmla="*/ 55 w 139"/>
                <a:gd name="T57" fmla="*/ 14 h 23"/>
                <a:gd name="T58" fmla="*/ 44 w 139"/>
                <a:gd name="T59" fmla="*/ 12 h 23"/>
                <a:gd name="T60" fmla="*/ 34 w 139"/>
                <a:gd name="T61" fmla="*/ 10 h 23"/>
                <a:gd name="T62" fmla="*/ 27 w 139"/>
                <a:gd name="T63" fmla="*/ 10 h 23"/>
                <a:gd name="T64" fmla="*/ 19 w 139"/>
                <a:gd name="T65" fmla="*/ 8 h 23"/>
                <a:gd name="T66" fmla="*/ 12 w 139"/>
                <a:gd name="T67" fmla="*/ 8 h 23"/>
                <a:gd name="T68" fmla="*/ 8 w 139"/>
                <a:gd name="T69" fmla="*/ 8 h 23"/>
                <a:gd name="T70" fmla="*/ 13 w 139"/>
                <a:gd name="T71" fmla="*/ 12 h 23"/>
                <a:gd name="T72" fmla="*/ 0 w 139"/>
                <a:gd name="T73" fmla="*/ 12 h 23"/>
                <a:gd name="T74" fmla="*/ 0 w 139"/>
                <a:gd name="T75" fmla="*/ 16 h 23"/>
                <a:gd name="T76" fmla="*/ 8 w 139"/>
                <a:gd name="T77" fmla="*/ 16 h 23"/>
                <a:gd name="T78" fmla="*/ 0 w 139"/>
                <a:gd name="T79" fmla="*/ 12 h 2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9"/>
                <a:gd name="T121" fmla="*/ 0 h 23"/>
                <a:gd name="T122" fmla="*/ 139 w 139"/>
                <a:gd name="T123" fmla="*/ 23 h 2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9" h="23">
                  <a:moveTo>
                    <a:pt x="0" y="12"/>
                  </a:moveTo>
                  <a:lnTo>
                    <a:pt x="8" y="16"/>
                  </a:lnTo>
                  <a:lnTo>
                    <a:pt x="10" y="16"/>
                  </a:lnTo>
                  <a:lnTo>
                    <a:pt x="15" y="16"/>
                  </a:lnTo>
                  <a:lnTo>
                    <a:pt x="23" y="16"/>
                  </a:lnTo>
                  <a:lnTo>
                    <a:pt x="32" y="18"/>
                  </a:lnTo>
                  <a:lnTo>
                    <a:pt x="42" y="19"/>
                  </a:lnTo>
                  <a:lnTo>
                    <a:pt x="53" y="21"/>
                  </a:lnTo>
                  <a:lnTo>
                    <a:pt x="65" y="21"/>
                  </a:lnTo>
                  <a:lnTo>
                    <a:pt x="76" y="23"/>
                  </a:lnTo>
                  <a:lnTo>
                    <a:pt x="86" y="23"/>
                  </a:lnTo>
                  <a:lnTo>
                    <a:pt x="97" y="23"/>
                  </a:lnTo>
                  <a:lnTo>
                    <a:pt x="108" y="21"/>
                  </a:lnTo>
                  <a:lnTo>
                    <a:pt x="118" y="19"/>
                  </a:lnTo>
                  <a:lnTo>
                    <a:pt x="125" y="18"/>
                  </a:lnTo>
                  <a:lnTo>
                    <a:pt x="133" y="14"/>
                  </a:lnTo>
                  <a:lnTo>
                    <a:pt x="137" y="8"/>
                  </a:lnTo>
                  <a:lnTo>
                    <a:pt x="139" y="0"/>
                  </a:lnTo>
                  <a:lnTo>
                    <a:pt x="127" y="0"/>
                  </a:lnTo>
                  <a:lnTo>
                    <a:pt x="125" y="6"/>
                  </a:lnTo>
                  <a:lnTo>
                    <a:pt x="123" y="10"/>
                  </a:lnTo>
                  <a:lnTo>
                    <a:pt x="120" y="12"/>
                  </a:lnTo>
                  <a:lnTo>
                    <a:pt x="112" y="14"/>
                  </a:lnTo>
                  <a:lnTo>
                    <a:pt x="105" y="16"/>
                  </a:lnTo>
                  <a:lnTo>
                    <a:pt x="97" y="16"/>
                  </a:lnTo>
                  <a:lnTo>
                    <a:pt x="86" y="16"/>
                  </a:lnTo>
                  <a:lnTo>
                    <a:pt x="76" y="16"/>
                  </a:lnTo>
                  <a:lnTo>
                    <a:pt x="65" y="14"/>
                  </a:lnTo>
                  <a:lnTo>
                    <a:pt x="55" y="14"/>
                  </a:lnTo>
                  <a:lnTo>
                    <a:pt x="44" y="12"/>
                  </a:lnTo>
                  <a:lnTo>
                    <a:pt x="34" y="10"/>
                  </a:lnTo>
                  <a:lnTo>
                    <a:pt x="27" y="10"/>
                  </a:lnTo>
                  <a:lnTo>
                    <a:pt x="19" y="8"/>
                  </a:lnTo>
                  <a:lnTo>
                    <a:pt x="12" y="8"/>
                  </a:lnTo>
                  <a:lnTo>
                    <a:pt x="8" y="8"/>
                  </a:lnTo>
                  <a:lnTo>
                    <a:pt x="13" y="12"/>
                  </a:lnTo>
                  <a:lnTo>
                    <a:pt x="0" y="12"/>
                  </a:lnTo>
                  <a:lnTo>
                    <a:pt x="0" y="16"/>
                  </a:lnTo>
                  <a:lnTo>
                    <a:pt x="8" y="16"/>
                  </a:lnTo>
                  <a:lnTo>
                    <a:pt x="0" y="12"/>
                  </a:lnTo>
                  <a:close/>
                </a:path>
              </a:pathLst>
            </a:custGeom>
            <a:solidFill>
              <a:srgbClr val="CCCCFF"/>
            </a:solidFill>
            <a:ln w="9525">
              <a:noFill/>
              <a:round/>
              <a:headEnd/>
              <a:tailEnd/>
            </a:ln>
          </p:spPr>
          <p:txBody>
            <a:bodyPr/>
            <a:lstStyle/>
            <a:p>
              <a:endParaRPr lang="pt-BR"/>
            </a:p>
          </p:txBody>
        </p:sp>
        <p:sp>
          <p:nvSpPr>
            <p:cNvPr id="21742" name="Freeform 1032"/>
            <p:cNvSpPr>
              <a:spLocks/>
            </p:cNvSpPr>
            <p:nvPr/>
          </p:nvSpPr>
          <p:spPr bwMode="auto">
            <a:xfrm>
              <a:off x="4963" y="1898"/>
              <a:ext cx="83" cy="49"/>
            </a:xfrm>
            <a:custGeom>
              <a:avLst/>
              <a:gdLst>
                <a:gd name="T0" fmla="*/ 7 w 83"/>
                <a:gd name="T1" fmla="*/ 5 h 49"/>
                <a:gd name="T2" fmla="*/ 0 w 83"/>
                <a:gd name="T3" fmla="*/ 7 h 49"/>
                <a:gd name="T4" fmla="*/ 6 w 83"/>
                <a:gd name="T5" fmla="*/ 7 h 49"/>
                <a:gd name="T6" fmla="*/ 11 w 83"/>
                <a:gd name="T7" fmla="*/ 9 h 49"/>
                <a:gd name="T8" fmla="*/ 17 w 83"/>
                <a:gd name="T9" fmla="*/ 11 h 49"/>
                <a:gd name="T10" fmla="*/ 23 w 83"/>
                <a:gd name="T11" fmla="*/ 13 h 49"/>
                <a:gd name="T12" fmla="*/ 28 w 83"/>
                <a:gd name="T13" fmla="*/ 17 h 49"/>
                <a:gd name="T14" fmla="*/ 34 w 83"/>
                <a:gd name="T15" fmla="*/ 19 h 49"/>
                <a:gd name="T16" fmla="*/ 40 w 83"/>
                <a:gd name="T17" fmla="*/ 21 h 49"/>
                <a:gd name="T18" fmla="*/ 45 w 83"/>
                <a:gd name="T19" fmla="*/ 24 h 49"/>
                <a:gd name="T20" fmla="*/ 51 w 83"/>
                <a:gd name="T21" fmla="*/ 26 h 49"/>
                <a:gd name="T22" fmla="*/ 57 w 83"/>
                <a:gd name="T23" fmla="*/ 30 h 49"/>
                <a:gd name="T24" fmla="*/ 61 w 83"/>
                <a:gd name="T25" fmla="*/ 34 h 49"/>
                <a:gd name="T26" fmla="*/ 64 w 83"/>
                <a:gd name="T27" fmla="*/ 36 h 49"/>
                <a:gd name="T28" fmla="*/ 66 w 83"/>
                <a:gd name="T29" fmla="*/ 39 h 49"/>
                <a:gd name="T30" fmla="*/ 70 w 83"/>
                <a:gd name="T31" fmla="*/ 43 h 49"/>
                <a:gd name="T32" fmla="*/ 70 w 83"/>
                <a:gd name="T33" fmla="*/ 47 h 49"/>
                <a:gd name="T34" fmla="*/ 70 w 83"/>
                <a:gd name="T35" fmla="*/ 49 h 49"/>
                <a:gd name="T36" fmla="*/ 83 w 83"/>
                <a:gd name="T37" fmla="*/ 49 h 49"/>
                <a:gd name="T38" fmla="*/ 82 w 83"/>
                <a:gd name="T39" fmla="*/ 45 h 49"/>
                <a:gd name="T40" fmla="*/ 80 w 83"/>
                <a:gd name="T41" fmla="*/ 39 h 49"/>
                <a:gd name="T42" fmla="*/ 78 w 83"/>
                <a:gd name="T43" fmla="*/ 36 h 49"/>
                <a:gd name="T44" fmla="*/ 74 w 83"/>
                <a:gd name="T45" fmla="*/ 32 h 49"/>
                <a:gd name="T46" fmla="*/ 70 w 83"/>
                <a:gd name="T47" fmla="*/ 28 h 49"/>
                <a:gd name="T48" fmla="*/ 64 w 83"/>
                <a:gd name="T49" fmla="*/ 24 h 49"/>
                <a:gd name="T50" fmla="*/ 59 w 83"/>
                <a:gd name="T51" fmla="*/ 22 h 49"/>
                <a:gd name="T52" fmla="*/ 53 w 83"/>
                <a:gd name="T53" fmla="*/ 19 h 49"/>
                <a:gd name="T54" fmla="*/ 47 w 83"/>
                <a:gd name="T55" fmla="*/ 15 h 49"/>
                <a:gd name="T56" fmla="*/ 42 w 83"/>
                <a:gd name="T57" fmla="*/ 13 h 49"/>
                <a:gd name="T58" fmla="*/ 34 w 83"/>
                <a:gd name="T59" fmla="*/ 9 h 49"/>
                <a:gd name="T60" fmla="*/ 28 w 83"/>
                <a:gd name="T61" fmla="*/ 7 h 49"/>
                <a:gd name="T62" fmla="*/ 23 w 83"/>
                <a:gd name="T63" fmla="*/ 5 h 49"/>
                <a:gd name="T64" fmla="*/ 17 w 83"/>
                <a:gd name="T65" fmla="*/ 3 h 49"/>
                <a:gd name="T66" fmla="*/ 11 w 83"/>
                <a:gd name="T67" fmla="*/ 2 h 49"/>
                <a:gd name="T68" fmla="*/ 6 w 83"/>
                <a:gd name="T69" fmla="*/ 0 h 49"/>
                <a:gd name="T70" fmla="*/ 0 w 83"/>
                <a:gd name="T71" fmla="*/ 2 h 49"/>
                <a:gd name="T72" fmla="*/ 6 w 83"/>
                <a:gd name="T73" fmla="*/ 0 h 49"/>
                <a:gd name="T74" fmla="*/ 2 w 83"/>
                <a:gd name="T75" fmla="*/ 0 h 49"/>
                <a:gd name="T76" fmla="*/ 0 w 83"/>
                <a:gd name="T77" fmla="*/ 2 h 49"/>
                <a:gd name="T78" fmla="*/ 7 w 83"/>
                <a:gd name="T79" fmla="*/ 5 h 4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3"/>
                <a:gd name="T121" fmla="*/ 0 h 49"/>
                <a:gd name="T122" fmla="*/ 83 w 83"/>
                <a:gd name="T123" fmla="*/ 49 h 4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3" h="49">
                  <a:moveTo>
                    <a:pt x="7" y="5"/>
                  </a:moveTo>
                  <a:lnTo>
                    <a:pt x="0" y="7"/>
                  </a:lnTo>
                  <a:lnTo>
                    <a:pt x="6" y="7"/>
                  </a:lnTo>
                  <a:lnTo>
                    <a:pt x="11" y="9"/>
                  </a:lnTo>
                  <a:lnTo>
                    <a:pt x="17" y="11"/>
                  </a:lnTo>
                  <a:lnTo>
                    <a:pt x="23" y="13"/>
                  </a:lnTo>
                  <a:lnTo>
                    <a:pt x="28" y="17"/>
                  </a:lnTo>
                  <a:lnTo>
                    <a:pt x="34" y="19"/>
                  </a:lnTo>
                  <a:lnTo>
                    <a:pt x="40" y="21"/>
                  </a:lnTo>
                  <a:lnTo>
                    <a:pt x="45" y="24"/>
                  </a:lnTo>
                  <a:lnTo>
                    <a:pt x="51" y="26"/>
                  </a:lnTo>
                  <a:lnTo>
                    <a:pt x="57" y="30"/>
                  </a:lnTo>
                  <a:lnTo>
                    <a:pt x="61" y="34"/>
                  </a:lnTo>
                  <a:lnTo>
                    <a:pt x="64" y="36"/>
                  </a:lnTo>
                  <a:lnTo>
                    <a:pt x="66" y="39"/>
                  </a:lnTo>
                  <a:lnTo>
                    <a:pt x="70" y="43"/>
                  </a:lnTo>
                  <a:lnTo>
                    <a:pt x="70" y="47"/>
                  </a:lnTo>
                  <a:lnTo>
                    <a:pt x="70" y="49"/>
                  </a:lnTo>
                  <a:lnTo>
                    <a:pt x="83" y="49"/>
                  </a:lnTo>
                  <a:lnTo>
                    <a:pt x="82" y="45"/>
                  </a:lnTo>
                  <a:lnTo>
                    <a:pt x="80" y="39"/>
                  </a:lnTo>
                  <a:lnTo>
                    <a:pt x="78" y="36"/>
                  </a:lnTo>
                  <a:lnTo>
                    <a:pt x="74" y="32"/>
                  </a:lnTo>
                  <a:lnTo>
                    <a:pt x="70" y="28"/>
                  </a:lnTo>
                  <a:lnTo>
                    <a:pt x="64" y="24"/>
                  </a:lnTo>
                  <a:lnTo>
                    <a:pt x="59" y="22"/>
                  </a:lnTo>
                  <a:lnTo>
                    <a:pt x="53" y="19"/>
                  </a:lnTo>
                  <a:lnTo>
                    <a:pt x="47" y="15"/>
                  </a:lnTo>
                  <a:lnTo>
                    <a:pt x="42" y="13"/>
                  </a:lnTo>
                  <a:lnTo>
                    <a:pt x="34" y="9"/>
                  </a:lnTo>
                  <a:lnTo>
                    <a:pt x="28" y="7"/>
                  </a:lnTo>
                  <a:lnTo>
                    <a:pt x="23" y="5"/>
                  </a:lnTo>
                  <a:lnTo>
                    <a:pt x="17" y="3"/>
                  </a:lnTo>
                  <a:lnTo>
                    <a:pt x="11" y="2"/>
                  </a:lnTo>
                  <a:lnTo>
                    <a:pt x="6" y="0"/>
                  </a:lnTo>
                  <a:lnTo>
                    <a:pt x="0" y="2"/>
                  </a:lnTo>
                  <a:lnTo>
                    <a:pt x="6" y="0"/>
                  </a:lnTo>
                  <a:lnTo>
                    <a:pt x="2" y="0"/>
                  </a:lnTo>
                  <a:lnTo>
                    <a:pt x="0" y="2"/>
                  </a:lnTo>
                  <a:lnTo>
                    <a:pt x="7" y="5"/>
                  </a:lnTo>
                  <a:close/>
                </a:path>
              </a:pathLst>
            </a:custGeom>
            <a:solidFill>
              <a:srgbClr val="CCCCFF"/>
            </a:solidFill>
            <a:ln w="9525">
              <a:noFill/>
              <a:round/>
              <a:headEnd/>
              <a:tailEnd/>
            </a:ln>
          </p:spPr>
          <p:txBody>
            <a:bodyPr/>
            <a:lstStyle/>
            <a:p>
              <a:endParaRPr lang="pt-BR"/>
            </a:p>
          </p:txBody>
        </p:sp>
        <p:sp>
          <p:nvSpPr>
            <p:cNvPr id="21743" name="Freeform 1033"/>
            <p:cNvSpPr>
              <a:spLocks/>
            </p:cNvSpPr>
            <p:nvPr/>
          </p:nvSpPr>
          <p:spPr bwMode="auto">
            <a:xfrm>
              <a:off x="4948" y="1898"/>
              <a:ext cx="22" cy="91"/>
            </a:xfrm>
            <a:custGeom>
              <a:avLst/>
              <a:gdLst>
                <a:gd name="T0" fmla="*/ 15 w 22"/>
                <a:gd name="T1" fmla="*/ 91 h 91"/>
                <a:gd name="T2" fmla="*/ 17 w 22"/>
                <a:gd name="T3" fmla="*/ 89 h 91"/>
                <a:gd name="T4" fmla="*/ 17 w 22"/>
                <a:gd name="T5" fmla="*/ 83 h 91"/>
                <a:gd name="T6" fmla="*/ 17 w 22"/>
                <a:gd name="T7" fmla="*/ 77 h 91"/>
                <a:gd name="T8" fmla="*/ 15 w 22"/>
                <a:gd name="T9" fmla="*/ 74 h 91"/>
                <a:gd name="T10" fmla="*/ 15 w 22"/>
                <a:gd name="T11" fmla="*/ 68 h 91"/>
                <a:gd name="T12" fmla="*/ 13 w 22"/>
                <a:gd name="T13" fmla="*/ 60 h 91"/>
                <a:gd name="T14" fmla="*/ 13 w 22"/>
                <a:gd name="T15" fmla="*/ 55 h 91"/>
                <a:gd name="T16" fmla="*/ 11 w 22"/>
                <a:gd name="T17" fmla="*/ 49 h 91"/>
                <a:gd name="T18" fmla="*/ 11 w 22"/>
                <a:gd name="T19" fmla="*/ 43 h 91"/>
                <a:gd name="T20" fmla="*/ 11 w 22"/>
                <a:gd name="T21" fmla="*/ 38 h 91"/>
                <a:gd name="T22" fmla="*/ 11 w 22"/>
                <a:gd name="T23" fmla="*/ 32 h 91"/>
                <a:gd name="T24" fmla="*/ 11 w 22"/>
                <a:gd name="T25" fmla="*/ 26 h 91"/>
                <a:gd name="T26" fmla="*/ 11 w 22"/>
                <a:gd name="T27" fmla="*/ 21 h 91"/>
                <a:gd name="T28" fmla="*/ 13 w 22"/>
                <a:gd name="T29" fmla="*/ 17 h 91"/>
                <a:gd name="T30" fmla="*/ 15 w 22"/>
                <a:gd name="T31" fmla="*/ 11 h 91"/>
                <a:gd name="T32" fmla="*/ 19 w 22"/>
                <a:gd name="T33" fmla="*/ 9 h 91"/>
                <a:gd name="T34" fmla="*/ 22 w 22"/>
                <a:gd name="T35" fmla="*/ 5 h 91"/>
                <a:gd name="T36" fmla="*/ 13 w 22"/>
                <a:gd name="T37" fmla="*/ 0 h 91"/>
                <a:gd name="T38" fmla="*/ 9 w 22"/>
                <a:gd name="T39" fmla="*/ 5 h 91"/>
                <a:gd name="T40" fmla="*/ 5 w 22"/>
                <a:gd name="T41" fmla="*/ 9 h 91"/>
                <a:gd name="T42" fmla="*/ 2 w 22"/>
                <a:gd name="T43" fmla="*/ 15 h 91"/>
                <a:gd name="T44" fmla="*/ 0 w 22"/>
                <a:gd name="T45" fmla="*/ 21 h 91"/>
                <a:gd name="T46" fmla="*/ 0 w 22"/>
                <a:gd name="T47" fmla="*/ 24 h 91"/>
                <a:gd name="T48" fmla="*/ 0 w 22"/>
                <a:gd name="T49" fmla="*/ 32 h 91"/>
                <a:gd name="T50" fmla="*/ 0 w 22"/>
                <a:gd name="T51" fmla="*/ 38 h 91"/>
                <a:gd name="T52" fmla="*/ 0 w 22"/>
                <a:gd name="T53" fmla="*/ 43 h 91"/>
                <a:gd name="T54" fmla="*/ 0 w 22"/>
                <a:gd name="T55" fmla="*/ 49 h 91"/>
                <a:gd name="T56" fmla="*/ 2 w 22"/>
                <a:gd name="T57" fmla="*/ 57 h 91"/>
                <a:gd name="T58" fmla="*/ 2 w 22"/>
                <a:gd name="T59" fmla="*/ 62 h 91"/>
                <a:gd name="T60" fmla="*/ 4 w 22"/>
                <a:gd name="T61" fmla="*/ 68 h 91"/>
                <a:gd name="T62" fmla="*/ 4 w 22"/>
                <a:gd name="T63" fmla="*/ 74 h 91"/>
                <a:gd name="T64" fmla="*/ 5 w 22"/>
                <a:gd name="T65" fmla="*/ 79 h 91"/>
                <a:gd name="T66" fmla="*/ 5 w 22"/>
                <a:gd name="T67" fmla="*/ 83 h 91"/>
                <a:gd name="T68" fmla="*/ 5 w 22"/>
                <a:gd name="T69" fmla="*/ 89 h 91"/>
                <a:gd name="T70" fmla="*/ 7 w 22"/>
                <a:gd name="T71" fmla="*/ 85 h 91"/>
                <a:gd name="T72" fmla="*/ 15 w 22"/>
                <a:gd name="T73" fmla="*/ 91 h 91"/>
                <a:gd name="T74" fmla="*/ 17 w 22"/>
                <a:gd name="T75" fmla="*/ 89 h 91"/>
                <a:gd name="T76" fmla="*/ 17 w 22"/>
                <a:gd name="T77" fmla="*/ 89 h 91"/>
                <a:gd name="T78" fmla="*/ 15 w 22"/>
                <a:gd name="T79" fmla="*/ 91 h 9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2"/>
                <a:gd name="T121" fmla="*/ 0 h 91"/>
                <a:gd name="T122" fmla="*/ 22 w 22"/>
                <a:gd name="T123" fmla="*/ 91 h 9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2" h="91">
                  <a:moveTo>
                    <a:pt x="15" y="91"/>
                  </a:moveTo>
                  <a:lnTo>
                    <a:pt x="17" y="89"/>
                  </a:lnTo>
                  <a:lnTo>
                    <a:pt x="17" y="83"/>
                  </a:lnTo>
                  <a:lnTo>
                    <a:pt x="17" y="77"/>
                  </a:lnTo>
                  <a:lnTo>
                    <a:pt x="15" y="74"/>
                  </a:lnTo>
                  <a:lnTo>
                    <a:pt x="15" y="68"/>
                  </a:lnTo>
                  <a:lnTo>
                    <a:pt x="13" y="60"/>
                  </a:lnTo>
                  <a:lnTo>
                    <a:pt x="13" y="55"/>
                  </a:lnTo>
                  <a:lnTo>
                    <a:pt x="11" y="49"/>
                  </a:lnTo>
                  <a:lnTo>
                    <a:pt x="11" y="43"/>
                  </a:lnTo>
                  <a:lnTo>
                    <a:pt x="11" y="38"/>
                  </a:lnTo>
                  <a:lnTo>
                    <a:pt x="11" y="32"/>
                  </a:lnTo>
                  <a:lnTo>
                    <a:pt x="11" y="26"/>
                  </a:lnTo>
                  <a:lnTo>
                    <a:pt x="11" y="21"/>
                  </a:lnTo>
                  <a:lnTo>
                    <a:pt x="13" y="17"/>
                  </a:lnTo>
                  <a:lnTo>
                    <a:pt x="15" y="11"/>
                  </a:lnTo>
                  <a:lnTo>
                    <a:pt x="19" y="9"/>
                  </a:lnTo>
                  <a:lnTo>
                    <a:pt x="22" y="5"/>
                  </a:lnTo>
                  <a:lnTo>
                    <a:pt x="13" y="0"/>
                  </a:lnTo>
                  <a:lnTo>
                    <a:pt x="9" y="5"/>
                  </a:lnTo>
                  <a:lnTo>
                    <a:pt x="5" y="9"/>
                  </a:lnTo>
                  <a:lnTo>
                    <a:pt x="2" y="15"/>
                  </a:lnTo>
                  <a:lnTo>
                    <a:pt x="0" y="21"/>
                  </a:lnTo>
                  <a:lnTo>
                    <a:pt x="0" y="24"/>
                  </a:lnTo>
                  <a:lnTo>
                    <a:pt x="0" y="32"/>
                  </a:lnTo>
                  <a:lnTo>
                    <a:pt x="0" y="38"/>
                  </a:lnTo>
                  <a:lnTo>
                    <a:pt x="0" y="43"/>
                  </a:lnTo>
                  <a:lnTo>
                    <a:pt x="0" y="49"/>
                  </a:lnTo>
                  <a:lnTo>
                    <a:pt x="2" y="57"/>
                  </a:lnTo>
                  <a:lnTo>
                    <a:pt x="2" y="62"/>
                  </a:lnTo>
                  <a:lnTo>
                    <a:pt x="4" y="68"/>
                  </a:lnTo>
                  <a:lnTo>
                    <a:pt x="4" y="74"/>
                  </a:lnTo>
                  <a:lnTo>
                    <a:pt x="5" y="79"/>
                  </a:lnTo>
                  <a:lnTo>
                    <a:pt x="5" y="83"/>
                  </a:lnTo>
                  <a:lnTo>
                    <a:pt x="5" y="89"/>
                  </a:lnTo>
                  <a:lnTo>
                    <a:pt x="7" y="85"/>
                  </a:lnTo>
                  <a:lnTo>
                    <a:pt x="15" y="91"/>
                  </a:lnTo>
                  <a:lnTo>
                    <a:pt x="17" y="89"/>
                  </a:lnTo>
                  <a:lnTo>
                    <a:pt x="15" y="91"/>
                  </a:lnTo>
                  <a:close/>
                </a:path>
              </a:pathLst>
            </a:custGeom>
            <a:solidFill>
              <a:srgbClr val="CCCCFF"/>
            </a:solidFill>
            <a:ln w="9525">
              <a:noFill/>
              <a:round/>
              <a:headEnd/>
              <a:tailEnd/>
            </a:ln>
          </p:spPr>
          <p:txBody>
            <a:bodyPr/>
            <a:lstStyle/>
            <a:p>
              <a:endParaRPr lang="pt-BR"/>
            </a:p>
          </p:txBody>
        </p:sp>
        <p:sp>
          <p:nvSpPr>
            <p:cNvPr id="21744" name="Freeform 1034"/>
            <p:cNvSpPr>
              <a:spLocks/>
            </p:cNvSpPr>
            <p:nvPr/>
          </p:nvSpPr>
          <p:spPr bwMode="auto">
            <a:xfrm>
              <a:off x="4952" y="1983"/>
              <a:ext cx="11" cy="10"/>
            </a:xfrm>
            <a:custGeom>
              <a:avLst/>
              <a:gdLst>
                <a:gd name="T0" fmla="*/ 3 w 11"/>
                <a:gd name="T1" fmla="*/ 10 h 10"/>
                <a:gd name="T2" fmla="*/ 9 w 11"/>
                <a:gd name="T3" fmla="*/ 8 h 10"/>
                <a:gd name="T4" fmla="*/ 11 w 11"/>
                <a:gd name="T5" fmla="*/ 6 h 10"/>
                <a:gd name="T6" fmla="*/ 3 w 11"/>
                <a:gd name="T7" fmla="*/ 0 h 10"/>
                <a:gd name="T8" fmla="*/ 0 w 11"/>
                <a:gd name="T9" fmla="*/ 2 h 10"/>
                <a:gd name="T10" fmla="*/ 3 w 11"/>
                <a:gd name="T11" fmla="*/ 2 h 10"/>
                <a:gd name="T12" fmla="*/ 3 w 11"/>
                <a:gd name="T13" fmla="*/ 10 h 10"/>
                <a:gd name="T14" fmla="*/ 7 w 11"/>
                <a:gd name="T15" fmla="*/ 8 h 10"/>
                <a:gd name="T16" fmla="*/ 9 w 11"/>
                <a:gd name="T17" fmla="*/ 8 h 10"/>
                <a:gd name="T18" fmla="*/ 3 w 11"/>
                <a:gd name="T19" fmla="*/ 1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0"/>
                <a:gd name="T32" fmla="*/ 11 w 11"/>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0">
                  <a:moveTo>
                    <a:pt x="3" y="10"/>
                  </a:moveTo>
                  <a:lnTo>
                    <a:pt x="9" y="8"/>
                  </a:lnTo>
                  <a:lnTo>
                    <a:pt x="11" y="6"/>
                  </a:lnTo>
                  <a:lnTo>
                    <a:pt x="3" y="0"/>
                  </a:lnTo>
                  <a:lnTo>
                    <a:pt x="0" y="2"/>
                  </a:lnTo>
                  <a:lnTo>
                    <a:pt x="3" y="2"/>
                  </a:lnTo>
                  <a:lnTo>
                    <a:pt x="3" y="10"/>
                  </a:lnTo>
                  <a:lnTo>
                    <a:pt x="7" y="8"/>
                  </a:lnTo>
                  <a:lnTo>
                    <a:pt x="9" y="8"/>
                  </a:lnTo>
                  <a:lnTo>
                    <a:pt x="3" y="10"/>
                  </a:lnTo>
                  <a:close/>
                </a:path>
              </a:pathLst>
            </a:custGeom>
            <a:solidFill>
              <a:srgbClr val="CCCCFF"/>
            </a:solidFill>
            <a:ln w="9525">
              <a:noFill/>
              <a:round/>
              <a:headEnd/>
              <a:tailEnd/>
            </a:ln>
          </p:spPr>
          <p:txBody>
            <a:bodyPr/>
            <a:lstStyle/>
            <a:p>
              <a:endParaRPr lang="pt-BR"/>
            </a:p>
          </p:txBody>
        </p:sp>
        <p:sp>
          <p:nvSpPr>
            <p:cNvPr id="21745" name="Freeform 1035"/>
            <p:cNvSpPr>
              <a:spLocks/>
            </p:cNvSpPr>
            <p:nvPr/>
          </p:nvSpPr>
          <p:spPr bwMode="auto">
            <a:xfrm>
              <a:off x="4872" y="1985"/>
              <a:ext cx="85" cy="26"/>
            </a:xfrm>
            <a:custGeom>
              <a:avLst/>
              <a:gdLst>
                <a:gd name="T0" fmla="*/ 0 w 85"/>
                <a:gd name="T1" fmla="*/ 26 h 26"/>
                <a:gd name="T2" fmla="*/ 0 w 85"/>
                <a:gd name="T3" fmla="*/ 26 h 26"/>
                <a:gd name="T4" fmla="*/ 5 w 85"/>
                <a:gd name="T5" fmla="*/ 26 h 26"/>
                <a:gd name="T6" fmla="*/ 11 w 85"/>
                <a:gd name="T7" fmla="*/ 26 h 26"/>
                <a:gd name="T8" fmla="*/ 17 w 85"/>
                <a:gd name="T9" fmla="*/ 26 h 26"/>
                <a:gd name="T10" fmla="*/ 23 w 85"/>
                <a:gd name="T11" fmla="*/ 25 h 26"/>
                <a:gd name="T12" fmla="*/ 28 w 85"/>
                <a:gd name="T13" fmla="*/ 23 h 26"/>
                <a:gd name="T14" fmla="*/ 34 w 85"/>
                <a:gd name="T15" fmla="*/ 21 h 26"/>
                <a:gd name="T16" fmla="*/ 42 w 85"/>
                <a:gd name="T17" fmla="*/ 19 h 26"/>
                <a:gd name="T18" fmla="*/ 47 w 85"/>
                <a:gd name="T19" fmla="*/ 17 h 26"/>
                <a:gd name="T20" fmla="*/ 53 w 85"/>
                <a:gd name="T21" fmla="*/ 15 h 26"/>
                <a:gd name="T22" fmla="*/ 59 w 85"/>
                <a:gd name="T23" fmla="*/ 13 h 26"/>
                <a:gd name="T24" fmla="*/ 64 w 85"/>
                <a:gd name="T25" fmla="*/ 11 h 26"/>
                <a:gd name="T26" fmla="*/ 68 w 85"/>
                <a:gd name="T27" fmla="*/ 9 h 26"/>
                <a:gd name="T28" fmla="*/ 74 w 85"/>
                <a:gd name="T29" fmla="*/ 9 h 26"/>
                <a:gd name="T30" fmla="*/ 78 w 85"/>
                <a:gd name="T31" fmla="*/ 8 h 26"/>
                <a:gd name="T32" fmla="*/ 81 w 85"/>
                <a:gd name="T33" fmla="*/ 8 h 26"/>
                <a:gd name="T34" fmla="*/ 85 w 85"/>
                <a:gd name="T35" fmla="*/ 8 h 26"/>
                <a:gd name="T36" fmla="*/ 85 w 85"/>
                <a:gd name="T37" fmla="*/ 0 h 26"/>
                <a:gd name="T38" fmla="*/ 80 w 85"/>
                <a:gd name="T39" fmla="*/ 0 h 26"/>
                <a:gd name="T40" fmla="*/ 74 w 85"/>
                <a:gd name="T41" fmla="*/ 0 h 26"/>
                <a:gd name="T42" fmla="*/ 70 w 85"/>
                <a:gd name="T43" fmla="*/ 2 h 26"/>
                <a:gd name="T44" fmla="*/ 64 w 85"/>
                <a:gd name="T45" fmla="*/ 4 h 26"/>
                <a:gd name="T46" fmla="*/ 59 w 85"/>
                <a:gd name="T47" fmla="*/ 6 h 26"/>
                <a:gd name="T48" fmla="*/ 53 w 85"/>
                <a:gd name="T49" fmla="*/ 8 h 26"/>
                <a:gd name="T50" fmla="*/ 47 w 85"/>
                <a:gd name="T51" fmla="*/ 9 h 26"/>
                <a:gd name="T52" fmla="*/ 42 w 85"/>
                <a:gd name="T53" fmla="*/ 11 h 26"/>
                <a:gd name="T54" fmla="*/ 36 w 85"/>
                <a:gd name="T55" fmla="*/ 13 h 26"/>
                <a:gd name="T56" fmla="*/ 30 w 85"/>
                <a:gd name="T57" fmla="*/ 15 h 26"/>
                <a:gd name="T58" fmla="*/ 24 w 85"/>
                <a:gd name="T59" fmla="*/ 17 h 26"/>
                <a:gd name="T60" fmla="*/ 19 w 85"/>
                <a:gd name="T61" fmla="*/ 19 h 26"/>
                <a:gd name="T62" fmla="*/ 13 w 85"/>
                <a:gd name="T63" fmla="*/ 19 h 26"/>
                <a:gd name="T64" fmla="*/ 9 w 85"/>
                <a:gd name="T65" fmla="*/ 19 h 26"/>
                <a:gd name="T66" fmla="*/ 5 w 85"/>
                <a:gd name="T67" fmla="*/ 19 h 26"/>
                <a:gd name="T68" fmla="*/ 2 w 85"/>
                <a:gd name="T69" fmla="*/ 19 h 26"/>
                <a:gd name="T70" fmla="*/ 0 w 85"/>
                <a:gd name="T71" fmla="*/ 26 h 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5"/>
                <a:gd name="T109" fmla="*/ 0 h 26"/>
                <a:gd name="T110" fmla="*/ 85 w 85"/>
                <a:gd name="T111" fmla="*/ 26 h 2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5" h="26">
                  <a:moveTo>
                    <a:pt x="0" y="26"/>
                  </a:moveTo>
                  <a:lnTo>
                    <a:pt x="0" y="26"/>
                  </a:lnTo>
                  <a:lnTo>
                    <a:pt x="5" y="26"/>
                  </a:lnTo>
                  <a:lnTo>
                    <a:pt x="11" y="26"/>
                  </a:lnTo>
                  <a:lnTo>
                    <a:pt x="17" y="26"/>
                  </a:lnTo>
                  <a:lnTo>
                    <a:pt x="23" y="25"/>
                  </a:lnTo>
                  <a:lnTo>
                    <a:pt x="28" y="23"/>
                  </a:lnTo>
                  <a:lnTo>
                    <a:pt x="34" y="21"/>
                  </a:lnTo>
                  <a:lnTo>
                    <a:pt x="42" y="19"/>
                  </a:lnTo>
                  <a:lnTo>
                    <a:pt x="47" y="17"/>
                  </a:lnTo>
                  <a:lnTo>
                    <a:pt x="53" y="15"/>
                  </a:lnTo>
                  <a:lnTo>
                    <a:pt x="59" y="13"/>
                  </a:lnTo>
                  <a:lnTo>
                    <a:pt x="64" y="11"/>
                  </a:lnTo>
                  <a:lnTo>
                    <a:pt x="68" y="9"/>
                  </a:lnTo>
                  <a:lnTo>
                    <a:pt x="74" y="9"/>
                  </a:lnTo>
                  <a:lnTo>
                    <a:pt x="78" y="8"/>
                  </a:lnTo>
                  <a:lnTo>
                    <a:pt x="81" y="8"/>
                  </a:lnTo>
                  <a:lnTo>
                    <a:pt x="85" y="8"/>
                  </a:lnTo>
                  <a:lnTo>
                    <a:pt x="85" y="0"/>
                  </a:lnTo>
                  <a:lnTo>
                    <a:pt x="80" y="0"/>
                  </a:lnTo>
                  <a:lnTo>
                    <a:pt x="74" y="0"/>
                  </a:lnTo>
                  <a:lnTo>
                    <a:pt x="70" y="2"/>
                  </a:lnTo>
                  <a:lnTo>
                    <a:pt x="64" y="4"/>
                  </a:lnTo>
                  <a:lnTo>
                    <a:pt x="59" y="6"/>
                  </a:lnTo>
                  <a:lnTo>
                    <a:pt x="53" y="8"/>
                  </a:lnTo>
                  <a:lnTo>
                    <a:pt x="47" y="9"/>
                  </a:lnTo>
                  <a:lnTo>
                    <a:pt x="42" y="11"/>
                  </a:lnTo>
                  <a:lnTo>
                    <a:pt x="36" y="13"/>
                  </a:lnTo>
                  <a:lnTo>
                    <a:pt x="30" y="15"/>
                  </a:lnTo>
                  <a:lnTo>
                    <a:pt x="24" y="17"/>
                  </a:lnTo>
                  <a:lnTo>
                    <a:pt x="19" y="19"/>
                  </a:lnTo>
                  <a:lnTo>
                    <a:pt x="13" y="19"/>
                  </a:lnTo>
                  <a:lnTo>
                    <a:pt x="9" y="19"/>
                  </a:lnTo>
                  <a:lnTo>
                    <a:pt x="5" y="19"/>
                  </a:lnTo>
                  <a:lnTo>
                    <a:pt x="2" y="19"/>
                  </a:lnTo>
                  <a:lnTo>
                    <a:pt x="0" y="26"/>
                  </a:lnTo>
                  <a:close/>
                </a:path>
              </a:pathLst>
            </a:custGeom>
            <a:solidFill>
              <a:srgbClr val="CCCCFF"/>
            </a:solidFill>
            <a:ln w="9525">
              <a:noFill/>
              <a:round/>
              <a:headEnd/>
              <a:tailEnd/>
            </a:ln>
          </p:spPr>
          <p:txBody>
            <a:bodyPr/>
            <a:lstStyle/>
            <a:p>
              <a:endParaRPr lang="pt-BR"/>
            </a:p>
          </p:txBody>
        </p:sp>
        <p:sp>
          <p:nvSpPr>
            <p:cNvPr id="21746" name="Freeform 1036"/>
            <p:cNvSpPr>
              <a:spLocks/>
            </p:cNvSpPr>
            <p:nvPr/>
          </p:nvSpPr>
          <p:spPr bwMode="auto">
            <a:xfrm>
              <a:off x="4739" y="1962"/>
              <a:ext cx="135" cy="49"/>
            </a:xfrm>
            <a:custGeom>
              <a:avLst/>
              <a:gdLst>
                <a:gd name="T0" fmla="*/ 0 w 135"/>
                <a:gd name="T1" fmla="*/ 2 h 49"/>
                <a:gd name="T2" fmla="*/ 0 w 135"/>
                <a:gd name="T3" fmla="*/ 4 h 49"/>
                <a:gd name="T4" fmla="*/ 6 w 135"/>
                <a:gd name="T5" fmla="*/ 10 h 49"/>
                <a:gd name="T6" fmla="*/ 11 w 135"/>
                <a:gd name="T7" fmla="*/ 15 h 49"/>
                <a:gd name="T8" fmla="*/ 19 w 135"/>
                <a:gd name="T9" fmla="*/ 19 h 49"/>
                <a:gd name="T10" fmla="*/ 27 w 135"/>
                <a:gd name="T11" fmla="*/ 25 h 49"/>
                <a:gd name="T12" fmla="*/ 34 w 135"/>
                <a:gd name="T13" fmla="*/ 27 h 49"/>
                <a:gd name="T14" fmla="*/ 44 w 135"/>
                <a:gd name="T15" fmla="*/ 31 h 49"/>
                <a:gd name="T16" fmla="*/ 53 w 135"/>
                <a:gd name="T17" fmla="*/ 34 h 49"/>
                <a:gd name="T18" fmla="*/ 61 w 135"/>
                <a:gd name="T19" fmla="*/ 36 h 49"/>
                <a:gd name="T20" fmla="*/ 70 w 135"/>
                <a:gd name="T21" fmla="*/ 38 h 49"/>
                <a:gd name="T22" fmla="*/ 80 w 135"/>
                <a:gd name="T23" fmla="*/ 42 h 49"/>
                <a:gd name="T24" fmla="*/ 89 w 135"/>
                <a:gd name="T25" fmla="*/ 44 h 49"/>
                <a:gd name="T26" fmla="*/ 99 w 135"/>
                <a:gd name="T27" fmla="*/ 44 h 49"/>
                <a:gd name="T28" fmla="*/ 108 w 135"/>
                <a:gd name="T29" fmla="*/ 46 h 49"/>
                <a:gd name="T30" fmla="*/ 118 w 135"/>
                <a:gd name="T31" fmla="*/ 48 h 49"/>
                <a:gd name="T32" fmla="*/ 125 w 135"/>
                <a:gd name="T33" fmla="*/ 48 h 49"/>
                <a:gd name="T34" fmla="*/ 133 w 135"/>
                <a:gd name="T35" fmla="*/ 49 h 49"/>
                <a:gd name="T36" fmla="*/ 135 w 135"/>
                <a:gd name="T37" fmla="*/ 42 h 49"/>
                <a:gd name="T38" fmla="*/ 127 w 135"/>
                <a:gd name="T39" fmla="*/ 42 h 49"/>
                <a:gd name="T40" fmla="*/ 120 w 135"/>
                <a:gd name="T41" fmla="*/ 40 h 49"/>
                <a:gd name="T42" fmla="*/ 110 w 135"/>
                <a:gd name="T43" fmla="*/ 40 h 49"/>
                <a:gd name="T44" fmla="*/ 102 w 135"/>
                <a:gd name="T45" fmla="*/ 38 h 49"/>
                <a:gd name="T46" fmla="*/ 93 w 135"/>
                <a:gd name="T47" fmla="*/ 36 h 49"/>
                <a:gd name="T48" fmla="*/ 83 w 135"/>
                <a:gd name="T49" fmla="*/ 34 h 49"/>
                <a:gd name="T50" fmla="*/ 76 w 135"/>
                <a:gd name="T51" fmla="*/ 32 h 49"/>
                <a:gd name="T52" fmla="*/ 66 w 135"/>
                <a:gd name="T53" fmla="*/ 31 h 49"/>
                <a:gd name="T54" fmla="*/ 57 w 135"/>
                <a:gd name="T55" fmla="*/ 27 h 49"/>
                <a:gd name="T56" fmla="*/ 49 w 135"/>
                <a:gd name="T57" fmla="*/ 25 h 49"/>
                <a:gd name="T58" fmla="*/ 42 w 135"/>
                <a:gd name="T59" fmla="*/ 21 h 49"/>
                <a:gd name="T60" fmla="*/ 34 w 135"/>
                <a:gd name="T61" fmla="*/ 19 h 49"/>
                <a:gd name="T62" fmla="*/ 27 w 135"/>
                <a:gd name="T63" fmla="*/ 13 h 49"/>
                <a:gd name="T64" fmla="*/ 21 w 135"/>
                <a:gd name="T65" fmla="*/ 10 h 49"/>
                <a:gd name="T66" fmla="*/ 15 w 135"/>
                <a:gd name="T67" fmla="*/ 6 h 49"/>
                <a:gd name="T68" fmla="*/ 11 w 135"/>
                <a:gd name="T69" fmla="*/ 0 h 49"/>
                <a:gd name="T70" fmla="*/ 11 w 135"/>
                <a:gd name="T71" fmla="*/ 2 h 49"/>
                <a:gd name="T72" fmla="*/ 0 w 135"/>
                <a:gd name="T73" fmla="*/ 2 h 49"/>
                <a:gd name="T74" fmla="*/ 0 w 135"/>
                <a:gd name="T75" fmla="*/ 4 h 49"/>
                <a:gd name="T76" fmla="*/ 0 w 135"/>
                <a:gd name="T77" fmla="*/ 4 h 49"/>
                <a:gd name="T78" fmla="*/ 0 w 135"/>
                <a:gd name="T79" fmla="*/ 2 h 4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5"/>
                <a:gd name="T121" fmla="*/ 0 h 49"/>
                <a:gd name="T122" fmla="*/ 135 w 135"/>
                <a:gd name="T123" fmla="*/ 49 h 4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5" h="49">
                  <a:moveTo>
                    <a:pt x="0" y="2"/>
                  </a:moveTo>
                  <a:lnTo>
                    <a:pt x="0" y="4"/>
                  </a:lnTo>
                  <a:lnTo>
                    <a:pt x="6" y="10"/>
                  </a:lnTo>
                  <a:lnTo>
                    <a:pt x="11" y="15"/>
                  </a:lnTo>
                  <a:lnTo>
                    <a:pt x="19" y="19"/>
                  </a:lnTo>
                  <a:lnTo>
                    <a:pt x="27" y="25"/>
                  </a:lnTo>
                  <a:lnTo>
                    <a:pt x="34" y="27"/>
                  </a:lnTo>
                  <a:lnTo>
                    <a:pt x="44" y="31"/>
                  </a:lnTo>
                  <a:lnTo>
                    <a:pt x="53" y="34"/>
                  </a:lnTo>
                  <a:lnTo>
                    <a:pt x="61" y="36"/>
                  </a:lnTo>
                  <a:lnTo>
                    <a:pt x="70" y="38"/>
                  </a:lnTo>
                  <a:lnTo>
                    <a:pt x="80" y="42"/>
                  </a:lnTo>
                  <a:lnTo>
                    <a:pt x="89" y="44"/>
                  </a:lnTo>
                  <a:lnTo>
                    <a:pt x="99" y="44"/>
                  </a:lnTo>
                  <a:lnTo>
                    <a:pt x="108" y="46"/>
                  </a:lnTo>
                  <a:lnTo>
                    <a:pt x="118" y="48"/>
                  </a:lnTo>
                  <a:lnTo>
                    <a:pt x="125" y="48"/>
                  </a:lnTo>
                  <a:lnTo>
                    <a:pt x="133" y="49"/>
                  </a:lnTo>
                  <a:lnTo>
                    <a:pt x="135" y="42"/>
                  </a:lnTo>
                  <a:lnTo>
                    <a:pt x="127" y="42"/>
                  </a:lnTo>
                  <a:lnTo>
                    <a:pt x="120" y="40"/>
                  </a:lnTo>
                  <a:lnTo>
                    <a:pt x="110" y="40"/>
                  </a:lnTo>
                  <a:lnTo>
                    <a:pt x="102" y="38"/>
                  </a:lnTo>
                  <a:lnTo>
                    <a:pt x="93" y="36"/>
                  </a:lnTo>
                  <a:lnTo>
                    <a:pt x="83" y="34"/>
                  </a:lnTo>
                  <a:lnTo>
                    <a:pt x="76" y="32"/>
                  </a:lnTo>
                  <a:lnTo>
                    <a:pt x="66" y="31"/>
                  </a:lnTo>
                  <a:lnTo>
                    <a:pt x="57" y="27"/>
                  </a:lnTo>
                  <a:lnTo>
                    <a:pt x="49" y="25"/>
                  </a:lnTo>
                  <a:lnTo>
                    <a:pt x="42" y="21"/>
                  </a:lnTo>
                  <a:lnTo>
                    <a:pt x="34" y="19"/>
                  </a:lnTo>
                  <a:lnTo>
                    <a:pt x="27" y="13"/>
                  </a:lnTo>
                  <a:lnTo>
                    <a:pt x="21" y="10"/>
                  </a:lnTo>
                  <a:lnTo>
                    <a:pt x="15" y="6"/>
                  </a:lnTo>
                  <a:lnTo>
                    <a:pt x="11" y="0"/>
                  </a:lnTo>
                  <a:lnTo>
                    <a:pt x="11" y="2"/>
                  </a:lnTo>
                  <a:lnTo>
                    <a:pt x="0" y="2"/>
                  </a:lnTo>
                  <a:lnTo>
                    <a:pt x="0" y="4"/>
                  </a:lnTo>
                  <a:lnTo>
                    <a:pt x="0" y="2"/>
                  </a:lnTo>
                  <a:close/>
                </a:path>
              </a:pathLst>
            </a:custGeom>
            <a:solidFill>
              <a:srgbClr val="CCCCFF"/>
            </a:solidFill>
            <a:ln w="9525">
              <a:noFill/>
              <a:round/>
              <a:headEnd/>
              <a:tailEnd/>
            </a:ln>
          </p:spPr>
          <p:txBody>
            <a:bodyPr/>
            <a:lstStyle/>
            <a:p>
              <a:endParaRPr lang="pt-BR"/>
            </a:p>
          </p:txBody>
        </p:sp>
        <p:sp>
          <p:nvSpPr>
            <p:cNvPr id="21747" name="Freeform 1037"/>
            <p:cNvSpPr>
              <a:spLocks/>
            </p:cNvSpPr>
            <p:nvPr/>
          </p:nvSpPr>
          <p:spPr bwMode="auto">
            <a:xfrm>
              <a:off x="4731" y="1955"/>
              <a:ext cx="19" cy="9"/>
            </a:xfrm>
            <a:custGeom>
              <a:avLst/>
              <a:gdLst>
                <a:gd name="T0" fmla="*/ 0 w 19"/>
                <a:gd name="T1" fmla="*/ 3 h 9"/>
                <a:gd name="T2" fmla="*/ 6 w 19"/>
                <a:gd name="T3" fmla="*/ 7 h 9"/>
                <a:gd name="T4" fmla="*/ 6 w 19"/>
                <a:gd name="T5" fmla="*/ 7 h 9"/>
                <a:gd name="T6" fmla="*/ 6 w 19"/>
                <a:gd name="T7" fmla="*/ 7 h 9"/>
                <a:gd name="T8" fmla="*/ 8 w 19"/>
                <a:gd name="T9" fmla="*/ 9 h 9"/>
                <a:gd name="T10" fmla="*/ 8 w 19"/>
                <a:gd name="T11" fmla="*/ 9 h 9"/>
                <a:gd name="T12" fmla="*/ 19 w 19"/>
                <a:gd name="T13" fmla="*/ 9 h 9"/>
                <a:gd name="T14" fmla="*/ 19 w 19"/>
                <a:gd name="T15" fmla="*/ 5 h 9"/>
                <a:gd name="T16" fmla="*/ 16 w 19"/>
                <a:gd name="T17" fmla="*/ 3 h 9"/>
                <a:gd name="T18" fmla="*/ 12 w 19"/>
                <a:gd name="T19" fmla="*/ 0 h 9"/>
                <a:gd name="T20" fmla="*/ 6 w 19"/>
                <a:gd name="T21" fmla="*/ 0 h 9"/>
                <a:gd name="T22" fmla="*/ 14 w 19"/>
                <a:gd name="T23" fmla="*/ 3 h 9"/>
                <a:gd name="T24" fmla="*/ 0 w 19"/>
                <a:gd name="T25" fmla="*/ 3 h 9"/>
                <a:gd name="T26" fmla="*/ 0 w 19"/>
                <a:gd name="T27" fmla="*/ 7 h 9"/>
                <a:gd name="T28" fmla="*/ 6 w 19"/>
                <a:gd name="T29" fmla="*/ 7 h 9"/>
                <a:gd name="T30" fmla="*/ 0 w 19"/>
                <a:gd name="T31" fmla="*/ 3 h 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
                <a:gd name="T49" fmla="*/ 0 h 9"/>
                <a:gd name="T50" fmla="*/ 19 w 19"/>
                <a:gd name="T51" fmla="*/ 9 h 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 h="9">
                  <a:moveTo>
                    <a:pt x="0" y="3"/>
                  </a:moveTo>
                  <a:lnTo>
                    <a:pt x="6" y="7"/>
                  </a:lnTo>
                  <a:lnTo>
                    <a:pt x="8" y="9"/>
                  </a:lnTo>
                  <a:lnTo>
                    <a:pt x="19" y="9"/>
                  </a:lnTo>
                  <a:lnTo>
                    <a:pt x="19" y="5"/>
                  </a:lnTo>
                  <a:lnTo>
                    <a:pt x="16" y="3"/>
                  </a:lnTo>
                  <a:lnTo>
                    <a:pt x="12" y="0"/>
                  </a:lnTo>
                  <a:lnTo>
                    <a:pt x="6" y="0"/>
                  </a:lnTo>
                  <a:lnTo>
                    <a:pt x="14" y="3"/>
                  </a:lnTo>
                  <a:lnTo>
                    <a:pt x="0" y="3"/>
                  </a:lnTo>
                  <a:lnTo>
                    <a:pt x="0" y="7"/>
                  </a:lnTo>
                  <a:lnTo>
                    <a:pt x="6" y="7"/>
                  </a:lnTo>
                  <a:lnTo>
                    <a:pt x="0" y="3"/>
                  </a:lnTo>
                  <a:close/>
                </a:path>
              </a:pathLst>
            </a:custGeom>
            <a:solidFill>
              <a:srgbClr val="CCCCFF"/>
            </a:solidFill>
            <a:ln w="9525">
              <a:noFill/>
              <a:round/>
              <a:headEnd/>
              <a:tailEnd/>
            </a:ln>
          </p:spPr>
          <p:txBody>
            <a:bodyPr/>
            <a:lstStyle/>
            <a:p>
              <a:endParaRPr lang="pt-BR"/>
            </a:p>
          </p:txBody>
        </p:sp>
        <p:sp>
          <p:nvSpPr>
            <p:cNvPr id="21748" name="Freeform 1038"/>
            <p:cNvSpPr>
              <a:spLocks/>
            </p:cNvSpPr>
            <p:nvPr/>
          </p:nvSpPr>
          <p:spPr bwMode="auto">
            <a:xfrm>
              <a:off x="4731" y="1924"/>
              <a:ext cx="52" cy="34"/>
            </a:xfrm>
            <a:custGeom>
              <a:avLst/>
              <a:gdLst>
                <a:gd name="T0" fmla="*/ 40 w 52"/>
                <a:gd name="T1" fmla="*/ 4 h 34"/>
                <a:gd name="T2" fmla="*/ 46 w 52"/>
                <a:gd name="T3" fmla="*/ 0 h 34"/>
                <a:gd name="T4" fmla="*/ 36 w 52"/>
                <a:gd name="T5" fmla="*/ 0 h 34"/>
                <a:gd name="T6" fmla="*/ 29 w 52"/>
                <a:gd name="T7" fmla="*/ 4 h 34"/>
                <a:gd name="T8" fmla="*/ 23 w 52"/>
                <a:gd name="T9" fmla="*/ 8 h 34"/>
                <a:gd name="T10" fmla="*/ 16 w 52"/>
                <a:gd name="T11" fmla="*/ 12 h 34"/>
                <a:gd name="T12" fmla="*/ 10 w 52"/>
                <a:gd name="T13" fmla="*/ 17 h 34"/>
                <a:gd name="T14" fmla="*/ 6 w 52"/>
                <a:gd name="T15" fmla="*/ 23 h 34"/>
                <a:gd name="T16" fmla="*/ 2 w 52"/>
                <a:gd name="T17" fmla="*/ 29 h 34"/>
                <a:gd name="T18" fmla="*/ 0 w 52"/>
                <a:gd name="T19" fmla="*/ 34 h 34"/>
                <a:gd name="T20" fmla="*/ 14 w 52"/>
                <a:gd name="T21" fmla="*/ 34 h 34"/>
                <a:gd name="T22" fmla="*/ 14 w 52"/>
                <a:gd name="T23" fmla="*/ 31 h 34"/>
                <a:gd name="T24" fmla="*/ 16 w 52"/>
                <a:gd name="T25" fmla="*/ 27 h 34"/>
                <a:gd name="T26" fmla="*/ 19 w 52"/>
                <a:gd name="T27" fmla="*/ 21 h 34"/>
                <a:gd name="T28" fmla="*/ 25 w 52"/>
                <a:gd name="T29" fmla="*/ 17 h 34"/>
                <a:gd name="T30" fmla="*/ 31 w 52"/>
                <a:gd name="T31" fmla="*/ 13 h 34"/>
                <a:gd name="T32" fmla="*/ 36 w 52"/>
                <a:gd name="T33" fmla="*/ 10 h 34"/>
                <a:gd name="T34" fmla="*/ 42 w 52"/>
                <a:gd name="T35" fmla="*/ 8 h 34"/>
                <a:gd name="T36" fmla="*/ 46 w 52"/>
                <a:gd name="T37" fmla="*/ 6 h 34"/>
                <a:gd name="T38" fmla="*/ 52 w 52"/>
                <a:gd name="T39" fmla="*/ 4 h 34"/>
                <a:gd name="T40" fmla="*/ 46 w 52"/>
                <a:gd name="T41" fmla="*/ 6 h 34"/>
                <a:gd name="T42" fmla="*/ 52 w 52"/>
                <a:gd name="T43" fmla="*/ 6 h 34"/>
                <a:gd name="T44" fmla="*/ 52 w 52"/>
                <a:gd name="T45" fmla="*/ 4 h 34"/>
                <a:gd name="T46" fmla="*/ 40 w 52"/>
                <a:gd name="T47" fmla="*/ 4 h 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2"/>
                <a:gd name="T73" fmla="*/ 0 h 34"/>
                <a:gd name="T74" fmla="*/ 52 w 52"/>
                <a:gd name="T75" fmla="*/ 34 h 3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2" h="34">
                  <a:moveTo>
                    <a:pt x="40" y="4"/>
                  </a:moveTo>
                  <a:lnTo>
                    <a:pt x="46" y="0"/>
                  </a:lnTo>
                  <a:lnTo>
                    <a:pt x="36" y="0"/>
                  </a:lnTo>
                  <a:lnTo>
                    <a:pt x="29" y="4"/>
                  </a:lnTo>
                  <a:lnTo>
                    <a:pt x="23" y="8"/>
                  </a:lnTo>
                  <a:lnTo>
                    <a:pt x="16" y="12"/>
                  </a:lnTo>
                  <a:lnTo>
                    <a:pt x="10" y="17"/>
                  </a:lnTo>
                  <a:lnTo>
                    <a:pt x="6" y="23"/>
                  </a:lnTo>
                  <a:lnTo>
                    <a:pt x="2" y="29"/>
                  </a:lnTo>
                  <a:lnTo>
                    <a:pt x="0" y="34"/>
                  </a:lnTo>
                  <a:lnTo>
                    <a:pt x="14" y="34"/>
                  </a:lnTo>
                  <a:lnTo>
                    <a:pt x="14" y="31"/>
                  </a:lnTo>
                  <a:lnTo>
                    <a:pt x="16" y="27"/>
                  </a:lnTo>
                  <a:lnTo>
                    <a:pt x="19" y="21"/>
                  </a:lnTo>
                  <a:lnTo>
                    <a:pt x="25" y="17"/>
                  </a:lnTo>
                  <a:lnTo>
                    <a:pt x="31" y="13"/>
                  </a:lnTo>
                  <a:lnTo>
                    <a:pt x="36" y="10"/>
                  </a:lnTo>
                  <a:lnTo>
                    <a:pt x="42" y="8"/>
                  </a:lnTo>
                  <a:lnTo>
                    <a:pt x="46" y="6"/>
                  </a:lnTo>
                  <a:lnTo>
                    <a:pt x="52" y="4"/>
                  </a:lnTo>
                  <a:lnTo>
                    <a:pt x="46" y="6"/>
                  </a:lnTo>
                  <a:lnTo>
                    <a:pt x="52" y="6"/>
                  </a:lnTo>
                  <a:lnTo>
                    <a:pt x="52" y="4"/>
                  </a:lnTo>
                  <a:lnTo>
                    <a:pt x="40" y="4"/>
                  </a:lnTo>
                  <a:close/>
                </a:path>
              </a:pathLst>
            </a:custGeom>
            <a:solidFill>
              <a:srgbClr val="CCCCFF"/>
            </a:solidFill>
            <a:ln w="9525">
              <a:noFill/>
              <a:round/>
              <a:headEnd/>
              <a:tailEnd/>
            </a:ln>
          </p:spPr>
          <p:txBody>
            <a:bodyPr/>
            <a:lstStyle/>
            <a:p>
              <a:endParaRPr lang="pt-BR"/>
            </a:p>
          </p:txBody>
        </p:sp>
        <p:sp>
          <p:nvSpPr>
            <p:cNvPr id="21749" name="Freeform 1039"/>
            <p:cNvSpPr>
              <a:spLocks/>
            </p:cNvSpPr>
            <p:nvPr/>
          </p:nvSpPr>
          <p:spPr bwMode="auto">
            <a:xfrm>
              <a:off x="4771" y="1920"/>
              <a:ext cx="23" cy="8"/>
            </a:xfrm>
            <a:custGeom>
              <a:avLst/>
              <a:gdLst>
                <a:gd name="T0" fmla="*/ 14 w 23"/>
                <a:gd name="T1" fmla="*/ 0 h 8"/>
                <a:gd name="T2" fmla="*/ 19 w 23"/>
                <a:gd name="T3" fmla="*/ 0 h 8"/>
                <a:gd name="T4" fmla="*/ 17 w 23"/>
                <a:gd name="T5" fmla="*/ 0 h 8"/>
                <a:gd name="T6" fmla="*/ 15 w 23"/>
                <a:gd name="T7" fmla="*/ 0 h 8"/>
                <a:gd name="T8" fmla="*/ 12 w 23"/>
                <a:gd name="T9" fmla="*/ 0 h 8"/>
                <a:gd name="T10" fmla="*/ 10 w 23"/>
                <a:gd name="T11" fmla="*/ 0 h 8"/>
                <a:gd name="T12" fmla="*/ 6 w 23"/>
                <a:gd name="T13" fmla="*/ 0 h 8"/>
                <a:gd name="T14" fmla="*/ 2 w 23"/>
                <a:gd name="T15" fmla="*/ 2 h 8"/>
                <a:gd name="T16" fmla="*/ 0 w 23"/>
                <a:gd name="T17" fmla="*/ 4 h 8"/>
                <a:gd name="T18" fmla="*/ 0 w 23"/>
                <a:gd name="T19" fmla="*/ 8 h 8"/>
                <a:gd name="T20" fmla="*/ 12 w 23"/>
                <a:gd name="T21" fmla="*/ 8 h 8"/>
                <a:gd name="T22" fmla="*/ 12 w 23"/>
                <a:gd name="T23" fmla="*/ 8 h 8"/>
                <a:gd name="T24" fmla="*/ 12 w 23"/>
                <a:gd name="T25" fmla="*/ 8 h 8"/>
                <a:gd name="T26" fmla="*/ 12 w 23"/>
                <a:gd name="T27" fmla="*/ 8 h 8"/>
                <a:gd name="T28" fmla="*/ 14 w 23"/>
                <a:gd name="T29" fmla="*/ 8 h 8"/>
                <a:gd name="T30" fmla="*/ 15 w 23"/>
                <a:gd name="T31" fmla="*/ 6 h 8"/>
                <a:gd name="T32" fmla="*/ 17 w 23"/>
                <a:gd name="T33" fmla="*/ 6 h 8"/>
                <a:gd name="T34" fmla="*/ 19 w 23"/>
                <a:gd name="T35" fmla="*/ 6 h 8"/>
                <a:gd name="T36" fmla="*/ 23 w 23"/>
                <a:gd name="T37" fmla="*/ 6 h 8"/>
                <a:gd name="T38" fmla="*/ 19 w 23"/>
                <a:gd name="T39" fmla="*/ 6 h 8"/>
                <a:gd name="T40" fmla="*/ 21 w 23"/>
                <a:gd name="T41" fmla="*/ 6 h 8"/>
                <a:gd name="T42" fmla="*/ 23 w 23"/>
                <a:gd name="T43" fmla="*/ 6 h 8"/>
                <a:gd name="T44" fmla="*/ 14 w 23"/>
                <a:gd name="T45" fmla="*/ 0 h 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
                <a:gd name="T70" fmla="*/ 0 h 8"/>
                <a:gd name="T71" fmla="*/ 23 w 23"/>
                <a:gd name="T72" fmla="*/ 8 h 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 h="8">
                  <a:moveTo>
                    <a:pt x="14" y="0"/>
                  </a:moveTo>
                  <a:lnTo>
                    <a:pt x="19" y="0"/>
                  </a:lnTo>
                  <a:lnTo>
                    <a:pt x="17" y="0"/>
                  </a:lnTo>
                  <a:lnTo>
                    <a:pt x="15" y="0"/>
                  </a:lnTo>
                  <a:lnTo>
                    <a:pt x="12" y="0"/>
                  </a:lnTo>
                  <a:lnTo>
                    <a:pt x="10" y="0"/>
                  </a:lnTo>
                  <a:lnTo>
                    <a:pt x="6" y="0"/>
                  </a:lnTo>
                  <a:lnTo>
                    <a:pt x="2" y="2"/>
                  </a:lnTo>
                  <a:lnTo>
                    <a:pt x="0" y="4"/>
                  </a:lnTo>
                  <a:lnTo>
                    <a:pt x="0" y="8"/>
                  </a:lnTo>
                  <a:lnTo>
                    <a:pt x="12" y="8"/>
                  </a:lnTo>
                  <a:lnTo>
                    <a:pt x="14" y="8"/>
                  </a:lnTo>
                  <a:lnTo>
                    <a:pt x="15" y="6"/>
                  </a:lnTo>
                  <a:lnTo>
                    <a:pt x="17" y="6"/>
                  </a:lnTo>
                  <a:lnTo>
                    <a:pt x="19" y="6"/>
                  </a:lnTo>
                  <a:lnTo>
                    <a:pt x="23" y="6"/>
                  </a:lnTo>
                  <a:lnTo>
                    <a:pt x="19" y="6"/>
                  </a:lnTo>
                  <a:lnTo>
                    <a:pt x="21" y="6"/>
                  </a:lnTo>
                  <a:lnTo>
                    <a:pt x="23" y="6"/>
                  </a:lnTo>
                  <a:lnTo>
                    <a:pt x="14" y="0"/>
                  </a:lnTo>
                  <a:close/>
                </a:path>
              </a:pathLst>
            </a:custGeom>
            <a:solidFill>
              <a:srgbClr val="CCCCFF"/>
            </a:solidFill>
            <a:ln w="9525">
              <a:noFill/>
              <a:round/>
              <a:headEnd/>
              <a:tailEnd/>
            </a:ln>
          </p:spPr>
          <p:txBody>
            <a:bodyPr/>
            <a:lstStyle/>
            <a:p>
              <a:endParaRPr lang="pt-BR"/>
            </a:p>
          </p:txBody>
        </p:sp>
        <p:sp>
          <p:nvSpPr>
            <p:cNvPr id="21750" name="Freeform 1040"/>
            <p:cNvSpPr>
              <a:spLocks/>
            </p:cNvSpPr>
            <p:nvPr/>
          </p:nvSpPr>
          <p:spPr bwMode="auto">
            <a:xfrm>
              <a:off x="4785" y="1896"/>
              <a:ext cx="32" cy="30"/>
            </a:xfrm>
            <a:custGeom>
              <a:avLst/>
              <a:gdLst>
                <a:gd name="T0" fmla="*/ 20 w 32"/>
                <a:gd name="T1" fmla="*/ 0 h 30"/>
                <a:gd name="T2" fmla="*/ 20 w 32"/>
                <a:gd name="T3" fmla="*/ 0 h 30"/>
                <a:gd name="T4" fmla="*/ 20 w 32"/>
                <a:gd name="T5" fmla="*/ 4 h 30"/>
                <a:gd name="T6" fmla="*/ 18 w 32"/>
                <a:gd name="T7" fmla="*/ 7 h 30"/>
                <a:gd name="T8" fmla="*/ 17 w 32"/>
                <a:gd name="T9" fmla="*/ 11 h 30"/>
                <a:gd name="T10" fmla="*/ 13 w 32"/>
                <a:gd name="T11" fmla="*/ 13 h 30"/>
                <a:gd name="T12" fmla="*/ 11 w 32"/>
                <a:gd name="T13" fmla="*/ 17 h 30"/>
                <a:gd name="T14" fmla="*/ 7 w 32"/>
                <a:gd name="T15" fmla="*/ 19 h 30"/>
                <a:gd name="T16" fmla="*/ 3 w 32"/>
                <a:gd name="T17" fmla="*/ 23 h 30"/>
                <a:gd name="T18" fmla="*/ 0 w 32"/>
                <a:gd name="T19" fmla="*/ 24 h 30"/>
                <a:gd name="T20" fmla="*/ 9 w 32"/>
                <a:gd name="T21" fmla="*/ 30 h 30"/>
                <a:gd name="T22" fmla="*/ 13 w 32"/>
                <a:gd name="T23" fmla="*/ 26 h 30"/>
                <a:gd name="T24" fmla="*/ 17 w 32"/>
                <a:gd name="T25" fmla="*/ 23 h 30"/>
                <a:gd name="T26" fmla="*/ 20 w 32"/>
                <a:gd name="T27" fmla="*/ 21 h 30"/>
                <a:gd name="T28" fmla="*/ 24 w 32"/>
                <a:gd name="T29" fmla="*/ 17 h 30"/>
                <a:gd name="T30" fmla="*/ 26 w 32"/>
                <a:gd name="T31" fmla="*/ 13 h 30"/>
                <a:gd name="T32" fmla="*/ 30 w 32"/>
                <a:gd name="T33" fmla="*/ 9 h 30"/>
                <a:gd name="T34" fmla="*/ 30 w 32"/>
                <a:gd name="T35" fmla="*/ 5 h 30"/>
                <a:gd name="T36" fmla="*/ 32 w 32"/>
                <a:gd name="T37" fmla="*/ 2 h 30"/>
                <a:gd name="T38" fmla="*/ 32 w 32"/>
                <a:gd name="T39" fmla="*/ 2 h 30"/>
                <a:gd name="T40" fmla="*/ 20 w 32"/>
                <a:gd name="T41" fmla="*/ 0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
                <a:gd name="T64" fmla="*/ 0 h 30"/>
                <a:gd name="T65" fmla="*/ 32 w 32"/>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 h="30">
                  <a:moveTo>
                    <a:pt x="20" y="0"/>
                  </a:moveTo>
                  <a:lnTo>
                    <a:pt x="20" y="0"/>
                  </a:lnTo>
                  <a:lnTo>
                    <a:pt x="20" y="4"/>
                  </a:lnTo>
                  <a:lnTo>
                    <a:pt x="18" y="7"/>
                  </a:lnTo>
                  <a:lnTo>
                    <a:pt x="17" y="11"/>
                  </a:lnTo>
                  <a:lnTo>
                    <a:pt x="13" y="13"/>
                  </a:lnTo>
                  <a:lnTo>
                    <a:pt x="11" y="17"/>
                  </a:lnTo>
                  <a:lnTo>
                    <a:pt x="7" y="19"/>
                  </a:lnTo>
                  <a:lnTo>
                    <a:pt x="3" y="23"/>
                  </a:lnTo>
                  <a:lnTo>
                    <a:pt x="0" y="24"/>
                  </a:lnTo>
                  <a:lnTo>
                    <a:pt x="9" y="30"/>
                  </a:lnTo>
                  <a:lnTo>
                    <a:pt x="13" y="26"/>
                  </a:lnTo>
                  <a:lnTo>
                    <a:pt x="17" y="23"/>
                  </a:lnTo>
                  <a:lnTo>
                    <a:pt x="20" y="21"/>
                  </a:lnTo>
                  <a:lnTo>
                    <a:pt x="24" y="17"/>
                  </a:lnTo>
                  <a:lnTo>
                    <a:pt x="26" y="13"/>
                  </a:lnTo>
                  <a:lnTo>
                    <a:pt x="30" y="9"/>
                  </a:lnTo>
                  <a:lnTo>
                    <a:pt x="30" y="5"/>
                  </a:lnTo>
                  <a:lnTo>
                    <a:pt x="32" y="2"/>
                  </a:lnTo>
                  <a:lnTo>
                    <a:pt x="20" y="0"/>
                  </a:lnTo>
                  <a:close/>
                </a:path>
              </a:pathLst>
            </a:custGeom>
            <a:solidFill>
              <a:srgbClr val="CCCCFF"/>
            </a:solidFill>
            <a:ln w="9525">
              <a:noFill/>
              <a:round/>
              <a:headEnd/>
              <a:tailEnd/>
            </a:ln>
          </p:spPr>
          <p:txBody>
            <a:bodyPr/>
            <a:lstStyle/>
            <a:p>
              <a:endParaRPr lang="pt-BR"/>
            </a:p>
          </p:txBody>
        </p:sp>
        <p:sp>
          <p:nvSpPr>
            <p:cNvPr id="21751" name="Freeform 1041"/>
            <p:cNvSpPr>
              <a:spLocks/>
            </p:cNvSpPr>
            <p:nvPr/>
          </p:nvSpPr>
          <p:spPr bwMode="auto">
            <a:xfrm>
              <a:off x="4655" y="1854"/>
              <a:ext cx="167" cy="44"/>
            </a:xfrm>
            <a:custGeom>
              <a:avLst/>
              <a:gdLst>
                <a:gd name="T0" fmla="*/ 0 w 167"/>
                <a:gd name="T1" fmla="*/ 42 h 44"/>
                <a:gd name="T2" fmla="*/ 0 w 167"/>
                <a:gd name="T3" fmla="*/ 42 h 44"/>
                <a:gd name="T4" fmla="*/ 10 w 167"/>
                <a:gd name="T5" fmla="*/ 40 h 44"/>
                <a:gd name="T6" fmla="*/ 18 w 167"/>
                <a:gd name="T7" fmla="*/ 38 h 44"/>
                <a:gd name="T8" fmla="*/ 29 w 167"/>
                <a:gd name="T9" fmla="*/ 34 h 44"/>
                <a:gd name="T10" fmla="*/ 42 w 167"/>
                <a:gd name="T11" fmla="*/ 30 h 44"/>
                <a:gd name="T12" fmla="*/ 55 w 167"/>
                <a:gd name="T13" fmla="*/ 27 h 44"/>
                <a:gd name="T14" fmla="*/ 73 w 167"/>
                <a:gd name="T15" fmla="*/ 21 h 44"/>
                <a:gd name="T16" fmla="*/ 88 w 167"/>
                <a:gd name="T17" fmla="*/ 17 h 44"/>
                <a:gd name="T18" fmla="*/ 103 w 167"/>
                <a:gd name="T19" fmla="*/ 13 h 44"/>
                <a:gd name="T20" fmla="*/ 116 w 167"/>
                <a:gd name="T21" fmla="*/ 9 h 44"/>
                <a:gd name="T22" fmla="*/ 130 w 167"/>
                <a:gd name="T23" fmla="*/ 8 h 44"/>
                <a:gd name="T24" fmla="*/ 139 w 167"/>
                <a:gd name="T25" fmla="*/ 8 h 44"/>
                <a:gd name="T26" fmla="*/ 148 w 167"/>
                <a:gd name="T27" fmla="*/ 9 h 44"/>
                <a:gd name="T28" fmla="*/ 152 w 167"/>
                <a:gd name="T29" fmla="*/ 13 h 44"/>
                <a:gd name="T30" fmla="*/ 156 w 167"/>
                <a:gd name="T31" fmla="*/ 19 h 44"/>
                <a:gd name="T32" fmla="*/ 156 w 167"/>
                <a:gd name="T33" fmla="*/ 28 h 44"/>
                <a:gd name="T34" fmla="*/ 152 w 167"/>
                <a:gd name="T35" fmla="*/ 42 h 44"/>
                <a:gd name="T36" fmla="*/ 164 w 167"/>
                <a:gd name="T37" fmla="*/ 44 h 44"/>
                <a:gd name="T38" fmla="*/ 167 w 167"/>
                <a:gd name="T39" fmla="*/ 30 h 44"/>
                <a:gd name="T40" fmla="*/ 167 w 167"/>
                <a:gd name="T41" fmla="*/ 19 h 44"/>
                <a:gd name="T42" fmla="*/ 162 w 167"/>
                <a:gd name="T43" fmla="*/ 9 h 44"/>
                <a:gd name="T44" fmla="*/ 154 w 167"/>
                <a:gd name="T45" fmla="*/ 4 h 44"/>
                <a:gd name="T46" fmla="*/ 141 w 167"/>
                <a:gd name="T47" fmla="*/ 2 h 44"/>
                <a:gd name="T48" fmla="*/ 128 w 167"/>
                <a:gd name="T49" fmla="*/ 0 h 44"/>
                <a:gd name="T50" fmla="*/ 114 w 167"/>
                <a:gd name="T51" fmla="*/ 2 h 44"/>
                <a:gd name="T52" fmla="*/ 99 w 167"/>
                <a:gd name="T53" fmla="*/ 6 h 44"/>
                <a:gd name="T54" fmla="*/ 82 w 167"/>
                <a:gd name="T55" fmla="*/ 9 h 44"/>
                <a:gd name="T56" fmla="*/ 67 w 167"/>
                <a:gd name="T57" fmla="*/ 15 h 44"/>
                <a:gd name="T58" fmla="*/ 52 w 167"/>
                <a:gd name="T59" fmla="*/ 19 h 44"/>
                <a:gd name="T60" fmla="*/ 37 w 167"/>
                <a:gd name="T61" fmla="*/ 25 h 44"/>
                <a:gd name="T62" fmla="*/ 25 w 167"/>
                <a:gd name="T63" fmla="*/ 28 h 44"/>
                <a:gd name="T64" fmla="*/ 14 w 167"/>
                <a:gd name="T65" fmla="*/ 32 h 44"/>
                <a:gd name="T66" fmla="*/ 6 w 167"/>
                <a:gd name="T67" fmla="*/ 34 h 44"/>
                <a:gd name="T68" fmla="*/ 4 w 167"/>
                <a:gd name="T69" fmla="*/ 34 h 44"/>
                <a:gd name="T70" fmla="*/ 4 w 167"/>
                <a:gd name="T71" fmla="*/ 34 h 44"/>
                <a:gd name="T72" fmla="*/ 0 w 167"/>
                <a:gd name="T73" fmla="*/ 42 h 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7"/>
                <a:gd name="T112" fmla="*/ 0 h 44"/>
                <a:gd name="T113" fmla="*/ 167 w 167"/>
                <a:gd name="T114" fmla="*/ 44 h 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7" h="44">
                  <a:moveTo>
                    <a:pt x="0" y="42"/>
                  </a:moveTo>
                  <a:lnTo>
                    <a:pt x="0" y="42"/>
                  </a:lnTo>
                  <a:lnTo>
                    <a:pt x="10" y="40"/>
                  </a:lnTo>
                  <a:lnTo>
                    <a:pt x="18" y="38"/>
                  </a:lnTo>
                  <a:lnTo>
                    <a:pt x="29" y="34"/>
                  </a:lnTo>
                  <a:lnTo>
                    <a:pt x="42" y="30"/>
                  </a:lnTo>
                  <a:lnTo>
                    <a:pt x="55" y="27"/>
                  </a:lnTo>
                  <a:lnTo>
                    <a:pt x="73" y="21"/>
                  </a:lnTo>
                  <a:lnTo>
                    <a:pt x="88" y="17"/>
                  </a:lnTo>
                  <a:lnTo>
                    <a:pt x="103" y="13"/>
                  </a:lnTo>
                  <a:lnTo>
                    <a:pt x="116" y="9"/>
                  </a:lnTo>
                  <a:lnTo>
                    <a:pt x="130" y="8"/>
                  </a:lnTo>
                  <a:lnTo>
                    <a:pt x="139" y="8"/>
                  </a:lnTo>
                  <a:lnTo>
                    <a:pt x="148" y="9"/>
                  </a:lnTo>
                  <a:lnTo>
                    <a:pt x="152" y="13"/>
                  </a:lnTo>
                  <a:lnTo>
                    <a:pt x="156" y="19"/>
                  </a:lnTo>
                  <a:lnTo>
                    <a:pt x="156" y="28"/>
                  </a:lnTo>
                  <a:lnTo>
                    <a:pt x="152" y="42"/>
                  </a:lnTo>
                  <a:lnTo>
                    <a:pt x="164" y="44"/>
                  </a:lnTo>
                  <a:lnTo>
                    <a:pt x="167" y="30"/>
                  </a:lnTo>
                  <a:lnTo>
                    <a:pt x="167" y="19"/>
                  </a:lnTo>
                  <a:lnTo>
                    <a:pt x="162" y="9"/>
                  </a:lnTo>
                  <a:lnTo>
                    <a:pt x="154" y="4"/>
                  </a:lnTo>
                  <a:lnTo>
                    <a:pt x="141" y="2"/>
                  </a:lnTo>
                  <a:lnTo>
                    <a:pt x="128" y="0"/>
                  </a:lnTo>
                  <a:lnTo>
                    <a:pt x="114" y="2"/>
                  </a:lnTo>
                  <a:lnTo>
                    <a:pt x="99" y="6"/>
                  </a:lnTo>
                  <a:lnTo>
                    <a:pt x="82" y="9"/>
                  </a:lnTo>
                  <a:lnTo>
                    <a:pt x="67" y="15"/>
                  </a:lnTo>
                  <a:lnTo>
                    <a:pt x="52" y="19"/>
                  </a:lnTo>
                  <a:lnTo>
                    <a:pt x="37" y="25"/>
                  </a:lnTo>
                  <a:lnTo>
                    <a:pt x="25" y="28"/>
                  </a:lnTo>
                  <a:lnTo>
                    <a:pt x="14" y="32"/>
                  </a:lnTo>
                  <a:lnTo>
                    <a:pt x="6" y="34"/>
                  </a:lnTo>
                  <a:lnTo>
                    <a:pt x="4" y="34"/>
                  </a:lnTo>
                  <a:lnTo>
                    <a:pt x="0" y="42"/>
                  </a:lnTo>
                  <a:close/>
                </a:path>
              </a:pathLst>
            </a:custGeom>
            <a:solidFill>
              <a:srgbClr val="CCCCFF"/>
            </a:solidFill>
            <a:ln w="9525">
              <a:noFill/>
              <a:round/>
              <a:headEnd/>
              <a:tailEnd/>
            </a:ln>
          </p:spPr>
          <p:txBody>
            <a:bodyPr/>
            <a:lstStyle/>
            <a:p>
              <a:endParaRPr lang="pt-BR"/>
            </a:p>
          </p:txBody>
        </p:sp>
        <p:sp>
          <p:nvSpPr>
            <p:cNvPr id="21752" name="Freeform 1042"/>
            <p:cNvSpPr>
              <a:spLocks/>
            </p:cNvSpPr>
            <p:nvPr/>
          </p:nvSpPr>
          <p:spPr bwMode="auto">
            <a:xfrm>
              <a:off x="4564" y="1858"/>
              <a:ext cx="95" cy="36"/>
            </a:xfrm>
            <a:custGeom>
              <a:avLst/>
              <a:gdLst>
                <a:gd name="T0" fmla="*/ 0 w 95"/>
                <a:gd name="T1" fmla="*/ 4 h 36"/>
                <a:gd name="T2" fmla="*/ 8 w 95"/>
                <a:gd name="T3" fmla="*/ 7 h 36"/>
                <a:gd name="T4" fmla="*/ 10 w 95"/>
                <a:gd name="T5" fmla="*/ 7 h 36"/>
                <a:gd name="T6" fmla="*/ 12 w 95"/>
                <a:gd name="T7" fmla="*/ 7 h 36"/>
                <a:gd name="T8" fmla="*/ 16 w 95"/>
                <a:gd name="T9" fmla="*/ 9 h 36"/>
                <a:gd name="T10" fmla="*/ 21 w 95"/>
                <a:gd name="T11" fmla="*/ 11 h 36"/>
                <a:gd name="T12" fmla="*/ 27 w 95"/>
                <a:gd name="T13" fmla="*/ 13 h 36"/>
                <a:gd name="T14" fmla="*/ 33 w 95"/>
                <a:gd name="T15" fmla="*/ 15 h 36"/>
                <a:gd name="T16" fmla="*/ 38 w 95"/>
                <a:gd name="T17" fmla="*/ 17 h 36"/>
                <a:gd name="T18" fmla="*/ 44 w 95"/>
                <a:gd name="T19" fmla="*/ 19 h 36"/>
                <a:gd name="T20" fmla="*/ 52 w 95"/>
                <a:gd name="T21" fmla="*/ 23 h 36"/>
                <a:gd name="T22" fmla="*/ 57 w 95"/>
                <a:gd name="T23" fmla="*/ 24 h 36"/>
                <a:gd name="T24" fmla="*/ 63 w 95"/>
                <a:gd name="T25" fmla="*/ 26 h 36"/>
                <a:gd name="T26" fmla="*/ 71 w 95"/>
                <a:gd name="T27" fmla="*/ 30 h 36"/>
                <a:gd name="T28" fmla="*/ 76 w 95"/>
                <a:gd name="T29" fmla="*/ 32 h 36"/>
                <a:gd name="T30" fmla="*/ 82 w 95"/>
                <a:gd name="T31" fmla="*/ 34 h 36"/>
                <a:gd name="T32" fmla="*/ 88 w 95"/>
                <a:gd name="T33" fmla="*/ 36 h 36"/>
                <a:gd name="T34" fmla="*/ 91 w 95"/>
                <a:gd name="T35" fmla="*/ 36 h 36"/>
                <a:gd name="T36" fmla="*/ 95 w 95"/>
                <a:gd name="T37" fmla="*/ 30 h 36"/>
                <a:gd name="T38" fmla="*/ 91 w 95"/>
                <a:gd name="T39" fmla="*/ 28 h 36"/>
                <a:gd name="T40" fmla="*/ 88 w 95"/>
                <a:gd name="T41" fmla="*/ 26 h 36"/>
                <a:gd name="T42" fmla="*/ 82 w 95"/>
                <a:gd name="T43" fmla="*/ 26 h 36"/>
                <a:gd name="T44" fmla="*/ 76 w 95"/>
                <a:gd name="T45" fmla="*/ 24 h 36"/>
                <a:gd name="T46" fmla="*/ 71 w 95"/>
                <a:gd name="T47" fmla="*/ 21 h 36"/>
                <a:gd name="T48" fmla="*/ 63 w 95"/>
                <a:gd name="T49" fmla="*/ 19 h 36"/>
                <a:gd name="T50" fmla="*/ 57 w 95"/>
                <a:gd name="T51" fmla="*/ 17 h 36"/>
                <a:gd name="T52" fmla="*/ 52 w 95"/>
                <a:gd name="T53" fmla="*/ 13 h 36"/>
                <a:gd name="T54" fmla="*/ 46 w 95"/>
                <a:gd name="T55" fmla="*/ 11 h 36"/>
                <a:gd name="T56" fmla="*/ 38 w 95"/>
                <a:gd name="T57" fmla="*/ 9 h 36"/>
                <a:gd name="T58" fmla="*/ 33 w 95"/>
                <a:gd name="T59" fmla="*/ 5 h 36"/>
                <a:gd name="T60" fmla="*/ 27 w 95"/>
                <a:gd name="T61" fmla="*/ 4 h 36"/>
                <a:gd name="T62" fmla="*/ 21 w 95"/>
                <a:gd name="T63" fmla="*/ 2 h 36"/>
                <a:gd name="T64" fmla="*/ 16 w 95"/>
                <a:gd name="T65" fmla="*/ 2 h 36"/>
                <a:gd name="T66" fmla="*/ 12 w 95"/>
                <a:gd name="T67" fmla="*/ 0 h 36"/>
                <a:gd name="T68" fmla="*/ 8 w 95"/>
                <a:gd name="T69" fmla="*/ 0 h 36"/>
                <a:gd name="T70" fmla="*/ 14 w 95"/>
                <a:gd name="T71" fmla="*/ 4 h 36"/>
                <a:gd name="T72" fmla="*/ 0 w 95"/>
                <a:gd name="T73" fmla="*/ 4 h 36"/>
                <a:gd name="T74" fmla="*/ 0 w 95"/>
                <a:gd name="T75" fmla="*/ 7 h 36"/>
                <a:gd name="T76" fmla="*/ 8 w 95"/>
                <a:gd name="T77" fmla="*/ 7 h 36"/>
                <a:gd name="T78" fmla="*/ 0 w 95"/>
                <a:gd name="T79" fmla="*/ 4 h 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5"/>
                <a:gd name="T121" fmla="*/ 0 h 36"/>
                <a:gd name="T122" fmla="*/ 95 w 95"/>
                <a:gd name="T123" fmla="*/ 36 h 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5" h="36">
                  <a:moveTo>
                    <a:pt x="0" y="4"/>
                  </a:moveTo>
                  <a:lnTo>
                    <a:pt x="8" y="7"/>
                  </a:lnTo>
                  <a:lnTo>
                    <a:pt x="10" y="7"/>
                  </a:lnTo>
                  <a:lnTo>
                    <a:pt x="12" y="7"/>
                  </a:lnTo>
                  <a:lnTo>
                    <a:pt x="16" y="9"/>
                  </a:lnTo>
                  <a:lnTo>
                    <a:pt x="21" y="11"/>
                  </a:lnTo>
                  <a:lnTo>
                    <a:pt x="27" y="13"/>
                  </a:lnTo>
                  <a:lnTo>
                    <a:pt x="33" y="15"/>
                  </a:lnTo>
                  <a:lnTo>
                    <a:pt x="38" y="17"/>
                  </a:lnTo>
                  <a:lnTo>
                    <a:pt x="44" y="19"/>
                  </a:lnTo>
                  <a:lnTo>
                    <a:pt x="52" y="23"/>
                  </a:lnTo>
                  <a:lnTo>
                    <a:pt x="57" y="24"/>
                  </a:lnTo>
                  <a:lnTo>
                    <a:pt x="63" y="26"/>
                  </a:lnTo>
                  <a:lnTo>
                    <a:pt x="71" y="30"/>
                  </a:lnTo>
                  <a:lnTo>
                    <a:pt x="76" y="32"/>
                  </a:lnTo>
                  <a:lnTo>
                    <a:pt x="82" y="34"/>
                  </a:lnTo>
                  <a:lnTo>
                    <a:pt x="88" y="36"/>
                  </a:lnTo>
                  <a:lnTo>
                    <a:pt x="91" y="36"/>
                  </a:lnTo>
                  <a:lnTo>
                    <a:pt x="95" y="30"/>
                  </a:lnTo>
                  <a:lnTo>
                    <a:pt x="91" y="28"/>
                  </a:lnTo>
                  <a:lnTo>
                    <a:pt x="88" y="26"/>
                  </a:lnTo>
                  <a:lnTo>
                    <a:pt x="82" y="26"/>
                  </a:lnTo>
                  <a:lnTo>
                    <a:pt x="76" y="24"/>
                  </a:lnTo>
                  <a:lnTo>
                    <a:pt x="71" y="21"/>
                  </a:lnTo>
                  <a:lnTo>
                    <a:pt x="63" y="19"/>
                  </a:lnTo>
                  <a:lnTo>
                    <a:pt x="57" y="17"/>
                  </a:lnTo>
                  <a:lnTo>
                    <a:pt x="52" y="13"/>
                  </a:lnTo>
                  <a:lnTo>
                    <a:pt x="46" y="11"/>
                  </a:lnTo>
                  <a:lnTo>
                    <a:pt x="38" y="9"/>
                  </a:lnTo>
                  <a:lnTo>
                    <a:pt x="33" y="5"/>
                  </a:lnTo>
                  <a:lnTo>
                    <a:pt x="27" y="4"/>
                  </a:lnTo>
                  <a:lnTo>
                    <a:pt x="21" y="2"/>
                  </a:lnTo>
                  <a:lnTo>
                    <a:pt x="16" y="2"/>
                  </a:lnTo>
                  <a:lnTo>
                    <a:pt x="12" y="0"/>
                  </a:lnTo>
                  <a:lnTo>
                    <a:pt x="8" y="0"/>
                  </a:lnTo>
                  <a:lnTo>
                    <a:pt x="14" y="4"/>
                  </a:lnTo>
                  <a:lnTo>
                    <a:pt x="0" y="4"/>
                  </a:lnTo>
                  <a:lnTo>
                    <a:pt x="0" y="7"/>
                  </a:lnTo>
                  <a:lnTo>
                    <a:pt x="8" y="7"/>
                  </a:lnTo>
                  <a:lnTo>
                    <a:pt x="0" y="4"/>
                  </a:lnTo>
                  <a:close/>
                </a:path>
              </a:pathLst>
            </a:custGeom>
            <a:solidFill>
              <a:srgbClr val="CCCCFF"/>
            </a:solidFill>
            <a:ln w="9525">
              <a:noFill/>
              <a:round/>
              <a:headEnd/>
              <a:tailEnd/>
            </a:ln>
          </p:spPr>
          <p:txBody>
            <a:bodyPr/>
            <a:lstStyle/>
            <a:p>
              <a:endParaRPr lang="pt-BR"/>
            </a:p>
          </p:txBody>
        </p:sp>
        <p:sp>
          <p:nvSpPr>
            <p:cNvPr id="21753" name="Freeform 1043"/>
            <p:cNvSpPr>
              <a:spLocks/>
            </p:cNvSpPr>
            <p:nvPr/>
          </p:nvSpPr>
          <p:spPr bwMode="auto">
            <a:xfrm>
              <a:off x="4562" y="1844"/>
              <a:ext cx="16" cy="18"/>
            </a:xfrm>
            <a:custGeom>
              <a:avLst/>
              <a:gdLst>
                <a:gd name="T0" fmla="*/ 6 w 16"/>
                <a:gd name="T1" fmla="*/ 0 h 18"/>
                <a:gd name="T2" fmla="*/ 0 w 16"/>
                <a:gd name="T3" fmla="*/ 4 h 18"/>
                <a:gd name="T4" fmla="*/ 0 w 16"/>
                <a:gd name="T5" fmla="*/ 6 h 18"/>
                <a:gd name="T6" fmla="*/ 0 w 16"/>
                <a:gd name="T7" fmla="*/ 10 h 18"/>
                <a:gd name="T8" fmla="*/ 2 w 16"/>
                <a:gd name="T9" fmla="*/ 12 h 18"/>
                <a:gd name="T10" fmla="*/ 2 w 16"/>
                <a:gd name="T11" fmla="*/ 12 h 18"/>
                <a:gd name="T12" fmla="*/ 2 w 16"/>
                <a:gd name="T13" fmla="*/ 14 h 18"/>
                <a:gd name="T14" fmla="*/ 2 w 16"/>
                <a:gd name="T15" fmla="*/ 16 h 18"/>
                <a:gd name="T16" fmla="*/ 4 w 16"/>
                <a:gd name="T17" fmla="*/ 18 h 18"/>
                <a:gd name="T18" fmla="*/ 2 w 16"/>
                <a:gd name="T19" fmla="*/ 18 h 18"/>
                <a:gd name="T20" fmla="*/ 16 w 16"/>
                <a:gd name="T21" fmla="*/ 18 h 18"/>
                <a:gd name="T22" fmla="*/ 14 w 16"/>
                <a:gd name="T23" fmla="*/ 16 h 18"/>
                <a:gd name="T24" fmla="*/ 14 w 16"/>
                <a:gd name="T25" fmla="*/ 14 h 18"/>
                <a:gd name="T26" fmla="*/ 14 w 16"/>
                <a:gd name="T27" fmla="*/ 14 h 18"/>
                <a:gd name="T28" fmla="*/ 14 w 16"/>
                <a:gd name="T29" fmla="*/ 12 h 18"/>
                <a:gd name="T30" fmla="*/ 12 w 16"/>
                <a:gd name="T31" fmla="*/ 10 h 18"/>
                <a:gd name="T32" fmla="*/ 12 w 16"/>
                <a:gd name="T33" fmla="*/ 8 h 18"/>
                <a:gd name="T34" fmla="*/ 12 w 16"/>
                <a:gd name="T35" fmla="*/ 6 h 18"/>
                <a:gd name="T36" fmla="*/ 12 w 16"/>
                <a:gd name="T37" fmla="*/ 4 h 18"/>
                <a:gd name="T38" fmla="*/ 6 w 16"/>
                <a:gd name="T39" fmla="*/ 8 h 18"/>
                <a:gd name="T40" fmla="*/ 6 w 16"/>
                <a:gd name="T41" fmla="*/ 0 h 18"/>
                <a:gd name="T42" fmla="*/ 0 w 16"/>
                <a:gd name="T43" fmla="*/ 0 h 18"/>
                <a:gd name="T44" fmla="*/ 0 w 16"/>
                <a:gd name="T45" fmla="*/ 4 h 18"/>
                <a:gd name="T46" fmla="*/ 6 w 16"/>
                <a:gd name="T47" fmla="*/ 0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6"/>
                <a:gd name="T73" fmla="*/ 0 h 18"/>
                <a:gd name="T74" fmla="*/ 16 w 16"/>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6" h="18">
                  <a:moveTo>
                    <a:pt x="6" y="0"/>
                  </a:moveTo>
                  <a:lnTo>
                    <a:pt x="0" y="4"/>
                  </a:lnTo>
                  <a:lnTo>
                    <a:pt x="0" y="6"/>
                  </a:lnTo>
                  <a:lnTo>
                    <a:pt x="0" y="10"/>
                  </a:lnTo>
                  <a:lnTo>
                    <a:pt x="2" y="12"/>
                  </a:lnTo>
                  <a:lnTo>
                    <a:pt x="2" y="14"/>
                  </a:lnTo>
                  <a:lnTo>
                    <a:pt x="2" y="16"/>
                  </a:lnTo>
                  <a:lnTo>
                    <a:pt x="4" y="18"/>
                  </a:lnTo>
                  <a:lnTo>
                    <a:pt x="2" y="18"/>
                  </a:lnTo>
                  <a:lnTo>
                    <a:pt x="16" y="18"/>
                  </a:lnTo>
                  <a:lnTo>
                    <a:pt x="14" y="16"/>
                  </a:lnTo>
                  <a:lnTo>
                    <a:pt x="14" y="14"/>
                  </a:lnTo>
                  <a:lnTo>
                    <a:pt x="14" y="12"/>
                  </a:lnTo>
                  <a:lnTo>
                    <a:pt x="12" y="10"/>
                  </a:lnTo>
                  <a:lnTo>
                    <a:pt x="12" y="8"/>
                  </a:lnTo>
                  <a:lnTo>
                    <a:pt x="12" y="6"/>
                  </a:lnTo>
                  <a:lnTo>
                    <a:pt x="12" y="4"/>
                  </a:lnTo>
                  <a:lnTo>
                    <a:pt x="6" y="8"/>
                  </a:lnTo>
                  <a:lnTo>
                    <a:pt x="6" y="0"/>
                  </a:lnTo>
                  <a:lnTo>
                    <a:pt x="0" y="0"/>
                  </a:lnTo>
                  <a:lnTo>
                    <a:pt x="0" y="4"/>
                  </a:lnTo>
                  <a:lnTo>
                    <a:pt x="6" y="0"/>
                  </a:lnTo>
                  <a:close/>
                </a:path>
              </a:pathLst>
            </a:custGeom>
            <a:solidFill>
              <a:srgbClr val="CCCCFF"/>
            </a:solidFill>
            <a:ln w="9525">
              <a:noFill/>
              <a:round/>
              <a:headEnd/>
              <a:tailEnd/>
            </a:ln>
          </p:spPr>
          <p:txBody>
            <a:bodyPr/>
            <a:lstStyle/>
            <a:p>
              <a:endParaRPr lang="pt-BR"/>
            </a:p>
          </p:txBody>
        </p:sp>
        <p:sp>
          <p:nvSpPr>
            <p:cNvPr id="21754" name="Freeform 1044"/>
            <p:cNvSpPr>
              <a:spLocks/>
            </p:cNvSpPr>
            <p:nvPr/>
          </p:nvSpPr>
          <p:spPr bwMode="auto">
            <a:xfrm>
              <a:off x="4566" y="1835"/>
              <a:ext cx="17" cy="17"/>
            </a:xfrm>
            <a:custGeom>
              <a:avLst/>
              <a:gdLst>
                <a:gd name="T0" fmla="*/ 10 w 17"/>
                <a:gd name="T1" fmla="*/ 0 h 17"/>
                <a:gd name="T2" fmla="*/ 6 w 17"/>
                <a:gd name="T3" fmla="*/ 4 h 17"/>
                <a:gd name="T4" fmla="*/ 4 w 17"/>
                <a:gd name="T5" fmla="*/ 6 h 17"/>
                <a:gd name="T6" fmla="*/ 4 w 17"/>
                <a:gd name="T7" fmla="*/ 6 h 17"/>
                <a:gd name="T8" fmla="*/ 2 w 17"/>
                <a:gd name="T9" fmla="*/ 8 h 17"/>
                <a:gd name="T10" fmla="*/ 2 w 17"/>
                <a:gd name="T11" fmla="*/ 9 h 17"/>
                <a:gd name="T12" fmla="*/ 0 w 17"/>
                <a:gd name="T13" fmla="*/ 9 h 17"/>
                <a:gd name="T14" fmla="*/ 0 w 17"/>
                <a:gd name="T15" fmla="*/ 11 h 17"/>
                <a:gd name="T16" fmla="*/ 2 w 17"/>
                <a:gd name="T17" fmla="*/ 9 h 17"/>
                <a:gd name="T18" fmla="*/ 2 w 17"/>
                <a:gd name="T19" fmla="*/ 17 h 17"/>
                <a:gd name="T20" fmla="*/ 6 w 17"/>
                <a:gd name="T21" fmla="*/ 17 h 17"/>
                <a:gd name="T22" fmla="*/ 10 w 17"/>
                <a:gd name="T23" fmla="*/ 15 h 17"/>
                <a:gd name="T24" fmla="*/ 12 w 17"/>
                <a:gd name="T25" fmla="*/ 13 h 17"/>
                <a:gd name="T26" fmla="*/ 12 w 17"/>
                <a:gd name="T27" fmla="*/ 11 h 17"/>
                <a:gd name="T28" fmla="*/ 14 w 17"/>
                <a:gd name="T29" fmla="*/ 9 h 17"/>
                <a:gd name="T30" fmla="*/ 15 w 17"/>
                <a:gd name="T31" fmla="*/ 8 h 17"/>
                <a:gd name="T32" fmla="*/ 17 w 17"/>
                <a:gd name="T33" fmla="*/ 6 h 17"/>
                <a:gd name="T34" fmla="*/ 17 w 17"/>
                <a:gd name="T35" fmla="*/ 4 h 17"/>
                <a:gd name="T36" fmla="*/ 14 w 17"/>
                <a:gd name="T37" fmla="*/ 8 h 17"/>
                <a:gd name="T38" fmla="*/ 10 w 17"/>
                <a:gd name="T39" fmla="*/ 0 h 17"/>
                <a:gd name="T40" fmla="*/ 6 w 17"/>
                <a:gd name="T41" fmla="*/ 2 h 17"/>
                <a:gd name="T42" fmla="*/ 6 w 17"/>
                <a:gd name="T43" fmla="*/ 4 h 17"/>
                <a:gd name="T44" fmla="*/ 10 w 17"/>
                <a:gd name="T45" fmla="*/ 0 h 1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
                <a:gd name="T70" fmla="*/ 0 h 17"/>
                <a:gd name="T71" fmla="*/ 17 w 17"/>
                <a:gd name="T72" fmla="*/ 17 h 1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 h="17">
                  <a:moveTo>
                    <a:pt x="10" y="0"/>
                  </a:moveTo>
                  <a:lnTo>
                    <a:pt x="6" y="4"/>
                  </a:lnTo>
                  <a:lnTo>
                    <a:pt x="4" y="6"/>
                  </a:lnTo>
                  <a:lnTo>
                    <a:pt x="2" y="8"/>
                  </a:lnTo>
                  <a:lnTo>
                    <a:pt x="2" y="9"/>
                  </a:lnTo>
                  <a:lnTo>
                    <a:pt x="0" y="9"/>
                  </a:lnTo>
                  <a:lnTo>
                    <a:pt x="0" y="11"/>
                  </a:lnTo>
                  <a:lnTo>
                    <a:pt x="2" y="9"/>
                  </a:lnTo>
                  <a:lnTo>
                    <a:pt x="2" y="17"/>
                  </a:lnTo>
                  <a:lnTo>
                    <a:pt x="6" y="17"/>
                  </a:lnTo>
                  <a:lnTo>
                    <a:pt x="10" y="15"/>
                  </a:lnTo>
                  <a:lnTo>
                    <a:pt x="12" y="13"/>
                  </a:lnTo>
                  <a:lnTo>
                    <a:pt x="12" y="11"/>
                  </a:lnTo>
                  <a:lnTo>
                    <a:pt x="14" y="9"/>
                  </a:lnTo>
                  <a:lnTo>
                    <a:pt x="15" y="8"/>
                  </a:lnTo>
                  <a:lnTo>
                    <a:pt x="17" y="6"/>
                  </a:lnTo>
                  <a:lnTo>
                    <a:pt x="17" y="4"/>
                  </a:lnTo>
                  <a:lnTo>
                    <a:pt x="14" y="8"/>
                  </a:lnTo>
                  <a:lnTo>
                    <a:pt x="10" y="0"/>
                  </a:lnTo>
                  <a:lnTo>
                    <a:pt x="6" y="2"/>
                  </a:lnTo>
                  <a:lnTo>
                    <a:pt x="6" y="4"/>
                  </a:lnTo>
                  <a:lnTo>
                    <a:pt x="10" y="0"/>
                  </a:lnTo>
                  <a:close/>
                </a:path>
              </a:pathLst>
            </a:custGeom>
            <a:solidFill>
              <a:srgbClr val="CCCCFF"/>
            </a:solidFill>
            <a:ln w="9525">
              <a:noFill/>
              <a:round/>
              <a:headEnd/>
              <a:tailEnd/>
            </a:ln>
          </p:spPr>
          <p:txBody>
            <a:bodyPr/>
            <a:lstStyle/>
            <a:p>
              <a:endParaRPr lang="pt-BR"/>
            </a:p>
          </p:txBody>
        </p:sp>
        <p:sp>
          <p:nvSpPr>
            <p:cNvPr id="21755" name="Freeform 1045"/>
            <p:cNvSpPr>
              <a:spLocks/>
            </p:cNvSpPr>
            <p:nvPr/>
          </p:nvSpPr>
          <p:spPr bwMode="auto">
            <a:xfrm>
              <a:off x="4576" y="1833"/>
              <a:ext cx="21" cy="10"/>
            </a:xfrm>
            <a:custGeom>
              <a:avLst/>
              <a:gdLst>
                <a:gd name="T0" fmla="*/ 9 w 21"/>
                <a:gd name="T1" fmla="*/ 4 h 10"/>
                <a:gd name="T2" fmla="*/ 13 w 21"/>
                <a:gd name="T3" fmla="*/ 0 h 10"/>
                <a:gd name="T4" fmla="*/ 0 w 21"/>
                <a:gd name="T5" fmla="*/ 2 h 10"/>
                <a:gd name="T6" fmla="*/ 4 w 21"/>
                <a:gd name="T7" fmla="*/ 10 h 10"/>
                <a:gd name="T8" fmla="*/ 15 w 21"/>
                <a:gd name="T9" fmla="*/ 8 h 10"/>
                <a:gd name="T10" fmla="*/ 21 w 21"/>
                <a:gd name="T11" fmla="*/ 4 h 10"/>
                <a:gd name="T12" fmla="*/ 15 w 21"/>
                <a:gd name="T13" fmla="*/ 8 h 10"/>
                <a:gd name="T14" fmla="*/ 21 w 21"/>
                <a:gd name="T15" fmla="*/ 6 h 10"/>
                <a:gd name="T16" fmla="*/ 21 w 21"/>
                <a:gd name="T17" fmla="*/ 4 h 10"/>
                <a:gd name="T18" fmla="*/ 9 w 21"/>
                <a:gd name="T19" fmla="*/ 4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0"/>
                <a:gd name="T32" fmla="*/ 21 w 21"/>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0">
                  <a:moveTo>
                    <a:pt x="9" y="4"/>
                  </a:moveTo>
                  <a:lnTo>
                    <a:pt x="13" y="0"/>
                  </a:lnTo>
                  <a:lnTo>
                    <a:pt x="0" y="2"/>
                  </a:lnTo>
                  <a:lnTo>
                    <a:pt x="4" y="10"/>
                  </a:lnTo>
                  <a:lnTo>
                    <a:pt x="15" y="8"/>
                  </a:lnTo>
                  <a:lnTo>
                    <a:pt x="21" y="4"/>
                  </a:lnTo>
                  <a:lnTo>
                    <a:pt x="15" y="8"/>
                  </a:lnTo>
                  <a:lnTo>
                    <a:pt x="21" y="6"/>
                  </a:lnTo>
                  <a:lnTo>
                    <a:pt x="21" y="4"/>
                  </a:lnTo>
                  <a:lnTo>
                    <a:pt x="9" y="4"/>
                  </a:lnTo>
                  <a:close/>
                </a:path>
              </a:pathLst>
            </a:custGeom>
            <a:solidFill>
              <a:srgbClr val="CCCCFF"/>
            </a:solidFill>
            <a:ln w="9525">
              <a:noFill/>
              <a:round/>
              <a:headEnd/>
              <a:tailEnd/>
            </a:ln>
          </p:spPr>
          <p:txBody>
            <a:bodyPr/>
            <a:lstStyle/>
            <a:p>
              <a:endParaRPr lang="pt-BR"/>
            </a:p>
          </p:txBody>
        </p:sp>
        <p:sp>
          <p:nvSpPr>
            <p:cNvPr id="21756" name="Freeform 1046"/>
            <p:cNvSpPr>
              <a:spLocks/>
            </p:cNvSpPr>
            <p:nvPr/>
          </p:nvSpPr>
          <p:spPr bwMode="auto">
            <a:xfrm>
              <a:off x="4583" y="1831"/>
              <a:ext cx="14" cy="8"/>
            </a:xfrm>
            <a:custGeom>
              <a:avLst/>
              <a:gdLst>
                <a:gd name="T0" fmla="*/ 4 w 14"/>
                <a:gd name="T1" fmla="*/ 0 h 8"/>
                <a:gd name="T2" fmla="*/ 0 w 14"/>
                <a:gd name="T3" fmla="*/ 4 h 8"/>
                <a:gd name="T4" fmla="*/ 0 w 14"/>
                <a:gd name="T5" fmla="*/ 6 h 8"/>
                <a:gd name="T6" fmla="*/ 14 w 14"/>
                <a:gd name="T7" fmla="*/ 6 h 8"/>
                <a:gd name="T8" fmla="*/ 14 w 14"/>
                <a:gd name="T9" fmla="*/ 4 h 8"/>
                <a:gd name="T10" fmla="*/ 10 w 14"/>
                <a:gd name="T11" fmla="*/ 8 h 8"/>
                <a:gd name="T12" fmla="*/ 4 w 14"/>
                <a:gd name="T13" fmla="*/ 0 h 8"/>
                <a:gd name="T14" fmla="*/ 0 w 14"/>
                <a:gd name="T15" fmla="*/ 2 h 8"/>
                <a:gd name="T16" fmla="*/ 0 w 14"/>
                <a:gd name="T17" fmla="*/ 4 h 8"/>
                <a:gd name="T18" fmla="*/ 4 w 14"/>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8"/>
                <a:gd name="T32" fmla="*/ 14 w 14"/>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8">
                  <a:moveTo>
                    <a:pt x="4" y="0"/>
                  </a:moveTo>
                  <a:lnTo>
                    <a:pt x="0" y="4"/>
                  </a:lnTo>
                  <a:lnTo>
                    <a:pt x="0" y="6"/>
                  </a:lnTo>
                  <a:lnTo>
                    <a:pt x="14" y="6"/>
                  </a:lnTo>
                  <a:lnTo>
                    <a:pt x="14" y="4"/>
                  </a:lnTo>
                  <a:lnTo>
                    <a:pt x="10" y="8"/>
                  </a:lnTo>
                  <a:lnTo>
                    <a:pt x="4" y="0"/>
                  </a:lnTo>
                  <a:lnTo>
                    <a:pt x="0" y="2"/>
                  </a:lnTo>
                  <a:lnTo>
                    <a:pt x="0" y="4"/>
                  </a:lnTo>
                  <a:lnTo>
                    <a:pt x="4" y="0"/>
                  </a:lnTo>
                  <a:close/>
                </a:path>
              </a:pathLst>
            </a:custGeom>
            <a:solidFill>
              <a:srgbClr val="CCCCFF"/>
            </a:solidFill>
            <a:ln w="9525">
              <a:noFill/>
              <a:round/>
              <a:headEnd/>
              <a:tailEnd/>
            </a:ln>
          </p:spPr>
          <p:txBody>
            <a:bodyPr/>
            <a:lstStyle/>
            <a:p>
              <a:endParaRPr lang="pt-BR"/>
            </a:p>
          </p:txBody>
        </p:sp>
        <p:sp>
          <p:nvSpPr>
            <p:cNvPr id="21757" name="Freeform 1047"/>
            <p:cNvSpPr>
              <a:spLocks/>
            </p:cNvSpPr>
            <p:nvPr/>
          </p:nvSpPr>
          <p:spPr bwMode="auto">
            <a:xfrm>
              <a:off x="4587" y="1807"/>
              <a:ext cx="42" cy="32"/>
            </a:xfrm>
            <a:custGeom>
              <a:avLst/>
              <a:gdLst>
                <a:gd name="T0" fmla="*/ 30 w 42"/>
                <a:gd name="T1" fmla="*/ 0 h 32"/>
                <a:gd name="T2" fmla="*/ 29 w 42"/>
                <a:gd name="T3" fmla="*/ 1 h 32"/>
                <a:gd name="T4" fmla="*/ 30 w 42"/>
                <a:gd name="T5" fmla="*/ 11 h 32"/>
                <a:gd name="T6" fmla="*/ 29 w 42"/>
                <a:gd name="T7" fmla="*/ 15 h 32"/>
                <a:gd name="T8" fmla="*/ 27 w 42"/>
                <a:gd name="T9" fmla="*/ 19 h 32"/>
                <a:gd name="T10" fmla="*/ 27 w 42"/>
                <a:gd name="T11" fmla="*/ 19 h 32"/>
                <a:gd name="T12" fmla="*/ 25 w 42"/>
                <a:gd name="T13" fmla="*/ 19 h 32"/>
                <a:gd name="T14" fmla="*/ 19 w 42"/>
                <a:gd name="T15" fmla="*/ 20 h 32"/>
                <a:gd name="T16" fmla="*/ 12 w 42"/>
                <a:gd name="T17" fmla="*/ 22 h 32"/>
                <a:gd name="T18" fmla="*/ 0 w 42"/>
                <a:gd name="T19" fmla="*/ 24 h 32"/>
                <a:gd name="T20" fmla="*/ 6 w 42"/>
                <a:gd name="T21" fmla="*/ 32 h 32"/>
                <a:gd name="T22" fmla="*/ 15 w 42"/>
                <a:gd name="T23" fmla="*/ 28 h 32"/>
                <a:gd name="T24" fmla="*/ 23 w 42"/>
                <a:gd name="T25" fmla="*/ 28 h 32"/>
                <a:gd name="T26" fmla="*/ 29 w 42"/>
                <a:gd name="T27" fmla="*/ 26 h 32"/>
                <a:gd name="T28" fmla="*/ 34 w 42"/>
                <a:gd name="T29" fmla="*/ 24 h 32"/>
                <a:gd name="T30" fmla="*/ 38 w 42"/>
                <a:gd name="T31" fmla="*/ 20 h 32"/>
                <a:gd name="T32" fmla="*/ 40 w 42"/>
                <a:gd name="T33" fmla="*/ 17 h 32"/>
                <a:gd name="T34" fmla="*/ 40 w 42"/>
                <a:gd name="T35" fmla="*/ 11 h 32"/>
                <a:gd name="T36" fmla="*/ 42 w 42"/>
                <a:gd name="T37" fmla="*/ 1 h 32"/>
                <a:gd name="T38" fmla="*/ 40 w 42"/>
                <a:gd name="T39" fmla="*/ 3 h 32"/>
                <a:gd name="T40" fmla="*/ 30 w 42"/>
                <a:gd name="T41" fmla="*/ 0 h 32"/>
                <a:gd name="T42" fmla="*/ 29 w 42"/>
                <a:gd name="T43" fmla="*/ 0 h 32"/>
                <a:gd name="T44" fmla="*/ 29 w 42"/>
                <a:gd name="T45" fmla="*/ 1 h 32"/>
                <a:gd name="T46" fmla="*/ 30 w 42"/>
                <a:gd name="T47" fmla="*/ 0 h 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
                <a:gd name="T73" fmla="*/ 0 h 32"/>
                <a:gd name="T74" fmla="*/ 42 w 42"/>
                <a:gd name="T75" fmla="*/ 32 h 3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 h="32">
                  <a:moveTo>
                    <a:pt x="30" y="0"/>
                  </a:moveTo>
                  <a:lnTo>
                    <a:pt x="29" y="1"/>
                  </a:lnTo>
                  <a:lnTo>
                    <a:pt x="30" y="11"/>
                  </a:lnTo>
                  <a:lnTo>
                    <a:pt x="29" y="15"/>
                  </a:lnTo>
                  <a:lnTo>
                    <a:pt x="27" y="19"/>
                  </a:lnTo>
                  <a:lnTo>
                    <a:pt x="25" y="19"/>
                  </a:lnTo>
                  <a:lnTo>
                    <a:pt x="19" y="20"/>
                  </a:lnTo>
                  <a:lnTo>
                    <a:pt x="12" y="22"/>
                  </a:lnTo>
                  <a:lnTo>
                    <a:pt x="0" y="24"/>
                  </a:lnTo>
                  <a:lnTo>
                    <a:pt x="6" y="32"/>
                  </a:lnTo>
                  <a:lnTo>
                    <a:pt x="15" y="28"/>
                  </a:lnTo>
                  <a:lnTo>
                    <a:pt x="23" y="28"/>
                  </a:lnTo>
                  <a:lnTo>
                    <a:pt x="29" y="26"/>
                  </a:lnTo>
                  <a:lnTo>
                    <a:pt x="34" y="24"/>
                  </a:lnTo>
                  <a:lnTo>
                    <a:pt x="38" y="20"/>
                  </a:lnTo>
                  <a:lnTo>
                    <a:pt x="40" y="17"/>
                  </a:lnTo>
                  <a:lnTo>
                    <a:pt x="40" y="11"/>
                  </a:lnTo>
                  <a:lnTo>
                    <a:pt x="42" y="1"/>
                  </a:lnTo>
                  <a:lnTo>
                    <a:pt x="40" y="3"/>
                  </a:lnTo>
                  <a:lnTo>
                    <a:pt x="30" y="0"/>
                  </a:lnTo>
                  <a:lnTo>
                    <a:pt x="29" y="0"/>
                  </a:lnTo>
                  <a:lnTo>
                    <a:pt x="29" y="1"/>
                  </a:lnTo>
                  <a:lnTo>
                    <a:pt x="30" y="0"/>
                  </a:lnTo>
                  <a:close/>
                </a:path>
              </a:pathLst>
            </a:custGeom>
            <a:solidFill>
              <a:srgbClr val="CCCCFF"/>
            </a:solidFill>
            <a:ln w="9525">
              <a:noFill/>
              <a:round/>
              <a:headEnd/>
              <a:tailEnd/>
            </a:ln>
          </p:spPr>
          <p:txBody>
            <a:bodyPr/>
            <a:lstStyle/>
            <a:p>
              <a:endParaRPr lang="pt-BR"/>
            </a:p>
          </p:txBody>
        </p:sp>
        <p:sp>
          <p:nvSpPr>
            <p:cNvPr id="21758" name="Freeform 1048"/>
            <p:cNvSpPr>
              <a:spLocks/>
            </p:cNvSpPr>
            <p:nvPr/>
          </p:nvSpPr>
          <p:spPr bwMode="auto">
            <a:xfrm>
              <a:off x="4479" y="1772"/>
              <a:ext cx="152" cy="38"/>
            </a:xfrm>
            <a:custGeom>
              <a:avLst/>
              <a:gdLst>
                <a:gd name="T0" fmla="*/ 0 w 152"/>
                <a:gd name="T1" fmla="*/ 6 h 38"/>
                <a:gd name="T2" fmla="*/ 8 w 152"/>
                <a:gd name="T3" fmla="*/ 10 h 38"/>
                <a:gd name="T4" fmla="*/ 13 w 152"/>
                <a:gd name="T5" fmla="*/ 8 h 38"/>
                <a:gd name="T6" fmla="*/ 23 w 152"/>
                <a:gd name="T7" fmla="*/ 8 h 38"/>
                <a:gd name="T8" fmla="*/ 32 w 152"/>
                <a:gd name="T9" fmla="*/ 8 h 38"/>
                <a:gd name="T10" fmla="*/ 44 w 152"/>
                <a:gd name="T11" fmla="*/ 8 h 38"/>
                <a:gd name="T12" fmla="*/ 57 w 152"/>
                <a:gd name="T13" fmla="*/ 8 h 38"/>
                <a:gd name="T14" fmla="*/ 70 w 152"/>
                <a:gd name="T15" fmla="*/ 10 h 38"/>
                <a:gd name="T16" fmla="*/ 83 w 152"/>
                <a:gd name="T17" fmla="*/ 12 h 38"/>
                <a:gd name="T18" fmla="*/ 95 w 152"/>
                <a:gd name="T19" fmla="*/ 14 h 38"/>
                <a:gd name="T20" fmla="*/ 108 w 152"/>
                <a:gd name="T21" fmla="*/ 16 h 38"/>
                <a:gd name="T22" fmla="*/ 118 w 152"/>
                <a:gd name="T23" fmla="*/ 19 h 38"/>
                <a:gd name="T24" fmla="*/ 127 w 152"/>
                <a:gd name="T25" fmla="*/ 21 h 38"/>
                <a:gd name="T26" fmla="*/ 135 w 152"/>
                <a:gd name="T27" fmla="*/ 25 h 38"/>
                <a:gd name="T28" fmla="*/ 138 w 152"/>
                <a:gd name="T29" fmla="*/ 27 h 38"/>
                <a:gd name="T30" fmla="*/ 140 w 152"/>
                <a:gd name="T31" fmla="*/ 29 h 38"/>
                <a:gd name="T32" fmla="*/ 140 w 152"/>
                <a:gd name="T33" fmla="*/ 31 h 38"/>
                <a:gd name="T34" fmla="*/ 138 w 152"/>
                <a:gd name="T35" fmla="*/ 35 h 38"/>
                <a:gd name="T36" fmla="*/ 148 w 152"/>
                <a:gd name="T37" fmla="*/ 38 h 38"/>
                <a:gd name="T38" fmla="*/ 152 w 152"/>
                <a:gd name="T39" fmla="*/ 33 h 38"/>
                <a:gd name="T40" fmla="*/ 152 w 152"/>
                <a:gd name="T41" fmla="*/ 27 h 38"/>
                <a:gd name="T42" fmla="*/ 148 w 152"/>
                <a:gd name="T43" fmla="*/ 23 h 38"/>
                <a:gd name="T44" fmla="*/ 142 w 152"/>
                <a:gd name="T45" fmla="*/ 19 h 38"/>
                <a:gd name="T46" fmla="*/ 133 w 152"/>
                <a:gd name="T47" fmla="*/ 16 h 38"/>
                <a:gd name="T48" fmla="*/ 123 w 152"/>
                <a:gd name="T49" fmla="*/ 12 h 38"/>
                <a:gd name="T50" fmla="*/ 112 w 152"/>
                <a:gd name="T51" fmla="*/ 10 h 38"/>
                <a:gd name="T52" fmla="*/ 99 w 152"/>
                <a:gd name="T53" fmla="*/ 6 h 38"/>
                <a:gd name="T54" fmla="*/ 85 w 152"/>
                <a:gd name="T55" fmla="*/ 4 h 38"/>
                <a:gd name="T56" fmla="*/ 72 w 152"/>
                <a:gd name="T57" fmla="*/ 2 h 38"/>
                <a:gd name="T58" fmla="*/ 59 w 152"/>
                <a:gd name="T59" fmla="*/ 2 h 38"/>
                <a:gd name="T60" fmla="*/ 45 w 152"/>
                <a:gd name="T61" fmla="*/ 0 h 38"/>
                <a:gd name="T62" fmla="*/ 32 w 152"/>
                <a:gd name="T63" fmla="*/ 0 h 38"/>
                <a:gd name="T64" fmla="*/ 21 w 152"/>
                <a:gd name="T65" fmla="*/ 0 h 38"/>
                <a:gd name="T66" fmla="*/ 11 w 152"/>
                <a:gd name="T67" fmla="*/ 0 h 38"/>
                <a:gd name="T68" fmla="*/ 4 w 152"/>
                <a:gd name="T69" fmla="*/ 2 h 38"/>
                <a:gd name="T70" fmla="*/ 11 w 152"/>
                <a:gd name="T71" fmla="*/ 6 h 38"/>
                <a:gd name="T72" fmla="*/ 0 w 152"/>
                <a:gd name="T73" fmla="*/ 6 h 38"/>
                <a:gd name="T74" fmla="*/ 0 w 152"/>
                <a:gd name="T75" fmla="*/ 12 h 38"/>
                <a:gd name="T76" fmla="*/ 8 w 152"/>
                <a:gd name="T77" fmla="*/ 10 h 38"/>
                <a:gd name="T78" fmla="*/ 0 w 152"/>
                <a:gd name="T79" fmla="*/ 6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2"/>
                <a:gd name="T121" fmla="*/ 0 h 38"/>
                <a:gd name="T122" fmla="*/ 152 w 152"/>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2" h="38">
                  <a:moveTo>
                    <a:pt x="0" y="6"/>
                  </a:moveTo>
                  <a:lnTo>
                    <a:pt x="8" y="10"/>
                  </a:lnTo>
                  <a:lnTo>
                    <a:pt x="13" y="8"/>
                  </a:lnTo>
                  <a:lnTo>
                    <a:pt x="23" y="8"/>
                  </a:lnTo>
                  <a:lnTo>
                    <a:pt x="32" y="8"/>
                  </a:lnTo>
                  <a:lnTo>
                    <a:pt x="44" y="8"/>
                  </a:lnTo>
                  <a:lnTo>
                    <a:pt x="57" y="8"/>
                  </a:lnTo>
                  <a:lnTo>
                    <a:pt x="70" y="10"/>
                  </a:lnTo>
                  <a:lnTo>
                    <a:pt x="83" y="12"/>
                  </a:lnTo>
                  <a:lnTo>
                    <a:pt x="95" y="14"/>
                  </a:lnTo>
                  <a:lnTo>
                    <a:pt x="108" y="16"/>
                  </a:lnTo>
                  <a:lnTo>
                    <a:pt x="118" y="19"/>
                  </a:lnTo>
                  <a:lnTo>
                    <a:pt x="127" y="21"/>
                  </a:lnTo>
                  <a:lnTo>
                    <a:pt x="135" y="25"/>
                  </a:lnTo>
                  <a:lnTo>
                    <a:pt x="138" y="27"/>
                  </a:lnTo>
                  <a:lnTo>
                    <a:pt x="140" y="29"/>
                  </a:lnTo>
                  <a:lnTo>
                    <a:pt x="140" y="31"/>
                  </a:lnTo>
                  <a:lnTo>
                    <a:pt x="138" y="35"/>
                  </a:lnTo>
                  <a:lnTo>
                    <a:pt x="148" y="38"/>
                  </a:lnTo>
                  <a:lnTo>
                    <a:pt x="152" y="33"/>
                  </a:lnTo>
                  <a:lnTo>
                    <a:pt x="152" y="27"/>
                  </a:lnTo>
                  <a:lnTo>
                    <a:pt x="148" y="23"/>
                  </a:lnTo>
                  <a:lnTo>
                    <a:pt x="142" y="19"/>
                  </a:lnTo>
                  <a:lnTo>
                    <a:pt x="133" y="16"/>
                  </a:lnTo>
                  <a:lnTo>
                    <a:pt x="123" y="12"/>
                  </a:lnTo>
                  <a:lnTo>
                    <a:pt x="112" y="10"/>
                  </a:lnTo>
                  <a:lnTo>
                    <a:pt x="99" y="6"/>
                  </a:lnTo>
                  <a:lnTo>
                    <a:pt x="85" y="4"/>
                  </a:lnTo>
                  <a:lnTo>
                    <a:pt x="72" y="2"/>
                  </a:lnTo>
                  <a:lnTo>
                    <a:pt x="59" y="2"/>
                  </a:lnTo>
                  <a:lnTo>
                    <a:pt x="45" y="0"/>
                  </a:lnTo>
                  <a:lnTo>
                    <a:pt x="32" y="0"/>
                  </a:lnTo>
                  <a:lnTo>
                    <a:pt x="21" y="0"/>
                  </a:lnTo>
                  <a:lnTo>
                    <a:pt x="11" y="0"/>
                  </a:lnTo>
                  <a:lnTo>
                    <a:pt x="4" y="2"/>
                  </a:lnTo>
                  <a:lnTo>
                    <a:pt x="11" y="6"/>
                  </a:lnTo>
                  <a:lnTo>
                    <a:pt x="0" y="6"/>
                  </a:lnTo>
                  <a:lnTo>
                    <a:pt x="0" y="12"/>
                  </a:lnTo>
                  <a:lnTo>
                    <a:pt x="8" y="10"/>
                  </a:lnTo>
                  <a:lnTo>
                    <a:pt x="0" y="6"/>
                  </a:lnTo>
                  <a:close/>
                </a:path>
              </a:pathLst>
            </a:custGeom>
            <a:solidFill>
              <a:srgbClr val="CCCCFF"/>
            </a:solidFill>
            <a:ln w="9525">
              <a:noFill/>
              <a:round/>
              <a:headEnd/>
              <a:tailEnd/>
            </a:ln>
          </p:spPr>
          <p:txBody>
            <a:bodyPr/>
            <a:lstStyle/>
            <a:p>
              <a:endParaRPr lang="pt-BR"/>
            </a:p>
          </p:txBody>
        </p:sp>
        <p:sp>
          <p:nvSpPr>
            <p:cNvPr id="21759" name="Freeform 1049"/>
            <p:cNvSpPr>
              <a:spLocks/>
            </p:cNvSpPr>
            <p:nvPr/>
          </p:nvSpPr>
          <p:spPr bwMode="auto">
            <a:xfrm>
              <a:off x="4479" y="1772"/>
              <a:ext cx="11" cy="8"/>
            </a:xfrm>
            <a:custGeom>
              <a:avLst/>
              <a:gdLst>
                <a:gd name="T0" fmla="*/ 6 w 11"/>
                <a:gd name="T1" fmla="*/ 8 h 8"/>
                <a:gd name="T2" fmla="*/ 0 w 11"/>
                <a:gd name="T3" fmla="*/ 4 h 8"/>
                <a:gd name="T4" fmla="*/ 0 w 11"/>
                <a:gd name="T5" fmla="*/ 6 h 8"/>
                <a:gd name="T6" fmla="*/ 11 w 11"/>
                <a:gd name="T7" fmla="*/ 6 h 8"/>
                <a:gd name="T8" fmla="*/ 11 w 11"/>
                <a:gd name="T9" fmla="*/ 4 h 8"/>
                <a:gd name="T10" fmla="*/ 6 w 11"/>
                <a:gd name="T11" fmla="*/ 0 h 8"/>
                <a:gd name="T12" fmla="*/ 11 w 11"/>
                <a:gd name="T13" fmla="*/ 4 h 8"/>
                <a:gd name="T14" fmla="*/ 11 w 11"/>
                <a:gd name="T15" fmla="*/ 0 h 8"/>
                <a:gd name="T16" fmla="*/ 6 w 11"/>
                <a:gd name="T17" fmla="*/ 0 h 8"/>
                <a:gd name="T18" fmla="*/ 6 w 11"/>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8"/>
                <a:gd name="T32" fmla="*/ 11 w 1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
                  <a:moveTo>
                    <a:pt x="6" y="8"/>
                  </a:moveTo>
                  <a:lnTo>
                    <a:pt x="0" y="4"/>
                  </a:lnTo>
                  <a:lnTo>
                    <a:pt x="0" y="6"/>
                  </a:lnTo>
                  <a:lnTo>
                    <a:pt x="11" y="6"/>
                  </a:lnTo>
                  <a:lnTo>
                    <a:pt x="11" y="4"/>
                  </a:lnTo>
                  <a:lnTo>
                    <a:pt x="6" y="0"/>
                  </a:lnTo>
                  <a:lnTo>
                    <a:pt x="11" y="4"/>
                  </a:lnTo>
                  <a:lnTo>
                    <a:pt x="11" y="0"/>
                  </a:lnTo>
                  <a:lnTo>
                    <a:pt x="6" y="0"/>
                  </a:lnTo>
                  <a:lnTo>
                    <a:pt x="6" y="8"/>
                  </a:lnTo>
                  <a:close/>
                </a:path>
              </a:pathLst>
            </a:custGeom>
            <a:solidFill>
              <a:srgbClr val="CCCCFF"/>
            </a:solidFill>
            <a:ln w="9525">
              <a:noFill/>
              <a:round/>
              <a:headEnd/>
              <a:tailEnd/>
            </a:ln>
          </p:spPr>
          <p:txBody>
            <a:bodyPr/>
            <a:lstStyle/>
            <a:p>
              <a:endParaRPr lang="pt-BR"/>
            </a:p>
          </p:txBody>
        </p:sp>
        <p:sp>
          <p:nvSpPr>
            <p:cNvPr id="21760" name="Freeform 1050"/>
            <p:cNvSpPr>
              <a:spLocks/>
            </p:cNvSpPr>
            <p:nvPr/>
          </p:nvSpPr>
          <p:spPr bwMode="auto">
            <a:xfrm>
              <a:off x="4464" y="1772"/>
              <a:ext cx="21" cy="10"/>
            </a:xfrm>
            <a:custGeom>
              <a:avLst/>
              <a:gdLst>
                <a:gd name="T0" fmla="*/ 0 w 21"/>
                <a:gd name="T1" fmla="*/ 10 h 10"/>
                <a:gd name="T2" fmla="*/ 2 w 21"/>
                <a:gd name="T3" fmla="*/ 10 h 10"/>
                <a:gd name="T4" fmla="*/ 5 w 21"/>
                <a:gd name="T5" fmla="*/ 10 h 10"/>
                <a:gd name="T6" fmla="*/ 9 w 21"/>
                <a:gd name="T7" fmla="*/ 10 h 10"/>
                <a:gd name="T8" fmla="*/ 11 w 21"/>
                <a:gd name="T9" fmla="*/ 10 h 10"/>
                <a:gd name="T10" fmla="*/ 15 w 21"/>
                <a:gd name="T11" fmla="*/ 8 h 10"/>
                <a:gd name="T12" fmla="*/ 17 w 21"/>
                <a:gd name="T13" fmla="*/ 8 h 10"/>
                <a:gd name="T14" fmla="*/ 19 w 21"/>
                <a:gd name="T15" fmla="*/ 8 h 10"/>
                <a:gd name="T16" fmla="*/ 21 w 21"/>
                <a:gd name="T17" fmla="*/ 8 h 10"/>
                <a:gd name="T18" fmla="*/ 21 w 21"/>
                <a:gd name="T19" fmla="*/ 0 h 10"/>
                <a:gd name="T20" fmla="*/ 19 w 21"/>
                <a:gd name="T21" fmla="*/ 0 h 10"/>
                <a:gd name="T22" fmla="*/ 15 w 21"/>
                <a:gd name="T23" fmla="*/ 0 h 10"/>
                <a:gd name="T24" fmla="*/ 13 w 21"/>
                <a:gd name="T25" fmla="*/ 2 h 10"/>
                <a:gd name="T26" fmla="*/ 9 w 21"/>
                <a:gd name="T27" fmla="*/ 2 h 10"/>
                <a:gd name="T28" fmla="*/ 7 w 21"/>
                <a:gd name="T29" fmla="*/ 2 h 10"/>
                <a:gd name="T30" fmla="*/ 4 w 21"/>
                <a:gd name="T31" fmla="*/ 2 h 10"/>
                <a:gd name="T32" fmla="*/ 2 w 21"/>
                <a:gd name="T33" fmla="*/ 2 h 10"/>
                <a:gd name="T34" fmla="*/ 0 w 21"/>
                <a:gd name="T35" fmla="*/ 2 h 10"/>
                <a:gd name="T36" fmla="*/ 0 w 21"/>
                <a:gd name="T37" fmla="*/ 10 h 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0"/>
                <a:gd name="T59" fmla="*/ 21 w 21"/>
                <a:gd name="T60" fmla="*/ 10 h 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0">
                  <a:moveTo>
                    <a:pt x="0" y="10"/>
                  </a:moveTo>
                  <a:lnTo>
                    <a:pt x="2" y="10"/>
                  </a:lnTo>
                  <a:lnTo>
                    <a:pt x="5" y="10"/>
                  </a:lnTo>
                  <a:lnTo>
                    <a:pt x="9" y="10"/>
                  </a:lnTo>
                  <a:lnTo>
                    <a:pt x="11" y="10"/>
                  </a:lnTo>
                  <a:lnTo>
                    <a:pt x="15" y="8"/>
                  </a:lnTo>
                  <a:lnTo>
                    <a:pt x="17" y="8"/>
                  </a:lnTo>
                  <a:lnTo>
                    <a:pt x="19" y="8"/>
                  </a:lnTo>
                  <a:lnTo>
                    <a:pt x="21" y="8"/>
                  </a:lnTo>
                  <a:lnTo>
                    <a:pt x="21" y="0"/>
                  </a:lnTo>
                  <a:lnTo>
                    <a:pt x="19" y="0"/>
                  </a:lnTo>
                  <a:lnTo>
                    <a:pt x="15" y="0"/>
                  </a:lnTo>
                  <a:lnTo>
                    <a:pt x="13" y="2"/>
                  </a:lnTo>
                  <a:lnTo>
                    <a:pt x="9" y="2"/>
                  </a:lnTo>
                  <a:lnTo>
                    <a:pt x="7" y="2"/>
                  </a:lnTo>
                  <a:lnTo>
                    <a:pt x="4" y="2"/>
                  </a:lnTo>
                  <a:lnTo>
                    <a:pt x="2" y="2"/>
                  </a:lnTo>
                  <a:lnTo>
                    <a:pt x="0" y="2"/>
                  </a:lnTo>
                  <a:lnTo>
                    <a:pt x="0" y="10"/>
                  </a:lnTo>
                  <a:close/>
                </a:path>
              </a:pathLst>
            </a:custGeom>
            <a:solidFill>
              <a:srgbClr val="CCCCFF"/>
            </a:solidFill>
            <a:ln w="9525">
              <a:noFill/>
              <a:round/>
              <a:headEnd/>
              <a:tailEnd/>
            </a:ln>
          </p:spPr>
          <p:txBody>
            <a:bodyPr/>
            <a:lstStyle/>
            <a:p>
              <a:endParaRPr lang="pt-BR"/>
            </a:p>
          </p:txBody>
        </p:sp>
        <p:sp>
          <p:nvSpPr>
            <p:cNvPr id="21761" name="Freeform 1051"/>
            <p:cNvSpPr>
              <a:spLocks/>
            </p:cNvSpPr>
            <p:nvPr/>
          </p:nvSpPr>
          <p:spPr bwMode="auto">
            <a:xfrm>
              <a:off x="4367" y="1810"/>
              <a:ext cx="17" cy="10"/>
            </a:xfrm>
            <a:custGeom>
              <a:avLst/>
              <a:gdLst>
                <a:gd name="T0" fmla="*/ 9 w 17"/>
                <a:gd name="T1" fmla="*/ 8 h 10"/>
                <a:gd name="T2" fmla="*/ 6 w 17"/>
                <a:gd name="T3" fmla="*/ 10 h 10"/>
                <a:gd name="T4" fmla="*/ 8 w 17"/>
                <a:gd name="T5" fmla="*/ 10 h 10"/>
                <a:gd name="T6" fmla="*/ 9 w 17"/>
                <a:gd name="T7" fmla="*/ 10 h 10"/>
                <a:gd name="T8" fmla="*/ 11 w 17"/>
                <a:gd name="T9" fmla="*/ 10 h 10"/>
                <a:gd name="T10" fmla="*/ 13 w 17"/>
                <a:gd name="T11" fmla="*/ 8 h 10"/>
                <a:gd name="T12" fmla="*/ 15 w 17"/>
                <a:gd name="T13" fmla="*/ 8 h 10"/>
                <a:gd name="T14" fmla="*/ 17 w 17"/>
                <a:gd name="T15" fmla="*/ 8 h 10"/>
                <a:gd name="T16" fmla="*/ 17 w 17"/>
                <a:gd name="T17" fmla="*/ 8 h 10"/>
                <a:gd name="T18" fmla="*/ 17 w 17"/>
                <a:gd name="T19" fmla="*/ 8 h 10"/>
                <a:gd name="T20" fmla="*/ 17 w 17"/>
                <a:gd name="T21" fmla="*/ 0 h 10"/>
                <a:gd name="T22" fmla="*/ 15 w 17"/>
                <a:gd name="T23" fmla="*/ 0 h 10"/>
                <a:gd name="T24" fmla="*/ 13 w 17"/>
                <a:gd name="T25" fmla="*/ 0 h 10"/>
                <a:gd name="T26" fmla="*/ 11 w 17"/>
                <a:gd name="T27" fmla="*/ 2 h 10"/>
                <a:gd name="T28" fmla="*/ 9 w 17"/>
                <a:gd name="T29" fmla="*/ 2 h 10"/>
                <a:gd name="T30" fmla="*/ 8 w 17"/>
                <a:gd name="T31" fmla="*/ 2 h 10"/>
                <a:gd name="T32" fmla="*/ 6 w 17"/>
                <a:gd name="T33" fmla="*/ 2 h 10"/>
                <a:gd name="T34" fmla="*/ 6 w 17"/>
                <a:gd name="T35" fmla="*/ 2 h 10"/>
                <a:gd name="T36" fmla="*/ 6 w 17"/>
                <a:gd name="T37" fmla="*/ 2 h 10"/>
                <a:gd name="T38" fmla="*/ 0 w 17"/>
                <a:gd name="T39" fmla="*/ 4 h 10"/>
                <a:gd name="T40" fmla="*/ 6 w 17"/>
                <a:gd name="T41" fmla="*/ 2 h 10"/>
                <a:gd name="T42" fmla="*/ 2 w 17"/>
                <a:gd name="T43" fmla="*/ 2 h 10"/>
                <a:gd name="T44" fmla="*/ 0 w 17"/>
                <a:gd name="T45" fmla="*/ 4 h 10"/>
                <a:gd name="T46" fmla="*/ 9 w 17"/>
                <a:gd name="T47" fmla="*/ 8 h 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
                <a:gd name="T73" fmla="*/ 0 h 10"/>
                <a:gd name="T74" fmla="*/ 17 w 17"/>
                <a:gd name="T75" fmla="*/ 10 h 1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 h="10">
                  <a:moveTo>
                    <a:pt x="9" y="8"/>
                  </a:moveTo>
                  <a:lnTo>
                    <a:pt x="6" y="10"/>
                  </a:lnTo>
                  <a:lnTo>
                    <a:pt x="8" y="10"/>
                  </a:lnTo>
                  <a:lnTo>
                    <a:pt x="9" y="10"/>
                  </a:lnTo>
                  <a:lnTo>
                    <a:pt x="11" y="10"/>
                  </a:lnTo>
                  <a:lnTo>
                    <a:pt x="13" y="8"/>
                  </a:lnTo>
                  <a:lnTo>
                    <a:pt x="15" y="8"/>
                  </a:lnTo>
                  <a:lnTo>
                    <a:pt x="17" y="8"/>
                  </a:lnTo>
                  <a:lnTo>
                    <a:pt x="17" y="0"/>
                  </a:lnTo>
                  <a:lnTo>
                    <a:pt x="15" y="0"/>
                  </a:lnTo>
                  <a:lnTo>
                    <a:pt x="13" y="0"/>
                  </a:lnTo>
                  <a:lnTo>
                    <a:pt x="11" y="2"/>
                  </a:lnTo>
                  <a:lnTo>
                    <a:pt x="9" y="2"/>
                  </a:lnTo>
                  <a:lnTo>
                    <a:pt x="8" y="2"/>
                  </a:lnTo>
                  <a:lnTo>
                    <a:pt x="6" y="2"/>
                  </a:lnTo>
                  <a:lnTo>
                    <a:pt x="0" y="4"/>
                  </a:lnTo>
                  <a:lnTo>
                    <a:pt x="6" y="2"/>
                  </a:lnTo>
                  <a:lnTo>
                    <a:pt x="2" y="2"/>
                  </a:lnTo>
                  <a:lnTo>
                    <a:pt x="0" y="4"/>
                  </a:lnTo>
                  <a:lnTo>
                    <a:pt x="9" y="8"/>
                  </a:lnTo>
                  <a:close/>
                </a:path>
              </a:pathLst>
            </a:custGeom>
            <a:solidFill>
              <a:srgbClr val="CCCCFF"/>
            </a:solidFill>
            <a:ln w="9525">
              <a:noFill/>
              <a:round/>
              <a:headEnd/>
              <a:tailEnd/>
            </a:ln>
          </p:spPr>
          <p:txBody>
            <a:bodyPr/>
            <a:lstStyle/>
            <a:p>
              <a:endParaRPr lang="pt-BR"/>
            </a:p>
          </p:txBody>
        </p:sp>
        <p:sp>
          <p:nvSpPr>
            <p:cNvPr id="21762" name="Freeform 1052"/>
            <p:cNvSpPr>
              <a:spLocks/>
            </p:cNvSpPr>
            <p:nvPr/>
          </p:nvSpPr>
          <p:spPr bwMode="auto">
            <a:xfrm>
              <a:off x="4352" y="1814"/>
              <a:ext cx="47" cy="38"/>
            </a:xfrm>
            <a:custGeom>
              <a:avLst/>
              <a:gdLst>
                <a:gd name="T0" fmla="*/ 47 w 47"/>
                <a:gd name="T1" fmla="*/ 29 h 38"/>
                <a:gd name="T2" fmla="*/ 43 w 47"/>
                <a:gd name="T3" fmla="*/ 29 h 38"/>
                <a:gd name="T4" fmla="*/ 38 w 47"/>
                <a:gd name="T5" fmla="*/ 29 h 38"/>
                <a:gd name="T6" fmla="*/ 34 w 47"/>
                <a:gd name="T7" fmla="*/ 29 h 38"/>
                <a:gd name="T8" fmla="*/ 28 w 47"/>
                <a:gd name="T9" fmla="*/ 30 h 38"/>
                <a:gd name="T10" fmla="*/ 24 w 47"/>
                <a:gd name="T11" fmla="*/ 30 h 38"/>
                <a:gd name="T12" fmla="*/ 21 w 47"/>
                <a:gd name="T13" fmla="*/ 30 h 38"/>
                <a:gd name="T14" fmla="*/ 17 w 47"/>
                <a:gd name="T15" fmla="*/ 30 h 38"/>
                <a:gd name="T16" fmla="*/ 15 w 47"/>
                <a:gd name="T17" fmla="*/ 30 h 38"/>
                <a:gd name="T18" fmla="*/ 13 w 47"/>
                <a:gd name="T19" fmla="*/ 30 h 38"/>
                <a:gd name="T20" fmla="*/ 13 w 47"/>
                <a:gd name="T21" fmla="*/ 30 h 38"/>
                <a:gd name="T22" fmla="*/ 13 w 47"/>
                <a:gd name="T23" fmla="*/ 30 h 38"/>
                <a:gd name="T24" fmla="*/ 11 w 47"/>
                <a:gd name="T25" fmla="*/ 29 h 38"/>
                <a:gd name="T26" fmla="*/ 11 w 47"/>
                <a:gd name="T27" fmla="*/ 25 h 38"/>
                <a:gd name="T28" fmla="*/ 13 w 47"/>
                <a:gd name="T29" fmla="*/ 23 h 38"/>
                <a:gd name="T30" fmla="*/ 17 w 47"/>
                <a:gd name="T31" fmla="*/ 17 h 38"/>
                <a:gd name="T32" fmla="*/ 21 w 47"/>
                <a:gd name="T33" fmla="*/ 12 h 38"/>
                <a:gd name="T34" fmla="*/ 24 w 47"/>
                <a:gd name="T35" fmla="*/ 4 h 38"/>
                <a:gd name="T36" fmla="*/ 15 w 47"/>
                <a:gd name="T37" fmla="*/ 0 h 38"/>
                <a:gd name="T38" fmla="*/ 9 w 47"/>
                <a:gd name="T39" fmla="*/ 8 h 38"/>
                <a:gd name="T40" fmla="*/ 5 w 47"/>
                <a:gd name="T41" fmla="*/ 15 h 38"/>
                <a:gd name="T42" fmla="*/ 2 w 47"/>
                <a:gd name="T43" fmla="*/ 19 h 38"/>
                <a:gd name="T44" fmla="*/ 2 w 47"/>
                <a:gd name="T45" fmla="*/ 25 h 38"/>
                <a:gd name="T46" fmla="*/ 0 w 47"/>
                <a:gd name="T47" fmla="*/ 29 h 38"/>
                <a:gd name="T48" fmla="*/ 2 w 47"/>
                <a:gd name="T49" fmla="*/ 32 h 38"/>
                <a:gd name="T50" fmla="*/ 4 w 47"/>
                <a:gd name="T51" fmla="*/ 34 h 38"/>
                <a:gd name="T52" fmla="*/ 7 w 47"/>
                <a:gd name="T53" fmla="*/ 36 h 38"/>
                <a:gd name="T54" fmla="*/ 11 w 47"/>
                <a:gd name="T55" fmla="*/ 38 h 38"/>
                <a:gd name="T56" fmla="*/ 17 w 47"/>
                <a:gd name="T57" fmla="*/ 38 h 38"/>
                <a:gd name="T58" fmla="*/ 21 w 47"/>
                <a:gd name="T59" fmla="*/ 38 h 38"/>
                <a:gd name="T60" fmla="*/ 26 w 47"/>
                <a:gd name="T61" fmla="*/ 38 h 38"/>
                <a:gd name="T62" fmla="*/ 30 w 47"/>
                <a:gd name="T63" fmla="*/ 36 h 38"/>
                <a:gd name="T64" fmla="*/ 34 w 47"/>
                <a:gd name="T65" fmla="*/ 36 h 38"/>
                <a:gd name="T66" fmla="*/ 40 w 47"/>
                <a:gd name="T67" fmla="*/ 36 h 38"/>
                <a:gd name="T68" fmla="*/ 43 w 47"/>
                <a:gd name="T69" fmla="*/ 36 h 38"/>
                <a:gd name="T70" fmla="*/ 42 w 47"/>
                <a:gd name="T71" fmla="*/ 36 h 38"/>
                <a:gd name="T72" fmla="*/ 47 w 47"/>
                <a:gd name="T73" fmla="*/ 29 h 38"/>
                <a:gd name="T74" fmla="*/ 45 w 47"/>
                <a:gd name="T75" fmla="*/ 29 h 38"/>
                <a:gd name="T76" fmla="*/ 43 w 47"/>
                <a:gd name="T77" fmla="*/ 29 h 38"/>
                <a:gd name="T78" fmla="*/ 47 w 47"/>
                <a:gd name="T79" fmla="*/ 29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7"/>
                <a:gd name="T121" fmla="*/ 0 h 38"/>
                <a:gd name="T122" fmla="*/ 47 w 47"/>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7" h="38">
                  <a:moveTo>
                    <a:pt x="47" y="29"/>
                  </a:moveTo>
                  <a:lnTo>
                    <a:pt x="43" y="29"/>
                  </a:lnTo>
                  <a:lnTo>
                    <a:pt x="38" y="29"/>
                  </a:lnTo>
                  <a:lnTo>
                    <a:pt x="34" y="29"/>
                  </a:lnTo>
                  <a:lnTo>
                    <a:pt x="28" y="30"/>
                  </a:lnTo>
                  <a:lnTo>
                    <a:pt x="24" y="30"/>
                  </a:lnTo>
                  <a:lnTo>
                    <a:pt x="21" y="30"/>
                  </a:lnTo>
                  <a:lnTo>
                    <a:pt x="17" y="30"/>
                  </a:lnTo>
                  <a:lnTo>
                    <a:pt x="15" y="30"/>
                  </a:lnTo>
                  <a:lnTo>
                    <a:pt x="13" y="30"/>
                  </a:lnTo>
                  <a:lnTo>
                    <a:pt x="11" y="29"/>
                  </a:lnTo>
                  <a:lnTo>
                    <a:pt x="11" y="25"/>
                  </a:lnTo>
                  <a:lnTo>
                    <a:pt x="13" y="23"/>
                  </a:lnTo>
                  <a:lnTo>
                    <a:pt x="17" y="17"/>
                  </a:lnTo>
                  <a:lnTo>
                    <a:pt x="21" y="12"/>
                  </a:lnTo>
                  <a:lnTo>
                    <a:pt x="24" y="4"/>
                  </a:lnTo>
                  <a:lnTo>
                    <a:pt x="15" y="0"/>
                  </a:lnTo>
                  <a:lnTo>
                    <a:pt x="9" y="8"/>
                  </a:lnTo>
                  <a:lnTo>
                    <a:pt x="5" y="15"/>
                  </a:lnTo>
                  <a:lnTo>
                    <a:pt x="2" y="19"/>
                  </a:lnTo>
                  <a:lnTo>
                    <a:pt x="2" y="25"/>
                  </a:lnTo>
                  <a:lnTo>
                    <a:pt x="0" y="29"/>
                  </a:lnTo>
                  <a:lnTo>
                    <a:pt x="2" y="32"/>
                  </a:lnTo>
                  <a:lnTo>
                    <a:pt x="4" y="34"/>
                  </a:lnTo>
                  <a:lnTo>
                    <a:pt x="7" y="36"/>
                  </a:lnTo>
                  <a:lnTo>
                    <a:pt x="11" y="38"/>
                  </a:lnTo>
                  <a:lnTo>
                    <a:pt x="17" y="38"/>
                  </a:lnTo>
                  <a:lnTo>
                    <a:pt x="21" y="38"/>
                  </a:lnTo>
                  <a:lnTo>
                    <a:pt x="26" y="38"/>
                  </a:lnTo>
                  <a:lnTo>
                    <a:pt x="30" y="36"/>
                  </a:lnTo>
                  <a:lnTo>
                    <a:pt x="34" y="36"/>
                  </a:lnTo>
                  <a:lnTo>
                    <a:pt x="40" y="36"/>
                  </a:lnTo>
                  <a:lnTo>
                    <a:pt x="43" y="36"/>
                  </a:lnTo>
                  <a:lnTo>
                    <a:pt x="42" y="36"/>
                  </a:lnTo>
                  <a:lnTo>
                    <a:pt x="47" y="29"/>
                  </a:lnTo>
                  <a:lnTo>
                    <a:pt x="45" y="29"/>
                  </a:lnTo>
                  <a:lnTo>
                    <a:pt x="43" y="29"/>
                  </a:lnTo>
                  <a:lnTo>
                    <a:pt x="47" y="29"/>
                  </a:lnTo>
                  <a:close/>
                </a:path>
              </a:pathLst>
            </a:custGeom>
            <a:solidFill>
              <a:srgbClr val="CCCCFF"/>
            </a:solidFill>
            <a:ln w="9525">
              <a:noFill/>
              <a:round/>
              <a:headEnd/>
              <a:tailEnd/>
            </a:ln>
          </p:spPr>
          <p:txBody>
            <a:bodyPr/>
            <a:lstStyle/>
            <a:p>
              <a:endParaRPr lang="pt-BR"/>
            </a:p>
          </p:txBody>
        </p:sp>
        <p:sp>
          <p:nvSpPr>
            <p:cNvPr id="21763" name="Freeform 1053"/>
            <p:cNvSpPr>
              <a:spLocks/>
            </p:cNvSpPr>
            <p:nvPr/>
          </p:nvSpPr>
          <p:spPr bwMode="auto">
            <a:xfrm>
              <a:off x="4394" y="1826"/>
              <a:ext cx="28" cy="24"/>
            </a:xfrm>
            <a:custGeom>
              <a:avLst/>
              <a:gdLst>
                <a:gd name="T0" fmla="*/ 13 w 28"/>
                <a:gd name="T1" fmla="*/ 3 h 24"/>
                <a:gd name="T2" fmla="*/ 15 w 28"/>
                <a:gd name="T3" fmla="*/ 5 h 24"/>
                <a:gd name="T4" fmla="*/ 17 w 28"/>
                <a:gd name="T5" fmla="*/ 5 h 24"/>
                <a:gd name="T6" fmla="*/ 17 w 28"/>
                <a:gd name="T7" fmla="*/ 9 h 24"/>
                <a:gd name="T8" fmla="*/ 15 w 28"/>
                <a:gd name="T9" fmla="*/ 11 h 24"/>
                <a:gd name="T10" fmla="*/ 13 w 28"/>
                <a:gd name="T11" fmla="*/ 13 h 24"/>
                <a:gd name="T12" fmla="*/ 11 w 28"/>
                <a:gd name="T13" fmla="*/ 17 h 24"/>
                <a:gd name="T14" fmla="*/ 7 w 28"/>
                <a:gd name="T15" fmla="*/ 17 h 24"/>
                <a:gd name="T16" fmla="*/ 5 w 28"/>
                <a:gd name="T17" fmla="*/ 18 h 24"/>
                <a:gd name="T18" fmla="*/ 5 w 28"/>
                <a:gd name="T19" fmla="*/ 18 h 24"/>
                <a:gd name="T20" fmla="*/ 0 w 28"/>
                <a:gd name="T21" fmla="*/ 24 h 24"/>
                <a:gd name="T22" fmla="*/ 7 w 28"/>
                <a:gd name="T23" fmla="*/ 24 h 24"/>
                <a:gd name="T24" fmla="*/ 13 w 28"/>
                <a:gd name="T25" fmla="*/ 24 h 24"/>
                <a:gd name="T26" fmla="*/ 19 w 28"/>
                <a:gd name="T27" fmla="*/ 20 h 24"/>
                <a:gd name="T28" fmla="*/ 22 w 28"/>
                <a:gd name="T29" fmla="*/ 17 h 24"/>
                <a:gd name="T30" fmla="*/ 26 w 28"/>
                <a:gd name="T31" fmla="*/ 13 h 24"/>
                <a:gd name="T32" fmla="*/ 28 w 28"/>
                <a:gd name="T33" fmla="*/ 9 h 24"/>
                <a:gd name="T34" fmla="*/ 28 w 28"/>
                <a:gd name="T35" fmla="*/ 5 h 24"/>
                <a:gd name="T36" fmla="*/ 24 w 28"/>
                <a:gd name="T37" fmla="*/ 0 h 24"/>
                <a:gd name="T38" fmla="*/ 26 w 28"/>
                <a:gd name="T39" fmla="*/ 3 h 24"/>
                <a:gd name="T40" fmla="*/ 13 w 28"/>
                <a:gd name="T41" fmla="*/ 3 h 24"/>
                <a:gd name="T42" fmla="*/ 13 w 28"/>
                <a:gd name="T43" fmla="*/ 3 h 24"/>
                <a:gd name="T44" fmla="*/ 15 w 28"/>
                <a:gd name="T45" fmla="*/ 5 h 24"/>
                <a:gd name="T46" fmla="*/ 13 w 28"/>
                <a:gd name="T47" fmla="*/ 3 h 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
                <a:gd name="T73" fmla="*/ 0 h 24"/>
                <a:gd name="T74" fmla="*/ 28 w 28"/>
                <a:gd name="T75" fmla="*/ 24 h 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 h="24">
                  <a:moveTo>
                    <a:pt x="13" y="3"/>
                  </a:moveTo>
                  <a:lnTo>
                    <a:pt x="15" y="5"/>
                  </a:lnTo>
                  <a:lnTo>
                    <a:pt x="17" y="5"/>
                  </a:lnTo>
                  <a:lnTo>
                    <a:pt x="17" y="9"/>
                  </a:lnTo>
                  <a:lnTo>
                    <a:pt x="15" y="11"/>
                  </a:lnTo>
                  <a:lnTo>
                    <a:pt x="13" y="13"/>
                  </a:lnTo>
                  <a:lnTo>
                    <a:pt x="11" y="17"/>
                  </a:lnTo>
                  <a:lnTo>
                    <a:pt x="7" y="17"/>
                  </a:lnTo>
                  <a:lnTo>
                    <a:pt x="5" y="18"/>
                  </a:lnTo>
                  <a:lnTo>
                    <a:pt x="0" y="24"/>
                  </a:lnTo>
                  <a:lnTo>
                    <a:pt x="7" y="24"/>
                  </a:lnTo>
                  <a:lnTo>
                    <a:pt x="13" y="24"/>
                  </a:lnTo>
                  <a:lnTo>
                    <a:pt x="19" y="20"/>
                  </a:lnTo>
                  <a:lnTo>
                    <a:pt x="22" y="17"/>
                  </a:lnTo>
                  <a:lnTo>
                    <a:pt x="26" y="13"/>
                  </a:lnTo>
                  <a:lnTo>
                    <a:pt x="28" y="9"/>
                  </a:lnTo>
                  <a:lnTo>
                    <a:pt x="28" y="5"/>
                  </a:lnTo>
                  <a:lnTo>
                    <a:pt x="24" y="0"/>
                  </a:lnTo>
                  <a:lnTo>
                    <a:pt x="26" y="3"/>
                  </a:lnTo>
                  <a:lnTo>
                    <a:pt x="13" y="3"/>
                  </a:lnTo>
                  <a:lnTo>
                    <a:pt x="15" y="5"/>
                  </a:lnTo>
                  <a:lnTo>
                    <a:pt x="13" y="3"/>
                  </a:lnTo>
                  <a:close/>
                </a:path>
              </a:pathLst>
            </a:custGeom>
            <a:solidFill>
              <a:srgbClr val="CCCCFF"/>
            </a:solidFill>
            <a:ln w="9525">
              <a:noFill/>
              <a:round/>
              <a:headEnd/>
              <a:tailEnd/>
            </a:ln>
          </p:spPr>
          <p:txBody>
            <a:bodyPr/>
            <a:lstStyle/>
            <a:p>
              <a:endParaRPr lang="pt-BR"/>
            </a:p>
          </p:txBody>
        </p:sp>
        <p:sp>
          <p:nvSpPr>
            <p:cNvPr id="21764" name="Freeform 1054"/>
            <p:cNvSpPr>
              <a:spLocks/>
            </p:cNvSpPr>
            <p:nvPr/>
          </p:nvSpPr>
          <p:spPr bwMode="auto">
            <a:xfrm>
              <a:off x="4401" y="1812"/>
              <a:ext cx="19" cy="17"/>
            </a:xfrm>
            <a:custGeom>
              <a:avLst/>
              <a:gdLst>
                <a:gd name="T0" fmla="*/ 6 w 19"/>
                <a:gd name="T1" fmla="*/ 8 h 17"/>
                <a:gd name="T2" fmla="*/ 0 w 19"/>
                <a:gd name="T3" fmla="*/ 4 h 17"/>
                <a:gd name="T4" fmla="*/ 2 w 19"/>
                <a:gd name="T5" fmla="*/ 6 h 17"/>
                <a:gd name="T6" fmla="*/ 2 w 19"/>
                <a:gd name="T7" fmla="*/ 10 h 17"/>
                <a:gd name="T8" fmla="*/ 4 w 19"/>
                <a:gd name="T9" fmla="*/ 12 h 17"/>
                <a:gd name="T10" fmla="*/ 4 w 19"/>
                <a:gd name="T11" fmla="*/ 12 h 17"/>
                <a:gd name="T12" fmla="*/ 6 w 19"/>
                <a:gd name="T13" fmla="*/ 14 h 17"/>
                <a:gd name="T14" fmla="*/ 6 w 19"/>
                <a:gd name="T15" fmla="*/ 15 h 17"/>
                <a:gd name="T16" fmla="*/ 6 w 19"/>
                <a:gd name="T17" fmla="*/ 15 h 17"/>
                <a:gd name="T18" fmla="*/ 6 w 19"/>
                <a:gd name="T19" fmla="*/ 17 h 17"/>
                <a:gd name="T20" fmla="*/ 19 w 19"/>
                <a:gd name="T21" fmla="*/ 17 h 17"/>
                <a:gd name="T22" fmla="*/ 17 w 19"/>
                <a:gd name="T23" fmla="*/ 15 h 17"/>
                <a:gd name="T24" fmla="*/ 17 w 19"/>
                <a:gd name="T25" fmla="*/ 12 h 17"/>
                <a:gd name="T26" fmla="*/ 15 w 19"/>
                <a:gd name="T27" fmla="*/ 12 h 17"/>
                <a:gd name="T28" fmla="*/ 15 w 19"/>
                <a:gd name="T29" fmla="*/ 10 h 17"/>
                <a:gd name="T30" fmla="*/ 13 w 19"/>
                <a:gd name="T31" fmla="*/ 8 h 17"/>
                <a:gd name="T32" fmla="*/ 13 w 19"/>
                <a:gd name="T33" fmla="*/ 6 h 17"/>
                <a:gd name="T34" fmla="*/ 12 w 19"/>
                <a:gd name="T35" fmla="*/ 6 h 17"/>
                <a:gd name="T36" fmla="*/ 12 w 19"/>
                <a:gd name="T37" fmla="*/ 4 h 17"/>
                <a:gd name="T38" fmla="*/ 6 w 19"/>
                <a:gd name="T39" fmla="*/ 0 h 17"/>
                <a:gd name="T40" fmla="*/ 12 w 19"/>
                <a:gd name="T41" fmla="*/ 4 h 17"/>
                <a:gd name="T42" fmla="*/ 12 w 19"/>
                <a:gd name="T43" fmla="*/ 0 h 17"/>
                <a:gd name="T44" fmla="*/ 6 w 19"/>
                <a:gd name="T45" fmla="*/ 0 h 17"/>
                <a:gd name="T46" fmla="*/ 6 w 19"/>
                <a:gd name="T47" fmla="*/ 8 h 1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
                <a:gd name="T73" fmla="*/ 0 h 17"/>
                <a:gd name="T74" fmla="*/ 19 w 19"/>
                <a:gd name="T75" fmla="*/ 17 h 1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 h="17">
                  <a:moveTo>
                    <a:pt x="6" y="8"/>
                  </a:moveTo>
                  <a:lnTo>
                    <a:pt x="0" y="4"/>
                  </a:lnTo>
                  <a:lnTo>
                    <a:pt x="2" y="6"/>
                  </a:lnTo>
                  <a:lnTo>
                    <a:pt x="2" y="10"/>
                  </a:lnTo>
                  <a:lnTo>
                    <a:pt x="4" y="12"/>
                  </a:lnTo>
                  <a:lnTo>
                    <a:pt x="6" y="14"/>
                  </a:lnTo>
                  <a:lnTo>
                    <a:pt x="6" y="15"/>
                  </a:lnTo>
                  <a:lnTo>
                    <a:pt x="6" y="17"/>
                  </a:lnTo>
                  <a:lnTo>
                    <a:pt x="19" y="17"/>
                  </a:lnTo>
                  <a:lnTo>
                    <a:pt x="17" y="15"/>
                  </a:lnTo>
                  <a:lnTo>
                    <a:pt x="17" y="12"/>
                  </a:lnTo>
                  <a:lnTo>
                    <a:pt x="15" y="12"/>
                  </a:lnTo>
                  <a:lnTo>
                    <a:pt x="15" y="10"/>
                  </a:lnTo>
                  <a:lnTo>
                    <a:pt x="13" y="8"/>
                  </a:lnTo>
                  <a:lnTo>
                    <a:pt x="13" y="6"/>
                  </a:lnTo>
                  <a:lnTo>
                    <a:pt x="12" y="6"/>
                  </a:lnTo>
                  <a:lnTo>
                    <a:pt x="12" y="4"/>
                  </a:lnTo>
                  <a:lnTo>
                    <a:pt x="6" y="0"/>
                  </a:lnTo>
                  <a:lnTo>
                    <a:pt x="12" y="4"/>
                  </a:lnTo>
                  <a:lnTo>
                    <a:pt x="12" y="0"/>
                  </a:lnTo>
                  <a:lnTo>
                    <a:pt x="6" y="0"/>
                  </a:lnTo>
                  <a:lnTo>
                    <a:pt x="6" y="8"/>
                  </a:lnTo>
                  <a:close/>
                </a:path>
              </a:pathLst>
            </a:custGeom>
            <a:solidFill>
              <a:srgbClr val="CCCCFF"/>
            </a:solidFill>
            <a:ln w="9525">
              <a:noFill/>
              <a:round/>
              <a:headEnd/>
              <a:tailEnd/>
            </a:ln>
          </p:spPr>
          <p:txBody>
            <a:bodyPr/>
            <a:lstStyle/>
            <a:p>
              <a:endParaRPr lang="pt-BR"/>
            </a:p>
          </p:txBody>
        </p:sp>
        <p:sp>
          <p:nvSpPr>
            <p:cNvPr id="21765" name="Freeform 1055"/>
            <p:cNvSpPr>
              <a:spLocks/>
            </p:cNvSpPr>
            <p:nvPr/>
          </p:nvSpPr>
          <p:spPr bwMode="auto">
            <a:xfrm>
              <a:off x="4392" y="1808"/>
              <a:ext cx="15" cy="12"/>
            </a:xfrm>
            <a:custGeom>
              <a:avLst/>
              <a:gdLst>
                <a:gd name="T0" fmla="*/ 0 w 15"/>
                <a:gd name="T1" fmla="*/ 8 h 12"/>
                <a:gd name="T2" fmla="*/ 0 w 15"/>
                <a:gd name="T3" fmla="*/ 8 h 12"/>
                <a:gd name="T4" fmla="*/ 0 w 15"/>
                <a:gd name="T5" fmla="*/ 8 h 12"/>
                <a:gd name="T6" fmla="*/ 2 w 15"/>
                <a:gd name="T7" fmla="*/ 8 h 12"/>
                <a:gd name="T8" fmla="*/ 3 w 15"/>
                <a:gd name="T9" fmla="*/ 8 h 12"/>
                <a:gd name="T10" fmla="*/ 5 w 15"/>
                <a:gd name="T11" fmla="*/ 10 h 12"/>
                <a:gd name="T12" fmla="*/ 7 w 15"/>
                <a:gd name="T13" fmla="*/ 10 h 12"/>
                <a:gd name="T14" fmla="*/ 11 w 15"/>
                <a:gd name="T15" fmla="*/ 12 h 12"/>
                <a:gd name="T16" fmla="*/ 13 w 15"/>
                <a:gd name="T17" fmla="*/ 12 h 12"/>
                <a:gd name="T18" fmla="*/ 15 w 15"/>
                <a:gd name="T19" fmla="*/ 12 h 12"/>
                <a:gd name="T20" fmla="*/ 15 w 15"/>
                <a:gd name="T21" fmla="*/ 4 h 12"/>
                <a:gd name="T22" fmla="*/ 15 w 15"/>
                <a:gd name="T23" fmla="*/ 4 h 12"/>
                <a:gd name="T24" fmla="*/ 15 w 15"/>
                <a:gd name="T25" fmla="*/ 4 h 12"/>
                <a:gd name="T26" fmla="*/ 13 w 15"/>
                <a:gd name="T27" fmla="*/ 4 h 12"/>
                <a:gd name="T28" fmla="*/ 11 w 15"/>
                <a:gd name="T29" fmla="*/ 4 h 12"/>
                <a:gd name="T30" fmla="*/ 7 w 15"/>
                <a:gd name="T31" fmla="*/ 2 h 12"/>
                <a:gd name="T32" fmla="*/ 5 w 15"/>
                <a:gd name="T33" fmla="*/ 2 h 12"/>
                <a:gd name="T34" fmla="*/ 3 w 15"/>
                <a:gd name="T35" fmla="*/ 2 h 12"/>
                <a:gd name="T36" fmla="*/ 0 w 15"/>
                <a:gd name="T37" fmla="*/ 0 h 12"/>
                <a:gd name="T38" fmla="*/ 0 w 15"/>
                <a:gd name="T39" fmla="*/ 8 h 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
                <a:gd name="T61" fmla="*/ 0 h 12"/>
                <a:gd name="T62" fmla="*/ 15 w 15"/>
                <a:gd name="T63" fmla="*/ 12 h 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 h="12">
                  <a:moveTo>
                    <a:pt x="0" y="8"/>
                  </a:moveTo>
                  <a:lnTo>
                    <a:pt x="0" y="8"/>
                  </a:lnTo>
                  <a:lnTo>
                    <a:pt x="2" y="8"/>
                  </a:lnTo>
                  <a:lnTo>
                    <a:pt x="3" y="8"/>
                  </a:lnTo>
                  <a:lnTo>
                    <a:pt x="5" y="10"/>
                  </a:lnTo>
                  <a:lnTo>
                    <a:pt x="7" y="10"/>
                  </a:lnTo>
                  <a:lnTo>
                    <a:pt x="11" y="12"/>
                  </a:lnTo>
                  <a:lnTo>
                    <a:pt x="13" y="12"/>
                  </a:lnTo>
                  <a:lnTo>
                    <a:pt x="15" y="12"/>
                  </a:lnTo>
                  <a:lnTo>
                    <a:pt x="15" y="4"/>
                  </a:lnTo>
                  <a:lnTo>
                    <a:pt x="13" y="4"/>
                  </a:lnTo>
                  <a:lnTo>
                    <a:pt x="11" y="4"/>
                  </a:lnTo>
                  <a:lnTo>
                    <a:pt x="7" y="2"/>
                  </a:lnTo>
                  <a:lnTo>
                    <a:pt x="5" y="2"/>
                  </a:lnTo>
                  <a:lnTo>
                    <a:pt x="3" y="2"/>
                  </a:lnTo>
                  <a:lnTo>
                    <a:pt x="0" y="0"/>
                  </a:lnTo>
                  <a:lnTo>
                    <a:pt x="0" y="8"/>
                  </a:lnTo>
                  <a:close/>
                </a:path>
              </a:pathLst>
            </a:custGeom>
            <a:solidFill>
              <a:srgbClr val="CCCCFF"/>
            </a:solidFill>
            <a:ln w="9525">
              <a:noFill/>
              <a:round/>
              <a:headEnd/>
              <a:tailEnd/>
            </a:ln>
          </p:spPr>
          <p:txBody>
            <a:bodyPr/>
            <a:lstStyle/>
            <a:p>
              <a:endParaRPr lang="pt-BR"/>
            </a:p>
          </p:txBody>
        </p:sp>
        <p:sp>
          <p:nvSpPr>
            <p:cNvPr id="21766" name="Freeform 1056"/>
            <p:cNvSpPr>
              <a:spLocks/>
            </p:cNvSpPr>
            <p:nvPr/>
          </p:nvSpPr>
          <p:spPr bwMode="auto">
            <a:xfrm>
              <a:off x="4378" y="1808"/>
              <a:ext cx="14" cy="10"/>
            </a:xfrm>
            <a:custGeom>
              <a:avLst/>
              <a:gdLst>
                <a:gd name="T0" fmla="*/ 6 w 14"/>
                <a:gd name="T1" fmla="*/ 10 h 10"/>
                <a:gd name="T2" fmla="*/ 6 w 14"/>
                <a:gd name="T3" fmla="*/ 2 h 10"/>
                <a:gd name="T4" fmla="*/ 10 w 14"/>
                <a:gd name="T5" fmla="*/ 8 h 10"/>
                <a:gd name="T6" fmla="*/ 10 w 14"/>
                <a:gd name="T7" fmla="*/ 8 h 10"/>
                <a:gd name="T8" fmla="*/ 12 w 14"/>
                <a:gd name="T9" fmla="*/ 8 h 10"/>
                <a:gd name="T10" fmla="*/ 14 w 14"/>
                <a:gd name="T11" fmla="*/ 8 h 10"/>
                <a:gd name="T12" fmla="*/ 14 w 14"/>
                <a:gd name="T13" fmla="*/ 0 h 10"/>
                <a:gd name="T14" fmla="*/ 10 w 14"/>
                <a:gd name="T15" fmla="*/ 2 h 10"/>
                <a:gd name="T16" fmla="*/ 4 w 14"/>
                <a:gd name="T17" fmla="*/ 2 h 10"/>
                <a:gd name="T18" fmla="*/ 0 w 14"/>
                <a:gd name="T19" fmla="*/ 4 h 10"/>
                <a:gd name="T20" fmla="*/ 6 w 14"/>
                <a:gd name="T21" fmla="*/ 10 h 10"/>
                <a:gd name="T22" fmla="*/ 6 w 14"/>
                <a:gd name="T23" fmla="*/ 2 h 10"/>
                <a:gd name="T24" fmla="*/ 6 w 14"/>
                <a:gd name="T25" fmla="*/ 10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10"/>
                <a:gd name="T41" fmla="*/ 14 w 14"/>
                <a:gd name="T42" fmla="*/ 10 h 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10">
                  <a:moveTo>
                    <a:pt x="6" y="10"/>
                  </a:moveTo>
                  <a:lnTo>
                    <a:pt x="6" y="2"/>
                  </a:lnTo>
                  <a:lnTo>
                    <a:pt x="10" y="8"/>
                  </a:lnTo>
                  <a:lnTo>
                    <a:pt x="12" y="8"/>
                  </a:lnTo>
                  <a:lnTo>
                    <a:pt x="14" y="8"/>
                  </a:lnTo>
                  <a:lnTo>
                    <a:pt x="14" y="0"/>
                  </a:lnTo>
                  <a:lnTo>
                    <a:pt x="10" y="2"/>
                  </a:lnTo>
                  <a:lnTo>
                    <a:pt x="4" y="2"/>
                  </a:lnTo>
                  <a:lnTo>
                    <a:pt x="0" y="4"/>
                  </a:lnTo>
                  <a:lnTo>
                    <a:pt x="6" y="10"/>
                  </a:lnTo>
                  <a:lnTo>
                    <a:pt x="6" y="2"/>
                  </a:lnTo>
                  <a:lnTo>
                    <a:pt x="6" y="10"/>
                  </a:lnTo>
                  <a:close/>
                </a:path>
              </a:pathLst>
            </a:custGeom>
            <a:solidFill>
              <a:srgbClr val="CCCCFF"/>
            </a:solidFill>
            <a:ln w="9525">
              <a:noFill/>
              <a:round/>
              <a:headEnd/>
              <a:tailEnd/>
            </a:ln>
          </p:spPr>
          <p:txBody>
            <a:bodyPr/>
            <a:lstStyle/>
            <a:p>
              <a:endParaRPr lang="pt-BR"/>
            </a:p>
          </p:txBody>
        </p:sp>
        <p:sp>
          <p:nvSpPr>
            <p:cNvPr id="21767" name="Freeform 1057"/>
            <p:cNvSpPr>
              <a:spLocks/>
            </p:cNvSpPr>
            <p:nvPr/>
          </p:nvSpPr>
          <p:spPr bwMode="auto">
            <a:xfrm>
              <a:off x="4177" y="1740"/>
              <a:ext cx="146" cy="53"/>
            </a:xfrm>
            <a:custGeom>
              <a:avLst/>
              <a:gdLst>
                <a:gd name="T0" fmla="*/ 143 w 146"/>
                <a:gd name="T1" fmla="*/ 8 h 53"/>
                <a:gd name="T2" fmla="*/ 129 w 146"/>
                <a:gd name="T3" fmla="*/ 2 h 53"/>
                <a:gd name="T4" fmla="*/ 114 w 146"/>
                <a:gd name="T5" fmla="*/ 0 h 53"/>
                <a:gd name="T6" fmla="*/ 95 w 146"/>
                <a:gd name="T7" fmla="*/ 0 h 53"/>
                <a:gd name="T8" fmla="*/ 76 w 146"/>
                <a:gd name="T9" fmla="*/ 6 h 53"/>
                <a:gd name="T10" fmla="*/ 57 w 146"/>
                <a:gd name="T11" fmla="*/ 12 h 53"/>
                <a:gd name="T12" fmla="*/ 40 w 146"/>
                <a:gd name="T13" fmla="*/ 19 h 53"/>
                <a:gd name="T14" fmla="*/ 29 w 146"/>
                <a:gd name="T15" fmla="*/ 27 h 53"/>
                <a:gd name="T16" fmla="*/ 23 w 146"/>
                <a:gd name="T17" fmla="*/ 30 h 53"/>
                <a:gd name="T18" fmla="*/ 21 w 146"/>
                <a:gd name="T19" fmla="*/ 32 h 53"/>
                <a:gd name="T20" fmla="*/ 17 w 146"/>
                <a:gd name="T21" fmla="*/ 34 h 53"/>
                <a:gd name="T22" fmla="*/ 15 w 146"/>
                <a:gd name="T23" fmla="*/ 36 h 53"/>
                <a:gd name="T24" fmla="*/ 13 w 146"/>
                <a:gd name="T25" fmla="*/ 38 h 53"/>
                <a:gd name="T26" fmla="*/ 8 w 146"/>
                <a:gd name="T27" fmla="*/ 42 h 53"/>
                <a:gd name="T28" fmla="*/ 4 w 146"/>
                <a:gd name="T29" fmla="*/ 48 h 53"/>
                <a:gd name="T30" fmla="*/ 0 w 146"/>
                <a:gd name="T31" fmla="*/ 51 h 53"/>
                <a:gd name="T32" fmla="*/ 2 w 146"/>
                <a:gd name="T33" fmla="*/ 51 h 53"/>
                <a:gd name="T34" fmla="*/ 10 w 146"/>
                <a:gd name="T35" fmla="*/ 53 h 53"/>
                <a:gd name="T36" fmla="*/ 19 w 146"/>
                <a:gd name="T37" fmla="*/ 53 h 53"/>
                <a:gd name="T38" fmla="*/ 29 w 146"/>
                <a:gd name="T39" fmla="*/ 51 h 53"/>
                <a:gd name="T40" fmla="*/ 36 w 146"/>
                <a:gd name="T41" fmla="*/ 51 h 53"/>
                <a:gd name="T42" fmla="*/ 44 w 146"/>
                <a:gd name="T43" fmla="*/ 49 h 53"/>
                <a:gd name="T44" fmla="*/ 53 w 146"/>
                <a:gd name="T45" fmla="*/ 48 h 53"/>
                <a:gd name="T46" fmla="*/ 61 w 146"/>
                <a:gd name="T47" fmla="*/ 46 h 53"/>
                <a:gd name="T48" fmla="*/ 70 w 146"/>
                <a:gd name="T49" fmla="*/ 44 h 53"/>
                <a:gd name="T50" fmla="*/ 82 w 146"/>
                <a:gd name="T51" fmla="*/ 42 h 53"/>
                <a:gd name="T52" fmla="*/ 95 w 146"/>
                <a:gd name="T53" fmla="*/ 42 h 53"/>
                <a:gd name="T54" fmla="*/ 108 w 146"/>
                <a:gd name="T55" fmla="*/ 40 h 53"/>
                <a:gd name="T56" fmla="*/ 120 w 146"/>
                <a:gd name="T57" fmla="*/ 40 h 53"/>
                <a:gd name="T58" fmla="*/ 129 w 146"/>
                <a:gd name="T59" fmla="*/ 36 h 53"/>
                <a:gd name="T60" fmla="*/ 137 w 146"/>
                <a:gd name="T61" fmla="*/ 32 h 53"/>
                <a:gd name="T62" fmla="*/ 143 w 146"/>
                <a:gd name="T63" fmla="*/ 27 h 53"/>
                <a:gd name="T64" fmla="*/ 146 w 146"/>
                <a:gd name="T65" fmla="*/ 19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6"/>
                <a:gd name="T100" fmla="*/ 0 h 53"/>
                <a:gd name="T101" fmla="*/ 146 w 146"/>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6" h="53">
                  <a:moveTo>
                    <a:pt x="146" y="13"/>
                  </a:moveTo>
                  <a:lnTo>
                    <a:pt x="143" y="8"/>
                  </a:lnTo>
                  <a:lnTo>
                    <a:pt x="137" y="4"/>
                  </a:lnTo>
                  <a:lnTo>
                    <a:pt x="129" y="2"/>
                  </a:lnTo>
                  <a:lnTo>
                    <a:pt x="122" y="0"/>
                  </a:lnTo>
                  <a:lnTo>
                    <a:pt x="114" y="0"/>
                  </a:lnTo>
                  <a:lnTo>
                    <a:pt x="105" y="0"/>
                  </a:lnTo>
                  <a:lnTo>
                    <a:pt x="95" y="0"/>
                  </a:lnTo>
                  <a:lnTo>
                    <a:pt x="86" y="4"/>
                  </a:lnTo>
                  <a:lnTo>
                    <a:pt x="76" y="6"/>
                  </a:lnTo>
                  <a:lnTo>
                    <a:pt x="65" y="8"/>
                  </a:lnTo>
                  <a:lnTo>
                    <a:pt x="57" y="12"/>
                  </a:lnTo>
                  <a:lnTo>
                    <a:pt x="48" y="15"/>
                  </a:lnTo>
                  <a:lnTo>
                    <a:pt x="40" y="19"/>
                  </a:lnTo>
                  <a:lnTo>
                    <a:pt x="34" y="23"/>
                  </a:lnTo>
                  <a:lnTo>
                    <a:pt x="29" y="27"/>
                  </a:lnTo>
                  <a:lnTo>
                    <a:pt x="25" y="30"/>
                  </a:lnTo>
                  <a:lnTo>
                    <a:pt x="23" y="30"/>
                  </a:lnTo>
                  <a:lnTo>
                    <a:pt x="23" y="32"/>
                  </a:lnTo>
                  <a:lnTo>
                    <a:pt x="21" y="32"/>
                  </a:lnTo>
                  <a:lnTo>
                    <a:pt x="19" y="34"/>
                  </a:lnTo>
                  <a:lnTo>
                    <a:pt x="17" y="34"/>
                  </a:lnTo>
                  <a:lnTo>
                    <a:pt x="17" y="36"/>
                  </a:lnTo>
                  <a:lnTo>
                    <a:pt x="15" y="36"/>
                  </a:lnTo>
                  <a:lnTo>
                    <a:pt x="13" y="38"/>
                  </a:lnTo>
                  <a:lnTo>
                    <a:pt x="12" y="40"/>
                  </a:lnTo>
                  <a:lnTo>
                    <a:pt x="8" y="42"/>
                  </a:lnTo>
                  <a:lnTo>
                    <a:pt x="6" y="44"/>
                  </a:lnTo>
                  <a:lnTo>
                    <a:pt x="4" y="48"/>
                  </a:lnTo>
                  <a:lnTo>
                    <a:pt x="2" y="49"/>
                  </a:lnTo>
                  <a:lnTo>
                    <a:pt x="0" y="51"/>
                  </a:lnTo>
                  <a:lnTo>
                    <a:pt x="2" y="51"/>
                  </a:lnTo>
                  <a:lnTo>
                    <a:pt x="4" y="53"/>
                  </a:lnTo>
                  <a:lnTo>
                    <a:pt x="10" y="53"/>
                  </a:lnTo>
                  <a:lnTo>
                    <a:pt x="15" y="53"/>
                  </a:lnTo>
                  <a:lnTo>
                    <a:pt x="19" y="53"/>
                  </a:lnTo>
                  <a:lnTo>
                    <a:pt x="23" y="53"/>
                  </a:lnTo>
                  <a:lnTo>
                    <a:pt x="29" y="51"/>
                  </a:lnTo>
                  <a:lnTo>
                    <a:pt x="32" y="51"/>
                  </a:lnTo>
                  <a:lnTo>
                    <a:pt x="36" y="51"/>
                  </a:lnTo>
                  <a:lnTo>
                    <a:pt x="40" y="49"/>
                  </a:lnTo>
                  <a:lnTo>
                    <a:pt x="44" y="49"/>
                  </a:lnTo>
                  <a:lnTo>
                    <a:pt x="50" y="48"/>
                  </a:lnTo>
                  <a:lnTo>
                    <a:pt x="53" y="48"/>
                  </a:lnTo>
                  <a:lnTo>
                    <a:pt x="57" y="46"/>
                  </a:lnTo>
                  <a:lnTo>
                    <a:pt x="61" y="46"/>
                  </a:lnTo>
                  <a:lnTo>
                    <a:pt x="65" y="44"/>
                  </a:lnTo>
                  <a:lnTo>
                    <a:pt x="70" y="44"/>
                  </a:lnTo>
                  <a:lnTo>
                    <a:pt x="74" y="44"/>
                  </a:lnTo>
                  <a:lnTo>
                    <a:pt x="82" y="42"/>
                  </a:lnTo>
                  <a:lnTo>
                    <a:pt x="87" y="42"/>
                  </a:lnTo>
                  <a:lnTo>
                    <a:pt x="95" y="42"/>
                  </a:lnTo>
                  <a:lnTo>
                    <a:pt x="101" y="40"/>
                  </a:lnTo>
                  <a:lnTo>
                    <a:pt x="108" y="40"/>
                  </a:lnTo>
                  <a:lnTo>
                    <a:pt x="114" y="40"/>
                  </a:lnTo>
                  <a:lnTo>
                    <a:pt x="120" y="40"/>
                  </a:lnTo>
                  <a:lnTo>
                    <a:pt x="124" y="38"/>
                  </a:lnTo>
                  <a:lnTo>
                    <a:pt x="129" y="36"/>
                  </a:lnTo>
                  <a:lnTo>
                    <a:pt x="133" y="34"/>
                  </a:lnTo>
                  <a:lnTo>
                    <a:pt x="137" y="32"/>
                  </a:lnTo>
                  <a:lnTo>
                    <a:pt x="141" y="30"/>
                  </a:lnTo>
                  <a:lnTo>
                    <a:pt x="143" y="27"/>
                  </a:lnTo>
                  <a:lnTo>
                    <a:pt x="144" y="23"/>
                  </a:lnTo>
                  <a:lnTo>
                    <a:pt x="146" y="19"/>
                  </a:lnTo>
                  <a:lnTo>
                    <a:pt x="146" y="13"/>
                  </a:lnTo>
                  <a:close/>
                </a:path>
              </a:pathLst>
            </a:custGeom>
            <a:solidFill>
              <a:srgbClr val="FF0000"/>
            </a:solidFill>
            <a:ln w="9525">
              <a:noFill/>
              <a:round/>
              <a:headEnd/>
              <a:tailEnd/>
            </a:ln>
          </p:spPr>
          <p:txBody>
            <a:bodyPr/>
            <a:lstStyle/>
            <a:p>
              <a:endParaRPr lang="pt-BR"/>
            </a:p>
          </p:txBody>
        </p:sp>
        <p:sp>
          <p:nvSpPr>
            <p:cNvPr id="21768" name="Freeform 1058"/>
            <p:cNvSpPr>
              <a:spLocks/>
            </p:cNvSpPr>
            <p:nvPr/>
          </p:nvSpPr>
          <p:spPr bwMode="auto">
            <a:xfrm>
              <a:off x="4435" y="1736"/>
              <a:ext cx="181" cy="42"/>
            </a:xfrm>
            <a:custGeom>
              <a:avLst/>
              <a:gdLst>
                <a:gd name="T0" fmla="*/ 0 w 181"/>
                <a:gd name="T1" fmla="*/ 23 h 42"/>
                <a:gd name="T2" fmla="*/ 8 w 181"/>
                <a:gd name="T3" fmla="*/ 19 h 42"/>
                <a:gd name="T4" fmla="*/ 17 w 181"/>
                <a:gd name="T5" fmla="*/ 14 h 42"/>
                <a:gd name="T6" fmla="*/ 27 w 181"/>
                <a:gd name="T7" fmla="*/ 10 h 42"/>
                <a:gd name="T8" fmla="*/ 38 w 181"/>
                <a:gd name="T9" fmla="*/ 6 h 42"/>
                <a:gd name="T10" fmla="*/ 50 w 181"/>
                <a:gd name="T11" fmla="*/ 4 h 42"/>
                <a:gd name="T12" fmla="*/ 61 w 181"/>
                <a:gd name="T13" fmla="*/ 2 h 42"/>
                <a:gd name="T14" fmla="*/ 74 w 181"/>
                <a:gd name="T15" fmla="*/ 0 h 42"/>
                <a:gd name="T16" fmla="*/ 88 w 181"/>
                <a:gd name="T17" fmla="*/ 0 h 42"/>
                <a:gd name="T18" fmla="*/ 101 w 181"/>
                <a:gd name="T19" fmla="*/ 0 h 42"/>
                <a:gd name="T20" fmla="*/ 112 w 181"/>
                <a:gd name="T21" fmla="*/ 0 h 42"/>
                <a:gd name="T22" fmla="*/ 126 w 181"/>
                <a:gd name="T23" fmla="*/ 2 h 42"/>
                <a:gd name="T24" fmla="*/ 137 w 181"/>
                <a:gd name="T25" fmla="*/ 4 h 42"/>
                <a:gd name="T26" fmla="*/ 148 w 181"/>
                <a:gd name="T27" fmla="*/ 6 h 42"/>
                <a:gd name="T28" fmla="*/ 158 w 181"/>
                <a:gd name="T29" fmla="*/ 10 h 42"/>
                <a:gd name="T30" fmla="*/ 167 w 181"/>
                <a:gd name="T31" fmla="*/ 14 h 42"/>
                <a:gd name="T32" fmla="*/ 175 w 181"/>
                <a:gd name="T33" fmla="*/ 19 h 42"/>
                <a:gd name="T34" fmla="*/ 179 w 181"/>
                <a:gd name="T35" fmla="*/ 23 h 42"/>
                <a:gd name="T36" fmla="*/ 181 w 181"/>
                <a:gd name="T37" fmla="*/ 27 h 42"/>
                <a:gd name="T38" fmla="*/ 181 w 181"/>
                <a:gd name="T39" fmla="*/ 31 h 42"/>
                <a:gd name="T40" fmla="*/ 181 w 181"/>
                <a:gd name="T41" fmla="*/ 33 h 42"/>
                <a:gd name="T42" fmla="*/ 181 w 181"/>
                <a:gd name="T43" fmla="*/ 34 h 42"/>
                <a:gd name="T44" fmla="*/ 179 w 181"/>
                <a:gd name="T45" fmla="*/ 38 h 42"/>
                <a:gd name="T46" fmla="*/ 177 w 181"/>
                <a:gd name="T47" fmla="*/ 38 h 42"/>
                <a:gd name="T48" fmla="*/ 173 w 181"/>
                <a:gd name="T49" fmla="*/ 40 h 42"/>
                <a:gd name="T50" fmla="*/ 169 w 181"/>
                <a:gd name="T51" fmla="*/ 40 h 42"/>
                <a:gd name="T52" fmla="*/ 164 w 181"/>
                <a:gd name="T53" fmla="*/ 42 h 42"/>
                <a:gd name="T54" fmla="*/ 160 w 181"/>
                <a:gd name="T55" fmla="*/ 42 h 42"/>
                <a:gd name="T56" fmla="*/ 154 w 181"/>
                <a:gd name="T57" fmla="*/ 42 h 42"/>
                <a:gd name="T58" fmla="*/ 150 w 181"/>
                <a:gd name="T59" fmla="*/ 40 h 42"/>
                <a:gd name="T60" fmla="*/ 145 w 181"/>
                <a:gd name="T61" fmla="*/ 40 h 42"/>
                <a:gd name="T62" fmla="*/ 141 w 181"/>
                <a:gd name="T63" fmla="*/ 40 h 42"/>
                <a:gd name="T64" fmla="*/ 135 w 181"/>
                <a:gd name="T65" fmla="*/ 38 h 42"/>
                <a:gd name="T66" fmla="*/ 129 w 181"/>
                <a:gd name="T67" fmla="*/ 36 h 42"/>
                <a:gd name="T68" fmla="*/ 124 w 181"/>
                <a:gd name="T69" fmla="*/ 34 h 42"/>
                <a:gd name="T70" fmla="*/ 118 w 181"/>
                <a:gd name="T71" fmla="*/ 33 h 42"/>
                <a:gd name="T72" fmla="*/ 114 w 181"/>
                <a:gd name="T73" fmla="*/ 31 h 42"/>
                <a:gd name="T74" fmla="*/ 108 w 181"/>
                <a:gd name="T75" fmla="*/ 31 h 42"/>
                <a:gd name="T76" fmla="*/ 105 w 181"/>
                <a:gd name="T77" fmla="*/ 29 h 42"/>
                <a:gd name="T78" fmla="*/ 99 w 181"/>
                <a:gd name="T79" fmla="*/ 27 h 42"/>
                <a:gd name="T80" fmla="*/ 95 w 181"/>
                <a:gd name="T81" fmla="*/ 27 h 42"/>
                <a:gd name="T82" fmla="*/ 89 w 181"/>
                <a:gd name="T83" fmla="*/ 27 h 42"/>
                <a:gd name="T84" fmla="*/ 86 w 181"/>
                <a:gd name="T85" fmla="*/ 25 h 42"/>
                <a:gd name="T86" fmla="*/ 80 w 181"/>
                <a:gd name="T87" fmla="*/ 25 h 42"/>
                <a:gd name="T88" fmla="*/ 74 w 181"/>
                <a:gd name="T89" fmla="*/ 25 h 42"/>
                <a:gd name="T90" fmla="*/ 69 w 181"/>
                <a:gd name="T91" fmla="*/ 25 h 42"/>
                <a:gd name="T92" fmla="*/ 63 w 181"/>
                <a:gd name="T93" fmla="*/ 25 h 42"/>
                <a:gd name="T94" fmla="*/ 57 w 181"/>
                <a:gd name="T95" fmla="*/ 27 h 42"/>
                <a:gd name="T96" fmla="*/ 50 w 181"/>
                <a:gd name="T97" fmla="*/ 27 h 42"/>
                <a:gd name="T98" fmla="*/ 44 w 181"/>
                <a:gd name="T99" fmla="*/ 27 h 42"/>
                <a:gd name="T100" fmla="*/ 38 w 181"/>
                <a:gd name="T101" fmla="*/ 27 h 42"/>
                <a:gd name="T102" fmla="*/ 34 w 181"/>
                <a:gd name="T103" fmla="*/ 27 h 42"/>
                <a:gd name="T104" fmla="*/ 29 w 181"/>
                <a:gd name="T105" fmla="*/ 27 h 42"/>
                <a:gd name="T106" fmla="*/ 23 w 181"/>
                <a:gd name="T107" fmla="*/ 27 h 42"/>
                <a:gd name="T108" fmla="*/ 19 w 181"/>
                <a:gd name="T109" fmla="*/ 27 h 42"/>
                <a:gd name="T110" fmla="*/ 14 w 181"/>
                <a:gd name="T111" fmla="*/ 27 h 42"/>
                <a:gd name="T112" fmla="*/ 10 w 181"/>
                <a:gd name="T113" fmla="*/ 27 h 42"/>
                <a:gd name="T114" fmla="*/ 10 w 181"/>
                <a:gd name="T115" fmla="*/ 27 h 42"/>
                <a:gd name="T116" fmla="*/ 8 w 181"/>
                <a:gd name="T117" fmla="*/ 25 h 42"/>
                <a:gd name="T118" fmla="*/ 6 w 181"/>
                <a:gd name="T119" fmla="*/ 25 h 42"/>
                <a:gd name="T120" fmla="*/ 6 w 181"/>
                <a:gd name="T121" fmla="*/ 25 h 42"/>
                <a:gd name="T122" fmla="*/ 0 w 181"/>
                <a:gd name="T123" fmla="*/ 23 h 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1"/>
                <a:gd name="T187" fmla="*/ 0 h 42"/>
                <a:gd name="T188" fmla="*/ 181 w 181"/>
                <a:gd name="T189" fmla="*/ 42 h 4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1" h="42">
                  <a:moveTo>
                    <a:pt x="0" y="23"/>
                  </a:moveTo>
                  <a:lnTo>
                    <a:pt x="8" y="19"/>
                  </a:lnTo>
                  <a:lnTo>
                    <a:pt x="17" y="14"/>
                  </a:lnTo>
                  <a:lnTo>
                    <a:pt x="27" y="10"/>
                  </a:lnTo>
                  <a:lnTo>
                    <a:pt x="38" y="6"/>
                  </a:lnTo>
                  <a:lnTo>
                    <a:pt x="50" y="4"/>
                  </a:lnTo>
                  <a:lnTo>
                    <a:pt x="61" y="2"/>
                  </a:lnTo>
                  <a:lnTo>
                    <a:pt x="74" y="0"/>
                  </a:lnTo>
                  <a:lnTo>
                    <a:pt x="88" y="0"/>
                  </a:lnTo>
                  <a:lnTo>
                    <a:pt x="101" y="0"/>
                  </a:lnTo>
                  <a:lnTo>
                    <a:pt x="112" y="0"/>
                  </a:lnTo>
                  <a:lnTo>
                    <a:pt x="126" y="2"/>
                  </a:lnTo>
                  <a:lnTo>
                    <a:pt x="137" y="4"/>
                  </a:lnTo>
                  <a:lnTo>
                    <a:pt x="148" y="6"/>
                  </a:lnTo>
                  <a:lnTo>
                    <a:pt x="158" y="10"/>
                  </a:lnTo>
                  <a:lnTo>
                    <a:pt x="167" y="14"/>
                  </a:lnTo>
                  <a:lnTo>
                    <a:pt x="175" y="19"/>
                  </a:lnTo>
                  <a:lnTo>
                    <a:pt x="179" y="23"/>
                  </a:lnTo>
                  <a:lnTo>
                    <a:pt x="181" y="27"/>
                  </a:lnTo>
                  <a:lnTo>
                    <a:pt x="181" y="31"/>
                  </a:lnTo>
                  <a:lnTo>
                    <a:pt x="181" y="33"/>
                  </a:lnTo>
                  <a:lnTo>
                    <a:pt x="181" y="34"/>
                  </a:lnTo>
                  <a:lnTo>
                    <a:pt x="179" y="38"/>
                  </a:lnTo>
                  <a:lnTo>
                    <a:pt x="177" y="38"/>
                  </a:lnTo>
                  <a:lnTo>
                    <a:pt x="173" y="40"/>
                  </a:lnTo>
                  <a:lnTo>
                    <a:pt x="169" y="40"/>
                  </a:lnTo>
                  <a:lnTo>
                    <a:pt x="164" y="42"/>
                  </a:lnTo>
                  <a:lnTo>
                    <a:pt x="160" y="42"/>
                  </a:lnTo>
                  <a:lnTo>
                    <a:pt x="154" y="42"/>
                  </a:lnTo>
                  <a:lnTo>
                    <a:pt x="150" y="40"/>
                  </a:lnTo>
                  <a:lnTo>
                    <a:pt x="145" y="40"/>
                  </a:lnTo>
                  <a:lnTo>
                    <a:pt x="141" y="40"/>
                  </a:lnTo>
                  <a:lnTo>
                    <a:pt x="135" y="38"/>
                  </a:lnTo>
                  <a:lnTo>
                    <a:pt x="129" y="36"/>
                  </a:lnTo>
                  <a:lnTo>
                    <a:pt x="124" y="34"/>
                  </a:lnTo>
                  <a:lnTo>
                    <a:pt x="118" y="33"/>
                  </a:lnTo>
                  <a:lnTo>
                    <a:pt x="114" y="31"/>
                  </a:lnTo>
                  <a:lnTo>
                    <a:pt x="108" y="31"/>
                  </a:lnTo>
                  <a:lnTo>
                    <a:pt x="105" y="29"/>
                  </a:lnTo>
                  <a:lnTo>
                    <a:pt x="99" y="27"/>
                  </a:lnTo>
                  <a:lnTo>
                    <a:pt x="95" y="27"/>
                  </a:lnTo>
                  <a:lnTo>
                    <a:pt x="89" y="27"/>
                  </a:lnTo>
                  <a:lnTo>
                    <a:pt x="86" y="25"/>
                  </a:lnTo>
                  <a:lnTo>
                    <a:pt x="80" y="25"/>
                  </a:lnTo>
                  <a:lnTo>
                    <a:pt x="74" y="25"/>
                  </a:lnTo>
                  <a:lnTo>
                    <a:pt x="69" y="25"/>
                  </a:lnTo>
                  <a:lnTo>
                    <a:pt x="63" y="25"/>
                  </a:lnTo>
                  <a:lnTo>
                    <a:pt x="57" y="27"/>
                  </a:lnTo>
                  <a:lnTo>
                    <a:pt x="50" y="27"/>
                  </a:lnTo>
                  <a:lnTo>
                    <a:pt x="44" y="27"/>
                  </a:lnTo>
                  <a:lnTo>
                    <a:pt x="38" y="27"/>
                  </a:lnTo>
                  <a:lnTo>
                    <a:pt x="34" y="27"/>
                  </a:lnTo>
                  <a:lnTo>
                    <a:pt x="29" y="27"/>
                  </a:lnTo>
                  <a:lnTo>
                    <a:pt x="23" y="27"/>
                  </a:lnTo>
                  <a:lnTo>
                    <a:pt x="19" y="27"/>
                  </a:lnTo>
                  <a:lnTo>
                    <a:pt x="14" y="27"/>
                  </a:lnTo>
                  <a:lnTo>
                    <a:pt x="10" y="27"/>
                  </a:lnTo>
                  <a:lnTo>
                    <a:pt x="8" y="25"/>
                  </a:lnTo>
                  <a:lnTo>
                    <a:pt x="6" y="25"/>
                  </a:lnTo>
                  <a:lnTo>
                    <a:pt x="0" y="23"/>
                  </a:lnTo>
                  <a:close/>
                </a:path>
              </a:pathLst>
            </a:custGeom>
            <a:solidFill>
              <a:srgbClr val="FF0000"/>
            </a:solidFill>
            <a:ln w="9525">
              <a:noFill/>
              <a:round/>
              <a:headEnd/>
              <a:tailEnd/>
            </a:ln>
          </p:spPr>
          <p:txBody>
            <a:bodyPr/>
            <a:lstStyle/>
            <a:p>
              <a:endParaRPr lang="pt-BR"/>
            </a:p>
          </p:txBody>
        </p:sp>
        <p:sp>
          <p:nvSpPr>
            <p:cNvPr id="21769" name="Freeform 1059"/>
            <p:cNvSpPr>
              <a:spLocks/>
            </p:cNvSpPr>
            <p:nvPr/>
          </p:nvSpPr>
          <p:spPr bwMode="auto">
            <a:xfrm>
              <a:off x="4574" y="1626"/>
              <a:ext cx="197" cy="143"/>
            </a:xfrm>
            <a:custGeom>
              <a:avLst/>
              <a:gdLst>
                <a:gd name="T0" fmla="*/ 4 w 197"/>
                <a:gd name="T1" fmla="*/ 105 h 143"/>
                <a:gd name="T2" fmla="*/ 11 w 197"/>
                <a:gd name="T3" fmla="*/ 101 h 143"/>
                <a:gd name="T4" fmla="*/ 21 w 197"/>
                <a:gd name="T5" fmla="*/ 95 h 143"/>
                <a:gd name="T6" fmla="*/ 30 w 197"/>
                <a:gd name="T7" fmla="*/ 91 h 143"/>
                <a:gd name="T8" fmla="*/ 38 w 197"/>
                <a:gd name="T9" fmla="*/ 86 h 143"/>
                <a:gd name="T10" fmla="*/ 47 w 197"/>
                <a:gd name="T11" fmla="*/ 80 h 143"/>
                <a:gd name="T12" fmla="*/ 55 w 197"/>
                <a:gd name="T13" fmla="*/ 76 h 143"/>
                <a:gd name="T14" fmla="*/ 61 w 197"/>
                <a:gd name="T15" fmla="*/ 72 h 143"/>
                <a:gd name="T16" fmla="*/ 66 w 197"/>
                <a:gd name="T17" fmla="*/ 69 h 143"/>
                <a:gd name="T18" fmla="*/ 74 w 197"/>
                <a:gd name="T19" fmla="*/ 67 h 143"/>
                <a:gd name="T20" fmla="*/ 81 w 197"/>
                <a:gd name="T21" fmla="*/ 65 h 143"/>
                <a:gd name="T22" fmla="*/ 87 w 197"/>
                <a:gd name="T23" fmla="*/ 61 h 143"/>
                <a:gd name="T24" fmla="*/ 91 w 197"/>
                <a:gd name="T25" fmla="*/ 55 h 143"/>
                <a:gd name="T26" fmla="*/ 95 w 197"/>
                <a:gd name="T27" fmla="*/ 46 h 143"/>
                <a:gd name="T28" fmla="*/ 97 w 197"/>
                <a:gd name="T29" fmla="*/ 36 h 143"/>
                <a:gd name="T30" fmla="*/ 102 w 197"/>
                <a:gd name="T31" fmla="*/ 25 h 143"/>
                <a:gd name="T32" fmla="*/ 108 w 197"/>
                <a:gd name="T33" fmla="*/ 14 h 143"/>
                <a:gd name="T34" fmla="*/ 116 w 197"/>
                <a:gd name="T35" fmla="*/ 6 h 143"/>
                <a:gd name="T36" fmla="*/ 129 w 197"/>
                <a:gd name="T37" fmla="*/ 0 h 143"/>
                <a:gd name="T38" fmla="*/ 146 w 197"/>
                <a:gd name="T39" fmla="*/ 0 h 143"/>
                <a:gd name="T40" fmla="*/ 157 w 197"/>
                <a:gd name="T41" fmla="*/ 4 h 143"/>
                <a:gd name="T42" fmla="*/ 165 w 197"/>
                <a:gd name="T43" fmla="*/ 6 h 143"/>
                <a:gd name="T44" fmla="*/ 171 w 197"/>
                <a:gd name="T45" fmla="*/ 10 h 143"/>
                <a:gd name="T46" fmla="*/ 176 w 197"/>
                <a:gd name="T47" fmla="*/ 14 h 143"/>
                <a:gd name="T48" fmla="*/ 184 w 197"/>
                <a:gd name="T49" fmla="*/ 21 h 143"/>
                <a:gd name="T50" fmla="*/ 193 w 197"/>
                <a:gd name="T51" fmla="*/ 40 h 143"/>
                <a:gd name="T52" fmla="*/ 197 w 197"/>
                <a:gd name="T53" fmla="*/ 59 h 143"/>
                <a:gd name="T54" fmla="*/ 197 w 197"/>
                <a:gd name="T55" fmla="*/ 80 h 143"/>
                <a:gd name="T56" fmla="*/ 190 w 197"/>
                <a:gd name="T57" fmla="*/ 99 h 143"/>
                <a:gd name="T58" fmla="*/ 178 w 197"/>
                <a:gd name="T59" fmla="*/ 116 h 143"/>
                <a:gd name="T60" fmla="*/ 159 w 197"/>
                <a:gd name="T61" fmla="*/ 129 h 143"/>
                <a:gd name="T62" fmla="*/ 135 w 197"/>
                <a:gd name="T63" fmla="*/ 139 h 143"/>
                <a:gd name="T64" fmla="*/ 112 w 197"/>
                <a:gd name="T65" fmla="*/ 143 h 143"/>
                <a:gd name="T66" fmla="*/ 100 w 197"/>
                <a:gd name="T67" fmla="*/ 141 h 143"/>
                <a:gd name="T68" fmla="*/ 91 w 197"/>
                <a:gd name="T69" fmla="*/ 137 h 143"/>
                <a:gd name="T70" fmla="*/ 81 w 197"/>
                <a:gd name="T71" fmla="*/ 133 h 143"/>
                <a:gd name="T72" fmla="*/ 74 w 197"/>
                <a:gd name="T73" fmla="*/ 127 h 143"/>
                <a:gd name="T74" fmla="*/ 66 w 197"/>
                <a:gd name="T75" fmla="*/ 122 h 143"/>
                <a:gd name="T76" fmla="*/ 59 w 197"/>
                <a:gd name="T77" fmla="*/ 116 h 143"/>
                <a:gd name="T78" fmla="*/ 49 w 197"/>
                <a:gd name="T79" fmla="*/ 112 h 143"/>
                <a:gd name="T80" fmla="*/ 42 w 197"/>
                <a:gd name="T81" fmla="*/ 110 h 143"/>
                <a:gd name="T82" fmla="*/ 32 w 197"/>
                <a:gd name="T83" fmla="*/ 112 h 143"/>
                <a:gd name="T84" fmla="*/ 21 w 197"/>
                <a:gd name="T85" fmla="*/ 112 h 143"/>
                <a:gd name="T86" fmla="*/ 11 w 197"/>
                <a:gd name="T87" fmla="*/ 112 h 143"/>
                <a:gd name="T88" fmla="*/ 7 w 197"/>
                <a:gd name="T89" fmla="*/ 108 h 143"/>
                <a:gd name="T90" fmla="*/ 4 w 197"/>
                <a:gd name="T91" fmla="*/ 107 h 14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97"/>
                <a:gd name="T139" fmla="*/ 0 h 143"/>
                <a:gd name="T140" fmla="*/ 197 w 197"/>
                <a:gd name="T141" fmla="*/ 143 h 14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97" h="143">
                  <a:moveTo>
                    <a:pt x="0" y="107"/>
                  </a:moveTo>
                  <a:lnTo>
                    <a:pt x="4" y="105"/>
                  </a:lnTo>
                  <a:lnTo>
                    <a:pt x="7" y="103"/>
                  </a:lnTo>
                  <a:lnTo>
                    <a:pt x="11" y="101"/>
                  </a:lnTo>
                  <a:lnTo>
                    <a:pt x="17" y="97"/>
                  </a:lnTo>
                  <a:lnTo>
                    <a:pt x="21" y="95"/>
                  </a:lnTo>
                  <a:lnTo>
                    <a:pt x="25" y="93"/>
                  </a:lnTo>
                  <a:lnTo>
                    <a:pt x="30" y="91"/>
                  </a:lnTo>
                  <a:lnTo>
                    <a:pt x="34" y="88"/>
                  </a:lnTo>
                  <a:lnTo>
                    <a:pt x="38" y="86"/>
                  </a:lnTo>
                  <a:lnTo>
                    <a:pt x="43" y="84"/>
                  </a:lnTo>
                  <a:lnTo>
                    <a:pt x="47" y="80"/>
                  </a:lnTo>
                  <a:lnTo>
                    <a:pt x="51" y="78"/>
                  </a:lnTo>
                  <a:lnTo>
                    <a:pt x="55" y="76"/>
                  </a:lnTo>
                  <a:lnTo>
                    <a:pt x="59" y="74"/>
                  </a:lnTo>
                  <a:lnTo>
                    <a:pt x="61" y="72"/>
                  </a:lnTo>
                  <a:lnTo>
                    <a:pt x="64" y="69"/>
                  </a:lnTo>
                  <a:lnTo>
                    <a:pt x="66" y="69"/>
                  </a:lnTo>
                  <a:lnTo>
                    <a:pt x="70" y="69"/>
                  </a:lnTo>
                  <a:lnTo>
                    <a:pt x="74" y="67"/>
                  </a:lnTo>
                  <a:lnTo>
                    <a:pt x="78" y="65"/>
                  </a:lnTo>
                  <a:lnTo>
                    <a:pt x="81" y="65"/>
                  </a:lnTo>
                  <a:lnTo>
                    <a:pt x="85" y="63"/>
                  </a:lnTo>
                  <a:lnTo>
                    <a:pt x="87" y="61"/>
                  </a:lnTo>
                  <a:lnTo>
                    <a:pt x="89" y="59"/>
                  </a:lnTo>
                  <a:lnTo>
                    <a:pt x="91" y="55"/>
                  </a:lnTo>
                  <a:lnTo>
                    <a:pt x="93" y="52"/>
                  </a:lnTo>
                  <a:lnTo>
                    <a:pt x="95" y="46"/>
                  </a:lnTo>
                  <a:lnTo>
                    <a:pt x="97" y="40"/>
                  </a:lnTo>
                  <a:lnTo>
                    <a:pt x="97" y="36"/>
                  </a:lnTo>
                  <a:lnTo>
                    <a:pt x="99" y="29"/>
                  </a:lnTo>
                  <a:lnTo>
                    <a:pt x="102" y="25"/>
                  </a:lnTo>
                  <a:lnTo>
                    <a:pt x="104" y="19"/>
                  </a:lnTo>
                  <a:lnTo>
                    <a:pt x="108" y="14"/>
                  </a:lnTo>
                  <a:lnTo>
                    <a:pt x="112" y="10"/>
                  </a:lnTo>
                  <a:lnTo>
                    <a:pt x="116" y="6"/>
                  </a:lnTo>
                  <a:lnTo>
                    <a:pt x="121" y="2"/>
                  </a:lnTo>
                  <a:lnTo>
                    <a:pt x="129" y="0"/>
                  </a:lnTo>
                  <a:lnTo>
                    <a:pt x="136" y="0"/>
                  </a:lnTo>
                  <a:lnTo>
                    <a:pt x="146" y="0"/>
                  </a:lnTo>
                  <a:lnTo>
                    <a:pt x="155" y="2"/>
                  </a:lnTo>
                  <a:lnTo>
                    <a:pt x="157" y="4"/>
                  </a:lnTo>
                  <a:lnTo>
                    <a:pt x="161" y="4"/>
                  </a:lnTo>
                  <a:lnTo>
                    <a:pt x="165" y="6"/>
                  </a:lnTo>
                  <a:lnTo>
                    <a:pt x="169" y="8"/>
                  </a:lnTo>
                  <a:lnTo>
                    <a:pt x="171" y="10"/>
                  </a:lnTo>
                  <a:lnTo>
                    <a:pt x="174" y="12"/>
                  </a:lnTo>
                  <a:lnTo>
                    <a:pt x="176" y="14"/>
                  </a:lnTo>
                  <a:lnTo>
                    <a:pt x="178" y="14"/>
                  </a:lnTo>
                  <a:lnTo>
                    <a:pt x="184" y="21"/>
                  </a:lnTo>
                  <a:lnTo>
                    <a:pt x="190" y="31"/>
                  </a:lnTo>
                  <a:lnTo>
                    <a:pt x="193" y="40"/>
                  </a:lnTo>
                  <a:lnTo>
                    <a:pt x="195" y="50"/>
                  </a:lnTo>
                  <a:lnTo>
                    <a:pt x="197" y="59"/>
                  </a:lnTo>
                  <a:lnTo>
                    <a:pt x="197" y="69"/>
                  </a:lnTo>
                  <a:lnTo>
                    <a:pt x="197" y="80"/>
                  </a:lnTo>
                  <a:lnTo>
                    <a:pt x="193" y="89"/>
                  </a:lnTo>
                  <a:lnTo>
                    <a:pt x="190" y="99"/>
                  </a:lnTo>
                  <a:lnTo>
                    <a:pt x="184" y="108"/>
                  </a:lnTo>
                  <a:lnTo>
                    <a:pt x="178" y="116"/>
                  </a:lnTo>
                  <a:lnTo>
                    <a:pt x="169" y="124"/>
                  </a:lnTo>
                  <a:lnTo>
                    <a:pt x="159" y="129"/>
                  </a:lnTo>
                  <a:lnTo>
                    <a:pt x="148" y="135"/>
                  </a:lnTo>
                  <a:lnTo>
                    <a:pt x="135" y="139"/>
                  </a:lnTo>
                  <a:lnTo>
                    <a:pt x="118" y="143"/>
                  </a:lnTo>
                  <a:lnTo>
                    <a:pt x="112" y="143"/>
                  </a:lnTo>
                  <a:lnTo>
                    <a:pt x="106" y="143"/>
                  </a:lnTo>
                  <a:lnTo>
                    <a:pt x="100" y="141"/>
                  </a:lnTo>
                  <a:lnTo>
                    <a:pt x="95" y="141"/>
                  </a:lnTo>
                  <a:lnTo>
                    <a:pt x="91" y="137"/>
                  </a:lnTo>
                  <a:lnTo>
                    <a:pt x="87" y="135"/>
                  </a:lnTo>
                  <a:lnTo>
                    <a:pt x="81" y="133"/>
                  </a:lnTo>
                  <a:lnTo>
                    <a:pt x="78" y="129"/>
                  </a:lnTo>
                  <a:lnTo>
                    <a:pt x="74" y="127"/>
                  </a:lnTo>
                  <a:lnTo>
                    <a:pt x="70" y="124"/>
                  </a:lnTo>
                  <a:lnTo>
                    <a:pt x="66" y="122"/>
                  </a:lnTo>
                  <a:lnTo>
                    <a:pt x="62" y="118"/>
                  </a:lnTo>
                  <a:lnTo>
                    <a:pt x="59" y="116"/>
                  </a:lnTo>
                  <a:lnTo>
                    <a:pt x="55" y="114"/>
                  </a:lnTo>
                  <a:lnTo>
                    <a:pt x="49" y="112"/>
                  </a:lnTo>
                  <a:lnTo>
                    <a:pt x="45" y="110"/>
                  </a:lnTo>
                  <a:lnTo>
                    <a:pt x="42" y="110"/>
                  </a:lnTo>
                  <a:lnTo>
                    <a:pt x="38" y="110"/>
                  </a:lnTo>
                  <a:lnTo>
                    <a:pt x="32" y="112"/>
                  </a:lnTo>
                  <a:lnTo>
                    <a:pt x="26" y="112"/>
                  </a:lnTo>
                  <a:lnTo>
                    <a:pt x="21" y="112"/>
                  </a:lnTo>
                  <a:lnTo>
                    <a:pt x="15" y="112"/>
                  </a:lnTo>
                  <a:lnTo>
                    <a:pt x="11" y="112"/>
                  </a:lnTo>
                  <a:lnTo>
                    <a:pt x="9" y="110"/>
                  </a:lnTo>
                  <a:lnTo>
                    <a:pt x="7" y="108"/>
                  </a:lnTo>
                  <a:lnTo>
                    <a:pt x="6" y="108"/>
                  </a:lnTo>
                  <a:lnTo>
                    <a:pt x="4" y="107"/>
                  </a:lnTo>
                  <a:lnTo>
                    <a:pt x="0" y="107"/>
                  </a:lnTo>
                  <a:close/>
                </a:path>
              </a:pathLst>
            </a:custGeom>
            <a:solidFill>
              <a:srgbClr val="CCCCFF"/>
            </a:solidFill>
            <a:ln w="9525">
              <a:noFill/>
              <a:round/>
              <a:headEnd/>
              <a:tailEnd/>
            </a:ln>
          </p:spPr>
          <p:txBody>
            <a:bodyPr/>
            <a:lstStyle/>
            <a:p>
              <a:endParaRPr lang="pt-BR"/>
            </a:p>
          </p:txBody>
        </p:sp>
        <p:sp>
          <p:nvSpPr>
            <p:cNvPr id="21770" name="Freeform 1060"/>
            <p:cNvSpPr>
              <a:spLocks/>
            </p:cNvSpPr>
            <p:nvPr/>
          </p:nvSpPr>
          <p:spPr bwMode="auto">
            <a:xfrm>
              <a:off x="4729" y="1535"/>
              <a:ext cx="179" cy="239"/>
            </a:xfrm>
            <a:custGeom>
              <a:avLst/>
              <a:gdLst>
                <a:gd name="T0" fmla="*/ 6 w 179"/>
                <a:gd name="T1" fmla="*/ 232 h 239"/>
                <a:gd name="T2" fmla="*/ 14 w 179"/>
                <a:gd name="T3" fmla="*/ 226 h 239"/>
                <a:gd name="T4" fmla="*/ 21 w 179"/>
                <a:gd name="T5" fmla="*/ 218 h 239"/>
                <a:gd name="T6" fmla="*/ 27 w 179"/>
                <a:gd name="T7" fmla="*/ 213 h 239"/>
                <a:gd name="T8" fmla="*/ 35 w 179"/>
                <a:gd name="T9" fmla="*/ 203 h 239"/>
                <a:gd name="T10" fmla="*/ 44 w 179"/>
                <a:gd name="T11" fmla="*/ 188 h 239"/>
                <a:gd name="T12" fmla="*/ 50 w 179"/>
                <a:gd name="T13" fmla="*/ 173 h 239"/>
                <a:gd name="T14" fmla="*/ 52 w 179"/>
                <a:gd name="T15" fmla="*/ 154 h 239"/>
                <a:gd name="T16" fmla="*/ 56 w 179"/>
                <a:gd name="T17" fmla="*/ 137 h 239"/>
                <a:gd name="T18" fmla="*/ 54 w 179"/>
                <a:gd name="T19" fmla="*/ 120 h 239"/>
                <a:gd name="T20" fmla="*/ 52 w 179"/>
                <a:gd name="T21" fmla="*/ 106 h 239"/>
                <a:gd name="T22" fmla="*/ 46 w 179"/>
                <a:gd name="T23" fmla="*/ 97 h 239"/>
                <a:gd name="T24" fmla="*/ 38 w 179"/>
                <a:gd name="T25" fmla="*/ 91 h 239"/>
                <a:gd name="T26" fmla="*/ 29 w 179"/>
                <a:gd name="T27" fmla="*/ 84 h 239"/>
                <a:gd name="T28" fmla="*/ 23 w 179"/>
                <a:gd name="T29" fmla="*/ 76 h 239"/>
                <a:gd name="T30" fmla="*/ 18 w 179"/>
                <a:gd name="T31" fmla="*/ 68 h 239"/>
                <a:gd name="T32" fmla="*/ 16 w 179"/>
                <a:gd name="T33" fmla="*/ 63 h 239"/>
                <a:gd name="T34" fmla="*/ 18 w 179"/>
                <a:gd name="T35" fmla="*/ 61 h 239"/>
                <a:gd name="T36" fmla="*/ 18 w 179"/>
                <a:gd name="T37" fmla="*/ 57 h 239"/>
                <a:gd name="T38" fmla="*/ 21 w 179"/>
                <a:gd name="T39" fmla="*/ 55 h 239"/>
                <a:gd name="T40" fmla="*/ 25 w 179"/>
                <a:gd name="T41" fmla="*/ 50 h 239"/>
                <a:gd name="T42" fmla="*/ 35 w 179"/>
                <a:gd name="T43" fmla="*/ 44 h 239"/>
                <a:gd name="T44" fmla="*/ 44 w 179"/>
                <a:gd name="T45" fmla="*/ 38 h 239"/>
                <a:gd name="T46" fmla="*/ 52 w 179"/>
                <a:gd name="T47" fmla="*/ 32 h 239"/>
                <a:gd name="T48" fmla="*/ 63 w 179"/>
                <a:gd name="T49" fmla="*/ 27 h 239"/>
                <a:gd name="T50" fmla="*/ 73 w 179"/>
                <a:gd name="T51" fmla="*/ 21 h 239"/>
                <a:gd name="T52" fmla="*/ 82 w 179"/>
                <a:gd name="T53" fmla="*/ 15 h 239"/>
                <a:gd name="T54" fmla="*/ 92 w 179"/>
                <a:gd name="T55" fmla="*/ 10 h 239"/>
                <a:gd name="T56" fmla="*/ 99 w 179"/>
                <a:gd name="T57" fmla="*/ 6 h 239"/>
                <a:gd name="T58" fmla="*/ 111 w 179"/>
                <a:gd name="T59" fmla="*/ 2 h 239"/>
                <a:gd name="T60" fmla="*/ 120 w 179"/>
                <a:gd name="T61" fmla="*/ 0 h 239"/>
                <a:gd name="T62" fmla="*/ 131 w 179"/>
                <a:gd name="T63" fmla="*/ 0 h 239"/>
                <a:gd name="T64" fmla="*/ 137 w 179"/>
                <a:gd name="T65" fmla="*/ 0 h 239"/>
                <a:gd name="T66" fmla="*/ 141 w 179"/>
                <a:gd name="T67" fmla="*/ 4 h 239"/>
                <a:gd name="T68" fmla="*/ 145 w 179"/>
                <a:gd name="T69" fmla="*/ 8 h 239"/>
                <a:gd name="T70" fmla="*/ 148 w 179"/>
                <a:gd name="T71" fmla="*/ 10 h 239"/>
                <a:gd name="T72" fmla="*/ 154 w 179"/>
                <a:gd name="T73" fmla="*/ 19 h 239"/>
                <a:gd name="T74" fmla="*/ 162 w 179"/>
                <a:gd name="T75" fmla="*/ 32 h 239"/>
                <a:gd name="T76" fmla="*/ 167 w 179"/>
                <a:gd name="T77" fmla="*/ 48 h 239"/>
                <a:gd name="T78" fmla="*/ 171 w 179"/>
                <a:gd name="T79" fmla="*/ 63 h 239"/>
                <a:gd name="T80" fmla="*/ 173 w 179"/>
                <a:gd name="T81" fmla="*/ 78 h 239"/>
                <a:gd name="T82" fmla="*/ 175 w 179"/>
                <a:gd name="T83" fmla="*/ 93 h 239"/>
                <a:gd name="T84" fmla="*/ 177 w 179"/>
                <a:gd name="T85" fmla="*/ 108 h 239"/>
                <a:gd name="T86" fmla="*/ 179 w 179"/>
                <a:gd name="T87" fmla="*/ 124 h 239"/>
                <a:gd name="T88" fmla="*/ 179 w 179"/>
                <a:gd name="T89" fmla="*/ 135 h 239"/>
                <a:gd name="T90" fmla="*/ 179 w 179"/>
                <a:gd name="T91" fmla="*/ 146 h 239"/>
                <a:gd name="T92" fmla="*/ 175 w 179"/>
                <a:gd name="T93" fmla="*/ 158 h 239"/>
                <a:gd name="T94" fmla="*/ 171 w 179"/>
                <a:gd name="T95" fmla="*/ 171 h 239"/>
                <a:gd name="T96" fmla="*/ 166 w 179"/>
                <a:gd name="T97" fmla="*/ 180 h 239"/>
                <a:gd name="T98" fmla="*/ 158 w 179"/>
                <a:gd name="T99" fmla="*/ 192 h 239"/>
                <a:gd name="T100" fmla="*/ 147 w 179"/>
                <a:gd name="T101" fmla="*/ 201 h 239"/>
                <a:gd name="T102" fmla="*/ 135 w 179"/>
                <a:gd name="T103" fmla="*/ 211 h 239"/>
                <a:gd name="T104" fmla="*/ 122 w 179"/>
                <a:gd name="T105" fmla="*/ 215 h 239"/>
                <a:gd name="T106" fmla="*/ 111 w 179"/>
                <a:gd name="T107" fmla="*/ 220 h 239"/>
                <a:gd name="T108" fmla="*/ 97 w 179"/>
                <a:gd name="T109" fmla="*/ 224 h 239"/>
                <a:gd name="T110" fmla="*/ 82 w 179"/>
                <a:gd name="T111" fmla="*/ 228 h 239"/>
                <a:gd name="T112" fmla="*/ 65 w 179"/>
                <a:gd name="T113" fmla="*/ 234 h 239"/>
                <a:gd name="T114" fmla="*/ 48 w 179"/>
                <a:gd name="T115" fmla="*/ 235 h 239"/>
                <a:gd name="T116" fmla="*/ 33 w 179"/>
                <a:gd name="T117" fmla="*/ 237 h 239"/>
                <a:gd name="T118" fmla="*/ 19 w 179"/>
                <a:gd name="T119" fmla="*/ 239 h 239"/>
                <a:gd name="T120" fmla="*/ 8 w 179"/>
                <a:gd name="T121" fmla="*/ 237 h 239"/>
                <a:gd name="T122" fmla="*/ 8 w 179"/>
                <a:gd name="T123" fmla="*/ 235 h 239"/>
                <a:gd name="T124" fmla="*/ 2 w 179"/>
                <a:gd name="T125" fmla="*/ 235 h 23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9"/>
                <a:gd name="T190" fmla="*/ 0 h 239"/>
                <a:gd name="T191" fmla="*/ 179 w 179"/>
                <a:gd name="T192" fmla="*/ 239 h 23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9" h="239">
                  <a:moveTo>
                    <a:pt x="0" y="235"/>
                  </a:moveTo>
                  <a:lnTo>
                    <a:pt x="6" y="232"/>
                  </a:lnTo>
                  <a:lnTo>
                    <a:pt x="10" y="228"/>
                  </a:lnTo>
                  <a:lnTo>
                    <a:pt x="14" y="226"/>
                  </a:lnTo>
                  <a:lnTo>
                    <a:pt x="18" y="222"/>
                  </a:lnTo>
                  <a:lnTo>
                    <a:pt x="21" y="218"/>
                  </a:lnTo>
                  <a:lnTo>
                    <a:pt x="23" y="215"/>
                  </a:lnTo>
                  <a:lnTo>
                    <a:pt x="27" y="213"/>
                  </a:lnTo>
                  <a:lnTo>
                    <a:pt x="31" y="209"/>
                  </a:lnTo>
                  <a:lnTo>
                    <a:pt x="35" y="203"/>
                  </a:lnTo>
                  <a:lnTo>
                    <a:pt x="40" y="196"/>
                  </a:lnTo>
                  <a:lnTo>
                    <a:pt x="44" y="188"/>
                  </a:lnTo>
                  <a:lnTo>
                    <a:pt x="46" y="180"/>
                  </a:lnTo>
                  <a:lnTo>
                    <a:pt x="50" y="173"/>
                  </a:lnTo>
                  <a:lnTo>
                    <a:pt x="52" y="163"/>
                  </a:lnTo>
                  <a:lnTo>
                    <a:pt x="52" y="154"/>
                  </a:lnTo>
                  <a:lnTo>
                    <a:pt x="54" y="146"/>
                  </a:lnTo>
                  <a:lnTo>
                    <a:pt x="56" y="137"/>
                  </a:lnTo>
                  <a:lnTo>
                    <a:pt x="54" y="129"/>
                  </a:lnTo>
                  <a:lnTo>
                    <a:pt x="54" y="120"/>
                  </a:lnTo>
                  <a:lnTo>
                    <a:pt x="52" y="114"/>
                  </a:lnTo>
                  <a:lnTo>
                    <a:pt x="52" y="106"/>
                  </a:lnTo>
                  <a:lnTo>
                    <a:pt x="48" y="101"/>
                  </a:lnTo>
                  <a:lnTo>
                    <a:pt x="46" y="97"/>
                  </a:lnTo>
                  <a:lnTo>
                    <a:pt x="42" y="93"/>
                  </a:lnTo>
                  <a:lnTo>
                    <a:pt x="38" y="91"/>
                  </a:lnTo>
                  <a:lnTo>
                    <a:pt x="33" y="87"/>
                  </a:lnTo>
                  <a:lnTo>
                    <a:pt x="29" y="84"/>
                  </a:lnTo>
                  <a:lnTo>
                    <a:pt x="25" y="80"/>
                  </a:lnTo>
                  <a:lnTo>
                    <a:pt x="23" y="76"/>
                  </a:lnTo>
                  <a:lnTo>
                    <a:pt x="19" y="72"/>
                  </a:lnTo>
                  <a:lnTo>
                    <a:pt x="18" y="68"/>
                  </a:lnTo>
                  <a:lnTo>
                    <a:pt x="16" y="65"/>
                  </a:lnTo>
                  <a:lnTo>
                    <a:pt x="16" y="63"/>
                  </a:lnTo>
                  <a:lnTo>
                    <a:pt x="16" y="61"/>
                  </a:lnTo>
                  <a:lnTo>
                    <a:pt x="18" y="61"/>
                  </a:lnTo>
                  <a:lnTo>
                    <a:pt x="18" y="59"/>
                  </a:lnTo>
                  <a:lnTo>
                    <a:pt x="18" y="57"/>
                  </a:lnTo>
                  <a:lnTo>
                    <a:pt x="19" y="55"/>
                  </a:lnTo>
                  <a:lnTo>
                    <a:pt x="21" y="55"/>
                  </a:lnTo>
                  <a:lnTo>
                    <a:pt x="21" y="53"/>
                  </a:lnTo>
                  <a:lnTo>
                    <a:pt x="25" y="50"/>
                  </a:lnTo>
                  <a:lnTo>
                    <a:pt x="29" y="48"/>
                  </a:lnTo>
                  <a:lnTo>
                    <a:pt x="35" y="44"/>
                  </a:lnTo>
                  <a:lnTo>
                    <a:pt x="38" y="42"/>
                  </a:lnTo>
                  <a:lnTo>
                    <a:pt x="44" y="38"/>
                  </a:lnTo>
                  <a:lnTo>
                    <a:pt x="48" y="36"/>
                  </a:lnTo>
                  <a:lnTo>
                    <a:pt x="52" y="32"/>
                  </a:lnTo>
                  <a:lnTo>
                    <a:pt x="57" y="31"/>
                  </a:lnTo>
                  <a:lnTo>
                    <a:pt x="63" y="27"/>
                  </a:lnTo>
                  <a:lnTo>
                    <a:pt x="67" y="25"/>
                  </a:lnTo>
                  <a:lnTo>
                    <a:pt x="73" y="21"/>
                  </a:lnTo>
                  <a:lnTo>
                    <a:pt x="76" y="19"/>
                  </a:lnTo>
                  <a:lnTo>
                    <a:pt x="82" y="15"/>
                  </a:lnTo>
                  <a:lnTo>
                    <a:pt x="88" y="13"/>
                  </a:lnTo>
                  <a:lnTo>
                    <a:pt x="92" y="10"/>
                  </a:lnTo>
                  <a:lnTo>
                    <a:pt x="95" y="8"/>
                  </a:lnTo>
                  <a:lnTo>
                    <a:pt x="99" y="6"/>
                  </a:lnTo>
                  <a:lnTo>
                    <a:pt x="105" y="4"/>
                  </a:lnTo>
                  <a:lnTo>
                    <a:pt x="111" y="2"/>
                  </a:lnTo>
                  <a:lnTo>
                    <a:pt x="114" y="0"/>
                  </a:lnTo>
                  <a:lnTo>
                    <a:pt x="120" y="0"/>
                  </a:lnTo>
                  <a:lnTo>
                    <a:pt x="126" y="0"/>
                  </a:lnTo>
                  <a:lnTo>
                    <a:pt x="131" y="0"/>
                  </a:lnTo>
                  <a:lnTo>
                    <a:pt x="135" y="0"/>
                  </a:lnTo>
                  <a:lnTo>
                    <a:pt x="137" y="0"/>
                  </a:lnTo>
                  <a:lnTo>
                    <a:pt x="139" y="2"/>
                  </a:lnTo>
                  <a:lnTo>
                    <a:pt x="141" y="4"/>
                  </a:lnTo>
                  <a:lnTo>
                    <a:pt x="143" y="6"/>
                  </a:lnTo>
                  <a:lnTo>
                    <a:pt x="145" y="8"/>
                  </a:lnTo>
                  <a:lnTo>
                    <a:pt x="147" y="10"/>
                  </a:lnTo>
                  <a:lnTo>
                    <a:pt x="148" y="10"/>
                  </a:lnTo>
                  <a:lnTo>
                    <a:pt x="148" y="12"/>
                  </a:lnTo>
                  <a:lnTo>
                    <a:pt x="154" y="19"/>
                  </a:lnTo>
                  <a:lnTo>
                    <a:pt x="158" y="25"/>
                  </a:lnTo>
                  <a:lnTo>
                    <a:pt x="162" y="32"/>
                  </a:lnTo>
                  <a:lnTo>
                    <a:pt x="164" y="40"/>
                  </a:lnTo>
                  <a:lnTo>
                    <a:pt x="167" y="48"/>
                  </a:lnTo>
                  <a:lnTo>
                    <a:pt x="169" y="55"/>
                  </a:lnTo>
                  <a:lnTo>
                    <a:pt x="171" y="63"/>
                  </a:lnTo>
                  <a:lnTo>
                    <a:pt x="171" y="70"/>
                  </a:lnTo>
                  <a:lnTo>
                    <a:pt x="173" y="78"/>
                  </a:lnTo>
                  <a:lnTo>
                    <a:pt x="175" y="86"/>
                  </a:lnTo>
                  <a:lnTo>
                    <a:pt x="175" y="93"/>
                  </a:lnTo>
                  <a:lnTo>
                    <a:pt x="177" y="101"/>
                  </a:lnTo>
                  <a:lnTo>
                    <a:pt x="177" y="108"/>
                  </a:lnTo>
                  <a:lnTo>
                    <a:pt x="179" y="116"/>
                  </a:lnTo>
                  <a:lnTo>
                    <a:pt x="179" y="124"/>
                  </a:lnTo>
                  <a:lnTo>
                    <a:pt x="179" y="131"/>
                  </a:lnTo>
                  <a:lnTo>
                    <a:pt x="179" y="135"/>
                  </a:lnTo>
                  <a:lnTo>
                    <a:pt x="179" y="141"/>
                  </a:lnTo>
                  <a:lnTo>
                    <a:pt x="179" y="146"/>
                  </a:lnTo>
                  <a:lnTo>
                    <a:pt x="177" y="152"/>
                  </a:lnTo>
                  <a:lnTo>
                    <a:pt x="175" y="158"/>
                  </a:lnTo>
                  <a:lnTo>
                    <a:pt x="173" y="163"/>
                  </a:lnTo>
                  <a:lnTo>
                    <a:pt x="171" y="171"/>
                  </a:lnTo>
                  <a:lnTo>
                    <a:pt x="169" y="177"/>
                  </a:lnTo>
                  <a:lnTo>
                    <a:pt x="166" y="180"/>
                  </a:lnTo>
                  <a:lnTo>
                    <a:pt x="162" y="186"/>
                  </a:lnTo>
                  <a:lnTo>
                    <a:pt x="158" y="192"/>
                  </a:lnTo>
                  <a:lnTo>
                    <a:pt x="152" y="198"/>
                  </a:lnTo>
                  <a:lnTo>
                    <a:pt x="147" y="201"/>
                  </a:lnTo>
                  <a:lnTo>
                    <a:pt x="141" y="205"/>
                  </a:lnTo>
                  <a:lnTo>
                    <a:pt x="135" y="211"/>
                  </a:lnTo>
                  <a:lnTo>
                    <a:pt x="128" y="213"/>
                  </a:lnTo>
                  <a:lnTo>
                    <a:pt x="122" y="215"/>
                  </a:lnTo>
                  <a:lnTo>
                    <a:pt x="118" y="217"/>
                  </a:lnTo>
                  <a:lnTo>
                    <a:pt x="111" y="220"/>
                  </a:lnTo>
                  <a:lnTo>
                    <a:pt x="105" y="222"/>
                  </a:lnTo>
                  <a:lnTo>
                    <a:pt x="97" y="224"/>
                  </a:lnTo>
                  <a:lnTo>
                    <a:pt x="90" y="226"/>
                  </a:lnTo>
                  <a:lnTo>
                    <a:pt x="82" y="228"/>
                  </a:lnTo>
                  <a:lnTo>
                    <a:pt x="73" y="232"/>
                  </a:lnTo>
                  <a:lnTo>
                    <a:pt x="65" y="234"/>
                  </a:lnTo>
                  <a:lnTo>
                    <a:pt x="56" y="235"/>
                  </a:lnTo>
                  <a:lnTo>
                    <a:pt x="48" y="235"/>
                  </a:lnTo>
                  <a:lnTo>
                    <a:pt x="40" y="237"/>
                  </a:lnTo>
                  <a:lnTo>
                    <a:pt x="33" y="237"/>
                  </a:lnTo>
                  <a:lnTo>
                    <a:pt x="25" y="239"/>
                  </a:lnTo>
                  <a:lnTo>
                    <a:pt x="19" y="239"/>
                  </a:lnTo>
                  <a:lnTo>
                    <a:pt x="14" y="237"/>
                  </a:lnTo>
                  <a:lnTo>
                    <a:pt x="8" y="237"/>
                  </a:lnTo>
                  <a:lnTo>
                    <a:pt x="8" y="235"/>
                  </a:lnTo>
                  <a:lnTo>
                    <a:pt x="6" y="235"/>
                  </a:lnTo>
                  <a:lnTo>
                    <a:pt x="2" y="235"/>
                  </a:lnTo>
                  <a:lnTo>
                    <a:pt x="0" y="235"/>
                  </a:lnTo>
                  <a:close/>
                </a:path>
              </a:pathLst>
            </a:custGeom>
            <a:solidFill>
              <a:srgbClr val="CCCCFF"/>
            </a:solidFill>
            <a:ln w="9525">
              <a:noFill/>
              <a:round/>
              <a:headEnd/>
              <a:tailEnd/>
            </a:ln>
          </p:spPr>
          <p:txBody>
            <a:bodyPr/>
            <a:lstStyle/>
            <a:p>
              <a:endParaRPr lang="pt-BR"/>
            </a:p>
          </p:txBody>
        </p:sp>
        <p:sp>
          <p:nvSpPr>
            <p:cNvPr id="21771" name="Freeform 1061"/>
            <p:cNvSpPr>
              <a:spLocks/>
            </p:cNvSpPr>
            <p:nvPr/>
          </p:nvSpPr>
          <p:spPr bwMode="auto">
            <a:xfrm>
              <a:off x="4545" y="1476"/>
              <a:ext cx="222" cy="175"/>
            </a:xfrm>
            <a:custGeom>
              <a:avLst/>
              <a:gdLst>
                <a:gd name="T0" fmla="*/ 21 w 222"/>
                <a:gd name="T1" fmla="*/ 171 h 175"/>
                <a:gd name="T2" fmla="*/ 35 w 222"/>
                <a:gd name="T3" fmla="*/ 164 h 175"/>
                <a:gd name="T4" fmla="*/ 50 w 222"/>
                <a:gd name="T5" fmla="*/ 158 h 175"/>
                <a:gd name="T6" fmla="*/ 63 w 222"/>
                <a:gd name="T7" fmla="*/ 150 h 175"/>
                <a:gd name="T8" fmla="*/ 78 w 222"/>
                <a:gd name="T9" fmla="*/ 143 h 175"/>
                <a:gd name="T10" fmla="*/ 91 w 222"/>
                <a:gd name="T11" fmla="*/ 135 h 175"/>
                <a:gd name="T12" fmla="*/ 105 w 222"/>
                <a:gd name="T13" fmla="*/ 126 h 175"/>
                <a:gd name="T14" fmla="*/ 114 w 222"/>
                <a:gd name="T15" fmla="*/ 118 h 175"/>
                <a:gd name="T16" fmla="*/ 126 w 222"/>
                <a:gd name="T17" fmla="*/ 107 h 175"/>
                <a:gd name="T18" fmla="*/ 133 w 222"/>
                <a:gd name="T19" fmla="*/ 95 h 175"/>
                <a:gd name="T20" fmla="*/ 143 w 222"/>
                <a:gd name="T21" fmla="*/ 88 h 175"/>
                <a:gd name="T22" fmla="*/ 162 w 222"/>
                <a:gd name="T23" fmla="*/ 86 h 175"/>
                <a:gd name="T24" fmla="*/ 181 w 222"/>
                <a:gd name="T25" fmla="*/ 88 h 175"/>
                <a:gd name="T26" fmla="*/ 192 w 222"/>
                <a:gd name="T27" fmla="*/ 86 h 175"/>
                <a:gd name="T28" fmla="*/ 202 w 222"/>
                <a:gd name="T29" fmla="*/ 84 h 175"/>
                <a:gd name="T30" fmla="*/ 211 w 222"/>
                <a:gd name="T31" fmla="*/ 80 h 175"/>
                <a:gd name="T32" fmla="*/ 215 w 222"/>
                <a:gd name="T33" fmla="*/ 78 h 175"/>
                <a:gd name="T34" fmla="*/ 217 w 222"/>
                <a:gd name="T35" fmla="*/ 76 h 175"/>
                <a:gd name="T36" fmla="*/ 219 w 222"/>
                <a:gd name="T37" fmla="*/ 74 h 175"/>
                <a:gd name="T38" fmla="*/ 219 w 222"/>
                <a:gd name="T39" fmla="*/ 72 h 175"/>
                <a:gd name="T40" fmla="*/ 222 w 222"/>
                <a:gd name="T41" fmla="*/ 65 h 175"/>
                <a:gd name="T42" fmla="*/ 222 w 222"/>
                <a:gd name="T43" fmla="*/ 50 h 175"/>
                <a:gd name="T44" fmla="*/ 215 w 222"/>
                <a:gd name="T45" fmla="*/ 35 h 175"/>
                <a:gd name="T46" fmla="*/ 200 w 222"/>
                <a:gd name="T47" fmla="*/ 21 h 175"/>
                <a:gd name="T48" fmla="*/ 183 w 222"/>
                <a:gd name="T49" fmla="*/ 10 h 175"/>
                <a:gd name="T50" fmla="*/ 162 w 222"/>
                <a:gd name="T51" fmla="*/ 2 h 175"/>
                <a:gd name="T52" fmla="*/ 141 w 222"/>
                <a:gd name="T53" fmla="*/ 0 h 175"/>
                <a:gd name="T54" fmla="*/ 120 w 222"/>
                <a:gd name="T55" fmla="*/ 6 h 175"/>
                <a:gd name="T56" fmla="*/ 101 w 222"/>
                <a:gd name="T57" fmla="*/ 19 h 175"/>
                <a:gd name="T58" fmla="*/ 82 w 222"/>
                <a:gd name="T59" fmla="*/ 35 h 175"/>
                <a:gd name="T60" fmla="*/ 61 w 222"/>
                <a:gd name="T61" fmla="*/ 52 h 175"/>
                <a:gd name="T62" fmla="*/ 42 w 222"/>
                <a:gd name="T63" fmla="*/ 69 h 175"/>
                <a:gd name="T64" fmla="*/ 25 w 222"/>
                <a:gd name="T65" fmla="*/ 88 h 175"/>
                <a:gd name="T66" fmla="*/ 12 w 222"/>
                <a:gd name="T67" fmla="*/ 107 h 175"/>
                <a:gd name="T68" fmla="*/ 4 w 222"/>
                <a:gd name="T69" fmla="*/ 127 h 175"/>
                <a:gd name="T70" fmla="*/ 0 w 222"/>
                <a:gd name="T71" fmla="*/ 146 h 175"/>
                <a:gd name="T72" fmla="*/ 2 w 222"/>
                <a:gd name="T73" fmla="*/ 158 h 175"/>
                <a:gd name="T74" fmla="*/ 4 w 222"/>
                <a:gd name="T75" fmla="*/ 162 h 175"/>
                <a:gd name="T76" fmla="*/ 6 w 222"/>
                <a:gd name="T77" fmla="*/ 165 h 175"/>
                <a:gd name="T78" fmla="*/ 8 w 222"/>
                <a:gd name="T79" fmla="*/ 169 h 175"/>
                <a:gd name="T80" fmla="*/ 10 w 222"/>
                <a:gd name="T81" fmla="*/ 169 h 175"/>
                <a:gd name="T82" fmla="*/ 12 w 222"/>
                <a:gd name="T83" fmla="*/ 171 h 175"/>
                <a:gd name="T84" fmla="*/ 12 w 222"/>
                <a:gd name="T85" fmla="*/ 173 h 175"/>
                <a:gd name="T86" fmla="*/ 14 w 222"/>
                <a:gd name="T87" fmla="*/ 175 h 17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2"/>
                <a:gd name="T133" fmla="*/ 0 h 175"/>
                <a:gd name="T134" fmla="*/ 222 w 222"/>
                <a:gd name="T135" fmla="*/ 175 h 17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2" h="175">
                  <a:moveTo>
                    <a:pt x="14" y="175"/>
                  </a:moveTo>
                  <a:lnTo>
                    <a:pt x="21" y="171"/>
                  </a:lnTo>
                  <a:lnTo>
                    <a:pt x="27" y="167"/>
                  </a:lnTo>
                  <a:lnTo>
                    <a:pt x="35" y="164"/>
                  </a:lnTo>
                  <a:lnTo>
                    <a:pt x="42" y="162"/>
                  </a:lnTo>
                  <a:lnTo>
                    <a:pt x="50" y="158"/>
                  </a:lnTo>
                  <a:lnTo>
                    <a:pt x="55" y="154"/>
                  </a:lnTo>
                  <a:lnTo>
                    <a:pt x="63" y="150"/>
                  </a:lnTo>
                  <a:lnTo>
                    <a:pt x="71" y="146"/>
                  </a:lnTo>
                  <a:lnTo>
                    <a:pt x="78" y="143"/>
                  </a:lnTo>
                  <a:lnTo>
                    <a:pt x="86" y="139"/>
                  </a:lnTo>
                  <a:lnTo>
                    <a:pt x="91" y="135"/>
                  </a:lnTo>
                  <a:lnTo>
                    <a:pt x="97" y="129"/>
                  </a:lnTo>
                  <a:lnTo>
                    <a:pt x="105" y="126"/>
                  </a:lnTo>
                  <a:lnTo>
                    <a:pt x="109" y="122"/>
                  </a:lnTo>
                  <a:lnTo>
                    <a:pt x="114" y="118"/>
                  </a:lnTo>
                  <a:lnTo>
                    <a:pt x="118" y="114"/>
                  </a:lnTo>
                  <a:lnTo>
                    <a:pt x="126" y="107"/>
                  </a:lnTo>
                  <a:lnTo>
                    <a:pt x="129" y="99"/>
                  </a:lnTo>
                  <a:lnTo>
                    <a:pt x="133" y="95"/>
                  </a:lnTo>
                  <a:lnTo>
                    <a:pt x="139" y="90"/>
                  </a:lnTo>
                  <a:lnTo>
                    <a:pt x="143" y="88"/>
                  </a:lnTo>
                  <a:lnTo>
                    <a:pt x="150" y="86"/>
                  </a:lnTo>
                  <a:lnTo>
                    <a:pt x="162" y="86"/>
                  </a:lnTo>
                  <a:lnTo>
                    <a:pt x="177" y="86"/>
                  </a:lnTo>
                  <a:lnTo>
                    <a:pt x="181" y="88"/>
                  </a:lnTo>
                  <a:lnTo>
                    <a:pt x="186" y="86"/>
                  </a:lnTo>
                  <a:lnTo>
                    <a:pt x="192" y="86"/>
                  </a:lnTo>
                  <a:lnTo>
                    <a:pt x="196" y="84"/>
                  </a:lnTo>
                  <a:lnTo>
                    <a:pt x="202" y="84"/>
                  </a:lnTo>
                  <a:lnTo>
                    <a:pt x="205" y="82"/>
                  </a:lnTo>
                  <a:lnTo>
                    <a:pt x="211" y="80"/>
                  </a:lnTo>
                  <a:lnTo>
                    <a:pt x="215" y="78"/>
                  </a:lnTo>
                  <a:lnTo>
                    <a:pt x="215" y="76"/>
                  </a:lnTo>
                  <a:lnTo>
                    <a:pt x="217" y="76"/>
                  </a:lnTo>
                  <a:lnTo>
                    <a:pt x="217" y="74"/>
                  </a:lnTo>
                  <a:lnTo>
                    <a:pt x="219" y="74"/>
                  </a:lnTo>
                  <a:lnTo>
                    <a:pt x="219" y="72"/>
                  </a:lnTo>
                  <a:lnTo>
                    <a:pt x="219" y="71"/>
                  </a:lnTo>
                  <a:lnTo>
                    <a:pt x="222" y="65"/>
                  </a:lnTo>
                  <a:lnTo>
                    <a:pt x="222" y="57"/>
                  </a:lnTo>
                  <a:lnTo>
                    <a:pt x="222" y="50"/>
                  </a:lnTo>
                  <a:lnTo>
                    <a:pt x="219" y="42"/>
                  </a:lnTo>
                  <a:lnTo>
                    <a:pt x="215" y="35"/>
                  </a:lnTo>
                  <a:lnTo>
                    <a:pt x="207" y="27"/>
                  </a:lnTo>
                  <a:lnTo>
                    <a:pt x="200" y="21"/>
                  </a:lnTo>
                  <a:lnTo>
                    <a:pt x="192" y="16"/>
                  </a:lnTo>
                  <a:lnTo>
                    <a:pt x="183" y="10"/>
                  </a:lnTo>
                  <a:lnTo>
                    <a:pt x="173" y="6"/>
                  </a:lnTo>
                  <a:lnTo>
                    <a:pt x="162" y="2"/>
                  </a:lnTo>
                  <a:lnTo>
                    <a:pt x="150" y="2"/>
                  </a:lnTo>
                  <a:lnTo>
                    <a:pt x="141" y="0"/>
                  </a:lnTo>
                  <a:lnTo>
                    <a:pt x="129" y="2"/>
                  </a:lnTo>
                  <a:lnTo>
                    <a:pt x="120" y="6"/>
                  </a:lnTo>
                  <a:lnTo>
                    <a:pt x="110" y="12"/>
                  </a:lnTo>
                  <a:lnTo>
                    <a:pt x="101" y="19"/>
                  </a:lnTo>
                  <a:lnTo>
                    <a:pt x="91" y="27"/>
                  </a:lnTo>
                  <a:lnTo>
                    <a:pt x="82" y="35"/>
                  </a:lnTo>
                  <a:lnTo>
                    <a:pt x="72" y="42"/>
                  </a:lnTo>
                  <a:lnTo>
                    <a:pt x="61" y="52"/>
                  </a:lnTo>
                  <a:lnTo>
                    <a:pt x="52" y="59"/>
                  </a:lnTo>
                  <a:lnTo>
                    <a:pt x="42" y="69"/>
                  </a:lnTo>
                  <a:lnTo>
                    <a:pt x="35" y="78"/>
                  </a:lnTo>
                  <a:lnTo>
                    <a:pt x="25" y="88"/>
                  </a:lnTo>
                  <a:lnTo>
                    <a:pt x="19" y="97"/>
                  </a:lnTo>
                  <a:lnTo>
                    <a:pt x="12" y="107"/>
                  </a:lnTo>
                  <a:lnTo>
                    <a:pt x="8" y="118"/>
                  </a:lnTo>
                  <a:lnTo>
                    <a:pt x="4" y="127"/>
                  </a:lnTo>
                  <a:lnTo>
                    <a:pt x="0" y="137"/>
                  </a:lnTo>
                  <a:lnTo>
                    <a:pt x="0" y="146"/>
                  </a:lnTo>
                  <a:lnTo>
                    <a:pt x="2" y="156"/>
                  </a:lnTo>
                  <a:lnTo>
                    <a:pt x="2" y="158"/>
                  </a:lnTo>
                  <a:lnTo>
                    <a:pt x="2" y="160"/>
                  </a:lnTo>
                  <a:lnTo>
                    <a:pt x="4" y="162"/>
                  </a:lnTo>
                  <a:lnTo>
                    <a:pt x="4" y="164"/>
                  </a:lnTo>
                  <a:lnTo>
                    <a:pt x="6" y="165"/>
                  </a:lnTo>
                  <a:lnTo>
                    <a:pt x="6" y="167"/>
                  </a:lnTo>
                  <a:lnTo>
                    <a:pt x="8" y="169"/>
                  </a:lnTo>
                  <a:lnTo>
                    <a:pt x="10" y="169"/>
                  </a:lnTo>
                  <a:lnTo>
                    <a:pt x="12" y="171"/>
                  </a:lnTo>
                  <a:lnTo>
                    <a:pt x="12" y="173"/>
                  </a:lnTo>
                  <a:lnTo>
                    <a:pt x="14" y="173"/>
                  </a:lnTo>
                  <a:lnTo>
                    <a:pt x="14" y="175"/>
                  </a:lnTo>
                  <a:close/>
                </a:path>
              </a:pathLst>
            </a:custGeom>
            <a:solidFill>
              <a:srgbClr val="CCCCFF"/>
            </a:solidFill>
            <a:ln w="9525">
              <a:noFill/>
              <a:round/>
              <a:headEnd/>
              <a:tailEnd/>
            </a:ln>
          </p:spPr>
          <p:txBody>
            <a:bodyPr/>
            <a:lstStyle/>
            <a:p>
              <a:endParaRPr lang="pt-BR"/>
            </a:p>
          </p:txBody>
        </p:sp>
        <p:sp>
          <p:nvSpPr>
            <p:cNvPr id="21772" name="Freeform 1062"/>
            <p:cNvSpPr>
              <a:spLocks/>
            </p:cNvSpPr>
            <p:nvPr/>
          </p:nvSpPr>
          <p:spPr bwMode="auto">
            <a:xfrm>
              <a:off x="4401" y="1446"/>
              <a:ext cx="273" cy="224"/>
            </a:xfrm>
            <a:custGeom>
              <a:avLst/>
              <a:gdLst>
                <a:gd name="T0" fmla="*/ 266 w 273"/>
                <a:gd name="T1" fmla="*/ 0 h 224"/>
                <a:gd name="T2" fmla="*/ 253 w 273"/>
                <a:gd name="T3" fmla="*/ 0 h 224"/>
                <a:gd name="T4" fmla="*/ 239 w 273"/>
                <a:gd name="T5" fmla="*/ 4 h 224"/>
                <a:gd name="T6" fmla="*/ 226 w 273"/>
                <a:gd name="T7" fmla="*/ 6 h 224"/>
                <a:gd name="T8" fmla="*/ 215 w 273"/>
                <a:gd name="T9" fmla="*/ 9 h 224"/>
                <a:gd name="T10" fmla="*/ 199 w 273"/>
                <a:gd name="T11" fmla="*/ 15 h 224"/>
                <a:gd name="T12" fmla="*/ 175 w 273"/>
                <a:gd name="T13" fmla="*/ 19 h 224"/>
                <a:gd name="T14" fmla="*/ 148 w 273"/>
                <a:gd name="T15" fmla="*/ 23 h 224"/>
                <a:gd name="T16" fmla="*/ 122 w 273"/>
                <a:gd name="T17" fmla="*/ 25 h 224"/>
                <a:gd name="T18" fmla="*/ 93 w 273"/>
                <a:gd name="T19" fmla="*/ 25 h 224"/>
                <a:gd name="T20" fmla="*/ 68 w 273"/>
                <a:gd name="T21" fmla="*/ 27 h 224"/>
                <a:gd name="T22" fmla="*/ 57 w 273"/>
                <a:gd name="T23" fmla="*/ 27 h 224"/>
                <a:gd name="T24" fmla="*/ 46 w 273"/>
                <a:gd name="T25" fmla="*/ 27 h 224"/>
                <a:gd name="T26" fmla="*/ 32 w 273"/>
                <a:gd name="T27" fmla="*/ 28 h 224"/>
                <a:gd name="T28" fmla="*/ 19 w 273"/>
                <a:gd name="T29" fmla="*/ 28 h 224"/>
                <a:gd name="T30" fmla="*/ 10 w 273"/>
                <a:gd name="T31" fmla="*/ 32 h 224"/>
                <a:gd name="T32" fmla="*/ 6 w 273"/>
                <a:gd name="T33" fmla="*/ 36 h 224"/>
                <a:gd name="T34" fmla="*/ 4 w 273"/>
                <a:gd name="T35" fmla="*/ 40 h 224"/>
                <a:gd name="T36" fmla="*/ 2 w 273"/>
                <a:gd name="T37" fmla="*/ 44 h 224"/>
                <a:gd name="T38" fmla="*/ 2 w 273"/>
                <a:gd name="T39" fmla="*/ 72 h 224"/>
                <a:gd name="T40" fmla="*/ 10 w 273"/>
                <a:gd name="T41" fmla="*/ 101 h 224"/>
                <a:gd name="T42" fmla="*/ 23 w 273"/>
                <a:gd name="T43" fmla="*/ 131 h 224"/>
                <a:gd name="T44" fmla="*/ 42 w 273"/>
                <a:gd name="T45" fmla="*/ 159 h 224"/>
                <a:gd name="T46" fmla="*/ 61 w 273"/>
                <a:gd name="T47" fmla="*/ 184 h 224"/>
                <a:gd name="T48" fmla="*/ 74 w 273"/>
                <a:gd name="T49" fmla="*/ 199 h 224"/>
                <a:gd name="T50" fmla="*/ 89 w 273"/>
                <a:gd name="T51" fmla="*/ 213 h 224"/>
                <a:gd name="T52" fmla="*/ 99 w 273"/>
                <a:gd name="T53" fmla="*/ 224 h 224"/>
                <a:gd name="T54" fmla="*/ 103 w 273"/>
                <a:gd name="T55" fmla="*/ 224 h 224"/>
                <a:gd name="T56" fmla="*/ 108 w 273"/>
                <a:gd name="T57" fmla="*/ 222 h 224"/>
                <a:gd name="T58" fmla="*/ 110 w 273"/>
                <a:gd name="T59" fmla="*/ 216 h 224"/>
                <a:gd name="T60" fmla="*/ 112 w 273"/>
                <a:gd name="T61" fmla="*/ 211 h 224"/>
                <a:gd name="T62" fmla="*/ 112 w 273"/>
                <a:gd name="T63" fmla="*/ 192 h 224"/>
                <a:gd name="T64" fmla="*/ 116 w 273"/>
                <a:gd name="T65" fmla="*/ 175 h 224"/>
                <a:gd name="T66" fmla="*/ 122 w 273"/>
                <a:gd name="T67" fmla="*/ 157 h 224"/>
                <a:gd name="T68" fmla="*/ 127 w 273"/>
                <a:gd name="T69" fmla="*/ 140 h 224"/>
                <a:gd name="T70" fmla="*/ 137 w 273"/>
                <a:gd name="T71" fmla="*/ 125 h 224"/>
                <a:gd name="T72" fmla="*/ 148 w 273"/>
                <a:gd name="T73" fmla="*/ 110 h 224"/>
                <a:gd name="T74" fmla="*/ 161 w 273"/>
                <a:gd name="T75" fmla="*/ 95 h 224"/>
                <a:gd name="T76" fmla="*/ 175 w 273"/>
                <a:gd name="T77" fmla="*/ 82 h 224"/>
                <a:gd name="T78" fmla="*/ 192 w 273"/>
                <a:gd name="T79" fmla="*/ 68 h 224"/>
                <a:gd name="T80" fmla="*/ 211 w 273"/>
                <a:gd name="T81" fmla="*/ 53 h 224"/>
                <a:gd name="T82" fmla="*/ 230 w 273"/>
                <a:gd name="T83" fmla="*/ 42 h 224"/>
                <a:gd name="T84" fmla="*/ 249 w 273"/>
                <a:gd name="T85" fmla="*/ 30 h 224"/>
                <a:gd name="T86" fmla="*/ 268 w 273"/>
                <a:gd name="T87" fmla="*/ 17 h 224"/>
                <a:gd name="T88" fmla="*/ 272 w 273"/>
                <a:gd name="T89" fmla="*/ 11 h 224"/>
                <a:gd name="T90" fmla="*/ 273 w 273"/>
                <a:gd name="T91" fmla="*/ 6 h 224"/>
                <a:gd name="T92" fmla="*/ 273 w 273"/>
                <a:gd name="T93" fmla="*/ 0 h 22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73"/>
                <a:gd name="T142" fmla="*/ 0 h 224"/>
                <a:gd name="T143" fmla="*/ 273 w 273"/>
                <a:gd name="T144" fmla="*/ 224 h 22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73" h="224">
                  <a:moveTo>
                    <a:pt x="273" y="0"/>
                  </a:moveTo>
                  <a:lnTo>
                    <a:pt x="270" y="0"/>
                  </a:lnTo>
                  <a:lnTo>
                    <a:pt x="266" y="0"/>
                  </a:lnTo>
                  <a:lnTo>
                    <a:pt x="262" y="0"/>
                  </a:lnTo>
                  <a:lnTo>
                    <a:pt x="256" y="0"/>
                  </a:lnTo>
                  <a:lnTo>
                    <a:pt x="253" y="0"/>
                  </a:lnTo>
                  <a:lnTo>
                    <a:pt x="249" y="2"/>
                  </a:lnTo>
                  <a:lnTo>
                    <a:pt x="243" y="2"/>
                  </a:lnTo>
                  <a:lnTo>
                    <a:pt x="239" y="4"/>
                  </a:lnTo>
                  <a:lnTo>
                    <a:pt x="235" y="4"/>
                  </a:lnTo>
                  <a:lnTo>
                    <a:pt x="230" y="6"/>
                  </a:lnTo>
                  <a:lnTo>
                    <a:pt x="226" y="6"/>
                  </a:lnTo>
                  <a:lnTo>
                    <a:pt x="222" y="8"/>
                  </a:lnTo>
                  <a:lnTo>
                    <a:pt x="218" y="8"/>
                  </a:lnTo>
                  <a:lnTo>
                    <a:pt x="215" y="9"/>
                  </a:lnTo>
                  <a:lnTo>
                    <a:pt x="211" y="11"/>
                  </a:lnTo>
                  <a:lnTo>
                    <a:pt x="209" y="11"/>
                  </a:lnTo>
                  <a:lnTo>
                    <a:pt x="199" y="15"/>
                  </a:lnTo>
                  <a:lnTo>
                    <a:pt x="192" y="17"/>
                  </a:lnTo>
                  <a:lnTo>
                    <a:pt x="184" y="19"/>
                  </a:lnTo>
                  <a:lnTo>
                    <a:pt x="175" y="19"/>
                  </a:lnTo>
                  <a:lnTo>
                    <a:pt x="167" y="21"/>
                  </a:lnTo>
                  <a:lnTo>
                    <a:pt x="158" y="23"/>
                  </a:lnTo>
                  <a:lnTo>
                    <a:pt x="148" y="23"/>
                  </a:lnTo>
                  <a:lnTo>
                    <a:pt x="139" y="23"/>
                  </a:lnTo>
                  <a:lnTo>
                    <a:pt x="131" y="25"/>
                  </a:lnTo>
                  <a:lnTo>
                    <a:pt x="122" y="25"/>
                  </a:lnTo>
                  <a:lnTo>
                    <a:pt x="112" y="25"/>
                  </a:lnTo>
                  <a:lnTo>
                    <a:pt x="103" y="25"/>
                  </a:lnTo>
                  <a:lnTo>
                    <a:pt x="93" y="25"/>
                  </a:lnTo>
                  <a:lnTo>
                    <a:pt x="86" y="27"/>
                  </a:lnTo>
                  <a:lnTo>
                    <a:pt x="76" y="27"/>
                  </a:lnTo>
                  <a:lnTo>
                    <a:pt x="68" y="27"/>
                  </a:lnTo>
                  <a:lnTo>
                    <a:pt x="65" y="27"/>
                  </a:lnTo>
                  <a:lnTo>
                    <a:pt x="61" y="27"/>
                  </a:lnTo>
                  <a:lnTo>
                    <a:pt x="57" y="27"/>
                  </a:lnTo>
                  <a:lnTo>
                    <a:pt x="53" y="27"/>
                  </a:lnTo>
                  <a:lnTo>
                    <a:pt x="49" y="27"/>
                  </a:lnTo>
                  <a:lnTo>
                    <a:pt x="46" y="27"/>
                  </a:lnTo>
                  <a:lnTo>
                    <a:pt x="40" y="27"/>
                  </a:lnTo>
                  <a:lnTo>
                    <a:pt x="36" y="27"/>
                  </a:lnTo>
                  <a:lnTo>
                    <a:pt x="32" y="28"/>
                  </a:lnTo>
                  <a:lnTo>
                    <a:pt x="27" y="28"/>
                  </a:lnTo>
                  <a:lnTo>
                    <a:pt x="23" y="28"/>
                  </a:lnTo>
                  <a:lnTo>
                    <a:pt x="19" y="28"/>
                  </a:lnTo>
                  <a:lnTo>
                    <a:pt x="15" y="30"/>
                  </a:lnTo>
                  <a:lnTo>
                    <a:pt x="13" y="32"/>
                  </a:lnTo>
                  <a:lnTo>
                    <a:pt x="10" y="32"/>
                  </a:lnTo>
                  <a:lnTo>
                    <a:pt x="8" y="34"/>
                  </a:lnTo>
                  <a:lnTo>
                    <a:pt x="6" y="36"/>
                  </a:lnTo>
                  <a:lnTo>
                    <a:pt x="4" y="38"/>
                  </a:lnTo>
                  <a:lnTo>
                    <a:pt x="4" y="40"/>
                  </a:lnTo>
                  <a:lnTo>
                    <a:pt x="2" y="42"/>
                  </a:lnTo>
                  <a:lnTo>
                    <a:pt x="2" y="44"/>
                  </a:lnTo>
                  <a:lnTo>
                    <a:pt x="0" y="53"/>
                  </a:lnTo>
                  <a:lnTo>
                    <a:pt x="0" y="63"/>
                  </a:lnTo>
                  <a:lnTo>
                    <a:pt x="2" y="72"/>
                  </a:lnTo>
                  <a:lnTo>
                    <a:pt x="4" y="82"/>
                  </a:lnTo>
                  <a:lnTo>
                    <a:pt x="6" y="91"/>
                  </a:lnTo>
                  <a:lnTo>
                    <a:pt x="10" y="101"/>
                  </a:lnTo>
                  <a:lnTo>
                    <a:pt x="13" y="110"/>
                  </a:lnTo>
                  <a:lnTo>
                    <a:pt x="17" y="121"/>
                  </a:lnTo>
                  <a:lnTo>
                    <a:pt x="23" y="131"/>
                  </a:lnTo>
                  <a:lnTo>
                    <a:pt x="29" y="140"/>
                  </a:lnTo>
                  <a:lnTo>
                    <a:pt x="36" y="150"/>
                  </a:lnTo>
                  <a:lnTo>
                    <a:pt x="42" y="159"/>
                  </a:lnTo>
                  <a:lnTo>
                    <a:pt x="48" y="169"/>
                  </a:lnTo>
                  <a:lnTo>
                    <a:pt x="55" y="176"/>
                  </a:lnTo>
                  <a:lnTo>
                    <a:pt x="61" y="184"/>
                  </a:lnTo>
                  <a:lnTo>
                    <a:pt x="68" y="194"/>
                  </a:lnTo>
                  <a:lnTo>
                    <a:pt x="70" y="195"/>
                  </a:lnTo>
                  <a:lnTo>
                    <a:pt x="74" y="199"/>
                  </a:lnTo>
                  <a:lnTo>
                    <a:pt x="80" y="203"/>
                  </a:lnTo>
                  <a:lnTo>
                    <a:pt x="86" y="209"/>
                  </a:lnTo>
                  <a:lnTo>
                    <a:pt x="89" y="213"/>
                  </a:lnTo>
                  <a:lnTo>
                    <a:pt x="93" y="218"/>
                  </a:lnTo>
                  <a:lnTo>
                    <a:pt x="97" y="222"/>
                  </a:lnTo>
                  <a:lnTo>
                    <a:pt x="99" y="224"/>
                  </a:lnTo>
                  <a:lnTo>
                    <a:pt x="101" y="224"/>
                  </a:lnTo>
                  <a:lnTo>
                    <a:pt x="103" y="224"/>
                  </a:lnTo>
                  <a:lnTo>
                    <a:pt x="105" y="224"/>
                  </a:lnTo>
                  <a:lnTo>
                    <a:pt x="106" y="224"/>
                  </a:lnTo>
                  <a:lnTo>
                    <a:pt x="108" y="222"/>
                  </a:lnTo>
                  <a:lnTo>
                    <a:pt x="108" y="220"/>
                  </a:lnTo>
                  <a:lnTo>
                    <a:pt x="110" y="218"/>
                  </a:lnTo>
                  <a:lnTo>
                    <a:pt x="110" y="216"/>
                  </a:lnTo>
                  <a:lnTo>
                    <a:pt x="112" y="214"/>
                  </a:lnTo>
                  <a:lnTo>
                    <a:pt x="112" y="213"/>
                  </a:lnTo>
                  <a:lnTo>
                    <a:pt x="112" y="211"/>
                  </a:lnTo>
                  <a:lnTo>
                    <a:pt x="112" y="205"/>
                  </a:lnTo>
                  <a:lnTo>
                    <a:pt x="112" y="197"/>
                  </a:lnTo>
                  <a:lnTo>
                    <a:pt x="112" y="192"/>
                  </a:lnTo>
                  <a:lnTo>
                    <a:pt x="114" y="186"/>
                  </a:lnTo>
                  <a:lnTo>
                    <a:pt x="114" y="180"/>
                  </a:lnTo>
                  <a:lnTo>
                    <a:pt x="116" y="175"/>
                  </a:lnTo>
                  <a:lnTo>
                    <a:pt x="118" y="169"/>
                  </a:lnTo>
                  <a:lnTo>
                    <a:pt x="120" y="163"/>
                  </a:lnTo>
                  <a:lnTo>
                    <a:pt x="122" y="157"/>
                  </a:lnTo>
                  <a:lnTo>
                    <a:pt x="123" y="152"/>
                  </a:lnTo>
                  <a:lnTo>
                    <a:pt x="125" y="146"/>
                  </a:lnTo>
                  <a:lnTo>
                    <a:pt x="127" y="140"/>
                  </a:lnTo>
                  <a:lnTo>
                    <a:pt x="131" y="137"/>
                  </a:lnTo>
                  <a:lnTo>
                    <a:pt x="135" y="131"/>
                  </a:lnTo>
                  <a:lnTo>
                    <a:pt x="137" y="125"/>
                  </a:lnTo>
                  <a:lnTo>
                    <a:pt x="141" y="120"/>
                  </a:lnTo>
                  <a:lnTo>
                    <a:pt x="144" y="116"/>
                  </a:lnTo>
                  <a:lnTo>
                    <a:pt x="148" y="110"/>
                  </a:lnTo>
                  <a:lnTo>
                    <a:pt x="152" y="104"/>
                  </a:lnTo>
                  <a:lnTo>
                    <a:pt x="158" y="101"/>
                  </a:lnTo>
                  <a:lnTo>
                    <a:pt x="161" y="95"/>
                  </a:lnTo>
                  <a:lnTo>
                    <a:pt x="165" y="91"/>
                  </a:lnTo>
                  <a:lnTo>
                    <a:pt x="171" y="85"/>
                  </a:lnTo>
                  <a:lnTo>
                    <a:pt x="175" y="82"/>
                  </a:lnTo>
                  <a:lnTo>
                    <a:pt x="180" y="76"/>
                  </a:lnTo>
                  <a:lnTo>
                    <a:pt x="186" y="72"/>
                  </a:lnTo>
                  <a:lnTo>
                    <a:pt x="192" y="68"/>
                  </a:lnTo>
                  <a:lnTo>
                    <a:pt x="198" y="63"/>
                  </a:lnTo>
                  <a:lnTo>
                    <a:pt x="205" y="59"/>
                  </a:lnTo>
                  <a:lnTo>
                    <a:pt x="211" y="53"/>
                  </a:lnTo>
                  <a:lnTo>
                    <a:pt x="216" y="49"/>
                  </a:lnTo>
                  <a:lnTo>
                    <a:pt x="224" y="46"/>
                  </a:lnTo>
                  <a:lnTo>
                    <a:pt x="230" y="42"/>
                  </a:lnTo>
                  <a:lnTo>
                    <a:pt x="235" y="38"/>
                  </a:lnTo>
                  <a:lnTo>
                    <a:pt x="241" y="34"/>
                  </a:lnTo>
                  <a:lnTo>
                    <a:pt x="249" y="30"/>
                  </a:lnTo>
                  <a:lnTo>
                    <a:pt x="256" y="25"/>
                  </a:lnTo>
                  <a:lnTo>
                    <a:pt x="262" y="21"/>
                  </a:lnTo>
                  <a:lnTo>
                    <a:pt x="268" y="17"/>
                  </a:lnTo>
                  <a:lnTo>
                    <a:pt x="272" y="13"/>
                  </a:lnTo>
                  <a:lnTo>
                    <a:pt x="272" y="11"/>
                  </a:lnTo>
                  <a:lnTo>
                    <a:pt x="272" y="9"/>
                  </a:lnTo>
                  <a:lnTo>
                    <a:pt x="273" y="8"/>
                  </a:lnTo>
                  <a:lnTo>
                    <a:pt x="273" y="6"/>
                  </a:lnTo>
                  <a:lnTo>
                    <a:pt x="273" y="4"/>
                  </a:lnTo>
                  <a:lnTo>
                    <a:pt x="273" y="2"/>
                  </a:lnTo>
                  <a:lnTo>
                    <a:pt x="273" y="0"/>
                  </a:lnTo>
                  <a:close/>
                </a:path>
              </a:pathLst>
            </a:custGeom>
            <a:solidFill>
              <a:srgbClr val="6666FF"/>
            </a:solidFill>
            <a:ln w="9525">
              <a:noFill/>
              <a:round/>
              <a:headEnd/>
              <a:tailEnd/>
            </a:ln>
          </p:spPr>
          <p:txBody>
            <a:bodyPr/>
            <a:lstStyle/>
            <a:p>
              <a:endParaRPr lang="pt-BR"/>
            </a:p>
          </p:txBody>
        </p:sp>
        <p:sp>
          <p:nvSpPr>
            <p:cNvPr id="21773" name="Freeform 1063"/>
            <p:cNvSpPr>
              <a:spLocks/>
            </p:cNvSpPr>
            <p:nvPr/>
          </p:nvSpPr>
          <p:spPr bwMode="auto">
            <a:xfrm>
              <a:off x="4088" y="1437"/>
              <a:ext cx="279" cy="250"/>
            </a:xfrm>
            <a:custGeom>
              <a:avLst/>
              <a:gdLst>
                <a:gd name="T0" fmla="*/ 0 w 279"/>
                <a:gd name="T1" fmla="*/ 3 h 250"/>
                <a:gd name="T2" fmla="*/ 0 w 279"/>
                <a:gd name="T3" fmla="*/ 11 h 250"/>
                <a:gd name="T4" fmla="*/ 2 w 279"/>
                <a:gd name="T5" fmla="*/ 17 h 250"/>
                <a:gd name="T6" fmla="*/ 4 w 279"/>
                <a:gd name="T7" fmla="*/ 22 h 250"/>
                <a:gd name="T8" fmla="*/ 9 w 279"/>
                <a:gd name="T9" fmla="*/ 28 h 250"/>
                <a:gd name="T10" fmla="*/ 17 w 279"/>
                <a:gd name="T11" fmla="*/ 34 h 250"/>
                <a:gd name="T12" fmla="*/ 27 w 279"/>
                <a:gd name="T13" fmla="*/ 39 h 250"/>
                <a:gd name="T14" fmla="*/ 38 w 279"/>
                <a:gd name="T15" fmla="*/ 45 h 250"/>
                <a:gd name="T16" fmla="*/ 49 w 279"/>
                <a:gd name="T17" fmla="*/ 49 h 250"/>
                <a:gd name="T18" fmla="*/ 59 w 279"/>
                <a:gd name="T19" fmla="*/ 55 h 250"/>
                <a:gd name="T20" fmla="*/ 70 w 279"/>
                <a:gd name="T21" fmla="*/ 58 h 250"/>
                <a:gd name="T22" fmla="*/ 82 w 279"/>
                <a:gd name="T23" fmla="*/ 62 h 250"/>
                <a:gd name="T24" fmla="*/ 120 w 279"/>
                <a:gd name="T25" fmla="*/ 81 h 250"/>
                <a:gd name="T26" fmla="*/ 133 w 279"/>
                <a:gd name="T27" fmla="*/ 89 h 250"/>
                <a:gd name="T28" fmla="*/ 146 w 279"/>
                <a:gd name="T29" fmla="*/ 98 h 250"/>
                <a:gd name="T30" fmla="*/ 156 w 279"/>
                <a:gd name="T31" fmla="*/ 106 h 250"/>
                <a:gd name="T32" fmla="*/ 163 w 279"/>
                <a:gd name="T33" fmla="*/ 115 h 250"/>
                <a:gd name="T34" fmla="*/ 169 w 279"/>
                <a:gd name="T35" fmla="*/ 127 h 250"/>
                <a:gd name="T36" fmla="*/ 175 w 279"/>
                <a:gd name="T37" fmla="*/ 136 h 250"/>
                <a:gd name="T38" fmla="*/ 178 w 279"/>
                <a:gd name="T39" fmla="*/ 148 h 250"/>
                <a:gd name="T40" fmla="*/ 182 w 279"/>
                <a:gd name="T41" fmla="*/ 157 h 250"/>
                <a:gd name="T42" fmla="*/ 186 w 279"/>
                <a:gd name="T43" fmla="*/ 168 h 250"/>
                <a:gd name="T44" fmla="*/ 190 w 279"/>
                <a:gd name="T45" fmla="*/ 180 h 250"/>
                <a:gd name="T46" fmla="*/ 194 w 279"/>
                <a:gd name="T47" fmla="*/ 189 h 250"/>
                <a:gd name="T48" fmla="*/ 197 w 279"/>
                <a:gd name="T49" fmla="*/ 201 h 250"/>
                <a:gd name="T50" fmla="*/ 203 w 279"/>
                <a:gd name="T51" fmla="*/ 212 h 250"/>
                <a:gd name="T52" fmla="*/ 209 w 279"/>
                <a:gd name="T53" fmla="*/ 222 h 250"/>
                <a:gd name="T54" fmla="*/ 216 w 279"/>
                <a:gd name="T55" fmla="*/ 231 h 250"/>
                <a:gd name="T56" fmla="*/ 226 w 279"/>
                <a:gd name="T57" fmla="*/ 242 h 250"/>
                <a:gd name="T58" fmla="*/ 230 w 279"/>
                <a:gd name="T59" fmla="*/ 246 h 250"/>
                <a:gd name="T60" fmla="*/ 237 w 279"/>
                <a:gd name="T61" fmla="*/ 248 h 250"/>
                <a:gd name="T62" fmla="*/ 245 w 279"/>
                <a:gd name="T63" fmla="*/ 250 h 250"/>
                <a:gd name="T64" fmla="*/ 251 w 279"/>
                <a:gd name="T65" fmla="*/ 250 h 250"/>
                <a:gd name="T66" fmla="*/ 254 w 279"/>
                <a:gd name="T67" fmla="*/ 246 h 250"/>
                <a:gd name="T68" fmla="*/ 258 w 279"/>
                <a:gd name="T69" fmla="*/ 241 h 250"/>
                <a:gd name="T70" fmla="*/ 260 w 279"/>
                <a:gd name="T71" fmla="*/ 235 h 250"/>
                <a:gd name="T72" fmla="*/ 262 w 279"/>
                <a:gd name="T73" fmla="*/ 229 h 250"/>
                <a:gd name="T74" fmla="*/ 262 w 279"/>
                <a:gd name="T75" fmla="*/ 222 h 250"/>
                <a:gd name="T76" fmla="*/ 262 w 279"/>
                <a:gd name="T77" fmla="*/ 216 h 250"/>
                <a:gd name="T78" fmla="*/ 262 w 279"/>
                <a:gd name="T79" fmla="*/ 210 h 250"/>
                <a:gd name="T80" fmla="*/ 262 w 279"/>
                <a:gd name="T81" fmla="*/ 204 h 250"/>
                <a:gd name="T82" fmla="*/ 264 w 279"/>
                <a:gd name="T83" fmla="*/ 189 h 250"/>
                <a:gd name="T84" fmla="*/ 268 w 279"/>
                <a:gd name="T85" fmla="*/ 172 h 250"/>
                <a:gd name="T86" fmla="*/ 271 w 279"/>
                <a:gd name="T87" fmla="*/ 155 h 250"/>
                <a:gd name="T88" fmla="*/ 275 w 279"/>
                <a:gd name="T89" fmla="*/ 136 h 250"/>
                <a:gd name="T90" fmla="*/ 277 w 279"/>
                <a:gd name="T91" fmla="*/ 119 h 250"/>
                <a:gd name="T92" fmla="*/ 279 w 279"/>
                <a:gd name="T93" fmla="*/ 102 h 250"/>
                <a:gd name="T94" fmla="*/ 279 w 279"/>
                <a:gd name="T95" fmla="*/ 85 h 250"/>
                <a:gd name="T96" fmla="*/ 277 w 279"/>
                <a:gd name="T97" fmla="*/ 68 h 250"/>
                <a:gd name="T98" fmla="*/ 273 w 279"/>
                <a:gd name="T99" fmla="*/ 62 h 250"/>
                <a:gd name="T100" fmla="*/ 266 w 279"/>
                <a:gd name="T101" fmla="*/ 58 h 250"/>
                <a:gd name="T102" fmla="*/ 254 w 279"/>
                <a:gd name="T103" fmla="*/ 53 h 250"/>
                <a:gd name="T104" fmla="*/ 241 w 279"/>
                <a:gd name="T105" fmla="*/ 47 h 250"/>
                <a:gd name="T106" fmla="*/ 226 w 279"/>
                <a:gd name="T107" fmla="*/ 43 h 250"/>
                <a:gd name="T108" fmla="*/ 213 w 279"/>
                <a:gd name="T109" fmla="*/ 39 h 250"/>
                <a:gd name="T110" fmla="*/ 201 w 279"/>
                <a:gd name="T111" fmla="*/ 36 h 250"/>
                <a:gd name="T112" fmla="*/ 194 w 279"/>
                <a:gd name="T113" fmla="*/ 36 h 250"/>
                <a:gd name="T114" fmla="*/ 6 w 279"/>
                <a:gd name="T115" fmla="*/ 1 h 250"/>
                <a:gd name="T116" fmla="*/ 2 w 279"/>
                <a:gd name="T117" fmla="*/ 0 h 25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79"/>
                <a:gd name="T178" fmla="*/ 0 h 250"/>
                <a:gd name="T179" fmla="*/ 279 w 279"/>
                <a:gd name="T180" fmla="*/ 250 h 25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79" h="250">
                  <a:moveTo>
                    <a:pt x="0" y="1"/>
                  </a:moveTo>
                  <a:lnTo>
                    <a:pt x="0" y="3"/>
                  </a:lnTo>
                  <a:lnTo>
                    <a:pt x="0" y="7"/>
                  </a:lnTo>
                  <a:lnTo>
                    <a:pt x="0" y="11"/>
                  </a:lnTo>
                  <a:lnTo>
                    <a:pt x="2" y="13"/>
                  </a:lnTo>
                  <a:lnTo>
                    <a:pt x="2" y="17"/>
                  </a:lnTo>
                  <a:lnTo>
                    <a:pt x="2" y="20"/>
                  </a:lnTo>
                  <a:lnTo>
                    <a:pt x="4" y="22"/>
                  </a:lnTo>
                  <a:lnTo>
                    <a:pt x="6" y="24"/>
                  </a:lnTo>
                  <a:lnTo>
                    <a:pt x="9" y="28"/>
                  </a:lnTo>
                  <a:lnTo>
                    <a:pt x="13" y="30"/>
                  </a:lnTo>
                  <a:lnTo>
                    <a:pt x="17" y="34"/>
                  </a:lnTo>
                  <a:lnTo>
                    <a:pt x="21" y="36"/>
                  </a:lnTo>
                  <a:lnTo>
                    <a:pt x="27" y="39"/>
                  </a:lnTo>
                  <a:lnTo>
                    <a:pt x="32" y="41"/>
                  </a:lnTo>
                  <a:lnTo>
                    <a:pt x="38" y="45"/>
                  </a:lnTo>
                  <a:lnTo>
                    <a:pt x="44" y="47"/>
                  </a:lnTo>
                  <a:lnTo>
                    <a:pt x="49" y="49"/>
                  </a:lnTo>
                  <a:lnTo>
                    <a:pt x="55" y="51"/>
                  </a:lnTo>
                  <a:lnTo>
                    <a:pt x="59" y="55"/>
                  </a:lnTo>
                  <a:lnTo>
                    <a:pt x="66" y="56"/>
                  </a:lnTo>
                  <a:lnTo>
                    <a:pt x="70" y="58"/>
                  </a:lnTo>
                  <a:lnTo>
                    <a:pt x="76" y="60"/>
                  </a:lnTo>
                  <a:lnTo>
                    <a:pt x="82" y="62"/>
                  </a:lnTo>
                  <a:lnTo>
                    <a:pt x="85" y="64"/>
                  </a:lnTo>
                  <a:lnTo>
                    <a:pt x="120" y="81"/>
                  </a:lnTo>
                  <a:lnTo>
                    <a:pt x="127" y="85"/>
                  </a:lnTo>
                  <a:lnTo>
                    <a:pt x="133" y="89"/>
                  </a:lnTo>
                  <a:lnTo>
                    <a:pt x="140" y="92"/>
                  </a:lnTo>
                  <a:lnTo>
                    <a:pt x="146" y="98"/>
                  </a:lnTo>
                  <a:lnTo>
                    <a:pt x="150" y="102"/>
                  </a:lnTo>
                  <a:lnTo>
                    <a:pt x="156" y="106"/>
                  </a:lnTo>
                  <a:lnTo>
                    <a:pt x="159" y="111"/>
                  </a:lnTo>
                  <a:lnTo>
                    <a:pt x="163" y="115"/>
                  </a:lnTo>
                  <a:lnTo>
                    <a:pt x="167" y="121"/>
                  </a:lnTo>
                  <a:lnTo>
                    <a:pt x="169" y="127"/>
                  </a:lnTo>
                  <a:lnTo>
                    <a:pt x="173" y="130"/>
                  </a:lnTo>
                  <a:lnTo>
                    <a:pt x="175" y="136"/>
                  </a:lnTo>
                  <a:lnTo>
                    <a:pt x="176" y="142"/>
                  </a:lnTo>
                  <a:lnTo>
                    <a:pt x="178" y="148"/>
                  </a:lnTo>
                  <a:lnTo>
                    <a:pt x="182" y="151"/>
                  </a:lnTo>
                  <a:lnTo>
                    <a:pt x="182" y="157"/>
                  </a:lnTo>
                  <a:lnTo>
                    <a:pt x="184" y="163"/>
                  </a:lnTo>
                  <a:lnTo>
                    <a:pt x="186" y="168"/>
                  </a:lnTo>
                  <a:lnTo>
                    <a:pt x="188" y="174"/>
                  </a:lnTo>
                  <a:lnTo>
                    <a:pt x="190" y="180"/>
                  </a:lnTo>
                  <a:lnTo>
                    <a:pt x="192" y="184"/>
                  </a:lnTo>
                  <a:lnTo>
                    <a:pt x="194" y="189"/>
                  </a:lnTo>
                  <a:lnTo>
                    <a:pt x="195" y="195"/>
                  </a:lnTo>
                  <a:lnTo>
                    <a:pt x="197" y="201"/>
                  </a:lnTo>
                  <a:lnTo>
                    <a:pt x="199" y="206"/>
                  </a:lnTo>
                  <a:lnTo>
                    <a:pt x="203" y="212"/>
                  </a:lnTo>
                  <a:lnTo>
                    <a:pt x="205" y="216"/>
                  </a:lnTo>
                  <a:lnTo>
                    <a:pt x="209" y="222"/>
                  </a:lnTo>
                  <a:lnTo>
                    <a:pt x="213" y="227"/>
                  </a:lnTo>
                  <a:lnTo>
                    <a:pt x="216" y="231"/>
                  </a:lnTo>
                  <a:lnTo>
                    <a:pt x="220" y="237"/>
                  </a:lnTo>
                  <a:lnTo>
                    <a:pt x="226" y="242"/>
                  </a:lnTo>
                  <a:lnTo>
                    <a:pt x="228" y="244"/>
                  </a:lnTo>
                  <a:lnTo>
                    <a:pt x="230" y="246"/>
                  </a:lnTo>
                  <a:lnTo>
                    <a:pt x="233" y="246"/>
                  </a:lnTo>
                  <a:lnTo>
                    <a:pt x="237" y="248"/>
                  </a:lnTo>
                  <a:lnTo>
                    <a:pt x="241" y="250"/>
                  </a:lnTo>
                  <a:lnTo>
                    <a:pt x="245" y="250"/>
                  </a:lnTo>
                  <a:lnTo>
                    <a:pt x="247" y="250"/>
                  </a:lnTo>
                  <a:lnTo>
                    <a:pt x="251" y="250"/>
                  </a:lnTo>
                  <a:lnTo>
                    <a:pt x="252" y="248"/>
                  </a:lnTo>
                  <a:lnTo>
                    <a:pt x="254" y="246"/>
                  </a:lnTo>
                  <a:lnTo>
                    <a:pt x="258" y="242"/>
                  </a:lnTo>
                  <a:lnTo>
                    <a:pt x="258" y="241"/>
                  </a:lnTo>
                  <a:lnTo>
                    <a:pt x="260" y="237"/>
                  </a:lnTo>
                  <a:lnTo>
                    <a:pt x="260" y="235"/>
                  </a:lnTo>
                  <a:lnTo>
                    <a:pt x="262" y="231"/>
                  </a:lnTo>
                  <a:lnTo>
                    <a:pt x="262" y="229"/>
                  </a:lnTo>
                  <a:lnTo>
                    <a:pt x="262" y="225"/>
                  </a:lnTo>
                  <a:lnTo>
                    <a:pt x="262" y="222"/>
                  </a:lnTo>
                  <a:lnTo>
                    <a:pt x="262" y="220"/>
                  </a:lnTo>
                  <a:lnTo>
                    <a:pt x="262" y="216"/>
                  </a:lnTo>
                  <a:lnTo>
                    <a:pt x="262" y="214"/>
                  </a:lnTo>
                  <a:lnTo>
                    <a:pt x="262" y="210"/>
                  </a:lnTo>
                  <a:lnTo>
                    <a:pt x="262" y="208"/>
                  </a:lnTo>
                  <a:lnTo>
                    <a:pt x="262" y="204"/>
                  </a:lnTo>
                  <a:lnTo>
                    <a:pt x="264" y="197"/>
                  </a:lnTo>
                  <a:lnTo>
                    <a:pt x="264" y="189"/>
                  </a:lnTo>
                  <a:lnTo>
                    <a:pt x="266" y="180"/>
                  </a:lnTo>
                  <a:lnTo>
                    <a:pt x="268" y="172"/>
                  </a:lnTo>
                  <a:lnTo>
                    <a:pt x="269" y="163"/>
                  </a:lnTo>
                  <a:lnTo>
                    <a:pt x="271" y="155"/>
                  </a:lnTo>
                  <a:lnTo>
                    <a:pt x="273" y="146"/>
                  </a:lnTo>
                  <a:lnTo>
                    <a:pt x="275" y="136"/>
                  </a:lnTo>
                  <a:lnTo>
                    <a:pt x="275" y="129"/>
                  </a:lnTo>
                  <a:lnTo>
                    <a:pt x="277" y="119"/>
                  </a:lnTo>
                  <a:lnTo>
                    <a:pt x="279" y="110"/>
                  </a:lnTo>
                  <a:lnTo>
                    <a:pt x="279" y="102"/>
                  </a:lnTo>
                  <a:lnTo>
                    <a:pt x="279" y="92"/>
                  </a:lnTo>
                  <a:lnTo>
                    <a:pt x="279" y="85"/>
                  </a:lnTo>
                  <a:lnTo>
                    <a:pt x="279" y="75"/>
                  </a:lnTo>
                  <a:lnTo>
                    <a:pt x="277" y="68"/>
                  </a:lnTo>
                  <a:lnTo>
                    <a:pt x="275" y="66"/>
                  </a:lnTo>
                  <a:lnTo>
                    <a:pt x="273" y="62"/>
                  </a:lnTo>
                  <a:lnTo>
                    <a:pt x="269" y="60"/>
                  </a:lnTo>
                  <a:lnTo>
                    <a:pt x="266" y="58"/>
                  </a:lnTo>
                  <a:lnTo>
                    <a:pt x="260" y="55"/>
                  </a:lnTo>
                  <a:lnTo>
                    <a:pt x="254" y="53"/>
                  </a:lnTo>
                  <a:lnTo>
                    <a:pt x="247" y="51"/>
                  </a:lnTo>
                  <a:lnTo>
                    <a:pt x="241" y="47"/>
                  </a:lnTo>
                  <a:lnTo>
                    <a:pt x="233" y="45"/>
                  </a:lnTo>
                  <a:lnTo>
                    <a:pt x="226" y="43"/>
                  </a:lnTo>
                  <a:lnTo>
                    <a:pt x="220" y="41"/>
                  </a:lnTo>
                  <a:lnTo>
                    <a:pt x="213" y="39"/>
                  </a:lnTo>
                  <a:lnTo>
                    <a:pt x="207" y="37"/>
                  </a:lnTo>
                  <a:lnTo>
                    <a:pt x="201" y="36"/>
                  </a:lnTo>
                  <a:lnTo>
                    <a:pt x="197" y="36"/>
                  </a:lnTo>
                  <a:lnTo>
                    <a:pt x="194" y="36"/>
                  </a:lnTo>
                  <a:lnTo>
                    <a:pt x="8" y="1"/>
                  </a:lnTo>
                  <a:lnTo>
                    <a:pt x="6" y="1"/>
                  </a:lnTo>
                  <a:lnTo>
                    <a:pt x="4" y="1"/>
                  </a:lnTo>
                  <a:lnTo>
                    <a:pt x="2" y="0"/>
                  </a:lnTo>
                  <a:lnTo>
                    <a:pt x="0" y="1"/>
                  </a:lnTo>
                  <a:close/>
                </a:path>
              </a:pathLst>
            </a:custGeom>
            <a:solidFill>
              <a:srgbClr val="6666FF"/>
            </a:solidFill>
            <a:ln w="9525">
              <a:noFill/>
              <a:round/>
              <a:headEnd/>
              <a:tailEnd/>
            </a:ln>
          </p:spPr>
          <p:txBody>
            <a:bodyPr/>
            <a:lstStyle/>
            <a:p>
              <a:endParaRPr lang="pt-BR"/>
            </a:p>
          </p:txBody>
        </p:sp>
        <p:sp>
          <p:nvSpPr>
            <p:cNvPr id="21774" name="Freeform 1064"/>
            <p:cNvSpPr>
              <a:spLocks/>
            </p:cNvSpPr>
            <p:nvPr/>
          </p:nvSpPr>
          <p:spPr bwMode="auto">
            <a:xfrm>
              <a:off x="3889" y="1490"/>
              <a:ext cx="360" cy="298"/>
            </a:xfrm>
            <a:custGeom>
              <a:avLst/>
              <a:gdLst>
                <a:gd name="T0" fmla="*/ 199 w 360"/>
                <a:gd name="T1" fmla="*/ 83 h 298"/>
                <a:gd name="T2" fmla="*/ 214 w 360"/>
                <a:gd name="T3" fmla="*/ 79 h 298"/>
                <a:gd name="T4" fmla="*/ 226 w 360"/>
                <a:gd name="T5" fmla="*/ 83 h 298"/>
                <a:gd name="T6" fmla="*/ 233 w 360"/>
                <a:gd name="T7" fmla="*/ 93 h 298"/>
                <a:gd name="T8" fmla="*/ 246 w 360"/>
                <a:gd name="T9" fmla="*/ 108 h 298"/>
                <a:gd name="T10" fmla="*/ 269 w 360"/>
                <a:gd name="T11" fmla="*/ 125 h 298"/>
                <a:gd name="T12" fmla="*/ 298 w 360"/>
                <a:gd name="T13" fmla="*/ 142 h 298"/>
                <a:gd name="T14" fmla="*/ 328 w 360"/>
                <a:gd name="T15" fmla="*/ 153 h 298"/>
                <a:gd name="T16" fmla="*/ 343 w 360"/>
                <a:gd name="T17" fmla="*/ 153 h 298"/>
                <a:gd name="T18" fmla="*/ 355 w 360"/>
                <a:gd name="T19" fmla="*/ 151 h 298"/>
                <a:gd name="T20" fmla="*/ 360 w 360"/>
                <a:gd name="T21" fmla="*/ 134 h 298"/>
                <a:gd name="T22" fmla="*/ 355 w 360"/>
                <a:gd name="T23" fmla="*/ 112 h 298"/>
                <a:gd name="T24" fmla="*/ 339 w 360"/>
                <a:gd name="T25" fmla="*/ 87 h 298"/>
                <a:gd name="T26" fmla="*/ 324 w 360"/>
                <a:gd name="T27" fmla="*/ 64 h 298"/>
                <a:gd name="T28" fmla="*/ 298 w 360"/>
                <a:gd name="T29" fmla="*/ 38 h 298"/>
                <a:gd name="T30" fmla="*/ 260 w 360"/>
                <a:gd name="T31" fmla="*/ 13 h 298"/>
                <a:gd name="T32" fmla="*/ 214 w 360"/>
                <a:gd name="T33" fmla="*/ 2 h 298"/>
                <a:gd name="T34" fmla="*/ 169 w 360"/>
                <a:gd name="T35" fmla="*/ 7 h 298"/>
                <a:gd name="T36" fmla="*/ 144 w 360"/>
                <a:gd name="T37" fmla="*/ 24 h 298"/>
                <a:gd name="T38" fmla="*/ 127 w 360"/>
                <a:gd name="T39" fmla="*/ 45 h 298"/>
                <a:gd name="T40" fmla="*/ 133 w 360"/>
                <a:gd name="T41" fmla="*/ 53 h 298"/>
                <a:gd name="T42" fmla="*/ 155 w 360"/>
                <a:gd name="T43" fmla="*/ 60 h 298"/>
                <a:gd name="T44" fmla="*/ 180 w 360"/>
                <a:gd name="T45" fmla="*/ 66 h 298"/>
                <a:gd name="T46" fmla="*/ 182 w 360"/>
                <a:gd name="T47" fmla="*/ 76 h 298"/>
                <a:gd name="T48" fmla="*/ 180 w 360"/>
                <a:gd name="T49" fmla="*/ 79 h 298"/>
                <a:gd name="T50" fmla="*/ 169 w 360"/>
                <a:gd name="T51" fmla="*/ 89 h 298"/>
                <a:gd name="T52" fmla="*/ 150 w 360"/>
                <a:gd name="T53" fmla="*/ 102 h 298"/>
                <a:gd name="T54" fmla="*/ 131 w 360"/>
                <a:gd name="T55" fmla="*/ 106 h 298"/>
                <a:gd name="T56" fmla="*/ 108 w 360"/>
                <a:gd name="T57" fmla="*/ 98 h 298"/>
                <a:gd name="T58" fmla="*/ 104 w 360"/>
                <a:gd name="T59" fmla="*/ 91 h 298"/>
                <a:gd name="T60" fmla="*/ 104 w 360"/>
                <a:gd name="T61" fmla="*/ 81 h 298"/>
                <a:gd name="T62" fmla="*/ 100 w 360"/>
                <a:gd name="T63" fmla="*/ 79 h 298"/>
                <a:gd name="T64" fmla="*/ 93 w 360"/>
                <a:gd name="T65" fmla="*/ 77 h 298"/>
                <a:gd name="T66" fmla="*/ 79 w 360"/>
                <a:gd name="T67" fmla="*/ 77 h 298"/>
                <a:gd name="T68" fmla="*/ 62 w 360"/>
                <a:gd name="T69" fmla="*/ 81 h 298"/>
                <a:gd name="T70" fmla="*/ 45 w 360"/>
                <a:gd name="T71" fmla="*/ 83 h 298"/>
                <a:gd name="T72" fmla="*/ 30 w 360"/>
                <a:gd name="T73" fmla="*/ 87 h 298"/>
                <a:gd name="T74" fmla="*/ 5 w 360"/>
                <a:gd name="T75" fmla="*/ 106 h 298"/>
                <a:gd name="T76" fmla="*/ 2 w 360"/>
                <a:gd name="T77" fmla="*/ 136 h 298"/>
                <a:gd name="T78" fmla="*/ 17 w 360"/>
                <a:gd name="T79" fmla="*/ 169 h 298"/>
                <a:gd name="T80" fmla="*/ 38 w 360"/>
                <a:gd name="T81" fmla="*/ 195 h 298"/>
                <a:gd name="T82" fmla="*/ 68 w 360"/>
                <a:gd name="T83" fmla="*/ 220 h 298"/>
                <a:gd name="T84" fmla="*/ 115 w 360"/>
                <a:gd name="T85" fmla="*/ 243 h 298"/>
                <a:gd name="T86" fmla="*/ 169 w 360"/>
                <a:gd name="T87" fmla="*/ 265 h 298"/>
                <a:gd name="T88" fmla="*/ 216 w 360"/>
                <a:gd name="T89" fmla="*/ 286 h 298"/>
                <a:gd name="T90" fmla="*/ 243 w 360"/>
                <a:gd name="T91" fmla="*/ 298 h 298"/>
                <a:gd name="T92" fmla="*/ 265 w 360"/>
                <a:gd name="T93" fmla="*/ 296 h 298"/>
                <a:gd name="T94" fmla="*/ 273 w 360"/>
                <a:gd name="T95" fmla="*/ 294 h 298"/>
                <a:gd name="T96" fmla="*/ 275 w 360"/>
                <a:gd name="T97" fmla="*/ 288 h 298"/>
                <a:gd name="T98" fmla="*/ 264 w 360"/>
                <a:gd name="T99" fmla="*/ 275 h 298"/>
                <a:gd name="T100" fmla="*/ 243 w 360"/>
                <a:gd name="T101" fmla="*/ 262 h 298"/>
                <a:gd name="T102" fmla="*/ 227 w 360"/>
                <a:gd name="T103" fmla="*/ 252 h 298"/>
                <a:gd name="T104" fmla="*/ 220 w 360"/>
                <a:gd name="T105" fmla="*/ 244 h 298"/>
                <a:gd name="T106" fmla="*/ 212 w 360"/>
                <a:gd name="T107" fmla="*/ 233 h 298"/>
                <a:gd name="T108" fmla="*/ 184 w 360"/>
                <a:gd name="T109" fmla="*/ 220 h 298"/>
                <a:gd name="T110" fmla="*/ 148 w 360"/>
                <a:gd name="T111" fmla="*/ 201 h 298"/>
                <a:gd name="T112" fmla="*/ 123 w 360"/>
                <a:gd name="T113" fmla="*/ 176 h 298"/>
                <a:gd name="T114" fmla="*/ 114 w 360"/>
                <a:gd name="T115" fmla="*/ 146 h 298"/>
                <a:gd name="T116" fmla="*/ 123 w 360"/>
                <a:gd name="T117" fmla="*/ 129 h 298"/>
                <a:gd name="T118" fmla="*/ 140 w 360"/>
                <a:gd name="T119" fmla="*/ 115 h 298"/>
                <a:gd name="T120" fmla="*/ 163 w 360"/>
                <a:gd name="T121" fmla="*/ 104 h 298"/>
                <a:gd name="T122" fmla="*/ 184 w 360"/>
                <a:gd name="T123" fmla="*/ 93 h 298"/>
                <a:gd name="T124" fmla="*/ 188 w 360"/>
                <a:gd name="T125" fmla="*/ 87 h 29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60"/>
                <a:gd name="T190" fmla="*/ 0 h 298"/>
                <a:gd name="T191" fmla="*/ 360 w 360"/>
                <a:gd name="T192" fmla="*/ 298 h 29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60" h="298">
                  <a:moveTo>
                    <a:pt x="188" y="87"/>
                  </a:moveTo>
                  <a:lnTo>
                    <a:pt x="191" y="85"/>
                  </a:lnTo>
                  <a:lnTo>
                    <a:pt x="195" y="83"/>
                  </a:lnTo>
                  <a:lnTo>
                    <a:pt x="199" y="83"/>
                  </a:lnTo>
                  <a:lnTo>
                    <a:pt x="203" y="81"/>
                  </a:lnTo>
                  <a:lnTo>
                    <a:pt x="207" y="79"/>
                  </a:lnTo>
                  <a:lnTo>
                    <a:pt x="210" y="79"/>
                  </a:lnTo>
                  <a:lnTo>
                    <a:pt x="214" y="79"/>
                  </a:lnTo>
                  <a:lnTo>
                    <a:pt x="218" y="79"/>
                  </a:lnTo>
                  <a:lnTo>
                    <a:pt x="220" y="79"/>
                  </a:lnTo>
                  <a:lnTo>
                    <a:pt x="224" y="81"/>
                  </a:lnTo>
                  <a:lnTo>
                    <a:pt x="226" y="83"/>
                  </a:lnTo>
                  <a:lnTo>
                    <a:pt x="227" y="85"/>
                  </a:lnTo>
                  <a:lnTo>
                    <a:pt x="229" y="87"/>
                  </a:lnTo>
                  <a:lnTo>
                    <a:pt x="231" y="89"/>
                  </a:lnTo>
                  <a:lnTo>
                    <a:pt x="233" y="93"/>
                  </a:lnTo>
                  <a:lnTo>
                    <a:pt x="235" y="93"/>
                  </a:lnTo>
                  <a:lnTo>
                    <a:pt x="239" y="98"/>
                  </a:lnTo>
                  <a:lnTo>
                    <a:pt x="243" y="102"/>
                  </a:lnTo>
                  <a:lnTo>
                    <a:pt x="246" y="108"/>
                  </a:lnTo>
                  <a:lnTo>
                    <a:pt x="252" y="112"/>
                  </a:lnTo>
                  <a:lnTo>
                    <a:pt x="258" y="117"/>
                  </a:lnTo>
                  <a:lnTo>
                    <a:pt x="264" y="121"/>
                  </a:lnTo>
                  <a:lnTo>
                    <a:pt x="269" y="125"/>
                  </a:lnTo>
                  <a:lnTo>
                    <a:pt x="277" y="131"/>
                  </a:lnTo>
                  <a:lnTo>
                    <a:pt x="282" y="134"/>
                  </a:lnTo>
                  <a:lnTo>
                    <a:pt x="290" y="138"/>
                  </a:lnTo>
                  <a:lnTo>
                    <a:pt x="298" y="142"/>
                  </a:lnTo>
                  <a:lnTo>
                    <a:pt x="305" y="146"/>
                  </a:lnTo>
                  <a:lnTo>
                    <a:pt x="313" y="148"/>
                  </a:lnTo>
                  <a:lnTo>
                    <a:pt x="320" y="151"/>
                  </a:lnTo>
                  <a:lnTo>
                    <a:pt x="328" y="153"/>
                  </a:lnTo>
                  <a:lnTo>
                    <a:pt x="336" y="155"/>
                  </a:lnTo>
                  <a:lnTo>
                    <a:pt x="338" y="155"/>
                  </a:lnTo>
                  <a:lnTo>
                    <a:pt x="341" y="155"/>
                  </a:lnTo>
                  <a:lnTo>
                    <a:pt x="343" y="153"/>
                  </a:lnTo>
                  <a:lnTo>
                    <a:pt x="347" y="153"/>
                  </a:lnTo>
                  <a:lnTo>
                    <a:pt x="351" y="153"/>
                  </a:lnTo>
                  <a:lnTo>
                    <a:pt x="353" y="151"/>
                  </a:lnTo>
                  <a:lnTo>
                    <a:pt x="355" y="151"/>
                  </a:lnTo>
                  <a:lnTo>
                    <a:pt x="357" y="150"/>
                  </a:lnTo>
                  <a:lnTo>
                    <a:pt x="358" y="146"/>
                  </a:lnTo>
                  <a:lnTo>
                    <a:pt x="360" y="140"/>
                  </a:lnTo>
                  <a:lnTo>
                    <a:pt x="360" y="134"/>
                  </a:lnTo>
                  <a:lnTo>
                    <a:pt x="360" y="129"/>
                  </a:lnTo>
                  <a:lnTo>
                    <a:pt x="358" y="123"/>
                  </a:lnTo>
                  <a:lnTo>
                    <a:pt x="357" y="117"/>
                  </a:lnTo>
                  <a:lnTo>
                    <a:pt x="355" y="112"/>
                  </a:lnTo>
                  <a:lnTo>
                    <a:pt x="351" y="104"/>
                  </a:lnTo>
                  <a:lnTo>
                    <a:pt x="347" y="98"/>
                  </a:lnTo>
                  <a:lnTo>
                    <a:pt x="343" y="93"/>
                  </a:lnTo>
                  <a:lnTo>
                    <a:pt x="339" y="87"/>
                  </a:lnTo>
                  <a:lnTo>
                    <a:pt x="336" y="79"/>
                  </a:lnTo>
                  <a:lnTo>
                    <a:pt x="332" y="76"/>
                  </a:lnTo>
                  <a:lnTo>
                    <a:pt x="328" y="70"/>
                  </a:lnTo>
                  <a:lnTo>
                    <a:pt x="324" y="64"/>
                  </a:lnTo>
                  <a:lnTo>
                    <a:pt x="320" y="60"/>
                  </a:lnTo>
                  <a:lnTo>
                    <a:pt x="315" y="53"/>
                  </a:lnTo>
                  <a:lnTo>
                    <a:pt x="307" y="45"/>
                  </a:lnTo>
                  <a:lnTo>
                    <a:pt x="298" y="38"/>
                  </a:lnTo>
                  <a:lnTo>
                    <a:pt x="290" y="32"/>
                  </a:lnTo>
                  <a:lnTo>
                    <a:pt x="281" y="24"/>
                  </a:lnTo>
                  <a:lnTo>
                    <a:pt x="271" y="19"/>
                  </a:lnTo>
                  <a:lnTo>
                    <a:pt x="260" y="13"/>
                  </a:lnTo>
                  <a:lnTo>
                    <a:pt x="248" y="9"/>
                  </a:lnTo>
                  <a:lnTo>
                    <a:pt x="237" y="5"/>
                  </a:lnTo>
                  <a:lnTo>
                    <a:pt x="226" y="2"/>
                  </a:lnTo>
                  <a:lnTo>
                    <a:pt x="214" y="2"/>
                  </a:lnTo>
                  <a:lnTo>
                    <a:pt x="203" y="0"/>
                  </a:lnTo>
                  <a:lnTo>
                    <a:pt x="191" y="2"/>
                  </a:lnTo>
                  <a:lnTo>
                    <a:pt x="180" y="3"/>
                  </a:lnTo>
                  <a:lnTo>
                    <a:pt x="169" y="7"/>
                  </a:lnTo>
                  <a:lnTo>
                    <a:pt x="157" y="13"/>
                  </a:lnTo>
                  <a:lnTo>
                    <a:pt x="153" y="17"/>
                  </a:lnTo>
                  <a:lnTo>
                    <a:pt x="148" y="21"/>
                  </a:lnTo>
                  <a:lnTo>
                    <a:pt x="144" y="24"/>
                  </a:lnTo>
                  <a:lnTo>
                    <a:pt x="138" y="30"/>
                  </a:lnTo>
                  <a:lnTo>
                    <a:pt x="134" y="34"/>
                  </a:lnTo>
                  <a:lnTo>
                    <a:pt x="131" y="39"/>
                  </a:lnTo>
                  <a:lnTo>
                    <a:pt x="127" y="45"/>
                  </a:lnTo>
                  <a:lnTo>
                    <a:pt x="127" y="49"/>
                  </a:lnTo>
                  <a:lnTo>
                    <a:pt x="129" y="49"/>
                  </a:lnTo>
                  <a:lnTo>
                    <a:pt x="131" y="51"/>
                  </a:lnTo>
                  <a:lnTo>
                    <a:pt x="133" y="53"/>
                  </a:lnTo>
                  <a:lnTo>
                    <a:pt x="134" y="55"/>
                  </a:lnTo>
                  <a:lnTo>
                    <a:pt x="140" y="58"/>
                  </a:lnTo>
                  <a:lnTo>
                    <a:pt x="148" y="58"/>
                  </a:lnTo>
                  <a:lnTo>
                    <a:pt x="155" y="60"/>
                  </a:lnTo>
                  <a:lnTo>
                    <a:pt x="163" y="60"/>
                  </a:lnTo>
                  <a:lnTo>
                    <a:pt x="169" y="62"/>
                  </a:lnTo>
                  <a:lnTo>
                    <a:pt x="176" y="64"/>
                  </a:lnTo>
                  <a:lnTo>
                    <a:pt x="180" y="66"/>
                  </a:lnTo>
                  <a:lnTo>
                    <a:pt x="184" y="72"/>
                  </a:lnTo>
                  <a:lnTo>
                    <a:pt x="184" y="74"/>
                  </a:lnTo>
                  <a:lnTo>
                    <a:pt x="182" y="76"/>
                  </a:lnTo>
                  <a:lnTo>
                    <a:pt x="182" y="77"/>
                  </a:lnTo>
                  <a:lnTo>
                    <a:pt x="182" y="79"/>
                  </a:lnTo>
                  <a:lnTo>
                    <a:pt x="180" y="79"/>
                  </a:lnTo>
                  <a:lnTo>
                    <a:pt x="180" y="81"/>
                  </a:lnTo>
                  <a:lnTo>
                    <a:pt x="176" y="81"/>
                  </a:lnTo>
                  <a:lnTo>
                    <a:pt x="172" y="85"/>
                  </a:lnTo>
                  <a:lnTo>
                    <a:pt x="169" y="89"/>
                  </a:lnTo>
                  <a:lnTo>
                    <a:pt x="163" y="93"/>
                  </a:lnTo>
                  <a:lnTo>
                    <a:pt x="159" y="96"/>
                  </a:lnTo>
                  <a:lnTo>
                    <a:pt x="155" y="100"/>
                  </a:lnTo>
                  <a:lnTo>
                    <a:pt x="150" y="102"/>
                  </a:lnTo>
                  <a:lnTo>
                    <a:pt x="144" y="104"/>
                  </a:lnTo>
                  <a:lnTo>
                    <a:pt x="142" y="104"/>
                  </a:lnTo>
                  <a:lnTo>
                    <a:pt x="136" y="106"/>
                  </a:lnTo>
                  <a:lnTo>
                    <a:pt x="131" y="106"/>
                  </a:lnTo>
                  <a:lnTo>
                    <a:pt x="123" y="104"/>
                  </a:lnTo>
                  <a:lnTo>
                    <a:pt x="117" y="102"/>
                  </a:lnTo>
                  <a:lnTo>
                    <a:pt x="112" y="100"/>
                  </a:lnTo>
                  <a:lnTo>
                    <a:pt x="108" y="98"/>
                  </a:lnTo>
                  <a:lnTo>
                    <a:pt x="106" y="96"/>
                  </a:lnTo>
                  <a:lnTo>
                    <a:pt x="104" y="95"/>
                  </a:lnTo>
                  <a:lnTo>
                    <a:pt x="104" y="93"/>
                  </a:lnTo>
                  <a:lnTo>
                    <a:pt x="104" y="91"/>
                  </a:lnTo>
                  <a:lnTo>
                    <a:pt x="104" y="89"/>
                  </a:lnTo>
                  <a:lnTo>
                    <a:pt x="104" y="85"/>
                  </a:lnTo>
                  <a:lnTo>
                    <a:pt x="104" y="83"/>
                  </a:lnTo>
                  <a:lnTo>
                    <a:pt x="104" y="81"/>
                  </a:lnTo>
                  <a:lnTo>
                    <a:pt x="104" y="79"/>
                  </a:lnTo>
                  <a:lnTo>
                    <a:pt x="102" y="79"/>
                  </a:lnTo>
                  <a:lnTo>
                    <a:pt x="100" y="79"/>
                  </a:lnTo>
                  <a:lnTo>
                    <a:pt x="98" y="77"/>
                  </a:lnTo>
                  <a:lnTo>
                    <a:pt x="97" y="77"/>
                  </a:lnTo>
                  <a:lnTo>
                    <a:pt x="95" y="77"/>
                  </a:lnTo>
                  <a:lnTo>
                    <a:pt x="93" y="77"/>
                  </a:lnTo>
                  <a:lnTo>
                    <a:pt x="91" y="77"/>
                  </a:lnTo>
                  <a:lnTo>
                    <a:pt x="87" y="77"/>
                  </a:lnTo>
                  <a:lnTo>
                    <a:pt x="83" y="77"/>
                  </a:lnTo>
                  <a:lnTo>
                    <a:pt x="79" y="77"/>
                  </a:lnTo>
                  <a:lnTo>
                    <a:pt x="76" y="79"/>
                  </a:lnTo>
                  <a:lnTo>
                    <a:pt x="72" y="79"/>
                  </a:lnTo>
                  <a:lnTo>
                    <a:pt x="66" y="79"/>
                  </a:lnTo>
                  <a:lnTo>
                    <a:pt x="62" y="81"/>
                  </a:lnTo>
                  <a:lnTo>
                    <a:pt x="59" y="81"/>
                  </a:lnTo>
                  <a:lnTo>
                    <a:pt x="55" y="83"/>
                  </a:lnTo>
                  <a:lnTo>
                    <a:pt x="49" y="83"/>
                  </a:lnTo>
                  <a:lnTo>
                    <a:pt x="45" y="83"/>
                  </a:lnTo>
                  <a:lnTo>
                    <a:pt x="41" y="85"/>
                  </a:lnTo>
                  <a:lnTo>
                    <a:pt x="38" y="85"/>
                  </a:lnTo>
                  <a:lnTo>
                    <a:pt x="34" y="87"/>
                  </a:lnTo>
                  <a:lnTo>
                    <a:pt x="30" y="87"/>
                  </a:lnTo>
                  <a:lnTo>
                    <a:pt x="28" y="89"/>
                  </a:lnTo>
                  <a:lnTo>
                    <a:pt x="17" y="93"/>
                  </a:lnTo>
                  <a:lnTo>
                    <a:pt x="11" y="98"/>
                  </a:lnTo>
                  <a:lnTo>
                    <a:pt x="5" y="106"/>
                  </a:lnTo>
                  <a:lnTo>
                    <a:pt x="2" y="112"/>
                  </a:lnTo>
                  <a:lnTo>
                    <a:pt x="0" y="119"/>
                  </a:lnTo>
                  <a:lnTo>
                    <a:pt x="0" y="127"/>
                  </a:lnTo>
                  <a:lnTo>
                    <a:pt x="2" y="136"/>
                  </a:lnTo>
                  <a:lnTo>
                    <a:pt x="5" y="144"/>
                  </a:lnTo>
                  <a:lnTo>
                    <a:pt x="7" y="151"/>
                  </a:lnTo>
                  <a:lnTo>
                    <a:pt x="13" y="161"/>
                  </a:lnTo>
                  <a:lnTo>
                    <a:pt x="17" y="169"/>
                  </a:lnTo>
                  <a:lnTo>
                    <a:pt x="22" y="176"/>
                  </a:lnTo>
                  <a:lnTo>
                    <a:pt x="28" y="182"/>
                  </a:lnTo>
                  <a:lnTo>
                    <a:pt x="32" y="189"/>
                  </a:lnTo>
                  <a:lnTo>
                    <a:pt x="38" y="195"/>
                  </a:lnTo>
                  <a:lnTo>
                    <a:pt x="41" y="199"/>
                  </a:lnTo>
                  <a:lnTo>
                    <a:pt x="49" y="206"/>
                  </a:lnTo>
                  <a:lnTo>
                    <a:pt x="59" y="214"/>
                  </a:lnTo>
                  <a:lnTo>
                    <a:pt x="68" y="220"/>
                  </a:lnTo>
                  <a:lnTo>
                    <a:pt x="79" y="225"/>
                  </a:lnTo>
                  <a:lnTo>
                    <a:pt x="91" y="231"/>
                  </a:lnTo>
                  <a:lnTo>
                    <a:pt x="102" y="239"/>
                  </a:lnTo>
                  <a:lnTo>
                    <a:pt x="115" y="243"/>
                  </a:lnTo>
                  <a:lnTo>
                    <a:pt x="129" y="248"/>
                  </a:lnTo>
                  <a:lnTo>
                    <a:pt x="142" y="254"/>
                  </a:lnTo>
                  <a:lnTo>
                    <a:pt x="155" y="260"/>
                  </a:lnTo>
                  <a:lnTo>
                    <a:pt x="169" y="265"/>
                  </a:lnTo>
                  <a:lnTo>
                    <a:pt x="182" y="269"/>
                  </a:lnTo>
                  <a:lnTo>
                    <a:pt x="193" y="275"/>
                  </a:lnTo>
                  <a:lnTo>
                    <a:pt x="207" y="280"/>
                  </a:lnTo>
                  <a:lnTo>
                    <a:pt x="216" y="286"/>
                  </a:lnTo>
                  <a:lnTo>
                    <a:pt x="227" y="292"/>
                  </a:lnTo>
                  <a:lnTo>
                    <a:pt x="233" y="294"/>
                  </a:lnTo>
                  <a:lnTo>
                    <a:pt x="237" y="296"/>
                  </a:lnTo>
                  <a:lnTo>
                    <a:pt x="243" y="298"/>
                  </a:lnTo>
                  <a:lnTo>
                    <a:pt x="248" y="298"/>
                  </a:lnTo>
                  <a:lnTo>
                    <a:pt x="254" y="298"/>
                  </a:lnTo>
                  <a:lnTo>
                    <a:pt x="260" y="296"/>
                  </a:lnTo>
                  <a:lnTo>
                    <a:pt x="265" y="296"/>
                  </a:lnTo>
                  <a:lnTo>
                    <a:pt x="271" y="296"/>
                  </a:lnTo>
                  <a:lnTo>
                    <a:pt x="273" y="294"/>
                  </a:lnTo>
                  <a:lnTo>
                    <a:pt x="273" y="296"/>
                  </a:lnTo>
                  <a:lnTo>
                    <a:pt x="273" y="294"/>
                  </a:lnTo>
                  <a:lnTo>
                    <a:pt x="275" y="292"/>
                  </a:lnTo>
                  <a:lnTo>
                    <a:pt x="275" y="290"/>
                  </a:lnTo>
                  <a:lnTo>
                    <a:pt x="275" y="288"/>
                  </a:lnTo>
                  <a:lnTo>
                    <a:pt x="273" y="284"/>
                  </a:lnTo>
                  <a:lnTo>
                    <a:pt x="271" y="282"/>
                  </a:lnTo>
                  <a:lnTo>
                    <a:pt x="267" y="279"/>
                  </a:lnTo>
                  <a:lnTo>
                    <a:pt x="264" y="275"/>
                  </a:lnTo>
                  <a:lnTo>
                    <a:pt x="258" y="271"/>
                  </a:lnTo>
                  <a:lnTo>
                    <a:pt x="252" y="267"/>
                  </a:lnTo>
                  <a:lnTo>
                    <a:pt x="248" y="265"/>
                  </a:lnTo>
                  <a:lnTo>
                    <a:pt x="243" y="262"/>
                  </a:lnTo>
                  <a:lnTo>
                    <a:pt x="239" y="258"/>
                  </a:lnTo>
                  <a:lnTo>
                    <a:pt x="233" y="256"/>
                  </a:lnTo>
                  <a:lnTo>
                    <a:pt x="231" y="254"/>
                  </a:lnTo>
                  <a:lnTo>
                    <a:pt x="227" y="252"/>
                  </a:lnTo>
                  <a:lnTo>
                    <a:pt x="226" y="250"/>
                  </a:lnTo>
                  <a:lnTo>
                    <a:pt x="224" y="250"/>
                  </a:lnTo>
                  <a:lnTo>
                    <a:pt x="222" y="246"/>
                  </a:lnTo>
                  <a:lnTo>
                    <a:pt x="220" y="244"/>
                  </a:lnTo>
                  <a:lnTo>
                    <a:pt x="218" y="241"/>
                  </a:lnTo>
                  <a:lnTo>
                    <a:pt x="216" y="239"/>
                  </a:lnTo>
                  <a:lnTo>
                    <a:pt x="214" y="235"/>
                  </a:lnTo>
                  <a:lnTo>
                    <a:pt x="212" y="233"/>
                  </a:lnTo>
                  <a:lnTo>
                    <a:pt x="210" y="231"/>
                  </a:lnTo>
                  <a:lnTo>
                    <a:pt x="201" y="229"/>
                  </a:lnTo>
                  <a:lnTo>
                    <a:pt x="193" y="225"/>
                  </a:lnTo>
                  <a:lnTo>
                    <a:pt x="184" y="220"/>
                  </a:lnTo>
                  <a:lnTo>
                    <a:pt x="174" y="216"/>
                  </a:lnTo>
                  <a:lnTo>
                    <a:pt x="165" y="210"/>
                  </a:lnTo>
                  <a:lnTo>
                    <a:pt x="157" y="206"/>
                  </a:lnTo>
                  <a:lnTo>
                    <a:pt x="148" y="201"/>
                  </a:lnTo>
                  <a:lnTo>
                    <a:pt x="140" y="195"/>
                  </a:lnTo>
                  <a:lnTo>
                    <a:pt x="134" y="188"/>
                  </a:lnTo>
                  <a:lnTo>
                    <a:pt x="129" y="182"/>
                  </a:lnTo>
                  <a:lnTo>
                    <a:pt x="123" y="176"/>
                  </a:lnTo>
                  <a:lnTo>
                    <a:pt x="119" y="169"/>
                  </a:lnTo>
                  <a:lnTo>
                    <a:pt x="115" y="161"/>
                  </a:lnTo>
                  <a:lnTo>
                    <a:pt x="114" y="153"/>
                  </a:lnTo>
                  <a:lnTo>
                    <a:pt x="114" y="146"/>
                  </a:lnTo>
                  <a:lnTo>
                    <a:pt x="115" y="138"/>
                  </a:lnTo>
                  <a:lnTo>
                    <a:pt x="117" y="136"/>
                  </a:lnTo>
                  <a:lnTo>
                    <a:pt x="119" y="132"/>
                  </a:lnTo>
                  <a:lnTo>
                    <a:pt x="123" y="129"/>
                  </a:lnTo>
                  <a:lnTo>
                    <a:pt x="127" y="125"/>
                  </a:lnTo>
                  <a:lnTo>
                    <a:pt x="131" y="121"/>
                  </a:lnTo>
                  <a:lnTo>
                    <a:pt x="136" y="119"/>
                  </a:lnTo>
                  <a:lnTo>
                    <a:pt x="140" y="115"/>
                  </a:lnTo>
                  <a:lnTo>
                    <a:pt x="146" y="112"/>
                  </a:lnTo>
                  <a:lnTo>
                    <a:pt x="152" y="110"/>
                  </a:lnTo>
                  <a:lnTo>
                    <a:pt x="157" y="106"/>
                  </a:lnTo>
                  <a:lnTo>
                    <a:pt x="163" y="104"/>
                  </a:lnTo>
                  <a:lnTo>
                    <a:pt x="169" y="100"/>
                  </a:lnTo>
                  <a:lnTo>
                    <a:pt x="174" y="98"/>
                  </a:lnTo>
                  <a:lnTo>
                    <a:pt x="178" y="96"/>
                  </a:lnTo>
                  <a:lnTo>
                    <a:pt x="184" y="93"/>
                  </a:lnTo>
                  <a:lnTo>
                    <a:pt x="188" y="91"/>
                  </a:lnTo>
                  <a:lnTo>
                    <a:pt x="188" y="87"/>
                  </a:lnTo>
                  <a:close/>
                </a:path>
              </a:pathLst>
            </a:custGeom>
            <a:solidFill>
              <a:srgbClr val="CCCCFF"/>
            </a:solidFill>
            <a:ln w="9525">
              <a:noFill/>
              <a:round/>
              <a:headEnd/>
              <a:tailEnd/>
            </a:ln>
          </p:spPr>
          <p:txBody>
            <a:bodyPr/>
            <a:lstStyle/>
            <a:p>
              <a:endParaRPr lang="pt-BR"/>
            </a:p>
          </p:txBody>
        </p:sp>
        <p:sp>
          <p:nvSpPr>
            <p:cNvPr id="21775" name="Freeform 1065"/>
            <p:cNvSpPr>
              <a:spLocks/>
            </p:cNvSpPr>
            <p:nvPr/>
          </p:nvSpPr>
          <p:spPr bwMode="auto">
            <a:xfrm>
              <a:off x="4022" y="1619"/>
              <a:ext cx="186" cy="102"/>
            </a:xfrm>
            <a:custGeom>
              <a:avLst/>
              <a:gdLst>
                <a:gd name="T0" fmla="*/ 172 w 186"/>
                <a:gd name="T1" fmla="*/ 59 h 102"/>
                <a:gd name="T2" fmla="*/ 157 w 186"/>
                <a:gd name="T3" fmla="*/ 51 h 102"/>
                <a:gd name="T4" fmla="*/ 142 w 186"/>
                <a:gd name="T5" fmla="*/ 43 h 102"/>
                <a:gd name="T6" fmla="*/ 127 w 186"/>
                <a:gd name="T7" fmla="*/ 36 h 102"/>
                <a:gd name="T8" fmla="*/ 112 w 186"/>
                <a:gd name="T9" fmla="*/ 26 h 102"/>
                <a:gd name="T10" fmla="*/ 96 w 186"/>
                <a:gd name="T11" fmla="*/ 19 h 102"/>
                <a:gd name="T12" fmla="*/ 81 w 186"/>
                <a:gd name="T13" fmla="*/ 13 h 102"/>
                <a:gd name="T14" fmla="*/ 64 w 186"/>
                <a:gd name="T15" fmla="*/ 7 h 102"/>
                <a:gd name="T16" fmla="*/ 51 w 186"/>
                <a:gd name="T17" fmla="*/ 3 h 102"/>
                <a:gd name="T18" fmla="*/ 39 w 186"/>
                <a:gd name="T19" fmla="*/ 2 h 102"/>
                <a:gd name="T20" fmla="*/ 30 w 186"/>
                <a:gd name="T21" fmla="*/ 0 h 102"/>
                <a:gd name="T22" fmla="*/ 19 w 186"/>
                <a:gd name="T23" fmla="*/ 0 h 102"/>
                <a:gd name="T24" fmla="*/ 7 w 186"/>
                <a:gd name="T25" fmla="*/ 3 h 102"/>
                <a:gd name="T26" fmla="*/ 1 w 186"/>
                <a:gd name="T27" fmla="*/ 13 h 102"/>
                <a:gd name="T28" fmla="*/ 0 w 186"/>
                <a:gd name="T29" fmla="*/ 24 h 102"/>
                <a:gd name="T30" fmla="*/ 0 w 186"/>
                <a:gd name="T31" fmla="*/ 34 h 102"/>
                <a:gd name="T32" fmla="*/ 3 w 186"/>
                <a:gd name="T33" fmla="*/ 43 h 102"/>
                <a:gd name="T34" fmla="*/ 11 w 186"/>
                <a:gd name="T35" fmla="*/ 51 h 102"/>
                <a:gd name="T36" fmla="*/ 22 w 186"/>
                <a:gd name="T37" fmla="*/ 60 h 102"/>
                <a:gd name="T38" fmla="*/ 36 w 186"/>
                <a:gd name="T39" fmla="*/ 70 h 102"/>
                <a:gd name="T40" fmla="*/ 51 w 186"/>
                <a:gd name="T41" fmla="*/ 79 h 102"/>
                <a:gd name="T42" fmla="*/ 66 w 186"/>
                <a:gd name="T43" fmla="*/ 87 h 102"/>
                <a:gd name="T44" fmla="*/ 83 w 186"/>
                <a:gd name="T45" fmla="*/ 95 h 102"/>
                <a:gd name="T46" fmla="*/ 96 w 186"/>
                <a:gd name="T47" fmla="*/ 98 h 102"/>
                <a:gd name="T48" fmla="*/ 110 w 186"/>
                <a:gd name="T49" fmla="*/ 102 h 102"/>
                <a:gd name="T50" fmla="*/ 119 w 186"/>
                <a:gd name="T51" fmla="*/ 100 h 102"/>
                <a:gd name="T52" fmla="*/ 129 w 186"/>
                <a:gd name="T53" fmla="*/ 96 h 102"/>
                <a:gd name="T54" fmla="*/ 138 w 186"/>
                <a:gd name="T55" fmla="*/ 91 h 102"/>
                <a:gd name="T56" fmla="*/ 148 w 186"/>
                <a:gd name="T57" fmla="*/ 85 h 102"/>
                <a:gd name="T58" fmla="*/ 155 w 186"/>
                <a:gd name="T59" fmla="*/ 77 h 102"/>
                <a:gd name="T60" fmla="*/ 167 w 186"/>
                <a:gd name="T61" fmla="*/ 74 h 102"/>
                <a:gd name="T62" fmla="*/ 178 w 186"/>
                <a:gd name="T63" fmla="*/ 70 h 102"/>
                <a:gd name="T64" fmla="*/ 184 w 186"/>
                <a:gd name="T65" fmla="*/ 68 h 102"/>
                <a:gd name="T66" fmla="*/ 186 w 186"/>
                <a:gd name="T67" fmla="*/ 66 h 102"/>
                <a:gd name="T68" fmla="*/ 186 w 186"/>
                <a:gd name="T69" fmla="*/ 64 h 102"/>
                <a:gd name="T70" fmla="*/ 180 w 186"/>
                <a:gd name="T71" fmla="*/ 62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6"/>
                <a:gd name="T109" fmla="*/ 0 h 102"/>
                <a:gd name="T110" fmla="*/ 186 w 186"/>
                <a:gd name="T111" fmla="*/ 102 h 1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6" h="102">
                  <a:moveTo>
                    <a:pt x="180" y="62"/>
                  </a:moveTo>
                  <a:lnTo>
                    <a:pt x="172" y="59"/>
                  </a:lnTo>
                  <a:lnTo>
                    <a:pt x="165" y="55"/>
                  </a:lnTo>
                  <a:lnTo>
                    <a:pt x="157" y="51"/>
                  </a:lnTo>
                  <a:lnTo>
                    <a:pt x="149" y="47"/>
                  </a:lnTo>
                  <a:lnTo>
                    <a:pt x="142" y="43"/>
                  </a:lnTo>
                  <a:lnTo>
                    <a:pt x="134" y="40"/>
                  </a:lnTo>
                  <a:lnTo>
                    <a:pt x="127" y="36"/>
                  </a:lnTo>
                  <a:lnTo>
                    <a:pt x="119" y="30"/>
                  </a:lnTo>
                  <a:lnTo>
                    <a:pt x="112" y="26"/>
                  </a:lnTo>
                  <a:lnTo>
                    <a:pt x="104" y="22"/>
                  </a:lnTo>
                  <a:lnTo>
                    <a:pt x="96" y="19"/>
                  </a:lnTo>
                  <a:lnTo>
                    <a:pt x="89" y="15"/>
                  </a:lnTo>
                  <a:lnTo>
                    <a:pt x="81" y="13"/>
                  </a:lnTo>
                  <a:lnTo>
                    <a:pt x="72" y="9"/>
                  </a:lnTo>
                  <a:lnTo>
                    <a:pt x="64" y="7"/>
                  </a:lnTo>
                  <a:lnTo>
                    <a:pt x="56" y="5"/>
                  </a:lnTo>
                  <a:lnTo>
                    <a:pt x="51" y="3"/>
                  </a:lnTo>
                  <a:lnTo>
                    <a:pt x="47" y="3"/>
                  </a:lnTo>
                  <a:lnTo>
                    <a:pt x="39" y="2"/>
                  </a:lnTo>
                  <a:lnTo>
                    <a:pt x="36" y="2"/>
                  </a:lnTo>
                  <a:lnTo>
                    <a:pt x="30" y="0"/>
                  </a:lnTo>
                  <a:lnTo>
                    <a:pt x="24" y="0"/>
                  </a:lnTo>
                  <a:lnTo>
                    <a:pt x="19" y="0"/>
                  </a:lnTo>
                  <a:lnTo>
                    <a:pt x="15" y="2"/>
                  </a:lnTo>
                  <a:lnTo>
                    <a:pt x="7" y="3"/>
                  </a:lnTo>
                  <a:lnTo>
                    <a:pt x="3" y="7"/>
                  </a:lnTo>
                  <a:lnTo>
                    <a:pt x="1" y="13"/>
                  </a:lnTo>
                  <a:lnTo>
                    <a:pt x="0" y="19"/>
                  </a:lnTo>
                  <a:lnTo>
                    <a:pt x="0" y="24"/>
                  </a:lnTo>
                  <a:lnTo>
                    <a:pt x="0" y="28"/>
                  </a:lnTo>
                  <a:lnTo>
                    <a:pt x="0" y="34"/>
                  </a:lnTo>
                  <a:lnTo>
                    <a:pt x="1" y="38"/>
                  </a:lnTo>
                  <a:lnTo>
                    <a:pt x="3" y="43"/>
                  </a:lnTo>
                  <a:lnTo>
                    <a:pt x="7" y="47"/>
                  </a:lnTo>
                  <a:lnTo>
                    <a:pt x="11" y="51"/>
                  </a:lnTo>
                  <a:lnTo>
                    <a:pt x="17" y="57"/>
                  </a:lnTo>
                  <a:lnTo>
                    <a:pt x="22" y="60"/>
                  </a:lnTo>
                  <a:lnTo>
                    <a:pt x="28" y="66"/>
                  </a:lnTo>
                  <a:lnTo>
                    <a:pt x="36" y="70"/>
                  </a:lnTo>
                  <a:lnTo>
                    <a:pt x="43" y="76"/>
                  </a:lnTo>
                  <a:lnTo>
                    <a:pt x="51" y="79"/>
                  </a:lnTo>
                  <a:lnTo>
                    <a:pt x="58" y="83"/>
                  </a:lnTo>
                  <a:lnTo>
                    <a:pt x="66" y="87"/>
                  </a:lnTo>
                  <a:lnTo>
                    <a:pt x="74" y="91"/>
                  </a:lnTo>
                  <a:lnTo>
                    <a:pt x="83" y="95"/>
                  </a:lnTo>
                  <a:lnTo>
                    <a:pt x="89" y="96"/>
                  </a:lnTo>
                  <a:lnTo>
                    <a:pt x="96" y="98"/>
                  </a:lnTo>
                  <a:lnTo>
                    <a:pt x="104" y="100"/>
                  </a:lnTo>
                  <a:lnTo>
                    <a:pt x="110" y="102"/>
                  </a:lnTo>
                  <a:lnTo>
                    <a:pt x="115" y="100"/>
                  </a:lnTo>
                  <a:lnTo>
                    <a:pt x="119" y="100"/>
                  </a:lnTo>
                  <a:lnTo>
                    <a:pt x="125" y="98"/>
                  </a:lnTo>
                  <a:lnTo>
                    <a:pt x="129" y="96"/>
                  </a:lnTo>
                  <a:lnTo>
                    <a:pt x="134" y="95"/>
                  </a:lnTo>
                  <a:lnTo>
                    <a:pt x="138" y="91"/>
                  </a:lnTo>
                  <a:lnTo>
                    <a:pt x="142" y="87"/>
                  </a:lnTo>
                  <a:lnTo>
                    <a:pt x="148" y="85"/>
                  </a:lnTo>
                  <a:lnTo>
                    <a:pt x="151" y="81"/>
                  </a:lnTo>
                  <a:lnTo>
                    <a:pt x="155" y="77"/>
                  </a:lnTo>
                  <a:lnTo>
                    <a:pt x="161" y="76"/>
                  </a:lnTo>
                  <a:lnTo>
                    <a:pt x="167" y="74"/>
                  </a:lnTo>
                  <a:lnTo>
                    <a:pt x="172" y="70"/>
                  </a:lnTo>
                  <a:lnTo>
                    <a:pt x="178" y="70"/>
                  </a:lnTo>
                  <a:lnTo>
                    <a:pt x="184" y="70"/>
                  </a:lnTo>
                  <a:lnTo>
                    <a:pt x="184" y="68"/>
                  </a:lnTo>
                  <a:lnTo>
                    <a:pt x="186" y="66"/>
                  </a:lnTo>
                  <a:lnTo>
                    <a:pt x="186" y="64"/>
                  </a:lnTo>
                  <a:lnTo>
                    <a:pt x="184" y="62"/>
                  </a:lnTo>
                  <a:lnTo>
                    <a:pt x="180" y="62"/>
                  </a:lnTo>
                  <a:close/>
                </a:path>
              </a:pathLst>
            </a:custGeom>
            <a:solidFill>
              <a:srgbClr val="CCCCFF"/>
            </a:solidFill>
            <a:ln w="9525">
              <a:noFill/>
              <a:round/>
              <a:headEnd/>
              <a:tailEnd/>
            </a:ln>
          </p:spPr>
          <p:txBody>
            <a:bodyPr/>
            <a:lstStyle/>
            <a:p>
              <a:endParaRPr lang="pt-BR"/>
            </a:p>
          </p:txBody>
        </p:sp>
        <p:sp>
          <p:nvSpPr>
            <p:cNvPr id="21776" name="Freeform 1066"/>
            <p:cNvSpPr>
              <a:spLocks/>
            </p:cNvSpPr>
            <p:nvPr/>
          </p:nvSpPr>
          <p:spPr bwMode="auto">
            <a:xfrm>
              <a:off x="4111" y="1334"/>
              <a:ext cx="275" cy="89"/>
            </a:xfrm>
            <a:custGeom>
              <a:avLst/>
              <a:gdLst>
                <a:gd name="T0" fmla="*/ 275 w 275"/>
                <a:gd name="T1" fmla="*/ 82 h 89"/>
                <a:gd name="T2" fmla="*/ 241 w 275"/>
                <a:gd name="T3" fmla="*/ 80 h 89"/>
                <a:gd name="T4" fmla="*/ 212 w 275"/>
                <a:gd name="T5" fmla="*/ 78 h 89"/>
                <a:gd name="T6" fmla="*/ 186 w 275"/>
                <a:gd name="T7" fmla="*/ 76 h 89"/>
                <a:gd name="T8" fmla="*/ 161 w 275"/>
                <a:gd name="T9" fmla="*/ 72 h 89"/>
                <a:gd name="T10" fmla="*/ 140 w 275"/>
                <a:gd name="T11" fmla="*/ 68 h 89"/>
                <a:gd name="T12" fmla="*/ 123 w 275"/>
                <a:gd name="T13" fmla="*/ 65 h 89"/>
                <a:gd name="T14" fmla="*/ 106 w 275"/>
                <a:gd name="T15" fmla="*/ 61 h 89"/>
                <a:gd name="T16" fmla="*/ 91 w 275"/>
                <a:gd name="T17" fmla="*/ 55 h 89"/>
                <a:gd name="T18" fmla="*/ 79 w 275"/>
                <a:gd name="T19" fmla="*/ 49 h 89"/>
                <a:gd name="T20" fmla="*/ 68 w 275"/>
                <a:gd name="T21" fmla="*/ 44 h 89"/>
                <a:gd name="T22" fmla="*/ 57 w 275"/>
                <a:gd name="T23" fmla="*/ 36 h 89"/>
                <a:gd name="T24" fmla="*/ 47 w 275"/>
                <a:gd name="T25" fmla="*/ 30 h 89"/>
                <a:gd name="T26" fmla="*/ 38 w 275"/>
                <a:gd name="T27" fmla="*/ 23 h 89"/>
                <a:gd name="T28" fmla="*/ 28 w 275"/>
                <a:gd name="T29" fmla="*/ 15 h 89"/>
                <a:gd name="T30" fmla="*/ 19 w 275"/>
                <a:gd name="T31" fmla="*/ 8 h 89"/>
                <a:gd name="T32" fmla="*/ 9 w 275"/>
                <a:gd name="T33" fmla="*/ 0 h 89"/>
                <a:gd name="T34" fmla="*/ 5 w 275"/>
                <a:gd name="T35" fmla="*/ 10 h 89"/>
                <a:gd name="T36" fmla="*/ 15 w 275"/>
                <a:gd name="T37" fmla="*/ 17 h 89"/>
                <a:gd name="T38" fmla="*/ 24 w 275"/>
                <a:gd name="T39" fmla="*/ 25 h 89"/>
                <a:gd name="T40" fmla="*/ 34 w 275"/>
                <a:gd name="T41" fmla="*/ 30 h 89"/>
                <a:gd name="T42" fmla="*/ 43 w 275"/>
                <a:gd name="T43" fmla="*/ 38 h 89"/>
                <a:gd name="T44" fmla="*/ 55 w 275"/>
                <a:gd name="T45" fmla="*/ 46 h 89"/>
                <a:gd name="T46" fmla="*/ 66 w 275"/>
                <a:gd name="T47" fmla="*/ 51 h 89"/>
                <a:gd name="T48" fmla="*/ 79 w 275"/>
                <a:gd name="T49" fmla="*/ 59 h 89"/>
                <a:gd name="T50" fmla="*/ 93 w 275"/>
                <a:gd name="T51" fmla="*/ 65 h 89"/>
                <a:gd name="T52" fmla="*/ 110 w 275"/>
                <a:gd name="T53" fmla="*/ 68 h 89"/>
                <a:gd name="T54" fmla="*/ 127 w 275"/>
                <a:gd name="T55" fmla="*/ 74 h 89"/>
                <a:gd name="T56" fmla="*/ 148 w 275"/>
                <a:gd name="T57" fmla="*/ 78 h 89"/>
                <a:gd name="T58" fmla="*/ 171 w 275"/>
                <a:gd name="T59" fmla="*/ 82 h 89"/>
                <a:gd name="T60" fmla="*/ 197 w 275"/>
                <a:gd name="T61" fmla="*/ 85 h 89"/>
                <a:gd name="T62" fmla="*/ 226 w 275"/>
                <a:gd name="T63" fmla="*/ 87 h 89"/>
                <a:gd name="T64" fmla="*/ 258 w 275"/>
                <a:gd name="T65" fmla="*/ 87 h 89"/>
                <a:gd name="T66" fmla="*/ 275 w 275"/>
                <a:gd name="T67" fmla="*/ 82 h 8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5"/>
                <a:gd name="T103" fmla="*/ 0 h 89"/>
                <a:gd name="T104" fmla="*/ 275 w 275"/>
                <a:gd name="T105" fmla="*/ 89 h 8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5" h="89">
                  <a:moveTo>
                    <a:pt x="275" y="82"/>
                  </a:moveTo>
                  <a:lnTo>
                    <a:pt x="275" y="82"/>
                  </a:lnTo>
                  <a:lnTo>
                    <a:pt x="258" y="82"/>
                  </a:lnTo>
                  <a:lnTo>
                    <a:pt x="241" y="80"/>
                  </a:lnTo>
                  <a:lnTo>
                    <a:pt x="226" y="80"/>
                  </a:lnTo>
                  <a:lnTo>
                    <a:pt x="212" y="78"/>
                  </a:lnTo>
                  <a:lnTo>
                    <a:pt x="197" y="78"/>
                  </a:lnTo>
                  <a:lnTo>
                    <a:pt x="186" y="76"/>
                  </a:lnTo>
                  <a:lnTo>
                    <a:pt x="172" y="74"/>
                  </a:lnTo>
                  <a:lnTo>
                    <a:pt x="161" y="72"/>
                  </a:lnTo>
                  <a:lnTo>
                    <a:pt x="150" y="72"/>
                  </a:lnTo>
                  <a:lnTo>
                    <a:pt x="140" y="68"/>
                  </a:lnTo>
                  <a:lnTo>
                    <a:pt x="131" y="66"/>
                  </a:lnTo>
                  <a:lnTo>
                    <a:pt x="123" y="65"/>
                  </a:lnTo>
                  <a:lnTo>
                    <a:pt x="114" y="63"/>
                  </a:lnTo>
                  <a:lnTo>
                    <a:pt x="106" y="61"/>
                  </a:lnTo>
                  <a:lnTo>
                    <a:pt x="98" y="57"/>
                  </a:lnTo>
                  <a:lnTo>
                    <a:pt x="91" y="55"/>
                  </a:lnTo>
                  <a:lnTo>
                    <a:pt x="85" y="51"/>
                  </a:lnTo>
                  <a:lnTo>
                    <a:pt x="79" y="49"/>
                  </a:lnTo>
                  <a:lnTo>
                    <a:pt x="74" y="46"/>
                  </a:lnTo>
                  <a:lnTo>
                    <a:pt x="68" y="44"/>
                  </a:lnTo>
                  <a:lnTo>
                    <a:pt x="62" y="40"/>
                  </a:lnTo>
                  <a:lnTo>
                    <a:pt x="57" y="36"/>
                  </a:lnTo>
                  <a:lnTo>
                    <a:pt x="53" y="32"/>
                  </a:lnTo>
                  <a:lnTo>
                    <a:pt x="47" y="30"/>
                  </a:lnTo>
                  <a:lnTo>
                    <a:pt x="43" y="27"/>
                  </a:lnTo>
                  <a:lnTo>
                    <a:pt x="38" y="23"/>
                  </a:lnTo>
                  <a:lnTo>
                    <a:pt x="34" y="19"/>
                  </a:lnTo>
                  <a:lnTo>
                    <a:pt x="28" y="15"/>
                  </a:lnTo>
                  <a:lnTo>
                    <a:pt x="24" y="11"/>
                  </a:lnTo>
                  <a:lnTo>
                    <a:pt x="19" y="8"/>
                  </a:lnTo>
                  <a:lnTo>
                    <a:pt x="15" y="4"/>
                  </a:lnTo>
                  <a:lnTo>
                    <a:pt x="9" y="0"/>
                  </a:lnTo>
                  <a:lnTo>
                    <a:pt x="0" y="6"/>
                  </a:lnTo>
                  <a:lnTo>
                    <a:pt x="5" y="10"/>
                  </a:lnTo>
                  <a:lnTo>
                    <a:pt x="9" y="13"/>
                  </a:lnTo>
                  <a:lnTo>
                    <a:pt x="15" y="17"/>
                  </a:lnTo>
                  <a:lnTo>
                    <a:pt x="19" y="21"/>
                  </a:lnTo>
                  <a:lnTo>
                    <a:pt x="24" y="25"/>
                  </a:lnTo>
                  <a:lnTo>
                    <a:pt x="28" y="27"/>
                  </a:lnTo>
                  <a:lnTo>
                    <a:pt x="34" y="30"/>
                  </a:lnTo>
                  <a:lnTo>
                    <a:pt x="38" y="34"/>
                  </a:lnTo>
                  <a:lnTo>
                    <a:pt x="43" y="38"/>
                  </a:lnTo>
                  <a:lnTo>
                    <a:pt x="49" y="42"/>
                  </a:lnTo>
                  <a:lnTo>
                    <a:pt x="55" y="46"/>
                  </a:lnTo>
                  <a:lnTo>
                    <a:pt x="60" y="49"/>
                  </a:lnTo>
                  <a:lnTo>
                    <a:pt x="66" y="51"/>
                  </a:lnTo>
                  <a:lnTo>
                    <a:pt x="72" y="55"/>
                  </a:lnTo>
                  <a:lnTo>
                    <a:pt x="79" y="59"/>
                  </a:lnTo>
                  <a:lnTo>
                    <a:pt x="85" y="61"/>
                  </a:lnTo>
                  <a:lnTo>
                    <a:pt x="93" y="65"/>
                  </a:lnTo>
                  <a:lnTo>
                    <a:pt x="100" y="66"/>
                  </a:lnTo>
                  <a:lnTo>
                    <a:pt x="110" y="68"/>
                  </a:lnTo>
                  <a:lnTo>
                    <a:pt x="117" y="72"/>
                  </a:lnTo>
                  <a:lnTo>
                    <a:pt x="127" y="74"/>
                  </a:lnTo>
                  <a:lnTo>
                    <a:pt x="136" y="76"/>
                  </a:lnTo>
                  <a:lnTo>
                    <a:pt x="148" y="78"/>
                  </a:lnTo>
                  <a:lnTo>
                    <a:pt x="159" y="80"/>
                  </a:lnTo>
                  <a:lnTo>
                    <a:pt x="171" y="82"/>
                  </a:lnTo>
                  <a:lnTo>
                    <a:pt x="182" y="84"/>
                  </a:lnTo>
                  <a:lnTo>
                    <a:pt x="197" y="85"/>
                  </a:lnTo>
                  <a:lnTo>
                    <a:pt x="210" y="85"/>
                  </a:lnTo>
                  <a:lnTo>
                    <a:pt x="226" y="87"/>
                  </a:lnTo>
                  <a:lnTo>
                    <a:pt x="241" y="87"/>
                  </a:lnTo>
                  <a:lnTo>
                    <a:pt x="258" y="87"/>
                  </a:lnTo>
                  <a:lnTo>
                    <a:pt x="275" y="89"/>
                  </a:lnTo>
                  <a:lnTo>
                    <a:pt x="275" y="82"/>
                  </a:lnTo>
                  <a:close/>
                </a:path>
              </a:pathLst>
            </a:custGeom>
            <a:solidFill>
              <a:srgbClr val="CCCCFF"/>
            </a:solidFill>
            <a:ln w="9525">
              <a:noFill/>
              <a:round/>
              <a:headEnd/>
              <a:tailEnd/>
            </a:ln>
          </p:spPr>
          <p:txBody>
            <a:bodyPr/>
            <a:lstStyle/>
            <a:p>
              <a:endParaRPr lang="pt-BR"/>
            </a:p>
          </p:txBody>
        </p:sp>
        <p:sp>
          <p:nvSpPr>
            <p:cNvPr id="21777" name="Freeform 1067"/>
            <p:cNvSpPr>
              <a:spLocks/>
            </p:cNvSpPr>
            <p:nvPr/>
          </p:nvSpPr>
          <p:spPr bwMode="auto">
            <a:xfrm>
              <a:off x="4386" y="1353"/>
              <a:ext cx="271" cy="70"/>
            </a:xfrm>
            <a:custGeom>
              <a:avLst/>
              <a:gdLst>
                <a:gd name="T0" fmla="*/ 256 w 271"/>
                <a:gd name="T1" fmla="*/ 4 h 70"/>
                <a:gd name="T2" fmla="*/ 241 w 271"/>
                <a:gd name="T3" fmla="*/ 9 h 70"/>
                <a:gd name="T4" fmla="*/ 228 w 271"/>
                <a:gd name="T5" fmla="*/ 15 h 70"/>
                <a:gd name="T6" fmla="*/ 211 w 271"/>
                <a:gd name="T7" fmla="*/ 23 h 70"/>
                <a:gd name="T8" fmla="*/ 195 w 271"/>
                <a:gd name="T9" fmla="*/ 28 h 70"/>
                <a:gd name="T10" fmla="*/ 180 w 271"/>
                <a:gd name="T11" fmla="*/ 34 h 70"/>
                <a:gd name="T12" fmla="*/ 165 w 271"/>
                <a:gd name="T13" fmla="*/ 38 h 70"/>
                <a:gd name="T14" fmla="*/ 148 w 271"/>
                <a:gd name="T15" fmla="*/ 44 h 70"/>
                <a:gd name="T16" fmla="*/ 133 w 271"/>
                <a:gd name="T17" fmla="*/ 47 h 70"/>
                <a:gd name="T18" fmla="*/ 116 w 271"/>
                <a:gd name="T19" fmla="*/ 51 h 70"/>
                <a:gd name="T20" fmla="*/ 99 w 271"/>
                <a:gd name="T21" fmla="*/ 55 h 70"/>
                <a:gd name="T22" fmla="*/ 82 w 271"/>
                <a:gd name="T23" fmla="*/ 57 h 70"/>
                <a:gd name="T24" fmla="*/ 64 w 271"/>
                <a:gd name="T25" fmla="*/ 59 h 70"/>
                <a:gd name="T26" fmla="*/ 45 w 271"/>
                <a:gd name="T27" fmla="*/ 61 h 70"/>
                <a:gd name="T28" fmla="*/ 28 w 271"/>
                <a:gd name="T29" fmla="*/ 63 h 70"/>
                <a:gd name="T30" fmla="*/ 9 w 271"/>
                <a:gd name="T31" fmla="*/ 63 h 70"/>
                <a:gd name="T32" fmla="*/ 0 w 271"/>
                <a:gd name="T33" fmla="*/ 70 h 70"/>
                <a:gd name="T34" fmla="*/ 19 w 271"/>
                <a:gd name="T35" fmla="*/ 70 h 70"/>
                <a:gd name="T36" fmla="*/ 38 w 271"/>
                <a:gd name="T37" fmla="*/ 68 h 70"/>
                <a:gd name="T38" fmla="*/ 57 w 271"/>
                <a:gd name="T39" fmla="*/ 66 h 70"/>
                <a:gd name="T40" fmla="*/ 76 w 271"/>
                <a:gd name="T41" fmla="*/ 65 h 70"/>
                <a:gd name="T42" fmla="*/ 93 w 271"/>
                <a:gd name="T43" fmla="*/ 63 h 70"/>
                <a:gd name="T44" fmla="*/ 110 w 271"/>
                <a:gd name="T45" fmla="*/ 61 h 70"/>
                <a:gd name="T46" fmla="*/ 127 w 271"/>
                <a:gd name="T47" fmla="*/ 57 h 70"/>
                <a:gd name="T48" fmla="*/ 144 w 271"/>
                <a:gd name="T49" fmla="*/ 51 h 70"/>
                <a:gd name="T50" fmla="*/ 161 w 271"/>
                <a:gd name="T51" fmla="*/ 47 h 70"/>
                <a:gd name="T52" fmla="*/ 178 w 271"/>
                <a:gd name="T53" fmla="*/ 42 h 70"/>
                <a:gd name="T54" fmla="*/ 194 w 271"/>
                <a:gd name="T55" fmla="*/ 38 h 70"/>
                <a:gd name="T56" fmla="*/ 211 w 271"/>
                <a:gd name="T57" fmla="*/ 32 h 70"/>
                <a:gd name="T58" fmla="*/ 226 w 271"/>
                <a:gd name="T59" fmla="*/ 25 h 70"/>
                <a:gd name="T60" fmla="*/ 241 w 271"/>
                <a:gd name="T61" fmla="*/ 19 h 70"/>
                <a:gd name="T62" fmla="*/ 256 w 271"/>
                <a:gd name="T63" fmla="*/ 13 h 70"/>
                <a:gd name="T64" fmla="*/ 271 w 271"/>
                <a:gd name="T65" fmla="*/ 6 h 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1"/>
                <a:gd name="T100" fmla="*/ 0 h 70"/>
                <a:gd name="T101" fmla="*/ 271 w 271"/>
                <a:gd name="T102" fmla="*/ 70 h 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1" h="70">
                  <a:moveTo>
                    <a:pt x="264" y="0"/>
                  </a:moveTo>
                  <a:lnTo>
                    <a:pt x="256" y="4"/>
                  </a:lnTo>
                  <a:lnTo>
                    <a:pt x="249" y="6"/>
                  </a:lnTo>
                  <a:lnTo>
                    <a:pt x="241" y="9"/>
                  </a:lnTo>
                  <a:lnTo>
                    <a:pt x="233" y="13"/>
                  </a:lnTo>
                  <a:lnTo>
                    <a:pt x="228" y="15"/>
                  </a:lnTo>
                  <a:lnTo>
                    <a:pt x="218" y="19"/>
                  </a:lnTo>
                  <a:lnTo>
                    <a:pt x="211" y="23"/>
                  </a:lnTo>
                  <a:lnTo>
                    <a:pt x="203" y="25"/>
                  </a:lnTo>
                  <a:lnTo>
                    <a:pt x="195" y="28"/>
                  </a:lnTo>
                  <a:lnTo>
                    <a:pt x="188" y="30"/>
                  </a:lnTo>
                  <a:lnTo>
                    <a:pt x="180" y="34"/>
                  </a:lnTo>
                  <a:lnTo>
                    <a:pt x="173" y="36"/>
                  </a:lnTo>
                  <a:lnTo>
                    <a:pt x="165" y="38"/>
                  </a:lnTo>
                  <a:lnTo>
                    <a:pt x="157" y="42"/>
                  </a:lnTo>
                  <a:lnTo>
                    <a:pt x="148" y="44"/>
                  </a:lnTo>
                  <a:lnTo>
                    <a:pt x="140" y="46"/>
                  </a:lnTo>
                  <a:lnTo>
                    <a:pt x="133" y="47"/>
                  </a:lnTo>
                  <a:lnTo>
                    <a:pt x="123" y="49"/>
                  </a:lnTo>
                  <a:lnTo>
                    <a:pt x="116" y="51"/>
                  </a:lnTo>
                  <a:lnTo>
                    <a:pt x="108" y="53"/>
                  </a:lnTo>
                  <a:lnTo>
                    <a:pt x="99" y="55"/>
                  </a:lnTo>
                  <a:lnTo>
                    <a:pt x="91" y="55"/>
                  </a:lnTo>
                  <a:lnTo>
                    <a:pt x="82" y="57"/>
                  </a:lnTo>
                  <a:lnTo>
                    <a:pt x="72" y="59"/>
                  </a:lnTo>
                  <a:lnTo>
                    <a:pt x="64" y="59"/>
                  </a:lnTo>
                  <a:lnTo>
                    <a:pt x="55" y="61"/>
                  </a:lnTo>
                  <a:lnTo>
                    <a:pt x="45" y="61"/>
                  </a:lnTo>
                  <a:lnTo>
                    <a:pt x="38" y="61"/>
                  </a:lnTo>
                  <a:lnTo>
                    <a:pt x="28" y="63"/>
                  </a:lnTo>
                  <a:lnTo>
                    <a:pt x="19" y="63"/>
                  </a:lnTo>
                  <a:lnTo>
                    <a:pt x="9" y="63"/>
                  </a:lnTo>
                  <a:lnTo>
                    <a:pt x="0" y="63"/>
                  </a:lnTo>
                  <a:lnTo>
                    <a:pt x="0" y="70"/>
                  </a:lnTo>
                  <a:lnTo>
                    <a:pt x="9" y="70"/>
                  </a:lnTo>
                  <a:lnTo>
                    <a:pt x="19" y="70"/>
                  </a:lnTo>
                  <a:lnTo>
                    <a:pt x="28" y="68"/>
                  </a:lnTo>
                  <a:lnTo>
                    <a:pt x="38" y="68"/>
                  </a:lnTo>
                  <a:lnTo>
                    <a:pt x="47" y="68"/>
                  </a:lnTo>
                  <a:lnTo>
                    <a:pt x="57" y="66"/>
                  </a:lnTo>
                  <a:lnTo>
                    <a:pt x="66" y="66"/>
                  </a:lnTo>
                  <a:lnTo>
                    <a:pt x="76" y="65"/>
                  </a:lnTo>
                  <a:lnTo>
                    <a:pt x="83" y="65"/>
                  </a:lnTo>
                  <a:lnTo>
                    <a:pt x="93" y="63"/>
                  </a:lnTo>
                  <a:lnTo>
                    <a:pt x="102" y="61"/>
                  </a:lnTo>
                  <a:lnTo>
                    <a:pt x="110" y="61"/>
                  </a:lnTo>
                  <a:lnTo>
                    <a:pt x="120" y="59"/>
                  </a:lnTo>
                  <a:lnTo>
                    <a:pt x="127" y="57"/>
                  </a:lnTo>
                  <a:lnTo>
                    <a:pt x="137" y="55"/>
                  </a:lnTo>
                  <a:lnTo>
                    <a:pt x="144" y="51"/>
                  </a:lnTo>
                  <a:lnTo>
                    <a:pt x="154" y="49"/>
                  </a:lnTo>
                  <a:lnTo>
                    <a:pt x="161" y="47"/>
                  </a:lnTo>
                  <a:lnTo>
                    <a:pt x="169" y="46"/>
                  </a:lnTo>
                  <a:lnTo>
                    <a:pt x="178" y="42"/>
                  </a:lnTo>
                  <a:lnTo>
                    <a:pt x="186" y="40"/>
                  </a:lnTo>
                  <a:lnTo>
                    <a:pt x="194" y="38"/>
                  </a:lnTo>
                  <a:lnTo>
                    <a:pt x="201" y="34"/>
                  </a:lnTo>
                  <a:lnTo>
                    <a:pt x="211" y="32"/>
                  </a:lnTo>
                  <a:lnTo>
                    <a:pt x="218" y="28"/>
                  </a:lnTo>
                  <a:lnTo>
                    <a:pt x="226" y="25"/>
                  </a:lnTo>
                  <a:lnTo>
                    <a:pt x="233" y="23"/>
                  </a:lnTo>
                  <a:lnTo>
                    <a:pt x="241" y="19"/>
                  </a:lnTo>
                  <a:lnTo>
                    <a:pt x="249" y="15"/>
                  </a:lnTo>
                  <a:lnTo>
                    <a:pt x="256" y="13"/>
                  </a:lnTo>
                  <a:lnTo>
                    <a:pt x="264" y="9"/>
                  </a:lnTo>
                  <a:lnTo>
                    <a:pt x="271" y="6"/>
                  </a:lnTo>
                  <a:lnTo>
                    <a:pt x="264" y="0"/>
                  </a:lnTo>
                  <a:close/>
                </a:path>
              </a:pathLst>
            </a:custGeom>
            <a:solidFill>
              <a:srgbClr val="CCCCFF"/>
            </a:solidFill>
            <a:ln w="9525">
              <a:noFill/>
              <a:round/>
              <a:headEnd/>
              <a:tailEnd/>
            </a:ln>
          </p:spPr>
          <p:txBody>
            <a:bodyPr/>
            <a:lstStyle/>
            <a:p>
              <a:endParaRPr lang="pt-BR"/>
            </a:p>
          </p:txBody>
        </p:sp>
        <p:sp>
          <p:nvSpPr>
            <p:cNvPr id="21778" name="Freeform 1068"/>
            <p:cNvSpPr>
              <a:spLocks/>
            </p:cNvSpPr>
            <p:nvPr/>
          </p:nvSpPr>
          <p:spPr bwMode="auto">
            <a:xfrm>
              <a:off x="4056" y="1349"/>
              <a:ext cx="85" cy="50"/>
            </a:xfrm>
            <a:custGeom>
              <a:avLst/>
              <a:gdLst>
                <a:gd name="T0" fmla="*/ 85 w 85"/>
                <a:gd name="T1" fmla="*/ 44 h 50"/>
                <a:gd name="T2" fmla="*/ 85 w 85"/>
                <a:gd name="T3" fmla="*/ 44 h 50"/>
                <a:gd name="T4" fmla="*/ 79 w 85"/>
                <a:gd name="T5" fmla="*/ 42 h 50"/>
                <a:gd name="T6" fmla="*/ 76 w 85"/>
                <a:gd name="T7" fmla="*/ 38 h 50"/>
                <a:gd name="T8" fmla="*/ 70 w 85"/>
                <a:gd name="T9" fmla="*/ 36 h 50"/>
                <a:gd name="T10" fmla="*/ 66 w 85"/>
                <a:gd name="T11" fmla="*/ 34 h 50"/>
                <a:gd name="T12" fmla="*/ 60 w 85"/>
                <a:gd name="T13" fmla="*/ 31 h 50"/>
                <a:gd name="T14" fmla="*/ 57 w 85"/>
                <a:gd name="T15" fmla="*/ 29 h 50"/>
                <a:gd name="T16" fmla="*/ 51 w 85"/>
                <a:gd name="T17" fmla="*/ 25 h 50"/>
                <a:gd name="T18" fmla="*/ 47 w 85"/>
                <a:gd name="T19" fmla="*/ 23 h 50"/>
                <a:gd name="T20" fmla="*/ 41 w 85"/>
                <a:gd name="T21" fmla="*/ 19 h 50"/>
                <a:gd name="T22" fmla="*/ 38 w 85"/>
                <a:gd name="T23" fmla="*/ 17 h 50"/>
                <a:gd name="T24" fmla="*/ 32 w 85"/>
                <a:gd name="T25" fmla="*/ 13 h 50"/>
                <a:gd name="T26" fmla="*/ 28 w 85"/>
                <a:gd name="T27" fmla="*/ 12 h 50"/>
                <a:gd name="T28" fmla="*/ 22 w 85"/>
                <a:gd name="T29" fmla="*/ 8 h 50"/>
                <a:gd name="T30" fmla="*/ 19 w 85"/>
                <a:gd name="T31" fmla="*/ 6 h 50"/>
                <a:gd name="T32" fmla="*/ 13 w 85"/>
                <a:gd name="T33" fmla="*/ 2 h 50"/>
                <a:gd name="T34" fmla="*/ 7 w 85"/>
                <a:gd name="T35" fmla="*/ 0 h 50"/>
                <a:gd name="T36" fmla="*/ 0 w 85"/>
                <a:gd name="T37" fmla="*/ 6 h 50"/>
                <a:gd name="T38" fmla="*/ 5 w 85"/>
                <a:gd name="T39" fmla="*/ 8 h 50"/>
                <a:gd name="T40" fmla="*/ 11 w 85"/>
                <a:gd name="T41" fmla="*/ 12 h 50"/>
                <a:gd name="T42" fmla="*/ 15 w 85"/>
                <a:gd name="T43" fmla="*/ 13 h 50"/>
                <a:gd name="T44" fmla="*/ 21 w 85"/>
                <a:gd name="T45" fmla="*/ 15 h 50"/>
                <a:gd name="T46" fmla="*/ 24 w 85"/>
                <a:gd name="T47" fmla="*/ 19 h 50"/>
                <a:gd name="T48" fmla="*/ 28 w 85"/>
                <a:gd name="T49" fmla="*/ 21 h 50"/>
                <a:gd name="T50" fmla="*/ 34 w 85"/>
                <a:gd name="T51" fmla="*/ 25 h 50"/>
                <a:gd name="T52" fmla="*/ 38 w 85"/>
                <a:gd name="T53" fmla="*/ 29 h 50"/>
                <a:gd name="T54" fmla="*/ 43 w 85"/>
                <a:gd name="T55" fmla="*/ 31 h 50"/>
                <a:gd name="T56" fmla="*/ 49 w 85"/>
                <a:gd name="T57" fmla="*/ 34 h 50"/>
                <a:gd name="T58" fmla="*/ 53 w 85"/>
                <a:gd name="T59" fmla="*/ 36 h 50"/>
                <a:gd name="T60" fmla="*/ 59 w 85"/>
                <a:gd name="T61" fmla="*/ 40 h 50"/>
                <a:gd name="T62" fmla="*/ 62 w 85"/>
                <a:gd name="T63" fmla="*/ 42 h 50"/>
                <a:gd name="T64" fmla="*/ 68 w 85"/>
                <a:gd name="T65" fmla="*/ 44 h 50"/>
                <a:gd name="T66" fmla="*/ 74 w 85"/>
                <a:gd name="T67" fmla="*/ 48 h 50"/>
                <a:gd name="T68" fmla="*/ 78 w 85"/>
                <a:gd name="T69" fmla="*/ 50 h 50"/>
                <a:gd name="T70" fmla="*/ 85 w 85"/>
                <a:gd name="T71" fmla="*/ 44 h 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5"/>
                <a:gd name="T109" fmla="*/ 0 h 50"/>
                <a:gd name="T110" fmla="*/ 85 w 85"/>
                <a:gd name="T111" fmla="*/ 50 h 5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5" h="50">
                  <a:moveTo>
                    <a:pt x="85" y="44"/>
                  </a:moveTo>
                  <a:lnTo>
                    <a:pt x="85" y="44"/>
                  </a:lnTo>
                  <a:lnTo>
                    <a:pt x="79" y="42"/>
                  </a:lnTo>
                  <a:lnTo>
                    <a:pt x="76" y="38"/>
                  </a:lnTo>
                  <a:lnTo>
                    <a:pt x="70" y="36"/>
                  </a:lnTo>
                  <a:lnTo>
                    <a:pt x="66" y="34"/>
                  </a:lnTo>
                  <a:lnTo>
                    <a:pt x="60" y="31"/>
                  </a:lnTo>
                  <a:lnTo>
                    <a:pt x="57" y="29"/>
                  </a:lnTo>
                  <a:lnTo>
                    <a:pt x="51" y="25"/>
                  </a:lnTo>
                  <a:lnTo>
                    <a:pt x="47" y="23"/>
                  </a:lnTo>
                  <a:lnTo>
                    <a:pt x="41" y="19"/>
                  </a:lnTo>
                  <a:lnTo>
                    <a:pt x="38" y="17"/>
                  </a:lnTo>
                  <a:lnTo>
                    <a:pt x="32" y="13"/>
                  </a:lnTo>
                  <a:lnTo>
                    <a:pt x="28" y="12"/>
                  </a:lnTo>
                  <a:lnTo>
                    <a:pt x="22" y="8"/>
                  </a:lnTo>
                  <a:lnTo>
                    <a:pt x="19" y="6"/>
                  </a:lnTo>
                  <a:lnTo>
                    <a:pt x="13" y="2"/>
                  </a:lnTo>
                  <a:lnTo>
                    <a:pt x="7" y="0"/>
                  </a:lnTo>
                  <a:lnTo>
                    <a:pt x="0" y="6"/>
                  </a:lnTo>
                  <a:lnTo>
                    <a:pt x="5" y="8"/>
                  </a:lnTo>
                  <a:lnTo>
                    <a:pt x="11" y="12"/>
                  </a:lnTo>
                  <a:lnTo>
                    <a:pt x="15" y="13"/>
                  </a:lnTo>
                  <a:lnTo>
                    <a:pt x="21" y="15"/>
                  </a:lnTo>
                  <a:lnTo>
                    <a:pt x="24" y="19"/>
                  </a:lnTo>
                  <a:lnTo>
                    <a:pt x="28" y="21"/>
                  </a:lnTo>
                  <a:lnTo>
                    <a:pt x="34" y="25"/>
                  </a:lnTo>
                  <a:lnTo>
                    <a:pt x="38" y="29"/>
                  </a:lnTo>
                  <a:lnTo>
                    <a:pt x="43" y="31"/>
                  </a:lnTo>
                  <a:lnTo>
                    <a:pt x="49" y="34"/>
                  </a:lnTo>
                  <a:lnTo>
                    <a:pt x="53" y="36"/>
                  </a:lnTo>
                  <a:lnTo>
                    <a:pt x="59" y="40"/>
                  </a:lnTo>
                  <a:lnTo>
                    <a:pt x="62" y="42"/>
                  </a:lnTo>
                  <a:lnTo>
                    <a:pt x="68" y="44"/>
                  </a:lnTo>
                  <a:lnTo>
                    <a:pt x="74" y="48"/>
                  </a:lnTo>
                  <a:lnTo>
                    <a:pt x="78" y="50"/>
                  </a:lnTo>
                  <a:lnTo>
                    <a:pt x="85" y="44"/>
                  </a:lnTo>
                  <a:close/>
                </a:path>
              </a:pathLst>
            </a:custGeom>
            <a:solidFill>
              <a:srgbClr val="CCCCFF"/>
            </a:solidFill>
            <a:ln w="9525">
              <a:noFill/>
              <a:round/>
              <a:headEnd/>
              <a:tailEnd/>
            </a:ln>
          </p:spPr>
          <p:txBody>
            <a:bodyPr/>
            <a:lstStyle/>
            <a:p>
              <a:endParaRPr lang="pt-BR"/>
            </a:p>
          </p:txBody>
        </p:sp>
        <p:sp>
          <p:nvSpPr>
            <p:cNvPr id="21779" name="Freeform 1069"/>
            <p:cNvSpPr>
              <a:spLocks/>
            </p:cNvSpPr>
            <p:nvPr/>
          </p:nvSpPr>
          <p:spPr bwMode="auto">
            <a:xfrm>
              <a:off x="4134" y="1374"/>
              <a:ext cx="558" cy="61"/>
            </a:xfrm>
            <a:custGeom>
              <a:avLst/>
              <a:gdLst>
                <a:gd name="T0" fmla="*/ 537 w 558"/>
                <a:gd name="T1" fmla="*/ 6 h 61"/>
                <a:gd name="T2" fmla="*/ 502 w 558"/>
                <a:gd name="T3" fmla="*/ 15 h 61"/>
                <a:gd name="T4" fmla="*/ 470 w 558"/>
                <a:gd name="T5" fmla="*/ 23 h 61"/>
                <a:gd name="T6" fmla="*/ 434 w 558"/>
                <a:gd name="T7" fmla="*/ 30 h 61"/>
                <a:gd name="T8" fmla="*/ 398 w 558"/>
                <a:gd name="T9" fmla="*/ 38 h 61"/>
                <a:gd name="T10" fmla="*/ 362 w 558"/>
                <a:gd name="T11" fmla="*/ 44 h 61"/>
                <a:gd name="T12" fmla="*/ 324 w 558"/>
                <a:gd name="T13" fmla="*/ 47 h 61"/>
                <a:gd name="T14" fmla="*/ 288 w 558"/>
                <a:gd name="T15" fmla="*/ 51 h 61"/>
                <a:gd name="T16" fmla="*/ 250 w 558"/>
                <a:gd name="T17" fmla="*/ 53 h 61"/>
                <a:gd name="T18" fmla="*/ 214 w 558"/>
                <a:gd name="T19" fmla="*/ 53 h 61"/>
                <a:gd name="T20" fmla="*/ 180 w 558"/>
                <a:gd name="T21" fmla="*/ 53 h 61"/>
                <a:gd name="T22" fmla="*/ 144 w 558"/>
                <a:gd name="T23" fmla="*/ 49 h 61"/>
                <a:gd name="T24" fmla="*/ 112 w 558"/>
                <a:gd name="T25" fmla="*/ 45 h 61"/>
                <a:gd name="T26" fmla="*/ 79 w 558"/>
                <a:gd name="T27" fmla="*/ 40 h 61"/>
                <a:gd name="T28" fmla="*/ 49 w 558"/>
                <a:gd name="T29" fmla="*/ 32 h 61"/>
                <a:gd name="T30" fmla="*/ 20 w 558"/>
                <a:gd name="T31" fmla="*/ 25 h 61"/>
                <a:gd name="T32" fmla="*/ 0 w 558"/>
                <a:gd name="T33" fmla="*/ 25 h 61"/>
                <a:gd name="T34" fmla="*/ 28 w 558"/>
                <a:gd name="T35" fmla="*/ 36 h 61"/>
                <a:gd name="T36" fmla="*/ 58 w 558"/>
                <a:gd name="T37" fmla="*/ 44 h 61"/>
                <a:gd name="T38" fmla="*/ 93 w 558"/>
                <a:gd name="T39" fmla="*/ 51 h 61"/>
                <a:gd name="T40" fmla="*/ 125 w 558"/>
                <a:gd name="T41" fmla="*/ 55 h 61"/>
                <a:gd name="T42" fmla="*/ 161 w 558"/>
                <a:gd name="T43" fmla="*/ 59 h 61"/>
                <a:gd name="T44" fmla="*/ 197 w 558"/>
                <a:gd name="T45" fmla="*/ 61 h 61"/>
                <a:gd name="T46" fmla="*/ 233 w 558"/>
                <a:gd name="T47" fmla="*/ 61 h 61"/>
                <a:gd name="T48" fmla="*/ 271 w 558"/>
                <a:gd name="T49" fmla="*/ 59 h 61"/>
                <a:gd name="T50" fmla="*/ 307 w 558"/>
                <a:gd name="T51" fmla="*/ 57 h 61"/>
                <a:gd name="T52" fmla="*/ 345 w 558"/>
                <a:gd name="T53" fmla="*/ 53 h 61"/>
                <a:gd name="T54" fmla="*/ 383 w 558"/>
                <a:gd name="T55" fmla="*/ 47 h 61"/>
                <a:gd name="T56" fmla="*/ 419 w 558"/>
                <a:gd name="T57" fmla="*/ 42 h 61"/>
                <a:gd name="T58" fmla="*/ 455 w 558"/>
                <a:gd name="T59" fmla="*/ 34 h 61"/>
                <a:gd name="T60" fmla="*/ 491 w 558"/>
                <a:gd name="T61" fmla="*/ 26 h 61"/>
                <a:gd name="T62" fmla="*/ 525 w 558"/>
                <a:gd name="T63" fmla="*/ 17 h 61"/>
                <a:gd name="T64" fmla="*/ 558 w 558"/>
                <a:gd name="T65" fmla="*/ 7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8"/>
                <a:gd name="T100" fmla="*/ 0 h 61"/>
                <a:gd name="T101" fmla="*/ 558 w 558"/>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8" h="61">
                  <a:moveTo>
                    <a:pt x="552" y="0"/>
                  </a:moveTo>
                  <a:lnTo>
                    <a:pt x="537" y="6"/>
                  </a:lnTo>
                  <a:lnTo>
                    <a:pt x="520" y="9"/>
                  </a:lnTo>
                  <a:lnTo>
                    <a:pt x="502" y="15"/>
                  </a:lnTo>
                  <a:lnTo>
                    <a:pt x="485" y="19"/>
                  </a:lnTo>
                  <a:lnTo>
                    <a:pt x="470" y="23"/>
                  </a:lnTo>
                  <a:lnTo>
                    <a:pt x="451" y="26"/>
                  </a:lnTo>
                  <a:lnTo>
                    <a:pt x="434" y="30"/>
                  </a:lnTo>
                  <a:lnTo>
                    <a:pt x="415" y="34"/>
                  </a:lnTo>
                  <a:lnTo>
                    <a:pt x="398" y="38"/>
                  </a:lnTo>
                  <a:lnTo>
                    <a:pt x="379" y="40"/>
                  </a:lnTo>
                  <a:lnTo>
                    <a:pt x="362" y="44"/>
                  </a:lnTo>
                  <a:lnTo>
                    <a:pt x="343" y="45"/>
                  </a:lnTo>
                  <a:lnTo>
                    <a:pt x="324" y="47"/>
                  </a:lnTo>
                  <a:lnTo>
                    <a:pt x="307" y="49"/>
                  </a:lnTo>
                  <a:lnTo>
                    <a:pt x="288" y="51"/>
                  </a:lnTo>
                  <a:lnTo>
                    <a:pt x="269" y="51"/>
                  </a:lnTo>
                  <a:lnTo>
                    <a:pt x="250" y="53"/>
                  </a:lnTo>
                  <a:lnTo>
                    <a:pt x="233" y="53"/>
                  </a:lnTo>
                  <a:lnTo>
                    <a:pt x="214" y="53"/>
                  </a:lnTo>
                  <a:lnTo>
                    <a:pt x="197" y="53"/>
                  </a:lnTo>
                  <a:lnTo>
                    <a:pt x="180" y="53"/>
                  </a:lnTo>
                  <a:lnTo>
                    <a:pt x="161" y="51"/>
                  </a:lnTo>
                  <a:lnTo>
                    <a:pt x="144" y="49"/>
                  </a:lnTo>
                  <a:lnTo>
                    <a:pt x="127" y="47"/>
                  </a:lnTo>
                  <a:lnTo>
                    <a:pt x="112" y="45"/>
                  </a:lnTo>
                  <a:lnTo>
                    <a:pt x="94" y="44"/>
                  </a:lnTo>
                  <a:lnTo>
                    <a:pt x="79" y="40"/>
                  </a:lnTo>
                  <a:lnTo>
                    <a:pt x="64" y="36"/>
                  </a:lnTo>
                  <a:lnTo>
                    <a:pt x="49" y="32"/>
                  </a:lnTo>
                  <a:lnTo>
                    <a:pt x="34" y="28"/>
                  </a:lnTo>
                  <a:lnTo>
                    <a:pt x="20" y="25"/>
                  </a:lnTo>
                  <a:lnTo>
                    <a:pt x="7" y="19"/>
                  </a:lnTo>
                  <a:lnTo>
                    <a:pt x="0" y="25"/>
                  </a:lnTo>
                  <a:lnTo>
                    <a:pt x="15" y="30"/>
                  </a:lnTo>
                  <a:lnTo>
                    <a:pt x="28" y="36"/>
                  </a:lnTo>
                  <a:lnTo>
                    <a:pt x="43" y="40"/>
                  </a:lnTo>
                  <a:lnTo>
                    <a:pt x="58" y="44"/>
                  </a:lnTo>
                  <a:lnTo>
                    <a:pt x="75" y="47"/>
                  </a:lnTo>
                  <a:lnTo>
                    <a:pt x="93" y="51"/>
                  </a:lnTo>
                  <a:lnTo>
                    <a:pt x="108" y="53"/>
                  </a:lnTo>
                  <a:lnTo>
                    <a:pt x="125" y="55"/>
                  </a:lnTo>
                  <a:lnTo>
                    <a:pt x="144" y="57"/>
                  </a:lnTo>
                  <a:lnTo>
                    <a:pt x="161" y="59"/>
                  </a:lnTo>
                  <a:lnTo>
                    <a:pt x="178" y="59"/>
                  </a:lnTo>
                  <a:lnTo>
                    <a:pt x="197" y="61"/>
                  </a:lnTo>
                  <a:lnTo>
                    <a:pt x="214" y="61"/>
                  </a:lnTo>
                  <a:lnTo>
                    <a:pt x="233" y="61"/>
                  </a:lnTo>
                  <a:lnTo>
                    <a:pt x="252" y="59"/>
                  </a:lnTo>
                  <a:lnTo>
                    <a:pt x="271" y="59"/>
                  </a:lnTo>
                  <a:lnTo>
                    <a:pt x="290" y="57"/>
                  </a:lnTo>
                  <a:lnTo>
                    <a:pt x="307" y="57"/>
                  </a:lnTo>
                  <a:lnTo>
                    <a:pt x="326" y="55"/>
                  </a:lnTo>
                  <a:lnTo>
                    <a:pt x="345" y="53"/>
                  </a:lnTo>
                  <a:lnTo>
                    <a:pt x="364" y="49"/>
                  </a:lnTo>
                  <a:lnTo>
                    <a:pt x="383" y="47"/>
                  </a:lnTo>
                  <a:lnTo>
                    <a:pt x="402" y="44"/>
                  </a:lnTo>
                  <a:lnTo>
                    <a:pt x="419" y="42"/>
                  </a:lnTo>
                  <a:lnTo>
                    <a:pt x="438" y="38"/>
                  </a:lnTo>
                  <a:lnTo>
                    <a:pt x="455" y="34"/>
                  </a:lnTo>
                  <a:lnTo>
                    <a:pt x="472" y="30"/>
                  </a:lnTo>
                  <a:lnTo>
                    <a:pt x="491" y="26"/>
                  </a:lnTo>
                  <a:lnTo>
                    <a:pt x="508" y="21"/>
                  </a:lnTo>
                  <a:lnTo>
                    <a:pt x="525" y="17"/>
                  </a:lnTo>
                  <a:lnTo>
                    <a:pt x="540" y="11"/>
                  </a:lnTo>
                  <a:lnTo>
                    <a:pt x="558" y="7"/>
                  </a:lnTo>
                  <a:lnTo>
                    <a:pt x="552" y="0"/>
                  </a:lnTo>
                  <a:close/>
                </a:path>
              </a:pathLst>
            </a:custGeom>
            <a:solidFill>
              <a:srgbClr val="CCCCFF"/>
            </a:solidFill>
            <a:ln w="9525">
              <a:noFill/>
              <a:round/>
              <a:headEnd/>
              <a:tailEnd/>
            </a:ln>
          </p:spPr>
          <p:txBody>
            <a:bodyPr/>
            <a:lstStyle/>
            <a:p>
              <a:endParaRPr lang="pt-BR"/>
            </a:p>
          </p:txBody>
        </p:sp>
        <p:sp>
          <p:nvSpPr>
            <p:cNvPr id="21780" name="Freeform 1070"/>
            <p:cNvSpPr>
              <a:spLocks/>
            </p:cNvSpPr>
            <p:nvPr/>
          </p:nvSpPr>
          <p:spPr bwMode="auto">
            <a:xfrm>
              <a:off x="4016" y="1380"/>
              <a:ext cx="712" cy="55"/>
            </a:xfrm>
            <a:custGeom>
              <a:avLst/>
              <a:gdLst>
                <a:gd name="T0" fmla="*/ 694 w 712"/>
                <a:gd name="T1" fmla="*/ 15 h 55"/>
                <a:gd name="T2" fmla="*/ 662 w 712"/>
                <a:gd name="T3" fmla="*/ 20 h 55"/>
                <a:gd name="T4" fmla="*/ 628 w 712"/>
                <a:gd name="T5" fmla="*/ 26 h 55"/>
                <a:gd name="T6" fmla="*/ 588 w 712"/>
                <a:gd name="T7" fmla="*/ 32 h 55"/>
                <a:gd name="T8" fmla="*/ 545 w 712"/>
                <a:gd name="T9" fmla="*/ 36 h 55"/>
                <a:gd name="T10" fmla="*/ 499 w 712"/>
                <a:gd name="T11" fmla="*/ 39 h 55"/>
                <a:gd name="T12" fmla="*/ 452 w 712"/>
                <a:gd name="T13" fmla="*/ 43 h 55"/>
                <a:gd name="T14" fmla="*/ 402 w 712"/>
                <a:gd name="T15" fmla="*/ 45 h 55"/>
                <a:gd name="T16" fmla="*/ 351 w 712"/>
                <a:gd name="T17" fmla="*/ 47 h 55"/>
                <a:gd name="T18" fmla="*/ 300 w 712"/>
                <a:gd name="T19" fmla="*/ 47 h 55"/>
                <a:gd name="T20" fmla="*/ 250 w 712"/>
                <a:gd name="T21" fmla="*/ 45 h 55"/>
                <a:gd name="T22" fmla="*/ 201 w 712"/>
                <a:gd name="T23" fmla="*/ 41 h 55"/>
                <a:gd name="T24" fmla="*/ 154 w 712"/>
                <a:gd name="T25" fmla="*/ 36 h 55"/>
                <a:gd name="T26" fmla="*/ 108 w 712"/>
                <a:gd name="T27" fmla="*/ 28 h 55"/>
                <a:gd name="T28" fmla="*/ 64 w 712"/>
                <a:gd name="T29" fmla="*/ 19 h 55"/>
                <a:gd name="T30" fmla="*/ 25 w 712"/>
                <a:gd name="T31" fmla="*/ 7 h 55"/>
                <a:gd name="T32" fmla="*/ 0 w 712"/>
                <a:gd name="T33" fmla="*/ 5 h 55"/>
                <a:gd name="T34" fmla="*/ 40 w 712"/>
                <a:gd name="T35" fmla="*/ 20 h 55"/>
                <a:gd name="T36" fmla="*/ 81 w 712"/>
                <a:gd name="T37" fmla="*/ 32 h 55"/>
                <a:gd name="T38" fmla="*/ 127 w 712"/>
                <a:gd name="T39" fmla="*/ 39 h 55"/>
                <a:gd name="T40" fmla="*/ 174 w 712"/>
                <a:gd name="T41" fmla="*/ 47 h 55"/>
                <a:gd name="T42" fmla="*/ 224 w 712"/>
                <a:gd name="T43" fmla="*/ 51 h 55"/>
                <a:gd name="T44" fmla="*/ 275 w 712"/>
                <a:gd name="T45" fmla="*/ 53 h 55"/>
                <a:gd name="T46" fmla="*/ 326 w 712"/>
                <a:gd name="T47" fmla="*/ 55 h 55"/>
                <a:gd name="T48" fmla="*/ 378 w 712"/>
                <a:gd name="T49" fmla="*/ 53 h 55"/>
                <a:gd name="T50" fmla="*/ 427 w 712"/>
                <a:gd name="T51" fmla="*/ 53 h 55"/>
                <a:gd name="T52" fmla="*/ 476 w 712"/>
                <a:gd name="T53" fmla="*/ 49 h 55"/>
                <a:gd name="T54" fmla="*/ 524 w 712"/>
                <a:gd name="T55" fmla="*/ 45 h 55"/>
                <a:gd name="T56" fmla="*/ 569 w 712"/>
                <a:gd name="T57" fmla="*/ 41 h 55"/>
                <a:gd name="T58" fmla="*/ 611 w 712"/>
                <a:gd name="T59" fmla="*/ 36 h 55"/>
                <a:gd name="T60" fmla="*/ 649 w 712"/>
                <a:gd name="T61" fmla="*/ 30 h 55"/>
                <a:gd name="T62" fmla="*/ 683 w 712"/>
                <a:gd name="T63" fmla="*/ 24 h 55"/>
                <a:gd name="T64" fmla="*/ 712 w 712"/>
                <a:gd name="T65" fmla="*/ 20 h 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12"/>
                <a:gd name="T100" fmla="*/ 0 h 55"/>
                <a:gd name="T101" fmla="*/ 712 w 712"/>
                <a:gd name="T102" fmla="*/ 55 h 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12" h="55">
                  <a:moveTo>
                    <a:pt x="708" y="13"/>
                  </a:moveTo>
                  <a:lnTo>
                    <a:pt x="694" y="15"/>
                  </a:lnTo>
                  <a:lnTo>
                    <a:pt x="679" y="19"/>
                  </a:lnTo>
                  <a:lnTo>
                    <a:pt x="662" y="20"/>
                  </a:lnTo>
                  <a:lnTo>
                    <a:pt x="645" y="24"/>
                  </a:lnTo>
                  <a:lnTo>
                    <a:pt x="628" y="26"/>
                  </a:lnTo>
                  <a:lnTo>
                    <a:pt x="609" y="28"/>
                  </a:lnTo>
                  <a:lnTo>
                    <a:pt x="588" y="32"/>
                  </a:lnTo>
                  <a:lnTo>
                    <a:pt x="565" y="34"/>
                  </a:lnTo>
                  <a:lnTo>
                    <a:pt x="545" y="36"/>
                  </a:lnTo>
                  <a:lnTo>
                    <a:pt x="522" y="38"/>
                  </a:lnTo>
                  <a:lnTo>
                    <a:pt x="499" y="39"/>
                  </a:lnTo>
                  <a:lnTo>
                    <a:pt x="474" y="41"/>
                  </a:lnTo>
                  <a:lnTo>
                    <a:pt x="452" y="43"/>
                  </a:lnTo>
                  <a:lnTo>
                    <a:pt x="427" y="45"/>
                  </a:lnTo>
                  <a:lnTo>
                    <a:pt x="402" y="45"/>
                  </a:lnTo>
                  <a:lnTo>
                    <a:pt x="376" y="47"/>
                  </a:lnTo>
                  <a:lnTo>
                    <a:pt x="351" y="47"/>
                  </a:lnTo>
                  <a:lnTo>
                    <a:pt x="326" y="47"/>
                  </a:lnTo>
                  <a:lnTo>
                    <a:pt x="300" y="47"/>
                  </a:lnTo>
                  <a:lnTo>
                    <a:pt x="275" y="47"/>
                  </a:lnTo>
                  <a:lnTo>
                    <a:pt x="250" y="45"/>
                  </a:lnTo>
                  <a:lnTo>
                    <a:pt x="226" y="43"/>
                  </a:lnTo>
                  <a:lnTo>
                    <a:pt x="201" y="41"/>
                  </a:lnTo>
                  <a:lnTo>
                    <a:pt x="176" y="39"/>
                  </a:lnTo>
                  <a:lnTo>
                    <a:pt x="154" y="36"/>
                  </a:lnTo>
                  <a:lnTo>
                    <a:pt x="129" y="32"/>
                  </a:lnTo>
                  <a:lnTo>
                    <a:pt x="108" y="28"/>
                  </a:lnTo>
                  <a:lnTo>
                    <a:pt x="85" y="24"/>
                  </a:lnTo>
                  <a:lnTo>
                    <a:pt x="64" y="19"/>
                  </a:lnTo>
                  <a:lnTo>
                    <a:pt x="44" y="13"/>
                  </a:lnTo>
                  <a:lnTo>
                    <a:pt x="25" y="7"/>
                  </a:lnTo>
                  <a:lnTo>
                    <a:pt x="7" y="0"/>
                  </a:lnTo>
                  <a:lnTo>
                    <a:pt x="0" y="5"/>
                  </a:lnTo>
                  <a:lnTo>
                    <a:pt x="19" y="13"/>
                  </a:lnTo>
                  <a:lnTo>
                    <a:pt x="40" y="20"/>
                  </a:lnTo>
                  <a:lnTo>
                    <a:pt x="61" y="26"/>
                  </a:lnTo>
                  <a:lnTo>
                    <a:pt x="81" y="32"/>
                  </a:lnTo>
                  <a:lnTo>
                    <a:pt x="104" y="36"/>
                  </a:lnTo>
                  <a:lnTo>
                    <a:pt x="127" y="39"/>
                  </a:lnTo>
                  <a:lnTo>
                    <a:pt x="150" y="43"/>
                  </a:lnTo>
                  <a:lnTo>
                    <a:pt x="174" y="47"/>
                  </a:lnTo>
                  <a:lnTo>
                    <a:pt x="199" y="49"/>
                  </a:lnTo>
                  <a:lnTo>
                    <a:pt x="224" y="51"/>
                  </a:lnTo>
                  <a:lnTo>
                    <a:pt x="248" y="53"/>
                  </a:lnTo>
                  <a:lnTo>
                    <a:pt x="275" y="53"/>
                  </a:lnTo>
                  <a:lnTo>
                    <a:pt x="300" y="55"/>
                  </a:lnTo>
                  <a:lnTo>
                    <a:pt x="326" y="55"/>
                  </a:lnTo>
                  <a:lnTo>
                    <a:pt x="351" y="55"/>
                  </a:lnTo>
                  <a:lnTo>
                    <a:pt x="378" y="53"/>
                  </a:lnTo>
                  <a:lnTo>
                    <a:pt x="402" y="53"/>
                  </a:lnTo>
                  <a:lnTo>
                    <a:pt x="427" y="53"/>
                  </a:lnTo>
                  <a:lnTo>
                    <a:pt x="452" y="51"/>
                  </a:lnTo>
                  <a:lnTo>
                    <a:pt x="476" y="49"/>
                  </a:lnTo>
                  <a:lnTo>
                    <a:pt x="501" y="47"/>
                  </a:lnTo>
                  <a:lnTo>
                    <a:pt x="524" y="45"/>
                  </a:lnTo>
                  <a:lnTo>
                    <a:pt x="546" y="43"/>
                  </a:lnTo>
                  <a:lnTo>
                    <a:pt x="569" y="41"/>
                  </a:lnTo>
                  <a:lnTo>
                    <a:pt x="590" y="38"/>
                  </a:lnTo>
                  <a:lnTo>
                    <a:pt x="611" y="36"/>
                  </a:lnTo>
                  <a:lnTo>
                    <a:pt x="630" y="34"/>
                  </a:lnTo>
                  <a:lnTo>
                    <a:pt x="649" y="30"/>
                  </a:lnTo>
                  <a:lnTo>
                    <a:pt x="666" y="28"/>
                  </a:lnTo>
                  <a:lnTo>
                    <a:pt x="683" y="24"/>
                  </a:lnTo>
                  <a:lnTo>
                    <a:pt x="698" y="22"/>
                  </a:lnTo>
                  <a:lnTo>
                    <a:pt x="712" y="20"/>
                  </a:lnTo>
                  <a:lnTo>
                    <a:pt x="708" y="13"/>
                  </a:lnTo>
                  <a:close/>
                </a:path>
              </a:pathLst>
            </a:custGeom>
            <a:solidFill>
              <a:srgbClr val="CCCCFF"/>
            </a:solidFill>
            <a:ln w="9525">
              <a:noFill/>
              <a:round/>
              <a:headEnd/>
              <a:tailEnd/>
            </a:ln>
          </p:spPr>
          <p:txBody>
            <a:bodyPr/>
            <a:lstStyle/>
            <a:p>
              <a:endParaRPr lang="pt-BR"/>
            </a:p>
          </p:txBody>
        </p:sp>
        <p:sp>
          <p:nvSpPr>
            <p:cNvPr id="21781" name="Freeform 1071"/>
            <p:cNvSpPr>
              <a:spLocks/>
            </p:cNvSpPr>
            <p:nvPr/>
          </p:nvSpPr>
          <p:spPr bwMode="auto">
            <a:xfrm>
              <a:off x="4018" y="1410"/>
              <a:ext cx="370" cy="51"/>
            </a:xfrm>
            <a:custGeom>
              <a:avLst/>
              <a:gdLst>
                <a:gd name="T0" fmla="*/ 370 w 370"/>
                <a:gd name="T1" fmla="*/ 42 h 51"/>
                <a:gd name="T2" fmla="*/ 347 w 370"/>
                <a:gd name="T3" fmla="*/ 44 h 51"/>
                <a:gd name="T4" fmla="*/ 324 w 370"/>
                <a:gd name="T5" fmla="*/ 44 h 51"/>
                <a:gd name="T6" fmla="*/ 300 w 370"/>
                <a:gd name="T7" fmla="*/ 42 h 51"/>
                <a:gd name="T8" fmla="*/ 279 w 370"/>
                <a:gd name="T9" fmla="*/ 40 h 51"/>
                <a:gd name="T10" fmla="*/ 254 w 370"/>
                <a:gd name="T11" fmla="*/ 38 h 51"/>
                <a:gd name="T12" fmla="*/ 233 w 370"/>
                <a:gd name="T13" fmla="*/ 36 h 51"/>
                <a:gd name="T14" fmla="*/ 209 w 370"/>
                <a:gd name="T15" fmla="*/ 32 h 51"/>
                <a:gd name="T16" fmla="*/ 186 w 370"/>
                <a:gd name="T17" fmla="*/ 28 h 51"/>
                <a:gd name="T18" fmla="*/ 163 w 370"/>
                <a:gd name="T19" fmla="*/ 25 h 51"/>
                <a:gd name="T20" fmla="*/ 140 w 370"/>
                <a:gd name="T21" fmla="*/ 21 h 51"/>
                <a:gd name="T22" fmla="*/ 117 w 370"/>
                <a:gd name="T23" fmla="*/ 17 h 51"/>
                <a:gd name="T24" fmla="*/ 95 w 370"/>
                <a:gd name="T25" fmla="*/ 13 h 51"/>
                <a:gd name="T26" fmla="*/ 72 w 370"/>
                <a:gd name="T27" fmla="*/ 9 h 51"/>
                <a:gd name="T28" fmla="*/ 49 w 370"/>
                <a:gd name="T29" fmla="*/ 6 h 51"/>
                <a:gd name="T30" fmla="*/ 26 w 370"/>
                <a:gd name="T31" fmla="*/ 4 h 51"/>
                <a:gd name="T32" fmla="*/ 4 w 370"/>
                <a:gd name="T33" fmla="*/ 0 h 51"/>
                <a:gd name="T34" fmla="*/ 11 w 370"/>
                <a:gd name="T35" fmla="*/ 9 h 51"/>
                <a:gd name="T36" fmla="*/ 36 w 370"/>
                <a:gd name="T37" fmla="*/ 11 h 51"/>
                <a:gd name="T38" fmla="*/ 57 w 370"/>
                <a:gd name="T39" fmla="*/ 15 h 51"/>
                <a:gd name="T40" fmla="*/ 79 w 370"/>
                <a:gd name="T41" fmla="*/ 19 h 51"/>
                <a:gd name="T42" fmla="*/ 104 w 370"/>
                <a:gd name="T43" fmla="*/ 23 h 51"/>
                <a:gd name="T44" fmla="*/ 127 w 370"/>
                <a:gd name="T45" fmla="*/ 27 h 51"/>
                <a:gd name="T46" fmla="*/ 150 w 370"/>
                <a:gd name="T47" fmla="*/ 30 h 51"/>
                <a:gd name="T48" fmla="*/ 172 w 370"/>
                <a:gd name="T49" fmla="*/ 34 h 51"/>
                <a:gd name="T50" fmla="*/ 195 w 370"/>
                <a:gd name="T51" fmla="*/ 38 h 51"/>
                <a:gd name="T52" fmla="*/ 218 w 370"/>
                <a:gd name="T53" fmla="*/ 42 h 51"/>
                <a:gd name="T54" fmla="*/ 241 w 370"/>
                <a:gd name="T55" fmla="*/ 44 h 51"/>
                <a:gd name="T56" fmla="*/ 265 w 370"/>
                <a:gd name="T57" fmla="*/ 47 h 51"/>
                <a:gd name="T58" fmla="*/ 288 w 370"/>
                <a:gd name="T59" fmla="*/ 49 h 51"/>
                <a:gd name="T60" fmla="*/ 311 w 370"/>
                <a:gd name="T61" fmla="*/ 49 h 51"/>
                <a:gd name="T62" fmla="*/ 334 w 370"/>
                <a:gd name="T63" fmla="*/ 51 h 51"/>
                <a:gd name="T64" fmla="*/ 358 w 370"/>
                <a:gd name="T65" fmla="*/ 49 h 51"/>
                <a:gd name="T66" fmla="*/ 370 w 370"/>
                <a:gd name="T67" fmla="*/ 42 h 5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70"/>
                <a:gd name="T103" fmla="*/ 0 h 51"/>
                <a:gd name="T104" fmla="*/ 370 w 370"/>
                <a:gd name="T105" fmla="*/ 51 h 5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70" h="51">
                  <a:moveTo>
                    <a:pt x="370" y="42"/>
                  </a:moveTo>
                  <a:lnTo>
                    <a:pt x="370" y="42"/>
                  </a:lnTo>
                  <a:lnTo>
                    <a:pt x="358" y="44"/>
                  </a:lnTo>
                  <a:lnTo>
                    <a:pt x="347" y="44"/>
                  </a:lnTo>
                  <a:lnTo>
                    <a:pt x="334" y="44"/>
                  </a:lnTo>
                  <a:lnTo>
                    <a:pt x="324" y="44"/>
                  </a:lnTo>
                  <a:lnTo>
                    <a:pt x="313" y="42"/>
                  </a:lnTo>
                  <a:lnTo>
                    <a:pt x="300" y="42"/>
                  </a:lnTo>
                  <a:lnTo>
                    <a:pt x="288" y="42"/>
                  </a:lnTo>
                  <a:lnTo>
                    <a:pt x="279" y="40"/>
                  </a:lnTo>
                  <a:lnTo>
                    <a:pt x="265" y="40"/>
                  </a:lnTo>
                  <a:lnTo>
                    <a:pt x="254" y="38"/>
                  </a:lnTo>
                  <a:lnTo>
                    <a:pt x="245" y="38"/>
                  </a:lnTo>
                  <a:lnTo>
                    <a:pt x="233" y="36"/>
                  </a:lnTo>
                  <a:lnTo>
                    <a:pt x="220" y="34"/>
                  </a:lnTo>
                  <a:lnTo>
                    <a:pt x="209" y="32"/>
                  </a:lnTo>
                  <a:lnTo>
                    <a:pt x="197" y="30"/>
                  </a:lnTo>
                  <a:lnTo>
                    <a:pt x="186" y="28"/>
                  </a:lnTo>
                  <a:lnTo>
                    <a:pt x="174" y="27"/>
                  </a:lnTo>
                  <a:lnTo>
                    <a:pt x="163" y="25"/>
                  </a:lnTo>
                  <a:lnTo>
                    <a:pt x="152" y="23"/>
                  </a:lnTo>
                  <a:lnTo>
                    <a:pt x="140" y="21"/>
                  </a:lnTo>
                  <a:lnTo>
                    <a:pt x="129" y="19"/>
                  </a:lnTo>
                  <a:lnTo>
                    <a:pt x="117" y="17"/>
                  </a:lnTo>
                  <a:lnTo>
                    <a:pt x="106" y="15"/>
                  </a:lnTo>
                  <a:lnTo>
                    <a:pt x="95" y="13"/>
                  </a:lnTo>
                  <a:lnTo>
                    <a:pt x="83" y="11"/>
                  </a:lnTo>
                  <a:lnTo>
                    <a:pt x="72" y="9"/>
                  </a:lnTo>
                  <a:lnTo>
                    <a:pt x="60" y="8"/>
                  </a:lnTo>
                  <a:lnTo>
                    <a:pt x="49" y="6"/>
                  </a:lnTo>
                  <a:lnTo>
                    <a:pt x="38" y="6"/>
                  </a:lnTo>
                  <a:lnTo>
                    <a:pt x="26" y="4"/>
                  </a:lnTo>
                  <a:lnTo>
                    <a:pt x="15" y="2"/>
                  </a:lnTo>
                  <a:lnTo>
                    <a:pt x="4" y="0"/>
                  </a:lnTo>
                  <a:lnTo>
                    <a:pt x="0" y="8"/>
                  </a:lnTo>
                  <a:lnTo>
                    <a:pt x="11" y="9"/>
                  </a:lnTo>
                  <a:lnTo>
                    <a:pt x="24" y="11"/>
                  </a:lnTo>
                  <a:lnTo>
                    <a:pt x="36" y="11"/>
                  </a:lnTo>
                  <a:lnTo>
                    <a:pt x="47" y="13"/>
                  </a:lnTo>
                  <a:lnTo>
                    <a:pt x="57" y="15"/>
                  </a:lnTo>
                  <a:lnTo>
                    <a:pt x="70" y="17"/>
                  </a:lnTo>
                  <a:lnTo>
                    <a:pt x="79" y="19"/>
                  </a:lnTo>
                  <a:lnTo>
                    <a:pt x="91" y="21"/>
                  </a:lnTo>
                  <a:lnTo>
                    <a:pt x="104" y="23"/>
                  </a:lnTo>
                  <a:lnTo>
                    <a:pt x="116" y="25"/>
                  </a:lnTo>
                  <a:lnTo>
                    <a:pt x="127" y="27"/>
                  </a:lnTo>
                  <a:lnTo>
                    <a:pt x="138" y="28"/>
                  </a:lnTo>
                  <a:lnTo>
                    <a:pt x="150" y="30"/>
                  </a:lnTo>
                  <a:lnTo>
                    <a:pt x="161" y="32"/>
                  </a:lnTo>
                  <a:lnTo>
                    <a:pt x="172" y="34"/>
                  </a:lnTo>
                  <a:lnTo>
                    <a:pt x="184" y="36"/>
                  </a:lnTo>
                  <a:lnTo>
                    <a:pt x="195" y="38"/>
                  </a:lnTo>
                  <a:lnTo>
                    <a:pt x="207" y="40"/>
                  </a:lnTo>
                  <a:lnTo>
                    <a:pt x="218" y="42"/>
                  </a:lnTo>
                  <a:lnTo>
                    <a:pt x="229" y="44"/>
                  </a:lnTo>
                  <a:lnTo>
                    <a:pt x="241" y="44"/>
                  </a:lnTo>
                  <a:lnTo>
                    <a:pt x="254" y="45"/>
                  </a:lnTo>
                  <a:lnTo>
                    <a:pt x="265" y="47"/>
                  </a:lnTo>
                  <a:lnTo>
                    <a:pt x="277" y="47"/>
                  </a:lnTo>
                  <a:lnTo>
                    <a:pt x="288" y="49"/>
                  </a:lnTo>
                  <a:lnTo>
                    <a:pt x="300" y="49"/>
                  </a:lnTo>
                  <a:lnTo>
                    <a:pt x="311" y="49"/>
                  </a:lnTo>
                  <a:lnTo>
                    <a:pt x="322" y="49"/>
                  </a:lnTo>
                  <a:lnTo>
                    <a:pt x="334" y="51"/>
                  </a:lnTo>
                  <a:lnTo>
                    <a:pt x="347" y="51"/>
                  </a:lnTo>
                  <a:lnTo>
                    <a:pt x="358" y="49"/>
                  </a:lnTo>
                  <a:lnTo>
                    <a:pt x="370" y="49"/>
                  </a:lnTo>
                  <a:lnTo>
                    <a:pt x="370" y="42"/>
                  </a:lnTo>
                  <a:close/>
                </a:path>
              </a:pathLst>
            </a:custGeom>
            <a:solidFill>
              <a:srgbClr val="CCCCFF"/>
            </a:solidFill>
            <a:ln w="9525">
              <a:noFill/>
              <a:round/>
              <a:headEnd/>
              <a:tailEnd/>
            </a:ln>
          </p:spPr>
          <p:txBody>
            <a:bodyPr/>
            <a:lstStyle/>
            <a:p>
              <a:endParaRPr lang="pt-BR"/>
            </a:p>
          </p:txBody>
        </p:sp>
        <p:sp>
          <p:nvSpPr>
            <p:cNvPr id="21782" name="Freeform 1072"/>
            <p:cNvSpPr>
              <a:spLocks/>
            </p:cNvSpPr>
            <p:nvPr/>
          </p:nvSpPr>
          <p:spPr bwMode="auto">
            <a:xfrm>
              <a:off x="4388" y="1418"/>
              <a:ext cx="319" cy="41"/>
            </a:xfrm>
            <a:custGeom>
              <a:avLst/>
              <a:gdLst>
                <a:gd name="T0" fmla="*/ 305 w 319"/>
                <a:gd name="T1" fmla="*/ 0 h 41"/>
                <a:gd name="T2" fmla="*/ 286 w 319"/>
                <a:gd name="T3" fmla="*/ 1 h 41"/>
                <a:gd name="T4" fmla="*/ 267 w 319"/>
                <a:gd name="T5" fmla="*/ 3 h 41"/>
                <a:gd name="T6" fmla="*/ 248 w 319"/>
                <a:gd name="T7" fmla="*/ 5 h 41"/>
                <a:gd name="T8" fmla="*/ 229 w 319"/>
                <a:gd name="T9" fmla="*/ 7 h 41"/>
                <a:gd name="T10" fmla="*/ 211 w 319"/>
                <a:gd name="T11" fmla="*/ 11 h 41"/>
                <a:gd name="T12" fmla="*/ 192 w 319"/>
                <a:gd name="T13" fmla="*/ 13 h 41"/>
                <a:gd name="T14" fmla="*/ 174 w 319"/>
                <a:gd name="T15" fmla="*/ 15 h 41"/>
                <a:gd name="T16" fmla="*/ 155 w 319"/>
                <a:gd name="T17" fmla="*/ 19 h 41"/>
                <a:gd name="T18" fmla="*/ 136 w 319"/>
                <a:gd name="T19" fmla="*/ 20 h 41"/>
                <a:gd name="T20" fmla="*/ 118 w 319"/>
                <a:gd name="T21" fmla="*/ 24 h 41"/>
                <a:gd name="T22" fmla="*/ 97 w 319"/>
                <a:gd name="T23" fmla="*/ 26 h 41"/>
                <a:gd name="T24" fmla="*/ 78 w 319"/>
                <a:gd name="T25" fmla="*/ 28 h 41"/>
                <a:gd name="T26" fmla="*/ 57 w 319"/>
                <a:gd name="T27" fmla="*/ 30 h 41"/>
                <a:gd name="T28" fmla="*/ 34 w 319"/>
                <a:gd name="T29" fmla="*/ 32 h 41"/>
                <a:gd name="T30" fmla="*/ 11 w 319"/>
                <a:gd name="T31" fmla="*/ 34 h 41"/>
                <a:gd name="T32" fmla="*/ 0 w 319"/>
                <a:gd name="T33" fmla="*/ 41 h 41"/>
                <a:gd name="T34" fmla="*/ 23 w 319"/>
                <a:gd name="T35" fmla="*/ 39 h 41"/>
                <a:gd name="T36" fmla="*/ 47 w 319"/>
                <a:gd name="T37" fmla="*/ 39 h 41"/>
                <a:gd name="T38" fmla="*/ 68 w 319"/>
                <a:gd name="T39" fmla="*/ 37 h 41"/>
                <a:gd name="T40" fmla="*/ 89 w 319"/>
                <a:gd name="T41" fmla="*/ 34 h 41"/>
                <a:gd name="T42" fmla="*/ 110 w 319"/>
                <a:gd name="T43" fmla="*/ 32 h 41"/>
                <a:gd name="T44" fmla="*/ 129 w 319"/>
                <a:gd name="T45" fmla="*/ 30 h 41"/>
                <a:gd name="T46" fmla="*/ 148 w 319"/>
                <a:gd name="T47" fmla="*/ 26 h 41"/>
                <a:gd name="T48" fmla="*/ 167 w 319"/>
                <a:gd name="T49" fmla="*/ 24 h 41"/>
                <a:gd name="T50" fmla="*/ 186 w 319"/>
                <a:gd name="T51" fmla="*/ 22 h 41"/>
                <a:gd name="T52" fmla="*/ 203 w 319"/>
                <a:gd name="T53" fmla="*/ 19 h 41"/>
                <a:gd name="T54" fmla="*/ 222 w 319"/>
                <a:gd name="T55" fmla="*/ 17 h 41"/>
                <a:gd name="T56" fmla="*/ 241 w 319"/>
                <a:gd name="T57" fmla="*/ 13 h 41"/>
                <a:gd name="T58" fmla="*/ 260 w 319"/>
                <a:gd name="T59" fmla="*/ 11 h 41"/>
                <a:gd name="T60" fmla="*/ 279 w 319"/>
                <a:gd name="T61" fmla="*/ 9 h 41"/>
                <a:gd name="T62" fmla="*/ 298 w 319"/>
                <a:gd name="T63" fmla="*/ 7 h 41"/>
                <a:gd name="T64" fmla="*/ 319 w 319"/>
                <a:gd name="T65" fmla="*/ 5 h 4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9"/>
                <a:gd name="T100" fmla="*/ 0 h 41"/>
                <a:gd name="T101" fmla="*/ 319 w 319"/>
                <a:gd name="T102" fmla="*/ 41 h 4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9" h="41">
                  <a:moveTo>
                    <a:pt x="317" y="0"/>
                  </a:moveTo>
                  <a:lnTo>
                    <a:pt x="305" y="0"/>
                  </a:lnTo>
                  <a:lnTo>
                    <a:pt x="296" y="0"/>
                  </a:lnTo>
                  <a:lnTo>
                    <a:pt x="286" y="1"/>
                  </a:lnTo>
                  <a:lnTo>
                    <a:pt x="277" y="1"/>
                  </a:lnTo>
                  <a:lnTo>
                    <a:pt x="267" y="3"/>
                  </a:lnTo>
                  <a:lnTo>
                    <a:pt x="258" y="5"/>
                  </a:lnTo>
                  <a:lnTo>
                    <a:pt x="248" y="5"/>
                  </a:lnTo>
                  <a:lnTo>
                    <a:pt x="239" y="7"/>
                  </a:lnTo>
                  <a:lnTo>
                    <a:pt x="229" y="7"/>
                  </a:lnTo>
                  <a:lnTo>
                    <a:pt x="220" y="9"/>
                  </a:lnTo>
                  <a:lnTo>
                    <a:pt x="211" y="11"/>
                  </a:lnTo>
                  <a:lnTo>
                    <a:pt x="201" y="11"/>
                  </a:lnTo>
                  <a:lnTo>
                    <a:pt x="192" y="13"/>
                  </a:lnTo>
                  <a:lnTo>
                    <a:pt x="184" y="15"/>
                  </a:lnTo>
                  <a:lnTo>
                    <a:pt x="174" y="15"/>
                  </a:lnTo>
                  <a:lnTo>
                    <a:pt x="165" y="17"/>
                  </a:lnTo>
                  <a:lnTo>
                    <a:pt x="155" y="19"/>
                  </a:lnTo>
                  <a:lnTo>
                    <a:pt x="146" y="20"/>
                  </a:lnTo>
                  <a:lnTo>
                    <a:pt x="136" y="20"/>
                  </a:lnTo>
                  <a:lnTo>
                    <a:pt x="127" y="22"/>
                  </a:lnTo>
                  <a:lnTo>
                    <a:pt x="118" y="24"/>
                  </a:lnTo>
                  <a:lnTo>
                    <a:pt x="108" y="24"/>
                  </a:lnTo>
                  <a:lnTo>
                    <a:pt x="97" y="26"/>
                  </a:lnTo>
                  <a:lnTo>
                    <a:pt x="87" y="28"/>
                  </a:lnTo>
                  <a:lnTo>
                    <a:pt x="78" y="28"/>
                  </a:lnTo>
                  <a:lnTo>
                    <a:pt x="66" y="30"/>
                  </a:lnTo>
                  <a:lnTo>
                    <a:pt x="57" y="30"/>
                  </a:lnTo>
                  <a:lnTo>
                    <a:pt x="45" y="32"/>
                  </a:lnTo>
                  <a:lnTo>
                    <a:pt x="34" y="32"/>
                  </a:lnTo>
                  <a:lnTo>
                    <a:pt x="23" y="34"/>
                  </a:lnTo>
                  <a:lnTo>
                    <a:pt x="11" y="34"/>
                  </a:lnTo>
                  <a:lnTo>
                    <a:pt x="0" y="34"/>
                  </a:lnTo>
                  <a:lnTo>
                    <a:pt x="0" y="41"/>
                  </a:lnTo>
                  <a:lnTo>
                    <a:pt x="11" y="41"/>
                  </a:lnTo>
                  <a:lnTo>
                    <a:pt x="23" y="39"/>
                  </a:lnTo>
                  <a:lnTo>
                    <a:pt x="36" y="39"/>
                  </a:lnTo>
                  <a:lnTo>
                    <a:pt x="47" y="39"/>
                  </a:lnTo>
                  <a:lnTo>
                    <a:pt x="57" y="37"/>
                  </a:lnTo>
                  <a:lnTo>
                    <a:pt x="68" y="37"/>
                  </a:lnTo>
                  <a:lnTo>
                    <a:pt x="80" y="36"/>
                  </a:lnTo>
                  <a:lnTo>
                    <a:pt x="89" y="34"/>
                  </a:lnTo>
                  <a:lnTo>
                    <a:pt x="100" y="34"/>
                  </a:lnTo>
                  <a:lnTo>
                    <a:pt x="110" y="32"/>
                  </a:lnTo>
                  <a:lnTo>
                    <a:pt x="119" y="30"/>
                  </a:lnTo>
                  <a:lnTo>
                    <a:pt x="129" y="30"/>
                  </a:lnTo>
                  <a:lnTo>
                    <a:pt x="138" y="28"/>
                  </a:lnTo>
                  <a:lnTo>
                    <a:pt x="148" y="26"/>
                  </a:lnTo>
                  <a:lnTo>
                    <a:pt x="157" y="26"/>
                  </a:lnTo>
                  <a:lnTo>
                    <a:pt x="167" y="24"/>
                  </a:lnTo>
                  <a:lnTo>
                    <a:pt x="176" y="22"/>
                  </a:lnTo>
                  <a:lnTo>
                    <a:pt x="186" y="22"/>
                  </a:lnTo>
                  <a:lnTo>
                    <a:pt x="195" y="20"/>
                  </a:lnTo>
                  <a:lnTo>
                    <a:pt x="203" y="19"/>
                  </a:lnTo>
                  <a:lnTo>
                    <a:pt x="212" y="17"/>
                  </a:lnTo>
                  <a:lnTo>
                    <a:pt x="222" y="17"/>
                  </a:lnTo>
                  <a:lnTo>
                    <a:pt x="231" y="15"/>
                  </a:lnTo>
                  <a:lnTo>
                    <a:pt x="241" y="13"/>
                  </a:lnTo>
                  <a:lnTo>
                    <a:pt x="250" y="13"/>
                  </a:lnTo>
                  <a:lnTo>
                    <a:pt x="260" y="11"/>
                  </a:lnTo>
                  <a:lnTo>
                    <a:pt x="269" y="11"/>
                  </a:lnTo>
                  <a:lnTo>
                    <a:pt x="279" y="9"/>
                  </a:lnTo>
                  <a:lnTo>
                    <a:pt x="288" y="9"/>
                  </a:lnTo>
                  <a:lnTo>
                    <a:pt x="298" y="7"/>
                  </a:lnTo>
                  <a:lnTo>
                    <a:pt x="307" y="7"/>
                  </a:lnTo>
                  <a:lnTo>
                    <a:pt x="319" y="5"/>
                  </a:lnTo>
                  <a:lnTo>
                    <a:pt x="317" y="0"/>
                  </a:lnTo>
                  <a:close/>
                </a:path>
              </a:pathLst>
            </a:custGeom>
            <a:solidFill>
              <a:srgbClr val="CCCCFF"/>
            </a:solidFill>
            <a:ln w="9525">
              <a:noFill/>
              <a:round/>
              <a:headEnd/>
              <a:tailEnd/>
            </a:ln>
          </p:spPr>
          <p:txBody>
            <a:bodyPr/>
            <a:lstStyle/>
            <a:p>
              <a:endParaRPr lang="pt-BR"/>
            </a:p>
          </p:txBody>
        </p:sp>
        <p:sp>
          <p:nvSpPr>
            <p:cNvPr id="21783" name="Freeform 1073"/>
            <p:cNvSpPr>
              <a:spLocks/>
            </p:cNvSpPr>
            <p:nvPr/>
          </p:nvSpPr>
          <p:spPr bwMode="auto">
            <a:xfrm>
              <a:off x="3951" y="1531"/>
              <a:ext cx="306" cy="213"/>
            </a:xfrm>
            <a:custGeom>
              <a:avLst/>
              <a:gdLst>
                <a:gd name="T0" fmla="*/ 0 w 306"/>
                <a:gd name="T1" fmla="*/ 4 h 213"/>
                <a:gd name="T2" fmla="*/ 16 w 306"/>
                <a:gd name="T3" fmla="*/ 10 h 213"/>
                <a:gd name="T4" fmla="*/ 35 w 306"/>
                <a:gd name="T5" fmla="*/ 17 h 213"/>
                <a:gd name="T6" fmla="*/ 57 w 306"/>
                <a:gd name="T7" fmla="*/ 27 h 213"/>
                <a:gd name="T8" fmla="*/ 82 w 306"/>
                <a:gd name="T9" fmla="*/ 38 h 213"/>
                <a:gd name="T10" fmla="*/ 107 w 306"/>
                <a:gd name="T11" fmla="*/ 50 h 213"/>
                <a:gd name="T12" fmla="*/ 135 w 306"/>
                <a:gd name="T13" fmla="*/ 63 h 213"/>
                <a:gd name="T14" fmla="*/ 162 w 306"/>
                <a:gd name="T15" fmla="*/ 76 h 213"/>
                <a:gd name="T16" fmla="*/ 188 w 306"/>
                <a:gd name="T17" fmla="*/ 91 h 213"/>
                <a:gd name="T18" fmla="*/ 215 w 306"/>
                <a:gd name="T19" fmla="*/ 107 h 213"/>
                <a:gd name="T20" fmla="*/ 238 w 306"/>
                <a:gd name="T21" fmla="*/ 122 h 213"/>
                <a:gd name="T22" fmla="*/ 258 w 306"/>
                <a:gd name="T23" fmla="*/ 137 h 213"/>
                <a:gd name="T24" fmla="*/ 276 w 306"/>
                <a:gd name="T25" fmla="*/ 152 h 213"/>
                <a:gd name="T26" fmla="*/ 289 w 306"/>
                <a:gd name="T27" fmla="*/ 169 h 213"/>
                <a:gd name="T28" fmla="*/ 296 w 306"/>
                <a:gd name="T29" fmla="*/ 183 h 213"/>
                <a:gd name="T30" fmla="*/ 298 w 306"/>
                <a:gd name="T31" fmla="*/ 198 h 213"/>
                <a:gd name="T32" fmla="*/ 296 w 306"/>
                <a:gd name="T33" fmla="*/ 211 h 213"/>
                <a:gd name="T34" fmla="*/ 306 w 306"/>
                <a:gd name="T35" fmla="*/ 205 h 213"/>
                <a:gd name="T36" fmla="*/ 306 w 306"/>
                <a:gd name="T37" fmla="*/ 190 h 213"/>
                <a:gd name="T38" fmla="*/ 300 w 306"/>
                <a:gd name="T39" fmla="*/ 175 h 213"/>
                <a:gd name="T40" fmla="*/ 289 w 306"/>
                <a:gd name="T41" fmla="*/ 158 h 213"/>
                <a:gd name="T42" fmla="*/ 274 w 306"/>
                <a:gd name="T43" fmla="*/ 143 h 213"/>
                <a:gd name="T44" fmla="*/ 255 w 306"/>
                <a:gd name="T45" fmla="*/ 128 h 213"/>
                <a:gd name="T46" fmla="*/ 232 w 306"/>
                <a:gd name="T47" fmla="*/ 110 h 213"/>
                <a:gd name="T48" fmla="*/ 207 w 306"/>
                <a:gd name="T49" fmla="*/ 95 h 213"/>
                <a:gd name="T50" fmla="*/ 181 w 306"/>
                <a:gd name="T51" fmla="*/ 80 h 213"/>
                <a:gd name="T52" fmla="*/ 152 w 306"/>
                <a:gd name="T53" fmla="*/ 67 h 213"/>
                <a:gd name="T54" fmla="*/ 126 w 306"/>
                <a:gd name="T55" fmla="*/ 54 h 213"/>
                <a:gd name="T56" fmla="*/ 99 w 306"/>
                <a:gd name="T57" fmla="*/ 40 h 213"/>
                <a:gd name="T58" fmla="*/ 72 w 306"/>
                <a:gd name="T59" fmla="*/ 29 h 213"/>
                <a:gd name="T60" fmla="*/ 50 w 306"/>
                <a:gd name="T61" fmla="*/ 19 h 213"/>
                <a:gd name="T62" fmla="*/ 29 w 306"/>
                <a:gd name="T63" fmla="*/ 10 h 213"/>
                <a:gd name="T64" fmla="*/ 12 w 306"/>
                <a:gd name="T65" fmla="*/ 2 h 213"/>
                <a:gd name="T66" fmla="*/ 0 w 306"/>
                <a:gd name="T67" fmla="*/ 4 h 21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06"/>
                <a:gd name="T103" fmla="*/ 0 h 213"/>
                <a:gd name="T104" fmla="*/ 306 w 306"/>
                <a:gd name="T105" fmla="*/ 213 h 21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06" h="213">
                  <a:moveTo>
                    <a:pt x="0" y="4"/>
                  </a:moveTo>
                  <a:lnTo>
                    <a:pt x="0" y="4"/>
                  </a:lnTo>
                  <a:lnTo>
                    <a:pt x="8" y="6"/>
                  </a:lnTo>
                  <a:lnTo>
                    <a:pt x="16" y="10"/>
                  </a:lnTo>
                  <a:lnTo>
                    <a:pt x="25" y="14"/>
                  </a:lnTo>
                  <a:lnTo>
                    <a:pt x="35" y="17"/>
                  </a:lnTo>
                  <a:lnTo>
                    <a:pt x="46" y="23"/>
                  </a:lnTo>
                  <a:lnTo>
                    <a:pt x="57" y="27"/>
                  </a:lnTo>
                  <a:lnTo>
                    <a:pt x="69" y="33"/>
                  </a:lnTo>
                  <a:lnTo>
                    <a:pt x="82" y="38"/>
                  </a:lnTo>
                  <a:lnTo>
                    <a:pt x="95" y="44"/>
                  </a:lnTo>
                  <a:lnTo>
                    <a:pt x="107" y="50"/>
                  </a:lnTo>
                  <a:lnTo>
                    <a:pt x="122" y="57"/>
                  </a:lnTo>
                  <a:lnTo>
                    <a:pt x="135" y="63"/>
                  </a:lnTo>
                  <a:lnTo>
                    <a:pt x="148" y="71"/>
                  </a:lnTo>
                  <a:lnTo>
                    <a:pt x="162" y="76"/>
                  </a:lnTo>
                  <a:lnTo>
                    <a:pt x="175" y="84"/>
                  </a:lnTo>
                  <a:lnTo>
                    <a:pt x="188" y="91"/>
                  </a:lnTo>
                  <a:lnTo>
                    <a:pt x="202" y="99"/>
                  </a:lnTo>
                  <a:lnTo>
                    <a:pt x="215" y="107"/>
                  </a:lnTo>
                  <a:lnTo>
                    <a:pt x="226" y="114"/>
                  </a:lnTo>
                  <a:lnTo>
                    <a:pt x="238" y="122"/>
                  </a:lnTo>
                  <a:lnTo>
                    <a:pt x="249" y="129"/>
                  </a:lnTo>
                  <a:lnTo>
                    <a:pt x="258" y="137"/>
                  </a:lnTo>
                  <a:lnTo>
                    <a:pt x="268" y="145"/>
                  </a:lnTo>
                  <a:lnTo>
                    <a:pt x="276" y="152"/>
                  </a:lnTo>
                  <a:lnTo>
                    <a:pt x="283" y="160"/>
                  </a:lnTo>
                  <a:lnTo>
                    <a:pt x="289" y="169"/>
                  </a:lnTo>
                  <a:lnTo>
                    <a:pt x="293" y="177"/>
                  </a:lnTo>
                  <a:lnTo>
                    <a:pt x="296" y="183"/>
                  </a:lnTo>
                  <a:lnTo>
                    <a:pt x="298" y="190"/>
                  </a:lnTo>
                  <a:lnTo>
                    <a:pt x="298" y="198"/>
                  </a:lnTo>
                  <a:lnTo>
                    <a:pt x="298" y="205"/>
                  </a:lnTo>
                  <a:lnTo>
                    <a:pt x="296" y="211"/>
                  </a:lnTo>
                  <a:lnTo>
                    <a:pt x="302" y="213"/>
                  </a:lnTo>
                  <a:lnTo>
                    <a:pt x="306" y="205"/>
                  </a:lnTo>
                  <a:lnTo>
                    <a:pt x="306" y="198"/>
                  </a:lnTo>
                  <a:lnTo>
                    <a:pt x="306" y="190"/>
                  </a:lnTo>
                  <a:lnTo>
                    <a:pt x="304" y="183"/>
                  </a:lnTo>
                  <a:lnTo>
                    <a:pt x="300" y="175"/>
                  </a:lnTo>
                  <a:lnTo>
                    <a:pt x="295" y="167"/>
                  </a:lnTo>
                  <a:lnTo>
                    <a:pt x="289" y="158"/>
                  </a:lnTo>
                  <a:lnTo>
                    <a:pt x="281" y="150"/>
                  </a:lnTo>
                  <a:lnTo>
                    <a:pt x="274" y="143"/>
                  </a:lnTo>
                  <a:lnTo>
                    <a:pt x="264" y="135"/>
                  </a:lnTo>
                  <a:lnTo>
                    <a:pt x="255" y="128"/>
                  </a:lnTo>
                  <a:lnTo>
                    <a:pt x="243" y="118"/>
                  </a:lnTo>
                  <a:lnTo>
                    <a:pt x="232" y="110"/>
                  </a:lnTo>
                  <a:lnTo>
                    <a:pt x="219" y="103"/>
                  </a:lnTo>
                  <a:lnTo>
                    <a:pt x="207" y="95"/>
                  </a:lnTo>
                  <a:lnTo>
                    <a:pt x="194" y="88"/>
                  </a:lnTo>
                  <a:lnTo>
                    <a:pt x="181" y="80"/>
                  </a:lnTo>
                  <a:lnTo>
                    <a:pt x="165" y="72"/>
                  </a:lnTo>
                  <a:lnTo>
                    <a:pt x="152" y="67"/>
                  </a:lnTo>
                  <a:lnTo>
                    <a:pt x="139" y="59"/>
                  </a:lnTo>
                  <a:lnTo>
                    <a:pt x="126" y="54"/>
                  </a:lnTo>
                  <a:lnTo>
                    <a:pt x="112" y="46"/>
                  </a:lnTo>
                  <a:lnTo>
                    <a:pt x="99" y="40"/>
                  </a:lnTo>
                  <a:lnTo>
                    <a:pt x="86" y="35"/>
                  </a:lnTo>
                  <a:lnTo>
                    <a:pt x="72" y="29"/>
                  </a:lnTo>
                  <a:lnTo>
                    <a:pt x="61" y="23"/>
                  </a:lnTo>
                  <a:lnTo>
                    <a:pt x="50" y="19"/>
                  </a:lnTo>
                  <a:lnTo>
                    <a:pt x="40" y="14"/>
                  </a:lnTo>
                  <a:lnTo>
                    <a:pt x="29" y="10"/>
                  </a:lnTo>
                  <a:lnTo>
                    <a:pt x="21" y="6"/>
                  </a:lnTo>
                  <a:lnTo>
                    <a:pt x="12" y="2"/>
                  </a:lnTo>
                  <a:lnTo>
                    <a:pt x="6" y="0"/>
                  </a:lnTo>
                  <a:lnTo>
                    <a:pt x="0" y="4"/>
                  </a:lnTo>
                  <a:close/>
                </a:path>
              </a:pathLst>
            </a:custGeom>
            <a:solidFill>
              <a:srgbClr val="FF0000"/>
            </a:solidFill>
            <a:ln w="9525">
              <a:noFill/>
              <a:round/>
              <a:headEnd/>
              <a:tailEnd/>
            </a:ln>
          </p:spPr>
          <p:txBody>
            <a:bodyPr/>
            <a:lstStyle/>
            <a:p>
              <a:endParaRPr lang="pt-BR"/>
            </a:p>
          </p:txBody>
        </p:sp>
        <p:sp>
          <p:nvSpPr>
            <p:cNvPr id="21784" name="Freeform 1074"/>
            <p:cNvSpPr>
              <a:spLocks/>
            </p:cNvSpPr>
            <p:nvPr/>
          </p:nvSpPr>
          <p:spPr bwMode="auto">
            <a:xfrm>
              <a:off x="3494" y="1499"/>
              <a:ext cx="463" cy="76"/>
            </a:xfrm>
            <a:custGeom>
              <a:avLst/>
              <a:gdLst>
                <a:gd name="T0" fmla="*/ 17 w 463"/>
                <a:gd name="T1" fmla="*/ 65 h 76"/>
                <a:gd name="T2" fmla="*/ 44 w 463"/>
                <a:gd name="T3" fmla="*/ 48 h 76"/>
                <a:gd name="T4" fmla="*/ 72 w 463"/>
                <a:gd name="T5" fmla="*/ 34 h 76"/>
                <a:gd name="T6" fmla="*/ 102 w 463"/>
                <a:gd name="T7" fmla="*/ 25 h 76"/>
                <a:gd name="T8" fmla="*/ 137 w 463"/>
                <a:gd name="T9" fmla="*/ 15 h 76"/>
                <a:gd name="T10" fmla="*/ 171 w 463"/>
                <a:gd name="T11" fmla="*/ 10 h 76"/>
                <a:gd name="T12" fmla="*/ 205 w 463"/>
                <a:gd name="T13" fmla="*/ 8 h 76"/>
                <a:gd name="T14" fmla="*/ 239 w 463"/>
                <a:gd name="T15" fmla="*/ 6 h 76"/>
                <a:gd name="T16" fmla="*/ 275 w 463"/>
                <a:gd name="T17" fmla="*/ 6 h 76"/>
                <a:gd name="T18" fmla="*/ 307 w 463"/>
                <a:gd name="T19" fmla="*/ 8 h 76"/>
                <a:gd name="T20" fmla="*/ 340 w 463"/>
                <a:gd name="T21" fmla="*/ 12 h 76"/>
                <a:gd name="T22" fmla="*/ 370 w 463"/>
                <a:gd name="T23" fmla="*/ 15 h 76"/>
                <a:gd name="T24" fmla="*/ 397 w 463"/>
                <a:gd name="T25" fmla="*/ 19 h 76"/>
                <a:gd name="T26" fmla="*/ 419 w 463"/>
                <a:gd name="T27" fmla="*/ 23 h 76"/>
                <a:gd name="T28" fmla="*/ 438 w 463"/>
                <a:gd name="T29" fmla="*/ 29 h 76"/>
                <a:gd name="T30" fmla="*/ 454 w 463"/>
                <a:gd name="T31" fmla="*/ 32 h 76"/>
                <a:gd name="T32" fmla="*/ 463 w 463"/>
                <a:gd name="T33" fmla="*/ 32 h 76"/>
                <a:gd name="T34" fmla="*/ 450 w 463"/>
                <a:gd name="T35" fmla="*/ 27 h 76"/>
                <a:gd name="T36" fmla="*/ 433 w 463"/>
                <a:gd name="T37" fmla="*/ 21 h 76"/>
                <a:gd name="T38" fmla="*/ 410 w 463"/>
                <a:gd name="T39" fmla="*/ 17 h 76"/>
                <a:gd name="T40" fmla="*/ 385 w 463"/>
                <a:gd name="T41" fmla="*/ 12 h 76"/>
                <a:gd name="T42" fmla="*/ 357 w 463"/>
                <a:gd name="T43" fmla="*/ 8 h 76"/>
                <a:gd name="T44" fmla="*/ 324 w 463"/>
                <a:gd name="T45" fmla="*/ 4 h 76"/>
                <a:gd name="T46" fmla="*/ 292 w 463"/>
                <a:gd name="T47" fmla="*/ 2 h 76"/>
                <a:gd name="T48" fmla="*/ 258 w 463"/>
                <a:gd name="T49" fmla="*/ 0 h 76"/>
                <a:gd name="T50" fmla="*/ 222 w 463"/>
                <a:gd name="T51" fmla="*/ 2 h 76"/>
                <a:gd name="T52" fmla="*/ 186 w 463"/>
                <a:gd name="T53" fmla="*/ 4 h 76"/>
                <a:gd name="T54" fmla="*/ 152 w 463"/>
                <a:gd name="T55" fmla="*/ 8 h 76"/>
                <a:gd name="T56" fmla="*/ 116 w 463"/>
                <a:gd name="T57" fmla="*/ 15 h 76"/>
                <a:gd name="T58" fmla="*/ 83 w 463"/>
                <a:gd name="T59" fmla="*/ 25 h 76"/>
                <a:gd name="T60" fmla="*/ 53 w 463"/>
                <a:gd name="T61" fmla="*/ 38 h 76"/>
                <a:gd name="T62" fmla="*/ 25 w 463"/>
                <a:gd name="T63" fmla="*/ 53 h 76"/>
                <a:gd name="T64" fmla="*/ 0 w 463"/>
                <a:gd name="T65" fmla="*/ 72 h 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63"/>
                <a:gd name="T100" fmla="*/ 0 h 76"/>
                <a:gd name="T101" fmla="*/ 463 w 463"/>
                <a:gd name="T102" fmla="*/ 76 h 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63" h="76">
                  <a:moveTo>
                    <a:pt x="6" y="76"/>
                  </a:moveTo>
                  <a:lnTo>
                    <a:pt x="17" y="65"/>
                  </a:lnTo>
                  <a:lnTo>
                    <a:pt x="30" y="57"/>
                  </a:lnTo>
                  <a:lnTo>
                    <a:pt x="44" y="48"/>
                  </a:lnTo>
                  <a:lnTo>
                    <a:pt x="57" y="42"/>
                  </a:lnTo>
                  <a:lnTo>
                    <a:pt x="72" y="34"/>
                  </a:lnTo>
                  <a:lnTo>
                    <a:pt x="87" y="29"/>
                  </a:lnTo>
                  <a:lnTo>
                    <a:pt x="102" y="25"/>
                  </a:lnTo>
                  <a:lnTo>
                    <a:pt x="120" y="19"/>
                  </a:lnTo>
                  <a:lnTo>
                    <a:pt x="137" y="15"/>
                  </a:lnTo>
                  <a:lnTo>
                    <a:pt x="152" y="13"/>
                  </a:lnTo>
                  <a:lnTo>
                    <a:pt x="171" y="10"/>
                  </a:lnTo>
                  <a:lnTo>
                    <a:pt x="188" y="8"/>
                  </a:lnTo>
                  <a:lnTo>
                    <a:pt x="205" y="8"/>
                  </a:lnTo>
                  <a:lnTo>
                    <a:pt x="222" y="6"/>
                  </a:lnTo>
                  <a:lnTo>
                    <a:pt x="239" y="6"/>
                  </a:lnTo>
                  <a:lnTo>
                    <a:pt x="258" y="6"/>
                  </a:lnTo>
                  <a:lnTo>
                    <a:pt x="275" y="6"/>
                  </a:lnTo>
                  <a:lnTo>
                    <a:pt x="290" y="6"/>
                  </a:lnTo>
                  <a:lnTo>
                    <a:pt x="307" y="8"/>
                  </a:lnTo>
                  <a:lnTo>
                    <a:pt x="324" y="10"/>
                  </a:lnTo>
                  <a:lnTo>
                    <a:pt x="340" y="12"/>
                  </a:lnTo>
                  <a:lnTo>
                    <a:pt x="355" y="13"/>
                  </a:lnTo>
                  <a:lnTo>
                    <a:pt x="370" y="15"/>
                  </a:lnTo>
                  <a:lnTo>
                    <a:pt x="383" y="17"/>
                  </a:lnTo>
                  <a:lnTo>
                    <a:pt x="397" y="19"/>
                  </a:lnTo>
                  <a:lnTo>
                    <a:pt x="408" y="21"/>
                  </a:lnTo>
                  <a:lnTo>
                    <a:pt x="419" y="23"/>
                  </a:lnTo>
                  <a:lnTo>
                    <a:pt x="429" y="27"/>
                  </a:lnTo>
                  <a:lnTo>
                    <a:pt x="438" y="29"/>
                  </a:lnTo>
                  <a:lnTo>
                    <a:pt x="446" y="30"/>
                  </a:lnTo>
                  <a:lnTo>
                    <a:pt x="454" y="32"/>
                  </a:lnTo>
                  <a:lnTo>
                    <a:pt x="459" y="36"/>
                  </a:lnTo>
                  <a:lnTo>
                    <a:pt x="463" y="32"/>
                  </a:lnTo>
                  <a:lnTo>
                    <a:pt x="457" y="29"/>
                  </a:lnTo>
                  <a:lnTo>
                    <a:pt x="450" y="27"/>
                  </a:lnTo>
                  <a:lnTo>
                    <a:pt x="442" y="25"/>
                  </a:lnTo>
                  <a:lnTo>
                    <a:pt x="433" y="21"/>
                  </a:lnTo>
                  <a:lnTo>
                    <a:pt x="421" y="19"/>
                  </a:lnTo>
                  <a:lnTo>
                    <a:pt x="410" y="17"/>
                  </a:lnTo>
                  <a:lnTo>
                    <a:pt x="399" y="13"/>
                  </a:lnTo>
                  <a:lnTo>
                    <a:pt x="385" y="12"/>
                  </a:lnTo>
                  <a:lnTo>
                    <a:pt x="372" y="10"/>
                  </a:lnTo>
                  <a:lnTo>
                    <a:pt x="357" y="8"/>
                  </a:lnTo>
                  <a:lnTo>
                    <a:pt x="342" y="6"/>
                  </a:lnTo>
                  <a:lnTo>
                    <a:pt x="324" y="4"/>
                  </a:lnTo>
                  <a:lnTo>
                    <a:pt x="309" y="4"/>
                  </a:lnTo>
                  <a:lnTo>
                    <a:pt x="292" y="2"/>
                  </a:lnTo>
                  <a:lnTo>
                    <a:pt x="275" y="2"/>
                  </a:lnTo>
                  <a:lnTo>
                    <a:pt x="258" y="0"/>
                  </a:lnTo>
                  <a:lnTo>
                    <a:pt x="239" y="0"/>
                  </a:lnTo>
                  <a:lnTo>
                    <a:pt x="222" y="2"/>
                  </a:lnTo>
                  <a:lnTo>
                    <a:pt x="203" y="2"/>
                  </a:lnTo>
                  <a:lnTo>
                    <a:pt x="186" y="4"/>
                  </a:lnTo>
                  <a:lnTo>
                    <a:pt x="169" y="6"/>
                  </a:lnTo>
                  <a:lnTo>
                    <a:pt x="152" y="8"/>
                  </a:lnTo>
                  <a:lnTo>
                    <a:pt x="133" y="12"/>
                  </a:lnTo>
                  <a:lnTo>
                    <a:pt x="116" y="15"/>
                  </a:lnTo>
                  <a:lnTo>
                    <a:pt x="101" y="19"/>
                  </a:lnTo>
                  <a:lnTo>
                    <a:pt x="83" y="25"/>
                  </a:lnTo>
                  <a:lnTo>
                    <a:pt x="68" y="30"/>
                  </a:lnTo>
                  <a:lnTo>
                    <a:pt x="53" y="38"/>
                  </a:lnTo>
                  <a:lnTo>
                    <a:pt x="38" y="46"/>
                  </a:lnTo>
                  <a:lnTo>
                    <a:pt x="25" y="53"/>
                  </a:lnTo>
                  <a:lnTo>
                    <a:pt x="11" y="63"/>
                  </a:lnTo>
                  <a:lnTo>
                    <a:pt x="0" y="72"/>
                  </a:lnTo>
                  <a:lnTo>
                    <a:pt x="6" y="76"/>
                  </a:lnTo>
                  <a:close/>
                </a:path>
              </a:pathLst>
            </a:custGeom>
            <a:solidFill>
              <a:srgbClr val="FF0000"/>
            </a:solidFill>
            <a:ln w="9525">
              <a:noFill/>
              <a:round/>
              <a:headEnd/>
              <a:tailEnd/>
            </a:ln>
          </p:spPr>
          <p:txBody>
            <a:bodyPr/>
            <a:lstStyle/>
            <a:p>
              <a:endParaRPr lang="pt-BR"/>
            </a:p>
          </p:txBody>
        </p:sp>
        <p:sp>
          <p:nvSpPr>
            <p:cNvPr id="21785" name="Freeform 1075"/>
            <p:cNvSpPr>
              <a:spLocks/>
            </p:cNvSpPr>
            <p:nvPr/>
          </p:nvSpPr>
          <p:spPr bwMode="auto">
            <a:xfrm>
              <a:off x="3483" y="1550"/>
              <a:ext cx="47" cy="36"/>
            </a:xfrm>
            <a:custGeom>
              <a:avLst/>
              <a:gdLst>
                <a:gd name="T0" fmla="*/ 0 w 47"/>
                <a:gd name="T1" fmla="*/ 36 h 36"/>
                <a:gd name="T2" fmla="*/ 47 w 47"/>
                <a:gd name="T3" fmla="*/ 17 h 36"/>
                <a:gd name="T4" fmla="*/ 47 w 47"/>
                <a:gd name="T5" fmla="*/ 17 h 36"/>
                <a:gd name="T6" fmla="*/ 45 w 47"/>
                <a:gd name="T7" fmla="*/ 16 h 36"/>
                <a:gd name="T8" fmla="*/ 43 w 47"/>
                <a:gd name="T9" fmla="*/ 16 h 36"/>
                <a:gd name="T10" fmla="*/ 41 w 47"/>
                <a:gd name="T11" fmla="*/ 16 h 36"/>
                <a:gd name="T12" fmla="*/ 41 w 47"/>
                <a:gd name="T13" fmla="*/ 16 h 36"/>
                <a:gd name="T14" fmla="*/ 39 w 47"/>
                <a:gd name="T15" fmla="*/ 16 h 36"/>
                <a:gd name="T16" fmla="*/ 38 w 47"/>
                <a:gd name="T17" fmla="*/ 16 h 36"/>
                <a:gd name="T18" fmla="*/ 36 w 47"/>
                <a:gd name="T19" fmla="*/ 16 h 36"/>
                <a:gd name="T20" fmla="*/ 36 w 47"/>
                <a:gd name="T21" fmla="*/ 16 h 36"/>
                <a:gd name="T22" fmla="*/ 34 w 47"/>
                <a:gd name="T23" fmla="*/ 14 h 36"/>
                <a:gd name="T24" fmla="*/ 32 w 47"/>
                <a:gd name="T25" fmla="*/ 14 h 36"/>
                <a:gd name="T26" fmla="*/ 32 w 47"/>
                <a:gd name="T27" fmla="*/ 14 h 36"/>
                <a:gd name="T28" fmla="*/ 30 w 47"/>
                <a:gd name="T29" fmla="*/ 14 h 36"/>
                <a:gd name="T30" fmla="*/ 28 w 47"/>
                <a:gd name="T31" fmla="*/ 12 h 36"/>
                <a:gd name="T32" fmla="*/ 28 w 47"/>
                <a:gd name="T33" fmla="*/ 12 h 36"/>
                <a:gd name="T34" fmla="*/ 26 w 47"/>
                <a:gd name="T35" fmla="*/ 12 h 36"/>
                <a:gd name="T36" fmla="*/ 24 w 47"/>
                <a:gd name="T37" fmla="*/ 12 h 36"/>
                <a:gd name="T38" fmla="*/ 24 w 47"/>
                <a:gd name="T39" fmla="*/ 10 h 36"/>
                <a:gd name="T40" fmla="*/ 22 w 47"/>
                <a:gd name="T41" fmla="*/ 10 h 36"/>
                <a:gd name="T42" fmla="*/ 22 w 47"/>
                <a:gd name="T43" fmla="*/ 10 h 36"/>
                <a:gd name="T44" fmla="*/ 20 w 47"/>
                <a:gd name="T45" fmla="*/ 8 h 36"/>
                <a:gd name="T46" fmla="*/ 19 w 47"/>
                <a:gd name="T47" fmla="*/ 8 h 36"/>
                <a:gd name="T48" fmla="*/ 19 w 47"/>
                <a:gd name="T49" fmla="*/ 8 h 36"/>
                <a:gd name="T50" fmla="*/ 17 w 47"/>
                <a:gd name="T51" fmla="*/ 6 h 36"/>
                <a:gd name="T52" fmla="*/ 17 w 47"/>
                <a:gd name="T53" fmla="*/ 6 h 36"/>
                <a:gd name="T54" fmla="*/ 15 w 47"/>
                <a:gd name="T55" fmla="*/ 6 h 36"/>
                <a:gd name="T56" fmla="*/ 15 w 47"/>
                <a:gd name="T57" fmla="*/ 4 h 36"/>
                <a:gd name="T58" fmla="*/ 13 w 47"/>
                <a:gd name="T59" fmla="*/ 4 h 36"/>
                <a:gd name="T60" fmla="*/ 13 w 47"/>
                <a:gd name="T61" fmla="*/ 2 h 36"/>
                <a:gd name="T62" fmla="*/ 13 w 47"/>
                <a:gd name="T63" fmla="*/ 2 h 36"/>
                <a:gd name="T64" fmla="*/ 11 w 47"/>
                <a:gd name="T65" fmla="*/ 2 h 36"/>
                <a:gd name="T66" fmla="*/ 11 w 47"/>
                <a:gd name="T67" fmla="*/ 0 h 36"/>
                <a:gd name="T68" fmla="*/ 0 w 47"/>
                <a:gd name="T69" fmla="*/ 36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7"/>
                <a:gd name="T106" fmla="*/ 0 h 36"/>
                <a:gd name="T107" fmla="*/ 47 w 47"/>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7" h="36">
                  <a:moveTo>
                    <a:pt x="0" y="36"/>
                  </a:moveTo>
                  <a:lnTo>
                    <a:pt x="47" y="17"/>
                  </a:lnTo>
                  <a:lnTo>
                    <a:pt x="45" y="16"/>
                  </a:lnTo>
                  <a:lnTo>
                    <a:pt x="43" y="16"/>
                  </a:lnTo>
                  <a:lnTo>
                    <a:pt x="41" y="16"/>
                  </a:lnTo>
                  <a:lnTo>
                    <a:pt x="39" y="16"/>
                  </a:lnTo>
                  <a:lnTo>
                    <a:pt x="38" y="16"/>
                  </a:lnTo>
                  <a:lnTo>
                    <a:pt x="36" y="16"/>
                  </a:lnTo>
                  <a:lnTo>
                    <a:pt x="34" y="14"/>
                  </a:lnTo>
                  <a:lnTo>
                    <a:pt x="32" y="14"/>
                  </a:lnTo>
                  <a:lnTo>
                    <a:pt x="30" y="14"/>
                  </a:lnTo>
                  <a:lnTo>
                    <a:pt x="28" y="12"/>
                  </a:lnTo>
                  <a:lnTo>
                    <a:pt x="26" y="12"/>
                  </a:lnTo>
                  <a:lnTo>
                    <a:pt x="24" y="12"/>
                  </a:lnTo>
                  <a:lnTo>
                    <a:pt x="24" y="10"/>
                  </a:lnTo>
                  <a:lnTo>
                    <a:pt x="22" y="10"/>
                  </a:lnTo>
                  <a:lnTo>
                    <a:pt x="20" y="8"/>
                  </a:lnTo>
                  <a:lnTo>
                    <a:pt x="19" y="8"/>
                  </a:lnTo>
                  <a:lnTo>
                    <a:pt x="17" y="6"/>
                  </a:lnTo>
                  <a:lnTo>
                    <a:pt x="15" y="6"/>
                  </a:lnTo>
                  <a:lnTo>
                    <a:pt x="15" y="4"/>
                  </a:lnTo>
                  <a:lnTo>
                    <a:pt x="13" y="4"/>
                  </a:lnTo>
                  <a:lnTo>
                    <a:pt x="13" y="2"/>
                  </a:lnTo>
                  <a:lnTo>
                    <a:pt x="11" y="2"/>
                  </a:lnTo>
                  <a:lnTo>
                    <a:pt x="11" y="0"/>
                  </a:lnTo>
                  <a:lnTo>
                    <a:pt x="0" y="36"/>
                  </a:lnTo>
                  <a:close/>
                </a:path>
              </a:pathLst>
            </a:custGeom>
            <a:solidFill>
              <a:srgbClr val="FF0000"/>
            </a:solidFill>
            <a:ln w="9525">
              <a:noFill/>
              <a:round/>
              <a:headEnd/>
              <a:tailEnd/>
            </a:ln>
          </p:spPr>
          <p:txBody>
            <a:bodyPr/>
            <a:lstStyle/>
            <a:p>
              <a:endParaRPr lang="pt-BR"/>
            </a:p>
          </p:txBody>
        </p:sp>
        <p:sp>
          <p:nvSpPr>
            <p:cNvPr id="21786" name="Freeform 1076"/>
            <p:cNvSpPr>
              <a:spLocks/>
            </p:cNvSpPr>
            <p:nvPr/>
          </p:nvSpPr>
          <p:spPr bwMode="auto">
            <a:xfrm>
              <a:off x="3942" y="1476"/>
              <a:ext cx="62" cy="76"/>
            </a:xfrm>
            <a:custGeom>
              <a:avLst/>
              <a:gdLst>
                <a:gd name="T0" fmla="*/ 0 w 62"/>
                <a:gd name="T1" fmla="*/ 0 h 76"/>
                <a:gd name="T2" fmla="*/ 0 w 62"/>
                <a:gd name="T3" fmla="*/ 0 h 76"/>
                <a:gd name="T4" fmla="*/ 0 w 62"/>
                <a:gd name="T5" fmla="*/ 6 h 76"/>
                <a:gd name="T6" fmla="*/ 2 w 62"/>
                <a:gd name="T7" fmla="*/ 12 h 76"/>
                <a:gd name="T8" fmla="*/ 6 w 62"/>
                <a:gd name="T9" fmla="*/ 17 h 76"/>
                <a:gd name="T10" fmla="*/ 7 w 62"/>
                <a:gd name="T11" fmla="*/ 23 h 76"/>
                <a:gd name="T12" fmla="*/ 11 w 62"/>
                <a:gd name="T13" fmla="*/ 27 h 76"/>
                <a:gd name="T14" fmla="*/ 15 w 62"/>
                <a:gd name="T15" fmla="*/ 33 h 76"/>
                <a:gd name="T16" fmla="*/ 17 w 62"/>
                <a:gd name="T17" fmla="*/ 36 h 76"/>
                <a:gd name="T18" fmla="*/ 21 w 62"/>
                <a:gd name="T19" fmla="*/ 42 h 76"/>
                <a:gd name="T20" fmla="*/ 25 w 62"/>
                <a:gd name="T21" fmla="*/ 46 h 76"/>
                <a:gd name="T22" fmla="*/ 30 w 62"/>
                <a:gd name="T23" fmla="*/ 50 h 76"/>
                <a:gd name="T24" fmla="*/ 34 w 62"/>
                <a:gd name="T25" fmla="*/ 55 h 76"/>
                <a:gd name="T26" fmla="*/ 38 w 62"/>
                <a:gd name="T27" fmla="*/ 59 h 76"/>
                <a:gd name="T28" fmla="*/ 44 w 62"/>
                <a:gd name="T29" fmla="*/ 63 h 76"/>
                <a:gd name="T30" fmla="*/ 47 w 62"/>
                <a:gd name="T31" fmla="*/ 69 h 76"/>
                <a:gd name="T32" fmla="*/ 51 w 62"/>
                <a:gd name="T33" fmla="*/ 72 h 76"/>
                <a:gd name="T34" fmla="*/ 57 w 62"/>
                <a:gd name="T35" fmla="*/ 76 h 76"/>
                <a:gd name="T36" fmla="*/ 62 w 62"/>
                <a:gd name="T37" fmla="*/ 74 h 76"/>
                <a:gd name="T38" fmla="*/ 59 w 62"/>
                <a:gd name="T39" fmla="*/ 71 h 76"/>
                <a:gd name="T40" fmla="*/ 55 w 62"/>
                <a:gd name="T41" fmla="*/ 65 h 76"/>
                <a:gd name="T42" fmla="*/ 49 w 62"/>
                <a:gd name="T43" fmla="*/ 61 h 76"/>
                <a:gd name="T44" fmla="*/ 45 w 62"/>
                <a:gd name="T45" fmla="*/ 57 h 76"/>
                <a:gd name="T46" fmla="*/ 40 w 62"/>
                <a:gd name="T47" fmla="*/ 52 h 76"/>
                <a:gd name="T48" fmla="*/ 36 w 62"/>
                <a:gd name="T49" fmla="*/ 48 h 76"/>
                <a:gd name="T50" fmla="*/ 32 w 62"/>
                <a:gd name="T51" fmla="*/ 44 h 76"/>
                <a:gd name="T52" fmla="*/ 28 w 62"/>
                <a:gd name="T53" fmla="*/ 38 h 76"/>
                <a:gd name="T54" fmla="*/ 25 w 62"/>
                <a:gd name="T55" fmla="*/ 35 h 76"/>
                <a:gd name="T56" fmla="*/ 21 w 62"/>
                <a:gd name="T57" fmla="*/ 31 h 76"/>
                <a:gd name="T58" fmla="*/ 17 w 62"/>
                <a:gd name="T59" fmla="*/ 25 h 76"/>
                <a:gd name="T60" fmla="*/ 15 w 62"/>
                <a:gd name="T61" fmla="*/ 21 h 76"/>
                <a:gd name="T62" fmla="*/ 13 w 62"/>
                <a:gd name="T63" fmla="*/ 16 h 76"/>
                <a:gd name="T64" fmla="*/ 9 w 62"/>
                <a:gd name="T65" fmla="*/ 12 h 76"/>
                <a:gd name="T66" fmla="*/ 9 w 62"/>
                <a:gd name="T67" fmla="*/ 6 h 76"/>
                <a:gd name="T68" fmla="*/ 7 w 62"/>
                <a:gd name="T69" fmla="*/ 0 h 76"/>
                <a:gd name="T70" fmla="*/ 0 w 62"/>
                <a:gd name="T71" fmla="*/ 0 h 7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2"/>
                <a:gd name="T109" fmla="*/ 0 h 76"/>
                <a:gd name="T110" fmla="*/ 62 w 62"/>
                <a:gd name="T111" fmla="*/ 76 h 7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2" h="76">
                  <a:moveTo>
                    <a:pt x="0" y="0"/>
                  </a:moveTo>
                  <a:lnTo>
                    <a:pt x="0" y="0"/>
                  </a:lnTo>
                  <a:lnTo>
                    <a:pt x="0" y="6"/>
                  </a:lnTo>
                  <a:lnTo>
                    <a:pt x="2" y="12"/>
                  </a:lnTo>
                  <a:lnTo>
                    <a:pt x="6" y="17"/>
                  </a:lnTo>
                  <a:lnTo>
                    <a:pt x="7" y="23"/>
                  </a:lnTo>
                  <a:lnTo>
                    <a:pt x="11" y="27"/>
                  </a:lnTo>
                  <a:lnTo>
                    <a:pt x="15" y="33"/>
                  </a:lnTo>
                  <a:lnTo>
                    <a:pt x="17" y="36"/>
                  </a:lnTo>
                  <a:lnTo>
                    <a:pt x="21" y="42"/>
                  </a:lnTo>
                  <a:lnTo>
                    <a:pt x="25" y="46"/>
                  </a:lnTo>
                  <a:lnTo>
                    <a:pt x="30" y="50"/>
                  </a:lnTo>
                  <a:lnTo>
                    <a:pt x="34" y="55"/>
                  </a:lnTo>
                  <a:lnTo>
                    <a:pt x="38" y="59"/>
                  </a:lnTo>
                  <a:lnTo>
                    <a:pt x="44" y="63"/>
                  </a:lnTo>
                  <a:lnTo>
                    <a:pt x="47" y="69"/>
                  </a:lnTo>
                  <a:lnTo>
                    <a:pt x="51" y="72"/>
                  </a:lnTo>
                  <a:lnTo>
                    <a:pt x="57" y="76"/>
                  </a:lnTo>
                  <a:lnTo>
                    <a:pt x="62" y="74"/>
                  </a:lnTo>
                  <a:lnTo>
                    <a:pt x="59" y="71"/>
                  </a:lnTo>
                  <a:lnTo>
                    <a:pt x="55" y="65"/>
                  </a:lnTo>
                  <a:lnTo>
                    <a:pt x="49" y="61"/>
                  </a:lnTo>
                  <a:lnTo>
                    <a:pt x="45" y="57"/>
                  </a:lnTo>
                  <a:lnTo>
                    <a:pt x="40" y="52"/>
                  </a:lnTo>
                  <a:lnTo>
                    <a:pt x="36" y="48"/>
                  </a:lnTo>
                  <a:lnTo>
                    <a:pt x="32" y="44"/>
                  </a:lnTo>
                  <a:lnTo>
                    <a:pt x="28" y="38"/>
                  </a:lnTo>
                  <a:lnTo>
                    <a:pt x="25" y="35"/>
                  </a:lnTo>
                  <a:lnTo>
                    <a:pt x="21" y="31"/>
                  </a:lnTo>
                  <a:lnTo>
                    <a:pt x="17" y="25"/>
                  </a:lnTo>
                  <a:lnTo>
                    <a:pt x="15" y="21"/>
                  </a:lnTo>
                  <a:lnTo>
                    <a:pt x="13" y="16"/>
                  </a:lnTo>
                  <a:lnTo>
                    <a:pt x="9" y="12"/>
                  </a:lnTo>
                  <a:lnTo>
                    <a:pt x="9" y="6"/>
                  </a:lnTo>
                  <a:lnTo>
                    <a:pt x="7" y="0"/>
                  </a:lnTo>
                  <a:lnTo>
                    <a:pt x="0" y="0"/>
                  </a:lnTo>
                  <a:close/>
                </a:path>
              </a:pathLst>
            </a:custGeom>
            <a:solidFill>
              <a:srgbClr val="FF0000"/>
            </a:solidFill>
            <a:ln w="9525">
              <a:noFill/>
              <a:round/>
              <a:headEnd/>
              <a:tailEnd/>
            </a:ln>
          </p:spPr>
          <p:txBody>
            <a:bodyPr/>
            <a:lstStyle/>
            <a:p>
              <a:endParaRPr lang="pt-BR"/>
            </a:p>
          </p:txBody>
        </p:sp>
        <p:sp>
          <p:nvSpPr>
            <p:cNvPr id="21787" name="Freeform 1077"/>
            <p:cNvSpPr>
              <a:spLocks/>
            </p:cNvSpPr>
            <p:nvPr/>
          </p:nvSpPr>
          <p:spPr bwMode="auto">
            <a:xfrm>
              <a:off x="3929" y="1315"/>
              <a:ext cx="22" cy="161"/>
            </a:xfrm>
            <a:custGeom>
              <a:avLst/>
              <a:gdLst>
                <a:gd name="T0" fmla="*/ 0 w 22"/>
                <a:gd name="T1" fmla="*/ 2 h 161"/>
                <a:gd name="T2" fmla="*/ 5 w 22"/>
                <a:gd name="T3" fmla="*/ 11 h 161"/>
                <a:gd name="T4" fmla="*/ 9 w 22"/>
                <a:gd name="T5" fmla="*/ 19 h 161"/>
                <a:gd name="T6" fmla="*/ 11 w 22"/>
                <a:gd name="T7" fmla="*/ 29 h 161"/>
                <a:gd name="T8" fmla="*/ 13 w 22"/>
                <a:gd name="T9" fmla="*/ 38 h 161"/>
                <a:gd name="T10" fmla="*/ 13 w 22"/>
                <a:gd name="T11" fmla="*/ 49 h 161"/>
                <a:gd name="T12" fmla="*/ 15 w 22"/>
                <a:gd name="T13" fmla="*/ 59 h 161"/>
                <a:gd name="T14" fmla="*/ 13 w 22"/>
                <a:gd name="T15" fmla="*/ 70 h 161"/>
                <a:gd name="T16" fmla="*/ 13 w 22"/>
                <a:gd name="T17" fmla="*/ 80 h 161"/>
                <a:gd name="T18" fmla="*/ 13 w 22"/>
                <a:gd name="T19" fmla="*/ 91 h 161"/>
                <a:gd name="T20" fmla="*/ 11 w 22"/>
                <a:gd name="T21" fmla="*/ 101 h 161"/>
                <a:gd name="T22" fmla="*/ 11 w 22"/>
                <a:gd name="T23" fmla="*/ 112 h 161"/>
                <a:gd name="T24" fmla="*/ 11 w 22"/>
                <a:gd name="T25" fmla="*/ 123 h 161"/>
                <a:gd name="T26" fmla="*/ 9 w 22"/>
                <a:gd name="T27" fmla="*/ 133 h 161"/>
                <a:gd name="T28" fmla="*/ 9 w 22"/>
                <a:gd name="T29" fmla="*/ 142 h 161"/>
                <a:gd name="T30" fmla="*/ 11 w 22"/>
                <a:gd name="T31" fmla="*/ 152 h 161"/>
                <a:gd name="T32" fmla="*/ 13 w 22"/>
                <a:gd name="T33" fmla="*/ 161 h 161"/>
                <a:gd name="T34" fmla="*/ 19 w 22"/>
                <a:gd name="T35" fmla="*/ 158 h 161"/>
                <a:gd name="T36" fmla="*/ 17 w 22"/>
                <a:gd name="T37" fmla="*/ 148 h 161"/>
                <a:gd name="T38" fmla="*/ 17 w 22"/>
                <a:gd name="T39" fmla="*/ 139 h 161"/>
                <a:gd name="T40" fmla="*/ 17 w 22"/>
                <a:gd name="T41" fmla="*/ 127 h 161"/>
                <a:gd name="T42" fmla="*/ 17 w 22"/>
                <a:gd name="T43" fmla="*/ 118 h 161"/>
                <a:gd name="T44" fmla="*/ 19 w 22"/>
                <a:gd name="T45" fmla="*/ 108 h 161"/>
                <a:gd name="T46" fmla="*/ 20 w 22"/>
                <a:gd name="T47" fmla="*/ 97 h 161"/>
                <a:gd name="T48" fmla="*/ 20 w 22"/>
                <a:gd name="T49" fmla="*/ 85 h 161"/>
                <a:gd name="T50" fmla="*/ 20 w 22"/>
                <a:gd name="T51" fmla="*/ 76 h 161"/>
                <a:gd name="T52" fmla="*/ 22 w 22"/>
                <a:gd name="T53" fmla="*/ 65 h 161"/>
                <a:gd name="T54" fmla="*/ 22 w 22"/>
                <a:gd name="T55" fmla="*/ 53 h 161"/>
                <a:gd name="T56" fmla="*/ 20 w 22"/>
                <a:gd name="T57" fmla="*/ 44 h 161"/>
                <a:gd name="T58" fmla="*/ 20 w 22"/>
                <a:gd name="T59" fmla="*/ 34 h 161"/>
                <a:gd name="T60" fmla="*/ 17 w 22"/>
                <a:gd name="T61" fmla="*/ 23 h 161"/>
                <a:gd name="T62" fmla="*/ 13 w 22"/>
                <a:gd name="T63" fmla="*/ 13 h 161"/>
                <a:gd name="T64" fmla="*/ 9 w 22"/>
                <a:gd name="T65" fmla="*/ 6 h 161"/>
                <a:gd name="T66" fmla="*/ 0 w 22"/>
                <a:gd name="T67" fmla="*/ 2 h 1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2"/>
                <a:gd name="T103" fmla="*/ 0 h 161"/>
                <a:gd name="T104" fmla="*/ 22 w 22"/>
                <a:gd name="T105" fmla="*/ 161 h 1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2" h="161">
                  <a:moveTo>
                    <a:pt x="0" y="2"/>
                  </a:moveTo>
                  <a:lnTo>
                    <a:pt x="0" y="2"/>
                  </a:lnTo>
                  <a:lnTo>
                    <a:pt x="1" y="8"/>
                  </a:lnTo>
                  <a:lnTo>
                    <a:pt x="5" y="11"/>
                  </a:lnTo>
                  <a:lnTo>
                    <a:pt x="7" y="15"/>
                  </a:lnTo>
                  <a:lnTo>
                    <a:pt x="9" y="19"/>
                  </a:lnTo>
                  <a:lnTo>
                    <a:pt x="9" y="25"/>
                  </a:lnTo>
                  <a:lnTo>
                    <a:pt x="11" y="29"/>
                  </a:lnTo>
                  <a:lnTo>
                    <a:pt x="13" y="34"/>
                  </a:lnTo>
                  <a:lnTo>
                    <a:pt x="13" y="38"/>
                  </a:lnTo>
                  <a:lnTo>
                    <a:pt x="13" y="44"/>
                  </a:lnTo>
                  <a:lnTo>
                    <a:pt x="13" y="49"/>
                  </a:lnTo>
                  <a:lnTo>
                    <a:pt x="13" y="53"/>
                  </a:lnTo>
                  <a:lnTo>
                    <a:pt x="15" y="59"/>
                  </a:lnTo>
                  <a:lnTo>
                    <a:pt x="13" y="65"/>
                  </a:lnTo>
                  <a:lnTo>
                    <a:pt x="13" y="70"/>
                  </a:lnTo>
                  <a:lnTo>
                    <a:pt x="13" y="76"/>
                  </a:lnTo>
                  <a:lnTo>
                    <a:pt x="13" y="80"/>
                  </a:lnTo>
                  <a:lnTo>
                    <a:pt x="13" y="85"/>
                  </a:lnTo>
                  <a:lnTo>
                    <a:pt x="13" y="91"/>
                  </a:lnTo>
                  <a:lnTo>
                    <a:pt x="13" y="97"/>
                  </a:lnTo>
                  <a:lnTo>
                    <a:pt x="11" y="101"/>
                  </a:lnTo>
                  <a:lnTo>
                    <a:pt x="11" y="106"/>
                  </a:lnTo>
                  <a:lnTo>
                    <a:pt x="11" y="112"/>
                  </a:lnTo>
                  <a:lnTo>
                    <a:pt x="11" y="118"/>
                  </a:lnTo>
                  <a:lnTo>
                    <a:pt x="11" y="123"/>
                  </a:lnTo>
                  <a:lnTo>
                    <a:pt x="9" y="127"/>
                  </a:lnTo>
                  <a:lnTo>
                    <a:pt x="9" y="133"/>
                  </a:lnTo>
                  <a:lnTo>
                    <a:pt x="9" y="139"/>
                  </a:lnTo>
                  <a:lnTo>
                    <a:pt x="9" y="142"/>
                  </a:lnTo>
                  <a:lnTo>
                    <a:pt x="11" y="148"/>
                  </a:lnTo>
                  <a:lnTo>
                    <a:pt x="11" y="152"/>
                  </a:lnTo>
                  <a:lnTo>
                    <a:pt x="11" y="158"/>
                  </a:lnTo>
                  <a:lnTo>
                    <a:pt x="13" y="161"/>
                  </a:lnTo>
                  <a:lnTo>
                    <a:pt x="20" y="161"/>
                  </a:lnTo>
                  <a:lnTo>
                    <a:pt x="19" y="158"/>
                  </a:lnTo>
                  <a:lnTo>
                    <a:pt x="19" y="152"/>
                  </a:lnTo>
                  <a:lnTo>
                    <a:pt x="17" y="148"/>
                  </a:lnTo>
                  <a:lnTo>
                    <a:pt x="17" y="142"/>
                  </a:lnTo>
                  <a:lnTo>
                    <a:pt x="17" y="139"/>
                  </a:lnTo>
                  <a:lnTo>
                    <a:pt x="17" y="133"/>
                  </a:lnTo>
                  <a:lnTo>
                    <a:pt x="17" y="127"/>
                  </a:lnTo>
                  <a:lnTo>
                    <a:pt x="17" y="123"/>
                  </a:lnTo>
                  <a:lnTo>
                    <a:pt x="17" y="118"/>
                  </a:lnTo>
                  <a:lnTo>
                    <a:pt x="19" y="112"/>
                  </a:lnTo>
                  <a:lnTo>
                    <a:pt x="19" y="108"/>
                  </a:lnTo>
                  <a:lnTo>
                    <a:pt x="19" y="103"/>
                  </a:lnTo>
                  <a:lnTo>
                    <a:pt x="20" y="97"/>
                  </a:lnTo>
                  <a:lnTo>
                    <a:pt x="20" y="91"/>
                  </a:lnTo>
                  <a:lnTo>
                    <a:pt x="20" y="85"/>
                  </a:lnTo>
                  <a:lnTo>
                    <a:pt x="20" y="80"/>
                  </a:lnTo>
                  <a:lnTo>
                    <a:pt x="20" y="76"/>
                  </a:lnTo>
                  <a:lnTo>
                    <a:pt x="22" y="70"/>
                  </a:lnTo>
                  <a:lnTo>
                    <a:pt x="22" y="65"/>
                  </a:lnTo>
                  <a:lnTo>
                    <a:pt x="22" y="59"/>
                  </a:lnTo>
                  <a:lnTo>
                    <a:pt x="22" y="53"/>
                  </a:lnTo>
                  <a:lnTo>
                    <a:pt x="22" y="49"/>
                  </a:lnTo>
                  <a:lnTo>
                    <a:pt x="20" y="44"/>
                  </a:lnTo>
                  <a:lnTo>
                    <a:pt x="20" y="38"/>
                  </a:lnTo>
                  <a:lnTo>
                    <a:pt x="20" y="34"/>
                  </a:lnTo>
                  <a:lnTo>
                    <a:pt x="19" y="29"/>
                  </a:lnTo>
                  <a:lnTo>
                    <a:pt x="17" y="23"/>
                  </a:lnTo>
                  <a:lnTo>
                    <a:pt x="15" y="19"/>
                  </a:lnTo>
                  <a:lnTo>
                    <a:pt x="13" y="13"/>
                  </a:lnTo>
                  <a:lnTo>
                    <a:pt x="11" y="10"/>
                  </a:lnTo>
                  <a:lnTo>
                    <a:pt x="9" y="6"/>
                  </a:lnTo>
                  <a:lnTo>
                    <a:pt x="7" y="0"/>
                  </a:lnTo>
                  <a:lnTo>
                    <a:pt x="0" y="2"/>
                  </a:lnTo>
                  <a:close/>
                </a:path>
              </a:pathLst>
            </a:custGeom>
            <a:solidFill>
              <a:srgbClr val="FF0000"/>
            </a:solidFill>
            <a:ln w="9525">
              <a:noFill/>
              <a:round/>
              <a:headEnd/>
              <a:tailEnd/>
            </a:ln>
          </p:spPr>
          <p:txBody>
            <a:bodyPr/>
            <a:lstStyle/>
            <a:p>
              <a:endParaRPr lang="pt-BR"/>
            </a:p>
          </p:txBody>
        </p:sp>
        <p:sp>
          <p:nvSpPr>
            <p:cNvPr id="21788" name="Freeform 1078"/>
            <p:cNvSpPr>
              <a:spLocks/>
            </p:cNvSpPr>
            <p:nvPr/>
          </p:nvSpPr>
          <p:spPr bwMode="auto">
            <a:xfrm>
              <a:off x="3716" y="1292"/>
              <a:ext cx="218" cy="25"/>
            </a:xfrm>
            <a:custGeom>
              <a:avLst/>
              <a:gdLst>
                <a:gd name="T0" fmla="*/ 0 w 218"/>
                <a:gd name="T1" fmla="*/ 8 h 25"/>
                <a:gd name="T2" fmla="*/ 11 w 218"/>
                <a:gd name="T3" fmla="*/ 6 h 25"/>
                <a:gd name="T4" fmla="*/ 23 w 218"/>
                <a:gd name="T5" fmla="*/ 6 h 25"/>
                <a:gd name="T6" fmla="*/ 36 w 218"/>
                <a:gd name="T7" fmla="*/ 6 h 25"/>
                <a:gd name="T8" fmla="*/ 51 w 218"/>
                <a:gd name="T9" fmla="*/ 6 h 25"/>
                <a:gd name="T10" fmla="*/ 66 w 218"/>
                <a:gd name="T11" fmla="*/ 6 h 25"/>
                <a:gd name="T12" fmla="*/ 84 w 218"/>
                <a:gd name="T13" fmla="*/ 4 h 25"/>
                <a:gd name="T14" fmla="*/ 99 w 218"/>
                <a:gd name="T15" fmla="*/ 4 h 25"/>
                <a:gd name="T16" fmla="*/ 116 w 218"/>
                <a:gd name="T17" fmla="*/ 4 h 25"/>
                <a:gd name="T18" fmla="*/ 133 w 218"/>
                <a:gd name="T19" fmla="*/ 6 h 25"/>
                <a:gd name="T20" fmla="*/ 150 w 218"/>
                <a:gd name="T21" fmla="*/ 6 h 25"/>
                <a:gd name="T22" fmla="*/ 163 w 218"/>
                <a:gd name="T23" fmla="*/ 8 h 25"/>
                <a:gd name="T24" fmla="*/ 178 w 218"/>
                <a:gd name="T25" fmla="*/ 10 h 25"/>
                <a:gd name="T26" fmla="*/ 190 w 218"/>
                <a:gd name="T27" fmla="*/ 14 h 25"/>
                <a:gd name="T28" fmla="*/ 199 w 218"/>
                <a:gd name="T29" fmla="*/ 15 h 25"/>
                <a:gd name="T30" fmla="*/ 207 w 218"/>
                <a:gd name="T31" fmla="*/ 21 h 25"/>
                <a:gd name="T32" fmla="*/ 213 w 218"/>
                <a:gd name="T33" fmla="*/ 25 h 25"/>
                <a:gd name="T34" fmla="*/ 218 w 218"/>
                <a:gd name="T35" fmla="*/ 23 h 25"/>
                <a:gd name="T36" fmla="*/ 213 w 218"/>
                <a:gd name="T37" fmla="*/ 17 h 25"/>
                <a:gd name="T38" fmla="*/ 203 w 218"/>
                <a:gd name="T39" fmla="*/ 12 h 25"/>
                <a:gd name="T40" fmla="*/ 192 w 218"/>
                <a:gd name="T41" fmla="*/ 8 h 25"/>
                <a:gd name="T42" fmla="*/ 180 w 218"/>
                <a:gd name="T43" fmla="*/ 6 h 25"/>
                <a:gd name="T44" fmla="*/ 165 w 218"/>
                <a:gd name="T45" fmla="*/ 4 h 25"/>
                <a:gd name="T46" fmla="*/ 150 w 218"/>
                <a:gd name="T47" fmla="*/ 2 h 25"/>
                <a:gd name="T48" fmla="*/ 135 w 218"/>
                <a:gd name="T49" fmla="*/ 0 h 25"/>
                <a:gd name="T50" fmla="*/ 116 w 218"/>
                <a:gd name="T51" fmla="*/ 0 h 25"/>
                <a:gd name="T52" fmla="*/ 99 w 218"/>
                <a:gd name="T53" fmla="*/ 0 h 25"/>
                <a:gd name="T54" fmla="*/ 84 w 218"/>
                <a:gd name="T55" fmla="*/ 0 h 25"/>
                <a:gd name="T56" fmla="*/ 66 w 218"/>
                <a:gd name="T57" fmla="*/ 0 h 25"/>
                <a:gd name="T58" fmla="*/ 51 w 218"/>
                <a:gd name="T59" fmla="*/ 0 h 25"/>
                <a:gd name="T60" fmla="*/ 36 w 218"/>
                <a:gd name="T61" fmla="*/ 2 h 25"/>
                <a:gd name="T62" fmla="*/ 23 w 218"/>
                <a:gd name="T63" fmla="*/ 2 h 25"/>
                <a:gd name="T64" fmla="*/ 11 w 218"/>
                <a:gd name="T65" fmla="*/ 2 h 25"/>
                <a:gd name="T66" fmla="*/ 0 w 218"/>
                <a:gd name="T67" fmla="*/ 2 h 25"/>
                <a:gd name="T68" fmla="*/ 0 w 218"/>
                <a:gd name="T69" fmla="*/ 8 h 2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8"/>
                <a:gd name="T106" fmla="*/ 0 h 25"/>
                <a:gd name="T107" fmla="*/ 218 w 218"/>
                <a:gd name="T108" fmla="*/ 25 h 2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8" h="25">
                  <a:moveTo>
                    <a:pt x="0" y="8"/>
                  </a:moveTo>
                  <a:lnTo>
                    <a:pt x="11" y="6"/>
                  </a:lnTo>
                  <a:lnTo>
                    <a:pt x="23" y="6"/>
                  </a:lnTo>
                  <a:lnTo>
                    <a:pt x="36" y="6"/>
                  </a:lnTo>
                  <a:lnTo>
                    <a:pt x="51" y="6"/>
                  </a:lnTo>
                  <a:lnTo>
                    <a:pt x="66" y="6"/>
                  </a:lnTo>
                  <a:lnTo>
                    <a:pt x="84" y="4"/>
                  </a:lnTo>
                  <a:lnTo>
                    <a:pt x="99" y="4"/>
                  </a:lnTo>
                  <a:lnTo>
                    <a:pt x="116" y="4"/>
                  </a:lnTo>
                  <a:lnTo>
                    <a:pt x="133" y="6"/>
                  </a:lnTo>
                  <a:lnTo>
                    <a:pt x="150" y="6"/>
                  </a:lnTo>
                  <a:lnTo>
                    <a:pt x="163" y="8"/>
                  </a:lnTo>
                  <a:lnTo>
                    <a:pt x="178" y="10"/>
                  </a:lnTo>
                  <a:lnTo>
                    <a:pt x="190" y="14"/>
                  </a:lnTo>
                  <a:lnTo>
                    <a:pt x="199" y="15"/>
                  </a:lnTo>
                  <a:lnTo>
                    <a:pt x="207" y="21"/>
                  </a:lnTo>
                  <a:lnTo>
                    <a:pt x="213" y="25"/>
                  </a:lnTo>
                  <a:lnTo>
                    <a:pt x="218" y="23"/>
                  </a:lnTo>
                  <a:lnTo>
                    <a:pt x="213" y="17"/>
                  </a:lnTo>
                  <a:lnTo>
                    <a:pt x="203" y="12"/>
                  </a:lnTo>
                  <a:lnTo>
                    <a:pt x="192" y="8"/>
                  </a:lnTo>
                  <a:lnTo>
                    <a:pt x="180" y="6"/>
                  </a:lnTo>
                  <a:lnTo>
                    <a:pt x="165" y="4"/>
                  </a:lnTo>
                  <a:lnTo>
                    <a:pt x="150" y="2"/>
                  </a:lnTo>
                  <a:lnTo>
                    <a:pt x="135" y="0"/>
                  </a:lnTo>
                  <a:lnTo>
                    <a:pt x="116" y="0"/>
                  </a:lnTo>
                  <a:lnTo>
                    <a:pt x="99" y="0"/>
                  </a:lnTo>
                  <a:lnTo>
                    <a:pt x="84" y="0"/>
                  </a:lnTo>
                  <a:lnTo>
                    <a:pt x="66" y="0"/>
                  </a:lnTo>
                  <a:lnTo>
                    <a:pt x="51" y="0"/>
                  </a:lnTo>
                  <a:lnTo>
                    <a:pt x="36" y="2"/>
                  </a:lnTo>
                  <a:lnTo>
                    <a:pt x="23" y="2"/>
                  </a:lnTo>
                  <a:lnTo>
                    <a:pt x="11" y="2"/>
                  </a:lnTo>
                  <a:lnTo>
                    <a:pt x="0" y="2"/>
                  </a:lnTo>
                  <a:lnTo>
                    <a:pt x="0" y="8"/>
                  </a:lnTo>
                  <a:close/>
                </a:path>
              </a:pathLst>
            </a:custGeom>
            <a:solidFill>
              <a:srgbClr val="FF0000"/>
            </a:solidFill>
            <a:ln w="9525">
              <a:noFill/>
              <a:round/>
              <a:headEnd/>
              <a:tailEnd/>
            </a:ln>
          </p:spPr>
          <p:txBody>
            <a:bodyPr/>
            <a:lstStyle/>
            <a:p>
              <a:endParaRPr lang="pt-BR"/>
            </a:p>
          </p:txBody>
        </p:sp>
        <p:sp>
          <p:nvSpPr>
            <p:cNvPr id="21789" name="Freeform 1079"/>
            <p:cNvSpPr>
              <a:spLocks/>
            </p:cNvSpPr>
            <p:nvPr/>
          </p:nvSpPr>
          <p:spPr bwMode="auto">
            <a:xfrm>
              <a:off x="3691" y="1283"/>
              <a:ext cx="52" cy="28"/>
            </a:xfrm>
            <a:custGeom>
              <a:avLst/>
              <a:gdLst>
                <a:gd name="T0" fmla="*/ 0 w 52"/>
                <a:gd name="T1" fmla="*/ 13 h 28"/>
                <a:gd name="T2" fmla="*/ 52 w 52"/>
                <a:gd name="T3" fmla="*/ 28 h 28"/>
                <a:gd name="T4" fmla="*/ 52 w 52"/>
                <a:gd name="T5" fmla="*/ 26 h 28"/>
                <a:gd name="T6" fmla="*/ 50 w 52"/>
                <a:gd name="T7" fmla="*/ 26 h 28"/>
                <a:gd name="T8" fmla="*/ 50 w 52"/>
                <a:gd name="T9" fmla="*/ 24 h 28"/>
                <a:gd name="T10" fmla="*/ 50 w 52"/>
                <a:gd name="T11" fmla="*/ 24 h 28"/>
                <a:gd name="T12" fmla="*/ 50 w 52"/>
                <a:gd name="T13" fmla="*/ 24 h 28"/>
                <a:gd name="T14" fmla="*/ 48 w 52"/>
                <a:gd name="T15" fmla="*/ 23 h 28"/>
                <a:gd name="T16" fmla="*/ 48 w 52"/>
                <a:gd name="T17" fmla="*/ 23 h 28"/>
                <a:gd name="T18" fmla="*/ 48 w 52"/>
                <a:gd name="T19" fmla="*/ 21 h 28"/>
                <a:gd name="T20" fmla="*/ 48 w 52"/>
                <a:gd name="T21" fmla="*/ 21 h 28"/>
                <a:gd name="T22" fmla="*/ 48 w 52"/>
                <a:gd name="T23" fmla="*/ 19 h 28"/>
                <a:gd name="T24" fmla="*/ 46 w 52"/>
                <a:gd name="T25" fmla="*/ 19 h 28"/>
                <a:gd name="T26" fmla="*/ 46 w 52"/>
                <a:gd name="T27" fmla="*/ 17 h 28"/>
                <a:gd name="T28" fmla="*/ 46 w 52"/>
                <a:gd name="T29" fmla="*/ 17 h 28"/>
                <a:gd name="T30" fmla="*/ 46 w 52"/>
                <a:gd name="T31" fmla="*/ 15 h 28"/>
                <a:gd name="T32" fmla="*/ 46 w 52"/>
                <a:gd name="T33" fmla="*/ 15 h 28"/>
                <a:gd name="T34" fmla="*/ 46 w 52"/>
                <a:gd name="T35" fmla="*/ 13 h 28"/>
                <a:gd name="T36" fmla="*/ 46 w 52"/>
                <a:gd name="T37" fmla="*/ 13 h 28"/>
                <a:gd name="T38" fmla="*/ 46 w 52"/>
                <a:gd name="T39" fmla="*/ 11 h 28"/>
                <a:gd name="T40" fmla="*/ 46 w 52"/>
                <a:gd name="T41" fmla="*/ 11 h 28"/>
                <a:gd name="T42" fmla="*/ 46 w 52"/>
                <a:gd name="T43" fmla="*/ 9 h 28"/>
                <a:gd name="T44" fmla="*/ 46 w 52"/>
                <a:gd name="T45" fmla="*/ 9 h 28"/>
                <a:gd name="T46" fmla="*/ 48 w 52"/>
                <a:gd name="T47" fmla="*/ 9 h 28"/>
                <a:gd name="T48" fmla="*/ 48 w 52"/>
                <a:gd name="T49" fmla="*/ 7 h 28"/>
                <a:gd name="T50" fmla="*/ 48 w 52"/>
                <a:gd name="T51" fmla="*/ 7 h 28"/>
                <a:gd name="T52" fmla="*/ 48 w 52"/>
                <a:gd name="T53" fmla="*/ 5 h 28"/>
                <a:gd name="T54" fmla="*/ 48 w 52"/>
                <a:gd name="T55" fmla="*/ 5 h 28"/>
                <a:gd name="T56" fmla="*/ 50 w 52"/>
                <a:gd name="T57" fmla="*/ 4 h 28"/>
                <a:gd name="T58" fmla="*/ 50 w 52"/>
                <a:gd name="T59" fmla="*/ 4 h 28"/>
                <a:gd name="T60" fmla="*/ 50 w 52"/>
                <a:gd name="T61" fmla="*/ 2 h 28"/>
                <a:gd name="T62" fmla="*/ 50 w 52"/>
                <a:gd name="T63" fmla="*/ 2 h 28"/>
                <a:gd name="T64" fmla="*/ 52 w 52"/>
                <a:gd name="T65" fmla="*/ 0 h 28"/>
                <a:gd name="T66" fmla="*/ 52 w 52"/>
                <a:gd name="T67" fmla="*/ 0 h 28"/>
                <a:gd name="T68" fmla="*/ 0 w 52"/>
                <a:gd name="T69" fmla="*/ 13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
                <a:gd name="T106" fmla="*/ 0 h 28"/>
                <a:gd name="T107" fmla="*/ 52 w 52"/>
                <a:gd name="T108" fmla="*/ 28 h 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 h="28">
                  <a:moveTo>
                    <a:pt x="0" y="13"/>
                  </a:moveTo>
                  <a:lnTo>
                    <a:pt x="52" y="28"/>
                  </a:lnTo>
                  <a:lnTo>
                    <a:pt x="52" y="26"/>
                  </a:lnTo>
                  <a:lnTo>
                    <a:pt x="50" y="26"/>
                  </a:lnTo>
                  <a:lnTo>
                    <a:pt x="50" y="24"/>
                  </a:lnTo>
                  <a:lnTo>
                    <a:pt x="48" y="23"/>
                  </a:lnTo>
                  <a:lnTo>
                    <a:pt x="48" y="21"/>
                  </a:lnTo>
                  <a:lnTo>
                    <a:pt x="48" y="19"/>
                  </a:lnTo>
                  <a:lnTo>
                    <a:pt x="46" y="19"/>
                  </a:lnTo>
                  <a:lnTo>
                    <a:pt x="46" y="17"/>
                  </a:lnTo>
                  <a:lnTo>
                    <a:pt x="46" y="15"/>
                  </a:lnTo>
                  <a:lnTo>
                    <a:pt x="46" y="13"/>
                  </a:lnTo>
                  <a:lnTo>
                    <a:pt x="46" y="11"/>
                  </a:lnTo>
                  <a:lnTo>
                    <a:pt x="46" y="9"/>
                  </a:lnTo>
                  <a:lnTo>
                    <a:pt x="48" y="9"/>
                  </a:lnTo>
                  <a:lnTo>
                    <a:pt x="48" y="7"/>
                  </a:lnTo>
                  <a:lnTo>
                    <a:pt x="48" y="5"/>
                  </a:lnTo>
                  <a:lnTo>
                    <a:pt x="50" y="4"/>
                  </a:lnTo>
                  <a:lnTo>
                    <a:pt x="50" y="2"/>
                  </a:lnTo>
                  <a:lnTo>
                    <a:pt x="52" y="0"/>
                  </a:lnTo>
                  <a:lnTo>
                    <a:pt x="0" y="13"/>
                  </a:lnTo>
                  <a:close/>
                </a:path>
              </a:pathLst>
            </a:custGeom>
            <a:solidFill>
              <a:srgbClr val="FF0000"/>
            </a:solidFill>
            <a:ln w="9525">
              <a:noFill/>
              <a:round/>
              <a:headEnd/>
              <a:tailEnd/>
            </a:ln>
          </p:spPr>
          <p:txBody>
            <a:bodyPr/>
            <a:lstStyle/>
            <a:p>
              <a:endParaRPr lang="pt-BR"/>
            </a:p>
          </p:txBody>
        </p:sp>
        <p:sp>
          <p:nvSpPr>
            <p:cNvPr id="21790" name="Freeform 1080"/>
            <p:cNvSpPr>
              <a:spLocks/>
            </p:cNvSpPr>
            <p:nvPr/>
          </p:nvSpPr>
          <p:spPr bwMode="auto">
            <a:xfrm>
              <a:off x="3942" y="1353"/>
              <a:ext cx="30" cy="27"/>
            </a:xfrm>
            <a:custGeom>
              <a:avLst/>
              <a:gdLst>
                <a:gd name="T0" fmla="*/ 25 w 30"/>
                <a:gd name="T1" fmla="*/ 0 h 27"/>
                <a:gd name="T2" fmla="*/ 25 w 30"/>
                <a:gd name="T3" fmla="*/ 0 h 27"/>
                <a:gd name="T4" fmla="*/ 21 w 30"/>
                <a:gd name="T5" fmla="*/ 2 h 27"/>
                <a:gd name="T6" fmla="*/ 17 w 30"/>
                <a:gd name="T7" fmla="*/ 6 h 27"/>
                <a:gd name="T8" fmla="*/ 13 w 30"/>
                <a:gd name="T9" fmla="*/ 8 h 27"/>
                <a:gd name="T10" fmla="*/ 11 w 30"/>
                <a:gd name="T11" fmla="*/ 11 h 27"/>
                <a:gd name="T12" fmla="*/ 7 w 30"/>
                <a:gd name="T13" fmla="*/ 15 h 27"/>
                <a:gd name="T14" fmla="*/ 6 w 30"/>
                <a:gd name="T15" fmla="*/ 17 h 27"/>
                <a:gd name="T16" fmla="*/ 2 w 30"/>
                <a:gd name="T17" fmla="*/ 21 h 27"/>
                <a:gd name="T18" fmla="*/ 0 w 30"/>
                <a:gd name="T19" fmla="*/ 25 h 27"/>
                <a:gd name="T20" fmla="*/ 7 w 30"/>
                <a:gd name="T21" fmla="*/ 27 h 27"/>
                <a:gd name="T22" fmla="*/ 9 w 30"/>
                <a:gd name="T23" fmla="*/ 23 h 27"/>
                <a:gd name="T24" fmla="*/ 11 w 30"/>
                <a:gd name="T25" fmla="*/ 19 h 27"/>
                <a:gd name="T26" fmla="*/ 13 w 30"/>
                <a:gd name="T27" fmla="*/ 17 h 27"/>
                <a:gd name="T28" fmla="*/ 17 w 30"/>
                <a:gd name="T29" fmla="*/ 13 h 27"/>
                <a:gd name="T30" fmla="*/ 19 w 30"/>
                <a:gd name="T31" fmla="*/ 11 h 27"/>
                <a:gd name="T32" fmla="*/ 23 w 30"/>
                <a:gd name="T33" fmla="*/ 8 h 27"/>
                <a:gd name="T34" fmla="*/ 26 w 30"/>
                <a:gd name="T35" fmla="*/ 6 h 27"/>
                <a:gd name="T36" fmla="*/ 30 w 30"/>
                <a:gd name="T37" fmla="*/ 2 h 27"/>
                <a:gd name="T38" fmla="*/ 25 w 30"/>
                <a:gd name="T39" fmla="*/ 0 h 2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27"/>
                <a:gd name="T62" fmla="*/ 30 w 30"/>
                <a:gd name="T63" fmla="*/ 27 h 2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27">
                  <a:moveTo>
                    <a:pt x="25" y="0"/>
                  </a:moveTo>
                  <a:lnTo>
                    <a:pt x="25" y="0"/>
                  </a:lnTo>
                  <a:lnTo>
                    <a:pt x="21" y="2"/>
                  </a:lnTo>
                  <a:lnTo>
                    <a:pt x="17" y="6"/>
                  </a:lnTo>
                  <a:lnTo>
                    <a:pt x="13" y="8"/>
                  </a:lnTo>
                  <a:lnTo>
                    <a:pt x="11" y="11"/>
                  </a:lnTo>
                  <a:lnTo>
                    <a:pt x="7" y="15"/>
                  </a:lnTo>
                  <a:lnTo>
                    <a:pt x="6" y="17"/>
                  </a:lnTo>
                  <a:lnTo>
                    <a:pt x="2" y="21"/>
                  </a:lnTo>
                  <a:lnTo>
                    <a:pt x="0" y="25"/>
                  </a:lnTo>
                  <a:lnTo>
                    <a:pt x="7" y="27"/>
                  </a:lnTo>
                  <a:lnTo>
                    <a:pt x="9" y="23"/>
                  </a:lnTo>
                  <a:lnTo>
                    <a:pt x="11" y="19"/>
                  </a:lnTo>
                  <a:lnTo>
                    <a:pt x="13" y="17"/>
                  </a:lnTo>
                  <a:lnTo>
                    <a:pt x="17" y="13"/>
                  </a:lnTo>
                  <a:lnTo>
                    <a:pt x="19" y="11"/>
                  </a:lnTo>
                  <a:lnTo>
                    <a:pt x="23" y="8"/>
                  </a:lnTo>
                  <a:lnTo>
                    <a:pt x="26" y="6"/>
                  </a:lnTo>
                  <a:lnTo>
                    <a:pt x="30" y="2"/>
                  </a:lnTo>
                  <a:lnTo>
                    <a:pt x="25" y="0"/>
                  </a:lnTo>
                  <a:close/>
                </a:path>
              </a:pathLst>
            </a:custGeom>
            <a:solidFill>
              <a:srgbClr val="FF0000"/>
            </a:solidFill>
            <a:ln w="9525">
              <a:noFill/>
              <a:round/>
              <a:headEnd/>
              <a:tailEnd/>
            </a:ln>
          </p:spPr>
          <p:txBody>
            <a:bodyPr/>
            <a:lstStyle/>
            <a:p>
              <a:endParaRPr lang="pt-BR"/>
            </a:p>
          </p:txBody>
        </p:sp>
        <p:sp>
          <p:nvSpPr>
            <p:cNvPr id="21791" name="Freeform 1081"/>
            <p:cNvSpPr>
              <a:spLocks/>
            </p:cNvSpPr>
            <p:nvPr/>
          </p:nvSpPr>
          <p:spPr bwMode="auto">
            <a:xfrm>
              <a:off x="3967" y="1252"/>
              <a:ext cx="246" cy="105"/>
            </a:xfrm>
            <a:custGeom>
              <a:avLst/>
              <a:gdLst>
                <a:gd name="T0" fmla="*/ 242 w 246"/>
                <a:gd name="T1" fmla="*/ 0 h 105"/>
                <a:gd name="T2" fmla="*/ 229 w 246"/>
                <a:gd name="T3" fmla="*/ 4 h 105"/>
                <a:gd name="T4" fmla="*/ 214 w 246"/>
                <a:gd name="T5" fmla="*/ 10 h 105"/>
                <a:gd name="T6" fmla="*/ 197 w 246"/>
                <a:gd name="T7" fmla="*/ 16 h 105"/>
                <a:gd name="T8" fmla="*/ 180 w 246"/>
                <a:gd name="T9" fmla="*/ 21 h 105"/>
                <a:gd name="T10" fmla="*/ 161 w 246"/>
                <a:gd name="T11" fmla="*/ 29 h 105"/>
                <a:gd name="T12" fmla="*/ 144 w 246"/>
                <a:gd name="T13" fmla="*/ 35 h 105"/>
                <a:gd name="T14" fmla="*/ 125 w 246"/>
                <a:gd name="T15" fmla="*/ 42 h 105"/>
                <a:gd name="T16" fmla="*/ 106 w 246"/>
                <a:gd name="T17" fmla="*/ 50 h 105"/>
                <a:gd name="T18" fmla="*/ 89 w 246"/>
                <a:gd name="T19" fmla="*/ 57 h 105"/>
                <a:gd name="T20" fmla="*/ 72 w 246"/>
                <a:gd name="T21" fmla="*/ 63 h 105"/>
                <a:gd name="T22" fmla="*/ 56 w 246"/>
                <a:gd name="T23" fmla="*/ 71 h 105"/>
                <a:gd name="T24" fmla="*/ 41 w 246"/>
                <a:gd name="T25" fmla="*/ 78 h 105"/>
                <a:gd name="T26" fmla="*/ 28 w 246"/>
                <a:gd name="T27" fmla="*/ 84 h 105"/>
                <a:gd name="T28" fmla="*/ 17 w 246"/>
                <a:gd name="T29" fmla="*/ 90 h 105"/>
                <a:gd name="T30" fmla="*/ 7 w 246"/>
                <a:gd name="T31" fmla="*/ 95 h 105"/>
                <a:gd name="T32" fmla="*/ 0 w 246"/>
                <a:gd name="T33" fmla="*/ 101 h 105"/>
                <a:gd name="T34" fmla="*/ 5 w 246"/>
                <a:gd name="T35" fmla="*/ 105 h 105"/>
                <a:gd name="T36" fmla="*/ 13 w 246"/>
                <a:gd name="T37" fmla="*/ 99 h 105"/>
                <a:gd name="T38" fmla="*/ 22 w 246"/>
                <a:gd name="T39" fmla="*/ 93 h 105"/>
                <a:gd name="T40" fmla="*/ 32 w 246"/>
                <a:gd name="T41" fmla="*/ 88 h 105"/>
                <a:gd name="T42" fmla="*/ 45 w 246"/>
                <a:gd name="T43" fmla="*/ 82 h 105"/>
                <a:gd name="T44" fmla="*/ 60 w 246"/>
                <a:gd name="T45" fmla="*/ 74 h 105"/>
                <a:gd name="T46" fmla="*/ 75 w 246"/>
                <a:gd name="T47" fmla="*/ 67 h 105"/>
                <a:gd name="T48" fmla="*/ 93 w 246"/>
                <a:gd name="T49" fmla="*/ 61 h 105"/>
                <a:gd name="T50" fmla="*/ 110 w 246"/>
                <a:gd name="T51" fmla="*/ 54 h 105"/>
                <a:gd name="T52" fmla="*/ 129 w 246"/>
                <a:gd name="T53" fmla="*/ 46 h 105"/>
                <a:gd name="T54" fmla="*/ 148 w 246"/>
                <a:gd name="T55" fmla="*/ 38 h 105"/>
                <a:gd name="T56" fmla="*/ 165 w 246"/>
                <a:gd name="T57" fmla="*/ 33 h 105"/>
                <a:gd name="T58" fmla="*/ 184 w 246"/>
                <a:gd name="T59" fmla="*/ 25 h 105"/>
                <a:gd name="T60" fmla="*/ 201 w 246"/>
                <a:gd name="T61" fmla="*/ 19 h 105"/>
                <a:gd name="T62" fmla="*/ 218 w 246"/>
                <a:gd name="T63" fmla="*/ 14 h 105"/>
                <a:gd name="T64" fmla="*/ 233 w 246"/>
                <a:gd name="T65" fmla="*/ 8 h 105"/>
                <a:gd name="T66" fmla="*/ 246 w 246"/>
                <a:gd name="T67" fmla="*/ 4 h 105"/>
                <a:gd name="T68" fmla="*/ 242 w 246"/>
                <a:gd name="T69" fmla="*/ 0 h 10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6"/>
                <a:gd name="T106" fmla="*/ 0 h 105"/>
                <a:gd name="T107" fmla="*/ 246 w 246"/>
                <a:gd name="T108" fmla="*/ 105 h 10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6" h="105">
                  <a:moveTo>
                    <a:pt x="242" y="0"/>
                  </a:moveTo>
                  <a:lnTo>
                    <a:pt x="229" y="4"/>
                  </a:lnTo>
                  <a:lnTo>
                    <a:pt x="214" y="10"/>
                  </a:lnTo>
                  <a:lnTo>
                    <a:pt x="197" y="16"/>
                  </a:lnTo>
                  <a:lnTo>
                    <a:pt x="180" y="21"/>
                  </a:lnTo>
                  <a:lnTo>
                    <a:pt x="161" y="29"/>
                  </a:lnTo>
                  <a:lnTo>
                    <a:pt x="144" y="35"/>
                  </a:lnTo>
                  <a:lnTo>
                    <a:pt x="125" y="42"/>
                  </a:lnTo>
                  <a:lnTo>
                    <a:pt x="106" y="50"/>
                  </a:lnTo>
                  <a:lnTo>
                    <a:pt x="89" y="57"/>
                  </a:lnTo>
                  <a:lnTo>
                    <a:pt x="72" y="63"/>
                  </a:lnTo>
                  <a:lnTo>
                    <a:pt x="56" y="71"/>
                  </a:lnTo>
                  <a:lnTo>
                    <a:pt x="41" y="78"/>
                  </a:lnTo>
                  <a:lnTo>
                    <a:pt x="28" y="84"/>
                  </a:lnTo>
                  <a:lnTo>
                    <a:pt x="17" y="90"/>
                  </a:lnTo>
                  <a:lnTo>
                    <a:pt x="7" y="95"/>
                  </a:lnTo>
                  <a:lnTo>
                    <a:pt x="0" y="101"/>
                  </a:lnTo>
                  <a:lnTo>
                    <a:pt x="5" y="105"/>
                  </a:lnTo>
                  <a:lnTo>
                    <a:pt x="13" y="99"/>
                  </a:lnTo>
                  <a:lnTo>
                    <a:pt x="22" y="93"/>
                  </a:lnTo>
                  <a:lnTo>
                    <a:pt x="32" y="88"/>
                  </a:lnTo>
                  <a:lnTo>
                    <a:pt x="45" y="82"/>
                  </a:lnTo>
                  <a:lnTo>
                    <a:pt x="60" y="74"/>
                  </a:lnTo>
                  <a:lnTo>
                    <a:pt x="75" y="67"/>
                  </a:lnTo>
                  <a:lnTo>
                    <a:pt x="93" y="61"/>
                  </a:lnTo>
                  <a:lnTo>
                    <a:pt x="110" y="54"/>
                  </a:lnTo>
                  <a:lnTo>
                    <a:pt x="129" y="46"/>
                  </a:lnTo>
                  <a:lnTo>
                    <a:pt x="148" y="38"/>
                  </a:lnTo>
                  <a:lnTo>
                    <a:pt x="165" y="33"/>
                  </a:lnTo>
                  <a:lnTo>
                    <a:pt x="184" y="25"/>
                  </a:lnTo>
                  <a:lnTo>
                    <a:pt x="201" y="19"/>
                  </a:lnTo>
                  <a:lnTo>
                    <a:pt x="218" y="14"/>
                  </a:lnTo>
                  <a:lnTo>
                    <a:pt x="233" y="8"/>
                  </a:lnTo>
                  <a:lnTo>
                    <a:pt x="246" y="4"/>
                  </a:lnTo>
                  <a:lnTo>
                    <a:pt x="242" y="0"/>
                  </a:lnTo>
                  <a:close/>
                </a:path>
              </a:pathLst>
            </a:custGeom>
            <a:solidFill>
              <a:srgbClr val="FF0000"/>
            </a:solidFill>
            <a:ln w="9525">
              <a:noFill/>
              <a:round/>
              <a:headEnd/>
              <a:tailEnd/>
            </a:ln>
          </p:spPr>
          <p:txBody>
            <a:bodyPr/>
            <a:lstStyle/>
            <a:p>
              <a:endParaRPr lang="pt-BR"/>
            </a:p>
          </p:txBody>
        </p:sp>
        <p:sp>
          <p:nvSpPr>
            <p:cNvPr id="21792" name="Freeform 1082"/>
            <p:cNvSpPr>
              <a:spLocks/>
            </p:cNvSpPr>
            <p:nvPr/>
          </p:nvSpPr>
          <p:spPr bwMode="auto">
            <a:xfrm>
              <a:off x="4177" y="1245"/>
              <a:ext cx="59" cy="30"/>
            </a:xfrm>
            <a:custGeom>
              <a:avLst/>
              <a:gdLst>
                <a:gd name="T0" fmla="*/ 59 w 59"/>
                <a:gd name="T1" fmla="*/ 0 h 30"/>
                <a:gd name="T2" fmla="*/ 0 w 59"/>
                <a:gd name="T3" fmla="*/ 4 h 30"/>
                <a:gd name="T4" fmla="*/ 0 w 59"/>
                <a:gd name="T5" fmla="*/ 4 h 30"/>
                <a:gd name="T6" fmla="*/ 2 w 59"/>
                <a:gd name="T7" fmla="*/ 4 h 30"/>
                <a:gd name="T8" fmla="*/ 4 w 59"/>
                <a:gd name="T9" fmla="*/ 6 h 30"/>
                <a:gd name="T10" fmla="*/ 4 w 59"/>
                <a:gd name="T11" fmla="*/ 6 h 30"/>
                <a:gd name="T12" fmla="*/ 6 w 59"/>
                <a:gd name="T13" fmla="*/ 6 h 30"/>
                <a:gd name="T14" fmla="*/ 8 w 59"/>
                <a:gd name="T15" fmla="*/ 7 h 30"/>
                <a:gd name="T16" fmla="*/ 8 w 59"/>
                <a:gd name="T17" fmla="*/ 7 h 30"/>
                <a:gd name="T18" fmla="*/ 10 w 59"/>
                <a:gd name="T19" fmla="*/ 7 h 30"/>
                <a:gd name="T20" fmla="*/ 10 w 59"/>
                <a:gd name="T21" fmla="*/ 9 h 30"/>
                <a:gd name="T22" fmla="*/ 12 w 59"/>
                <a:gd name="T23" fmla="*/ 9 h 30"/>
                <a:gd name="T24" fmla="*/ 12 w 59"/>
                <a:gd name="T25" fmla="*/ 11 h 30"/>
                <a:gd name="T26" fmla="*/ 13 w 59"/>
                <a:gd name="T27" fmla="*/ 11 h 30"/>
                <a:gd name="T28" fmla="*/ 13 w 59"/>
                <a:gd name="T29" fmla="*/ 11 h 30"/>
                <a:gd name="T30" fmla="*/ 15 w 59"/>
                <a:gd name="T31" fmla="*/ 13 h 30"/>
                <a:gd name="T32" fmla="*/ 15 w 59"/>
                <a:gd name="T33" fmla="*/ 13 h 30"/>
                <a:gd name="T34" fmla="*/ 15 w 59"/>
                <a:gd name="T35" fmla="*/ 15 h 30"/>
                <a:gd name="T36" fmla="*/ 17 w 59"/>
                <a:gd name="T37" fmla="*/ 15 h 30"/>
                <a:gd name="T38" fmla="*/ 17 w 59"/>
                <a:gd name="T39" fmla="*/ 17 h 30"/>
                <a:gd name="T40" fmla="*/ 17 w 59"/>
                <a:gd name="T41" fmla="*/ 17 h 30"/>
                <a:gd name="T42" fmla="*/ 19 w 59"/>
                <a:gd name="T43" fmla="*/ 19 h 30"/>
                <a:gd name="T44" fmla="*/ 19 w 59"/>
                <a:gd name="T45" fmla="*/ 19 h 30"/>
                <a:gd name="T46" fmla="*/ 19 w 59"/>
                <a:gd name="T47" fmla="*/ 19 h 30"/>
                <a:gd name="T48" fmla="*/ 19 w 59"/>
                <a:gd name="T49" fmla="*/ 21 h 30"/>
                <a:gd name="T50" fmla="*/ 19 w 59"/>
                <a:gd name="T51" fmla="*/ 23 h 30"/>
                <a:gd name="T52" fmla="*/ 21 w 59"/>
                <a:gd name="T53" fmla="*/ 23 h 30"/>
                <a:gd name="T54" fmla="*/ 21 w 59"/>
                <a:gd name="T55" fmla="*/ 25 h 30"/>
                <a:gd name="T56" fmla="*/ 21 w 59"/>
                <a:gd name="T57" fmla="*/ 25 h 30"/>
                <a:gd name="T58" fmla="*/ 21 w 59"/>
                <a:gd name="T59" fmla="*/ 26 h 30"/>
                <a:gd name="T60" fmla="*/ 21 w 59"/>
                <a:gd name="T61" fmla="*/ 26 h 30"/>
                <a:gd name="T62" fmla="*/ 21 w 59"/>
                <a:gd name="T63" fmla="*/ 28 h 30"/>
                <a:gd name="T64" fmla="*/ 21 w 59"/>
                <a:gd name="T65" fmla="*/ 28 h 30"/>
                <a:gd name="T66" fmla="*/ 21 w 59"/>
                <a:gd name="T67" fmla="*/ 30 h 30"/>
                <a:gd name="T68" fmla="*/ 59 w 59"/>
                <a:gd name="T69" fmla="*/ 0 h 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9"/>
                <a:gd name="T106" fmla="*/ 0 h 30"/>
                <a:gd name="T107" fmla="*/ 59 w 59"/>
                <a:gd name="T108" fmla="*/ 30 h 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9" h="30">
                  <a:moveTo>
                    <a:pt x="59" y="0"/>
                  </a:moveTo>
                  <a:lnTo>
                    <a:pt x="0" y="4"/>
                  </a:lnTo>
                  <a:lnTo>
                    <a:pt x="2" y="4"/>
                  </a:lnTo>
                  <a:lnTo>
                    <a:pt x="4" y="6"/>
                  </a:lnTo>
                  <a:lnTo>
                    <a:pt x="6" y="6"/>
                  </a:lnTo>
                  <a:lnTo>
                    <a:pt x="8" y="7"/>
                  </a:lnTo>
                  <a:lnTo>
                    <a:pt x="10" y="7"/>
                  </a:lnTo>
                  <a:lnTo>
                    <a:pt x="10" y="9"/>
                  </a:lnTo>
                  <a:lnTo>
                    <a:pt x="12" y="9"/>
                  </a:lnTo>
                  <a:lnTo>
                    <a:pt x="12" y="11"/>
                  </a:lnTo>
                  <a:lnTo>
                    <a:pt x="13" y="11"/>
                  </a:lnTo>
                  <a:lnTo>
                    <a:pt x="15" y="13"/>
                  </a:lnTo>
                  <a:lnTo>
                    <a:pt x="15" y="15"/>
                  </a:lnTo>
                  <a:lnTo>
                    <a:pt x="17" y="15"/>
                  </a:lnTo>
                  <a:lnTo>
                    <a:pt x="17" y="17"/>
                  </a:lnTo>
                  <a:lnTo>
                    <a:pt x="19" y="19"/>
                  </a:lnTo>
                  <a:lnTo>
                    <a:pt x="19" y="21"/>
                  </a:lnTo>
                  <a:lnTo>
                    <a:pt x="19" y="23"/>
                  </a:lnTo>
                  <a:lnTo>
                    <a:pt x="21" y="23"/>
                  </a:lnTo>
                  <a:lnTo>
                    <a:pt x="21" y="25"/>
                  </a:lnTo>
                  <a:lnTo>
                    <a:pt x="21" y="26"/>
                  </a:lnTo>
                  <a:lnTo>
                    <a:pt x="21" y="28"/>
                  </a:lnTo>
                  <a:lnTo>
                    <a:pt x="21" y="30"/>
                  </a:lnTo>
                  <a:lnTo>
                    <a:pt x="59" y="0"/>
                  </a:lnTo>
                  <a:close/>
                </a:path>
              </a:pathLst>
            </a:custGeom>
            <a:solidFill>
              <a:srgbClr val="FF0000"/>
            </a:solidFill>
            <a:ln w="9525">
              <a:noFill/>
              <a:round/>
              <a:headEnd/>
              <a:tailEnd/>
            </a:ln>
          </p:spPr>
          <p:txBody>
            <a:bodyPr/>
            <a:lstStyle/>
            <a:p>
              <a:endParaRPr lang="pt-BR"/>
            </a:p>
          </p:txBody>
        </p:sp>
        <p:sp>
          <p:nvSpPr>
            <p:cNvPr id="21793" name="Freeform 1083"/>
            <p:cNvSpPr>
              <a:spLocks/>
            </p:cNvSpPr>
            <p:nvPr/>
          </p:nvSpPr>
          <p:spPr bwMode="auto">
            <a:xfrm>
              <a:off x="3748" y="1784"/>
              <a:ext cx="418" cy="32"/>
            </a:xfrm>
            <a:custGeom>
              <a:avLst/>
              <a:gdLst>
                <a:gd name="T0" fmla="*/ 12 w 418"/>
                <a:gd name="T1" fmla="*/ 7 h 32"/>
                <a:gd name="T2" fmla="*/ 34 w 418"/>
                <a:gd name="T3" fmla="*/ 17 h 32"/>
                <a:gd name="T4" fmla="*/ 59 w 418"/>
                <a:gd name="T5" fmla="*/ 23 h 32"/>
                <a:gd name="T6" fmla="*/ 84 w 418"/>
                <a:gd name="T7" fmla="*/ 28 h 32"/>
                <a:gd name="T8" fmla="*/ 108 w 418"/>
                <a:gd name="T9" fmla="*/ 30 h 32"/>
                <a:gd name="T10" fmla="*/ 135 w 418"/>
                <a:gd name="T11" fmla="*/ 32 h 32"/>
                <a:gd name="T12" fmla="*/ 162 w 418"/>
                <a:gd name="T13" fmla="*/ 32 h 32"/>
                <a:gd name="T14" fmla="*/ 190 w 418"/>
                <a:gd name="T15" fmla="*/ 32 h 32"/>
                <a:gd name="T16" fmla="*/ 217 w 418"/>
                <a:gd name="T17" fmla="*/ 30 h 32"/>
                <a:gd name="T18" fmla="*/ 243 w 418"/>
                <a:gd name="T19" fmla="*/ 28 h 32"/>
                <a:gd name="T20" fmla="*/ 272 w 418"/>
                <a:gd name="T21" fmla="*/ 24 h 32"/>
                <a:gd name="T22" fmla="*/ 298 w 418"/>
                <a:gd name="T23" fmla="*/ 23 h 32"/>
                <a:gd name="T24" fmla="*/ 327 w 418"/>
                <a:gd name="T25" fmla="*/ 19 h 32"/>
                <a:gd name="T26" fmla="*/ 353 w 418"/>
                <a:gd name="T27" fmla="*/ 17 h 32"/>
                <a:gd name="T28" fmla="*/ 380 w 418"/>
                <a:gd name="T29" fmla="*/ 15 h 32"/>
                <a:gd name="T30" fmla="*/ 405 w 418"/>
                <a:gd name="T31" fmla="*/ 15 h 32"/>
                <a:gd name="T32" fmla="*/ 418 w 418"/>
                <a:gd name="T33" fmla="*/ 9 h 32"/>
                <a:gd name="T34" fmla="*/ 391 w 418"/>
                <a:gd name="T35" fmla="*/ 11 h 32"/>
                <a:gd name="T36" fmla="*/ 365 w 418"/>
                <a:gd name="T37" fmla="*/ 11 h 32"/>
                <a:gd name="T38" fmla="*/ 338 w 418"/>
                <a:gd name="T39" fmla="*/ 13 h 32"/>
                <a:gd name="T40" fmla="*/ 312 w 418"/>
                <a:gd name="T41" fmla="*/ 17 h 32"/>
                <a:gd name="T42" fmla="*/ 285 w 418"/>
                <a:gd name="T43" fmla="*/ 19 h 32"/>
                <a:gd name="T44" fmla="*/ 256 w 418"/>
                <a:gd name="T45" fmla="*/ 21 h 32"/>
                <a:gd name="T46" fmla="*/ 230 w 418"/>
                <a:gd name="T47" fmla="*/ 24 h 32"/>
                <a:gd name="T48" fmla="*/ 203 w 418"/>
                <a:gd name="T49" fmla="*/ 26 h 32"/>
                <a:gd name="T50" fmla="*/ 175 w 418"/>
                <a:gd name="T51" fmla="*/ 26 h 32"/>
                <a:gd name="T52" fmla="*/ 148 w 418"/>
                <a:gd name="T53" fmla="*/ 28 h 32"/>
                <a:gd name="T54" fmla="*/ 124 w 418"/>
                <a:gd name="T55" fmla="*/ 26 h 32"/>
                <a:gd name="T56" fmla="*/ 97 w 418"/>
                <a:gd name="T57" fmla="*/ 24 h 32"/>
                <a:gd name="T58" fmla="*/ 72 w 418"/>
                <a:gd name="T59" fmla="*/ 21 h 32"/>
                <a:gd name="T60" fmla="*/ 50 w 418"/>
                <a:gd name="T61" fmla="*/ 15 h 32"/>
                <a:gd name="T62" fmla="*/ 27 w 418"/>
                <a:gd name="T63" fmla="*/ 7 h 32"/>
                <a:gd name="T64" fmla="*/ 6 w 418"/>
                <a:gd name="T65" fmla="*/ 0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8"/>
                <a:gd name="T100" fmla="*/ 0 h 32"/>
                <a:gd name="T101" fmla="*/ 418 w 418"/>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8" h="32">
                  <a:moveTo>
                    <a:pt x="0" y="4"/>
                  </a:moveTo>
                  <a:lnTo>
                    <a:pt x="12" y="7"/>
                  </a:lnTo>
                  <a:lnTo>
                    <a:pt x="23" y="13"/>
                  </a:lnTo>
                  <a:lnTo>
                    <a:pt x="34" y="17"/>
                  </a:lnTo>
                  <a:lnTo>
                    <a:pt x="46" y="21"/>
                  </a:lnTo>
                  <a:lnTo>
                    <a:pt x="59" y="23"/>
                  </a:lnTo>
                  <a:lnTo>
                    <a:pt x="70" y="26"/>
                  </a:lnTo>
                  <a:lnTo>
                    <a:pt x="84" y="28"/>
                  </a:lnTo>
                  <a:lnTo>
                    <a:pt x="97" y="30"/>
                  </a:lnTo>
                  <a:lnTo>
                    <a:pt x="108" y="30"/>
                  </a:lnTo>
                  <a:lnTo>
                    <a:pt x="122" y="32"/>
                  </a:lnTo>
                  <a:lnTo>
                    <a:pt x="135" y="32"/>
                  </a:lnTo>
                  <a:lnTo>
                    <a:pt x="148" y="32"/>
                  </a:lnTo>
                  <a:lnTo>
                    <a:pt x="162" y="32"/>
                  </a:lnTo>
                  <a:lnTo>
                    <a:pt x="175" y="32"/>
                  </a:lnTo>
                  <a:lnTo>
                    <a:pt x="190" y="32"/>
                  </a:lnTo>
                  <a:lnTo>
                    <a:pt x="203" y="30"/>
                  </a:lnTo>
                  <a:lnTo>
                    <a:pt x="217" y="30"/>
                  </a:lnTo>
                  <a:lnTo>
                    <a:pt x="230" y="28"/>
                  </a:lnTo>
                  <a:lnTo>
                    <a:pt x="243" y="28"/>
                  </a:lnTo>
                  <a:lnTo>
                    <a:pt x="258" y="26"/>
                  </a:lnTo>
                  <a:lnTo>
                    <a:pt x="272" y="24"/>
                  </a:lnTo>
                  <a:lnTo>
                    <a:pt x="285" y="24"/>
                  </a:lnTo>
                  <a:lnTo>
                    <a:pt x="298" y="23"/>
                  </a:lnTo>
                  <a:lnTo>
                    <a:pt x="313" y="21"/>
                  </a:lnTo>
                  <a:lnTo>
                    <a:pt x="327" y="19"/>
                  </a:lnTo>
                  <a:lnTo>
                    <a:pt x="340" y="19"/>
                  </a:lnTo>
                  <a:lnTo>
                    <a:pt x="353" y="17"/>
                  </a:lnTo>
                  <a:lnTo>
                    <a:pt x="367" y="17"/>
                  </a:lnTo>
                  <a:lnTo>
                    <a:pt x="380" y="15"/>
                  </a:lnTo>
                  <a:lnTo>
                    <a:pt x="393" y="15"/>
                  </a:lnTo>
                  <a:lnTo>
                    <a:pt x="405" y="15"/>
                  </a:lnTo>
                  <a:lnTo>
                    <a:pt x="418" y="15"/>
                  </a:lnTo>
                  <a:lnTo>
                    <a:pt x="418" y="9"/>
                  </a:lnTo>
                  <a:lnTo>
                    <a:pt x="405" y="9"/>
                  </a:lnTo>
                  <a:lnTo>
                    <a:pt x="391" y="11"/>
                  </a:lnTo>
                  <a:lnTo>
                    <a:pt x="378" y="11"/>
                  </a:lnTo>
                  <a:lnTo>
                    <a:pt x="365" y="11"/>
                  </a:lnTo>
                  <a:lnTo>
                    <a:pt x="351" y="13"/>
                  </a:lnTo>
                  <a:lnTo>
                    <a:pt x="338" y="13"/>
                  </a:lnTo>
                  <a:lnTo>
                    <a:pt x="325" y="15"/>
                  </a:lnTo>
                  <a:lnTo>
                    <a:pt x="312" y="17"/>
                  </a:lnTo>
                  <a:lnTo>
                    <a:pt x="298" y="17"/>
                  </a:lnTo>
                  <a:lnTo>
                    <a:pt x="285" y="19"/>
                  </a:lnTo>
                  <a:lnTo>
                    <a:pt x="272" y="21"/>
                  </a:lnTo>
                  <a:lnTo>
                    <a:pt x="256" y="21"/>
                  </a:lnTo>
                  <a:lnTo>
                    <a:pt x="243" y="23"/>
                  </a:lnTo>
                  <a:lnTo>
                    <a:pt x="230" y="24"/>
                  </a:lnTo>
                  <a:lnTo>
                    <a:pt x="217" y="24"/>
                  </a:lnTo>
                  <a:lnTo>
                    <a:pt x="203" y="26"/>
                  </a:lnTo>
                  <a:lnTo>
                    <a:pt x="188" y="26"/>
                  </a:lnTo>
                  <a:lnTo>
                    <a:pt x="175" y="26"/>
                  </a:lnTo>
                  <a:lnTo>
                    <a:pt x="162" y="26"/>
                  </a:lnTo>
                  <a:lnTo>
                    <a:pt x="148" y="28"/>
                  </a:lnTo>
                  <a:lnTo>
                    <a:pt x="137" y="26"/>
                  </a:lnTo>
                  <a:lnTo>
                    <a:pt x="124" y="26"/>
                  </a:lnTo>
                  <a:lnTo>
                    <a:pt x="110" y="26"/>
                  </a:lnTo>
                  <a:lnTo>
                    <a:pt x="97" y="24"/>
                  </a:lnTo>
                  <a:lnTo>
                    <a:pt x="86" y="23"/>
                  </a:lnTo>
                  <a:lnTo>
                    <a:pt x="72" y="21"/>
                  </a:lnTo>
                  <a:lnTo>
                    <a:pt x="61" y="19"/>
                  </a:lnTo>
                  <a:lnTo>
                    <a:pt x="50" y="15"/>
                  </a:lnTo>
                  <a:lnTo>
                    <a:pt x="38" y="13"/>
                  </a:lnTo>
                  <a:lnTo>
                    <a:pt x="27" y="7"/>
                  </a:lnTo>
                  <a:lnTo>
                    <a:pt x="15" y="4"/>
                  </a:lnTo>
                  <a:lnTo>
                    <a:pt x="6" y="0"/>
                  </a:lnTo>
                  <a:lnTo>
                    <a:pt x="0" y="4"/>
                  </a:lnTo>
                  <a:close/>
                </a:path>
              </a:pathLst>
            </a:custGeom>
            <a:solidFill>
              <a:srgbClr val="FF0000"/>
            </a:solidFill>
            <a:ln w="9525">
              <a:noFill/>
              <a:round/>
              <a:headEnd/>
              <a:tailEnd/>
            </a:ln>
          </p:spPr>
          <p:txBody>
            <a:bodyPr/>
            <a:lstStyle/>
            <a:p>
              <a:endParaRPr lang="pt-BR"/>
            </a:p>
          </p:txBody>
        </p:sp>
        <p:sp>
          <p:nvSpPr>
            <p:cNvPr id="21794" name="Freeform 1084"/>
            <p:cNvSpPr>
              <a:spLocks/>
            </p:cNvSpPr>
            <p:nvPr/>
          </p:nvSpPr>
          <p:spPr bwMode="auto">
            <a:xfrm>
              <a:off x="3731" y="1774"/>
              <a:ext cx="55" cy="33"/>
            </a:xfrm>
            <a:custGeom>
              <a:avLst/>
              <a:gdLst>
                <a:gd name="T0" fmla="*/ 0 w 55"/>
                <a:gd name="T1" fmla="*/ 0 h 33"/>
                <a:gd name="T2" fmla="*/ 27 w 55"/>
                <a:gd name="T3" fmla="*/ 33 h 33"/>
                <a:gd name="T4" fmla="*/ 27 w 55"/>
                <a:gd name="T5" fmla="*/ 31 h 33"/>
                <a:gd name="T6" fmla="*/ 29 w 55"/>
                <a:gd name="T7" fmla="*/ 31 h 33"/>
                <a:gd name="T8" fmla="*/ 29 w 55"/>
                <a:gd name="T9" fmla="*/ 29 h 33"/>
                <a:gd name="T10" fmla="*/ 29 w 55"/>
                <a:gd name="T11" fmla="*/ 29 h 33"/>
                <a:gd name="T12" fmla="*/ 29 w 55"/>
                <a:gd name="T13" fmla="*/ 27 h 33"/>
                <a:gd name="T14" fmla="*/ 31 w 55"/>
                <a:gd name="T15" fmla="*/ 27 h 33"/>
                <a:gd name="T16" fmla="*/ 31 w 55"/>
                <a:gd name="T17" fmla="*/ 25 h 33"/>
                <a:gd name="T18" fmla="*/ 31 w 55"/>
                <a:gd name="T19" fmla="*/ 25 h 33"/>
                <a:gd name="T20" fmla="*/ 31 w 55"/>
                <a:gd name="T21" fmla="*/ 23 h 33"/>
                <a:gd name="T22" fmla="*/ 32 w 55"/>
                <a:gd name="T23" fmla="*/ 23 h 33"/>
                <a:gd name="T24" fmla="*/ 32 w 55"/>
                <a:gd name="T25" fmla="*/ 23 h 33"/>
                <a:gd name="T26" fmla="*/ 32 w 55"/>
                <a:gd name="T27" fmla="*/ 21 h 33"/>
                <a:gd name="T28" fmla="*/ 34 w 55"/>
                <a:gd name="T29" fmla="*/ 21 h 33"/>
                <a:gd name="T30" fmla="*/ 34 w 55"/>
                <a:gd name="T31" fmla="*/ 19 h 33"/>
                <a:gd name="T32" fmla="*/ 36 w 55"/>
                <a:gd name="T33" fmla="*/ 19 h 33"/>
                <a:gd name="T34" fmla="*/ 36 w 55"/>
                <a:gd name="T35" fmla="*/ 19 h 33"/>
                <a:gd name="T36" fmla="*/ 38 w 55"/>
                <a:gd name="T37" fmla="*/ 17 h 33"/>
                <a:gd name="T38" fmla="*/ 38 w 55"/>
                <a:gd name="T39" fmla="*/ 17 h 33"/>
                <a:gd name="T40" fmla="*/ 40 w 55"/>
                <a:gd name="T41" fmla="*/ 17 h 33"/>
                <a:gd name="T42" fmla="*/ 40 w 55"/>
                <a:gd name="T43" fmla="*/ 15 h 33"/>
                <a:gd name="T44" fmla="*/ 42 w 55"/>
                <a:gd name="T45" fmla="*/ 15 h 33"/>
                <a:gd name="T46" fmla="*/ 42 w 55"/>
                <a:gd name="T47" fmla="*/ 15 h 33"/>
                <a:gd name="T48" fmla="*/ 44 w 55"/>
                <a:gd name="T49" fmla="*/ 14 h 33"/>
                <a:gd name="T50" fmla="*/ 44 w 55"/>
                <a:gd name="T51" fmla="*/ 14 h 33"/>
                <a:gd name="T52" fmla="*/ 46 w 55"/>
                <a:gd name="T53" fmla="*/ 14 h 33"/>
                <a:gd name="T54" fmla="*/ 48 w 55"/>
                <a:gd name="T55" fmla="*/ 14 h 33"/>
                <a:gd name="T56" fmla="*/ 50 w 55"/>
                <a:gd name="T57" fmla="*/ 12 h 33"/>
                <a:gd name="T58" fmla="*/ 50 w 55"/>
                <a:gd name="T59" fmla="*/ 12 h 33"/>
                <a:gd name="T60" fmla="*/ 51 w 55"/>
                <a:gd name="T61" fmla="*/ 12 h 33"/>
                <a:gd name="T62" fmla="*/ 51 w 55"/>
                <a:gd name="T63" fmla="*/ 12 h 33"/>
                <a:gd name="T64" fmla="*/ 53 w 55"/>
                <a:gd name="T65" fmla="*/ 10 h 33"/>
                <a:gd name="T66" fmla="*/ 55 w 55"/>
                <a:gd name="T67" fmla="*/ 10 h 33"/>
                <a:gd name="T68" fmla="*/ 0 w 55"/>
                <a:gd name="T69" fmla="*/ 0 h 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
                <a:gd name="T106" fmla="*/ 0 h 33"/>
                <a:gd name="T107" fmla="*/ 55 w 55"/>
                <a:gd name="T108" fmla="*/ 33 h 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 h="33">
                  <a:moveTo>
                    <a:pt x="0" y="0"/>
                  </a:moveTo>
                  <a:lnTo>
                    <a:pt x="27" y="33"/>
                  </a:lnTo>
                  <a:lnTo>
                    <a:pt x="27" y="31"/>
                  </a:lnTo>
                  <a:lnTo>
                    <a:pt x="29" y="31"/>
                  </a:lnTo>
                  <a:lnTo>
                    <a:pt x="29" y="29"/>
                  </a:lnTo>
                  <a:lnTo>
                    <a:pt x="29" y="27"/>
                  </a:lnTo>
                  <a:lnTo>
                    <a:pt x="31" y="27"/>
                  </a:lnTo>
                  <a:lnTo>
                    <a:pt x="31" y="25"/>
                  </a:lnTo>
                  <a:lnTo>
                    <a:pt x="31" y="23"/>
                  </a:lnTo>
                  <a:lnTo>
                    <a:pt x="32" y="23"/>
                  </a:lnTo>
                  <a:lnTo>
                    <a:pt x="32" y="21"/>
                  </a:lnTo>
                  <a:lnTo>
                    <a:pt x="34" y="21"/>
                  </a:lnTo>
                  <a:lnTo>
                    <a:pt x="34" y="19"/>
                  </a:lnTo>
                  <a:lnTo>
                    <a:pt x="36" y="19"/>
                  </a:lnTo>
                  <a:lnTo>
                    <a:pt x="38" y="17"/>
                  </a:lnTo>
                  <a:lnTo>
                    <a:pt x="40" y="17"/>
                  </a:lnTo>
                  <a:lnTo>
                    <a:pt x="40" y="15"/>
                  </a:lnTo>
                  <a:lnTo>
                    <a:pt x="42" y="15"/>
                  </a:lnTo>
                  <a:lnTo>
                    <a:pt x="44" y="14"/>
                  </a:lnTo>
                  <a:lnTo>
                    <a:pt x="46" y="14"/>
                  </a:lnTo>
                  <a:lnTo>
                    <a:pt x="48" y="14"/>
                  </a:lnTo>
                  <a:lnTo>
                    <a:pt x="50" y="12"/>
                  </a:lnTo>
                  <a:lnTo>
                    <a:pt x="51" y="12"/>
                  </a:lnTo>
                  <a:lnTo>
                    <a:pt x="53" y="10"/>
                  </a:lnTo>
                  <a:lnTo>
                    <a:pt x="55" y="10"/>
                  </a:lnTo>
                  <a:lnTo>
                    <a:pt x="0" y="0"/>
                  </a:lnTo>
                  <a:close/>
                </a:path>
              </a:pathLst>
            </a:custGeom>
            <a:solidFill>
              <a:srgbClr val="FF0000"/>
            </a:solidFill>
            <a:ln w="9525">
              <a:noFill/>
              <a:round/>
              <a:headEnd/>
              <a:tailEnd/>
            </a:ln>
          </p:spPr>
          <p:txBody>
            <a:bodyPr/>
            <a:lstStyle/>
            <a:p>
              <a:endParaRPr lang="pt-BR"/>
            </a:p>
          </p:txBody>
        </p:sp>
        <p:sp>
          <p:nvSpPr>
            <p:cNvPr id="21795" name="Freeform 1085"/>
            <p:cNvSpPr>
              <a:spLocks/>
            </p:cNvSpPr>
            <p:nvPr/>
          </p:nvSpPr>
          <p:spPr bwMode="auto">
            <a:xfrm>
              <a:off x="3847" y="1805"/>
              <a:ext cx="154" cy="167"/>
            </a:xfrm>
            <a:custGeom>
              <a:avLst/>
              <a:gdLst>
                <a:gd name="T0" fmla="*/ 34 w 154"/>
                <a:gd name="T1" fmla="*/ 165 h 167"/>
                <a:gd name="T2" fmla="*/ 23 w 154"/>
                <a:gd name="T3" fmla="*/ 151 h 167"/>
                <a:gd name="T4" fmla="*/ 15 w 154"/>
                <a:gd name="T5" fmla="*/ 138 h 167"/>
                <a:gd name="T6" fmla="*/ 9 w 154"/>
                <a:gd name="T7" fmla="*/ 125 h 167"/>
                <a:gd name="T8" fmla="*/ 8 w 154"/>
                <a:gd name="T9" fmla="*/ 114 h 167"/>
                <a:gd name="T10" fmla="*/ 8 w 154"/>
                <a:gd name="T11" fmla="*/ 100 h 167"/>
                <a:gd name="T12" fmla="*/ 11 w 154"/>
                <a:gd name="T13" fmla="*/ 89 h 167"/>
                <a:gd name="T14" fmla="*/ 17 w 154"/>
                <a:gd name="T15" fmla="*/ 77 h 167"/>
                <a:gd name="T16" fmla="*/ 27 w 154"/>
                <a:gd name="T17" fmla="*/ 68 h 167"/>
                <a:gd name="T18" fmla="*/ 36 w 154"/>
                <a:gd name="T19" fmla="*/ 57 h 167"/>
                <a:gd name="T20" fmla="*/ 47 w 154"/>
                <a:gd name="T21" fmla="*/ 47 h 167"/>
                <a:gd name="T22" fmla="*/ 63 w 154"/>
                <a:gd name="T23" fmla="*/ 38 h 167"/>
                <a:gd name="T24" fmla="*/ 78 w 154"/>
                <a:gd name="T25" fmla="*/ 30 h 167"/>
                <a:gd name="T26" fmla="*/ 95 w 154"/>
                <a:gd name="T27" fmla="*/ 22 h 167"/>
                <a:gd name="T28" fmla="*/ 114 w 154"/>
                <a:gd name="T29" fmla="*/ 15 h 167"/>
                <a:gd name="T30" fmla="*/ 133 w 154"/>
                <a:gd name="T31" fmla="*/ 9 h 167"/>
                <a:gd name="T32" fmla="*/ 154 w 154"/>
                <a:gd name="T33" fmla="*/ 5 h 167"/>
                <a:gd name="T34" fmla="*/ 140 w 154"/>
                <a:gd name="T35" fmla="*/ 3 h 167"/>
                <a:gd name="T36" fmla="*/ 120 w 154"/>
                <a:gd name="T37" fmla="*/ 7 h 167"/>
                <a:gd name="T38" fmla="*/ 101 w 154"/>
                <a:gd name="T39" fmla="*/ 15 h 167"/>
                <a:gd name="T40" fmla="*/ 82 w 154"/>
                <a:gd name="T41" fmla="*/ 22 h 167"/>
                <a:gd name="T42" fmla="*/ 64 w 154"/>
                <a:gd name="T43" fmla="*/ 30 h 167"/>
                <a:gd name="T44" fmla="*/ 49 w 154"/>
                <a:gd name="T45" fmla="*/ 39 h 167"/>
                <a:gd name="T46" fmla="*/ 36 w 154"/>
                <a:gd name="T47" fmla="*/ 49 h 167"/>
                <a:gd name="T48" fmla="*/ 25 w 154"/>
                <a:gd name="T49" fmla="*/ 60 h 167"/>
                <a:gd name="T50" fmla="*/ 15 w 154"/>
                <a:gd name="T51" fmla="*/ 70 h 167"/>
                <a:gd name="T52" fmla="*/ 8 w 154"/>
                <a:gd name="T53" fmla="*/ 81 h 167"/>
                <a:gd name="T54" fmla="*/ 2 w 154"/>
                <a:gd name="T55" fmla="*/ 95 h 167"/>
                <a:gd name="T56" fmla="*/ 0 w 154"/>
                <a:gd name="T57" fmla="*/ 108 h 167"/>
                <a:gd name="T58" fmla="*/ 0 w 154"/>
                <a:gd name="T59" fmla="*/ 119 h 167"/>
                <a:gd name="T60" fmla="*/ 4 w 154"/>
                <a:gd name="T61" fmla="*/ 132 h 167"/>
                <a:gd name="T62" fmla="*/ 11 w 154"/>
                <a:gd name="T63" fmla="*/ 146 h 167"/>
                <a:gd name="T64" fmla="*/ 21 w 154"/>
                <a:gd name="T65" fmla="*/ 161 h 167"/>
                <a:gd name="T66" fmla="*/ 27 w 154"/>
                <a:gd name="T67" fmla="*/ 167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4"/>
                <a:gd name="T103" fmla="*/ 0 h 167"/>
                <a:gd name="T104" fmla="*/ 154 w 154"/>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4" h="167">
                  <a:moveTo>
                    <a:pt x="34" y="165"/>
                  </a:moveTo>
                  <a:lnTo>
                    <a:pt x="34" y="165"/>
                  </a:lnTo>
                  <a:lnTo>
                    <a:pt x="28" y="157"/>
                  </a:lnTo>
                  <a:lnTo>
                    <a:pt x="23" y="151"/>
                  </a:lnTo>
                  <a:lnTo>
                    <a:pt x="19" y="146"/>
                  </a:lnTo>
                  <a:lnTo>
                    <a:pt x="15" y="138"/>
                  </a:lnTo>
                  <a:lnTo>
                    <a:pt x="11" y="132"/>
                  </a:lnTo>
                  <a:lnTo>
                    <a:pt x="9" y="125"/>
                  </a:lnTo>
                  <a:lnTo>
                    <a:pt x="8" y="119"/>
                  </a:lnTo>
                  <a:lnTo>
                    <a:pt x="8" y="114"/>
                  </a:lnTo>
                  <a:lnTo>
                    <a:pt x="8" y="108"/>
                  </a:lnTo>
                  <a:lnTo>
                    <a:pt x="8" y="100"/>
                  </a:lnTo>
                  <a:lnTo>
                    <a:pt x="9" y="95"/>
                  </a:lnTo>
                  <a:lnTo>
                    <a:pt x="11" y="89"/>
                  </a:lnTo>
                  <a:lnTo>
                    <a:pt x="13" y="83"/>
                  </a:lnTo>
                  <a:lnTo>
                    <a:pt x="17" y="77"/>
                  </a:lnTo>
                  <a:lnTo>
                    <a:pt x="21" y="72"/>
                  </a:lnTo>
                  <a:lnTo>
                    <a:pt x="27" y="68"/>
                  </a:lnTo>
                  <a:lnTo>
                    <a:pt x="30" y="62"/>
                  </a:lnTo>
                  <a:lnTo>
                    <a:pt x="36" y="57"/>
                  </a:lnTo>
                  <a:lnTo>
                    <a:pt x="42" y="51"/>
                  </a:lnTo>
                  <a:lnTo>
                    <a:pt x="47" y="47"/>
                  </a:lnTo>
                  <a:lnTo>
                    <a:pt x="55" y="43"/>
                  </a:lnTo>
                  <a:lnTo>
                    <a:pt x="63" y="38"/>
                  </a:lnTo>
                  <a:lnTo>
                    <a:pt x="70" y="34"/>
                  </a:lnTo>
                  <a:lnTo>
                    <a:pt x="78" y="30"/>
                  </a:lnTo>
                  <a:lnTo>
                    <a:pt x="85" y="26"/>
                  </a:lnTo>
                  <a:lnTo>
                    <a:pt x="95" y="22"/>
                  </a:lnTo>
                  <a:lnTo>
                    <a:pt x="104" y="19"/>
                  </a:lnTo>
                  <a:lnTo>
                    <a:pt x="114" y="15"/>
                  </a:lnTo>
                  <a:lnTo>
                    <a:pt x="123" y="13"/>
                  </a:lnTo>
                  <a:lnTo>
                    <a:pt x="133" y="9"/>
                  </a:lnTo>
                  <a:lnTo>
                    <a:pt x="142" y="7"/>
                  </a:lnTo>
                  <a:lnTo>
                    <a:pt x="154" y="5"/>
                  </a:lnTo>
                  <a:lnTo>
                    <a:pt x="152" y="0"/>
                  </a:lnTo>
                  <a:lnTo>
                    <a:pt x="140" y="3"/>
                  </a:lnTo>
                  <a:lnTo>
                    <a:pt x="131" y="5"/>
                  </a:lnTo>
                  <a:lnTo>
                    <a:pt x="120" y="7"/>
                  </a:lnTo>
                  <a:lnTo>
                    <a:pt x="110" y="11"/>
                  </a:lnTo>
                  <a:lnTo>
                    <a:pt x="101" y="15"/>
                  </a:lnTo>
                  <a:lnTo>
                    <a:pt x="91" y="19"/>
                  </a:lnTo>
                  <a:lnTo>
                    <a:pt x="82" y="22"/>
                  </a:lnTo>
                  <a:lnTo>
                    <a:pt x="74" y="26"/>
                  </a:lnTo>
                  <a:lnTo>
                    <a:pt x="64" y="30"/>
                  </a:lnTo>
                  <a:lnTo>
                    <a:pt x="57" y="34"/>
                  </a:lnTo>
                  <a:lnTo>
                    <a:pt x="49" y="39"/>
                  </a:lnTo>
                  <a:lnTo>
                    <a:pt x="42" y="43"/>
                  </a:lnTo>
                  <a:lnTo>
                    <a:pt x="36" y="49"/>
                  </a:lnTo>
                  <a:lnTo>
                    <a:pt x="30" y="55"/>
                  </a:lnTo>
                  <a:lnTo>
                    <a:pt x="25" y="60"/>
                  </a:lnTo>
                  <a:lnTo>
                    <a:pt x="19" y="64"/>
                  </a:lnTo>
                  <a:lnTo>
                    <a:pt x="15" y="70"/>
                  </a:lnTo>
                  <a:lnTo>
                    <a:pt x="11" y="76"/>
                  </a:lnTo>
                  <a:lnTo>
                    <a:pt x="8" y="81"/>
                  </a:lnTo>
                  <a:lnTo>
                    <a:pt x="4" y="89"/>
                  </a:lnTo>
                  <a:lnTo>
                    <a:pt x="2" y="95"/>
                  </a:lnTo>
                  <a:lnTo>
                    <a:pt x="0" y="100"/>
                  </a:lnTo>
                  <a:lnTo>
                    <a:pt x="0" y="108"/>
                  </a:lnTo>
                  <a:lnTo>
                    <a:pt x="0" y="114"/>
                  </a:lnTo>
                  <a:lnTo>
                    <a:pt x="0" y="119"/>
                  </a:lnTo>
                  <a:lnTo>
                    <a:pt x="2" y="127"/>
                  </a:lnTo>
                  <a:lnTo>
                    <a:pt x="4" y="132"/>
                  </a:lnTo>
                  <a:lnTo>
                    <a:pt x="8" y="140"/>
                  </a:lnTo>
                  <a:lnTo>
                    <a:pt x="11" y="146"/>
                  </a:lnTo>
                  <a:lnTo>
                    <a:pt x="15" y="153"/>
                  </a:lnTo>
                  <a:lnTo>
                    <a:pt x="21" y="161"/>
                  </a:lnTo>
                  <a:lnTo>
                    <a:pt x="28" y="167"/>
                  </a:lnTo>
                  <a:lnTo>
                    <a:pt x="27" y="167"/>
                  </a:lnTo>
                  <a:lnTo>
                    <a:pt x="34" y="165"/>
                  </a:lnTo>
                  <a:close/>
                </a:path>
              </a:pathLst>
            </a:custGeom>
            <a:solidFill>
              <a:srgbClr val="FF0000"/>
            </a:solidFill>
            <a:ln w="9525">
              <a:noFill/>
              <a:round/>
              <a:headEnd/>
              <a:tailEnd/>
            </a:ln>
          </p:spPr>
          <p:txBody>
            <a:bodyPr/>
            <a:lstStyle/>
            <a:p>
              <a:endParaRPr lang="pt-BR"/>
            </a:p>
          </p:txBody>
        </p:sp>
        <p:sp>
          <p:nvSpPr>
            <p:cNvPr id="21796" name="Freeform 1086"/>
            <p:cNvSpPr>
              <a:spLocks/>
            </p:cNvSpPr>
            <p:nvPr/>
          </p:nvSpPr>
          <p:spPr bwMode="auto">
            <a:xfrm>
              <a:off x="3874" y="1970"/>
              <a:ext cx="87" cy="36"/>
            </a:xfrm>
            <a:custGeom>
              <a:avLst/>
              <a:gdLst>
                <a:gd name="T0" fmla="*/ 87 w 87"/>
                <a:gd name="T1" fmla="*/ 30 h 36"/>
                <a:gd name="T2" fmla="*/ 81 w 87"/>
                <a:gd name="T3" fmla="*/ 30 h 36"/>
                <a:gd name="T4" fmla="*/ 75 w 87"/>
                <a:gd name="T5" fmla="*/ 30 h 36"/>
                <a:gd name="T6" fmla="*/ 70 w 87"/>
                <a:gd name="T7" fmla="*/ 28 h 36"/>
                <a:gd name="T8" fmla="*/ 64 w 87"/>
                <a:gd name="T9" fmla="*/ 28 h 36"/>
                <a:gd name="T10" fmla="*/ 58 w 87"/>
                <a:gd name="T11" fmla="*/ 26 h 36"/>
                <a:gd name="T12" fmla="*/ 53 w 87"/>
                <a:gd name="T13" fmla="*/ 24 h 36"/>
                <a:gd name="T14" fmla="*/ 47 w 87"/>
                <a:gd name="T15" fmla="*/ 23 h 36"/>
                <a:gd name="T16" fmla="*/ 41 w 87"/>
                <a:gd name="T17" fmla="*/ 21 h 36"/>
                <a:gd name="T18" fmla="*/ 36 w 87"/>
                <a:gd name="T19" fmla="*/ 19 h 36"/>
                <a:gd name="T20" fmla="*/ 32 w 87"/>
                <a:gd name="T21" fmla="*/ 17 h 36"/>
                <a:gd name="T22" fmla="*/ 26 w 87"/>
                <a:gd name="T23" fmla="*/ 15 h 36"/>
                <a:gd name="T24" fmla="*/ 22 w 87"/>
                <a:gd name="T25" fmla="*/ 11 h 36"/>
                <a:gd name="T26" fmla="*/ 17 w 87"/>
                <a:gd name="T27" fmla="*/ 7 h 36"/>
                <a:gd name="T28" fmla="*/ 13 w 87"/>
                <a:gd name="T29" fmla="*/ 5 h 36"/>
                <a:gd name="T30" fmla="*/ 9 w 87"/>
                <a:gd name="T31" fmla="*/ 2 h 36"/>
                <a:gd name="T32" fmla="*/ 7 w 87"/>
                <a:gd name="T33" fmla="*/ 0 h 36"/>
                <a:gd name="T34" fmla="*/ 0 w 87"/>
                <a:gd name="T35" fmla="*/ 2 h 36"/>
                <a:gd name="T36" fmla="*/ 3 w 87"/>
                <a:gd name="T37" fmla="*/ 5 h 36"/>
                <a:gd name="T38" fmla="*/ 7 w 87"/>
                <a:gd name="T39" fmla="*/ 9 h 36"/>
                <a:gd name="T40" fmla="*/ 13 w 87"/>
                <a:gd name="T41" fmla="*/ 11 h 36"/>
                <a:gd name="T42" fmla="*/ 17 w 87"/>
                <a:gd name="T43" fmla="*/ 15 h 36"/>
                <a:gd name="T44" fmla="*/ 20 w 87"/>
                <a:gd name="T45" fmla="*/ 17 h 36"/>
                <a:gd name="T46" fmla="*/ 26 w 87"/>
                <a:gd name="T47" fmla="*/ 21 h 36"/>
                <a:gd name="T48" fmla="*/ 32 w 87"/>
                <a:gd name="T49" fmla="*/ 23 h 36"/>
                <a:gd name="T50" fmla="*/ 37 w 87"/>
                <a:gd name="T51" fmla="*/ 24 h 36"/>
                <a:gd name="T52" fmla="*/ 43 w 87"/>
                <a:gd name="T53" fmla="*/ 28 h 36"/>
                <a:gd name="T54" fmla="*/ 49 w 87"/>
                <a:gd name="T55" fmla="*/ 30 h 36"/>
                <a:gd name="T56" fmla="*/ 55 w 87"/>
                <a:gd name="T57" fmla="*/ 30 h 36"/>
                <a:gd name="T58" fmla="*/ 62 w 87"/>
                <a:gd name="T59" fmla="*/ 32 h 36"/>
                <a:gd name="T60" fmla="*/ 68 w 87"/>
                <a:gd name="T61" fmla="*/ 34 h 36"/>
                <a:gd name="T62" fmla="*/ 74 w 87"/>
                <a:gd name="T63" fmla="*/ 34 h 36"/>
                <a:gd name="T64" fmla="*/ 81 w 87"/>
                <a:gd name="T65" fmla="*/ 34 h 36"/>
                <a:gd name="T66" fmla="*/ 87 w 87"/>
                <a:gd name="T67" fmla="*/ 36 h 36"/>
                <a:gd name="T68" fmla="*/ 87 w 87"/>
                <a:gd name="T69" fmla="*/ 30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7"/>
                <a:gd name="T106" fmla="*/ 0 h 36"/>
                <a:gd name="T107" fmla="*/ 87 w 87"/>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7" h="36">
                  <a:moveTo>
                    <a:pt x="87" y="30"/>
                  </a:moveTo>
                  <a:lnTo>
                    <a:pt x="81" y="30"/>
                  </a:lnTo>
                  <a:lnTo>
                    <a:pt x="75" y="30"/>
                  </a:lnTo>
                  <a:lnTo>
                    <a:pt x="70" y="28"/>
                  </a:lnTo>
                  <a:lnTo>
                    <a:pt x="64" y="28"/>
                  </a:lnTo>
                  <a:lnTo>
                    <a:pt x="58" y="26"/>
                  </a:lnTo>
                  <a:lnTo>
                    <a:pt x="53" y="24"/>
                  </a:lnTo>
                  <a:lnTo>
                    <a:pt x="47" y="23"/>
                  </a:lnTo>
                  <a:lnTo>
                    <a:pt x="41" y="21"/>
                  </a:lnTo>
                  <a:lnTo>
                    <a:pt x="36" y="19"/>
                  </a:lnTo>
                  <a:lnTo>
                    <a:pt x="32" y="17"/>
                  </a:lnTo>
                  <a:lnTo>
                    <a:pt x="26" y="15"/>
                  </a:lnTo>
                  <a:lnTo>
                    <a:pt x="22" y="11"/>
                  </a:lnTo>
                  <a:lnTo>
                    <a:pt x="17" y="7"/>
                  </a:lnTo>
                  <a:lnTo>
                    <a:pt x="13" y="5"/>
                  </a:lnTo>
                  <a:lnTo>
                    <a:pt x="9" y="2"/>
                  </a:lnTo>
                  <a:lnTo>
                    <a:pt x="7" y="0"/>
                  </a:lnTo>
                  <a:lnTo>
                    <a:pt x="0" y="2"/>
                  </a:lnTo>
                  <a:lnTo>
                    <a:pt x="3" y="5"/>
                  </a:lnTo>
                  <a:lnTo>
                    <a:pt x="7" y="9"/>
                  </a:lnTo>
                  <a:lnTo>
                    <a:pt x="13" y="11"/>
                  </a:lnTo>
                  <a:lnTo>
                    <a:pt x="17" y="15"/>
                  </a:lnTo>
                  <a:lnTo>
                    <a:pt x="20" y="17"/>
                  </a:lnTo>
                  <a:lnTo>
                    <a:pt x="26" y="21"/>
                  </a:lnTo>
                  <a:lnTo>
                    <a:pt x="32" y="23"/>
                  </a:lnTo>
                  <a:lnTo>
                    <a:pt x="37" y="24"/>
                  </a:lnTo>
                  <a:lnTo>
                    <a:pt x="43" y="28"/>
                  </a:lnTo>
                  <a:lnTo>
                    <a:pt x="49" y="30"/>
                  </a:lnTo>
                  <a:lnTo>
                    <a:pt x="55" y="30"/>
                  </a:lnTo>
                  <a:lnTo>
                    <a:pt x="62" y="32"/>
                  </a:lnTo>
                  <a:lnTo>
                    <a:pt x="68" y="34"/>
                  </a:lnTo>
                  <a:lnTo>
                    <a:pt x="74" y="34"/>
                  </a:lnTo>
                  <a:lnTo>
                    <a:pt x="81" y="34"/>
                  </a:lnTo>
                  <a:lnTo>
                    <a:pt x="87" y="36"/>
                  </a:lnTo>
                  <a:lnTo>
                    <a:pt x="87" y="30"/>
                  </a:lnTo>
                  <a:close/>
                </a:path>
              </a:pathLst>
            </a:custGeom>
            <a:solidFill>
              <a:srgbClr val="FF0000"/>
            </a:solidFill>
            <a:ln w="9525">
              <a:noFill/>
              <a:round/>
              <a:headEnd/>
              <a:tailEnd/>
            </a:ln>
          </p:spPr>
          <p:txBody>
            <a:bodyPr/>
            <a:lstStyle/>
            <a:p>
              <a:endParaRPr lang="pt-BR"/>
            </a:p>
          </p:txBody>
        </p:sp>
        <p:sp>
          <p:nvSpPr>
            <p:cNvPr id="21797" name="Freeform 1087"/>
            <p:cNvSpPr>
              <a:spLocks/>
            </p:cNvSpPr>
            <p:nvPr/>
          </p:nvSpPr>
          <p:spPr bwMode="auto">
            <a:xfrm>
              <a:off x="3934" y="1989"/>
              <a:ext cx="53" cy="28"/>
            </a:xfrm>
            <a:custGeom>
              <a:avLst/>
              <a:gdLst>
                <a:gd name="T0" fmla="*/ 53 w 53"/>
                <a:gd name="T1" fmla="*/ 13 h 28"/>
                <a:gd name="T2" fmla="*/ 0 w 53"/>
                <a:gd name="T3" fmla="*/ 0 h 28"/>
                <a:gd name="T4" fmla="*/ 0 w 53"/>
                <a:gd name="T5" fmla="*/ 0 h 28"/>
                <a:gd name="T6" fmla="*/ 2 w 53"/>
                <a:gd name="T7" fmla="*/ 2 h 28"/>
                <a:gd name="T8" fmla="*/ 2 w 53"/>
                <a:gd name="T9" fmla="*/ 2 h 28"/>
                <a:gd name="T10" fmla="*/ 2 w 53"/>
                <a:gd name="T11" fmla="*/ 4 h 28"/>
                <a:gd name="T12" fmla="*/ 2 w 53"/>
                <a:gd name="T13" fmla="*/ 4 h 28"/>
                <a:gd name="T14" fmla="*/ 4 w 53"/>
                <a:gd name="T15" fmla="*/ 5 h 28"/>
                <a:gd name="T16" fmla="*/ 4 w 53"/>
                <a:gd name="T17" fmla="*/ 5 h 28"/>
                <a:gd name="T18" fmla="*/ 4 w 53"/>
                <a:gd name="T19" fmla="*/ 7 h 28"/>
                <a:gd name="T20" fmla="*/ 4 w 53"/>
                <a:gd name="T21" fmla="*/ 7 h 28"/>
                <a:gd name="T22" fmla="*/ 4 w 53"/>
                <a:gd name="T23" fmla="*/ 9 h 28"/>
                <a:gd name="T24" fmla="*/ 6 w 53"/>
                <a:gd name="T25" fmla="*/ 9 h 28"/>
                <a:gd name="T26" fmla="*/ 6 w 53"/>
                <a:gd name="T27" fmla="*/ 11 h 28"/>
                <a:gd name="T28" fmla="*/ 6 w 53"/>
                <a:gd name="T29" fmla="*/ 11 h 28"/>
                <a:gd name="T30" fmla="*/ 6 w 53"/>
                <a:gd name="T31" fmla="*/ 11 h 28"/>
                <a:gd name="T32" fmla="*/ 6 w 53"/>
                <a:gd name="T33" fmla="*/ 13 h 28"/>
                <a:gd name="T34" fmla="*/ 6 w 53"/>
                <a:gd name="T35" fmla="*/ 13 h 28"/>
                <a:gd name="T36" fmla="*/ 6 w 53"/>
                <a:gd name="T37" fmla="*/ 15 h 28"/>
                <a:gd name="T38" fmla="*/ 6 w 53"/>
                <a:gd name="T39" fmla="*/ 15 h 28"/>
                <a:gd name="T40" fmla="*/ 6 w 53"/>
                <a:gd name="T41" fmla="*/ 17 h 28"/>
                <a:gd name="T42" fmla="*/ 6 w 53"/>
                <a:gd name="T43" fmla="*/ 17 h 28"/>
                <a:gd name="T44" fmla="*/ 6 w 53"/>
                <a:gd name="T45" fmla="*/ 19 h 28"/>
                <a:gd name="T46" fmla="*/ 4 w 53"/>
                <a:gd name="T47" fmla="*/ 19 h 28"/>
                <a:gd name="T48" fmla="*/ 4 w 53"/>
                <a:gd name="T49" fmla="*/ 21 h 28"/>
                <a:gd name="T50" fmla="*/ 4 w 53"/>
                <a:gd name="T51" fmla="*/ 21 h 28"/>
                <a:gd name="T52" fmla="*/ 4 w 53"/>
                <a:gd name="T53" fmla="*/ 22 h 28"/>
                <a:gd name="T54" fmla="*/ 4 w 53"/>
                <a:gd name="T55" fmla="*/ 22 h 28"/>
                <a:gd name="T56" fmla="*/ 2 w 53"/>
                <a:gd name="T57" fmla="*/ 24 h 28"/>
                <a:gd name="T58" fmla="*/ 2 w 53"/>
                <a:gd name="T59" fmla="*/ 24 h 28"/>
                <a:gd name="T60" fmla="*/ 2 w 53"/>
                <a:gd name="T61" fmla="*/ 26 h 28"/>
                <a:gd name="T62" fmla="*/ 2 w 53"/>
                <a:gd name="T63" fmla="*/ 26 h 28"/>
                <a:gd name="T64" fmla="*/ 0 w 53"/>
                <a:gd name="T65" fmla="*/ 26 h 28"/>
                <a:gd name="T66" fmla="*/ 0 w 53"/>
                <a:gd name="T67" fmla="*/ 28 h 28"/>
                <a:gd name="T68" fmla="*/ 53 w 53"/>
                <a:gd name="T69" fmla="*/ 13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3"/>
                <a:gd name="T106" fmla="*/ 0 h 28"/>
                <a:gd name="T107" fmla="*/ 53 w 53"/>
                <a:gd name="T108" fmla="*/ 28 h 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3" h="28">
                  <a:moveTo>
                    <a:pt x="53" y="13"/>
                  </a:moveTo>
                  <a:lnTo>
                    <a:pt x="0" y="0"/>
                  </a:lnTo>
                  <a:lnTo>
                    <a:pt x="2" y="2"/>
                  </a:lnTo>
                  <a:lnTo>
                    <a:pt x="2" y="4"/>
                  </a:lnTo>
                  <a:lnTo>
                    <a:pt x="4" y="5"/>
                  </a:lnTo>
                  <a:lnTo>
                    <a:pt x="4" y="7"/>
                  </a:lnTo>
                  <a:lnTo>
                    <a:pt x="4" y="9"/>
                  </a:lnTo>
                  <a:lnTo>
                    <a:pt x="6" y="9"/>
                  </a:lnTo>
                  <a:lnTo>
                    <a:pt x="6" y="11"/>
                  </a:lnTo>
                  <a:lnTo>
                    <a:pt x="6" y="13"/>
                  </a:lnTo>
                  <a:lnTo>
                    <a:pt x="6" y="15"/>
                  </a:lnTo>
                  <a:lnTo>
                    <a:pt x="6" y="17"/>
                  </a:lnTo>
                  <a:lnTo>
                    <a:pt x="6" y="19"/>
                  </a:lnTo>
                  <a:lnTo>
                    <a:pt x="4" y="19"/>
                  </a:lnTo>
                  <a:lnTo>
                    <a:pt x="4" y="21"/>
                  </a:lnTo>
                  <a:lnTo>
                    <a:pt x="4" y="22"/>
                  </a:lnTo>
                  <a:lnTo>
                    <a:pt x="2" y="24"/>
                  </a:lnTo>
                  <a:lnTo>
                    <a:pt x="2" y="26"/>
                  </a:lnTo>
                  <a:lnTo>
                    <a:pt x="0" y="26"/>
                  </a:lnTo>
                  <a:lnTo>
                    <a:pt x="0" y="28"/>
                  </a:lnTo>
                  <a:lnTo>
                    <a:pt x="53" y="13"/>
                  </a:lnTo>
                  <a:close/>
                </a:path>
              </a:pathLst>
            </a:custGeom>
            <a:solidFill>
              <a:srgbClr val="FF0000"/>
            </a:solidFill>
            <a:ln w="9525">
              <a:noFill/>
              <a:round/>
              <a:headEnd/>
              <a:tailEnd/>
            </a:ln>
          </p:spPr>
          <p:txBody>
            <a:bodyPr/>
            <a:lstStyle/>
            <a:p>
              <a:endParaRPr lang="pt-BR"/>
            </a:p>
          </p:txBody>
        </p:sp>
        <p:sp>
          <p:nvSpPr>
            <p:cNvPr id="21798" name="Freeform 1088"/>
            <p:cNvSpPr>
              <a:spLocks/>
            </p:cNvSpPr>
            <p:nvPr/>
          </p:nvSpPr>
          <p:spPr bwMode="auto">
            <a:xfrm>
              <a:off x="3534" y="1812"/>
              <a:ext cx="366" cy="95"/>
            </a:xfrm>
            <a:custGeom>
              <a:avLst/>
              <a:gdLst>
                <a:gd name="T0" fmla="*/ 11 w 366"/>
                <a:gd name="T1" fmla="*/ 91 h 95"/>
                <a:gd name="T2" fmla="*/ 36 w 366"/>
                <a:gd name="T3" fmla="*/ 95 h 95"/>
                <a:gd name="T4" fmla="*/ 61 w 366"/>
                <a:gd name="T5" fmla="*/ 95 h 95"/>
                <a:gd name="T6" fmla="*/ 85 w 366"/>
                <a:gd name="T7" fmla="*/ 95 h 95"/>
                <a:gd name="T8" fmla="*/ 110 w 366"/>
                <a:gd name="T9" fmla="*/ 93 h 95"/>
                <a:gd name="T10" fmla="*/ 133 w 366"/>
                <a:gd name="T11" fmla="*/ 89 h 95"/>
                <a:gd name="T12" fmla="*/ 157 w 366"/>
                <a:gd name="T13" fmla="*/ 84 h 95"/>
                <a:gd name="T14" fmla="*/ 180 w 366"/>
                <a:gd name="T15" fmla="*/ 78 h 95"/>
                <a:gd name="T16" fmla="*/ 205 w 366"/>
                <a:gd name="T17" fmla="*/ 70 h 95"/>
                <a:gd name="T18" fmla="*/ 228 w 366"/>
                <a:gd name="T19" fmla="*/ 63 h 95"/>
                <a:gd name="T20" fmla="*/ 248 w 366"/>
                <a:gd name="T21" fmla="*/ 53 h 95"/>
                <a:gd name="T22" fmla="*/ 271 w 366"/>
                <a:gd name="T23" fmla="*/ 44 h 95"/>
                <a:gd name="T24" fmla="*/ 294 w 366"/>
                <a:gd name="T25" fmla="*/ 34 h 95"/>
                <a:gd name="T26" fmla="*/ 315 w 366"/>
                <a:gd name="T27" fmla="*/ 27 h 95"/>
                <a:gd name="T28" fmla="*/ 336 w 366"/>
                <a:gd name="T29" fmla="*/ 17 h 95"/>
                <a:gd name="T30" fmla="*/ 357 w 366"/>
                <a:gd name="T31" fmla="*/ 8 h 95"/>
                <a:gd name="T32" fmla="*/ 362 w 366"/>
                <a:gd name="T33" fmla="*/ 0 h 95"/>
                <a:gd name="T34" fmla="*/ 341 w 366"/>
                <a:gd name="T35" fmla="*/ 8 h 95"/>
                <a:gd name="T36" fmla="*/ 321 w 366"/>
                <a:gd name="T37" fmla="*/ 17 h 95"/>
                <a:gd name="T38" fmla="*/ 300 w 366"/>
                <a:gd name="T39" fmla="*/ 27 h 95"/>
                <a:gd name="T40" fmla="*/ 279 w 366"/>
                <a:gd name="T41" fmla="*/ 36 h 95"/>
                <a:gd name="T42" fmla="*/ 256 w 366"/>
                <a:gd name="T43" fmla="*/ 46 h 95"/>
                <a:gd name="T44" fmla="*/ 233 w 366"/>
                <a:gd name="T45" fmla="*/ 53 h 95"/>
                <a:gd name="T46" fmla="*/ 212 w 366"/>
                <a:gd name="T47" fmla="*/ 63 h 95"/>
                <a:gd name="T48" fmla="*/ 190 w 366"/>
                <a:gd name="T49" fmla="*/ 70 h 95"/>
                <a:gd name="T50" fmla="*/ 167 w 366"/>
                <a:gd name="T51" fmla="*/ 76 h 95"/>
                <a:gd name="T52" fmla="*/ 144 w 366"/>
                <a:gd name="T53" fmla="*/ 82 h 95"/>
                <a:gd name="T54" fmla="*/ 119 w 366"/>
                <a:gd name="T55" fmla="*/ 88 h 95"/>
                <a:gd name="T56" fmla="*/ 97 w 366"/>
                <a:gd name="T57" fmla="*/ 89 h 95"/>
                <a:gd name="T58" fmla="*/ 74 w 366"/>
                <a:gd name="T59" fmla="*/ 91 h 95"/>
                <a:gd name="T60" fmla="*/ 49 w 366"/>
                <a:gd name="T61" fmla="*/ 91 h 95"/>
                <a:gd name="T62" fmla="*/ 26 w 366"/>
                <a:gd name="T63" fmla="*/ 88 h 95"/>
                <a:gd name="T64" fmla="*/ 2 w 366"/>
                <a:gd name="T65" fmla="*/ 84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6"/>
                <a:gd name="T100" fmla="*/ 0 h 95"/>
                <a:gd name="T101" fmla="*/ 366 w 366"/>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6" h="95">
                  <a:moveTo>
                    <a:pt x="0" y="88"/>
                  </a:moveTo>
                  <a:lnTo>
                    <a:pt x="11" y="91"/>
                  </a:lnTo>
                  <a:lnTo>
                    <a:pt x="24" y="93"/>
                  </a:lnTo>
                  <a:lnTo>
                    <a:pt x="36" y="95"/>
                  </a:lnTo>
                  <a:lnTo>
                    <a:pt x="49" y="95"/>
                  </a:lnTo>
                  <a:lnTo>
                    <a:pt x="61" y="95"/>
                  </a:lnTo>
                  <a:lnTo>
                    <a:pt x="74" y="95"/>
                  </a:lnTo>
                  <a:lnTo>
                    <a:pt x="85" y="95"/>
                  </a:lnTo>
                  <a:lnTo>
                    <a:pt x="99" y="95"/>
                  </a:lnTo>
                  <a:lnTo>
                    <a:pt x="110" y="93"/>
                  </a:lnTo>
                  <a:lnTo>
                    <a:pt x="121" y="91"/>
                  </a:lnTo>
                  <a:lnTo>
                    <a:pt x="133" y="89"/>
                  </a:lnTo>
                  <a:lnTo>
                    <a:pt x="146" y="88"/>
                  </a:lnTo>
                  <a:lnTo>
                    <a:pt x="157" y="84"/>
                  </a:lnTo>
                  <a:lnTo>
                    <a:pt x="169" y="82"/>
                  </a:lnTo>
                  <a:lnTo>
                    <a:pt x="180" y="78"/>
                  </a:lnTo>
                  <a:lnTo>
                    <a:pt x="191" y="74"/>
                  </a:lnTo>
                  <a:lnTo>
                    <a:pt x="205" y="70"/>
                  </a:lnTo>
                  <a:lnTo>
                    <a:pt x="216" y="67"/>
                  </a:lnTo>
                  <a:lnTo>
                    <a:pt x="228" y="63"/>
                  </a:lnTo>
                  <a:lnTo>
                    <a:pt x="237" y="57"/>
                  </a:lnTo>
                  <a:lnTo>
                    <a:pt x="248" y="53"/>
                  </a:lnTo>
                  <a:lnTo>
                    <a:pt x="260" y="50"/>
                  </a:lnTo>
                  <a:lnTo>
                    <a:pt x="271" y="44"/>
                  </a:lnTo>
                  <a:lnTo>
                    <a:pt x="283" y="40"/>
                  </a:lnTo>
                  <a:lnTo>
                    <a:pt x="294" y="34"/>
                  </a:lnTo>
                  <a:lnTo>
                    <a:pt x="305" y="31"/>
                  </a:lnTo>
                  <a:lnTo>
                    <a:pt x="315" y="27"/>
                  </a:lnTo>
                  <a:lnTo>
                    <a:pt x="326" y="21"/>
                  </a:lnTo>
                  <a:lnTo>
                    <a:pt x="336" y="17"/>
                  </a:lnTo>
                  <a:lnTo>
                    <a:pt x="347" y="12"/>
                  </a:lnTo>
                  <a:lnTo>
                    <a:pt x="357" y="8"/>
                  </a:lnTo>
                  <a:lnTo>
                    <a:pt x="366" y="4"/>
                  </a:lnTo>
                  <a:lnTo>
                    <a:pt x="362" y="0"/>
                  </a:lnTo>
                  <a:lnTo>
                    <a:pt x="353" y="4"/>
                  </a:lnTo>
                  <a:lnTo>
                    <a:pt x="341" y="8"/>
                  </a:lnTo>
                  <a:lnTo>
                    <a:pt x="332" y="14"/>
                  </a:lnTo>
                  <a:lnTo>
                    <a:pt x="321" y="17"/>
                  </a:lnTo>
                  <a:lnTo>
                    <a:pt x="311" y="23"/>
                  </a:lnTo>
                  <a:lnTo>
                    <a:pt x="300" y="27"/>
                  </a:lnTo>
                  <a:lnTo>
                    <a:pt x="288" y="31"/>
                  </a:lnTo>
                  <a:lnTo>
                    <a:pt x="279" y="36"/>
                  </a:lnTo>
                  <a:lnTo>
                    <a:pt x="267" y="40"/>
                  </a:lnTo>
                  <a:lnTo>
                    <a:pt x="256" y="46"/>
                  </a:lnTo>
                  <a:lnTo>
                    <a:pt x="245" y="50"/>
                  </a:lnTo>
                  <a:lnTo>
                    <a:pt x="233" y="53"/>
                  </a:lnTo>
                  <a:lnTo>
                    <a:pt x="222" y="57"/>
                  </a:lnTo>
                  <a:lnTo>
                    <a:pt x="212" y="63"/>
                  </a:lnTo>
                  <a:lnTo>
                    <a:pt x="201" y="67"/>
                  </a:lnTo>
                  <a:lnTo>
                    <a:pt x="190" y="70"/>
                  </a:lnTo>
                  <a:lnTo>
                    <a:pt x="176" y="74"/>
                  </a:lnTo>
                  <a:lnTo>
                    <a:pt x="167" y="76"/>
                  </a:lnTo>
                  <a:lnTo>
                    <a:pt x="154" y="80"/>
                  </a:lnTo>
                  <a:lnTo>
                    <a:pt x="144" y="82"/>
                  </a:lnTo>
                  <a:lnTo>
                    <a:pt x="131" y="86"/>
                  </a:lnTo>
                  <a:lnTo>
                    <a:pt x="119" y="88"/>
                  </a:lnTo>
                  <a:lnTo>
                    <a:pt x="108" y="88"/>
                  </a:lnTo>
                  <a:lnTo>
                    <a:pt x="97" y="89"/>
                  </a:lnTo>
                  <a:lnTo>
                    <a:pt x="85" y="91"/>
                  </a:lnTo>
                  <a:lnTo>
                    <a:pt x="74" y="91"/>
                  </a:lnTo>
                  <a:lnTo>
                    <a:pt x="61" y="91"/>
                  </a:lnTo>
                  <a:lnTo>
                    <a:pt x="49" y="91"/>
                  </a:lnTo>
                  <a:lnTo>
                    <a:pt x="38" y="89"/>
                  </a:lnTo>
                  <a:lnTo>
                    <a:pt x="26" y="88"/>
                  </a:lnTo>
                  <a:lnTo>
                    <a:pt x="13" y="86"/>
                  </a:lnTo>
                  <a:lnTo>
                    <a:pt x="2" y="84"/>
                  </a:lnTo>
                  <a:lnTo>
                    <a:pt x="0" y="88"/>
                  </a:lnTo>
                  <a:close/>
                </a:path>
              </a:pathLst>
            </a:custGeom>
            <a:solidFill>
              <a:srgbClr val="FF0000"/>
            </a:solidFill>
            <a:ln w="9525">
              <a:noFill/>
              <a:round/>
              <a:headEnd/>
              <a:tailEnd/>
            </a:ln>
          </p:spPr>
          <p:txBody>
            <a:bodyPr/>
            <a:lstStyle/>
            <a:p>
              <a:endParaRPr lang="pt-BR"/>
            </a:p>
          </p:txBody>
        </p:sp>
        <p:sp>
          <p:nvSpPr>
            <p:cNvPr id="21799" name="Freeform 1089"/>
            <p:cNvSpPr>
              <a:spLocks/>
            </p:cNvSpPr>
            <p:nvPr/>
          </p:nvSpPr>
          <p:spPr bwMode="auto">
            <a:xfrm>
              <a:off x="3511" y="1890"/>
              <a:ext cx="57" cy="27"/>
            </a:xfrm>
            <a:custGeom>
              <a:avLst/>
              <a:gdLst>
                <a:gd name="T0" fmla="*/ 0 w 57"/>
                <a:gd name="T1" fmla="*/ 2 h 27"/>
                <a:gd name="T2" fmla="*/ 40 w 57"/>
                <a:gd name="T3" fmla="*/ 27 h 27"/>
                <a:gd name="T4" fmla="*/ 40 w 57"/>
                <a:gd name="T5" fmla="*/ 25 h 27"/>
                <a:gd name="T6" fmla="*/ 40 w 57"/>
                <a:gd name="T7" fmla="*/ 25 h 27"/>
                <a:gd name="T8" fmla="*/ 40 w 57"/>
                <a:gd name="T9" fmla="*/ 25 h 27"/>
                <a:gd name="T10" fmla="*/ 40 w 57"/>
                <a:gd name="T11" fmla="*/ 23 h 27"/>
                <a:gd name="T12" fmla="*/ 40 w 57"/>
                <a:gd name="T13" fmla="*/ 23 h 27"/>
                <a:gd name="T14" fmla="*/ 40 w 57"/>
                <a:gd name="T15" fmla="*/ 21 h 27"/>
                <a:gd name="T16" fmla="*/ 40 w 57"/>
                <a:gd name="T17" fmla="*/ 19 h 27"/>
                <a:gd name="T18" fmla="*/ 40 w 57"/>
                <a:gd name="T19" fmla="*/ 19 h 27"/>
                <a:gd name="T20" fmla="*/ 40 w 57"/>
                <a:gd name="T21" fmla="*/ 19 h 27"/>
                <a:gd name="T22" fmla="*/ 40 w 57"/>
                <a:gd name="T23" fmla="*/ 17 h 27"/>
                <a:gd name="T24" fmla="*/ 40 w 57"/>
                <a:gd name="T25" fmla="*/ 17 h 27"/>
                <a:gd name="T26" fmla="*/ 40 w 57"/>
                <a:gd name="T27" fmla="*/ 15 h 27"/>
                <a:gd name="T28" fmla="*/ 42 w 57"/>
                <a:gd name="T29" fmla="*/ 15 h 27"/>
                <a:gd name="T30" fmla="*/ 42 w 57"/>
                <a:gd name="T31" fmla="*/ 13 h 27"/>
                <a:gd name="T32" fmla="*/ 42 w 57"/>
                <a:gd name="T33" fmla="*/ 13 h 27"/>
                <a:gd name="T34" fmla="*/ 42 w 57"/>
                <a:gd name="T35" fmla="*/ 11 h 27"/>
                <a:gd name="T36" fmla="*/ 44 w 57"/>
                <a:gd name="T37" fmla="*/ 11 h 27"/>
                <a:gd name="T38" fmla="*/ 44 w 57"/>
                <a:gd name="T39" fmla="*/ 11 h 27"/>
                <a:gd name="T40" fmla="*/ 44 w 57"/>
                <a:gd name="T41" fmla="*/ 10 h 27"/>
                <a:gd name="T42" fmla="*/ 46 w 57"/>
                <a:gd name="T43" fmla="*/ 10 h 27"/>
                <a:gd name="T44" fmla="*/ 46 w 57"/>
                <a:gd name="T45" fmla="*/ 8 h 27"/>
                <a:gd name="T46" fmla="*/ 46 w 57"/>
                <a:gd name="T47" fmla="*/ 8 h 27"/>
                <a:gd name="T48" fmla="*/ 47 w 57"/>
                <a:gd name="T49" fmla="*/ 8 h 27"/>
                <a:gd name="T50" fmla="*/ 47 w 57"/>
                <a:gd name="T51" fmla="*/ 6 h 27"/>
                <a:gd name="T52" fmla="*/ 49 w 57"/>
                <a:gd name="T53" fmla="*/ 6 h 27"/>
                <a:gd name="T54" fmla="*/ 49 w 57"/>
                <a:gd name="T55" fmla="*/ 4 h 27"/>
                <a:gd name="T56" fmla="*/ 51 w 57"/>
                <a:gd name="T57" fmla="*/ 4 h 27"/>
                <a:gd name="T58" fmla="*/ 51 w 57"/>
                <a:gd name="T59" fmla="*/ 4 h 27"/>
                <a:gd name="T60" fmla="*/ 53 w 57"/>
                <a:gd name="T61" fmla="*/ 2 h 27"/>
                <a:gd name="T62" fmla="*/ 53 w 57"/>
                <a:gd name="T63" fmla="*/ 2 h 27"/>
                <a:gd name="T64" fmla="*/ 55 w 57"/>
                <a:gd name="T65" fmla="*/ 2 h 27"/>
                <a:gd name="T66" fmla="*/ 57 w 57"/>
                <a:gd name="T67" fmla="*/ 0 h 27"/>
                <a:gd name="T68" fmla="*/ 0 w 57"/>
                <a:gd name="T69" fmla="*/ 2 h 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7"/>
                <a:gd name="T106" fmla="*/ 0 h 27"/>
                <a:gd name="T107" fmla="*/ 57 w 57"/>
                <a:gd name="T108" fmla="*/ 27 h 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7" h="27">
                  <a:moveTo>
                    <a:pt x="0" y="2"/>
                  </a:moveTo>
                  <a:lnTo>
                    <a:pt x="40" y="27"/>
                  </a:lnTo>
                  <a:lnTo>
                    <a:pt x="40" y="25"/>
                  </a:lnTo>
                  <a:lnTo>
                    <a:pt x="40" y="23"/>
                  </a:lnTo>
                  <a:lnTo>
                    <a:pt x="40" y="21"/>
                  </a:lnTo>
                  <a:lnTo>
                    <a:pt x="40" y="19"/>
                  </a:lnTo>
                  <a:lnTo>
                    <a:pt x="40" y="17"/>
                  </a:lnTo>
                  <a:lnTo>
                    <a:pt x="40" y="15"/>
                  </a:lnTo>
                  <a:lnTo>
                    <a:pt x="42" y="15"/>
                  </a:lnTo>
                  <a:lnTo>
                    <a:pt x="42" y="13"/>
                  </a:lnTo>
                  <a:lnTo>
                    <a:pt x="42" y="11"/>
                  </a:lnTo>
                  <a:lnTo>
                    <a:pt x="44" y="11"/>
                  </a:lnTo>
                  <a:lnTo>
                    <a:pt x="44" y="10"/>
                  </a:lnTo>
                  <a:lnTo>
                    <a:pt x="46" y="10"/>
                  </a:lnTo>
                  <a:lnTo>
                    <a:pt x="46" y="8"/>
                  </a:lnTo>
                  <a:lnTo>
                    <a:pt x="47" y="8"/>
                  </a:lnTo>
                  <a:lnTo>
                    <a:pt x="47" y="6"/>
                  </a:lnTo>
                  <a:lnTo>
                    <a:pt x="49" y="6"/>
                  </a:lnTo>
                  <a:lnTo>
                    <a:pt x="49" y="4"/>
                  </a:lnTo>
                  <a:lnTo>
                    <a:pt x="51" y="4"/>
                  </a:lnTo>
                  <a:lnTo>
                    <a:pt x="53" y="2"/>
                  </a:lnTo>
                  <a:lnTo>
                    <a:pt x="55" y="2"/>
                  </a:lnTo>
                  <a:lnTo>
                    <a:pt x="57" y="0"/>
                  </a:lnTo>
                  <a:lnTo>
                    <a:pt x="0" y="2"/>
                  </a:lnTo>
                  <a:close/>
                </a:path>
              </a:pathLst>
            </a:custGeom>
            <a:solidFill>
              <a:srgbClr val="FF0000"/>
            </a:solidFill>
            <a:ln w="9525">
              <a:noFill/>
              <a:round/>
              <a:headEnd/>
              <a:tailEnd/>
            </a:ln>
          </p:spPr>
          <p:txBody>
            <a:bodyPr/>
            <a:lstStyle/>
            <a:p>
              <a:endParaRPr lang="pt-BR"/>
            </a:p>
          </p:txBody>
        </p:sp>
        <p:sp>
          <p:nvSpPr>
            <p:cNvPr id="21800" name="Freeform 1090"/>
            <p:cNvSpPr>
              <a:spLocks/>
            </p:cNvSpPr>
            <p:nvPr/>
          </p:nvSpPr>
          <p:spPr bwMode="auto">
            <a:xfrm>
              <a:off x="4517" y="1712"/>
              <a:ext cx="42" cy="24"/>
            </a:xfrm>
            <a:custGeom>
              <a:avLst/>
              <a:gdLst>
                <a:gd name="T0" fmla="*/ 36 w 42"/>
                <a:gd name="T1" fmla="*/ 0 h 24"/>
                <a:gd name="T2" fmla="*/ 36 w 42"/>
                <a:gd name="T3" fmla="*/ 0 h 24"/>
                <a:gd name="T4" fmla="*/ 32 w 42"/>
                <a:gd name="T5" fmla="*/ 2 h 24"/>
                <a:gd name="T6" fmla="*/ 28 w 42"/>
                <a:gd name="T7" fmla="*/ 5 h 24"/>
                <a:gd name="T8" fmla="*/ 23 w 42"/>
                <a:gd name="T9" fmla="*/ 7 h 24"/>
                <a:gd name="T10" fmla="*/ 19 w 42"/>
                <a:gd name="T11" fmla="*/ 11 h 24"/>
                <a:gd name="T12" fmla="*/ 15 w 42"/>
                <a:gd name="T13" fmla="*/ 13 h 24"/>
                <a:gd name="T14" fmla="*/ 9 w 42"/>
                <a:gd name="T15" fmla="*/ 17 h 24"/>
                <a:gd name="T16" fmla="*/ 6 w 42"/>
                <a:gd name="T17" fmla="*/ 19 h 24"/>
                <a:gd name="T18" fmla="*/ 0 w 42"/>
                <a:gd name="T19" fmla="*/ 21 h 24"/>
                <a:gd name="T20" fmla="*/ 6 w 42"/>
                <a:gd name="T21" fmla="*/ 24 h 24"/>
                <a:gd name="T22" fmla="*/ 9 w 42"/>
                <a:gd name="T23" fmla="*/ 22 h 24"/>
                <a:gd name="T24" fmla="*/ 15 w 42"/>
                <a:gd name="T25" fmla="*/ 21 h 24"/>
                <a:gd name="T26" fmla="*/ 19 w 42"/>
                <a:gd name="T27" fmla="*/ 17 h 24"/>
                <a:gd name="T28" fmla="*/ 25 w 42"/>
                <a:gd name="T29" fmla="*/ 15 h 24"/>
                <a:gd name="T30" fmla="*/ 28 w 42"/>
                <a:gd name="T31" fmla="*/ 11 h 24"/>
                <a:gd name="T32" fmla="*/ 32 w 42"/>
                <a:gd name="T33" fmla="*/ 7 h 24"/>
                <a:gd name="T34" fmla="*/ 38 w 42"/>
                <a:gd name="T35" fmla="*/ 5 h 24"/>
                <a:gd name="T36" fmla="*/ 42 w 42"/>
                <a:gd name="T37" fmla="*/ 2 h 24"/>
                <a:gd name="T38" fmla="*/ 36 w 42"/>
                <a:gd name="T39" fmla="*/ 0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4"/>
                <a:gd name="T62" fmla="*/ 42 w 42"/>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4">
                  <a:moveTo>
                    <a:pt x="36" y="0"/>
                  </a:moveTo>
                  <a:lnTo>
                    <a:pt x="36" y="0"/>
                  </a:lnTo>
                  <a:lnTo>
                    <a:pt x="32" y="2"/>
                  </a:lnTo>
                  <a:lnTo>
                    <a:pt x="28" y="5"/>
                  </a:lnTo>
                  <a:lnTo>
                    <a:pt x="23" y="7"/>
                  </a:lnTo>
                  <a:lnTo>
                    <a:pt x="19" y="11"/>
                  </a:lnTo>
                  <a:lnTo>
                    <a:pt x="15" y="13"/>
                  </a:lnTo>
                  <a:lnTo>
                    <a:pt x="9" y="17"/>
                  </a:lnTo>
                  <a:lnTo>
                    <a:pt x="6" y="19"/>
                  </a:lnTo>
                  <a:lnTo>
                    <a:pt x="0" y="21"/>
                  </a:lnTo>
                  <a:lnTo>
                    <a:pt x="6" y="24"/>
                  </a:lnTo>
                  <a:lnTo>
                    <a:pt x="9" y="22"/>
                  </a:lnTo>
                  <a:lnTo>
                    <a:pt x="15" y="21"/>
                  </a:lnTo>
                  <a:lnTo>
                    <a:pt x="19" y="17"/>
                  </a:lnTo>
                  <a:lnTo>
                    <a:pt x="25" y="15"/>
                  </a:lnTo>
                  <a:lnTo>
                    <a:pt x="28" y="11"/>
                  </a:lnTo>
                  <a:lnTo>
                    <a:pt x="32" y="7"/>
                  </a:lnTo>
                  <a:lnTo>
                    <a:pt x="38" y="5"/>
                  </a:lnTo>
                  <a:lnTo>
                    <a:pt x="42" y="2"/>
                  </a:lnTo>
                  <a:lnTo>
                    <a:pt x="36" y="0"/>
                  </a:lnTo>
                  <a:close/>
                </a:path>
              </a:pathLst>
            </a:custGeom>
            <a:solidFill>
              <a:srgbClr val="FF0000"/>
            </a:solidFill>
            <a:ln w="9525">
              <a:noFill/>
              <a:round/>
              <a:headEnd/>
              <a:tailEnd/>
            </a:ln>
          </p:spPr>
          <p:txBody>
            <a:bodyPr/>
            <a:lstStyle/>
            <a:p>
              <a:endParaRPr lang="pt-BR"/>
            </a:p>
          </p:txBody>
        </p:sp>
        <p:sp>
          <p:nvSpPr>
            <p:cNvPr id="21801" name="Freeform 1091"/>
            <p:cNvSpPr>
              <a:spLocks/>
            </p:cNvSpPr>
            <p:nvPr/>
          </p:nvSpPr>
          <p:spPr bwMode="auto">
            <a:xfrm>
              <a:off x="4553" y="1480"/>
              <a:ext cx="283" cy="234"/>
            </a:xfrm>
            <a:custGeom>
              <a:avLst/>
              <a:gdLst>
                <a:gd name="T0" fmla="*/ 275 w 283"/>
                <a:gd name="T1" fmla="*/ 0 h 234"/>
                <a:gd name="T2" fmla="*/ 269 w 283"/>
                <a:gd name="T3" fmla="*/ 15 h 234"/>
                <a:gd name="T4" fmla="*/ 262 w 283"/>
                <a:gd name="T5" fmla="*/ 32 h 234"/>
                <a:gd name="T6" fmla="*/ 250 w 283"/>
                <a:gd name="T7" fmla="*/ 48 h 234"/>
                <a:gd name="T8" fmla="*/ 237 w 283"/>
                <a:gd name="T9" fmla="*/ 63 h 234"/>
                <a:gd name="T10" fmla="*/ 220 w 283"/>
                <a:gd name="T11" fmla="*/ 78 h 234"/>
                <a:gd name="T12" fmla="*/ 201 w 283"/>
                <a:gd name="T13" fmla="*/ 93 h 234"/>
                <a:gd name="T14" fmla="*/ 182 w 283"/>
                <a:gd name="T15" fmla="*/ 108 h 234"/>
                <a:gd name="T16" fmla="*/ 161 w 283"/>
                <a:gd name="T17" fmla="*/ 123 h 234"/>
                <a:gd name="T18" fmla="*/ 139 w 283"/>
                <a:gd name="T19" fmla="*/ 139 h 234"/>
                <a:gd name="T20" fmla="*/ 118 w 283"/>
                <a:gd name="T21" fmla="*/ 152 h 234"/>
                <a:gd name="T22" fmla="*/ 95 w 283"/>
                <a:gd name="T23" fmla="*/ 167 h 234"/>
                <a:gd name="T24" fmla="*/ 74 w 283"/>
                <a:gd name="T25" fmla="*/ 180 h 234"/>
                <a:gd name="T26" fmla="*/ 53 w 283"/>
                <a:gd name="T27" fmla="*/ 194 h 234"/>
                <a:gd name="T28" fmla="*/ 34 w 283"/>
                <a:gd name="T29" fmla="*/ 207 h 234"/>
                <a:gd name="T30" fmla="*/ 15 w 283"/>
                <a:gd name="T31" fmla="*/ 220 h 234"/>
                <a:gd name="T32" fmla="*/ 0 w 283"/>
                <a:gd name="T33" fmla="*/ 232 h 234"/>
                <a:gd name="T34" fmla="*/ 13 w 283"/>
                <a:gd name="T35" fmla="*/ 228 h 234"/>
                <a:gd name="T36" fmla="*/ 30 w 283"/>
                <a:gd name="T37" fmla="*/ 216 h 234"/>
                <a:gd name="T38" fmla="*/ 47 w 283"/>
                <a:gd name="T39" fmla="*/ 203 h 234"/>
                <a:gd name="T40" fmla="*/ 68 w 283"/>
                <a:gd name="T41" fmla="*/ 190 h 234"/>
                <a:gd name="T42" fmla="*/ 89 w 283"/>
                <a:gd name="T43" fmla="*/ 177 h 234"/>
                <a:gd name="T44" fmla="*/ 112 w 283"/>
                <a:gd name="T45" fmla="*/ 163 h 234"/>
                <a:gd name="T46" fmla="*/ 133 w 283"/>
                <a:gd name="T47" fmla="*/ 148 h 234"/>
                <a:gd name="T48" fmla="*/ 156 w 283"/>
                <a:gd name="T49" fmla="*/ 135 h 234"/>
                <a:gd name="T50" fmla="*/ 176 w 283"/>
                <a:gd name="T51" fmla="*/ 120 h 234"/>
                <a:gd name="T52" fmla="*/ 197 w 283"/>
                <a:gd name="T53" fmla="*/ 105 h 234"/>
                <a:gd name="T54" fmla="*/ 216 w 283"/>
                <a:gd name="T55" fmla="*/ 89 h 234"/>
                <a:gd name="T56" fmla="*/ 235 w 283"/>
                <a:gd name="T57" fmla="*/ 74 h 234"/>
                <a:gd name="T58" fmla="*/ 250 w 283"/>
                <a:gd name="T59" fmla="*/ 57 h 234"/>
                <a:gd name="T60" fmla="*/ 264 w 283"/>
                <a:gd name="T61" fmla="*/ 42 h 234"/>
                <a:gd name="T62" fmla="*/ 273 w 283"/>
                <a:gd name="T63" fmla="*/ 25 h 234"/>
                <a:gd name="T64" fmla="*/ 281 w 283"/>
                <a:gd name="T65" fmla="*/ 10 h 234"/>
                <a:gd name="T66" fmla="*/ 275 w 283"/>
                <a:gd name="T67" fmla="*/ 0 h 2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3"/>
                <a:gd name="T103" fmla="*/ 0 h 234"/>
                <a:gd name="T104" fmla="*/ 283 w 283"/>
                <a:gd name="T105" fmla="*/ 234 h 23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3" h="234">
                  <a:moveTo>
                    <a:pt x="275" y="0"/>
                  </a:moveTo>
                  <a:lnTo>
                    <a:pt x="275" y="0"/>
                  </a:lnTo>
                  <a:lnTo>
                    <a:pt x="273" y="8"/>
                  </a:lnTo>
                  <a:lnTo>
                    <a:pt x="269" y="15"/>
                  </a:lnTo>
                  <a:lnTo>
                    <a:pt x="268" y="25"/>
                  </a:lnTo>
                  <a:lnTo>
                    <a:pt x="262" y="32"/>
                  </a:lnTo>
                  <a:lnTo>
                    <a:pt x="256" y="40"/>
                  </a:lnTo>
                  <a:lnTo>
                    <a:pt x="250" y="48"/>
                  </a:lnTo>
                  <a:lnTo>
                    <a:pt x="243" y="55"/>
                  </a:lnTo>
                  <a:lnTo>
                    <a:pt x="237" y="63"/>
                  </a:lnTo>
                  <a:lnTo>
                    <a:pt x="230" y="70"/>
                  </a:lnTo>
                  <a:lnTo>
                    <a:pt x="220" y="78"/>
                  </a:lnTo>
                  <a:lnTo>
                    <a:pt x="211" y="86"/>
                  </a:lnTo>
                  <a:lnTo>
                    <a:pt x="201" y="93"/>
                  </a:lnTo>
                  <a:lnTo>
                    <a:pt x="192" y="101"/>
                  </a:lnTo>
                  <a:lnTo>
                    <a:pt x="182" y="108"/>
                  </a:lnTo>
                  <a:lnTo>
                    <a:pt x="171" y="116"/>
                  </a:lnTo>
                  <a:lnTo>
                    <a:pt x="161" y="123"/>
                  </a:lnTo>
                  <a:lnTo>
                    <a:pt x="150" y="131"/>
                  </a:lnTo>
                  <a:lnTo>
                    <a:pt x="139" y="139"/>
                  </a:lnTo>
                  <a:lnTo>
                    <a:pt x="127" y="144"/>
                  </a:lnTo>
                  <a:lnTo>
                    <a:pt x="118" y="152"/>
                  </a:lnTo>
                  <a:lnTo>
                    <a:pt x="106" y="160"/>
                  </a:lnTo>
                  <a:lnTo>
                    <a:pt x="95" y="167"/>
                  </a:lnTo>
                  <a:lnTo>
                    <a:pt x="83" y="173"/>
                  </a:lnTo>
                  <a:lnTo>
                    <a:pt x="74" y="180"/>
                  </a:lnTo>
                  <a:lnTo>
                    <a:pt x="63" y="186"/>
                  </a:lnTo>
                  <a:lnTo>
                    <a:pt x="53" y="194"/>
                  </a:lnTo>
                  <a:lnTo>
                    <a:pt x="44" y="199"/>
                  </a:lnTo>
                  <a:lnTo>
                    <a:pt x="34" y="207"/>
                  </a:lnTo>
                  <a:lnTo>
                    <a:pt x="25" y="213"/>
                  </a:lnTo>
                  <a:lnTo>
                    <a:pt x="15" y="220"/>
                  </a:lnTo>
                  <a:lnTo>
                    <a:pt x="8" y="226"/>
                  </a:lnTo>
                  <a:lnTo>
                    <a:pt x="0" y="232"/>
                  </a:lnTo>
                  <a:lnTo>
                    <a:pt x="6" y="234"/>
                  </a:lnTo>
                  <a:lnTo>
                    <a:pt x="13" y="228"/>
                  </a:lnTo>
                  <a:lnTo>
                    <a:pt x="21" y="222"/>
                  </a:lnTo>
                  <a:lnTo>
                    <a:pt x="30" y="216"/>
                  </a:lnTo>
                  <a:lnTo>
                    <a:pt x="38" y="209"/>
                  </a:lnTo>
                  <a:lnTo>
                    <a:pt x="47" y="203"/>
                  </a:lnTo>
                  <a:lnTo>
                    <a:pt x="59" y="198"/>
                  </a:lnTo>
                  <a:lnTo>
                    <a:pt x="68" y="190"/>
                  </a:lnTo>
                  <a:lnTo>
                    <a:pt x="78" y="184"/>
                  </a:lnTo>
                  <a:lnTo>
                    <a:pt x="89" y="177"/>
                  </a:lnTo>
                  <a:lnTo>
                    <a:pt x="101" y="169"/>
                  </a:lnTo>
                  <a:lnTo>
                    <a:pt x="112" y="163"/>
                  </a:lnTo>
                  <a:lnTo>
                    <a:pt x="121" y="156"/>
                  </a:lnTo>
                  <a:lnTo>
                    <a:pt x="133" y="148"/>
                  </a:lnTo>
                  <a:lnTo>
                    <a:pt x="144" y="141"/>
                  </a:lnTo>
                  <a:lnTo>
                    <a:pt x="156" y="135"/>
                  </a:lnTo>
                  <a:lnTo>
                    <a:pt x="167" y="127"/>
                  </a:lnTo>
                  <a:lnTo>
                    <a:pt x="176" y="120"/>
                  </a:lnTo>
                  <a:lnTo>
                    <a:pt x="188" y="112"/>
                  </a:lnTo>
                  <a:lnTo>
                    <a:pt x="197" y="105"/>
                  </a:lnTo>
                  <a:lnTo>
                    <a:pt x="207" y="97"/>
                  </a:lnTo>
                  <a:lnTo>
                    <a:pt x="216" y="89"/>
                  </a:lnTo>
                  <a:lnTo>
                    <a:pt x="226" y="82"/>
                  </a:lnTo>
                  <a:lnTo>
                    <a:pt x="235" y="74"/>
                  </a:lnTo>
                  <a:lnTo>
                    <a:pt x="243" y="65"/>
                  </a:lnTo>
                  <a:lnTo>
                    <a:pt x="250" y="57"/>
                  </a:lnTo>
                  <a:lnTo>
                    <a:pt x="258" y="49"/>
                  </a:lnTo>
                  <a:lnTo>
                    <a:pt x="264" y="42"/>
                  </a:lnTo>
                  <a:lnTo>
                    <a:pt x="269" y="34"/>
                  </a:lnTo>
                  <a:lnTo>
                    <a:pt x="273" y="25"/>
                  </a:lnTo>
                  <a:lnTo>
                    <a:pt x="277" y="17"/>
                  </a:lnTo>
                  <a:lnTo>
                    <a:pt x="281" y="10"/>
                  </a:lnTo>
                  <a:lnTo>
                    <a:pt x="283" y="2"/>
                  </a:lnTo>
                  <a:lnTo>
                    <a:pt x="275" y="0"/>
                  </a:lnTo>
                  <a:close/>
                </a:path>
              </a:pathLst>
            </a:custGeom>
            <a:solidFill>
              <a:srgbClr val="FF0000"/>
            </a:solidFill>
            <a:ln w="9525">
              <a:noFill/>
              <a:round/>
              <a:headEnd/>
              <a:tailEnd/>
            </a:ln>
          </p:spPr>
          <p:txBody>
            <a:bodyPr/>
            <a:lstStyle/>
            <a:p>
              <a:endParaRPr lang="pt-BR"/>
            </a:p>
          </p:txBody>
        </p:sp>
        <p:sp>
          <p:nvSpPr>
            <p:cNvPr id="21802" name="Freeform 1092"/>
            <p:cNvSpPr>
              <a:spLocks/>
            </p:cNvSpPr>
            <p:nvPr/>
          </p:nvSpPr>
          <p:spPr bwMode="auto">
            <a:xfrm>
              <a:off x="4530" y="1256"/>
              <a:ext cx="306" cy="226"/>
            </a:xfrm>
            <a:custGeom>
              <a:avLst/>
              <a:gdLst>
                <a:gd name="T0" fmla="*/ 12 w 306"/>
                <a:gd name="T1" fmla="*/ 8 h 226"/>
                <a:gd name="T2" fmla="*/ 38 w 306"/>
                <a:gd name="T3" fmla="*/ 12 h 226"/>
                <a:gd name="T4" fmla="*/ 63 w 306"/>
                <a:gd name="T5" fmla="*/ 19 h 226"/>
                <a:gd name="T6" fmla="*/ 89 w 306"/>
                <a:gd name="T7" fmla="*/ 29 h 226"/>
                <a:gd name="T8" fmla="*/ 116 w 306"/>
                <a:gd name="T9" fmla="*/ 38 h 226"/>
                <a:gd name="T10" fmla="*/ 143 w 306"/>
                <a:gd name="T11" fmla="*/ 50 h 226"/>
                <a:gd name="T12" fmla="*/ 167 w 306"/>
                <a:gd name="T13" fmla="*/ 63 h 226"/>
                <a:gd name="T14" fmla="*/ 192 w 306"/>
                <a:gd name="T15" fmla="*/ 76 h 226"/>
                <a:gd name="T16" fmla="*/ 215 w 306"/>
                <a:gd name="T17" fmla="*/ 93 h 226"/>
                <a:gd name="T18" fmla="*/ 236 w 306"/>
                <a:gd name="T19" fmla="*/ 108 h 226"/>
                <a:gd name="T20" fmla="*/ 255 w 306"/>
                <a:gd name="T21" fmla="*/ 125 h 226"/>
                <a:gd name="T22" fmla="*/ 272 w 306"/>
                <a:gd name="T23" fmla="*/ 143 h 226"/>
                <a:gd name="T24" fmla="*/ 283 w 306"/>
                <a:gd name="T25" fmla="*/ 162 h 226"/>
                <a:gd name="T26" fmla="*/ 292 w 306"/>
                <a:gd name="T27" fmla="*/ 179 h 226"/>
                <a:gd name="T28" fmla="*/ 298 w 306"/>
                <a:gd name="T29" fmla="*/ 198 h 226"/>
                <a:gd name="T30" fmla="*/ 298 w 306"/>
                <a:gd name="T31" fmla="*/ 217 h 226"/>
                <a:gd name="T32" fmla="*/ 306 w 306"/>
                <a:gd name="T33" fmla="*/ 226 h 226"/>
                <a:gd name="T34" fmla="*/ 306 w 306"/>
                <a:gd name="T35" fmla="*/ 207 h 226"/>
                <a:gd name="T36" fmla="*/ 304 w 306"/>
                <a:gd name="T37" fmla="*/ 188 h 226"/>
                <a:gd name="T38" fmla="*/ 296 w 306"/>
                <a:gd name="T39" fmla="*/ 169 h 226"/>
                <a:gd name="T40" fmla="*/ 285 w 306"/>
                <a:gd name="T41" fmla="*/ 150 h 226"/>
                <a:gd name="T42" fmla="*/ 270 w 306"/>
                <a:gd name="T43" fmla="*/ 131 h 226"/>
                <a:gd name="T44" fmla="*/ 253 w 306"/>
                <a:gd name="T45" fmla="*/ 114 h 226"/>
                <a:gd name="T46" fmla="*/ 232 w 306"/>
                <a:gd name="T47" fmla="*/ 97 h 226"/>
                <a:gd name="T48" fmla="*/ 209 w 306"/>
                <a:gd name="T49" fmla="*/ 82 h 226"/>
                <a:gd name="T50" fmla="*/ 186 w 306"/>
                <a:gd name="T51" fmla="*/ 67 h 226"/>
                <a:gd name="T52" fmla="*/ 160 w 306"/>
                <a:gd name="T53" fmla="*/ 53 h 226"/>
                <a:gd name="T54" fmla="*/ 133 w 306"/>
                <a:gd name="T55" fmla="*/ 40 h 226"/>
                <a:gd name="T56" fmla="*/ 106 w 306"/>
                <a:gd name="T57" fmla="*/ 29 h 226"/>
                <a:gd name="T58" fmla="*/ 80 w 306"/>
                <a:gd name="T59" fmla="*/ 19 h 226"/>
                <a:gd name="T60" fmla="*/ 53 w 306"/>
                <a:gd name="T61" fmla="*/ 12 h 226"/>
                <a:gd name="T62" fmla="*/ 27 w 306"/>
                <a:gd name="T63" fmla="*/ 6 h 226"/>
                <a:gd name="T64" fmla="*/ 0 w 306"/>
                <a:gd name="T65" fmla="*/ 0 h 22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06"/>
                <a:gd name="T100" fmla="*/ 0 h 226"/>
                <a:gd name="T101" fmla="*/ 306 w 306"/>
                <a:gd name="T102" fmla="*/ 226 h 22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06" h="226">
                  <a:moveTo>
                    <a:pt x="0" y="6"/>
                  </a:moveTo>
                  <a:lnTo>
                    <a:pt x="12" y="8"/>
                  </a:lnTo>
                  <a:lnTo>
                    <a:pt x="25" y="10"/>
                  </a:lnTo>
                  <a:lnTo>
                    <a:pt x="38" y="12"/>
                  </a:lnTo>
                  <a:lnTo>
                    <a:pt x="50" y="15"/>
                  </a:lnTo>
                  <a:lnTo>
                    <a:pt x="63" y="19"/>
                  </a:lnTo>
                  <a:lnTo>
                    <a:pt x="76" y="23"/>
                  </a:lnTo>
                  <a:lnTo>
                    <a:pt x="89" y="29"/>
                  </a:lnTo>
                  <a:lnTo>
                    <a:pt x="103" y="32"/>
                  </a:lnTo>
                  <a:lnTo>
                    <a:pt x="116" y="38"/>
                  </a:lnTo>
                  <a:lnTo>
                    <a:pt x="129" y="44"/>
                  </a:lnTo>
                  <a:lnTo>
                    <a:pt x="143" y="50"/>
                  </a:lnTo>
                  <a:lnTo>
                    <a:pt x="156" y="57"/>
                  </a:lnTo>
                  <a:lnTo>
                    <a:pt x="167" y="63"/>
                  </a:lnTo>
                  <a:lnTo>
                    <a:pt x="180" y="70"/>
                  </a:lnTo>
                  <a:lnTo>
                    <a:pt x="192" y="76"/>
                  </a:lnTo>
                  <a:lnTo>
                    <a:pt x="203" y="86"/>
                  </a:lnTo>
                  <a:lnTo>
                    <a:pt x="215" y="93"/>
                  </a:lnTo>
                  <a:lnTo>
                    <a:pt x="226" y="101"/>
                  </a:lnTo>
                  <a:lnTo>
                    <a:pt x="236" y="108"/>
                  </a:lnTo>
                  <a:lnTo>
                    <a:pt x="247" y="116"/>
                  </a:lnTo>
                  <a:lnTo>
                    <a:pt x="255" y="125"/>
                  </a:lnTo>
                  <a:lnTo>
                    <a:pt x="262" y="133"/>
                  </a:lnTo>
                  <a:lnTo>
                    <a:pt x="272" y="143"/>
                  </a:lnTo>
                  <a:lnTo>
                    <a:pt x="277" y="152"/>
                  </a:lnTo>
                  <a:lnTo>
                    <a:pt x="283" y="162"/>
                  </a:lnTo>
                  <a:lnTo>
                    <a:pt x="289" y="169"/>
                  </a:lnTo>
                  <a:lnTo>
                    <a:pt x="292" y="179"/>
                  </a:lnTo>
                  <a:lnTo>
                    <a:pt x="296" y="188"/>
                  </a:lnTo>
                  <a:lnTo>
                    <a:pt x="298" y="198"/>
                  </a:lnTo>
                  <a:lnTo>
                    <a:pt x="298" y="207"/>
                  </a:lnTo>
                  <a:lnTo>
                    <a:pt x="298" y="217"/>
                  </a:lnTo>
                  <a:lnTo>
                    <a:pt x="298" y="226"/>
                  </a:lnTo>
                  <a:lnTo>
                    <a:pt x="306" y="226"/>
                  </a:lnTo>
                  <a:lnTo>
                    <a:pt x="306" y="217"/>
                  </a:lnTo>
                  <a:lnTo>
                    <a:pt x="306" y="207"/>
                  </a:lnTo>
                  <a:lnTo>
                    <a:pt x="306" y="198"/>
                  </a:lnTo>
                  <a:lnTo>
                    <a:pt x="304" y="188"/>
                  </a:lnTo>
                  <a:lnTo>
                    <a:pt x="300" y="179"/>
                  </a:lnTo>
                  <a:lnTo>
                    <a:pt x="296" y="169"/>
                  </a:lnTo>
                  <a:lnTo>
                    <a:pt x="291" y="160"/>
                  </a:lnTo>
                  <a:lnTo>
                    <a:pt x="285" y="150"/>
                  </a:lnTo>
                  <a:lnTo>
                    <a:pt x="277" y="141"/>
                  </a:lnTo>
                  <a:lnTo>
                    <a:pt x="270" y="131"/>
                  </a:lnTo>
                  <a:lnTo>
                    <a:pt x="260" y="124"/>
                  </a:lnTo>
                  <a:lnTo>
                    <a:pt x="253" y="114"/>
                  </a:lnTo>
                  <a:lnTo>
                    <a:pt x="241" y="105"/>
                  </a:lnTo>
                  <a:lnTo>
                    <a:pt x="232" y="97"/>
                  </a:lnTo>
                  <a:lnTo>
                    <a:pt x="220" y="89"/>
                  </a:lnTo>
                  <a:lnTo>
                    <a:pt x="209" y="82"/>
                  </a:lnTo>
                  <a:lnTo>
                    <a:pt x="198" y="74"/>
                  </a:lnTo>
                  <a:lnTo>
                    <a:pt x="186" y="67"/>
                  </a:lnTo>
                  <a:lnTo>
                    <a:pt x="173" y="59"/>
                  </a:lnTo>
                  <a:lnTo>
                    <a:pt x="160" y="53"/>
                  </a:lnTo>
                  <a:lnTo>
                    <a:pt x="146" y="46"/>
                  </a:lnTo>
                  <a:lnTo>
                    <a:pt x="133" y="40"/>
                  </a:lnTo>
                  <a:lnTo>
                    <a:pt x="122" y="34"/>
                  </a:lnTo>
                  <a:lnTo>
                    <a:pt x="106" y="29"/>
                  </a:lnTo>
                  <a:lnTo>
                    <a:pt x="93" y="23"/>
                  </a:lnTo>
                  <a:lnTo>
                    <a:pt x="80" y="19"/>
                  </a:lnTo>
                  <a:lnTo>
                    <a:pt x="67" y="15"/>
                  </a:lnTo>
                  <a:lnTo>
                    <a:pt x="53" y="12"/>
                  </a:lnTo>
                  <a:lnTo>
                    <a:pt x="40" y="8"/>
                  </a:lnTo>
                  <a:lnTo>
                    <a:pt x="27" y="6"/>
                  </a:lnTo>
                  <a:lnTo>
                    <a:pt x="13" y="2"/>
                  </a:lnTo>
                  <a:lnTo>
                    <a:pt x="0" y="0"/>
                  </a:lnTo>
                  <a:lnTo>
                    <a:pt x="0" y="6"/>
                  </a:lnTo>
                  <a:close/>
                </a:path>
              </a:pathLst>
            </a:custGeom>
            <a:solidFill>
              <a:srgbClr val="FF0000"/>
            </a:solidFill>
            <a:ln w="9525">
              <a:noFill/>
              <a:round/>
              <a:headEnd/>
              <a:tailEnd/>
            </a:ln>
          </p:spPr>
          <p:txBody>
            <a:bodyPr/>
            <a:lstStyle/>
            <a:p>
              <a:endParaRPr lang="pt-BR"/>
            </a:p>
          </p:txBody>
        </p:sp>
        <p:sp>
          <p:nvSpPr>
            <p:cNvPr id="21803" name="Freeform 1093"/>
            <p:cNvSpPr>
              <a:spLocks/>
            </p:cNvSpPr>
            <p:nvPr/>
          </p:nvSpPr>
          <p:spPr bwMode="auto">
            <a:xfrm>
              <a:off x="4504" y="1249"/>
              <a:ext cx="57" cy="26"/>
            </a:xfrm>
            <a:custGeom>
              <a:avLst/>
              <a:gdLst>
                <a:gd name="T0" fmla="*/ 0 w 57"/>
                <a:gd name="T1" fmla="*/ 7 h 26"/>
                <a:gd name="T2" fmla="*/ 47 w 57"/>
                <a:gd name="T3" fmla="*/ 26 h 26"/>
                <a:gd name="T4" fmla="*/ 47 w 57"/>
                <a:gd name="T5" fmla="*/ 26 h 26"/>
                <a:gd name="T6" fmla="*/ 47 w 57"/>
                <a:gd name="T7" fmla="*/ 24 h 26"/>
                <a:gd name="T8" fmla="*/ 47 w 57"/>
                <a:gd name="T9" fmla="*/ 24 h 26"/>
                <a:gd name="T10" fmla="*/ 45 w 57"/>
                <a:gd name="T11" fmla="*/ 24 h 26"/>
                <a:gd name="T12" fmla="*/ 45 w 57"/>
                <a:gd name="T13" fmla="*/ 22 h 26"/>
                <a:gd name="T14" fmla="*/ 45 w 57"/>
                <a:gd name="T15" fmla="*/ 22 h 26"/>
                <a:gd name="T16" fmla="*/ 45 w 57"/>
                <a:gd name="T17" fmla="*/ 21 h 26"/>
                <a:gd name="T18" fmla="*/ 45 w 57"/>
                <a:gd name="T19" fmla="*/ 21 h 26"/>
                <a:gd name="T20" fmla="*/ 45 w 57"/>
                <a:gd name="T21" fmla="*/ 19 h 26"/>
                <a:gd name="T22" fmla="*/ 45 w 57"/>
                <a:gd name="T23" fmla="*/ 19 h 26"/>
                <a:gd name="T24" fmla="*/ 45 w 57"/>
                <a:gd name="T25" fmla="*/ 17 h 26"/>
                <a:gd name="T26" fmla="*/ 45 w 57"/>
                <a:gd name="T27" fmla="*/ 17 h 26"/>
                <a:gd name="T28" fmla="*/ 45 w 57"/>
                <a:gd name="T29" fmla="*/ 15 h 26"/>
                <a:gd name="T30" fmla="*/ 47 w 57"/>
                <a:gd name="T31" fmla="*/ 15 h 26"/>
                <a:gd name="T32" fmla="*/ 47 w 57"/>
                <a:gd name="T33" fmla="*/ 15 h 26"/>
                <a:gd name="T34" fmla="*/ 47 w 57"/>
                <a:gd name="T35" fmla="*/ 13 h 26"/>
                <a:gd name="T36" fmla="*/ 47 w 57"/>
                <a:gd name="T37" fmla="*/ 13 h 26"/>
                <a:gd name="T38" fmla="*/ 47 w 57"/>
                <a:gd name="T39" fmla="*/ 11 h 26"/>
                <a:gd name="T40" fmla="*/ 47 w 57"/>
                <a:gd name="T41" fmla="*/ 11 h 26"/>
                <a:gd name="T42" fmla="*/ 49 w 57"/>
                <a:gd name="T43" fmla="*/ 9 h 26"/>
                <a:gd name="T44" fmla="*/ 49 w 57"/>
                <a:gd name="T45" fmla="*/ 9 h 26"/>
                <a:gd name="T46" fmla="*/ 49 w 57"/>
                <a:gd name="T47" fmla="*/ 7 h 26"/>
                <a:gd name="T48" fmla="*/ 49 w 57"/>
                <a:gd name="T49" fmla="*/ 7 h 26"/>
                <a:gd name="T50" fmla="*/ 51 w 57"/>
                <a:gd name="T51" fmla="*/ 7 h 26"/>
                <a:gd name="T52" fmla="*/ 51 w 57"/>
                <a:gd name="T53" fmla="*/ 5 h 26"/>
                <a:gd name="T54" fmla="*/ 53 w 57"/>
                <a:gd name="T55" fmla="*/ 5 h 26"/>
                <a:gd name="T56" fmla="*/ 53 w 57"/>
                <a:gd name="T57" fmla="*/ 3 h 26"/>
                <a:gd name="T58" fmla="*/ 53 w 57"/>
                <a:gd name="T59" fmla="*/ 3 h 26"/>
                <a:gd name="T60" fmla="*/ 55 w 57"/>
                <a:gd name="T61" fmla="*/ 3 h 26"/>
                <a:gd name="T62" fmla="*/ 55 w 57"/>
                <a:gd name="T63" fmla="*/ 2 h 26"/>
                <a:gd name="T64" fmla="*/ 57 w 57"/>
                <a:gd name="T65" fmla="*/ 2 h 26"/>
                <a:gd name="T66" fmla="*/ 57 w 57"/>
                <a:gd name="T67" fmla="*/ 0 h 26"/>
                <a:gd name="T68" fmla="*/ 0 w 57"/>
                <a:gd name="T69" fmla="*/ 7 h 2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7"/>
                <a:gd name="T106" fmla="*/ 0 h 26"/>
                <a:gd name="T107" fmla="*/ 57 w 57"/>
                <a:gd name="T108" fmla="*/ 26 h 2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7" h="26">
                  <a:moveTo>
                    <a:pt x="0" y="7"/>
                  </a:moveTo>
                  <a:lnTo>
                    <a:pt x="47" y="26"/>
                  </a:lnTo>
                  <a:lnTo>
                    <a:pt x="47" y="24"/>
                  </a:lnTo>
                  <a:lnTo>
                    <a:pt x="45" y="24"/>
                  </a:lnTo>
                  <a:lnTo>
                    <a:pt x="45" y="22"/>
                  </a:lnTo>
                  <a:lnTo>
                    <a:pt x="45" y="21"/>
                  </a:lnTo>
                  <a:lnTo>
                    <a:pt x="45" y="19"/>
                  </a:lnTo>
                  <a:lnTo>
                    <a:pt x="45" y="17"/>
                  </a:lnTo>
                  <a:lnTo>
                    <a:pt x="45" y="15"/>
                  </a:lnTo>
                  <a:lnTo>
                    <a:pt x="47" y="15"/>
                  </a:lnTo>
                  <a:lnTo>
                    <a:pt x="47" y="13"/>
                  </a:lnTo>
                  <a:lnTo>
                    <a:pt x="47" y="11"/>
                  </a:lnTo>
                  <a:lnTo>
                    <a:pt x="49" y="9"/>
                  </a:lnTo>
                  <a:lnTo>
                    <a:pt x="49" y="7"/>
                  </a:lnTo>
                  <a:lnTo>
                    <a:pt x="51" y="7"/>
                  </a:lnTo>
                  <a:lnTo>
                    <a:pt x="51" y="5"/>
                  </a:lnTo>
                  <a:lnTo>
                    <a:pt x="53" y="5"/>
                  </a:lnTo>
                  <a:lnTo>
                    <a:pt x="53" y="3"/>
                  </a:lnTo>
                  <a:lnTo>
                    <a:pt x="55" y="3"/>
                  </a:lnTo>
                  <a:lnTo>
                    <a:pt x="55" y="2"/>
                  </a:lnTo>
                  <a:lnTo>
                    <a:pt x="57" y="2"/>
                  </a:lnTo>
                  <a:lnTo>
                    <a:pt x="57" y="0"/>
                  </a:lnTo>
                  <a:lnTo>
                    <a:pt x="0" y="7"/>
                  </a:lnTo>
                  <a:close/>
                </a:path>
              </a:pathLst>
            </a:custGeom>
            <a:solidFill>
              <a:srgbClr val="FF0000"/>
            </a:solidFill>
            <a:ln w="9525">
              <a:noFill/>
              <a:round/>
              <a:headEnd/>
              <a:tailEnd/>
            </a:ln>
          </p:spPr>
          <p:txBody>
            <a:bodyPr/>
            <a:lstStyle/>
            <a:p>
              <a:endParaRPr lang="pt-BR"/>
            </a:p>
          </p:txBody>
        </p:sp>
        <p:sp>
          <p:nvSpPr>
            <p:cNvPr id="21804" name="Freeform 1094"/>
            <p:cNvSpPr>
              <a:spLocks/>
            </p:cNvSpPr>
            <p:nvPr/>
          </p:nvSpPr>
          <p:spPr bwMode="auto">
            <a:xfrm>
              <a:off x="4779" y="1505"/>
              <a:ext cx="406" cy="83"/>
            </a:xfrm>
            <a:custGeom>
              <a:avLst/>
              <a:gdLst>
                <a:gd name="T0" fmla="*/ 400 w 406"/>
                <a:gd name="T1" fmla="*/ 72 h 83"/>
                <a:gd name="T2" fmla="*/ 383 w 406"/>
                <a:gd name="T3" fmla="*/ 57 h 83"/>
                <a:gd name="T4" fmla="*/ 362 w 406"/>
                <a:gd name="T5" fmla="*/ 43 h 83"/>
                <a:gd name="T6" fmla="*/ 340 w 406"/>
                <a:gd name="T7" fmla="*/ 32 h 83"/>
                <a:gd name="T8" fmla="*/ 315 w 406"/>
                <a:gd name="T9" fmla="*/ 21 h 83"/>
                <a:gd name="T10" fmla="*/ 288 w 406"/>
                <a:gd name="T11" fmla="*/ 13 h 83"/>
                <a:gd name="T12" fmla="*/ 262 w 406"/>
                <a:gd name="T13" fmla="*/ 7 h 83"/>
                <a:gd name="T14" fmla="*/ 231 w 406"/>
                <a:gd name="T15" fmla="*/ 4 h 83"/>
                <a:gd name="T16" fmla="*/ 203 w 406"/>
                <a:gd name="T17" fmla="*/ 2 h 83"/>
                <a:gd name="T18" fmla="*/ 173 w 406"/>
                <a:gd name="T19" fmla="*/ 0 h 83"/>
                <a:gd name="T20" fmla="*/ 142 w 406"/>
                <a:gd name="T21" fmla="*/ 2 h 83"/>
                <a:gd name="T22" fmla="*/ 114 w 406"/>
                <a:gd name="T23" fmla="*/ 6 h 83"/>
                <a:gd name="T24" fmla="*/ 85 w 406"/>
                <a:gd name="T25" fmla="*/ 11 h 83"/>
                <a:gd name="T26" fmla="*/ 59 w 406"/>
                <a:gd name="T27" fmla="*/ 17 h 83"/>
                <a:gd name="T28" fmla="*/ 34 w 406"/>
                <a:gd name="T29" fmla="*/ 26 h 83"/>
                <a:gd name="T30" fmla="*/ 9 w 406"/>
                <a:gd name="T31" fmla="*/ 38 h 83"/>
                <a:gd name="T32" fmla="*/ 6 w 406"/>
                <a:gd name="T33" fmla="*/ 47 h 83"/>
                <a:gd name="T34" fmla="*/ 26 w 406"/>
                <a:gd name="T35" fmla="*/ 36 h 83"/>
                <a:gd name="T36" fmla="*/ 49 w 406"/>
                <a:gd name="T37" fmla="*/ 26 h 83"/>
                <a:gd name="T38" fmla="*/ 74 w 406"/>
                <a:gd name="T39" fmla="*/ 19 h 83"/>
                <a:gd name="T40" fmla="*/ 102 w 406"/>
                <a:gd name="T41" fmla="*/ 11 h 83"/>
                <a:gd name="T42" fmla="*/ 129 w 406"/>
                <a:gd name="T43" fmla="*/ 7 h 83"/>
                <a:gd name="T44" fmla="*/ 157 w 406"/>
                <a:gd name="T45" fmla="*/ 6 h 83"/>
                <a:gd name="T46" fmla="*/ 188 w 406"/>
                <a:gd name="T47" fmla="*/ 6 h 83"/>
                <a:gd name="T48" fmla="*/ 216 w 406"/>
                <a:gd name="T49" fmla="*/ 6 h 83"/>
                <a:gd name="T50" fmla="*/ 245 w 406"/>
                <a:gd name="T51" fmla="*/ 9 h 83"/>
                <a:gd name="T52" fmla="*/ 273 w 406"/>
                <a:gd name="T53" fmla="*/ 15 h 83"/>
                <a:gd name="T54" fmla="*/ 300 w 406"/>
                <a:gd name="T55" fmla="*/ 21 h 83"/>
                <a:gd name="T56" fmla="*/ 324 w 406"/>
                <a:gd name="T57" fmla="*/ 30 h 83"/>
                <a:gd name="T58" fmla="*/ 347 w 406"/>
                <a:gd name="T59" fmla="*/ 42 h 83"/>
                <a:gd name="T60" fmla="*/ 368 w 406"/>
                <a:gd name="T61" fmla="*/ 53 h 83"/>
                <a:gd name="T62" fmla="*/ 385 w 406"/>
                <a:gd name="T63" fmla="*/ 66 h 83"/>
                <a:gd name="T64" fmla="*/ 400 w 406"/>
                <a:gd name="T65" fmla="*/ 83 h 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06"/>
                <a:gd name="T100" fmla="*/ 0 h 83"/>
                <a:gd name="T101" fmla="*/ 406 w 406"/>
                <a:gd name="T102" fmla="*/ 83 h 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06" h="83">
                  <a:moveTo>
                    <a:pt x="406" y="81"/>
                  </a:moveTo>
                  <a:lnTo>
                    <a:pt x="400" y="72"/>
                  </a:lnTo>
                  <a:lnTo>
                    <a:pt x="391" y="64"/>
                  </a:lnTo>
                  <a:lnTo>
                    <a:pt x="383" y="57"/>
                  </a:lnTo>
                  <a:lnTo>
                    <a:pt x="372" y="49"/>
                  </a:lnTo>
                  <a:lnTo>
                    <a:pt x="362" y="43"/>
                  </a:lnTo>
                  <a:lnTo>
                    <a:pt x="351" y="38"/>
                  </a:lnTo>
                  <a:lnTo>
                    <a:pt x="340" y="32"/>
                  </a:lnTo>
                  <a:lnTo>
                    <a:pt x="328" y="26"/>
                  </a:lnTo>
                  <a:lnTo>
                    <a:pt x="315" y="21"/>
                  </a:lnTo>
                  <a:lnTo>
                    <a:pt x="302" y="17"/>
                  </a:lnTo>
                  <a:lnTo>
                    <a:pt x="288" y="13"/>
                  </a:lnTo>
                  <a:lnTo>
                    <a:pt x="275" y="11"/>
                  </a:lnTo>
                  <a:lnTo>
                    <a:pt x="262" y="7"/>
                  </a:lnTo>
                  <a:lnTo>
                    <a:pt x="247" y="6"/>
                  </a:lnTo>
                  <a:lnTo>
                    <a:pt x="231" y="4"/>
                  </a:lnTo>
                  <a:lnTo>
                    <a:pt x="216" y="2"/>
                  </a:lnTo>
                  <a:lnTo>
                    <a:pt x="203" y="2"/>
                  </a:lnTo>
                  <a:lnTo>
                    <a:pt x="188" y="0"/>
                  </a:lnTo>
                  <a:lnTo>
                    <a:pt x="173" y="0"/>
                  </a:lnTo>
                  <a:lnTo>
                    <a:pt x="157" y="2"/>
                  </a:lnTo>
                  <a:lnTo>
                    <a:pt x="142" y="2"/>
                  </a:lnTo>
                  <a:lnTo>
                    <a:pt x="127" y="4"/>
                  </a:lnTo>
                  <a:lnTo>
                    <a:pt x="114" y="6"/>
                  </a:lnTo>
                  <a:lnTo>
                    <a:pt x="98" y="7"/>
                  </a:lnTo>
                  <a:lnTo>
                    <a:pt x="85" y="11"/>
                  </a:lnTo>
                  <a:lnTo>
                    <a:pt x="72" y="13"/>
                  </a:lnTo>
                  <a:lnTo>
                    <a:pt x="59" y="17"/>
                  </a:lnTo>
                  <a:lnTo>
                    <a:pt x="45" y="23"/>
                  </a:lnTo>
                  <a:lnTo>
                    <a:pt x="34" y="26"/>
                  </a:lnTo>
                  <a:lnTo>
                    <a:pt x="21" y="32"/>
                  </a:lnTo>
                  <a:lnTo>
                    <a:pt x="9" y="38"/>
                  </a:lnTo>
                  <a:lnTo>
                    <a:pt x="0" y="43"/>
                  </a:lnTo>
                  <a:lnTo>
                    <a:pt x="6" y="47"/>
                  </a:lnTo>
                  <a:lnTo>
                    <a:pt x="15" y="42"/>
                  </a:lnTo>
                  <a:lnTo>
                    <a:pt x="26" y="36"/>
                  </a:lnTo>
                  <a:lnTo>
                    <a:pt x="38" y="30"/>
                  </a:lnTo>
                  <a:lnTo>
                    <a:pt x="49" y="26"/>
                  </a:lnTo>
                  <a:lnTo>
                    <a:pt x="62" y="23"/>
                  </a:lnTo>
                  <a:lnTo>
                    <a:pt x="74" y="19"/>
                  </a:lnTo>
                  <a:lnTo>
                    <a:pt x="87" y="15"/>
                  </a:lnTo>
                  <a:lnTo>
                    <a:pt x="102" y="11"/>
                  </a:lnTo>
                  <a:lnTo>
                    <a:pt x="116" y="9"/>
                  </a:lnTo>
                  <a:lnTo>
                    <a:pt x="129" y="7"/>
                  </a:lnTo>
                  <a:lnTo>
                    <a:pt x="144" y="7"/>
                  </a:lnTo>
                  <a:lnTo>
                    <a:pt x="157" y="6"/>
                  </a:lnTo>
                  <a:lnTo>
                    <a:pt x="173" y="6"/>
                  </a:lnTo>
                  <a:lnTo>
                    <a:pt x="188" y="6"/>
                  </a:lnTo>
                  <a:lnTo>
                    <a:pt x="201" y="6"/>
                  </a:lnTo>
                  <a:lnTo>
                    <a:pt x="216" y="6"/>
                  </a:lnTo>
                  <a:lnTo>
                    <a:pt x="229" y="7"/>
                  </a:lnTo>
                  <a:lnTo>
                    <a:pt x="245" y="9"/>
                  </a:lnTo>
                  <a:lnTo>
                    <a:pt x="258" y="11"/>
                  </a:lnTo>
                  <a:lnTo>
                    <a:pt x="273" y="15"/>
                  </a:lnTo>
                  <a:lnTo>
                    <a:pt x="286" y="19"/>
                  </a:lnTo>
                  <a:lnTo>
                    <a:pt x="300" y="21"/>
                  </a:lnTo>
                  <a:lnTo>
                    <a:pt x="311" y="26"/>
                  </a:lnTo>
                  <a:lnTo>
                    <a:pt x="324" y="30"/>
                  </a:lnTo>
                  <a:lnTo>
                    <a:pt x="336" y="36"/>
                  </a:lnTo>
                  <a:lnTo>
                    <a:pt x="347" y="42"/>
                  </a:lnTo>
                  <a:lnTo>
                    <a:pt x="357" y="47"/>
                  </a:lnTo>
                  <a:lnTo>
                    <a:pt x="368" y="53"/>
                  </a:lnTo>
                  <a:lnTo>
                    <a:pt x="376" y="61"/>
                  </a:lnTo>
                  <a:lnTo>
                    <a:pt x="385" y="66"/>
                  </a:lnTo>
                  <a:lnTo>
                    <a:pt x="393" y="74"/>
                  </a:lnTo>
                  <a:lnTo>
                    <a:pt x="400" y="83"/>
                  </a:lnTo>
                  <a:lnTo>
                    <a:pt x="406" y="81"/>
                  </a:lnTo>
                  <a:close/>
                </a:path>
              </a:pathLst>
            </a:custGeom>
            <a:solidFill>
              <a:srgbClr val="FF0000"/>
            </a:solidFill>
            <a:ln w="9525">
              <a:noFill/>
              <a:round/>
              <a:headEnd/>
              <a:tailEnd/>
            </a:ln>
          </p:spPr>
          <p:txBody>
            <a:bodyPr/>
            <a:lstStyle/>
            <a:p>
              <a:endParaRPr lang="pt-BR"/>
            </a:p>
          </p:txBody>
        </p:sp>
        <p:sp>
          <p:nvSpPr>
            <p:cNvPr id="21805" name="Freeform 1095"/>
            <p:cNvSpPr>
              <a:spLocks/>
            </p:cNvSpPr>
            <p:nvPr/>
          </p:nvSpPr>
          <p:spPr bwMode="auto">
            <a:xfrm>
              <a:off x="5151" y="1566"/>
              <a:ext cx="43" cy="36"/>
            </a:xfrm>
            <a:custGeom>
              <a:avLst/>
              <a:gdLst>
                <a:gd name="T0" fmla="*/ 43 w 43"/>
                <a:gd name="T1" fmla="*/ 36 h 36"/>
                <a:gd name="T2" fmla="*/ 40 w 43"/>
                <a:gd name="T3" fmla="*/ 0 h 36"/>
                <a:gd name="T4" fmla="*/ 38 w 43"/>
                <a:gd name="T5" fmla="*/ 0 h 36"/>
                <a:gd name="T6" fmla="*/ 38 w 43"/>
                <a:gd name="T7" fmla="*/ 1 h 36"/>
                <a:gd name="T8" fmla="*/ 36 w 43"/>
                <a:gd name="T9" fmla="*/ 1 h 36"/>
                <a:gd name="T10" fmla="*/ 36 w 43"/>
                <a:gd name="T11" fmla="*/ 3 h 36"/>
                <a:gd name="T12" fmla="*/ 34 w 43"/>
                <a:gd name="T13" fmla="*/ 3 h 36"/>
                <a:gd name="T14" fmla="*/ 34 w 43"/>
                <a:gd name="T15" fmla="*/ 3 h 36"/>
                <a:gd name="T16" fmla="*/ 32 w 43"/>
                <a:gd name="T17" fmla="*/ 5 h 36"/>
                <a:gd name="T18" fmla="*/ 32 w 43"/>
                <a:gd name="T19" fmla="*/ 5 h 36"/>
                <a:gd name="T20" fmla="*/ 30 w 43"/>
                <a:gd name="T21" fmla="*/ 5 h 36"/>
                <a:gd name="T22" fmla="*/ 30 w 43"/>
                <a:gd name="T23" fmla="*/ 7 h 36"/>
                <a:gd name="T24" fmla="*/ 28 w 43"/>
                <a:gd name="T25" fmla="*/ 7 h 36"/>
                <a:gd name="T26" fmla="*/ 26 w 43"/>
                <a:gd name="T27" fmla="*/ 7 h 36"/>
                <a:gd name="T28" fmla="*/ 26 w 43"/>
                <a:gd name="T29" fmla="*/ 7 h 36"/>
                <a:gd name="T30" fmla="*/ 24 w 43"/>
                <a:gd name="T31" fmla="*/ 9 h 36"/>
                <a:gd name="T32" fmla="*/ 23 w 43"/>
                <a:gd name="T33" fmla="*/ 9 h 36"/>
                <a:gd name="T34" fmla="*/ 23 w 43"/>
                <a:gd name="T35" fmla="*/ 9 h 36"/>
                <a:gd name="T36" fmla="*/ 21 w 43"/>
                <a:gd name="T37" fmla="*/ 9 h 36"/>
                <a:gd name="T38" fmla="*/ 19 w 43"/>
                <a:gd name="T39" fmla="*/ 9 h 36"/>
                <a:gd name="T40" fmla="*/ 19 w 43"/>
                <a:gd name="T41" fmla="*/ 11 h 36"/>
                <a:gd name="T42" fmla="*/ 17 w 43"/>
                <a:gd name="T43" fmla="*/ 11 h 36"/>
                <a:gd name="T44" fmla="*/ 15 w 43"/>
                <a:gd name="T45" fmla="*/ 11 h 36"/>
                <a:gd name="T46" fmla="*/ 13 w 43"/>
                <a:gd name="T47" fmla="*/ 11 h 36"/>
                <a:gd name="T48" fmla="*/ 13 w 43"/>
                <a:gd name="T49" fmla="*/ 11 h 36"/>
                <a:gd name="T50" fmla="*/ 11 w 43"/>
                <a:gd name="T51" fmla="*/ 11 h 36"/>
                <a:gd name="T52" fmla="*/ 9 w 43"/>
                <a:gd name="T53" fmla="*/ 11 h 36"/>
                <a:gd name="T54" fmla="*/ 9 w 43"/>
                <a:gd name="T55" fmla="*/ 11 h 36"/>
                <a:gd name="T56" fmla="*/ 7 w 43"/>
                <a:gd name="T57" fmla="*/ 11 h 36"/>
                <a:gd name="T58" fmla="*/ 5 w 43"/>
                <a:gd name="T59" fmla="*/ 13 h 36"/>
                <a:gd name="T60" fmla="*/ 4 w 43"/>
                <a:gd name="T61" fmla="*/ 13 h 36"/>
                <a:gd name="T62" fmla="*/ 2 w 43"/>
                <a:gd name="T63" fmla="*/ 13 h 36"/>
                <a:gd name="T64" fmla="*/ 2 w 43"/>
                <a:gd name="T65" fmla="*/ 13 h 36"/>
                <a:gd name="T66" fmla="*/ 0 w 43"/>
                <a:gd name="T67" fmla="*/ 13 h 36"/>
                <a:gd name="T68" fmla="*/ 43 w 43"/>
                <a:gd name="T69" fmla="*/ 36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
                <a:gd name="T106" fmla="*/ 0 h 36"/>
                <a:gd name="T107" fmla="*/ 43 w 43"/>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 h="36">
                  <a:moveTo>
                    <a:pt x="43" y="36"/>
                  </a:moveTo>
                  <a:lnTo>
                    <a:pt x="40" y="0"/>
                  </a:lnTo>
                  <a:lnTo>
                    <a:pt x="38" y="0"/>
                  </a:lnTo>
                  <a:lnTo>
                    <a:pt x="38" y="1"/>
                  </a:lnTo>
                  <a:lnTo>
                    <a:pt x="36" y="1"/>
                  </a:lnTo>
                  <a:lnTo>
                    <a:pt x="36" y="3"/>
                  </a:lnTo>
                  <a:lnTo>
                    <a:pt x="34" y="3"/>
                  </a:lnTo>
                  <a:lnTo>
                    <a:pt x="32" y="5"/>
                  </a:lnTo>
                  <a:lnTo>
                    <a:pt x="30" y="5"/>
                  </a:lnTo>
                  <a:lnTo>
                    <a:pt x="30" y="7"/>
                  </a:lnTo>
                  <a:lnTo>
                    <a:pt x="28" y="7"/>
                  </a:lnTo>
                  <a:lnTo>
                    <a:pt x="26" y="7"/>
                  </a:lnTo>
                  <a:lnTo>
                    <a:pt x="24" y="9"/>
                  </a:lnTo>
                  <a:lnTo>
                    <a:pt x="23" y="9"/>
                  </a:lnTo>
                  <a:lnTo>
                    <a:pt x="21" y="9"/>
                  </a:lnTo>
                  <a:lnTo>
                    <a:pt x="19" y="9"/>
                  </a:lnTo>
                  <a:lnTo>
                    <a:pt x="19" y="11"/>
                  </a:lnTo>
                  <a:lnTo>
                    <a:pt x="17" y="11"/>
                  </a:lnTo>
                  <a:lnTo>
                    <a:pt x="15" y="11"/>
                  </a:lnTo>
                  <a:lnTo>
                    <a:pt x="13" y="11"/>
                  </a:lnTo>
                  <a:lnTo>
                    <a:pt x="11" y="11"/>
                  </a:lnTo>
                  <a:lnTo>
                    <a:pt x="9" y="11"/>
                  </a:lnTo>
                  <a:lnTo>
                    <a:pt x="7" y="11"/>
                  </a:lnTo>
                  <a:lnTo>
                    <a:pt x="5" y="13"/>
                  </a:lnTo>
                  <a:lnTo>
                    <a:pt x="4" y="13"/>
                  </a:lnTo>
                  <a:lnTo>
                    <a:pt x="2" y="13"/>
                  </a:lnTo>
                  <a:lnTo>
                    <a:pt x="0" y="13"/>
                  </a:lnTo>
                  <a:lnTo>
                    <a:pt x="43" y="36"/>
                  </a:lnTo>
                  <a:close/>
                </a:path>
              </a:pathLst>
            </a:custGeom>
            <a:solidFill>
              <a:srgbClr val="FF0000"/>
            </a:solidFill>
            <a:ln w="9525">
              <a:noFill/>
              <a:round/>
              <a:headEnd/>
              <a:tailEnd/>
            </a:ln>
          </p:spPr>
          <p:txBody>
            <a:bodyPr/>
            <a:lstStyle/>
            <a:p>
              <a:endParaRPr lang="pt-BR"/>
            </a:p>
          </p:txBody>
        </p:sp>
        <p:sp>
          <p:nvSpPr>
            <p:cNvPr id="21806" name="Freeform 1096"/>
            <p:cNvSpPr>
              <a:spLocks/>
            </p:cNvSpPr>
            <p:nvPr/>
          </p:nvSpPr>
          <p:spPr bwMode="auto">
            <a:xfrm>
              <a:off x="4822" y="1311"/>
              <a:ext cx="120" cy="139"/>
            </a:xfrm>
            <a:custGeom>
              <a:avLst/>
              <a:gdLst>
                <a:gd name="T0" fmla="*/ 120 w 120"/>
                <a:gd name="T1" fmla="*/ 2 h 139"/>
                <a:gd name="T2" fmla="*/ 97 w 120"/>
                <a:gd name="T3" fmla="*/ 0 h 139"/>
                <a:gd name="T4" fmla="*/ 76 w 120"/>
                <a:gd name="T5" fmla="*/ 2 h 139"/>
                <a:gd name="T6" fmla="*/ 59 w 120"/>
                <a:gd name="T7" fmla="*/ 6 h 139"/>
                <a:gd name="T8" fmla="*/ 44 w 120"/>
                <a:gd name="T9" fmla="*/ 12 h 139"/>
                <a:gd name="T10" fmla="*/ 33 w 120"/>
                <a:gd name="T11" fmla="*/ 19 h 139"/>
                <a:gd name="T12" fmla="*/ 23 w 120"/>
                <a:gd name="T13" fmla="*/ 27 h 139"/>
                <a:gd name="T14" fmla="*/ 16 w 120"/>
                <a:gd name="T15" fmla="*/ 36 h 139"/>
                <a:gd name="T16" fmla="*/ 10 w 120"/>
                <a:gd name="T17" fmla="*/ 48 h 139"/>
                <a:gd name="T18" fmla="*/ 6 w 120"/>
                <a:gd name="T19" fmla="*/ 59 h 139"/>
                <a:gd name="T20" fmla="*/ 2 w 120"/>
                <a:gd name="T21" fmla="*/ 70 h 139"/>
                <a:gd name="T22" fmla="*/ 2 w 120"/>
                <a:gd name="T23" fmla="*/ 82 h 139"/>
                <a:gd name="T24" fmla="*/ 0 w 120"/>
                <a:gd name="T25" fmla="*/ 95 h 139"/>
                <a:gd name="T26" fmla="*/ 0 w 120"/>
                <a:gd name="T27" fmla="*/ 107 h 139"/>
                <a:gd name="T28" fmla="*/ 0 w 120"/>
                <a:gd name="T29" fmla="*/ 118 h 139"/>
                <a:gd name="T30" fmla="*/ 2 w 120"/>
                <a:gd name="T31" fmla="*/ 129 h 139"/>
                <a:gd name="T32" fmla="*/ 2 w 120"/>
                <a:gd name="T33" fmla="*/ 139 h 139"/>
                <a:gd name="T34" fmla="*/ 10 w 120"/>
                <a:gd name="T35" fmla="*/ 139 h 139"/>
                <a:gd name="T36" fmla="*/ 10 w 120"/>
                <a:gd name="T37" fmla="*/ 129 h 139"/>
                <a:gd name="T38" fmla="*/ 8 w 120"/>
                <a:gd name="T39" fmla="*/ 118 h 139"/>
                <a:gd name="T40" fmla="*/ 8 w 120"/>
                <a:gd name="T41" fmla="*/ 107 h 139"/>
                <a:gd name="T42" fmla="*/ 8 w 120"/>
                <a:gd name="T43" fmla="*/ 95 h 139"/>
                <a:gd name="T44" fmla="*/ 10 w 120"/>
                <a:gd name="T45" fmla="*/ 84 h 139"/>
                <a:gd name="T46" fmla="*/ 10 w 120"/>
                <a:gd name="T47" fmla="*/ 70 h 139"/>
                <a:gd name="T48" fmla="*/ 14 w 120"/>
                <a:gd name="T49" fmla="*/ 59 h 139"/>
                <a:gd name="T50" fmla="*/ 18 w 120"/>
                <a:gd name="T51" fmla="*/ 50 h 139"/>
                <a:gd name="T52" fmla="*/ 21 w 120"/>
                <a:gd name="T53" fmla="*/ 38 h 139"/>
                <a:gd name="T54" fmla="*/ 29 w 120"/>
                <a:gd name="T55" fmla="*/ 31 h 139"/>
                <a:gd name="T56" fmla="*/ 38 w 120"/>
                <a:gd name="T57" fmla="*/ 21 h 139"/>
                <a:gd name="T58" fmla="*/ 48 w 120"/>
                <a:gd name="T59" fmla="*/ 15 h 139"/>
                <a:gd name="T60" fmla="*/ 61 w 120"/>
                <a:gd name="T61" fmla="*/ 10 h 139"/>
                <a:gd name="T62" fmla="*/ 78 w 120"/>
                <a:gd name="T63" fmla="*/ 6 h 139"/>
                <a:gd name="T64" fmla="*/ 97 w 120"/>
                <a:gd name="T65" fmla="*/ 6 h 139"/>
                <a:gd name="T66" fmla="*/ 120 w 120"/>
                <a:gd name="T67" fmla="*/ 6 h 139"/>
                <a:gd name="T68" fmla="*/ 120 w 120"/>
                <a:gd name="T69" fmla="*/ 2 h 13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0"/>
                <a:gd name="T106" fmla="*/ 0 h 139"/>
                <a:gd name="T107" fmla="*/ 120 w 120"/>
                <a:gd name="T108" fmla="*/ 139 h 13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0" h="139">
                  <a:moveTo>
                    <a:pt x="120" y="2"/>
                  </a:moveTo>
                  <a:lnTo>
                    <a:pt x="97" y="0"/>
                  </a:lnTo>
                  <a:lnTo>
                    <a:pt x="76" y="2"/>
                  </a:lnTo>
                  <a:lnTo>
                    <a:pt x="59" y="6"/>
                  </a:lnTo>
                  <a:lnTo>
                    <a:pt x="44" y="12"/>
                  </a:lnTo>
                  <a:lnTo>
                    <a:pt x="33" y="19"/>
                  </a:lnTo>
                  <a:lnTo>
                    <a:pt x="23" y="27"/>
                  </a:lnTo>
                  <a:lnTo>
                    <a:pt x="16" y="36"/>
                  </a:lnTo>
                  <a:lnTo>
                    <a:pt x="10" y="48"/>
                  </a:lnTo>
                  <a:lnTo>
                    <a:pt x="6" y="59"/>
                  </a:lnTo>
                  <a:lnTo>
                    <a:pt x="2" y="70"/>
                  </a:lnTo>
                  <a:lnTo>
                    <a:pt x="2" y="82"/>
                  </a:lnTo>
                  <a:lnTo>
                    <a:pt x="0" y="95"/>
                  </a:lnTo>
                  <a:lnTo>
                    <a:pt x="0" y="107"/>
                  </a:lnTo>
                  <a:lnTo>
                    <a:pt x="0" y="118"/>
                  </a:lnTo>
                  <a:lnTo>
                    <a:pt x="2" y="129"/>
                  </a:lnTo>
                  <a:lnTo>
                    <a:pt x="2" y="139"/>
                  </a:lnTo>
                  <a:lnTo>
                    <a:pt x="10" y="139"/>
                  </a:lnTo>
                  <a:lnTo>
                    <a:pt x="10" y="129"/>
                  </a:lnTo>
                  <a:lnTo>
                    <a:pt x="8" y="118"/>
                  </a:lnTo>
                  <a:lnTo>
                    <a:pt x="8" y="107"/>
                  </a:lnTo>
                  <a:lnTo>
                    <a:pt x="8" y="95"/>
                  </a:lnTo>
                  <a:lnTo>
                    <a:pt x="10" y="84"/>
                  </a:lnTo>
                  <a:lnTo>
                    <a:pt x="10" y="70"/>
                  </a:lnTo>
                  <a:lnTo>
                    <a:pt x="14" y="59"/>
                  </a:lnTo>
                  <a:lnTo>
                    <a:pt x="18" y="50"/>
                  </a:lnTo>
                  <a:lnTo>
                    <a:pt x="21" y="38"/>
                  </a:lnTo>
                  <a:lnTo>
                    <a:pt x="29" y="31"/>
                  </a:lnTo>
                  <a:lnTo>
                    <a:pt x="38" y="21"/>
                  </a:lnTo>
                  <a:lnTo>
                    <a:pt x="48" y="15"/>
                  </a:lnTo>
                  <a:lnTo>
                    <a:pt x="61" y="10"/>
                  </a:lnTo>
                  <a:lnTo>
                    <a:pt x="78" y="6"/>
                  </a:lnTo>
                  <a:lnTo>
                    <a:pt x="97" y="6"/>
                  </a:lnTo>
                  <a:lnTo>
                    <a:pt x="120" y="6"/>
                  </a:lnTo>
                  <a:lnTo>
                    <a:pt x="120" y="2"/>
                  </a:lnTo>
                  <a:close/>
                </a:path>
              </a:pathLst>
            </a:custGeom>
            <a:solidFill>
              <a:srgbClr val="FF0000"/>
            </a:solidFill>
            <a:ln w="9525">
              <a:noFill/>
              <a:round/>
              <a:headEnd/>
              <a:tailEnd/>
            </a:ln>
          </p:spPr>
          <p:txBody>
            <a:bodyPr/>
            <a:lstStyle/>
            <a:p>
              <a:endParaRPr lang="pt-BR"/>
            </a:p>
          </p:txBody>
        </p:sp>
        <p:sp>
          <p:nvSpPr>
            <p:cNvPr id="21807" name="Freeform 1097"/>
            <p:cNvSpPr>
              <a:spLocks/>
            </p:cNvSpPr>
            <p:nvPr/>
          </p:nvSpPr>
          <p:spPr bwMode="auto">
            <a:xfrm>
              <a:off x="4914" y="1300"/>
              <a:ext cx="55" cy="26"/>
            </a:xfrm>
            <a:custGeom>
              <a:avLst/>
              <a:gdLst>
                <a:gd name="T0" fmla="*/ 55 w 55"/>
                <a:gd name="T1" fmla="*/ 17 h 26"/>
                <a:gd name="T2" fmla="*/ 5 w 55"/>
                <a:gd name="T3" fmla="*/ 0 h 26"/>
                <a:gd name="T4" fmla="*/ 5 w 55"/>
                <a:gd name="T5" fmla="*/ 0 h 26"/>
                <a:gd name="T6" fmla="*/ 5 w 55"/>
                <a:gd name="T7" fmla="*/ 2 h 26"/>
                <a:gd name="T8" fmla="*/ 5 w 55"/>
                <a:gd name="T9" fmla="*/ 2 h 26"/>
                <a:gd name="T10" fmla="*/ 7 w 55"/>
                <a:gd name="T11" fmla="*/ 2 h 26"/>
                <a:gd name="T12" fmla="*/ 7 w 55"/>
                <a:gd name="T13" fmla="*/ 4 h 26"/>
                <a:gd name="T14" fmla="*/ 7 w 55"/>
                <a:gd name="T15" fmla="*/ 4 h 26"/>
                <a:gd name="T16" fmla="*/ 7 w 55"/>
                <a:gd name="T17" fmla="*/ 6 h 26"/>
                <a:gd name="T18" fmla="*/ 7 w 55"/>
                <a:gd name="T19" fmla="*/ 6 h 26"/>
                <a:gd name="T20" fmla="*/ 7 w 55"/>
                <a:gd name="T21" fmla="*/ 7 h 26"/>
                <a:gd name="T22" fmla="*/ 7 w 55"/>
                <a:gd name="T23" fmla="*/ 7 h 26"/>
                <a:gd name="T24" fmla="*/ 7 w 55"/>
                <a:gd name="T25" fmla="*/ 9 h 26"/>
                <a:gd name="T26" fmla="*/ 7 w 55"/>
                <a:gd name="T27" fmla="*/ 9 h 26"/>
                <a:gd name="T28" fmla="*/ 7 w 55"/>
                <a:gd name="T29" fmla="*/ 11 h 26"/>
                <a:gd name="T30" fmla="*/ 7 w 55"/>
                <a:gd name="T31" fmla="*/ 11 h 26"/>
                <a:gd name="T32" fmla="*/ 7 w 55"/>
                <a:gd name="T33" fmla="*/ 13 h 26"/>
                <a:gd name="T34" fmla="*/ 7 w 55"/>
                <a:gd name="T35" fmla="*/ 13 h 26"/>
                <a:gd name="T36" fmla="*/ 7 w 55"/>
                <a:gd name="T37" fmla="*/ 15 h 26"/>
                <a:gd name="T38" fmla="*/ 7 w 55"/>
                <a:gd name="T39" fmla="*/ 15 h 26"/>
                <a:gd name="T40" fmla="*/ 7 w 55"/>
                <a:gd name="T41" fmla="*/ 15 h 26"/>
                <a:gd name="T42" fmla="*/ 7 w 55"/>
                <a:gd name="T43" fmla="*/ 17 h 26"/>
                <a:gd name="T44" fmla="*/ 5 w 55"/>
                <a:gd name="T45" fmla="*/ 17 h 26"/>
                <a:gd name="T46" fmla="*/ 5 w 55"/>
                <a:gd name="T47" fmla="*/ 19 h 26"/>
                <a:gd name="T48" fmla="*/ 5 w 55"/>
                <a:gd name="T49" fmla="*/ 19 h 26"/>
                <a:gd name="T50" fmla="*/ 5 w 55"/>
                <a:gd name="T51" fmla="*/ 21 h 26"/>
                <a:gd name="T52" fmla="*/ 3 w 55"/>
                <a:gd name="T53" fmla="*/ 21 h 26"/>
                <a:gd name="T54" fmla="*/ 3 w 55"/>
                <a:gd name="T55" fmla="*/ 23 h 26"/>
                <a:gd name="T56" fmla="*/ 3 w 55"/>
                <a:gd name="T57" fmla="*/ 23 h 26"/>
                <a:gd name="T58" fmla="*/ 1 w 55"/>
                <a:gd name="T59" fmla="*/ 25 h 26"/>
                <a:gd name="T60" fmla="*/ 1 w 55"/>
                <a:gd name="T61" fmla="*/ 25 h 26"/>
                <a:gd name="T62" fmla="*/ 0 w 55"/>
                <a:gd name="T63" fmla="*/ 25 h 26"/>
                <a:gd name="T64" fmla="*/ 0 w 55"/>
                <a:gd name="T65" fmla="*/ 26 h 26"/>
                <a:gd name="T66" fmla="*/ 0 w 55"/>
                <a:gd name="T67" fmla="*/ 26 h 26"/>
                <a:gd name="T68" fmla="*/ 55 w 55"/>
                <a:gd name="T69" fmla="*/ 17 h 2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
                <a:gd name="T106" fmla="*/ 0 h 26"/>
                <a:gd name="T107" fmla="*/ 55 w 55"/>
                <a:gd name="T108" fmla="*/ 26 h 2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 h="26">
                  <a:moveTo>
                    <a:pt x="55" y="17"/>
                  </a:moveTo>
                  <a:lnTo>
                    <a:pt x="5" y="0"/>
                  </a:lnTo>
                  <a:lnTo>
                    <a:pt x="5" y="2"/>
                  </a:lnTo>
                  <a:lnTo>
                    <a:pt x="7" y="2"/>
                  </a:lnTo>
                  <a:lnTo>
                    <a:pt x="7" y="4"/>
                  </a:lnTo>
                  <a:lnTo>
                    <a:pt x="7" y="6"/>
                  </a:lnTo>
                  <a:lnTo>
                    <a:pt x="7" y="7"/>
                  </a:lnTo>
                  <a:lnTo>
                    <a:pt x="7" y="9"/>
                  </a:lnTo>
                  <a:lnTo>
                    <a:pt x="7" y="11"/>
                  </a:lnTo>
                  <a:lnTo>
                    <a:pt x="7" y="13"/>
                  </a:lnTo>
                  <a:lnTo>
                    <a:pt x="7" y="15"/>
                  </a:lnTo>
                  <a:lnTo>
                    <a:pt x="7" y="17"/>
                  </a:lnTo>
                  <a:lnTo>
                    <a:pt x="5" y="17"/>
                  </a:lnTo>
                  <a:lnTo>
                    <a:pt x="5" y="19"/>
                  </a:lnTo>
                  <a:lnTo>
                    <a:pt x="5" y="21"/>
                  </a:lnTo>
                  <a:lnTo>
                    <a:pt x="3" y="21"/>
                  </a:lnTo>
                  <a:lnTo>
                    <a:pt x="3" y="23"/>
                  </a:lnTo>
                  <a:lnTo>
                    <a:pt x="1" y="25"/>
                  </a:lnTo>
                  <a:lnTo>
                    <a:pt x="0" y="25"/>
                  </a:lnTo>
                  <a:lnTo>
                    <a:pt x="0" y="26"/>
                  </a:lnTo>
                  <a:lnTo>
                    <a:pt x="55" y="17"/>
                  </a:lnTo>
                  <a:close/>
                </a:path>
              </a:pathLst>
            </a:custGeom>
            <a:solidFill>
              <a:srgbClr val="FF0000"/>
            </a:solidFill>
            <a:ln w="9525">
              <a:noFill/>
              <a:round/>
              <a:headEnd/>
              <a:tailEnd/>
            </a:ln>
          </p:spPr>
          <p:txBody>
            <a:bodyPr/>
            <a:lstStyle/>
            <a:p>
              <a:endParaRPr lang="pt-BR"/>
            </a:p>
          </p:txBody>
        </p:sp>
        <p:sp>
          <p:nvSpPr>
            <p:cNvPr id="21808" name="Freeform 1098"/>
            <p:cNvSpPr>
              <a:spLocks/>
            </p:cNvSpPr>
            <p:nvPr/>
          </p:nvSpPr>
          <p:spPr bwMode="auto">
            <a:xfrm>
              <a:off x="4635" y="1778"/>
              <a:ext cx="163" cy="51"/>
            </a:xfrm>
            <a:custGeom>
              <a:avLst/>
              <a:gdLst>
                <a:gd name="T0" fmla="*/ 163 w 163"/>
                <a:gd name="T1" fmla="*/ 48 h 51"/>
                <a:gd name="T2" fmla="*/ 163 w 163"/>
                <a:gd name="T3" fmla="*/ 48 h 51"/>
                <a:gd name="T4" fmla="*/ 157 w 163"/>
                <a:gd name="T5" fmla="*/ 46 h 51"/>
                <a:gd name="T6" fmla="*/ 148 w 163"/>
                <a:gd name="T7" fmla="*/ 46 h 51"/>
                <a:gd name="T8" fmla="*/ 138 w 163"/>
                <a:gd name="T9" fmla="*/ 44 h 51"/>
                <a:gd name="T10" fmla="*/ 129 w 163"/>
                <a:gd name="T11" fmla="*/ 42 h 51"/>
                <a:gd name="T12" fmla="*/ 117 w 163"/>
                <a:gd name="T13" fmla="*/ 40 h 51"/>
                <a:gd name="T14" fmla="*/ 104 w 163"/>
                <a:gd name="T15" fmla="*/ 38 h 51"/>
                <a:gd name="T16" fmla="*/ 93 w 163"/>
                <a:gd name="T17" fmla="*/ 34 h 51"/>
                <a:gd name="T18" fmla="*/ 81 w 163"/>
                <a:gd name="T19" fmla="*/ 32 h 51"/>
                <a:gd name="T20" fmla="*/ 68 w 163"/>
                <a:gd name="T21" fmla="*/ 29 h 51"/>
                <a:gd name="T22" fmla="*/ 57 w 163"/>
                <a:gd name="T23" fmla="*/ 25 h 51"/>
                <a:gd name="T24" fmla="*/ 47 w 163"/>
                <a:gd name="T25" fmla="*/ 21 h 51"/>
                <a:gd name="T26" fmla="*/ 36 w 163"/>
                <a:gd name="T27" fmla="*/ 17 h 51"/>
                <a:gd name="T28" fmla="*/ 26 w 163"/>
                <a:gd name="T29" fmla="*/ 13 h 51"/>
                <a:gd name="T30" fmla="*/ 17 w 163"/>
                <a:gd name="T31" fmla="*/ 10 h 51"/>
                <a:gd name="T32" fmla="*/ 11 w 163"/>
                <a:gd name="T33" fmla="*/ 6 h 51"/>
                <a:gd name="T34" fmla="*/ 5 w 163"/>
                <a:gd name="T35" fmla="*/ 0 h 51"/>
                <a:gd name="T36" fmla="*/ 0 w 163"/>
                <a:gd name="T37" fmla="*/ 4 h 51"/>
                <a:gd name="T38" fmla="*/ 5 w 163"/>
                <a:gd name="T39" fmla="*/ 8 h 51"/>
                <a:gd name="T40" fmla="*/ 13 w 163"/>
                <a:gd name="T41" fmla="*/ 13 h 51"/>
                <a:gd name="T42" fmla="*/ 22 w 163"/>
                <a:gd name="T43" fmla="*/ 17 h 51"/>
                <a:gd name="T44" fmla="*/ 32 w 163"/>
                <a:gd name="T45" fmla="*/ 21 h 51"/>
                <a:gd name="T46" fmla="*/ 41 w 163"/>
                <a:gd name="T47" fmla="*/ 25 h 51"/>
                <a:gd name="T48" fmla="*/ 55 w 163"/>
                <a:gd name="T49" fmla="*/ 29 h 51"/>
                <a:gd name="T50" fmla="*/ 66 w 163"/>
                <a:gd name="T51" fmla="*/ 32 h 51"/>
                <a:gd name="T52" fmla="*/ 77 w 163"/>
                <a:gd name="T53" fmla="*/ 36 h 51"/>
                <a:gd name="T54" fmla="*/ 91 w 163"/>
                <a:gd name="T55" fmla="*/ 40 h 51"/>
                <a:gd name="T56" fmla="*/ 102 w 163"/>
                <a:gd name="T57" fmla="*/ 42 h 51"/>
                <a:gd name="T58" fmla="*/ 115 w 163"/>
                <a:gd name="T59" fmla="*/ 44 h 51"/>
                <a:gd name="T60" fmla="*/ 125 w 163"/>
                <a:gd name="T61" fmla="*/ 48 h 51"/>
                <a:gd name="T62" fmla="*/ 136 w 163"/>
                <a:gd name="T63" fmla="*/ 49 h 51"/>
                <a:gd name="T64" fmla="*/ 146 w 163"/>
                <a:gd name="T65" fmla="*/ 49 h 51"/>
                <a:gd name="T66" fmla="*/ 155 w 163"/>
                <a:gd name="T67" fmla="*/ 51 h 51"/>
                <a:gd name="T68" fmla="*/ 163 w 163"/>
                <a:gd name="T69" fmla="*/ 51 h 51"/>
                <a:gd name="T70" fmla="*/ 163 w 163"/>
                <a:gd name="T71" fmla="*/ 48 h 5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3"/>
                <a:gd name="T109" fmla="*/ 0 h 51"/>
                <a:gd name="T110" fmla="*/ 163 w 163"/>
                <a:gd name="T111" fmla="*/ 51 h 5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3" h="51">
                  <a:moveTo>
                    <a:pt x="163" y="48"/>
                  </a:moveTo>
                  <a:lnTo>
                    <a:pt x="163" y="48"/>
                  </a:lnTo>
                  <a:lnTo>
                    <a:pt x="157" y="46"/>
                  </a:lnTo>
                  <a:lnTo>
                    <a:pt x="148" y="46"/>
                  </a:lnTo>
                  <a:lnTo>
                    <a:pt x="138" y="44"/>
                  </a:lnTo>
                  <a:lnTo>
                    <a:pt x="129" y="42"/>
                  </a:lnTo>
                  <a:lnTo>
                    <a:pt x="117" y="40"/>
                  </a:lnTo>
                  <a:lnTo>
                    <a:pt x="104" y="38"/>
                  </a:lnTo>
                  <a:lnTo>
                    <a:pt x="93" y="34"/>
                  </a:lnTo>
                  <a:lnTo>
                    <a:pt x="81" y="32"/>
                  </a:lnTo>
                  <a:lnTo>
                    <a:pt x="68" y="29"/>
                  </a:lnTo>
                  <a:lnTo>
                    <a:pt x="57" y="25"/>
                  </a:lnTo>
                  <a:lnTo>
                    <a:pt x="47" y="21"/>
                  </a:lnTo>
                  <a:lnTo>
                    <a:pt x="36" y="17"/>
                  </a:lnTo>
                  <a:lnTo>
                    <a:pt x="26" y="13"/>
                  </a:lnTo>
                  <a:lnTo>
                    <a:pt x="17" y="10"/>
                  </a:lnTo>
                  <a:lnTo>
                    <a:pt x="11" y="6"/>
                  </a:lnTo>
                  <a:lnTo>
                    <a:pt x="5" y="0"/>
                  </a:lnTo>
                  <a:lnTo>
                    <a:pt x="0" y="4"/>
                  </a:lnTo>
                  <a:lnTo>
                    <a:pt x="5" y="8"/>
                  </a:lnTo>
                  <a:lnTo>
                    <a:pt x="13" y="13"/>
                  </a:lnTo>
                  <a:lnTo>
                    <a:pt x="22" y="17"/>
                  </a:lnTo>
                  <a:lnTo>
                    <a:pt x="32" y="21"/>
                  </a:lnTo>
                  <a:lnTo>
                    <a:pt x="41" y="25"/>
                  </a:lnTo>
                  <a:lnTo>
                    <a:pt x="55" y="29"/>
                  </a:lnTo>
                  <a:lnTo>
                    <a:pt x="66" y="32"/>
                  </a:lnTo>
                  <a:lnTo>
                    <a:pt x="77" y="36"/>
                  </a:lnTo>
                  <a:lnTo>
                    <a:pt x="91" y="40"/>
                  </a:lnTo>
                  <a:lnTo>
                    <a:pt x="102" y="42"/>
                  </a:lnTo>
                  <a:lnTo>
                    <a:pt x="115" y="44"/>
                  </a:lnTo>
                  <a:lnTo>
                    <a:pt x="125" y="48"/>
                  </a:lnTo>
                  <a:lnTo>
                    <a:pt x="136" y="49"/>
                  </a:lnTo>
                  <a:lnTo>
                    <a:pt x="146" y="49"/>
                  </a:lnTo>
                  <a:lnTo>
                    <a:pt x="155" y="51"/>
                  </a:lnTo>
                  <a:lnTo>
                    <a:pt x="163" y="51"/>
                  </a:lnTo>
                  <a:lnTo>
                    <a:pt x="163" y="48"/>
                  </a:lnTo>
                  <a:close/>
                </a:path>
              </a:pathLst>
            </a:custGeom>
            <a:solidFill>
              <a:srgbClr val="FF0000"/>
            </a:solidFill>
            <a:ln w="9525">
              <a:noFill/>
              <a:round/>
              <a:headEnd/>
              <a:tailEnd/>
            </a:ln>
          </p:spPr>
          <p:txBody>
            <a:bodyPr/>
            <a:lstStyle/>
            <a:p>
              <a:endParaRPr lang="pt-BR"/>
            </a:p>
          </p:txBody>
        </p:sp>
        <p:sp>
          <p:nvSpPr>
            <p:cNvPr id="21809" name="Freeform 1099"/>
            <p:cNvSpPr>
              <a:spLocks/>
            </p:cNvSpPr>
            <p:nvPr/>
          </p:nvSpPr>
          <p:spPr bwMode="auto">
            <a:xfrm>
              <a:off x="4798" y="1742"/>
              <a:ext cx="275" cy="89"/>
            </a:xfrm>
            <a:custGeom>
              <a:avLst/>
              <a:gdLst>
                <a:gd name="T0" fmla="*/ 262 w 275"/>
                <a:gd name="T1" fmla="*/ 6 h 89"/>
                <a:gd name="T2" fmla="*/ 247 w 275"/>
                <a:gd name="T3" fmla="*/ 15 h 89"/>
                <a:gd name="T4" fmla="*/ 231 w 275"/>
                <a:gd name="T5" fmla="*/ 25 h 89"/>
                <a:gd name="T6" fmla="*/ 218 w 275"/>
                <a:gd name="T7" fmla="*/ 32 h 89"/>
                <a:gd name="T8" fmla="*/ 205 w 275"/>
                <a:gd name="T9" fmla="*/ 42 h 89"/>
                <a:gd name="T10" fmla="*/ 190 w 275"/>
                <a:gd name="T11" fmla="*/ 47 h 89"/>
                <a:gd name="T12" fmla="*/ 176 w 275"/>
                <a:gd name="T13" fmla="*/ 55 h 89"/>
                <a:gd name="T14" fmla="*/ 161 w 275"/>
                <a:gd name="T15" fmla="*/ 61 h 89"/>
                <a:gd name="T16" fmla="*/ 146 w 275"/>
                <a:gd name="T17" fmla="*/ 66 h 89"/>
                <a:gd name="T18" fmla="*/ 131 w 275"/>
                <a:gd name="T19" fmla="*/ 72 h 89"/>
                <a:gd name="T20" fmla="*/ 116 w 275"/>
                <a:gd name="T21" fmla="*/ 76 h 89"/>
                <a:gd name="T22" fmla="*/ 97 w 275"/>
                <a:gd name="T23" fmla="*/ 80 h 89"/>
                <a:gd name="T24" fmla="*/ 78 w 275"/>
                <a:gd name="T25" fmla="*/ 82 h 89"/>
                <a:gd name="T26" fmla="*/ 59 w 275"/>
                <a:gd name="T27" fmla="*/ 84 h 89"/>
                <a:gd name="T28" fmla="*/ 36 w 275"/>
                <a:gd name="T29" fmla="*/ 84 h 89"/>
                <a:gd name="T30" fmla="*/ 13 w 275"/>
                <a:gd name="T31" fmla="*/ 84 h 89"/>
                <a:gd name="T32" fmla="*/ 0 w 275"/>
                <a:gd name="T33" fmla="*/ 87 h 89"/>
                <a:gd name="T34" fmla="*/ 24 w 275"/>
                <a:gd name="T35" fmla="*/ 89 h 89"/>
                <a:gd name="T36" fmla="*/ 47 w 275"/>
                <a:gd name="T37" fmla="*/ 87 h 89"/>
                <a:gd name="T38" fmla="*/ 70 w 275"/>
                <a:gd name="T39" fmla="*/ 87 h 89"/>
                <a:gd name="T40" fmla="*/ 89 w 275"/>
                <a:gd name="T41" fmla="*/ 85 h 89"/>
                <a:gd name="T42" fmla="*/ 108 w 275"/>
                <a:gd name="T43" fmla="*/ 82 h 89"/>
                <a:gd name="T44" fmla="*/ 127 w 275"/>
                <a:gd name="T45" fmla="*/ 78 h 89"/>
                <a:gd name="T46" fmla="*/ 142 w 275"/>
                <a:gd name="T47" fmla="*/ 74 h 89"/>
                <a:gd name="T48" fmla="*/ 157 w 275"/>
                <a:gd name="T49" fmla="*/ 68 h 89"/>
                <a:gd name="T50" fmla="*/ 172 w 275"/>
                <a:gd name="T51" fmla="*/ 63 h 89"/>
                <a:gd name="T52" fmla="*/ 188 w 275"/>
                <a:gd name="T53" fmla="*/ 55 h 89"/>
                <a:gd name="T54" fmla="*/ 201 w 275"/>
                <a:gd name="T55" fmla="*/ 47 h 89"/>
                <a:gd name="T56" fmla="*/ 216 w 275"/>
                <a:gd name="T57" fmla="*/ 40 h 89"/>
                <a:gd name="T58" fmla="*/ 229 w 275"/>
                <a:gd name="T59" fmla="*/ 32 h 89"/>
                <a:gd name="T60" fmla="*/ 245 w 275"/>
                <a:gd name="T61" fmla="*/ 23 h 89"/>
                <a:gd name="T62" fmla="*/ 260 w 275"/>
                <a:gd name="T63" fmla="*/ 13 h 89"/>
                <a:gd name="T64" fmla="*/ 275 w 275"/>
                <a:gd name="T65" fmla="*/ 4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5"/>
                <a:gd name="T100" fmla="*/ 0 h 89"/>
                <a:gd name="T101" fmla="*/ 275 w 275"/>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5" h="89">
                  <a:moveTo>
                    <a:pt x="269" y="0"/>
                  </a:moveTo>
                  <a:lnTo>
                    <a:pt x="262" y="6"/>
                  </a:lnTo>
                  <a:lnTo>
                    <a:pt x="254" y="10"/>
                  </a:lnTo>
                  <a:lnTo>
                    <a:pt x="247" y="15"/>
                  </a:lnTo>
                  <a:lnTo>
                    <a:pt x="239" y="19"/>
                  </a:lnTo>
                  <a:lnTo>
                    <a:pt x="231" y="25"/>
                  </a:lnTo>
                  <a:lnTo>
                    <a:pt x="226" y="28"/>
                  </a:lnTo>
                  <a:lnTo>
                    <a:pt x="218" y="32"/>
                  </a:lnTo>
                  <a:lnTo>
                    <a:pt x="210" y="36"/>
                  </a:lnTo>
                  <a:lnTo>
                    <a:pt x="205" y="42"/>
                  </a:lnTo>
                  <a:lnTo>
                    <a:pt x="197" y="44"/>
                  </a:lnTo>
                  <a:lnTo>
                    <a:pt x="190" y="47"/>
                  </a:lnTo>
                  <a:lnTo>
                    <a:pt x="184" y="51"/>
                  </a:lnTo>
                  <a:lnTo>
                    <a:pt x="176" y="55"/>
                  </a:lnTo>
                  <a:lnTo>
                    <a:pt x="169" y="59"/>
                  </a:lnTo>
                  <a:lnTo>
                    <a:pt x="161" y="61"/>
                  </a:lnTo>
                  <a:lnTo>
                    <a:pt x="154" y="65"/>
                  </a:lnTo>
                  <a:lnTo>
                    <a:pt x="146" y="66"/>
                  </a:lnTo>
                  <a:lnTo>
                    <a:pt x="138" y="68"/>
                  </a:lnTo>
                  <a:lnTo>
                    <a:pt x="131" y="72"/>
                  </a:lnTo>
                  <a:lnTo>
                    <a:pt x="123" y="74"/>
                  </a:lnTo>
                  <a:lnTo>
                    <a:pt x="116" y="76"/>
                  </a:lnTo>
                  <a:lnTo>
                    <a:pt x="106" y="78"/>
                  </a:lnTo>
                  <a:lnTo>
                    <a:pt x="97" y="80"/>
                  </a:lnTo>
                  <a:lnTo>
                    <a:pt x="87" y="80"/>
                  </a:lnTo>
                  <a:lnTo>
                    <a:pt x="78" y="82"/>
                  </a:lnTo>
                  <a:lnTo>
                    <a:pt x="68" y="82"/>
                  </a:lnTo>
                  <a:lnTo>
                    <a:pt x="59" y="84"/>
                  </a:lnTo>
                  <a:lnTo>
                    <a:pt x="47" y="84"/>
                  </a:lnTo>
                  <a:lnTo>
                    <a:pt x="36" y="84"/>
                  </a:lnTo>
                  <a:lnTo>
                    <a:pt x="24" y="84"/>
                  </a:lnTo>
                  <a:lnTo>
                    <a:pt x="13" y="84"/>
                  </a:lnTo>
                  <a:lnTo>
                    <a:pt x="0" y="84"/>
                  </a:lnTo>
                  <a:lnTo>
                    <a:pt x="0" y="87"/>
                  </a:lnTo>
                  <a:lnTo>
                    <a:pt x="13" y="87"/>
                  </a:lnTo>
                  <a:lnTo>
                    <a:pt x="24" y="89"/>
                  </a:lnTo>
                  <a:lnTo>
                    <a:pt x="36" y="89"/>
                  </a:lnTo>
                  <a:lnTo>
                    <a:pt x="47" y="87"/>
                  </a:lnTo>
                  <a:lnTo>
                    <a:pt x="59" y="87"/>
                  </a:lnTo>
                  <a:lnTo>
                    <a:pt x="70" y="87"/>
                  </a:lnTo>
                  <a:lnTo>
                    <a:pt x="79" y="85"/>
                  </a:lnTo>
                  <a:lnTo>
                    <a:pt x="89" y="85"/>
                  </a:lnTo>
                  <a:lnTo>
                    <a:pt x="98" y="84"/>
                  </a:lnTo>
                  <a:lnTo>
                    <a:pt x="108" y="82"/>
                  </a:lnTo>
                  <a:lnTo>
                    <a:pt x="117" y="80"/>
                  </a:lnTo>
                  <a:lnTo>
                    <a:pt x="127" y="78"/>
                  </a:lnTo>
                  <a:lnTo>
                    <a:pt x="135" y="76"/>
                  </a:lnTo>
                  <a:lnTo>
                    <a:pt x="142" y="74"/>
                  </a:lnTo>
                  <a:lnTo>
                    <a:pt x="150" y="70"/>
                  </a:lnTo>
                  <a:lnTo>
                    <a:pt x="157" y="68"/>
                  </a:lnTo>
                  <a:lnTo>
                    <a:pt x="165" y="65"/>
                  </a:lnTo>
                  <a:lnTo>
                    <a:pt x="172" y="63"/>
                  </a:lnTo>
                  <a:lnTo>
                    <a:pt x="180" y="59"/>
                  </a:lnTo>
                  <a:lnTo>
                    <a:pt x="188" y="55"/>
                  </a:lnTo>
                  <a:lnTo>
                    <a:pt x="195" y="51"/>
                  </a:lnTo>
                  <a:lnTo>
                    <a:pt x="201" y="47"/>
                  </a:lnTo>
                  <a:lnTo>
                    <a:pt x="209" y="44"/>
                  </a:lnTo>
                  <a:lnTo>
                    <a:pt x="216" y="40"/>
                  </a:lnTo>
                  <a:lnTo>
                    <a:pt x="224" y="36"/>
                  </a:lnTo>
                  <a:lnTo>
                    <a:pt x="229" y="32"/>
                  </a:lnTo>
                  <a:lnTo>
                    <a:pt x="237" y="28"/>
                  </a:lnTo>
                  <a:lnTo>
                    <a:pt x="245" y="23"/>
                  </a:lnTo>
                  <a:lnTo>
                    <a:pt x="252" y="19"/>
                  </a:lnTo>
                  <a:lnTo>
                    <a:pt x="260" y="13"/>
                  </a:lnTo>
                  <a:lnTo>
                    <a:pt x="267" y="10"/>
                  </a:lnTo>
                  <a:lnTo>
                    <a:pt x="275" y="4"/>
                  </a:lnTo>
                  <a:lnTo>
                    <a:pt x="269" y="0"/>
                  </a:lnTo>
                  <a:close/>
                </a:path>
              </a:pathLst>
            </a:custGeom>
            <a:solidFill>
              <a:srgbClr val="FF0000"/>
            </a:solidFill>
            <a:ln w="9525">
              <a:noFill/>
              <a:round/>
              <a:headEnd/>
              <a:tailEnd/>
            </a:ln>
          </p:spPr>
          <p:txBody>
            <a:bodyPr/>
            <a:lstStyle/>
            <a:p>
              <a:endParaRPr lang="pt-BR"/>
            </a:p>
          </p:txBody>
        </p:sp>
        <p:sp>
          <p:nvSpPr>
            <p:cNvPr id="21810" name="Freeform 1100"/>
            <p:cNvSpPr>
              <a:spLocks/>
            </p:cNvSpPr>
            <p:nvPr/>
          </p:nvSpPr>
          <p:spPr bwMode="auto">
            <a:xfrm>
              <a:off x="5035" y="1733"/>
              <a:ext cx="53" cy="34"/>
            </a:xfrm>
            <a:custGeom>
              <a:avLst/>
              <a:gdLst>
                <a:gd name="T0" fmla="*/ 53 w 53"/>
                <a:gd name="T1" fmla="*/ 0 h 34"/>
                <a:gd name="T2" fmla="*/ 0 w 53"/>
                <a:gd name="T3" fmla="*/ 13 h 34"/>
                <a:gd name="T4" fmla="*/ 2 w 53"/>
                <a:gd name="T5" fmla="*/ 13 h 34"/>
                <a:gd name="T6" fmla="*/ 2 w 53"/>
                <a:gd name="T7" fmla="*/ 13 h 34"/>
                <a:gd name="T8" fmla="*/ 4 w 53"/>
                <a:gd name="T9" fmla="*/ 15 h 34"/>
                <a:gd name="T10" fmla="*/ 6 w 53"/>
                <a:gd name="T11" fmla="*/ 15 h 34"/>
                <a:gd name="T12" fmla="*/ 8 w 53"/>
                <a:gd name="T13" fmla="*/ 15 h 34"/>
                <a:gd name="T14" fmla="*/ 8 w 53"/>
                <a:gd name="T15" fmla="*/ 15 h 34"/>
                <a:gd name="T16" fmla="*/ 10 w 53"/>
                <a:gd name="T17" fmla="*/ 17 h 34"/>
                <a:gd name="T18" fmla="*/ 11 w 53"/>
                <a:gd name="T19" fmla="*/ 17 h 34"/>
                <a:gd name="T20" fmla="*/ 11 w 53"/>
                <a:gd name="T21" fmla="*/ 17 h 34"/>
                <a:gd name="T22" fmla="*/ 13 w 53"/>
                <a:gd name="T23" fmla="*/ 17 h 34"/>
                <a:gd name="T24" fmla="*/ 15 w 53"/>
                <a:gd name="T25" fmla="*/ 19 h 34"/>
                <a:gd name="T26" fmla="*/ 15 w 53"/>
                <a:gd name="T27" fmla="*/ 19 h 34"/>
                <a:gd name="T28" fmla="*/ 17 w 53"/>
                <a:gd name="T29" fmla="*/ 19 h 34"/>
                <a:gd name="T30" fmla="*/ 17 w 53"/>
                <a:gd name="T31" fmla="*/ 19 h 34"/>
                <a:gd name="T32" fmla="*/ 19 w 53"/>
                <a:gd name="T33" fmla="*/ 20 h 34"/>
                <a:gd name="T34" fmla="*/ 21 w 53"/>
                <a:gd name="T35" fmla="*/ 20 h 34"/>
                <a:gd name="T36" fmla="*/ 21 w 53"/>
                <a:gd name="T37" fmla="*/ 20 h 34"/>
                <a:gd name="T38" fmla="*/ 23 w 53"/>
                <a:gd name="T39" fmla="*/ 22 h 34"/>
                <a:gd name="T40" fmla="*/ 23 w 53"/>
                <a:gd name="T41" fmla="*/ 22 h 34"/>
                <a:gd name="T42" fmla="*/ 25 w 53"/>
                <a:gd name="T43" fmla="*/ 24 h 34"/>
                <a:gd name="T44" fmla="*/ 25 w 53"/>
                <a:gd name="T45" fmla="*/ 24 h 34"/>
                <a:gd name="T46" fmla="*/ 25 w 53"/>
                <a:gd name="T47" fmla="*/ 24 h 34"/>
                <a:gd name="T48" fmla="*/ 27 w 53"/>
                <a:gd name="T49" fmla="*/ 26 h 34"/>
                <a:gd name="T50" fmla="*/ 27 w 53"/>
                <a:gd name="T51" fmla="*/ 26 h 34"/>
                <a:gd name="T52" fmla="*/ 28 w 53"/>
                <a:gd name="T53" fmla="*/ 28 h 34"/>
                <a:gd name="T54" fmla="*/ 28 w 53"/>
                <a:gd name="T55" fmla="*/ 28 h 34"/>
                <a:gd name="T56" fmla="*/ 28 w 53"/>
                <a:gd name="T57" fmla="*/ 30 h 34"/>
                <a:gd name="T58" fmla="*/ 30 w 53"/>
                <a:gd name="T59" fmla="*/ 30 h 34"/>
                <a:gd name="T60" fmla="*/ 30 w 53"/>
                <a:gd name="T61" fmla="*/ 30 h 34"/>
                <a:gd name="T62" fmla="*/ 30 w 53"/>
                <a:gd name="T63" fmla="*/ 32 h 34"/>
                <a:gd name="T64" fmla="*/ 32 w 53"/>
                <a:gd name="T65" fmla="*/ 34 h 34"/>
                <a:gd name="T66" fmla="*/ 32 w 53"/>
                <a:gd name="T67" fmla="*/ 34 h 34"/>
                <a:gd name="T68" fmla="*/ 53 w 53"/>
                <a:gd name="T69" fmla="*/ 0 h 3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3"/>
                <a:gd name="T106" fmla="*/ 0 h 34"/>
                <a:gd name="T107" fmla="*/ 53 w 53"/>
                <a:gd name="T108" fmla="*/ 34 h 3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3" h="34">
                  <a:moveTo>
                    <a:pt x="53" y="0"/>
                  </a:moveTo>
                  <a:lnTo>
                    <a:pt x="0" y="13"/>
                  </a:lnTo>
                  <a:lnTo>
                    <a:pt x="2" y="13"/>
                  </a:lnTo>
                  <a:lnTo>
                    <a:pt x="4" y="15"/>
                  </a:lnTo>
                  <a:lnTo>
                    <a:pt x="6" y="15"/>
                  </a:lnTo>
                  <a:lnTo>
                    <a:pt x="8" y="15"/>
                  </a:lnTo>
                  <a:lnTo>
                    <a:pt x="10" y="17"/>
                  </a:lnTo>
                  <a:lnTo>
                    <a:pt x="11" y="17"/>
                  </a:lnTo>
                  <a:lnTo>
                    <a:pt x="13" y="17"/>
                  </a:lnTo>
                  <a:lnTo>
                    <a:pt x="15" y="19"/>
                  </a:lnTo>
                  <a:lnTo>
                    <a:pt x="17" y="19"/>
                  </a:lnTo>
                  <a:lnTo>
                    <a:pt x="19" y="20"/>
                  </a:lnTo>
                  <a:lnTo>
                    <a:pt x="21" y="20"/>
                  </a:lnTo>
                  <a:lnTo>
                    <a:pt x="23" y="22"/>
                  </a:lnTo>
                  <a:lnTo>
                    <a:pt x="25" y="24"/>
                  </a:lnTo>
                  <a:lnTo>
                    <a:pt x="27" y="26"/>
                  </a:lnTo>
                  <a:lnTo>
                    <a:pt x="28" y="28"/>
                  </a:lnTo>
                  <a:lnTo>
                    <a:pt x="28" y="30"/>
                  </a:lnTo>
                  <a:lnTo>
                    <a:pt x="30" y="30"/>
                  </a:lnTo>
                  <a:lnTo>
                    <a:pt x="30" y="32"/>
                  </a:lnTo>
                  <a:lnTo>
                    <a:pt x="32" y="34"/>
                  </a:lnTo>
                  <a:lnTo>
                    <a:pt x="53" y="0"/>
                  </a:lnTo>
                  <a:close/>
                </a:path>
              </a:pathLst>
            </a:custGeom>
            <a:solidFill>
              <a:srgbClr val="FF0000"/>
            </a:solidFill>
            <a:ln w="9525">
              <a:noFill/>
              <a:round/>
              <a:headEnd/>
              <a:tailEnd/>
            </a:ln>
          </p:spPr>
          <p:txBody>
            <a:bodyPr/>
            <a:lstStyle/>
            <a:p>
              <a:endParaRPr lang="pt-BR"/>
            </a:p>
          </p:txBody>
        </p:sp>
        <p:sp>
          <p:nvSpPr>
            <p:cNvPr id="21811" name="Freeform 1101"/>
            <p:cNvSpPr>
              <a:spLocks/>
            </p:cNvSpPr>
            <p:nvPr/>
          </p:nvSpPr>
          <p:spPr bwMode="auto">
            <a:xfrm>
              <a:off x="4843" y="1822"/>
              <a:ext cx="95" cy="7"/>
            </a:xfrm>
            <a:custGeom>
              <a:avLst/>
              <a:gdLst>
                <a:gd name="T0" fmla="*/ 95 w 95"/>
                <a:gd name="T1" fmla="*/ 2 h 7"/>
                <a:gd name="T2" fmla="*/ 95 w 95"/>
                <a:gd name="T3" fmla="*/ 2 h 7"/>
                <a:gd name="T4" fmla="*/ 90 w 95"/>
                <a:gd name="T5" fmla="*/ 2 h 7"/>
                <a:gd name="T6" fmla="*/ 84 w 95"/>
                <a:gd name="T7" fmla="*/ 2 h 7"/>
                <a:gd name="T8" fmla="*/ 78 w 95"/>
                <a:gd name="T9" fmla="*/ 2 h 7"/>
                <a:gd name="T10" fmla="*/ 72 w 95"/>
                <a:gd name="T11" fmla="*/ 0 h 7"/>
                <a:gd name="T12" fmla="*/ 67 w 95"/>
                <a:gd name="T13" fmla="*/ 0 h 7"/>
                <a:gd name="T14" fmla="*/ 59 w 95"/>
                <a:gd name="T15" fmla="*/ 0 h 7"/>
                <a:gd name="T16" fmla="*/ 53 w 95"/>
                <a:gd name="T17" fmla="*/ 0 h 7"/>
                <a:gd name="T18" fmla="*/ 48 w 95"/>
                <a:gd name="T19" fmla="*/ 2 h 7"/>
                <a:gd name="T20" fmla="*/ 42 w 95"/>
                <a:gd name="T21" fmla="*/ 2 h 7"/>
                <a:gd name="T22" fmla="*/ 34 w 95"/>
                <a:gd name="T23" fmla="*/ 2 h 7"/>
                <a:gd name="T24" fmla="*/ 29 w 95"/>
                <a:gd name="T25" fmla="*/ 2 h 7"/>
                <a:gd name="T26" fmla="*/ 23 w 95"/>
                <a:gd name="T27" fmla="*/ 2 h 7"/>
                <a:gd name="T28" fmla="*/ 17 w 95"/>
                <a:gd name="T29" fmla="*/ 2 h 7"/>
                <a:gd name="T30" fmla="*/ 12 w 95"/>
                <a:gd name="T31" fmla="*/ 2 h 7"/>
                <a:gd name="T32" fmla="*/ 6 w 95"/>
                <a:gd name="T33" fmla="*/ 2 h 7"/>
                <a:gd name="T34" fmla="*/ 0 w 95"/>
                <a:gd name="T35" fmla="*/ 2 h 7"/>
                <a:gd name="T36" fmla="*/ 0 w 95"/>
                <a:gd name="T37" fmla="*/ 7 h 7"/>
                <a:gd name="T38" fmla="*/ 6 w 95"/>
                <a:gd name="T39" fmla="*/ 7 h 7"/>
                <a:gd name="T40" fmla="*/ 12 w 95"/>
                <a:gd name="T41" fmla="*/ 7 h 7"/>
                <a:gd name="T42" fmla="*/ 17 w 95"/>
                <a:gd name="T43" fmla="*/ 7 h 7"/>
                <a:gd name="T44" fmla="*/ 23 w 95"/>
                <a:gd name="T45" fmla="*/ 7 h 7"/>
                <a:gd name="T46" fmla="*/ 31 w 95"/>
                <a:gd name="T47" fmla="*/ 7 h 7"/>
                <a:gd name="T48" fmla="*/ 36 w 95"/>
                <a:gd name="T49" fmla="*/ 5 h 7"/>
                <a:gd name="T50" fmla="*/ 42 w 95"/>
                <a:gd name="T51" fmla="*/ 5 h 7"/>
                <a:gd name="T52" fmla="*/ 48 w 95"/>
                <a:gd name="T53" fmla="*/ 5 h 7"/>
                <a:gd name="T54" fmla="*/ 53 w 95"/>
                <a:gd name="T55" fmla="*/ 5 h 7"/>
                <a:gd name="T56" fmla="*/ 59 w 95"/>
                <a:gd name="T57" fmla="*/ 5 h 7"/>
                <a:gd name="T58" fmla="*/ 67 w 95"/>
                <a:gd name="T59" fmla="*/ 5 h 7"/>
                <a:gd name="T60" fmla="*/ 72 w 95"/>
                <a:gd name="T61" fmla="*/ 5 h 7"/>
                <a:gd name="T62" fmla="*/ 76 w 95"/>
                <a:gd name="T63" fmla="*/ 5 h 7"/>
                <a:gd name="T64" fmla="*/ 84 w 95"/>
                <a:gd name="T65" fmla="*/ 5 h 7"/>
                <a:gd name="T66" fmla="*/ 88 w 95"/>
                <a:gd name="T67" fmla="*/ 7 h 7"/>
                <a:gd name="T68" fmla="*/ 93 w 95"/>
                <a:gd name="T69" fmla="*/ 7 h 7"/>
                <a:gd name="T70" fmla="*/ 95 w 95"/>
                <a:gd name="T71" fmla="*/ 2 h 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5"/>
                <a:gd name="T109" fmla="*/ 0 h 7"/>
                <a:gd name="T110" fmla="*/ 95 w 95"/>
                <a:gd name="T111" fmla="*/ 7 h 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5" h="7">
                  <a:moveTo>
                    <a:pt x="95" y="2"/>
                  </a:moveTo>
                  <a:lnTo>
                    <a:pt x="95" y="2"/>
                  </a:lnTo>
                  <a:lnTo>
                    <a:pt x="90" y="2"/>
                  </a:lnTo>
                  <a:lnTo>
                    <a:pt x="84" y="2"/>
                  </a:lnTo>
                  <a:lnTo>
                    <a:pt x="78" y="2"/>
                  </a:lnTo>
                  <a:lnTo>
                    <a:pt x="72" y="0"/>
                  </a:lnTo>
                  <a:lnTo>
                    <a:pt x="67" y="0"/>
                  </a:lnTo>
                  <a:lnTo>
                    <a:pt x="59" y="0"/>
                  </a:lnTo>
                  <a:lnTo>
                    <a:pt x="53" y="0"/>
                  </a:lnTo>
                  <a:lnTo>
                    <a:pt x="48" y="2"/>
                  </a:lnTo>
                  <a:lnTo>
                    <a:pt x="42" y="2"/>
                  </a:lnTo>
                  <a:lnTo>
                    <a:pt x="34" y="2"/>
                  </a:lnTo>
                  <a:lnTo>
                    <a:pt x="29" y="2"/>
                  </a:lnTo>
                  <a:lnTo>
                    <a:pt x="23" y="2"/>
                  </a:lnTo>
                  <a:lnTo>
                    <a:pt x="17" y="2"/>
                  </a:lnTo>
                  <a:lnTo>
                    <a:pt x="12" y="2"/>
                  </a:lnTo>
                  <a:lnTo>
                    <a:pt x="6" y="2"/>
                  </a:lnTo>
                  <a:lnTo>
                    <a:pt x="0" y="2"/>
                  </a:lnTo>
                  <a:lnTo>
                    <a:pt x="0" y="7"/>
                  </a:lnTo>
                  <a:lnTo>
                    <a:pt x="6" y="7"/>
                  </a:lnTo>
                  <a:lnTo>
                    <a:pt x="12" y="7"/>
                  </a:lnTo>
                  <a:lnTo>
                    <a:pt x="17" y="7"/>
                  </a:lnTo>
                  <a:lnTo>
                    <a:pt x="23" y="7"/>
                  </a:lnTo>
                  <a:lnTo>
                    <a:pt x="31" y="7"/>
                  </a:lnTo>
                  <a:lnTo>
                    <a:pt x="36" y="5"/>
                  </a:lnTo>
                  <a:lnTo>
                    <a:pt x="42" y="5"/>
                  </a:lnTo>
                  <a:lnTo>
                    <a:pt x="48" y="5"/>
                  </a:lnTo>
                  <a:lnTo>
                    <a:pt x="53" y="5"/>
                  </a:lnTo>
                  <a:lnTo>
                    <a:pt x="59" y="5"/>
                  </a:lnTo>
                  <a:lnTo>
                    <a:pt x="67" y="5"/>
                  </a:lnTo>
                  <a:lnTo>
                    <a:pt x="72" y="5"/>
                  </a:lnTo>
                  <a:lnTo>
                    <a:pt x="76" y="5"/>
                  </a:lnTo>
                  <a:lnTo>
                    <a:pt x="84" y="5"/>
                  </a:lnTo>
                  <a:lnTo>
                    <a:pt x="88" y="7"/>
                  </a:lnTo>
                  <a:lnTo>
                    <a:pt x="93" y="7"/>
                  </a:lnTo>
                  <a:lnTo>
                    <a:pt x="95" y="2"/>
                  </a:lnTo>
                  <a:close/>
                </a:path>
              </a:pathLst>
            </a:custGeom>
            <a:solidFill>
              <a:srgbClr val="FF0000"/>
            </a:solidFill>
            <a:ln w="9525">
              <a:noFill/>
              <a:round/>
              <a:headEnd/>
              <a:tailEnd/>
            </a:ln>
          </p:spPr>
          <p:txBody>
            <a:bodyPr/>
            <a:lstStyle/>
            <a:p>
              <a:endParaRPr lang="pt-BR"/>
            </a:p>
          </p:txBody>
        </p:sp>
        <p:sp>
          <p:nvSpPr>
            <p:cNvPr id="21812" name="Freeform 1102"/>
            <p:cNvSpPr>
              <a:spLocks/>
            </p:cNvSpPr>
            <p:nvPr/>
          </p:nvSpPr>
          <p:spPr bwMode="auto">
            <a:xfrm>
              <a:off x="4936" y="1826"/>
              <a:ext cx="188" cy="134"/>
            </a:xfrm>
            <a:custGeom>
              <a:avLst/>
              <a:gdLst>
                <a:gd name="T0" fmla="*/ 188 w 188"/>
                <a:gd name="T1" fmla="*/ 134 h 134"/>
                <a:gd name="T2" fmla="*/ 186 w 188"/>
                <a:gd name="T3" fmla="*/ 125 h 134"/>
                <a:gd name="T4" fmla="*/ 183 w 188"/>
                <a:gd name="T5" fmla="*/ 115 h 134"/>
                <a:gd name="T6" fmla="*/ 175 w 188"/>
                <a:gd name="T7" fmla="*/ 106 h 134"/>
                <a:gd name="T8" fmla="*/ 167 w 188"/>
                <a:gd name="T9" fmla="*/ 94 h 134"/>
                <a:gd name="T10" fmla="*/ 158 w 188"/>
                <a:gd name="T11" fmla="*/ 85 h 134"/>
                <a:gd name="T12" fmla="*/ 146 w 188"/>
                <a:gd name="T13" fmla="*/ 74 h 134"/>
                <a:gd name="T14" fmla="*/ 133 w 188"/>
                <a:gd name="T15" fmla="*/ 64 h 134"/>
                <a:gd name="T16" fmla="*/ 120 w 188"/>
                <a:gd name="T17" fmla="*/ 53 h 134"/>
                <a:gd name="T18" fmla="*/ 105 w 188"/>
                <a:gd name="T19" fmla="*/ 43 h 134"/>
                <a:gd name="T20" fmla="*/ 90 w 188"/>
                <a:gd name="T21" fmla="*/ 36 h 134"/>
                <a:gd name="T22" fmla="*/ 74 w 188"/>
                <a:gd name="T23" fmla="*/ 26 h 134"/>
                <a:gd name="T24" fmla="*/ 59 w 188"/>
                <a:gd name="T25" fmla="*/ 18 h 134"/>
                <a:gd name="T26" fmla="*/ 44 w 188"/>
                <a:gd name="T27" fmla="*/ 13 h 134"/>
                <a:gd name="T28" fmla="*/ 31 w 188"/>
                <a:gd name="T29" fmla="*/ 7 h 134"/>
                <a:gd name="T30" fmla="*/ 16 w 188"/>
                <a:gd name="T31" fmla="*/ 1 h 134"/>
                <a:gd name="T32" fmla="*/ 2 w 188"/>
                <a:gd name="T33" fmla="*/ 0 h 134"/>
                <a:gd name="T34" fmla="*/ 0 w 188"/>
                <a:gd name="T35" fmla="*/ 3 h 134"/>
                <a:gd name="T36" fmla="*/ 14 w 188"/>
                <a:gd name="T37" fmla="*/ 7 h 134"/>
                <a:gd name="T38" fmla="*/ 27 w 188"/>
                <a:gd name="T39" fmla="*/ 11 h 134"/>
                <a:gd name="T40" fmla="*/ 40 w 188"/>
                <a:gd name="T41" fmla="*/ 15 h 134"/>
                <a:gd name="T42" fmla="*/ 55 w 188"/>
                <a:gd name="T43" fmla="*/ 22 h 134"/>
                <a:gd name="T44" fmla="*/ 71 w 188"/>
                <a:gd name="T45" fmla="*/ 30 h 134"/>
                <a:gd name="T46" fmla="*/ 86 w 188"/>
                <a:gd name="T47" fmla="*/ 37 h 134"/>
                <a:gd name="T48" fmla="*/ 99 w 188"/>
                <a:gd name="T49" fmla="*/ 47 h 134"/>
                <a:gd name="T50" fmla="*/ 114 w 188"/>
                <a:gd name="T51" fmla="*/ 56 h 134"/>
                <a:gd name="T52" fmla="*/ 127 w 188"/>
                <a:gd name="T53" fmla="*/ 66 h 134"/>
                <a:gd name="T54" fmla="*/ 141 w 188"/>
                <a:gd name="T55" fmla="*/ 77 h 134"/>
                <a:gd name="T56" fmla="*/ 152 w 188"/>
                <a:gd name="T57" fmla="*/ 87 h 134"/>
                <a:gd name="T58" fmla="*/ 162 w 188"/>
                <a:gd name="T59" fmla="*/ 98 h 134"/>
                <a:gd name="T60" fmla="*/ 169 w 188"/>
                <a:gd name="T61" fmla="*/ 108 h 134"/>
                <a:gd name="T62" fmla="*/ 175 w 188"/>
                <a:gd name="T63" fmla="*/ 117 h 134"/>
                <a:gd name="T64" fmla="*/ 179 w 188"/>
                <a:gd name="T65" fmla="*/ 127 h 134"/>
                <a:gd name="T66" fmla="*/ 181 w 188"/>
                <a:gd name="T67" fmla="*/ 134 h 134"/>
                <a:gd name="T68" fmla="*/ 188 w 188"/>
                <a:gd name="T69" fmla="*/ 134 h 13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8"/>
                <a:gd name="T106" fmla="*/ 0 h 134"/>
                <a:gd name="T107" fmla="*/ 188 w 188"/>
                <a:gd name="T108" fmla="*/ 134 h 13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8" h="134">
                  <a:moveTo>
                    <a:pt x="188" y="134"/>
                  </a:moveTo>
                  <a:lnTo>
                    <a:pt x="186" y="125"/>
                  </a:lnTo>
                  <a:lnTo>
                    <a:pt x="183" y="115"/>
                  </a:lnTo>
                  <a:lnTo>
                    <a:pt x="175" y="106"/>
                  </a:lnTo>
                  <a:lnTo>
                    <a:pt x="167" y="94"/>
                  </a:lnTo>
                  <a:lnTo>
                    <a:pt x="158" y="85"/>
                  </a:lnTo>
                  <a:lnTo>
                    <a:pt x="146" y="74"/>
                  </a:lnTo>
                  <a:lnTo>
                    <a:pt x="133" y="64"/>
                  </a:lnTo>
                  <a:lnTo>
                    <a:pt x="120" y="53"/>
                  </a:lnTo>
                  <a:lnTo>
                    <a:pt x="105" y="43"/>
                  </a:lnTo>
                  <a:lnTo>
                    <a:pt x="90" y="36"/>
                  </a:lnTo>
                  <a:lnTo>
                    <a:pt x="74" y="26"/>
                  </a:lnTo>
                  <a:lnTo>
                    <a:pt x="59" y="18"/>
                  </a:lnTo>
                  <a:lnTo>
                    <a:pt x="44" y="13"/>
                  </a:lnTo>
                  <a:lnTo>
                    <a:pt x="31" y="7"/>
                  </a:lnTo>
                  <a:lnTo>
                    <a:pt x="16" y="1"/>
                  </a:lnTo>
                  <a:lnTo>
                    <a:pt x="2" y="0"/>
                  </a:lnTo>
                  <a:lnTo>
                    <a:pt x="0" y="3"/>
                  </a:lnTo>
                  <a:lnTo>
                    <a:pt x="14" y="7"/>
                  </a:lnTo>
                  <a:lnTo>
                    <a:pt x="27" y="11"/>
                  </a:lnTo>
                  <a:lnTo>
                    <a:pt x="40" y="15"/>
                  </a:lnTo>
                  <a:lnTo>
                    <a:pt x="55" y="22"/>
                  </a:lnTo>
                  <a:lnTo>
                    <a:pt x="71" y="30"/>
                  </a:lnTo>
                  <a:lnTo>
                    <a:pt x="86" y="37"/>
                  </a:lnTo>
                  <a:lnTo>
                    <a:pt x="99" y="47"/>
                  </a:lnTo>
                  <a:lnTo>
                    <a:pt x="114" y="56"/>
                  </a:lnTo>
                  <a:lnTo>
                    <a:pt x="127" y="66"/>
                  </a:lnTo>
                  <a:lnTo>
                    <a:pt x="141" y="77"/>
                  </a:lnTo>
                  <a:lnTo>
                    <a:pt x="152" y="87"/>
                  </a:lnTo>
                  <a:lnTo>
                    <a:pt x="162" y="98"/>
                  </a:lnTo>
                  <a:lnTo>
                    <a:pt x="169" y="108"/>
                  </a:lnTo>
                  <a:lnTo>
                    <a:pt x="175" y="117"/>
                  </a:lnTo>
                  <a:lnTo>
                    <a:pt x="179" y="127"/>
                  </a:lnTo>
                  <a:lnTo>
                    <a:pt x="181" y="134"/>
                  </a:lnTo>
                  <a:lnTo>
                    <a:pt x="188" y="134"/>
                  </a:lnTo>
                  <a:close/>
                </a:path>
              </a:pathLst>
            </a:custGeom>
            <a:solidFill>
              <a:srgbClr val="FF0000"/>
            </a:solidFill>
            <a:ln w="9525">
              <a:noFill/>
              <a:round/>
              <a:headEnd/>
              <a:tailEnd/>
            </a:ln>
          </p:spPr>
          <p:txBody>
            <a:bodyPr/>
            <a:lstStyle/>
            <a:p>
              <a:endParaRPr lang="pt-BR"/>
            </a:p>
          </p:txBody>
        </p:sp>
        <p:sp>
          <p:nvSpPr>
            <p:cNvPr id="21813" name="Freeform 1103"/>
            <p:cNvSpPr>
              <a:spLocks/>
            </p:cNvSpPr>
            <p:nvPr/>
          </p:nvSpPr>
          <p:spPr bwMode="auto">
            <a:xfrm>
              <a:off x="5098" y="1943"/>
              <a:ext cx="45" cy="34"/>
            </a:xfrm>
            <a:custGeom>
              <a:avLst/>
              <a:gdLst>
                <a:gd name="T0" fmla="*/ 22 w 45"/>
                <a:gd name="T1" fmla="*/ 34 h 34"/>
                <a:gd name="T2" fmla="*/ 45 w 45"/>
                <a:gd name="T3" fmla="*/ 0 h 34"/>
                <a:gd name="T4" fmla="*/ 43 w 45"/>
                <a:gd name="T5" fmla="*/ 0 h 34"/>
                <a:gd name="T6" fmla="*/ 41 w 45"/>
                <a:gd name="T7" fmla="*/ 2 h 34"/>
                <a:gd name="T8" fmla="*/ 40 w 45"/>
                <a:gd name="T9" fmla="*/ 2 h 34"/>
                <a:gd name="T10" fmla="*/ 40 w 45"/>
                <a:gd name="T11" fmla="*/ 2 h 34"/>
                <a:gd name="T12" fmla="*/ 38 w 45"/>
                <a:gd name="T13" fmla="*/ 2 h 34"/>
                <a:gd name="T14" fmla="*/ 36 w 45"/>
                <a:gd name="T15" fmla="*/ 2 h 34"/>
                <a:gd name="T16" fmla="*/ 34 w 45"/>
                <a:gd name="T17" fmla="*/ 2 h 34"/>
                <a:gd name="T18" fmla="*/ 34 w 45"/>
                <a:gd name="T19" fmla="*/ 4 h 34"/>
                <a:gd name="T20" fmla="*/ 32 w 45"/>
                <a:gd name="T21" fmla="*/ 4 h 34"/>
                <a:gd name="T22" fmla="*/ 30 w 45"/>
                <a:gd name="T23" fmla="*/ 4 h 34"/>
                <a:gd name="T24" fmla="*/ 30 w 45"/>
                <a:gd name="T25" fmla="*/ 4 h 34"/>
                <a:gd name="T26" fmla="*/ 28 w 45"/>
                <a:gd name="T27" fmla="*/ 4 h 34"/>
                <a:gd name="T28" fmla="*/ 26 w 45"/>
                <a:gd name="T29" fmla="*/ 4 h 34"/>
                <a:gd name="T30" fmla="*/ 24 w 45"/>
                <a:gd name="T31" fmla="*/ 4 h 34"/>
                <a:gd name="T32" fmla="*/ 22 w 45"/>
                <a:gd name="T33" fmla="*/ 4 h 34"/>
                <a:gd name="T34" fmla="*/ 22 w 45"/>
                <a:gd name="T35" fmla="*/ 4 h 34"/>
                <a:gd name="T36" fmla="*/ 21 w 45"/>
                <a:gd name="T37" fmla="*/ 4 h 34"/>
                <a:gd name="T38" fmla="*/ 19 w 45"/>
                <a:gd name="T39" fmla="*/ 4 h 34"/>
                <a:gd name="T40" fmla="*/ 19 w 45"/>
                <a:gd name="T41" fmla="*/ 4 h 34"/>
                <a:gd name="T42" fmla="*/ 17 w 45"/>
                <a:gd name="T43" fmla="*/ 4 h 34"/>
                <a:gd name="T44" fmla="*/ 15 w 45"/>
                <a:gd name="T45" fmla="*/ 4 h 34"/>
                <a:gd name="T46" fmla="*/ 13 w 45"/>
                <a:gd name="T47" fmla="*/ 4 h 34"/>
                <a:gd name="T48" fmla="*/ 13 w 45"/>
                <a:gd name="T49" fmla="*/ 4 h 34"/>
                <a:gd name="T50" fmla="*/ 11 w 45"/>
                <a:gd name="T51" fmla="*/ 4 h 34"/>
                <a:gd name="T52" fmla="*/ 9 w 45"/>
                <a:gd name="T53" fmla="*/ 2 h 34"/>
                <a:gd name="T54" fmla="*/ 7 w 45"/>
                <a:gd name="T55" fmla="*/ 2 h 34"/>
                <a:gd name="T56" fmla="*/ 7 w 45"/>
                <a:gd name="T57" fmla="*/ 2 h 34"/>
                <a:gd name="T58" fmla="*/ 5 w 45"/>
                <a:gd name="T59" fmla="*/ 2 h 34"/>
                <a:gd name="T60" fmla="*/ 3 w 45"/>
                <a:gd name="T61" fmla="*/ 2 h 34"/>
                <a:gd name="T62" fmla="*/ 2 w 45"/>
                <a:gd name="T63" fmla="*/ 2 h 34"/>
                <a:gd name="T64" fmla="*/ 2 w 45"/>
                <a:gd name="T65" fmla="*/ 0 h 34"/>
                <a:gd name="T66" fmla="*/ 0 w 45"/>
                <a:gd name="T67" fmla="*/ 0 h 34"/>
                <a:gd name="T68" fmla="*/ 22 w 45"/>
                <a:gd name="T69" fmla="*/ 34 h 3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5"/>
                <a:gd name="T106" fmla="*/ 0 h 34"/>
                <a:gd name="T107" fmla="*/ 45 w 45"/>
                <a:gd name="T108" fmla="*/ 34 h 3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5" h="34">
                  <a:moveTo>
                    <a:pt x="22" y="34"/>
                  </a:moveTo>
                  <a:lnTo>
                    <a:pt x="45" y="0"/>
                  </a:lnTo>
                  <a:lnTo>
                    <a:pt x="43" y="0"/>
                  </a:lnTo>
                  <a:lnTo>
                    <a:pt x="41" y="2"/>
                  </a:lnTo>
                  <a:lnTo>
                    <a:pt x="40" y="2"/>
                  </a:lnTo>
                  <a:lnTo>
                    <a:pt x="38" y="2"/>
                  </a:lnTo>
                  <a:lnTo>
                    <a:pt x="36" y="2"/>
                  </a:lnTo>
                  <a:lnTo>
                    <a:pt x="34" y="2"/>
                  </a:lnTo>
                  <a:lnTo>
                    <a:pt x="34" y="4"/>
                  </a:lnTo>
                  <a:lnTo>
                    <a:pt x="32" y="4"/>
                  </a:lnTo>
                  <a:lnTo>
                    <a:pt x="30" y="4"/>
                  </a:lnTo>
                  <a:lnTo>
                    <a:pt x="28" y="4"/>
                  </a:lnTo>
                  <a:lnTo>
                    <a:pt x="26" y="4"/>
                  </a:lnTo>
                  <a:lnTo>
                    <a:pt x="24" y="4"/>
                  </a:lnTo>
                  <a:lnTo>
                    <a:pt x="22" y="4"/>
                  </a:lnTo>
                  <a:lnTo>
                    <a:pt x="21" y="4"/>
                  </a:lnTo>
                  <a:lnTo>
                    <a:pt x="19" y="4"/>
                  </a:lnTo>
                  <a:lnTo>
                    <a:pt x="17" y="4"/>
                  </a:lnTo>
                  <a:lnTo>
                    <a:pt x="15" y="4"/>
                  </a:lnTo>
                  <a:lnTo>
                    <a:pt x="13" y="4"/>
                  </a:lnTo>
                  <a:lnTo>
                    <a:pt x="11" y="4"/>
                  </a:lnTo>
                  <a:lnTo>
                    <a:pt x="9" y="2"/>
                  </a:lnTo>
                  <a:lnTo>
                    <a:pt x="7" y="2"/>
                  </a:lnTo>
                  <a:lnTo>
                    <a:pt x="5" y="2"/>
                  </a:lnTo>
                  <a:lnTo>
                    <a:pt x="3" y="2"/>
                  </a:lnTo>
                  <a:lnTo>
                    <a:pt x="2" y="2"/>
                  </a:lnTo>
                  <a:lnTo>
                    <a:pt x="2" y="0"/>
                  </a:lnTo>
                  <a:lnTo>
                    <a:pt x="0" y="0"/>
                  </a:lnTo>
                  <a:lnTo>
                    <a:pt x="22" y="34"/>
                  </a:lnTo>
                  <a:close/>
                </a:path>
              </a:pathLst>
            </a:custGeom>
            <a:solidFill>
              <a:srgbClr val="FF0000"/>
            </a:solidFill>
            <a:ln w="9525">
              <a:noFill/>
              <a:round/>
              <a:headEnd/>
              <a:tailEnd/>
            </a:ln>
          </p:spPr>
          <p:txBody>
            <a:bodyPr/>
            <a:lstStyle/>
            <a:p>
              <a:endParaRPr lang="pt-BR"/>
            </a:p>
          </p:txBody>
        </p:sp>
        <p:sp>
          <p:nvSpPr>
            <p:cNvPr id="21814" name="Freeform 1104"/>
            <p:cNvSpPr>
              <a:spLocks/>
            </p:cNvSpPr>
            <p:nvPr/>
          </p:nvSpPr>
          <p:spPr bwMode="auto">
            <a:xfrm>
              <a:off x="4781" y="1826"/>
              <a:ext cx="138" cy="187"/>
            </a:xfrm>
            <a:custGeom>
              <a:avLst/>
              <a:gdLst>
                <a:gd name="T0" fmla="*/ 78 w 138"/>
                <a:gd name="T1" fmla="*/ 184 h 187"/>
                <a:gd name="T2" fmla="*/ 98 w 138"/>
                <a:gd name="T3" fmla="*/ 176 h 187"/>
                <a:gd name="T4" fmla="*/ 115 w 138"/>
                <a:gd name="T5" fmla="*/ 165 h 187"/>
                <a:gd name="T6" fmla="*/ 127 w 138"/>
                <a:gd name="T7" fmla="*/ 153 h 187"/>
                <a:gd name="T8" fmla="*/ 134 w 138"/>
                <a:gd name="T9" fmla="*/ 140 h 187"/>
                <a:gd name="T10" fmla="*/ 138 w 138"/>
                <a:gd name="T11" fmla="*/ 125 h 187"/>
                <a:gd name="T12" fmla="*/ 136 w 138"/>
                <a:gd name="T13" fmla="*/ 111 h 187"/>
                <a:gd name="T14" fmla="*/ 133 w 138"/>
                <a:gd name="T15" fmla="*/ 96 h 187"/>
                <a:gd name="T16" fmla="*/ 125 w 138"/>
                <a:gd name="T17" fmla="*/ 81 h 187"/>
                <a:gd name="T18" fmla="*/ 114 w 138"/>
                <a:gd name="T19" fmla="*/ 66 h 187"/>
                <a:gd name="T20" fmla="*/ 102 w 138"/>
                <a:gd name="T21" fmla="*/ 53 h 187"/>
                <a:gd name="T22" fmla="*/ 87 w 138"/>
                <a:gd name="T23" fmla="*/ 39 h 187"/>
                <a:gd name="T24" fmla="*/ 70 w 138"/>
                <a:gd name="T25" fmla="*/ 28 h 187"/>
                <a:gd name="T26" fmla="*/ 51 w 138"/>
                <a:gd name="T27" fmla="*/ 17 h 187"/>
                <a:gd name="T28" fmla="*/ 32 w 138"/>
                <a:gd name="T29" fmla="*/ 7 h 187"/>
                <a:gd name="T30" fmla="*/ 13 w 138"/>
                <a:gd name="T31" fmla="*/ 1 h 187"/>
                <a:gd name="T32" fmla="*/ 0 w 138"/>
                <a:gd name="T33" fmla="*/ 3 h 187"/>
                <a:gd name="T34" fmla="*/ 19 w 138"/>
                <a:gd name="T35" fmla="*/ 9 h 187"/>
                <a:gd name="T36" fmla="*/ 38 w 138"/>
                <a:gd name="T37" fmla="*/ 17 h 187"/>
                <a:gd name="T38" fmla="*/ 57 w 138"/>
                <a:gd name="T39" fmla="*/ 26 h 187"/>
                <a:gd name="T40" fmla="*/ 74 w 138"/>
                <a:gd name="T41" fmla="*/ 36 h 187"/>
                <a:gd name="T42" fmla="*/ 89 w 138"/>
                <a:gd name="T43" fmla="*/ 49 h 187"/>
                <a:gd name="T44" fmla="*/ 102 w 138"/>
                <a:gd name="T45" fmla="*/ 62 h 187"/>
                <a:gd name="T46" fmla="*/ 114 w 138"/>
                <a:gd name="T47" fmla="*/ 75 h 187"/>
                <a:gd name="T48" fmla="*/ 121 w 138"/>
                <a:gd name="T49" fmla="*/ 91 h 187"/>
                <a:gd name="T50" fmla="*/ 127 w 138"/>
                <a:gd name="T51" fmla="*/ 104 h 187"/>
                <a:gd name="T52" fmla="*/ 131 w 138"/>
                <a:gd name="T53" fmla="*/ 119 h 187"/>
                <a:gd name="T54" fmla="*/ 129 w 138"/>
                <a:gd name="T55" fmla="*/ 132 h 187"/>
                <a:gd name="T56" fmla="*/ 125 w 138"/>
                <a:gd name="T57" fmla="*/ 146 h 187"/>
                <a:gd name="T58" fmla="*/ 115 w 138"/>
                <a:gd name="T59" fmla="*/ 157 h 187"/>
                <a:gd name="T60" fmla="*/ 102 w 138"/>
                <a:gd name="T61" fmla="*/ 167 h 187"/>
                <a:gd name="T62" fmla="*/ 85 w 138"/>
                <a:gd name="T63" fmla="*/ 176 h 187"/>
                <a:gd name="T64" fmla="*/ 62 w 138"/>
                <a:gd name="T65" fmla="*/ 184 h 18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8"/>
                <a:gd name="T100" fmla="*/ 0 h 187"/>
                <a:gd name="T101" fmla="*/ 138 w 138"/>
                <a:gd name="T102" fmla="*/ 187 h 18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8" h="187">
                  <a:moveTo>
                    <a:pt x="64" y="187"/>
                  </a:moveTo>
                  <a:lnTo>
                    <a:pt x="78" y="184"/>
                  </a:lnTo>
                  <a:lnTo>
                    <a:pt x="89" y="180"/>
                  </a:lnTo>
                  <a:lnTo>
                    <a:pt x="98" y="176"/>
                  </a:lnTo>
                  <a:lnTo>
                    <a:pt x="108" y="170"/>
                  </a:lnTo>
                  <a:lnTo>
                    <a:pt x="115" y="165"/>
                  </a:lnTo>
                  <a:lnTo>
                    <a:pt x="121" y="159"/>
                  </a:lnTo>
                  <a:lnTo>
                    <a:pt x="127" y="153"/>
                  </a:lnTo>
                  <a:lnTo>
                    <a:pt x="131" y="148"/>
                  </a:lnTo>
                  <a:lnTo>
                    <a:pt x="134" y="140"/>
                  </a:lnTo>
                  <a:lnTo>
                    <a:pt x="136" y="132"/>
                  </a:lnTo>
                  <a:lnTo>
                    <a:pt x="138" y="125"/>
                  </a:lnTo>
                  <a:lnTo>
                    <a:pt x="138" y="119"/>
                  </a:lnTo>
                  <a:lnTo>
                    <a:pt x="136" y="111"/>
                  </a:lnTo>
                  <a:lnTo>
                    <a:pt x="134" y="104"/>
                  </a:lnTo>
                  <a:lnTo>
                    <a:pt x="133" y="96"/>
                  </a:lnTo>
                  <a:lnTo>
                    <a:pt x="129" y="89"/>
                  </a:lnTo>
                  <a:lnTo>
                    <a:pt x="125" y="81"/>
                  </a:lnTo>
                  <a:lnTo>
                    <a:pt x="119" y="74"/>
                  </a:lnTo>
                  <a:lnTo>
                    <a:pt x="114" y="66"/>
                  </a:lnTo>
                  <a:lnTo>
                    <a:pt x="108" y="60"/>
                  </a:lnTo>
                  <a:lnTo>
                    <a:pt x="102" y="53"/>
                  </a:lnTo>
                  <a:lnTo>
                    <a:pt x="95" y="45"/>
                  </a:lnTo>
                  <a:lnTo>
                    <a:pt x="87" y="39"/>
                  </a:lnTo>
                  <a:lnTo>
                    <a:pt x="78" y="34"/>
                  </a:lnTo>
                  <a:lnTo>
                    <a:pt x="70" y="28"/>
                  </a:lnTo>
                  <a:lnTo>
                    <a:pt x="60" y="22"/>
                  </a:lnTo>
                  <a:lnTo>
                    <a:pt x="51" y="17"/>
                  </a:lnTo>
                  <a:lnTo>
                    <a:pt x="41" y="13"/>
                  </a:lnTo>
                  <a:lnTo>
                    <a:pt x="32" y="7"/>
                  </a:lnTo>
                  <a:lnTo>
                    <a:pt x="22" y="3"/>
                  </a:lnTo>
                  <a:lnTo>
                    <a:pt x="13" y="1"/>
                  </a:lnTo>
                  <a:lnTo>
                    <a:pt x="2" y="0"/>
                  </a:lnTo>
                  <a:lnTo>
                    <a:pt x="0" y="3"/>
                  </a:lnTo>
                  <a:lnTo>
                    <a:pt x="9" y="5"/>
                  </a:lnTo>
                  <a:lnTo>
                    <a:pt x="19" y="9"/>
                  </a:lnTo>
                  <a:lnTo>
                    <a:pt x="28" y="13"/>
                  </a:lnTo>
                  <a:lnTo>
                    <a:pt x="38" y="17"/>
                  </a:lnTo>
                  <a:lnTo>
                    <a:pt x="47" y="20"/>
                  </a:lnTo>
                  <a:lnTo>
                    <a:pt x="57" y="26"/>
                  </a:lnTo>
                  <a:lnTo>
                    <a:pt x="64" y="30"/>
                  </a:lnTo>
                  <a:lnTo>
                    <a:pt x="74" y="36"/>
                  </a:lnTo>
                  <a:lnTo>
                    <a:pt x="81" y="41"/>
                  </a:lnTo>
                  <a:lnTo>
                    <a:pt x="89" y="49"/>
                  </a:lnTo>
                  <a:lnTo>
                    <a:pt x="95" y="55"/>
                  </a:lnTo>
                  <a:lnTo>
                    <a:pt x="102" y="62"/>
                  </a:lnTo>
                  <a:lnTo>
                    <a:pt x="108" y="70"/>
                  </a:lnTo>
                  <a:lnTo>
                    <a:pt x="114" y="75"/>
                  </a:lnTo>
                  <a:lnTo>
                    <a:pt x="117" y="83"/>
                  </a:lnTo>
                  <a:lnTo>
                    <a:pt x="121" y="91"/>
                  </a:lnTo>
                  <a:lnTo>
                    <a:pt x="125" y="96"/>
                  </a:lnTo>
                  <a:lnTo>
                    <a:pt x="127" y="104"/>
                  </a:lnTo>
                  <a:lnTo>
                    <a:pt x="129" y="111"/>
                  </a:lnTo>
                  <a:lnTo>
                    <a:pt x="131" y="119"/>
                  </a:lnTo>
                  <a:lnTo>
                    <a:pt x="131" y="125"/>
                  </a:lnTo>
                  <a:lnTo>
                    <a:pt x="129" y="132"/>
                  </a:lnTo>
                  <a:lnTo>
                    <a:pt x="127" y="138"/>
                  </a:lnTo>
                  <a:lnTo>
                    <a:pt x="125" y="146"/>
                  </a:lnTo>
                  <a:lnTo>
                    <a:pt x="121" y="151"/>
                  </a:lnTo>
                  <a:lnTo>
                    <a:pt x="115" y="157"/>
                  </a:lnTo>
                  <a:lnTo>
                    <a:pt x="110" y="163"/>
                  </a:lnTo>
                  <a:lnTo>
                    <a:pt x="102" y="167"/>
                  </a:lnTo>
                  <a:lnTo>
                    <a:pt x="95" y="172"/>
                  </a:lnTo>
                  <a:lnTo>
                    <a:pt x="85" y="176"/>
                  </a:lnTo>
                  <a:lnTo>
                    <a:pt x="74" y="180"/>
                  </a:lnTo>
                  <a:lnTo>
                    <a:pt x="62" y="184"/>
                  </a:lnTo>
                  <a:lnTo>
                    <a:pt x="64" y="187"/>
                  </a:lnTo>
                  <a:close/>
                </a:path>
              </a:pathLst>
            </a:custGeom>
            <a:solidFill>
              <a:srgbClr val="FF0000"/>
            </a:solidFill>
            <a:ln w="9525">
              <a:noFill/>
              <a:round/>
              <a:headEnd/>
              <a:tailEnd/>
            </a:ln>
          </p:spPr>
          <p:txBody>
            <a:bodyPr/>
            <a:lstStyle/>
            <a:p>
              <a:endParaRPr lang="pt-BR"/>
            </a:p>
          </p:txBody>
        </p:sp>
        <p:sp>
          <p:nvSpPr>
            <p:cNvPr id="21815" name="Freeform 1105"/>
            <p:cNvSpPr>
              <a:spLocks/>
            </p:cNvSpPr>
            <p:nvPr/>
          </p:nvSpPr>
          <p:spPr bwMode="auto">
            <a:xfrm>
              <a:off x="4821" y="1993"/>
              <a:ext cx="55" cy="26"/>
            </a:xfrm>
            <a:custGeom>
              <a:avLst/>
              <a:gdLst>
                <a:gd name="T0" fmla="*/ 0 w 55"/>
                <a:gd name="T1" fmla="*/ 24 h 26"/>
                <a:gd name="T2" fmla="*/ 55 w 55"/>
                <a:gd name="T3" fmla="*/ 26 h 26"/>
                <a:gd name="T4" fmla="*/ 53 w 55"/>
                <a:gd name="T5" fmla="*/ 24 h 26"/>
                <a:gd name="T6" fmla="*/ 53 w 55"/>
                <a:gd name="T7" fmla="*/ 24 h 26"/>
                <a:gd name="T8" fmla="*/ 51 w 55"/>
                <a:gd name="T9" fmla="*/ 24 h 26"/>
                <a:gd name="T10" fmla="*/ 51 w 55"/>
                <a:gd name="T11" fmla="*/ 22 h 26"/>
                <a:gd name="T12" fmla="*/ 49 w 55"/>
                <a:gd name="T13" fmla="*/ 22 h 26"/>
                <a:gd name="T14" fmla="*/ 49 w 55"/>
                <a:gd name="T15" fmla="*/ 22 h 26"/>
                <a:gd name="T16" fmla="*/ 47 w 55"/>
                <a:gd name="T17" fmla="*/ 20 h 26"/>
                <a:gd name="T18" fmla="*/ 47 w 55"/>
                <a:gd name="T19" fmla="*/ 20 h 26"/>
                <a:gd name="T20" fmla="*/ 45 w 55"/>
                <a:gd name="T21" fmla="*/ 20 h 26"/>
                <a:gd name="T22" fmla="*/ 45 w 55"/>
                <a:gd name="T23" fmla="*/ 18 h 26"/>
                <a:gd name="T24" fmla="*/ 45 w 55"/>
                <a:gd name="T25" fmla="*/ 18 h 26"/>
                <a:gd name="T26" fmla="*/ 43 w 55"/>
                <a:gd name="T27" fmla="*/ 17 h 26"/>
                <a:gd name="T28" fmla="*/ 43 w 55"/>
                <a:gd name="T29" fmla="*/ 17 h 26"/>
                <a:gd name="T30" fmla="*/ 43 w 55"/>
                <a:gd name="T31" fmla="*/ 15 h 26"/>
                <a:gd name="T32" fmla="*/ 41 w 55"/>
                <a:gd name="T33" fmla="*/ 15 h 26"/>
                <a:gd name="T34" fmla="*/ 41 w 55"/>
                <a:gd name="T35" fmla="*/ 15 h 26"/>
                <a:gd name="T36" fmla="*/ 41 w 55"/>
                <a:gd name="T37" fmla="*/ 13 h 26"/>
                <a:gd name="T38" fmla="*/ 41 w 55"/>
                <a:gd name="T39" fmla="*/ 13 h 26"/>
                <a:gd name="T40" fmla="*/ 39 w 55"/>
                <a:gd name="T41" fmla="*/ 11 h 26"/>
                <a:gd name="T42" fmla="*/ 39 w 55"/>
                <a:gd name="T43" fmla="*/ 11 h 26"/>
                <a:gd name="T44" fmla="*/ 39 w 55"/>
                <a:gd name="T45" fmla="*/ 11 h 26"/>
                <a:gd name="T46" fmla="*/ 39 w 55"/>
                <a:gd name="T47" fmla="*/ 9 h 26"/>
                <a:gd name="T48" fmla="*/ 39 w 55"/>
                <a:gd name="T49" fmla="*/ 9 h 26"/>
                <a:gd name="T50" fmla="*/ 39 w 55"/>
                <a:gd name="T51" fmla="*/ 7 h 26"/>
                <a:gd name="T52" fmla="*/ 39 w 55"/>
                <a:gd name="T53" fmla="*/ 7 h 26"/>
                <a:gd name="T54" fmla="*/ 39 w 55"/>
                <a:gd name="T55" fmla="*/ 5 h 26"/>
                <a:gd name="T56" fmla="*/ 39 w 55"/>
                <a:gd name="T57" fmla="*/ 5 h 26"/>
                <a:gd name="T58" fmla="*/ 39 w 55"/>
                <a:gd name="T59" fmla="*/ 3 h 26"/>
                <a:gd name="T60" fmla="*/ 39 w 55"/>
                <a:gd name="T61" fmla="*/ 3 h 26"/>
                <a:gd name="T62" fmla="*/ 39 w 55"/>
                <a:gd name="T63" fmla="*/ 1 h 26"/>
                <a:gd name="T64" fmla="*/ 39 w 55"/>
                <a:gd name="T65" fmla="*/ 1 h 26"/>
                <a:gd name="T66" fmla="*/ 39 w 55"/>
                <a:gd name="T67" fmla="*/ 0 h 26"/>
                <a:gd name="T68" fmla="*/ 0 w 55"/>
                <a:gd name="T69" fmla="*/ 24 h 2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
                <a:gd name="T106" fmla="*/ 0 h 26"/>
                <a:gd name="T107" fmla="*/ 55 w 55"/>
                <a:gd name="T108" fmla="*/ 26 h 2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 h="26">
                  <a:moveTo>
                    <a:pt x="0" y="24"/>
                  </a:moveTo>
                  <a:lnTo>
                    <a:pt x="55" y="26"/>
                  </a:lnTo>
                  <a:lnTo>
                    <a:pt x="53" y="24"/>
                  </a:lnTo>
                  <a:lnTo>
                    <a:pt x="51" y="24"/>
                  </a:lnTo>
                  <a:lnTo>
                    <a:pt x="51" y="22"/>
                  </a:lnTo>
                  <a:lnTo>
                    <a:pt x="49" y="22"/>
                  </a:lnTo>
                  <a:lnTo>
                    <a:pt x="47" y="20"/>
                  </a:lnTo>
                  <a:lnTo>
                    <a:pt x="45" y="20"/>
                  </a:lnTo>
                  <a:lnTo>
                    <a:pt x="45" y="18"/>
                  </a:lnTo>
                  <a:lnTo>
                    <a:pt x="43" y="17"/>
                  </a:lnTo>
                  <a:lnTo>
                    <a:pt x="43" y="15"/>
                  </a:lnTo>
                  <a:lnTo>
                    <a:pt x="41" y="15"/>
                  </a:lnTo>
                  <a:lnTo>
                    <a:pt x="41" y="13"/>
                  </a:lnTo>
                  <a:lnTo>
                    <a:pt x="39" y="11"/>
                  </a:lnTo>
                  <a:lnTo>
                    <a:pt x="39" y="9"/>
                  </a:lnTo>
                  <a:lnTo>
                    <a:pt x="39" y="7"/>
                  </a:lnTo>
                  <a:lnTo>
                    <a:pt x="39" y="5"/>
                  </a:lnTo>
                  <a:lnTo>
                    <a:pt x="39" y="3"/>
                  </a:lnTo>
                  <a:lnTo>
                    <a:pt x="39" y="1"/>
                  </a:lnTo>
                  <a:lnTo>
                    <a:pt x="39" y="0"/>
                  </a:lnTo>
                  <a:lnTo>
                    <a:pt x="0" y="24"/>
                  </a:lnTo>
                  <a:close/>
                </a:path>
              </a:pathLst>
            </a:custGeom>
            <a:solidFill>
              <a:srgbClr val="FF0000"/>
            </a:solidFill>
            <a:ln w="9525">
              <a:noFill/>
              <a:round/>
              <a:headEnd/>
              <a:tailEnd/>
            </a:ln>
          </p:spPr>
          <p:txBody>
            <a:bodyPr/>
            <a:lstStyle/>
            <a:p>
              <a:endParaRPr lang="pt-BR"/>
            </a:p>
          </p:txBody>
        </p:sp>
        <p:sp>
          <p:nvSpPr>
            <p:cNvPr id="21816" name="Rectangle 1106"/>
            <p:cNvSpPr>
              <a:spLocks noChangeArrowheads="1"/>
            </p:cNvSpPr>
            <p:nvPr/>
          </p:nvSpPr>
          <p:spPr bwMode="auto">
            <a:xfrm>
              <a:off x="3729" y="2199"/>
              <a:ext cx="917" cy="152"/>
            </a:xfrm>
            <a:prstGeom prst="rect">
              <a:avLst/>
            </a:prstGeom>
            <a:noFill/>
            <a:ln w="9525">
              <a:noFill/>
              <a:miter lim="800000"/>
              <a:headEnd/>
              <a:tailEnd/>
            </a:ln>
          </p:spPr>
          <p:txBody>
            <a:bodyPr/>
            <a:lstStyle/>
            <a:p>
              <a:endParaRPr lang="pt-BR"/>
            </a:p>
          </p:txBody>
        </p:sp>
        <p:sp>
          <p:nvSpPr>
            <p:cNvPr id="21817" name="Rectangle 1107"/>
            <p:cNvSpPr>
              <a:spLocks noChangeArrowheads="1"/>
            </p:cNvSpPr>
            <p:nvPr/>
          </p:nvSpPr>
          <p:spPr bwMode="auto">
            <a:xfrm>
              <a:off x="3763" y="2220"/>
              <a:ext cx="167" cy="156"/>
            </a:xfrm>
            <a:prstGeom prst="rect">
              <a:avLst/>
            </a:prstGeom>
            <a:noFill/>
            <a:ln w="9525">
              <a:noFill/>
              <a:miter lim="800000"/>
              <a:headEnd/>
              <a:tailEnd/>
            </a:ln>
          </p:spPr>
          <p:txBody>
            <a:bodyPr/>
            <a:lstStyle/>
            <a:p>
              <a:endParaRPr lang="pt-BR"/>
            </a:p>
          </p:txBody>
        </p:sp>
        <p:sp>
          <p:nvSpPr>
            <p:cNvPr id="21818" name="Rectangle 1108"/>
            <p:cNvSpPr>
              <a:spLocks noChangeArrowheads="1"/>
            </p:cNvSpPr>
            <p:nvPr/>
          </p:nvSpPr>
          <p:spPr bwMode="auto">
            <a:xfrm>
              <a:off x="3765" y="2222"/>
              <a:ext cx="109" cy="175"/>
            </a:xfrm>
            <a:prstGeom prst="rect">
              <a:avLst/>
            </a:prstGeom>
            <a:noFill/>
            <a:ln w="9525">
              <a:noFill/>
              <a:miter lim="800000"/>
              <a:headEnd/>
              <a:tailEnd/>
            </a:ln>
          </p:spPr>
          <p:txBody>
            <a:bodyPr wrap="none" lIns="0" tIns="0" rIns="0" bIns="0">
              <a:spAutoFit/>
            </a:bodyPr>
            <a:lstStyle/>
            <a:p>
              <a:pPr algn="l"/>
              <a:r>
                <a:rPr lang="en-US">
                  <a:solidFill>
                    <a:srgbClr val="FFFFFF"/>
                  </a:solidFill>
                </a:rPr>
                <a:t>N</a:t>
              </a:r>
              <a:endParaRPr lang="en-US">
                <a:solidFill>
                  <a:schemeClr val="tx1"/>
                </a:solidFill>
                <a:latin typeface="Times New Roman" pitchFamily="18" charset="0"/>
              </a:endParaRPr>
            </a:p>
          </p:txBody>
        </p:sp>
        <p:sp>
          <p:nvSpPr>
            <p:cNvPr id="21819" name="Rectangle 1109"/>
            <p:cNvSpPr>
              <a:spLocks noChangeArrowheads="1"/>
            </p:cNvSpPr>
            <p:nvPr/>
          </p:nvSpPr>
          <p:spPr bwMode="auto">
            <a:xfrm>
              <a:off x="3834" y="2222"/>
              <a:ext cx="28" cy="117"/>
            </a:xfrm>
            <a:prstGeom prst="rect">
              <a:avLst/>
            </a:prstGeom>
            <a:noFill/>
            <a:ln w="9525">
              <a:noFill/>
              <a:miter lim="800000"/>
              <a:headEnd/>
              <a:tailEnd/>
            </a:ln>
          </p:spPr>
          <p:txBody>
            <a:bodyPr wrap="none" lIns="0" tIns="0" rIns="0" bIns="0">
              <a:spAutoFit/>
            </a:bodyPr>
            <a:lstStyle/>
            <a:p>
              <a:pPr algn="l"/>
              <a:r>
                <a:rPr lang="en-US" sz="1200">
                  <a:solidFill>
                    <a:srgbClr val="FFFF00"/>
                  </a:solidFill>
                </a:rPr>
                <a:t>.</a:t>
              </a:r>
              <a:endParaRPr lang="en-US" sz="2400">
                <a:solidFill>
                  <a:schemeClr val="tx1"/>
                </a:solidFill>
                <a:latin typeface="Times New Roman" pitchFamily="18" charset="0"/>
              </a:endParaRPr>
            </a:p>
          </p:txBody>
        </p:sp>
        <p:sp>
          <p:nvSpPr>
            <p:cNvPr id="21820" name="Rectangle 1110"/>
            <p:cNvSpPr>
              <a:spLocks noChangeArrowheads="1"/>
            </p:cNvSpPr>
            <p:nvPr/>
          </p:nvSpPr>
          <p:spPr bwMode="auto">
            <a:xfrm>
              <a:off x="3860" y="2220"/>
              <a:ext cx="921" cy="156"/>
            </a:xfrm>
            <a:prstGeom prst="rect">
              <a:avLst/>
            </a:prstGeom>
            <a:noFill/>
            <a:ln w="9525">
              <a:noFill/>
              <a:miter lim="800000"/>
              <a:headEnd/>
              <a:tailEnd/>
            </a:ln>
          </p:spPr>
          <p:txBody>
            <a:bodyPr/>
            <a:lstStyle/>
            <a:p>
              <a:endParaRPr lang="pt-BR"/>
            </a:p>
          </p:txBody>
        </p:sp>
        <p:sp>
          <p:nvSpPr>
            <p:cNvPr id="21821" name="Rectangle 1111"/>
            <p:cNvSpPr>
              <a:spLocks noChangeArrowheads="1"/>
            </p:cNvSpPr>
            <p:nvPr/>
          </p:nvSpPr>
          <p:spPr bwMode="auto">
            <a:xfrm>
              <a:off x="3860" y="2222"/>
              <a:ext cx="85" cy="117"/>
            </a:xfrm>
            <a:prstGeom prst="rect">
              <a:avLst/>
            </a:prstGeom>
            <a:noFill/>
            <a:ln w="9525">
              <a:noFill/>
              <a:miter lim="800000"/>
              <a:headEnd/>
              <a:tailEnd/>
            </a:ln>
          </p:spPr>
          <p:txBody>
            <a:bodyPr wrap="none" lIns="0" tIns="0" rIns="0" bIns="0">
              <a:spAutoFit/>
            </a:bodyPr>
            <a:lstStyle/>
            <a:p>
              <a:pPr algn="l"/>
              <a:r>
                <a:rPr lang="en-US" sz="1200">
                  <a:solidFill>
                    <a:srgbClr val="FFFFFF"/>
                  </a:solidFill>
                </a:rPr>
                <a:t>.  </a:t>
              </a:r>
              <a:endParaRPr lang="en-US" sz="2400">
                <a:solidFill>
                  <a:schemeClr val="tx1"/>
                </a:solidFill>
                <a:latin typeface="Times New Roman" pitchFamily="18" charset="0"/>
              </a:endParaRPr>
            </a:p>
          </p:txBody>
        </p:sp>
        <p:sp>
          <p:nvSpPr>
            <p:cNvPr id="21822" name="Rectangle 1112"/>
            <p:cNvSpPr>
              <a:spLocks noChangeArrowheads="1"/>
            </p:cNvSpPr>
            <p:nvPr/>
          </p:nvSpPr>
          <p:spPr bwMode="auto">
            <a:xfrm>
              <a:off x="3887" y="2222"/>
              <a:ext cx="1216" cy="175"/>
            </a:xfrm>
            <a:prstGeom prst="rect">
              <a:avLst/>
            </a:prstGeom>
            <a:noFill/>
            <a:ln w="9525">
              <a:noFill/>
              <a:miter lim="800000"/>
              <a:headEnd/>
              <a:tailEnd/>
            </a:ln>
          </p:spPr>
          <p:txBody>
            <a:bodyPr wrap="none" lIns="0" tIns="0" rIns="0" bIns="0">
              <a:spAutoFit/>
            </a:bodyPr>
            <a:lstStyle/>
            <a:p>
              <a:pPr algn="l"/>
              <a:r>
                <a:rPr lang="en-US">
                  <a:solidFill>
                    <a:srgbClr val="FFFFFF"/>
                  </a:solidFill>
                </a:rPr>
                <a:t>. basalis Meynert</a:t>
              </a:r>
              <a:endParaRPr lang="en-US">
                <a:solidFill>
                  <a:schemeClr val="tx1"/>
                </a:solidFill>
                <a:latin typeface="Times New Roman" pitchFamily="18" charset="0"/>
              </a:endParaRPr>
            </a:p>
          </p:txBody>
        </p:sp>
        <p:sp>
          <p:nvSpPr>
            <p:cNvPr id="21823" name="Rectangle 1113"/>
            <p:cNvSpPr>
              <a:spLocks noChangeArrowheads="1"/>
            </p:cNvSpPr>
            <p:nvPr/>
          </p:nvSpPr>
          <p:spPr bwMode="auto">
            <a:xfrm>
              <a:off x="4416" y="2220"/>
              <a:ext cx="41" cy="175"/>
            </a:xfrm>
            <a:prstGeom prst="rect">
              <a:avLst/>
            </a:prstGeom>
            <a:noFill/>
            <a:ln w="9525">
              <a:noFill/>
              <a:miter lim="800000"/>
              <a:headEnd/>
              <a:tailEnd/>
            </a:ln>
          </p:spPr>
          <p:txBody>
            <a:bodyPr wrap="none" lIns="0" tIns="0" rIns="0" bIns="0">
              <a:spAutoFit/>
            </a:bodyPr>
            <a:lstStyle/>
            <a:p>
              <a:pPr algn="l"/>
              <a:r>
                <a:rPr lang="en-US">
                  <a:solidFill>
                    <a:srgbClr val="FFFFFF"/>
                  </a:solidFill>
                </a:rPr>
                <a:t> </a:t>
              </a:r>
              <a:endParaRPr lang="en-US">
                <a:solidFill>
                  <a:schemeClr val="tx1"/>
                </a:solidFill>
                <a:latin typeface="Times New Roman" pitchFamily="18" charset="0"/>
              </a:endParaRPr>
            </a:p>
          </p:txBody>
        </p:sp>
        <p:sp>
          <p:nvSpPr>
            <p:cNvPr id="21824" name="Freeform 1114"/>
            <p:cNvSpPr>
              <a:spLocks/>
            </p:cNvSpPr>
            <p:nvPr/>
          </p:nvSpPr>
          <p:spPr bwMode="auto">
            <a:xfrm>
              <a:off x="4378" y="1753"/>
              <a:ext cx="145" cy="443"/>
            </a:xfrm>
            <a:custGeom>
              <a:avLst/>
              <a:gdLst>
                <a:gd name="T0" fmla="*/ 145 w 145"/>
                <a:gd name="T1" fmla="*/ 4 h 443"/>
                <a:gd name="T2" fmla="*/ 129 w 145"/>
                <a:gd name="T3" fmla="*/ 0 h 443"/>
                <a:gd name="T4" fmla="*/ 0 w 145"/>
                <a:gd name="T5" fmla="*/ 437 h 443"/>
                <a:gd name="T6" fmla="*/ 16 w 145"/>
                <a:gd name="T7" fmla="*/ 443 h 443"/>
                <a:gd name="T8" fmla="*/ 145 w 145"/>
                <a:gd name="T9" fmla="*/ 4 h 443"/>
                <a:gd name="T10" fmla="*/ 0 60000 65536"/>
                <a:gd name="T11" fmla="*/ 0 60000 65536"/>
                <a:gd name="T12" fmla="*/ 0 60000 65536"/>
                <a:gd name="T13" fmla="*/ 0 60000 65536"/>
                <a:gd name="T14" fmla="*/ 0 60000 65536"/>
                <a:gd name="T15" fmla="*/ 0 w 145"/>
                <a:gd name="T16" fmla="*/ 0 h 443"/>
                <a:gd name="T17" fmla="*/ 145 w 145"/>
                <a:gd name="T18" fmla="*/ 443 h 443"/>
              </a:gdLst>
              <a:ahLst/>
              <a:cxnLst>
                <a:cxn ang="T10">
                  <a:pos x="T0" y="T1"/>
                </a:cxn>
                <a:cxn ang="T11">
                  <a:pos x="T2" y="T3"/>
                </a:cxn>
                <a:cxn ang="T12">
                  <a:pos x="T4" y="T5"/>
                </a:cxn>
                <a:cxn ang="T13">
                  <a:pos x="T6" y="T7"/>
                </a:cxn>
                <a:cxn ang="T14">
                  <a:pos x="T8" y="T9"/>
                </a:cxn>
              </a:cxnLst>
              <a:rect l="T15" t="T16" r="T17" b="T18"/>
              <a:pathLst>
                <a:path w="145" h="443">
                  <a:moveTo>
                    <a:pt x="145" y="4"/>
                  </a:moveTo>
                  <a:lnTo>
                    <a:pt x="129" y="0"/>
                  </a:lnTo>
                  <a:lnTo>
                    <a:pt x="0" y="437"/>
                  </a:lnTo>
                  <a:lnTo>
                    <a:pt x="16" y="443"/>
                  </a:lnTo>
                  <a:lnTo>
                    <a:pt x="145" y="4"/>
                  </a:lnTo>
                  <a:close/>
                </a:path>
              </a:pathLst>
            </a:custGeom>
            <a:solidFill>
              <a:srgbClr val="FFFFFF"/>
            </a:solidFill>
            <a:ln w="9525">
              <a:noFill/>
              <a:round/>
              <a:headEnd/>
              <a:tailEnd/>
            </a:ln>
          </p:spPr>
          <p:txBody>
            <a:bodyPr/>
            <a:lstStyle/>
            <a:p>
              <a:endParaRPr lang="pt-BR"/>
            </a:p>
          </p:txBody>
        </p:sp>
        <p:sp>
          <p:nvSpPr>
            <p:cNvPr id="21825" name="Freeform 1115"/>
            <p:cNvSpPr>
              <a:spLocks/>
            </p:cNvSpPr>
            <p:nvPr/>
          </p:nvSpPr>
          <p:spPr bwMode="auto">
            <a:xfrm>
              <a:off x="4266" y="1782"/>
              <a:ext cx="80" cy="412"/>
            </a:xfrm>
            <a:custGeom>
              <a:avLst/>
              <a:gdLst>
                <a:gd name="T0" fmla="*/ 16 w 80"/>
                <a:gd name="T1" fmla="*/ 0 h 412"/>
                <a:gd name="T2" fmla="*/ 0 w 80"/>
                <a:gd name="T3" fmla="*/ 2 h 412"/>
                <a:gd name="T4" fmla="*/ 65 w 80"/>
                <a:gd name="T5" fmla="*/ 412 h 412"/>
                <a:gd name="T6" fmla="*/ 80 w 80"/>
                <a:gd name="T7" fmla="*/ 410 h 412"/>
                <a:gd name="T8" fmla="*/ 16 w 80"/>
                <a:gd name="T9" fmla="*/ 0 h 412"/>
                <a:gd name="T10" fmla="*/ 0 60000 65536"/>
                <a:gd name="T11" fmla="*/ 0 60000 65536"/>
                <a:gd name="T12" fmla="*/ 0 60000 65536"/>
                <a:gd name="T13" fmla="*/ 0 60000 65536"/>
                <a:gd name="T14" fmla="*/ 0 60000 65536"/>
                <a:gd name="T15" fmla="*/ 0 w 80"/>
                <a:gd name="T16" fmla="*/ 0 h 412"/>
                <a:gd name="T17" fmla="*/ 80 w 80"/>
                <a:gd name="T18" fmla="*/ 412 h 412"/>
              </a:gdLst>
              <a:ahLst/>
              <a:cxnLst>
                <a:cxn ang="T10">
                  <a:pos x="T0" y="T1"/>
                </a:cxn>
                <a:cxn ang="T11">
                  <a:pos x="T2" y="T3"/>
                </a:cxn>
                <a:cxn ang="T12">
                  <a:pos x="T4" y="T5"/>
                </a:cxn>
                <a:cxn ang="T13">
                  <a:pos x="T6" y="T7"/>
                </a:cxn>
                <a:cxn ang="T14">
                  <a:pos x="T8" y="T9"/>
                </a:cxn>
              </a:cxnLst>
              <a:rect l="T15" t="T16" r="T17" b="T18"/>
              <a:pathLst>
                <a:path w="80" h="412">
                  <a:moveTo>
                    <a:pt x="16" y="0"/>
                  </a:moveTo>
                  <a:lnTo>
                    <a:pt x="0" y="2"/>
                  </a:lnTo>
                  <a:lnTo>
                    <a:pt x="65" y="412"/>
                  </a:lnTo>
                  <a:lnTo>
                    <a:pt x="80" y="410"/>
                  </a:lnTo>
                  <a:lnTo>
                    <a:pt x="16" y="0"/>
                  </a:lnTo>
                  <a:close/>
                </a:path>
              </a:pathLst>
            </a:custGeom>
            <a:solidFill>
              <a:srgbClr val="FFFFFF"/>
            </a:solidFill>
            <a:ln w="9525">
              <a:noFill/>
              <a:round/>
              <a:headEnd/>
              <a:tailEnd/>
            </a:ln>
          </p:spPr>
          <p:txBody>
            <a:bodyPr/>
            <a:lstStyle/>
            <a:p>
              <a:endParaRPr lang="pt-BR"/>
            </a:p>
          </p:txBody>
        </p:sp>
      </p:grpSp>
      <p:sp>
        <p:nvSpPr>
          <p:cNvPr id="21529" name="Freeform 1116"/>
          <p:cNvSpPr>
            <a:spLocks/>
          </p:cNvSpPr>
          <p:nvPr/>
        </p:nvSpPr>
        <p:spPr bwMode="auto">
          <a:xfrm>
            <a:off x="2373313" y="3033713"/>
            <a:ext cx="669925" cy="566737"/>
          </a:xfrm>
          <a:custGeom>
            <a:avLst/>
            <a:gdLst>
              <a:gd name="T0" fmla="*/ 1196798739 w 375"/>
              <a:gd name="T1" fmla="*/ 672880300 h 357"/>
              <a:gd name="T2" fmla="*/ 899993254 w 375"/>
              <a:gd name="T3" fmla="*/ 672880300 h 357"/>
              <a:gd name="T4" fmla="*/ 899993254 w 375"/>
              <a:gd name="T5" fmla="*/ 0 h 357"/>
              <a:gd name="T6" fmla="*/ 299997788 w 375"/>
              <a:gd name="T7" fmla="*/ 0 h 357"/>
              <a:gd name="T8" fmla="*/ 299997788 w 375"/>
              <a:gd name="T9" fmla="*/ 672880300 h 357"/>
              <a:gd name="T10" fmla="*/ 0 w 375"/>
              <a:gd name="T11" fmla="*/ 672880300 h 357"/>
              <a:gd name="T12" fmla="*/ 596803162 w 375"/>
              <a:gd name="T13" fmla="*/ 899694283 h 357"/>
              <a:gd name="T14" fmla="*/ 1196798739 w 375"/>
              <a:gd name="T15" fmla="*/ 672880300 h 357"/>
              <a:gd name="T16" fmla="*/ 0 60000 65536"/>
              <a:gd name="T17" fmla="*/ 0 60000 65536"/>
              <a:gd name="T18" fmla="*/ 0 60000 65536"/>
              <a:gd name="T19" fmla="*/ 0 60000 65536"/>
              <a:gd name="T20" fmla="*/ 0 60000 65536"/>
              <a:gd name="T21" fmla="*/ 0 60000 65536"/>
              <a:gd name="T22" fmla="*/ 0 60000 65536"/>
              <a:gd name="T23" fmla="*/ 0 60000 65536"/>
              <a:gd name="T24" fmla="*/ 0 w 375"/>
              <a:gd name="T25" fmla="*/ 0 h 357"/>
              <a:gd name="T26" fmla="*/ 375 w 375"/>
              <a:gd name="T27" fmla="*/ 357 h 3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5" h="357">
                <a:moveTo>
                  <a:pt x="375" y="267"/>
                </a:moveTo>
                <a:lnTo>
                  <a:pt x="282" y="267"/>
                </a:lnTo>
                <a:lnTo>
                  <a:pt x="282" y="0"/>
                </a:lnTo>
                <a:lnTo>
                  <a:pt x="94" y="0"/>
                </a:lnTo>
                <a:lnTo>
                  <a:pt x="94" y="267"/>
                </a:lnTo>
                <a:lnTo>
                  <a:pt x="0" y="267"/>
                </a:lnTo>
                <a:lnTo>
                  <a:pt x="187" y="357"/>
                </a:lnTo>
                <a:lnTo>
                  <a:pt x="375" y="267"/>
                </a:lnTo>
                <a:close/>
              </a:path>
            </a:pathLst>
          </a:custGeom>
          <a:solidFill>
            <a:srgbClr val="FFFF00"/>
          </a:solidFill>
          <a:ln w="12700">
            <a:noFill/>
            <a:prstDash val="solid"/>
            <a:round/>
            <a:headEnd/>
            <a:tailEnd/>
          </a:ln>
        </p:spPr>
        <p:txBody>
          <a:bodyPr/>
          <a:lstStyle/>
          <a:p>
            <a:endParaRPr lang="pt-BR"/>
          </a:p>
        </p:txBody>
      </p:sp>
      <p:sp>
        <p:nvSpPr>
          <p:cNvPr id="21530" name="Freeform 1117"/>
          <p:cNvSpPr>
            <a:spLocks/>
          </p:cNvSpPr>
          <p:nvPr/>
        </p:nvSpPr>
        <p:spPr bwMode="auto">
          <a:xfrm>
            <a:off x="2389188" y="4654550"/>
            <a:ext cx="676275" cy="533400"/>
          </a:xfrm>
          <a:custGeom>
            <a:avLst/>
            <a:gdLst>
              <a:gd name="T0" fmla="*/ 1209915071 w 378"/>
              <a:gd name="T1" fmla="*/ 630039032 h 336"/>
              <a:gd name="T2" fmla="*/ 905836301 w 378"/>
              <a:gd name="T3" fmla="*/ 630039032 h 336"/>
              <a:gd name="T4" fmla="*/ 905836301 w 378"/>
              <a:gd name="T5" fmla="*/ 0 h 336"/>
              <a:gd name="T6" fmla="*/ 304078659 w 378"/>
              <a:gd name="T7" fmla="*/ 0 h 336"/>
              <a:gd name="T8" fmla="*/ 304078659 w 378"/>
              <a:gd name="T9" fmla="*/ 630039032 h 336"/>
              <a:gd name="T10" fmla="*/ 0 w 378"/>
              <a:gd name="T11" fmla="*/ 630039032 h 336"/>
              <a:gd name="T12" fmla="*/ 608159106 w 378"/>
              <a:gd name="T13" fmla="*/ 846772589 h 336"/>
              <a:gd name="T14" fmla="*/ 1209915071 w 378"/>
              <a:gd name="T15" fmla="*/ 630039032 h 336"/>
              <a:gd name="T16" fmla="*/ 0 60000 65536"/>
              <a:gd name="T17" fmla="*/ 0 60000 65536"/>
              <a:gd name="T18" fmla="*/ 0 60000 65536"/>
              <a:gd name="T19" fmla="*/ 0 60000 65536"/>
              <a:gd name="T20" fmla="*/ 0 60000 65536"/>
              <a:gd name="T21" fmla="*/ 0 60000 65536"/>
              <a:gd name="T22" fmla="*/ 0 60000 65536"/>
              <a:gd name="T23" fmla="*/ 0 60000 65536"/>
              <a:gd name="T24" fmla="*/ 0 w 378"/>
              <a:gd name="T25" fmla="*/ 0 h 336"/>
              <a:gd name="T26" fmla="*/ 378 w 378"/>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8" h="336">
                <a:moveTo>
                  <a:pt x="378" y="250"/>
                </a:moveTo>
                <a:lnTo>
                  <a:pt x="283" y="250"/>
                </a:lnTo>
                <a:lnTo>
                  <a:pt x="283" y="0"/>
                </a:lnTo>
                <a:lnTo>
                  <a:pt x="95" y="0"/>
                </a:lnTo>
                <a:lnTo>
                  <a:pt x="95" y="250"/>
                </a:lnTo>
                <a:lnTo>
                  <a:pt x="0" y="250"/>
                </a:lnTo>
                <a:lnTo>
                  <a:pt x="190" y="336"/>
                </a:lnTo>
                <a:lnTo>
                  <a:pt x="378" y="250"/>
                </a:lnTo>
                <a:close/>
              </a:path>
            </a:pathLst>
          </a:custGeom>
          <a:solidFill>
            <a:srgbClr val="FFFF00"/>
          </a:solidFill>
          <a:ln w="12700">
            <a:noFill/>
            <a:prstDash val="solid"/>
            <a:round/>
            <a:headEnd/>
            <a:tailEnd/>
          </a:ln>
        </p:spPr>
        <p:txBody>
          <a:bodyPr/>
          <a:lstStyle/>
          <a:p>
            <a:endParaRPr lang="pt-BR"/>
          </a:p>
        </p:txBody>
      </p:sp>
      <p:sp>
        <p:nvSpPr>
          <p:cNvPr id="21531" name="Rectangle 1118"/>
          <p:cNvSpPr>
            <a:spLocks noChangeArrowheads="1"/>
          </p:cNvSpPr>
          <p:nvPr/>
        </p:nvSpPr>
        <p:spPr bwMode="auto">
          <a:xfrm>
            <a:off x="3686175" y="6324600"/>
            <a:ext cx="6270625" cy="309563"/>
          </a:xfrm>
          <a:prstGeom prst="rect">
            <a:avLst/>
          </a:prstGeom>
          <a:noFill/>
          <a:ln w="9525">
            <a:noFill/>
            <a:miter lim="800000"/>
            <a:headEnd/>
            <a:tailEnd/>
          </a:ln>
        </p:spPr>
        <p:txBody>
          <a:bodyPr/>
          <a:lstStyle/>
          <a:p>
            <a:endParaRPr lang="pt-BR"/>
          </a:p>
        </p:txBody>
      </p:sp>
      <p:sp>
        <p:nvSpPr>
          <p:cNvPr id="21532" name="Rectangle 1119"/>
          <p:cNvSpPr>
            <a:spLocks noChangeArrowheads="1"/>
          </p:cNvSpPr>
          <p:nvPr/>
        </p:nvSpPr>
        <p:spPr bwMode="auto">
          <a:xfrm>
            <a:off x="3748088" y="6365875"/>
            <a:ext cx="823912" cy="273050"/>
          </a:xfrm>
          <a:prstGeom prst="rect">
            <a:avLst/>
          </a:prstGeom>
          <a:noFill/>
          <a:ln w="9525">
            <a:noFill/>
            <a:miter lim="800000"/>
            <a:headEnd/>
            <a:tailEnd/>
          </a:ln>
        </p:spPr>
        <p:txBody>
          <a:bodyPr/>
          <a:lstStyle/>
          <a:p>
            <a:endParaRPr lang="pt-BR"/>
          </a:p>
        </p:txBody>
      </p:sp>
      <p:sp>
        <p:nvSpPr>
          <p:cNvPr id="21533" name="Rectangle 1120"/>
          <p:cNvSpPr>
            <a:spLocks noChangeArrowheads="1"/>
          </p:cNvSpPr>
          <p:nvPr/>
        </p:nvSpPr>
        <p:spPr bwMode="auto">
          <a:xfrm>
            <a:off x="4383088" y="6369050"/>
            <a:ext cx="149225" cy="250825"/>
          </a:xfrm>
          <a:prstGeom prst="rect">
            <a:avLst/>
          </a:prstGeom>
          <a:noFill/>
          <a:ln w="9525">
            <a:noFill/>
            <a:miter lim="800000"/>
            <a:headEnd/>
            <a:tailEnd/>
          </a:ln>
        </p:spPr>
        <p:txBody>
          <a:bodyPr wrap="none" lIns="0" tIns="0" rIns="0" bIns="0">
            <a:spAutoFit/>
          </a:bodyPr>
          <a:lstStyle/>
          <a:p>
            <a:pPr algn="l"/>
            <a:r>
              <a:rPr lang="en-US" sz="1400">
                <a:solidFill>
                  <a:srgbClr val="FFFFFF"/>
                </a:solidFill>
              </a:rPr>
              <a:t> </a:t>
            </a:r>
            <a:endParaRPr lang="en-US" sz="2400">
              <a:solidFill>
                <a:schemeClr val="tx1"/>
              </a:solidFill>
              <a:latin typeface="Times New Roman" pitchFamily="18" charset="0"/>
            </a:endParaRPr>
          </a:p>
        </p:txBody>
      </p:sp>
      <p:sp>
        <p:nvSpPr>
          <p:cNvPr id="21534" name="Rectangle 1121"/>
          <p:cNvSpPr>
            <a:spLocks noChangeArrowheads="1"/>
          </p:cNvSpPr>
          <p:nvPr/>
        </p:nvSpPr>
        <p:spPr bwMode="auto">
          <a:xfrm>
            <a:off x="3595688" y="6416675"/>
            <a:ext cx="6348412" cy="212725"/>
          </a:xfrm>
          <a:prstGeom prst="rect">
            <a:avLst/>
          </a:prstGeom>
          <a:noFill/>
          <a:ln w="9525">
            <a:noFill/>
            <a:miter lim="800000"/>
            <a:headEnd/>
            <a:tailEnd/>
          </a:ln>
        </p:spPr>
        <p:txBody>
          <a:bodyPr lIns="0" tIns="0" rIns="0" bIns="0">
            <a:spAutoFit/>
          </a:bodyPr>
          <a:lstStyle/>
          <a:p>
            <a:pPr algn="r"/>
            <a:r>
              <a:rPr lang="en-US" sz="1400">
                <a:solidFill>
                  <a:srgbClr val="FFFFFF"/>
                </a:solidFill>
              </a:rPr>
              <a:t>Bartus et al., 1982; Cummings and Back, 1998, Perry et al., 1978</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a:xfrm>
            <a:off x="758825" y="125413"/>
            <a:ext cx="8272463" cy="1143000"/>
          </a:xfrm>
          <a:effectLst/>
        </p:spPr>
        <p:txBody>
          <a:bodyPr anchor="b" anchorCtr="1"/>
          <a:lstStyle/>
          <a:p>
            <a:pPr>
              <a:defRPr/>
            </a:pPr>
            <a:r>
              <a:rPr lang="pt-BR" sz="3300" smtClean="0"/>
              <a:t>Fatores que influenciam o </a:t>
            </a:r>
            <a:br>
              <a:rPr lang="pt-BR" sz="3300" smtClean="0"/>
            </a:br>
            <a:r>
              <a:rPr lang="pt-BR" sz="3300" smtClean="0"/>
              <a:t>desenvolvimento da DA</a:t>
            </a:r>
            <a:endParaRPr lang="pt-BR" smtClean="0"/>
          </a:p>
        </p:txBody>
      </p:sp>
      <p:sp>
        <p:nvSpPr>
          <p:cNvPr id="23555" name="Rectangle 3"/>
          <p:cNvSpPr>
            <a:spLocks noChangeArrowheads="1"/>
          </p:cNvSpPr>
          <p:nvPr/>
        </p:nvSpPr>
        <p:spPr bwMode="auto">
          <a:xfrm>
            <a:off x="176213" y="6127750"/>
            <a:ext cx="3971925" cy="730250"/>
          </a:xfrm>
          <a:prstGeom prst="rect">
            <a:avLst/>
          </a:prstGeom>
          <a:noFill/>
          <a:ln w="9525">
            <a:noFill/>
            <a:miter lim="800000"/>
            <a:headEnd/>
            <a:tailEnd/>
          </a:ln>
        </p:spPr>
        <p:txBody>
          <a:bodyPr lIns="92075" tIns="46038" rIns="92075" bIns="46038">
            <a:spAutoFit/>
          </a:bodyPr>
          <a:lstStyle/>
          <a:p>
            <a:pPr algn="l" eaLnBrk="1" hangingPunct="1"/>
            <a:r>
              <a:rPr lang="pt-BR" sz="1400">
                <a:solidFill>
                  <a:srgbClr val="FFFFFF"/>
                </a:solidFill>
              </a:rPr>
              <a:t>Dartigues e Orgogozo, 2000; </a:t>
            </a:r>
            <a:br>
              <a:rPr lang="pt-BR" sz="1400">
                <a:solidFill>
                  <a:srgbClr val="FFFFFF"/>
                </a:solidFill>
              </a:rPr>
            </a:br>
            <a:r>
              <a:rPr lang="pt-BR" sz="1400">
                <a:solidFill>
                  <a:srgbClr val="FFFFFF"/>
                </a:solidFill>
              </a:rPr>
              <a:t>Lannfelt, 1996; Mullan, 2000;</a:t>
            </a:r>
          </a:p>
          <a:p>
            <a:pPr algn="l" eaLnBrk="1" hangingPunct="1"/>
            <a:r>
              <a:rPr lang="pt-BR" sz="1400">
                <a:solidFill>
                  <a:srgbClr val="FFFFFF"/>
                </a:solidFill>
              </a:rPr>
              <a:t>Geerlings </a:t>
            </a:r>
            <a:r>
              <a:rPr lang="pt-BR" sz="1400" i="1">
                <a:solidFill>
                  <a:srgbClr val="FFFFFF"/>
                </a:solidFill>
              </a:rPr>
              <a:t>et al</a:t>
            </a:r>
            <a:r>
              <a:rPr lang="pt-BR" sz="1400">
                <a:solidFill>
                  <a:srgbClr val="FFFFFF"/>
                </a:solidFill>
              </a:rPr>
              <a:t>., 1999 </a:t>
            </a:r>
          </a:p>
        </p:txBody>
      </p:sp>
      <p:sp>
        <p:nvSpPr>
          <p:cNvPr id="23556" name="Rectangle 4"/>
          <p:cNvSpPr>
            <a:spLocks noGrp="1" noChangeArrowheads="1"/>
          </p:cNvSpPr>
          <p:nvPr>
            <p:ph type="body" sz="half" idx="2"/>
          </p:nvPr>
        </p:nvSpPr>
        <p:spPr>
          <a:xfrm>
            <a:off x="4757738" y="1746250"/>
            <a:ext cx="5529262" cy="4419600"/>
          </a:xfrm>
          <a:noFill/>
        </p:spPr>
        <p:txBody>
          <a:bodyPr lIns="0" tIns="0" rIns="0" bIns="0"/>
          <a:lstStyle/>
          <a:p>
            <a:pPr marL="342900" indent="-342900">
              <a:lnSpc>
                <a:spcPct val="110000"/>
              </a:lnSpc>
              <a:spcBef>
                <a:spcPct val="0"/>
              </a:spcBef>
              <a:spcAft>
                <a:spcPct val="15000"/>
              </a:spcAft>
            </a:pPr>
            <a:r>
              <a:rPr lang="pt-BR" sz="2000" dirty="0" smtClean="0"/>
              <a:t>Fatores de risco bem estabelecidos*</a:t>
            </a:r>
          </a:p>
          <a:p>
            <a:pPr marL="627063" lvl="1" indent="-282575">
              <a:lnSpc>
                <a:spcPct val="110000"/>
              </a:lnSpc>
              <a:spcBef>
                <a:spcPct val="0"/>
              </a:spcBef>
              <a:spcAft>
                <a:spcPct val="15000"/>
              </a:spcAft>
            </a:pPr>
            <a:r>
              <a:rPr lang="pt-BR" sz="2000" dirty="0" smtClean="0"/>
              <a:t>envelhecimento</a:t>
            </a:r>
          </a:p>
          <a:p>
            <a:pPr marL="627063" lvl="1" indent="-282575">
              <a:lnSpc>
                <a:spcPct val="110000"/>
              </a:lnSpc>
              <a:spcBef>
                <a:spcPct val="0"/>
              </a:spcBef>
              <a:spcAft>
                <a:spcPct val="15000"/>
              </a:spcAft>
            </a:pPr>
            <a:r>
              <a:rPr lang="pt-BR" sz="2000" dirty="0" smtClean="0"/>
              <a:t>genótipo ApoE4</a:t>
            </a:r>
          </a:p>
          <a:p>
            <a:pPr marL="627063" lvl="1" indent="-282575">
              <a:lnSpc>
                <a:spcPct val="110000"/>
              </a:lnSpc>
              <a:spcBef>
                <a:spcPct val="0"/>
              </a:spcBef>
              <a:spcAft>
                <a:spcPct val="15000"/>
              </a:spcAft>
            </a:pPr>
            <a:r>
              <a:rPr lang="pt-BR" sz="2000" dirty="0" smtClean="0"/>
              <a:t>síndrome de </a:t>
            </a:r>
            <a:r>
              <a:rPr lang="pt-BR" sz="2000" dirty="0" err="1" smtClean="0"/>
              <a:t>Down</a:t>
            </a:r>
            <a:endParaRPr lang="pt-BR" sz="2000" dirty="0" smtClean="0"/>
          </a:p>
          <a:p>
            <a:pPr marL="627063" lvl="1" indent="-282575">
              <a:lnSpc>
                <a:spcPct val="110000"/>
              </a:lnSpc>
              <a:spcBef>
                <a:spcPct val="0"/>
              </a:spcBef>
              <a:spcAft>
                <a:spcPct val="15000"/>
              </a:spcAft>
            </a:pPr>
            <a:r>
              <a:rPr lang="pt-BR" sz="2000" dirty="0" smtClean="0"/>
              <a:t>trauma craniano anterior</a:t>
            </a:r>
          </a:p>
          <a:p>
            <a:pPr marL="627063" lvl="1" indent="-282575">
              <a:lnSpc>
                <a:spcPct val="110000"/>
              </a:lnSpc>
              <a:spcBef>
                <a:spcPct val="0"/>
              </a:spcBef>
              <a:spcAft>
                <a:spcPct val="35000"/>
              </a:spcAft>
            </a:pPr>
            <a:r>
              <a:rPr lang="pt-BR" sz="2000" dirty="0" smtClean="0"/>
              <a:t>baixa escolaridade</a:t>
            </a:r>
          </a:p>
          <a:p>
            <a:pPr marL="342900" indent="-342900">
              <a:lnSpc>
                <a:spcPct val="110000"/>
              </a:lnSpc>
              <a:spcBef>
                <a:spcPct val="0"/>
              </a:spcBef>
              <a:spcAft>
                <a:spcPct val="15000"/>
              </a:spcAft>
            </a:pPr>
            <a:r>
              <a:rPr lang="pt-BR" sz="2000" dirty="0" smtClean="0"/>
              <a:t>Possivelmente protetores</a:t>
            </a:r>
          </a:p>
          <a:p>
            <a:pPr marL="627063" lvl="1" indent="-282575">
              <a:lnSpc>
                <a:spcPct val="110000"/>
              </a:lnSpc>
              <a:spcBef>
                <a:spcPct val="0"/>
              </a:spcBef>
              <a:spcAft>
                <a:spcPct val="15000"/>
              </a:spcAft>
            </a:pPr>
            <a:r>
              <a:rPr lang="pt-BR" sz="2000" dirty="0" smtClean="0"/>
              <a:t>consumo moderado de vinho</a:t>
            </a:r>
          </a:p>
          <a:p>
            <a:pPr marL="627063" lvl="1" indent="-282575">
              <a:lnSpc>
                <a:spcPct val="110000"/>
              </a:lnSpc>
              <a:spcBef>
                <a:spcPct val="0"/>
              </a:spcBef>
              <a:spcAft>
                <a:spcPct val="15000"/>
              </a:spcAft>
            </a:pPr>
            <a:r>
              <a:rPr lang="pt-BR" sz="2000" dirty="0" smtClean="0"/>
              <a:t>genótipo ApoE2</a:t>
            </a:r>
          </a:p>
          <a:p>
            <a:pPr marL="627063" lvl="1" indent="-282575">
              <a:lnSpc>
                <a:spcPct val="110000"/>
              </a:lnSpc>
              <a:spcBef>
                <a:spcPct val="0"/>
              </a:spcBef>
              <a:spcAft>
                <a:spcPct val="15000"/>
              </a:spcAft>
            </a:pPr>
            <a:r>
              <a:rPr lang="pt-BR" sz="2000" dirty="0" smtClean="0"/>
              <a:t>escolaridade elevada</a:t>
            </a:r>
          </a:p>
          <a:p>
            <a:pPr marL="627063" lvl="1" indent="-282575">
              <a:lnSpc>
                <a:spcPct val="110000"/>
              </a:lnSpc>
              <a:spcBef>
                <a:spcPct val="0"/>
              </a:spcBef>
              <a:spcAft>
                <a:spcPct val="15000"/>
              </a:spcAft>
            </a:pPr>
            <a:r>
              <a:rPr lang="pt-BR" sz="2000" dirty="0" smtClean="0"/>
              <a:t>estrogênio</a:t>
            </a:r>
          </a:p>
          <a:p>
            <a:pPr marL="627063" lvl="1" indent="-282575">
              <a:lnSpc>
                <a:spcPct val="110000"/>
              </a:lnSpc>
              <a:spcBef>
                <a:spcPct val="0"/>
              </a:spcBef>
              <a:spcAft>
                <a:spcPct val="15000"/>
              </a:spcAft>
              <a:buNone/>
            </a:pPr>
            <a:endParaRPr lang="pt-BR" sz="2000" dirty="0" smtClean="0"/>
          </a:p>
        </p:txBody>
      </p:sp>
      <p:sp>
        <p:nvSpPr>
          <p:cNvPr id="23557" name="Rectangle 5"/>
          <p:cNvSpPr>
            <a:spLocks noGrp="1" noChangeArrowheads="1"/>
          </p:cNvSpPr>
          <p:nvPr>
            <p:ph type="body" sz="half" idx="1"/>
          </p:nvPr>
        </p:nvSpPr>
        <p:spPr>
          <a:xfrm>
            <a:off x="365125" y="1746250"/>
            <a:ext cx="4649788" cy="3048000"/>
          </a:xfrm>
          <a:noFill/>
        </p:spPr>
        <p:txBody>
          <a:bodyPr lIns="0" tIns="0" rIns="0" bIns="0"/>
          <a:lstStyle/>
          <a:p>
            <a:pPr marL="342900" indent="-342900">
              <a:lnSpc>
                <a:spcPct val="110000"/>
              </a:lnSpc>
              <a:spcBef>
                <a:spcPct val="0"/>
              </a:spcBef>
              <a:spcAft>
                <a:spcPct val="16000"/>
              </a:spcAft>
            </a:pPr>
            <a:r>
              <a:rPr lang="pt-BR" sz="2000" smtClean="0"/>
              <a:t>Fatores causais</a:t>
            </a:r>
          </a:p>
          <a:p>
            <a:pPr marL="627063" lvl="1" indent="-282575">
              <a:lnSpc>
                <a:spcPct val="110000"/>
              </a:lnSpc>
              <a:spcBef>
                <a:spcPct val="0"/>
              </a:spcBef>
              <a:spcAft>
                <a:spcPct val="16000"/>
              </a:spcAft>
            </a:pPr>
            <a:r>
              <a:rPr lang="pt-BR" sz="2000" smtClean="0"/>
              <a:t>mutações cromossômicas</a:t>
            </a:r>
          </a:p>
          <a:p>
            <a:pPr marL="627063" lvl="1" indent="-282575">
              <a:lnSpc>
                <a:spcPct val="110000"/>
              </a:lnSpc>
              <a:spcBef>
                <a:spcPct val="0"/>
              </a:spcBef>
              <a:spcAft>
                <a:spcPct val="35000"/>
              </a:spcAft>
              <a:buFontTx/>
              <a:buNone/>
            </a:pPr>
            <a:r>
              <a:rPr lang="pt-BR" sz="2000" smtClean="0"/>
              <a:t>    (incluindo </a:t>
            </a:r>
            <a:r>
              <a:rPr lang="pt-BR" sz="2000" i="1" smtClean="0"/>
              <a:t>loci</a:t>
            </a:r>
            <a:r>
              <a:rPr lang="pt-BR" sz="2000" smtClean="0"/>
              <a:t> nos </a:t>
            </a:r>
            <a:br>
              <a:rPr lang="pt-BR" sz="2000" smtClean="0"/>
            </a:br>
            <a:r>
              <a:rPr lang="pt-BR" sz="2000" smtClean="0"/>
              <a:t>cromossomos 1, 14, 19 e 21)</a:t>
            </a:r>
          </a:p>
          <a:p>
            <a:pPr marL="342900" indent="-342900">
              <a:lnSpc>
                <a:spcPct val="110000"/>
              </a:lnSpc>
              <a:spcBef>
                <a:spcPct val="0"/>
              </a:spcBef>
              <a:spcAft>
                <a:spcPct val="16000"/>
              </a:spcAft>
            </a:pPr>
            <a:r>
              <a:rPr lang="pt-BR" sz="2000" smtClean="0"/>
              <a:t>Fatores de risco teóricos</a:t>
            </a:r>
          </a:p>
          <a:p>
            <a:pPr marL="627063" lvl="1" indent="-282575">
              <a:lnSpc>
                <a:spcPct val="110000"/>
              </a:lnSpc>
              <a:spcBef>
                <a:spcPct val="0"/>
              </a:spcBef>
              <a:spcAft>
                <a:spcPct val="16000"/>
              </a:spcAft>
            </a:pPr>
            <a:r>
              <a:rPr lang="pt-BR" sz="2000" smtClean="0"/>
              <a:t>sexo feminino</a:t>
            </a:r>
          </a:p>
          <a:p>
            <a:pPr marL="627063" lvl="1" indent="-282575">
              <a:lnSpc>
                <a:spcPct val="110000"/>
              </a:lnSpc>
              <a:spcBef>
                <a:spcPct val="0"/>
              </a:spcBef>
              <a:spcAft>
                <a:spcPct val="16000"/>
              </a:spcAft>
            </a:pPr>
            <a:r>
              <a:rPr lang="pt-BR" sz="2000" smtClean="0"/>
              <a:t>tabagismo</a:t>
            </a:r>
          </a:p>
          <a:p>
            <a:pPr marL="627063" lvl="1" indent="-282575">
              <a:lnSpc>
                <a:spcPct val="110000"/>
              </a:lnSpc>
              <a:spcBef>
                <a:spcPct val="0"/>
              </a:spcBef>
              <a:spcAft>
                <a:spcPct val="16000"/>
              </a:spcAft>
            </a:pPr>
            <a:r>
              <a:rPr lang="pt-BR" sz="2000" smtClean="0"/>
              <a:t>doença vascular</a:t>
            </a:r>
          </a:p>
        </p:txBody>
      </p:sp>
      <p:sp>
        <p:nvSpPr>
          <p:cNvPr id="23558" name="Rectangle 6"/>
          <p:cNvSpPr>
            <a:spLocks noChangeArrowheads="1"/>
          </p:cNvSpPr>
          <p:nvPr/>
        </p:nvSpPr>
        <p:spPr bwMode="auto">
          <a:xfrm>
            <a:off x="333375" y="5719763"/>
            <a:ext cx="3265488" cy="304800"/>
          </a:xfrm>
          <a:prstGeom prst="rect">
            <a:avLst/>
          </a:prstGeom>
          <a:noFill/>
          <a:ln w="9525">
            <a:noFill/>
            <a:miter lim="800000"/>
            <a:headEnd/>
            <a:tailEnd/>
          </a:ln>
        </p:spPr>
        <p:txBody>
          <a:bodyPr lIns="92075" tIns="46038" rIns="92075" bIns="46038">
            <a:spAutoFit/>
          </a:bodyPr>
          <a:lstStyle/>
          <a:p>
            <a:pPr algn="l" eaLnBrk="1" hangingPunct="1"/>
            <a:r>
              <a:rPr lang="pt-BR" sz="1400">
                <a:solidFill>
                  <a:srgbClr val="FFFFFF"/>
                </a:solidFill>
              </a:rPr>
              <a:t>*Apoio evidente na literatura</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1122" name="Text Box 2"/>
          <p:cNvSpPr txBox="1">
            <a:spLocks noChangeArrowheads="1"/>
          </p:cNvSpPr>
          <p:nvPr/>
        </p:nvSpPr>
        <p:spPr bwMode="auto">
          <a:xfrm>
            <a:off x="411163" y="1411288"/>
            <a:ext cx="3814762" cy="6365875"/>
          </a:xfrm>
          <a:prstGeom prst="rect">
            <a:avLst/>
          </a:prstGeom>
          <a:noFill/>
          <a:ln w="9525">
            <a:noFill/>
            <a:miter lim="800000"/>
            <a:headEnd/>
            <a:tailEnd/>
          </a:ln>
        </p:spPr>
        <p:txBody>
          <a:bodyPr>
            <a:spAutoFit/>
          </a:bodyPr>
          <a:lstStyle/>
          <a:p>
            <a:pPr algn="l" eaLnBrk="1" hangingPunct="1">
              <a:lnSpc>
                <a:spcPct val="120000"/>
              </a:lnSpc>
            </a:pPr>
            <a:r>
              <a:rPr lang="en-GB" b="0">
                <a:solidFill>
                  <a:srgbClr val="CCECFF"/>
                </a:solidFill>
              </a:rPr>
              <a:t>Progressão da doença	</a:t>
            </a:r>
          </a:p>
          <a:p>
            <a:pPr algn="l" eaLnBrk="1" hangingPunct="1">
              <a:lnSpc>
                <a:spcPct val="120000"/>
              </a:lnSpc>
            </a:pPr>
            <a:endParaRPr lang="en-GB" b="0">
              <a:solidFill>
                <a:srgbClr val="CCECFF"/>
              </a:solidFill>
            </a:endParaRPr>
          </a:p>
          <a:p>
            <a:pPr algn="l" eaLnBrk="1" hangingPunct="1">
              <a:lnSpc>
                <a:spcPct val="120000"/>
              </a:lnSpc>
            </a:pPr>
            <a:r>
              <a:rPr lang="en-GB" b="0">
                <a:solidFill>
                  <a:srgbClr val="CCECFF"/>
                </a:solidFill>
              </a:rPr>
              <a:t>Normal</a:t>
            </a:r>
          </a:p>
          <a:p>
            <a:pPr algn="l" eaLnBrk="1" hangingPunct="1">
              <a:lnSpc>
                <a:spcPct val="120000"/>
              </a:lnSpc>
            </a:pPr>
            <a:r>
              <a:rPr lang="en-GB" b="0">
                <a:solidFill>
                  <a:srgbClr val="CCECFF"/>
                </a:solidFill>
              </a:rPr>
              <a:t>DA pré-clínica (silenciosa)</a:t>
            </a:r>
          </a:p>
          <a:p>
            <a:pPr algn="l" eaLnBrk="1" hangingPunct="1">
              <a:lnSpc>
                <a:spcPct val="120000"/>
              </a:lnSpc>
            </a:pPr>
            <a:r>
              <a:rPr lang="en-GB" b="0" i="1">
                <a:solidFill>
                  <a:srgbClr val="CCECFF"/>
                </a:solidFill>
              </a:rPr>
              <a:t>MCI			</a:t>
            </a:r>
          </a:p>
          <a:p>
            <a:pPr algn="l" eaLnBrk="1" hangingPunct="1">
              <a:lnSpc>
                <a:spcPct val="120000"/>
              </a:lnSpc>
            </a:pPr>
            <a:endParaRPr lang="en-GB" b="0">
              <a:solidFill>
                <a:srgbClr val="CCECFF"/>
              </a:solidFill>
            </a:endParaRPr>
          </a:p>
          <a:p>
            <a:pPr algn="l" eaLnBrk="1" hangingPunct="1">
              <a:lnSpc>
                <a:spcPct val="120000"/>
              </a:lnSpc>
            </a:pPr>
            <a:r>
              <a:rPr lang="en-GB" b="0">
                <a:solidFill>
                  <a:srgbClr val="CCECFF"/>
                </a:solidFill>
              </a:rPr>
              <a:t>DA leve			</a:t>
            </a:r>
          </a:p>
          <a:p>
            <a:pPr algn="l" eaLnBrk="1" hangingPunct="1">
              <a:lnSpc>
                <a:spcPct val="120000"/>
              </a:lnSpc>
            </a:pPr>
            <a:endParaRPr lang="en-GB" b="0">
              <a:solidFill>
                <a:srgbClr val="CCECFF"/>
              </a:solidFill>
            </a:endParaRPr>
          </a:p>
          <a:p>
            <a:pPr algn="l" eaLnBrk="1" hangingPunct="1">
              <a:lnSpc>
                <a:spcPct val="120000"/>
              </a:lnSpc>
            </a:pPr>
            <a:r>
              <a:rPr lang="en-GB" b="0">
                <a:solidFill>
                  <a:srgbClr val="CCECFF"/>
                </a:solidFill>
              </a:rPr>
              <a:t>DA moderada		</a:t>
            </a:r>
          </a:p>
          <a:p>
            <a:pPr algn="l" eaLnBrk="1" hangingPunct="1">
              <a:lnSpc>
                <a:spcPct val="120000"/>
              </a:lnSpc>
            </a:pPr>
            <a:r>
              <a:rPr lang="en-GB" b="0">
                <a:solidFill>
                  <a:srgbClr val="CCECFF"/>
                </a:solidFill>
              </a:rPr>
              <a:t>DA moderadamente grave	</a:t>
            </a:r>
          </a:p>
          <a:p>
            <a:pPr algn="l" eaLnBrk="1" hangingPunct="1">
              <a:lnSpc>
                <a:spcPct val="120000"/>
              </a:lnSpc>
            </a:pPr>
            <a:endParaRPr lang="en-GB" b="0">
              <a:solidFill>
                <a:srgbClr val="CCECFF"/>
              </a:solidFill>
            </a:endParaRPr>
          </a:p>
          <a:p>
            <a:pPr algn="l" eaLnBrk="1" hangingPunct="1">
              <a:lnSpc>
                <a:spcPct val="120000"/>
              </a:lnSpc>
            </a:pPr>
            <a:endParaRPr lang="en-GB" b="0">
              <a:solidFill>
                <a:srgbClr val="CCECFF"/>
              </a:solidFill>
            </a:endParaRPr>
          </a:p>
          <a:p>
            <a:pPr algn="l" eaLnBrk="1" hangingPunct="1">
              <a:lnSpc>
                <a:spcPct val="120000"/>
              </a:lnSpc>
            </a:pPr>
            <a:r>
              <a:rPr lang="en-GB" b="0">
                <a:solidFill>
                  <a:srgbClr val="CCECFF"/>
                </a:solidFill>
              </a:rPr>
              <a:t>DA grave		</a:t>
            </a:r>
          </a:p>
          <a:p>
            <a:pPr algn="l" eaLnBrk="1" hangingPunct="1">
              <a:lnSpc>
                <a:spcPct val="120000"/>
              </a:lnSpc>
            </a:pPr>
            <a:endParaRPr lang="en-GB" b="0">
              <a:solidFill>
                <a:srgbClr val="CCECFF"/>
              </a:solidFill>
            </a:endParaRPr>
          </a:p>
          <a:p>
            <a:pPr algn="l" eaLnBrk="1" hangingPunct="1">
              <a:lnSpc>
                <a:spcPct val="120000"/>
              </a:lnSpc>
            </a:pPr>
            <a:r>
              <a:rPr lang="en-GB" b="0">
                <a:solidFill>
                  <a:srgbClr val="CCECFF"/>
                </a:solidFill>
              </a:rPr>
              <a:t>DA muito grave			</a:t>
            </a:r>
          </a:p>
          <a:p>
            <a:pPr algn="l" eaLnBrk="1" hangingPunct="1">
              <a:lnSpc>
                <a:spcPct val="120000"/>
              </a:lnSpc>
            </a:pPr>
            <a:endParaRPr lang="en-GB" b="0">
              <a:solidFill>
                <a:srgbClr val="CCECFF"/>
              </a:solidFill>
            </a:endParaRPr>
          </a:p>
          <a:p>
            <a:pPr algn="l" eaLnBrk="1" hangingPunct="1">
              <a:lnSpc>
                <a:spcPct val="120000"/>
              </a:lnSpc>
            </a:pPr>
            <a:r>
              <a:rPr lang="en-GB" b="0">
                <a:solidFill>
                  <a:srgbClr val="CCECFF"/>
                </a:solidFill>
              </a:rPr>
              <a:t>					</a:t>
            </a:r>
          </a:p>
        </p:txBody>
      </p:sp>
      <p:sp>
        <p:nvSpPr>
          <p:cNvPr id="261123" name="Text Box 3"/>
          <p:cNvSpPr txBox="1">
            <a:spLocks noChangeArrowheads="1"/>
          </p:cNvSpPr>
          <p:nvPr/>
        </p:nvSpPr>
        <p:spPr bwMode="auto">
          <a:xfrm>
            <a:off x="4030663" y="1409700"/>
            <a:ext cx="6256337" cy="5672138"/>
          </a:xfrm>
          <a:prstGeom prst="rect">
            <a:avLst/>
          </a:prstGeom>
          <a:noFill/>
          <a:ln w="9525">
            <a:noFill/>
            <a:miter lim="800000"/>
            <a:headEnd/>
            <a:tailEnd/>
          </a:ln>
        </p:spPr>
        <p:txBody>
          <a:bodyPr>
            <a:spAutoFit/>
          </a:bodyPr>
          <a:lstStyle/>
          <a:p>
            <a:pPr algn="l" eaLnBrk="1" hangingPunct="1">
              <a:lnSpc>
                <a:spcPct val="120000"/>
              </a:lnSpc>
            </a:pPr>
            <a:r>
              <a:rPr lang="en-GB" b="0">
                <a:solidFill>
                  <a:srgbClr val="CCECFF"/>
                </a:solidFill>
              </a:rPr>
              <a:t>Progressão sintomática</a:t>
            </a:r>
          </a:p>
          <a:p>
            <a:pPr algn="l" eaLnBrk="1" hangingPunct="1">
              <a:lnSpc>
                <a:spcPct val="120000"/>
              </a:lnSpc>
            </a:pPr>
            <a:endParaRPr lang="en-GB" b="0">
              <a:solidFill>
                <a:srgbClr val="CCECFF"/>
              </a:solidFill>
            </a:endParaRPr>
          </a:p>
          <a:p>
            <a:pPr algn="l" eaLnBrk="1" hangingPunct="1">
              <a:lnSpc>
                <a:spcPct val="120000"/>
              </a:lnSpc>
            </a:pPr>
            <a:endParaRPr lang="en-GB" b="0">
              <a:solidFill>
                <a:srgbClr val="CCECFF"/>
              </a:solidFill>
            </a:endParaRPr>
          </a:p>
          <a:p>
            <a:pPr algn="l" eaLnBrk="1" hangingPunct="1">
              <a:lnSpc>
                <a:spcPct val="130000"/>
              </a:lnSpc>
            </a:pPr>
            <a:r>
              <a:rPr lang="en-GB" b="0">
                <a:solidFill>
                  <a:srgbClr val="CCECFF"/>
                </a:solidFill>
              </a:rPr>
              <a:t>Declínio cognitivo imperceptível</a:t>
            </a:r>
          </a:p>
          <a:p>
            <a:pPr algn="l" eaLnBrk="1" hangingPunct="1">
              <a:lnSpc>
                <a:spcPct val="130000"/>
              </a:lnSpc>
            </a:pPr>
            <a:r>
              <a:rPr lang="en-GB" b="0">
                <a:solidFill>
                  <a:srgbClr val="CCECFF"/>
                </a:solidFill>
              </a:rPr>
              <a:t>Evidência inicial de declínio cognitivo</a:t>
            </a:r>
          </a:p>
          <a:p>
            <a:pPr algn="l" eaLnBrk="1" hangingPunct="1">
              <a:lnSpc>
                <a:spcPct val="130000"/>
              </a:lnSpc>
            </a:pPr>
            <a:endParaRPr lang="en-GB" b="0">
              <a:solidFill>
                <a:srgbClr val="CCECFF"/>
              </a:solidFill>
            </a:endParaRPr>
          </a:p>
          <a:p>
            <a:pPr algn="l" eaLnBrk="1" hangingPunct="1">
              <a:lnSpc>
                <a:spcPct val="130000"/>
              </a:lnSpc>
            </a:pPr>
            <a:r>
              <a:rPr lang="en-GB" b="0">
                <a:solidFill>
                  <a:srgbClr val="CCECFF"/>
                </a:solidFill>
              </a:rPr>
              <a:t>Esquecido: familiares e amigos percebem as alterações</a:t>
            </a:r>
          </a:p>
          <a:p>
            <a:pPr algn="l" eaLnBrk="1" hangingPunct="1">
              <a:lnSpc>
                <a:spcPct val="130000"/>
              </a:lnSpc>
            </a:pPr>
            <a:endParaRPr lang="en-GB" b="0">
              <a:solidFill>
                <a:srgbClr val="CCECFF"/>
              </a:solidFill>
            </a:endParaRPr>
          </a:p>
          <a:p>
            <a:pPr algn="l" eaLnBrk="1" hangingPunct="1">
              <a:lnSpc>
                <a:spcPct val="130000"/>
              </a:lnSpc>
            </a:pPr>
            <a:r>
              <a:rPr lang="en-GB" b="0">
                <a:solidFill>
                  <a:srgbClr val="CCECFF"/>
                </a:solidFill>
              </a:rPr>
              <a:t>Confuso: pode estar agitado, ansioso, apático</a:t>
            </a:r>
          </a:p>
          <a:p>
            <a:pPr algn="l" eaLnBrk="1" hangingPunct="1">
              <a:lnSpc>
                <a:spcPct val="130000"/>
              </a:lnSpc>
            </a:pPr>
            <a:r>
              <a:rPr lang="en-GB" b="0">
                <a:solidFill>
                  <a:srgbClr val="CCECFF"/>
                </a:solidFill>
              </a:rPr>
              <a:t>Não é mais capaz de lidar com as questões pessoais; perda de independência; desorientado no tempo e espaço</a:t>
            </a:r>
          </a:p>
          <a:p>
            <a:pPr algn="l" eaLnBrk="1" hangingPunct="1">
              <a:lnSpc>
                <a:spcPct val="130000"/>
              </a:lnSpc>
            </a:pPr>
            <a:r>
              <a:rPr lang="en-GB" b="0">
                <a:solidFill>
                  <a:srgbClr val="CCECFF"/>
                </a:solidFill>
              </a:rPr>
              <a:t>Necessita de cuidados em tempo integral; institucionalizado; incontinente; delirante; obsessivo</a:t>
            </a:r>
          </a:p>
          <a:p>
            <a:pPr algn="l" eaLnBrk="1" hangingPunct="1">
              <a:lnSpc>
                <a:spcPct val="130000"/>
              </a:lnSpc>
            </a:pPr>
            <a:r>
              <a:rPr lang="en-GB" b="0">
                <a:solidFill>
                  <a:srgbClr val="CCECFF"/>
                </a:solidFill>
              </a:rPr>
              <a:t>Perda do discurso; da locomoção; da consciência</a:t>
            </a:r>
          </a:p>
          <a:p>
            <a:pPr algn="l" eaLnBrk="1" hangingPunct="1">
              <a:lnSpc>
                <a:spcPct val="120000"/>
              </a:lnSpc>
            </a:pPr>
            <a:endParaRPr lang="en-GB" b="0">
              <a:solidFill>
                <a:srgbClr val="CCECFF"/>
              </a:solidFill>
            </a:endParaRPr>
          </a:p>
          <a:p>
            <a:pPr algn="l" eaLnBrk="1" hangingPunct="1">
              <a:lnSpc>
                <a:spcPct val="120000"/>
              </a:lnSpc>
            </a:pPr>
            <a:r>
              <a:rPr lang="en-GB" b="0">
                <a:solidFill>
                  <a:srgbClr val="CCECFF"/>
                </a:solidFill>
              </a:rPr>
              <a:t>					</a:t>
            </a:r>
          </a:p>
        </p:txBody>
      </p:sp>
      <p:sp>
        <p:nvSpPr>
          <p:cNvPr id="261124" name="Rectangle 4"/>
          <p:cNvSpPr>
            <a:spLocks noChangeArrowheads="1"/>
          </p:cNvSpPr>
          <p:nvPr/>
        </p:nvSpPr>
        <p:spPr bwMode="auto">
          <a:xfrm>
            <a:off x="85725" y="66675"/>
            <a:ext cx="10186988" cy="1143000"/>
          </a:xfrm>
          <a:prstGeom prst="rect">
            <a:avLst/>
          </a:prstGeom>
          <a:noFill/>
          <a:ln w="9525">
            <a:noFill/>
            <a:miter lim="800000"/>
            <a:headEnd/>
            <a:tailEnd/>
          </a:ln>
          <a:effectLst/>
        </p:spPr>
        <p:txBody>
          <a:bodyPr lIns="92075" tIns="46038" rIns="92075" bIns="46038" anchor="b" anchorCtr="1"/>
          <a:lstStyle/>
          <a:p>
            <a:pPr>
              <a:lnSpc>
                <a:spcPct val="90000"/>
              </a:lnSpc>
              <a:defRPr/>
            </a:pPr>
            <a:r>
              <a:rPr lang="pt-BR" sz="2400">
                <a:solidFill>
                  <a:schemeClr val="tx1"/>
                </a:solidFill>
                <a:effectLst>
                  <a:outerShdw blurRad="38100" dist="38100" dir="2700000" algn="tl">
                    <a:srgbClr val="000000"/>
                  </a:outerShdw>
                </a:effectLst>
              </a:rPr>
              <a:t>DA: um distúrbio do SNC de caráter progressivo que prejudica o desempenho dos pacientes</a:t>
            </a:r>
          </a:p>
        </p:txBody>
      </p:sp>
      <p:sp>
        <p:nvSpPr>
          <p:cNvPr id="24581" name="Line 5"/>
          <p:cNvSpPr>
            <a:spLocks noChangeShapeType="1"/>
          </p:cNvSpPr>
          <p:nvPr/>
        </p:nvSpPr>
        <p:spPr bwMode="auto">
          <a:xfrm>
            <a:off x="484188" y="1917700"/>
            <a:ext cx="9526587" cy="0"/>
          </a:xfrm>
          <a:prstGeom prst="line">
            <a:avLst/>
          </a:prstGeom>
          <a:noFill/>
          <a:ln w="28575">
            <a:solidFill>
              <a:srgbClr val="FFFF66"/>
            </a:solidFill>
            <a:round/>
            <a:headEnd/>
            <a:tailEnd/>
          </a:ln>
        </p:spPr>
        <p:txBody>
          <a:bodyPr wrap="none" anchor="ctr"/>
          <a:lstStyle/>
          <a:p>
            <a:endParaRPr lang="pt-BR"/>
          </a:p>
        </p:txBody>
      </p:sp>
      <p:sp>
        <p:nvSpPr>
          <p:cNvPr id="24582" name="Line 6"/>
          <p:cNvSpPr>
            <a:spLocks noChangeShapeType="1"/>
          </p:cNvSpPr>
          <p:nvPr/>
        </p:nvSpPr>
        <p:spPr bwMode="auto">
          <a:xfrm>
            <a:off x="331788" y="6510338"/>
            <a:ext cx="9526587" cy="0"/>
          </a:xfrm>
          <a:prstGeom prst="line">
            <a:avLst/>
          </a:prstGeom>
          <a:noFill/>
          <a:ln w="28575">
            <a:solidFill>
              <a:srgbClr val="FFFF66"/>
            </a:solidFill>
            <a:round/>
            <a:headEnd/>
            <a:tailEnd/>
          </a:ln>
        </p:spPr>
        <p:txBody>
          <a:bodyPr wrap="none" anchor="ctr"/>
          <a:lstStyle/>
          <a:p>
            <a:endParaRPr lang="pt-BR"/>
          </a:p>
        </p:txBody>
      </p:sp>
      <p:sp>
        <p:nvSpPr>
          <p:cNvPr id="24583" name="Rectangle 7"/>
          <p:cNvSpPr>
            <a:spLocks noChangeArrowheads="1"/>
          </p:cNvSpPr>
          <p:nvPr/>
        </p:nvSpPr>
        <p:spPr bwMode="auto">
          <a:xfrm>
            <a:off x="6489700" y="6534150"/>
            <a:ext cx="3384550" cy="304800"/>
          </a:xfrm>
          <a:prstGeom prst="rect">
            <a:avLst/>
          </a:prstGeom>
          <a:noFill/>
          <a:ln w="9525">
            <a:noFill/>
            <a:miter lim="800000"/>
            <a:headEnd/>
            <a:tailEnd/>
          </a:ln>
        </p:spPr>
        <p:txBody>
          <a:bodyPr wrap="none" lIns="92075" tIns="46038" rIns="92075" bIns="46038">
            <a:spAutoFit/>
          </a:bodyPr>
          <a:lstStyle/>
          <a:p>
            <a:pPr algn="r" eaLnBrk="1" hangingPunct="1"/>
            <a:r>
              <a:rPr lang="pt-BR" sz="1400">
                <a:solidFill>
                  <a:srgbClr val="CCECFF"/>
                </a:solidFill>
              </a:rPr>
              <a:t>Adaptado de Reisberg </a:t>
            </a:r>
            <a:r>
              <a:rPr lang="pt-BR" sz="1400" i="1">
                <a:solidFill>
                  <a:srgbClr val="CCECFF"/>
                </a:solidFill>
              </a:rPr>
              <a:t>et al</a:t>
            </a:r>
            <a:r>
              <a:rPr lang="pt-BR" sz="1400">
                <a:solidFill>
                  <a:srgbClr val="CCECFF"/>
                </a:solidFill>
              </a:rPr>
              <a:t>., 1982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1124"/>
                                        </p:tgtEl>
                                        <p:attrNameLst>
                                          <p:attrName>style.visibility</p:attrName>
                                        </p:attrNameLst>
                                      </p:cBhvr>
                                      <p:to>
                                        <p:strVal val="visible"/>
                                      </p:to>
                                    </p:set>
                                    <p:anim calcmode="lin" valueType="num">
                                      <p:cBhvr additive="base">
                                        <p:cTn id="7" dur="500" fill="hold"/>
                                        <p:tgtEl>
                                          <p:spTgt spid="261124"/>
                                        </p:tgtEl>
                                        <p:attrNameLst>
                                          <p:attrName>ppt_x</p:attrName>
                                        </p:attrNameLst>
                                      </p:cBhvr>
                                      <p:tavLst>
                                        <p:tav tm="0">
                                          <p:val>
                                            <p:strVal val="0-#ppt_w/2"/>
                                          </p:val>
                                        </p:tav>
                                        <p:tav tm="100000">
                                          <p:val>
                                            <p:strVal val="#ppt_x"/>
                                          </p:val>
                                        </p:tav>
                                      </p:tavLst>
                                    </p:anim>
                                    <p:anim calcmode="lin" valueType="num">
                                      <p:cBhvr additive="base">
                                        <p:cTn id="8" dur="500" fill="hold"/>
                                        <p:tgtEl>
                                          <p:spTgt spid="2611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261122"/>
                                        </p:tgtEl>
                                        <p:attrNameLst>
                                          <p:attrName>style.visibility</p:attrName>
                                        </p:attrNameLst>
                                      </p:cBhvr>
                                      <p:to>
                                        <p:strVal val="visible"/>
                                      </p:to>
                                    </p:set>
                                    <p:animEffect transition="in" filter="dissolve">
                                      <p:cBhvr>
                                        <p:cTn id="12" dur="500"/>
                                        <p:tgtEl>
                                          <p:spTgt spid="261122"/>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261123"/>
                                        </p:tgtEl>
                                        <p:attrNameLst>
                                          <p:attrName>style.visibility</p:attrName>
                                        </p:attrNameLst>
                                      </p:cBhvr>
                                      <p:to>
                                        <p:strVal val="visible"/>
                                      </p:to>
                                    </p:set>
                                    <p:animEffect transition="in" filter="dissolve">
                                      <p:cBhvr>
                                        <p:cTn id="16" dur="500"/>
                                        <p:tgtEl>
                                          <p:spTgt spid="261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2" grpId="0" autoUpdateAnimBg="0"/>
      <p:bldP spid="261123" grpId="0" autoUpdateAnimBg="0"/>
      <p:bldP spid="261124"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a:xfrm>
            <a:off x="771525" y="228600"/>
            <a:ext cx="8743950" cy="914400"/>
          </a:xfrm>
        </p:spPr>
        <p:txBody>
          <a:bodyPr/>
          <a:lstStyle/>
          <a:p>
            <a:pPr>
              <a:defRPr/>
            </a:pPr>
            <a:r>
              <a:rPr lang="pt-BR" smtClean="0"/>
              <a:t>Demência Vascular</a:t>
            </a:r>
          </a:p>
        </p:txBody>
      </p:sp>
      <p:graphicFrame>
        <p:nvGraphicFramePr>
          <p:cNvPr id="9218" name="Object 3"/>
          <p:cNvGraphicFramePr>
            <a:graphicFrameLocks noChangeAspect="1"/>
          </p:cNvGraphicFramePr>
          <p:nvPr/>
        </p:nvGraphicFramePr>
        <p:xfrm>
          <a:off x="342900" y="1143000"/>
          <a:ext cx="9686925" cy="5334000"/>
        </p:xfrm>
        <a:graphic>
          <a:graphicData uri="http://schemas.openxmlformats.org/presentationml/2006/ole">
            <p:oleObj spid="_x0000_s9218" name="Microsoft Organization Chart 2.0" r:id="rId4" imgW="6075485" imgH="3138854" progId="OrgPlusWOPX.4">
              <p:embed/>
            </p:oleObj>
          </a:graphicData>
        </a:graphic>
      </p:graphicFrame>
      <p:sp>
        <p:nvSpPr>
          <p:cNvPr id="9220" name="Line 4"/>
          <p:cNvSpPr>
            <a:spLocks noChangeShapeType="1"/>
          </p:cNvSpPr>
          <p:nvPr/>
        </p:nvSpPr>
        <p:spPr bwMode="auto">
          <a:xfrm flipH="1" flipV="1">
            <a:off x="2914650" y="4191000"/>
            <a:ext cx="2314575" cy="1371600"/>
          </a:xfrm>
          <a:prstGeom prst="line">
            <a:avLst/>
          </a:prstGeom>
          <a:noFill/>
          <a:ln w="9525">
            <a:solidFill>
              <a:srgbClr val="000000"/>
            </a:solidFill>
            <a:round/>
            <a:headEnd/>
            <a:tailEnd type="triangle" w="med" len="med"/>
          </a:ln>
        </p:spPr>
        <p:txBody>
          <a:bodyPr/>
          <a:lstStyle/>
          <a:p>
            <a:endParaRPr lang="pt-BR"/>
          </a:p>
        </p:txBody>
      </p:sp>
      <p:sp>
        <p:nvSpPr>
          <p:cNvPr id="9221" name="Line 5"/>
          <p:cNvSpPr>
            <a:spLocks noChangeShapeType="1"/>
          </p:cNvSpPr>
          <p:nvPr/>
        </p:nvSpPr>
        <p:spPr bwMode="auto">
          <a:xfrm flipV="1">
            <a:off x="5229225" y="4191000"/>
            <a:ext cx="0" cy="1371600"/>
          </a:xfrm>
          <a:prstGeom prst="line">
            <a:avLst/>
          </a:prstGeom>
          <a:noFill/>
          <a:ln w="9525">
            <a:solidFill>
              <a:srgbClr val="000000"/>
            </a:solidFill>
            <a:round/>
            <a:headEnd/>
            <a:tailEnd type="triangle" w="med" len="med"/>
          </a:ln>
        </p:spPr>
        <p:txBody>
          <a:bodyPr/>
          <a:lstStyle/>
          <a:p>
            <a:endParaRPr lang="pt-BR"/>
          </a:p>
        </p:txBody>
      </p:sp>
      <p:sp>
        <p:nvSpPr>
          <p:cNvPr id="9222" name="Line 6"/>
          <p:cNvSpPr>
            <a:spLocks noChangeShapeType="1"/>
          </p:cNvSpPr>
          <p:nvPr/>
        </p:nvSpPr>
        <p:spPr bwMode="auto">
          <a:xfrm flipV="1">
            <a:off x="5229225" y="4191000"/>
            <a:ext cx="2314575" cy="1371600"/>
          </a:xfrm>
          <a:prstGeom prst="line">
            <a:avLst/>
          </a:prstGeom>
          <a:noFill/>
          <a:ln w="9525">
            <a:solidFill>
              <a:srgbClr val="000000"/>
            </a:solidFill>
            <a:round/>
            <a:headEnd/>
            <a:tailEnd type="triangle" w="med" len="med"/>
          </a:ln>
        </p:spPr>
        <p:txBody>
          <a:bodyPr/>
          <a:lstStyle/>
          <a:p>
            <a:endParaRPr lang="pt-BR"/>
          </a:p>
        </p:txBody>
      </p:sp>
      <p:sp>
        <p:nvSpPr>
          <p:cNvPr id="9223" name="Rectangle 7"/>
          <p:cNvSpPr>
            <a:spLocks noChangeArrowheads="1"/>
          </p:cNvSpPr>
          <p:nvPr/>
        </p:nvSpPr>
        <p:spPr bwMode="auto">
          <a:xfrm>
            <a:off x="65088" y="334963"/>
            <a:ext cx="10287000" cy="1917700"/>
          </a:xfrm>
          <a:prstGeom prst="rect">
            <a:avLst/>
          </a:prstGeom>
          <a:noFill/>
          <a:ln w="9525">
            <a:noFill/>
            <a:miter lim="800000"/>
            <a:headEnd/>
            <a:tailEnd/>
          </a:ln>
        </p:spPr>
        <p:txBody>
          <a:bodyPr>
            <a:spAutoFit/>
          </a:bodyPr>
          <a:lstStyle/>
          <a:p>
            <a:pPr algn="just" eaLnBrk="1" hangingPunct="1"/>
            <a:r>
              <a:rPr lang="pt-BR" sz="1200" b="0">
                <a:solidFill>
                  <a:schemeClr val="tx1"/>
                </a:solidFill>
                <a:latin typeface="Times New Roman" pitchFamily="18" charset="0"/>
                <a:cs typeface="Times New Roman" pitchFamily="18" charset="0"/>
              </a:rPr>
              <a:t> </a:t>
            </a:r>
          </a:p>
          <a:p>
            <a:pPr algn="just"/>
            <a:r>
              <a:rPr lang="pt-BR" sz="1200" b="0">
                <a:solidFill>
                  <a:schemeClr val="tx1"/>
                </a:solidFill>
                <a:latin typeface="Times New Roman" pitchFamily="18" charset="0"/>
                <a:cs typeface="Times New Roman" pitchFamily="18" charset="0"/>
              </a:rPr>
              <a:t> </a:t>
            </a:r>
          </a:p>
          <a:p>
            <a:pPr algn="just"/>
            <a:r>
              <a:rPr lang="pt-BR" sz="1200" b="0">
                <a:solidFill>
                  <a:schemeClr val="tx1"/>
                </a:solidFill>
                <a:latin typeface="Times New Roman" pitchFamily="18" charset="0"/>
                <a:cs typeface="Times New Roman" pitchFamily="18" charset="0"/>
              </a:rPr>
              <a:t> </a:t>
            </a:r>
          </a:p>
          <a:p>
            <a:pPr algn="just"/>
            <a:r>
              <a:rPr lang="pt-BR" sz="1200" b="0">
                <a:solidFill>
                  <a:schemeClr val="tx1"/>
                </a:solidFill>
                <a:latin typeface="Times New Roman" pitchFamily="18" charset="0"/>
                <a:cs typeface="Times New Roman" pitchFamily="18" charset="0"/>
              </a:rPr>
              <a:t> </a:t>
            </a:r>
          </a:p>
          <a:p>
            <a:pPr algn="just"/>
            <a:r>
              <a:rPr lang="pt-BR" sz="1200" b="0">
                <a:solidFill>
                  <a:schemeClr val="tx1"/>
                </a:solidFill>
                <a:latin typeface="Times New Roman" pitchFamily="18" charset="0"/>
                <a:cs typeface="Times New Roman" pitchFamily="18" charset="0"/>
              </a:rPr>
              <a:t> </a:t>
            </a:r>
          </a:p>
          <a:p>
            <a:pPr algn="just"/>
            <a:r>
              <a:rPr lang="pt-BR" sz="1200" b="0">
                <a:solidFill>
                  <a:schemeClr val="tx1"/>
                </a:solidFill>
                <a:latin typeface="Times New Roman" pitchFamily="18" charset="0"/>
                <a:cs typeface="Times New Roman" pitchFamily="18" charset="0"/>
              </a:rPr>
              <a:t> </a:t>
            </a:r>
          </a:p>
          <a:p>
            <a:pPr algn="just"/>
            <a:r>
              <a:rPr lang="pt-BR" sz="1200" b="0">
                <a:solidFill>
                  <a:schemeClr val="tx1"/>
                </a:solidFill>
                <a:latin typeface="Times New Roman" pitchFamily="18" charset="0"/>
                <a:cs typeface="Times New Roman" pitchFamily="18" charset="0"/>
              </a:rPr>
              <a:t> </a:t>
            </a:r>
          </a:p>
          <a:p>
            <a:pPr algn="just"/>
            <a:r>
              <a:rPr lang="pt-BR" sz="1200" b="0">
                <a:solidFill>
                  <a:schemeClr val="tx1"/>
                </a:solidFill>
                <a:latin typeface="Times New Roman" pitchFamily="18" charset="0"/>
                <a:cs typeface="Times New Roman" pitchFamily="18" charset="0"/>
              </a:rPr>
              <a:t> </a:t>
            </a:r>
          </a:p>
          <a:p>
            <a:pPr algn="l"/>
            <a:endParaRPr lang="pt-BR" sz="2400" b="0">
              <a:solidFill>
                <a:schemeClr val="tx1"/>
              </a:solidFill>
              <a:latin typeface="Times New Roman" pitchFamily="18" charset="0"/>
            </a:endParaRPr>
          </a:p>
        </p:txBody>
      </p:sp>
      <p:sp>
        <p:nvSpPr>
          <p:cNvPr id="9224" name="Rectangle 8"/>
          <p:cNvSpPr>
            <a:spLocks noChangeArrowheads="1"/>
          </p:cNvSpPr>
          <p:nvPr/>
        </p:nvSpPr>
        <p:spPr bwMode="auto">
          <a:xfrm>
            <a:off x="65088" y="974725"/>
            <a:ext cx="10287000" cy="639763"/>
          </a:xfrm>
          <a:prstGeom prst="rect">
            <a:avLst/>
          </a:prstGeom>
          <a:noFill/>
          <a:ln w="9525">
            <a:noFill/>
            <a:miter lim="800000"/>
            <a:headEnd/>
            <a:tailEnd/>
          </a:ln>
        </p:spPr>
        <p:txBody>
          <a:bodyPr>
            <a:spAutoFit/>
          </a:bodyPr>
          <a:lstStyle/>
          <a:p>
            <a:pPr algn="just" eaLnBrk="1" hangingPunct="1"/>
            <a:r>
              <a:rPr lang="pt-BR" sz="1200" b="0">
                <a:solidFill>
                  <a:schemeClr val="tx1"/>
                </a:solidFill>
                <a:latin typeface="Times New Roman" pitchFamily="18" charset="0"/>
                <a:cs typeface="Times New Roman" pitchFamily="18" charset="0"/>
              </a:rPr>
              <a:t> </a:t>
            </a:r>
          </a:p>
          <a:p>
            <a:pPr algn="l"/>
            <a:endParaRPr lang="pt-BR" sz="2400" b="0">
              <a:solidFill>
                <a:schemeClr val="tx1"/>
              </a:solidFill>
              <a:latin typeface="Times New Roman" pitchFamily="18" charset="0"/>
            </a:endParaRPr>
          </a:p>
        </p:txBody>
      </p:sp>
      <p:sp>
        <p:nvSpPr>
          <p:cNvPr id="9225" name="Rectangle 9"/>
          <p:cNvSpPr>
            <a:spLocks noChangeArrowheads="1"/>
          </p:cNvSpPr>
          <p:nvPr/>
        </p:nvSpPr>
        <p:spPr bwMode="auto">
          <a:xfrm>
            <a:off x="65088" y="1614488"/>
            <a:ext cx="10287000" cy="822325"/>
          </a:xfrm>
          <a:prstGeom prst="rect">
            <a:avLst/>
          </a:prstGeom>
          <a:noFill/>
          <a:ln w="9525">
            <a:noFill/>
            <a:miter lim="800000"/>
            <a:headEnd/>
            <a:tailEnd/>
          </a:ln>
        </p:spPr>
        <p:txBody>
          <a:bodyPr>
            <a:spAutoFit/>
          </a:bodyPr>
          <a:lstStyle/>
          <a:p>
            <a:pPr algn="just" eaLnBrk="1" hangingPunct="1"/>
            <a:r>
              <a:rPr lang="pt-BR" sz="1200" b="0">
                <a:solidFill>
                  <a:schemeClr val="tx1"/>
                </a:solidFill>
                <a:latin typeface="Times New Roman" pitchFamily="18" charset="0"/>
                <a:cs typeface="Times New Roman" pitchFamily="18" charset="0"/>
              </a:rPr>
              <a:t/>
            </a:r>
            <a:br>
              <a:rPr lang="pt-BR" sz="1200" b="0">
                <a:solidFill>
                  <a:schemeClr val="tx1"/>
                </a:solidFill>
                <a:latin typeface="Times New Roman" pitchFamily="18" charset="0"/>
                <a:cs typeface="Times New Roman" pitchFamily="18" charset="0"/>
              </a:rPr>
            </a:br>
            <a:r>
              <a:rPr lang="pt-BR" sz="1200" b="0">
                <a:solidFill>
                  <a:schemeClr val="tx1"/>
                </a:solidFill>
                <a:latin typeface="Times New Roman" pitchFamily="18" charset="0"/>
                <a:cs typeface="Times New Roman" pitchFamily="18" charset="0"/>
              </a:rPr>
              <a:t> </a:t>
            </a:r>
          </a:p>
          <a:p>
            <a:pPr algn="l"/>
            <a:endParaRPr lang="pt-BR" sz="2400" b="0">
              <a:solidFill>
                <a:schemeClr val="tx1"/>
              </a:solidFill>
              <a:latin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effectLst/>
        </p:spPr>
        <p:txBody>
          <a:bodyPr/>
          <a:lstStyle/>
          <a:p>
            <a:pPr>
              <a:defRPr/>
            </a:pPr>
            <a:r>
              <a:rPr lang="pt-BR" smtClean="0"/>
              <a:t>Demência vascular</a:t>
            </a:r>
          </a:p>
        </p:txBody>
      </p:sp>
      <p:sp>
        <p:nvSpPr>
          <p:cNvPr id="25603" name="Rectangle 3"/>
          <p:cNvSpPr>
            <a:spLocks noGrp="1" noChangeArrowheads="1"/>
          </p:cNvSpPr>
          <p:nvPr>
            <p:ph type="body" idx="1"/>
          </p:nvPr>
        </p:nvSpPr>
        <p:spPr>
          <a:xfrm>
            <a:off x="822325" y="1981200"/>
            <a:ext cx="8713788" cy="4114800"/>
          </a:xfrm>
          <a:noFill/>
        </p:spPr>
        <p:txBody>
          <a:bodyPr/>
          <a:lstStyle/>
          <a:p>
            <a:pPr marL="342900" indent="-342900">
              <a:lnSpc>
                <a:spcPct val="120000"/>
              </a:lnSpc>
              <a:buFontTx/>
              <a:buNone/>
            </a:pPr>
            <a:r>
              <a:rPr lang="pt-BR" sz="1800" b="0" smtClean="0"/>
              <a:t>-</a:t>
            </a:r>
            <a:r>
              <a:rPr lang="pt-BR" smtClean="0"/>
              <a:t>Início súbito, progressão em degraus</a:t>
            </a:r>
          </a:p>
          <a:p>
            <a:pPr marL="342900" indent="-342900">
              <a:lnSpc>
                <a:spcPct val="120000"/>
              </a:lnSpc>
              <a:buFontTx/>
              <a:buNone/>
            </a:pPr>
            <a:r>
              <a:rPr lang="pt-BR" smtClean="0"/>
              <a:t>-Sinais neurológicos focais (AVC, TIA)</a:t>
            </a:r>
          </a:p>
          <a:p>
            <a:pPr marL="342900" indent="-342900">
              <a:lnSpc>
                <a:spcPct val="120000"/>
              </a:lnSpc>
              <a:buFontTx/>
              <a:buNone/>
            </a:pPr>
            <a:r>
              <a:rPr lang="pt-BR" smtClean="0"/>
              <a:t>-Riscos de doença vascular (HAS, DM,dislipidemias,fumo)</a:t>
            </a:r>
          </a:p>
          <a:p>
            <a:pPr marL="342900" indent="-342900">
              <a:lnSpc>
                <a:spcPct val="120000"/>
              </a:lnSpc>
              <a:buFontTx/>
              <a:buNone/>
            </a:pPr>
            <a:r>
              <a:rPr lang="pt-BR" smtClean="0"/>
              <a:t>-Mudanças de afeto e sintomas psicóticos</a:t>
            </a:r>
          </a:p>
          <a:p>
            <a:pPr marL="342900" indent="-342900">
              <a:lnSpc>
                <a:spcPct val="120000"/>
              </a:lnSpc>
              <a:buFontTx/>
              <a:buNone/>
            </a:pPr>
            <a:r>
              <a:rPr lang="pt-BR" smtClean="0"/>
              <a:t>- TC e RNM ( micro-infartos, leucoaraiose,AVCs.)</a:t>
            </a:r>
          </a:p>
          <a:p>
            <a:pPr marL="342900" indent="-342900">
              <a:lnSpc>
                <a:spcPct val="120000"/>
              </a:lnSpc>
              <a:buFontTx/>
              <a:buNone/>
            </a:pPr>
            <a:r>
              <a:rPr lang="pt-BR" smtClean="0"/>
              <a:t>-Demência mista (10%) em associação com DA</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a:xfrm>
            <a:off x="762000" y="381000"/>
            <a:ext cx="8686800" cy="1143000"/>
          </a:xfrm>
          <a:gradFill rotWithShape="0">
            <a:gsLst>
              <a:gs pos="0">
                <a:srgbClr val="063DE8">
                  <a:gamma/>
                  <a:shade val="29804"/>
                  <a:invGamma/>
                </a:srgbClr>
              </a:gs>
              <a:gs pos="50000">
                <a:srgbClr val="063DE8"/>
              </a:gs>
              <a:gs pos="100000">
                <a:srgbClr val="063DE8">
                  <a:gamma/>
                  <a:shade val="29804"/>
                  <a:invGamma/>
                </a:srgbClr>
              </a:gs>
            </a:gsLst>
            <a:lin ang="0" scaled="1"/>
          </a:gradFill>
          <a:effectLst>
            <a:outerShdw dist="179605" dir="2700000" algn="ctr" rotWithShape="0">
              <a:srgbClr val="081D58"/>
            </a:outerShdw>
          </a:effectLst>
        </p:spPr>
        <p:txBody>
          <a:bodyPr/>
          <a:lstStyle/>
          <a:p>
            <a:pPr>
              <a:defRPr/>
            </a:pPr>
            <a:r>
              <a:rPr lang="pt-BR" sz="4000" smtClean="0"/>
              <a:t>DELIRIUM - DEFINIÇÃO</a:t>
            </a:r>
            <a:endParaRPr lang="pt-BR" smtClean="0"/>
          </a:p>
        </p:txBody>
      </p:sp>
      <p:sp>
        <p:nvSpPr>
          <p:cNvPr id="373763" name="Rectangle 3"/>
          <p:cNvSpPr>
            <a:spLocks noGrp="1" noChangeArrowheads="1"/>
          </p:cNvSpPr>
          <p:nvPr>
            <p:ph type="body" idx="1"/>
          </p:nvPr>
        </p:nvSpPr>
        <p:spPr>
          <a:xfrm>
            <a:off x="762000" y="2057400"/>
            <a:ext cx="8686800" cy="4191000"/>
          </a:xfrm>
          <a:gradFill rotWithShape="0">
            <a:gsLst>
              <a:gs pos="0">
                <a:srgbClr val="063DE8">
                  <a:gamma/>
                  <a:shade val="29804"/>
                  <a:invGamma/>
                </a:srgbClr>
              </a:gs>
              <a:gs pos="100000">
                <a:srgbClr val="063DE8"/>
              </a:gs>
            </a:gsLst>
            <a:lin ang="5400000" scaled="1"/>
          </a:gradFill>
          <a:effectLst>
            <a:outerShdw dist="179605" dir="2700000" algn="ctr" rotWithShape="0">
              <a:srgbClr val="041030"/>
            </a:outerShdw>
          </a:effectLst>
        </p:spPr>
        <p:txBody>
          <a:bodyPr/>
          <a:lstStyle/>
          <a:p>
            <a:pPr algn="just">
              <a:lnSpc>
                <a:spcPct val="190000"/>
              </a:lnSpc>
              <a:buFontTx/>
              <a:buNone/>
              <a:defRPr/>
            </a:pPr>
            <a:r>
              <a:rPr lang="pt-BR" sz="2800" dirty="0" smtClean="0"/>
              <a:t> </a:t>
            </a:r>
            <a:r>
              <a:rPr lang="pt-BR" dirty="0" smtClean="0"/>
              <a:t>Síndrome mental aguda, de base  orgânica (conhecida ou suspeita</a:t>
            </a:r>
            <a:r>
              <a:rPr lang="pt-BR" dirty="0" smtClean="0"/>
              <a:t>) ≠ delírio (sintoma)</a:t>
            </a:r>
            <a:endParaRPr lang="pt-BR" dirty="0" smtClean="0"/>
          </a:p>
          <a:p>
            <a:pPr algn="just">
              <a:lnSpc>
                <a:spcPct val="190000"/>
              </a:lnSpc>
              <a:buFontTx/>
              <a:buNone/>
              <a:defRPr/>
            </a:pPr>
            <a:r>
              <a:rPr lang="pt-BR" dirty="0" smtClean="0"/>
              <a:t> Início abrupto,  </a:t>
            </a:r>
            <a:r>
              <a:rPr lang="pt-BR" dirty="0" smtClean="0"/>
              <a:t>curta duração</a:t>
            </a:r>
            <a:endParaRPr lang="pt-BR" dirty="0" smtClean="0"/>
          </a:p>
          <a:p>
            <a:pPr algn="just">
              <a:lnSpc>
                <a:spcPct val="190000"/>
              </a:lnSpc>
              <a:buFontTx/>
              <a:buNone/>
              <a:defRPr/>
            </a:pPr>
            <a:r>
              <a:rPr lang="pt-BR" dirty="0" smtClean="0"/>
              <a:t> Prejuízo global das funções cognitivas, de atenção, </a:t>
            </a:r>
            <a:r>
              <a:rPr lang="pt-BR" dirty="0" err="1" smtClean="0"/>
              <a:t>psicomotricidade</a:t>
            </a:r>
            <a:r>
              <a:rPr lang="pt-BR" dirty="0" smtClean="0"/>
              <a:t> e de ciclo vigília-sono.</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6626" name="Picture 2" descr="DemvascgvRM"/>
          <p:cNvPicPr>
            <a:picLocks noChangeAspect="1" noChangeArrowheads="1"/>
          </p:cNvPicPr>
          <p:nvPr/>
        </p:nvPicPr>
        <p:blipFill>
          <a:blip r:embed="rId3" cstate="print"/>
          <a:srcRect/>
          <a:stretch>
            <a:fillRect/>
          </a:stretch>
        </p:blipFill>
        <p:spPr bwMode="auto">
          <a:xfrm>
            <a:off x="319088" y="1341438"/>
            <a:ext cx="2663825" cy="2663825"/>
          </a:xfrm>
          <a:prstGeom prst="rect">
            <a:avLst/>
          </a:prstGeom>
          <a:noFill/>
          <a:ln w="9525">
            <a:noFill/>
            <a:miter lim="800000"/>
            <a:headEnd/>
            <a:tailEnd/>
          </a:ln>
        </p:spPr>
      </p:pic>
      <p:pic>
        <p:nvPicPr>
          <p:cNvPr id="26627" name="Picture 3" descr="Demvascgvspect"/>
          <p:cNvPicPr>
            <a:picLocks noChangeAspect="1" noChangeArrowheads="1"/>
          </p:cNvPicPr>
          <p:nvPr/>
        </p:nvPicPr>
        <p:blipFill>
          <a:blip r:embed="rId4" cstate="print"/>
          <a:srcRect/>
          <a:stretch>
            <a:fillRect/>
          </a:stretch>
        </p:blipFill>
        <p:spPr bwMode="auto">
          <a:xfrm>
            <a:off x="390525" y="4221163"/>
            <a:ext cx="2592388" cy="2592387"/>
          </a:xfrm>
          <a:prstGeom prst="rect">
            <a:avLst/>
          </a:prstGeom>
          <a:noFill/>
          <a:ln w="9525">
            <a:noFill/>
            <a:miter lim="800000"/>
            <a:headEnd/>
            <a:tailEnd/>
          </a:ln>
        </p:spPr>
      </p:pic>
      <p:pic>
        <p:nvPicPr>
          <p:cNvPr id="26628" name="Picture 4" descr="Alzcorte"/>
          <p:cNvPicPr>
            <a:picLocks noChangeAspect="1" noChangeArrowheads="1"/>
          </p:cNvPicPr>
          <p:nvPr/>
        </p:nvPicPr>
        <p:blipFill>
          <a:blip r:embed="rId5" cstate="print"/>
          <a:srcRect/>
          <a:stretch>
            <a:fillRect/>
          </a:stretch>
        </p:blipFill>
        <p:spPr bwMode="auto">
          <a:xfrm>
            <a:off x="2982913" y="3573463"/>
            <a:ext cx="1219200" cy="1219200"/>
          </a:xfrm>
          <a:prstGeom prst="rect">
            <a:avLst/>
          </a:prstGeom>
          <a:noFill/>
          <a:ln w="9525">
            <a:noFill/>
            <a:miter lim="800000"/>
            <a:headEnd/>
            <a:tailEnd/>
          </a:ln>
        </p:spPr>
      </p:pic>
      <p:pic>
        <p:nvPicPr>
          <p:cNvPr id="299013" name="Picture 5" descr="Juiz_de_fora_6"/>
          <p:cNvPicPr>
            <a:picLocks noChangeAspect="1" noChangeArrowheads="1"/>
          </p:cNvPicPr>
          <p:nvPr/>
        </p:nvPicPr>
        <p:blipFill>
          <a:blip r:embed="rId6" cstate="print"/>
          <a:srcRect/>
          <a:stretch>
            <a:fillRect/>
          </a:stretch>
        </p:blipFill>
        <p:spPr bwMode="auto">
          <a:xfrm>
            <a:off x="4697413" y="3230563"/>
            <a:ext cx="5589587" cy="3627437"/>
          </a:xfrm>
          <a:prstGeom prst="rect">
            <a:avLst/>
          </a:prstGeom>
          <a:noFill/>
          <a:ln w="9525">
            <a:noFill/>
            <a:miter lim="800000"/>
            <a:headEnd/>
            <a:tailEnd/>
          </a:ln>
          <a:effectLst>
            <a:outerShdw dist="107763" dir="2700000" algn="ctr" rotWithShape="0">
              <a:srgbClr val="808080"/>
            </a:outerShdw>
          </a:effectLst>
        </p:spPr>
      </p:pic>
      <p:sp>
        <p:nvSpPr>
          <p:cNvPr id="299014" name="Rectangle 6"/>
          <p:cNvSpPr>
            <a:spLocks noChangeArrowheads="1"/>
          </p:cNvSpPr>
          <p:nvPr/>
        </p:nvSpPr>
        <p:spPr bwMode="auto">
          <a:xfrm>
            <a:off x="895350" y="0"/>
            <a:ext cx="8405813" cy="1143000"/>
          </a:xfrm>
          <a:prstGeom prst="rect">
            <a:avLst/>
          </a:prstGeom>
          <a:noFill/>
          <a:ln w="9525">
            <a:noFill/>
            <a:miter lim="800000"/>
            <a:headEnd/>
            <a:tailEnd/>
          </a:ln>
          <a:effectLst/>
        </p:spPr>
        <p:txBody>
          <a:bodyPr lIns="92075" tIns="46038" rIns="92075" bIns="46038" anchor="ctr"/>
          <a:lstStyle/>
          <a:p>
            <a:pPr>
              <a:lnSpc>
                <a:spcPct val="90000"/>
              </a:lnSpc>
              <a:defRPr/>
            </a:pPr>
            <a:r>
              <a:rPr lang="pt-BR" sz="3600">
                <a:solidFill>
                  <a:schemeClr val="tx1"/>
                </a:solidFill>
                <a:effectLst>
                  <a:outerShdw blurRad="38100" dist="38100" dir="2700000" algn="tl">
                    <a:srgbClr val="000000"/>
                  </a:outerShdw>
                </a:effectLst>
              </a:rPr>
              <a:t>Demência vascular neuroimagem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99013"/>
                                        </p:tgtEl>
                                        <p:attrNameLst>
                                          <p:attrName>style.visibility</p:attrName>
                                        </p:attrNameLst>
                                      </p:cBhvr>
                                      <p:to>
                                        <p:strVal val="visible"/>
                                      </p:to>
                                    </p:set>
                                    <p:animEffect transition="in" filter="dissolve">
                                      <p:cBhvr>
                                        <p:cTn id="7" dur="500"/>
                                        <p:tgtEl>
                                          <p:spTgt spid="299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FF"/>
            </a:gs>
            <a:gs pos="100000">
              <a:srgbClr val="FFFFFF"/>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2743200" y="871538"/>
            <a:ext cx="4673600" cy="5529262"/>
            <a:chOff x="1728" y="549"/>
            <a:chExt cx="2944" cy="3483"/>
          </a:xfrm>
        </p:grpSpPr>
        <p:sp>
          <p:nvSpPr>
            <p:cNvPr id="27661" name="Oval 3"/>
            <p:cNvSpPr>
              <a:spLocks noChangeArrowheads="1"/>
            </p:cNvSpPr>
            <p:nvPr/>
          </p:nvSpPr>
          <p:spPr bwMode="auto">
            <a:xfrm>
              <a:off x="1728" y="1317"/>
              <a:ext cx="2944" cy="2715"/>
            </a:xfrm>
            <a:prstGeom prst="ellipse">
              <a:avLst/>
            </a:prstGeom>
            <a:solidFill>
              <a:srgbClr val="12B8EC"/>
            </a:solidFill>
            <a:ln w="12700">
              <a:noFill/>
              <a:round/>
              <a:headEnd type="none" w="sm" len="sm"/>
              <a:tailEnd type="none" w="sm" len="sm"/>
            </a:ln>
          </p:spPr>
          <p:txBody>
            <a:bodyPr wrap="none" anchor="ctr"/>
            <a:lstStyle/>
            <a:p>
              <a:endParaRPr lang="pt-BR" sz="2400" b="0">
                <a:solidFill>
                  <a:schemeClr val="tx1"/>
                </a:solidFill>
                <a:latin typeface="Times New Roman" pitchFamily="18" charset="0"/>
              </a:endParaRPr>
            </a:p>
          </p:txBody>
        </p:sp>
        <p:sp>
          <p:nvSpPr>
            <p:cNvPr id="27662" name="Text Box 4"/>
            <p:cNvSpPr txBox="1">
              <a:spLocks noChangeArrowheads="1"/>
            </p:cNvSpPr>
            <p:nvPr/>
          </p:nvSpPr>
          <p:spPr bwMode="auto">
            <a:xfrm>
              <a:off x="2536" y="1536"/>
              <a:ext cx="1434" cy="288"/>
            </a:xfrm>
            <a:prstGeom prst="rect">
              <a:avLst/>
            </a:prstGeom>
            <a:solidFill>
              <a:srgbClr val="12B8EC"/>
            </a:solidFill>
            <a:ln w="12700">
              <a:noFill/>
              <a:miter lim="800000"/>
              <a:headEnd type="none" w="sm" len="sm"/>
              <a:tailEnd type="none" w="sm" len="sm"/>
            </a:ln>
          </p:spPr>
          <p:txBody>
            <a:bodyPr wrap="none">
              <a:spAutoFit/>
            </a:bodyPr>
            <a:lstStyle/>
            <a:p>
              <a:pPr algn="l"/>
              <a:r>
                <a:rPr lang="pt-BR" sz="2400">
                  <a:solidFill>
                    <a:srgbClr val="010161"/>
                  </a:solidFill>
                  <a:latin typeface="Arial Rounded MT Bold" pitchFamily="34" charset="0"/>
                </a:rPr>
                <a:t>Sobrevida&lt;DA</a:t>
              </a:r>
              <a:endParaRPr lang="pt-BR" sz="2400">
                <a:solidFill>
                  <a:schemeClr val="tx1"/>
                </a:solidFill>
                <a:latin typeface="Arial Rounded MT Bold" pitchFamily="34" charset="0"/>
              </a:endParaRPr>
            </a:p>
          </p:txBody>
        </p:sp>
        <p:sp>
          <p:nvSpPr>
            <p:cNvPr id="344069" name="Text Box 5"/>
            <p:cNvSpPr txBox="1">
              <a:spLocks noChangeArrowheads="1"/>
            </p:cNvSpPr>
            <p:nvPr/>
          </p:nvSpPr>
          <p:spPr bwMode="auto">
            <a:xfrm>
              <a:off x="2865" y="549"/>
              <a:ext cx="770" cy="335"/>
            </a:xfrm>
            <a:prstGeom prst="rect">
              <a:avLst/>
            </a:prstGeom>
            <a:solidFill>
              <a:schemeClr val="accent1"/>
            </a:solidFill>
            <a:ln w="12700">
              <a:solidFill>
                <a:srgbClr val="010161"/>
              </a:solidFill>
              <a:miter lim="800000"/>
              <a:headEnd type="none" w="sm" len="sm"/>
              <a:tailEnd type="none" w="sm" len="sm"/>
            </a:ln>
            <a:effectLst>
              <a:outerShdw dist="107763" dir="2700000" algn="ctr" rotWithShape="0">
                <a:srgbClr val="04248C"/>
              </a:outerShdw>
            </a:effectLst>
          </p:spPr>
          <p:txBody>
            <a:bodyPr wrap="none">
              <a:spAutoFit/>
            </a:bodyPr>
            <a:lstStyle/>
            <a:p>
              <a:pPr>
                <a:defRPr/>
              </a:pPr>
              <a:r>
                <a:rPr lang="pt-BR" sz="2800">
                  <a:solidFill>
                    <a:srgbClr val="010161"/>
                  </a:solidFill>
                  <a:latin typeface="Arial Rounded MT Bold" pitchFamily="34" charset="0"/>
                </a:rPr>
                <a:t>LEWY</a:t>
              </a:r>
              <a:endParaRPr lang="pt-BR" sz="2400" b="0">
                <a:solidFill>
                  <a:schemeClr val="tx1"/>
                </a:solidFill>
                <a:latin typeface="Arial Rounded MT Bold" pitchFamily="34" charset="0"/>
              </a:endParaRPr>
            </a:p>
          </p:txBody>
        </p:sp>
        <p:sp>
          <p:nvSpPr>
            <p:cNvPr id="27664" name="Text Box 6"/>
            <p:cNvSpPr txBox="1">
              <a:spLocks noChangeArrowheads="1"/>
            </p:cNvSpPr>
            <p:nvPr/>
          </p:nvSpPr>
          <p:spPr bwMode="auto">
            <a:xfrm>
              <a:off x="2640" y="3648"/>
              <a:ext cx="1152" cy="250"/>
            </a:xfrm>
            <a:prstGeom prst="rect">
              <a:avLst/>
            </a:prstGeom>
            <a:solidFill>
              <a:srgbClr val="12B8EC"/>
            </a:solidFill>
            <a:ln w="12700">
              <a:noFill/>
              <a:miter lim="800000"/>
              <a:headEnd type="none" w="sm" len="sm"/>
              <a:tailEnd type="none" w="sm" len="sm"/>
            </a:ln>
          </p:spPr>
          <p:txBody>
            <a:bodyPr>
              <a:spAutoFit/>
            </a:bodyPr>
            <a:lstStyle/>
            <a:p>
              <a:pPr algn="l"/>
              <a:r>
                <a:rPr lang="pt-BR" sz="2000">
                  <a:solidFill>
                    <a:srgbClr val="010161"/>
                  </a:solidFill>
                  <a:latin typeface="Arial Rounded MT Bold" pitchFamily="34" charset="0"/>
                </a:rPr>
                <a:t>&gt;sens. a NRL</a:t>
              </a:r>
              <a:endParaRPr lang="pt-BR" sz="2400">
                <a:solidFill>
                  <a:schemeClr val="tx1"/>
                </a:solidFill>
                <a:latin typeface="Arial Rounded MT Bold" pitchFamily="34" charset="0"/>
              </a:endParaRPr>
            </a:p>
          </p:txBody>
        </p:sp>
      </p:grpSp>
      <p:sp>
        <p:nvSpPr>
          <p:cNvPr id="344071" name="Rectangle 7"/>
          <p:cNvSpPr>
            <a:spLocks noGrp="1" noChangeArrowheads="1"/>
          </p:cNvSpPr>
          <p:nvPr>
            <p:ph type="title"/>
          </p:nvPr>
        </p:nvSpPr>
        <p:spPr>
          <a:xfrm>
            <a:off x="1562100" y="609600"/>
            <a:ext cx="7162800" cy="533400"/>
          </a:xfrm>
        </p:spPr>
        <p:txBody>
          <a:bodyPr/>
          <a:lstStyle/>
          <a:p>
            <a:pPr>
              <a:defRPr/>
            </a:pPr>
            <a:endParaRPr lang="pt-BR" smtClean="0"/>
          </a:p>
        </p:txBody>
      </p:sp>
      <p:sp>
        <p:nvSpPr>
          <p:cNvPr id="344072" name="Text Box 8"/>
          <p:cNvSpPr txBox="1">
            <a:spLocks noChangeArrowheads="1"/>
          </p:cNvSpPr>
          <p:nvPr/>
        </p:nvSpPr>
        <p:spPr bwMode="auto">
          <a:xfrm>
            <a:off x="611188" y="869950"/>
            <a:ext cx="2330450" cy="531813"/>
          </a:xfrm>
          <a:prstGeom prst="rect">
            <a:avLst/>
          </a:prstGeom>
          <a:solidFill>
            <a:schemeClr val="accent1"/>
          </a:solidFill>
          <a:ln w="12700">
            <a:solidFill>
              <a:srgbClr val="010161"/>
            </a:solidFill>
            <a:miter lim="800000"/>
            <a:headEnd type="none" w="sm" len="sm"/>
            <a:tailEnd type="none" w="sm" len="sm"/>
          </a:ln>
          <a:effectLst>
            <a:outerShdw dist="107763" dir="2700000" algn="ctr" rotWithShape="0">
              <a:srgbClr val="04248C"/>
            </a:outerShdw>
          </a:effectLst>
        </p:spPr>
        <p:txBody>
          <a:bodyPr wrap="none">
            <a:spAutoFit/>
          </a:bodyPr>
          <a:lstStyle/>
          <a:p>
            <a:pPr>
              <a:defRPr/>
            </a:pPr>
            <a:r>
              <a:rPr lang="pt-BR" sz="2800">
                <a:solidFill>
                  <a:srgbClr val="010161"/>
                </a:solidFill>
                <a:latin typeface="Arial Rounded MT Bold" pitchFamily="34" charset="0"/>
              </a:rPr>
              <a:t>PARKINSON</a:t>
            </a:r>
          </a:p>
        </p:txBody>
      </p:sp>
      <p:sp>
        <p:nvSpPr>
          <p:cNvPr id="27653" name="Oval 9"/>
          <p:cNvSpPr>
            <a:spLocks noChangeArrowheads="1"/>
          </p:cNvSpPr>
          <p:nvPr/>
        </p:nvSpPr>
        <p:spPr bwMode="auto">
          <a:xfrm>
            <a:off x="50800" y="2166938"/>
            <a:ext cx="4673600" cy="4310062"/>
          </a:xfrm>
          <a:prstGeom prst="ellipse">
            <a:avLst/>
          </a:prstGeom>
          <a:solidFill>
            <a:schemeClr val="hlink">
              <a:alpha val="50195"/>
            </a:schemeClr>
          </a:solidFill>
          <a:ln w="12700">
            <a:noFill/>
            <a:round/>
            <a:headEnd type="none" w="sm" len="sm"/>
            <a:tailEnd type="none" w="sm" len="sm"/>
          </a:ln>
        </p:spPr>
        <p:txBody>
          <a:bodyPr wrap="none" anchor="ctr"/>
          <a:lstStyle/>
          <a:p>
            <a:endParaRPr lang="pt-BR" sz="2400" b="0">
              <a:solidFill>
                <a:schemeClr val="tx1"/>
              </a:solidFill>
              <a:latin typeface="Times New Roman" pitchFamily="18" charset="0"/>
            </a:endParaRPr>
          </a:p>
        </p:txBody>
      </p:sp>
      <p:sp>
        <p:nvSpPr>
          <p:cNvPr id="27654" name="Text Box 10"/>
          <p:cNvSpPr txBox="1">
            <a:spLocks noChangeArrowheads="1"/>
          </p:cNvSpPr>
          <p:nvPr/>
        </p:nvSpPr>
        <p:spPr bwMode="auto">
          <a:xfrm>
            <a:off x="762000" y="3978275"/>
            <a:ext cx="1647825" cy="822325"/>
          </a:xfrm>
          <a:prstGeom prst="rect">
            <a:avLst/>
          </a:prstGeom>
          <a:solidFill>
            <a:schemeClr val="hlink">
              <a:alpha val="50195"/>
            </a:schemeClr>
          </a:solidFill>
          <a:ln w="12700">
            <a:noFill/>
            <a:miter lim="800000"/>
            <a:headEnd type="none" w="sm" len="sm"/>
            <a:tailEnd type="none" w="sm" len="sm"/>
          </a:ln>
        </p:spPr>
        <p:txBody>
          <a:bodyPr wrap="none">
            <a:spAutoFit/>
          </a:bodyPr>
          <a:lstStyle/>
          <a:p>
            <a:pPr algn="l"/>
            <a:r>
              <a:rPr lang="pt-BR" sz="2400">
                <a:solidFill>
                  <a:srgbClr val="04248C"/>
                </a:solidFill>
                <a:latin typeface="Arial Rounded MT Bold" pitchFamily="34" charset="0"/>
              </a:rPr>
              <a:t>Demência</a:t>
            </a:r>
          </a:p>
          <a:p>
            <a:pPr algn="l"/>
            <a:r>
              <a:rPr lang="pt-BR" sz="2400">
                <a:solidFill>
                  <a:srgbClr val="04248C"/>
                </a:solidFill>
                <a:latin typeface="Arial Rounded MT Bold" pitchFamily="34" charset="0"/>
              </a:rPr>
              <a:t>2 a 4 x &gt;nl</a:t>
            </a:r>
          </a:p>
        </p:txBody>
      </p:sp>
      <p:sp>
        <p:nvSpPr>
          <p:cNvPr id="27655" name="Text Box 11"/>
          <p:cNvSpPr txBox="1">
            <a:spLocks noChangeArrowheads="1"/>
          </p:cNvSpPr>
          <p:nvPr/>
        </p:nvSpPr>
        <p:spPr bwMode="auto">
          <a:xfrm>
            <a:off x="2971800" y="2971800"/>
            <a:ext cx="1219200" cy="1311275"/>
          </a:xfrm>
          <a:prstGeom prst="rect">
            <a:avLst/>
          </a:prstGeom>
          <a:solidFill>
            <a:schemeClr val="hlink">
              <a:alpha val="50195"/>
            </a:schemeClr>
          </a:solidFill>
          <a:ln w="12700">
            <a:noFill/>
            <a:miter lim="800000"/>
            <a:headEnd type="none" w="sm" len="sm"/>
            <a:tailEnd type="none" w="sm" len="sm"/>
          </a:ln>
        </p:spPr>
        <p:txBody>
          <a:bodyPr>
            <a:spAutoFit/>
          </a:bodyPr>
          <a:lstStyle/>
          <a:p>
            <a:pPr algn="l"/>
            <a:r>
              <a:rPr lang="pt-BR" sz="2000">
                <a:solidFill>
                  <a:srgbClr val="010161"/>
                </a:solidFill>
                <a:latin typeface="Arial Rounded MT Bold" pitchFamily="34" charset="0"/>
              </a:rPr>
              <a:t>    C.L. </a:t>
            </a:r>
          </a:p>
          <a:p>
            <a:pPr algn="l"/>
            <a:r>
              <a:rPr lang="pt-BR" sz="2000">
                <a:solidFill>
                  <a:srgbClr val="010161"/>
                </a:solidFill>
                <a:latin typeface="Arial Rounded MT Bold" pitchFamily="34" charset="0"/>
              </a:rPr>
              <a:t>Cortico </a:t>
            </a:r>
          </a:p>
          <a:p>
            <a:pPr algn="l"/>
            <a:r>
              <a:rPr lang="pt-BR" sz="2000">
                <a:solidFill>
                  <a:srgbClr val="010161"/>
                </a:solidFill>
                <a:latin typeface="Arial Rounded MT Bold" pitchFamily="34" charset="0"/>
              </a:rPr>
              <a:t>e sub </a:t>
            </a:r>
          </a:p>
          <a:p>
            <a:pPr algn="l"/>
            <a:r>
              <a:rPr lang="pt-BR" sz="2000">
                <a:solidFill>
                  <a:srgbClr val="010161"/>
                </a:solidFill>
                <a:latin typeface="Arial Rounded MT Bold" pitchFamily="34" charset="0"/>
              </a:rPr>
              <a:t>cortical</a:t>
            </a:r>
            <a:endParaRPr lang="pt-BR" sz="2400">
              <a:solidFill>
                <a:schemeClr val="tx1"/>
              </a:solidFill>
              <a:latin typeface="Arial Rounded MT Bold" pitchFamily="34" charset="0"/>
            </a:endParaRPr>
          </a:p>
        </p:txBody>
      </p:sp>
      <p:sp>
        <p:nvSpPr>
          <p:cNvPr id="27656" name="Oval 12"/>
          <p:cNvSpPr>
            <a:spLocks noChangeArrowheads="1"/>
          </p:cNvSpPr>
          <p:nvPr/>
        </p:nvSpPr>
        <p:spPr bwMode="auto">
          <a:xfrm>
            <a:off x="5562600" y="2268538"/>
            <a:ext cx="4724400" cy="4251325"/>
          </a:xfrm>
          <a:prstGeom prst="ellipse">
            <a:avLst/>
          </a:prstGeom>
          <a:solidFill>
            <a:srgbClr val="FFFF00">
              <a:alpha val="50195"/>
            </a:srgbClr>
          </a:solidFill>
          <a:ln w="12700">
            <a:noFill/>
            <a:round/>
            <a:headEnd type="none" w="sm" len="sm"/>
            <a:tailEnd type="none" w="sm" len="sm"/>
          </a:ln>
        </p:spPr>
        <p:txBody>
          <a:bodyPr wrap="none" anchor="ctr"/>
          <a:lstStyle/>
          <a:p>
            <a:endParaRPr lang="pt-BR" sz="2400" b="0">
              <a:solidFill>
                <a:schemeClr val="tx1"/>
              </a:solidFill>
              <a:latin typeface="Times New Roman" pitchFamily="18" charset="0"/>
            </a:endParaRPr>
          </a:p>
        </p:txBody>
      </p:sp>
      <p:sp>
        <p:nvSpPr>
          <p:cNvPr id="27657" name="Text Box 13"/>
          <p:cNvSpPr txBox="1">
            <a:spLocks noChangeArrowheads="1"/>
          </p:cNvSpPr>
          <p:nvPr/>
        </p:nvSpPr>
        <p:spPr bwMode="auto">
          <a:xfrm>
            <a:off x="7666038" y="3733800"/>
            <a:ext cx="2317750" cy="1187450"/>
          </a:xfrm>
          <a:prstGeom prst="rect">
            <a:avLst/>
          </a:prstGeom>
          <a:solidFill>
            <a:srgbClr val="FFFF00">
              <a:alpha val="50195"/>
            </a:srgbClr>
          </a:solidFill>
          <a:ln w="12700">
            <a:noFill/>
            <a:miter lim="800000"/>
            <a:headEnd type="none" w="sm" len="sm"/>
            <a:tailEnd type="none" w="sm" len="sm"/>
          </a:ln>
        </p:spPr>
        <p:txBody>
          <a:bodyPr wrap="none">
            <a:spAutoFit/>
          </a:bodyPr>
          <a:lstStyle/>
          <a:p>
            <a:r>
              <a:rPr lang="pt-BR" sz="2400">
                <a:solidFill>
                  <a:srgbClr val="010161"/>
                </a:solidFill>
                <a:latin typeface="Arial Rounded MT Bold" pitchFamily="34" charset="0"/>
              </a:rPr>
              <a:t>Emaranhados</a:t>
            </a:r>
          </a:p>
          <a:p>
            <a:r>
              <a:rPr lang="pt-BR" sz="2400">
                <a:solidFill>
                  <a:srgbClr val="010161"/>
                </a:solidFill>
                <a:latin typeface="Arial Rounded MT Bold" pitchFamily="34" charset="0"/>
              </a:rPr>
              <a:t>neurofibrilares</a:t>
            </a:r>
          </a:p>
          <a:p>
            <a:r>
              <a:rPr lang="pt-BR" sz="2400">
                <a:solidFill>
                  <a:srgbClr val="010161"/>
                </a:solidFill>
                <a:latin typeface="Arial Rounded MT Bold" pitchFamily="34" charset="0"/>
              </a:rPr>
              <a:t>neo-corticais</a:t>
            </a:r>
            <a:endParaRPr lang="pt-BR" sz="2400" b="0">
              <a:solidFill>
                <a:srgbClr val="010161"/>
              </a:solidFill>
              <a:latin typeface="Times New Roman" pitchFamily="18" charset="0"/>
            </a:endParaRPr>
          </a:p>
        </p:txBody>
      </p:sp>
      <p:sp>
        <p:nvSpPr>
          <p:cNvPr id="27658" name="Text Box 14"/>
          <p:cNvSpPr txBox="1">
            <a:spLocks noChangeArrowheads="1"/>
          </p:cNvSpPr>
          <p:nvPr/>
        </p:nvSpPr>
        <p:spPr bwMode="auto">
          <a:xfrm>
            <a:off x="5867400" y="3505200"/>
            <a:ext cx="1438275" cy="1552575"/>
          </a:xfrm>
          <a:prstGeom prst="rect">
            <a:avLst/>
          </a:prstGeom>
          <a:solidFill>
            <a:srgbClr val="FFFF00">
              <a:alpha val="50195"/>
            </a:srgbClr>
          </a:solidFill>
          <a:ln w="12700">
            <a:noFill/>
            <a:miter lim="800000"/>
            <a:headEnd type="none" w="sm" len="sm"/>
            <a:tailEnd type="none" w="sm" len="sm"/>
          </a:ln>
        </p:spPr>
        <p:txBody>
          <a:bodyPr wrap="none">
            <a:spAutoFit/>
          </a:bodyPr>
          <a:lstStyle/>
          <a:p>
            <a:pPr algn="l"/>
            <a:r>
              <a:rPr lang="pt-BR" sz="2400">
                <a:solidFill>
                  <a:srgbClr val="010161"/>
                </a:solidFill>
                <a:latin typeface="Arial Rounded MT Bold" pitchFamily="34" charset="0"/>
              </a:rPr>
              <a:t>Placas</a:t>
            </a:r>
          </a:p>
          <a:p>
            <a:pPr algn="l"/>
            <a:r>
              <a:rPr lang="pt-BR" sz="2400">
                <a:solidFill>
                  <a:srgbClr val="010161"/>
                </a:solidFill>
                <a:latin typeface="Arial Rounded MT Bold" pitchFamily="34" charset="0"/>
              </a:rPr>
              <a:t>senis</a:t>
            </a:r>
          </a:p>
          <a:p>
            <a:pPr algn="l"/>
            <a:r>
              <a:rPr lang="pt-BR" sz="2400">
                <a:solidFill>
                  <a:srgbClr val="010161"/>
                </a:solidFill>
                <a:latin typeface="Arial Rounded MT Bold" pitchFamily="34" charset="0"/>
              </a:rPr>
              <a:t>neo</a:t>
            </a:r>
          </a:p>
          <a:p>
            <a:pPr algn="l"/>
            <a:r>
              <a:rPr lang="pt-BR" sz="2400">
                <a:solidFill>
                  <a:srgbClr val="010161"/>
                </a:solidFill>
                <a:latin typeface="Arial Rounded MT Bold" pitchFamily="34" charset="0"/>
              </a:rPr>
              <a:t>corticais</a:t>
            </a:r>
          </a:p>
        </p:txBody>
      </p:sp>
      <p:sp>
        <p:nvSpPr>
          <p:cNvPr id="344079" name="Text Box 15"/>
          <p:cNvSpPr txBox="1">
            <a:spLocks noChangeArrowheads="1"/>
          </p:cNvSpPr>
          <p:nvPr/>
        </p:nvSpPr>
        <p:spPr bwMode="auto">
          <a:xfrm>
            <a:off x="7426325" y="882650"/>
            <a:ext cx="2259013" cy="519113"/>
          </a:xfrm>
          <a:prstGeom prst="rect">
            <a:avLst/>
          </a:prstGeom>
          <a:solidFill>
            <a:schemeClr val="accent1"/>
          </a:solidFill>
          <a:ln w="12700">
            <a:noFill/>
            <a:miter lim="800000"/>
            <a:headEnd type="none" w="sm" len="sm"/>
            <a:tailEnd type="none" w="sm" len="sm"/>
          </a:ln>
          <a:effectLst>
            <a:outerShdw dist="107763" dir="2700000" algn="ctr" rotWithShape="0">
              <a:srgbClr val="010161"/>
            </a:outerShdw>
          </a:effectLst>
        </p:spPr>
        <p:txBody>
          <a:bodyPr wrap="none">
            <a:spAutoFit/>
          </a:bodyPr>
          <a:lstStyle/>
          <a:p>
            <a:pPr>
              <a:defRPr/>
            </a:pPr>
            <a:r>
              <a:rPr lang="pt-BR" sz="2800">
                <a:solidFill>
                  <a:srgbClr val="010161"/>
                </a:solidFill>
                <a:latin typeface="Arial Rounded MT Bold" pitchFamily="34" charset="0"/>
              </a:rPr>
              <a:t>ALZHEIMER</a:t>
            </a:r>
            <a:endParaRPr lang="pt-BR" sz="2400" b="0">
              <a:solidFill>
                <a:schemeClr val="tx1"/>
              </a:solidFill>
              <a:latin typeface="Arial Rounded MT Bold" pitchFamily="34" charset="0"/>
            </a:endParaRPr>
          </a:p>
        </p:txBody>
      </p:sp>
      <p:sp>
        <p:nvSpPr>
          <p:cNvPr id="27660" name="Text Box 16"/>
          <p:cNvSpPr txBox="1">
            <a:spLocks noChangeArrowheads="1"/>
          </p:cNvSpPr>
          <p:nvPr/>
        </p:nvSpPr>
        <p:spPr bwMode="auto">
          <a:xfrm>
            <a:off x="2971800" y="4572000"/>
            <a:ext cx="1412875" cy="701675"/>
          </a:xfrm>
          <a:prstGeom prst="rect">
            <a:avLst/>
          </a:prstGeom>
          <a:solidFill>
            <a:schemeClr val="hlink">
              <a:alpha val="50195"/>
            </a:schemeClr>
          </a:solidFill>
          <a:ln w="12700">
            <a:noFill/>
            <a:miter lim="800000"/>
            <a:headEnd type="none" w="sm" len="sm"/>
            <a:tailEnd type="none" w="sm" len="sm"/>
          </a:ln>
        </p:spPr>
        <p:txBody>
          <a:bodyPr wrap="none">
            <a:spAutoFit/>
          </a:bodyPr>
          <a:lstStyle/>
          <a:p>
            <a:pPr algn="just"/>
            <a:r>
              <a:rPr lang="pt-BR" sz="2000">
                <a:solidFill>
                  <a:srgbClr val="010161"/>
                </a:solidFill>
                <a:latin typeface="Arial Rounded MT Bold" pitchFamily="34" charset="0"/>
              </a:rPr>
              <a:t>    Sint</a:t>
            </a:r>
          </a:p>
          <a:p>
            <a:pPr algn="just"/>
            <a:r>
              <a:rPr lang="pt-BR" sz="2000">
                <a:solidFill>
                  <a:srgbClr val="010161"/>
                </a:solidFill>
                <a:latin typeface="Arial Rounded MT Bold" pitchFamily="34" charset="0"/>
              </a:rPr>
              <a:t>Parkinson</a:t>
            </a:r>
            <a:endParaRPr lang="pt-BR" sz="2400">
              <a:solidFill>
                <a:schemeClr val="tx1"/>
              </a:solidFill>
              <a:latin typeface="Arial Rounded MT Bold" pitchFamily="34" charset="0"/>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5090" name="Picture 2"/>
          <p:cNvPicPr>
            <a:picLocks noChangeAspect="1" noChangeArrowheads="1"/>
          </p:cNvPicPr>
          <p:nvPr/>
        </p:nvPicPr>
        <p:blipFill>
          <a:blip r:embed="rId3" cstate="print"/>
          <a:srcRect/>
          <a:stretch>
            <a:fillRect/>
          </a:stretch>
        </p:blipFill>
        <p:spPr bwMode="auto">
          <a:xfrm>
            <a:off x="1385888" y="609600"/>
            <a:ext cx="7300912" cy="5703888"/>
          </a:xfrm>
          <a:prstGeom prst="rect">
            <a:avLst/>
          </a:prstGeom>
          <a:noFill/>
          <a:ln w="12700">
            <a:noFill/>
            <a:miter lim="800000"/>
            <a:headEnd type="none" w="med" len="lg"/>
            <a:tailEnd type="none" w="med" len="lg"/>
          </a:ln>
          <a:effectLst>
            <a:outerShdw dist="143684" dir="2700000" algn="ctr" rotWithShape="0">
              <a:srgbClr val="04248C"/>
            </a:outerShdw>
          </a:effectLst>
        </p:spPr>
      </p:pic>
      <p:sp>
        <p:nvSpPr>
          <p:cNvPr id="345091" name="Rectangle 3"/>
          <p:cNvSpPr>
            <a:spLocks noGrp="1" noChangeArrowheads="1"/>
          </p:cNvSpPr>
          <p:nvPr>
            <p:ph type="title"/>
          </p:nvPr>
        </p:nvSpPr>
        <p:spPr>
          <a:xfrm>
            <a:off x="1447800" y="76200"/>
            <a:ext cx="7162800" cy="1143000"/>
          </a:xfrm>
        </p:spPr>
        <p:txBody>
          <a:bodyPr/>
          <a:lstStyle/>
          <a:p>
            <a:pPr>
              <a:defRPr/>
            </a:pPr>
            <a:endParaRPr lang="pt-BR" smtClean="0"/>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afterEffect">
                                  <p:stCondLst>
                                    <p:cond delay="0"/>
                                  </p:stCondLst>
                                  <p:childTnLst>
                                    <p:set>
                                      <p:cBhvr>
                                        <p:cTn id="6" dur="1" fill="hold">
                                          <p:stCondLst>
                                            <p:cond delay="0"/>
                                          </p:stCondLst>
                                        </p:cTn>
                                        <p:tgtEl>
                                          <p:spTgt spid="345090"/>
                                        </p:tgtEl>
                                        <p:attrNameLst>
                                          <p:attrName>style.visibility</p:attrName>
                                        </p:attrNameLst>
                                      </p:cBhvr>
                                      <p:to>
                                        <p:strVal val="visible"/>
                                      </p:to>
                                    </p:set>
                                    <p:anim calcmode="lin" valueType="num">
                                      <p:cBhvr>
                                        <p:cTn id="7" dur="500" fill="hold"/>
                                        <p:tgtEl>
                                          <p:spTgt spid="345090"/>
                                        </p:tgtEl>
                                        <p:attrNameLst>
                                          <p:attrName>ppt_x</p:attrName>
                                        </p:attrNameLst>
                                      </p:cBhvr>
                                      <p:tavLst>
                                        <p:tav tm="0">
                                          <p:val>
                                            <p:strVal val="#ppt_x-#ppt_w/2"/>
                                          </p:val>
                                        </p:tav>
                                        <p:tav tm="100000">
                                          <p:val>
                                            <p:strVal val="#ppt_x"/>
                                          </p:val>
                                        </p:tav>
                                      </p:tavLst>
                                    </p:anim>
                                    <p:anim calcmode="lin" valueType="num">
                                      <p:cBhvr>
                                        <p:cTn id="8" dur="500" fill="hold"/>
                                        <p:tgtEl>
                                          <p:spTgt spid="345090"/>
                                        </p:tgtEl>
                                        <p:attrNameLst>
                                          <p:attrName>ppt_y</p:attrName>
                                        </p:attrNameLst>
                                      </p:cBhvr>
                                      <p:tavLst>
                                        <p:tav tm="0">
                                          <p:val>
                                            <p:strVal val="#ppt_y"/>
                                          </p:val>
                                        </p:tav>
                                        <p:tav tm="100000">
                                          <p:val>
                                            <p:strVal val="#ppt_y"/>
                                          </p:val>
                                        </p:tav>
                                      </p:tavLst>
                                    </p:anim>
                                    <p:anim calcmode="lin" valueType="num">
                                      <p:cBhvr>
                                        <p:cTn id="9" dur="500" fill="hold"/>
                                        <p:tgtEl>
                                          <p:spTgt spid="345090"/>
                                        </p:tgtEl>
                                        <p:attrNameLst>
                                          <p:attrName>ppt_w</p:attrName>
                                        </p:attrNameLst>
                                      </p:cBhvr>
                                      <p:tavLst>
                                        <p:tav tm="0">
                                          <p:val>
                                            <p:fltVal val="0"/>
                                          </p:val>
                                        </p:tav>
                                        <p:tav tm="100000">
                                          <p:val>
                                            <p:strVal val="#ppt_w"/>
                                          </p:val>
                                        </p:tav>
                                      </p:tavLst>
                                    </p:anim>
                                    <p:anim calcmode="lin" valueType="num">
                                      <p:cBhvr>
                                        <p:cTn id="10" dur="500" fill="hold"/>
                                        <p:tgtEl>
                                          <p:spTgt spid="34509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762000" y="457200"/>
            <a:ext cx="8610600" cy="533400"/>
          </a:xfrm>
        </p:spPr>
        <p:txBody>
          <a:bodyPr/>
          <a:lstStyle/>
          <a:p>
            <a:pPr>
              <a:defRPr/>
            </a:pPr>
            <a:r>
              <a:rPr lang="pt-BR" sz="4400" smtClean="0"/>
              <a:t>Quadro Clínico</a:t>
            </a:r>
          </a:p>
        </p:txBody>
      </p:sp>
      <p:sp>
        <p:nvSpPr>
          <p:cNvPr id="347139" name="Rectangle 3"/>
          <p:cNvSpPr>
            <a:spLocks noChangeArrowheads="1"/>
          </p:cNvSpPr>
          <p:nvPr/>
        </p:nvSpPr>
        <p:spPr bwMode="auto">
          <a:xfrm>
            <a:off x="914400" y="1447800"/>
            <a:ext cx="8305800" cy="4953000"/>
          </a:xfrm>
          <a:prstGeom prst="rect">
            <a:avLst/>
          </a:prstGeom>
          <a:gradFill rotWithShape="0">
            <a:gsLst>
              <a:gs pos="0">
                <a:srgbClr val="1F42EF">
                  <a:gamma/>
                  <a:shade val="46275"/>
                  <a:invGamma/>
                </a:srgbClr>
              </a:gs>
              <a:gs pos="50000">
                <a:srgbClr val="1F42EF"/>
              </a:gs>
              <a:gs pos="100000">
                <a:srgbClr val="1F42EF">
                  <a:gamma/>
                  <a:shade val="46275"/>
                  <a:invGamma/>
                </a:srgbClr>
              </a:gs>
            </a:gsLst>
            <a:lin ang="5400000" scaled="1"/>
          </a:gradFill>
          <a:ln w="9525">
            <a:noFill/>
            <a:miter lim="800000"/>
            <a:headEnd/>
            <a:tailEnd/>
          </a:ln>
          <a:effectLst/>
          <a:scene3d>
            <a:camera prst="legacyObliqueTopRight"/>
            <a:lightRig rig="legacyFlat3" dir="b"/>
          </a:scene3d>
          <a:sp3d extrusionH="430200" prstMaterial="legacyMatte">
            <a:bevelT w="13500" h="13500" prst="angle"/>
            <a:bevelB w="13500" h="13500" prst="angle"/>
            <a:extrusionClr>
              <a:srgbClr val="1F42EF"/>
            </a:extrusionClr>
          </a:sp3d>
        </p:spPr>
        <p:txBody>
          <a:bodyPr lIns="92075" tIns="46038" rIns="92075" bIns="46038">
            <a:flatTx/>
          </a:bodyPr>
          <a:lstStyle/>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Variabilidade da função cognitiva (3 a 17 no MEEM)</a:t>
            </a:r>
          </a:p>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Sintomas Parkinsonianos (rigidez &gt; tremor &gt; bradicinesia)</a:t>
            </a:r>
          </a:p>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Alucinações visuais</a:t>
            </a:r>
          </a:p>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Delirium sem causa definida</a:t>
            </a:r>
          </a:p>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Déficit de atenção</a:t>
            </a:r>
          </a:p>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Delírio</a:t>
            </a:r>
          </a:p>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Humor depressivo</a:t>
            </a:r>
          </a:p>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Distúrbio do sono</a:t>
            </a:r>
          </a:p>
          <a:p>
            <a:pPr marL="285750" indent="-285750" algn="l">
              <a:lnSpc>
                <a:spcPct val="150000"/>
              </a:lnSpc>
              <a:spcBef>
                <a:spcPct val="30000"/>
              </a:spcBef>
              <a:buClr>
                <a:schemeClr val="tx1"/>
              </a:buClr>
              <a:buSzPct val="100000"/>
              <a:buFont typeface="Monotype Sorts" pitchFamily="2" charset="2"/>
              <a:buChar char="è"/>
              <a:defRPr/>
            </a:pPr>
            <a:r>
              <a:rPr lang="pt-BR" sz="2000">
                <a:solidFill>
                  <a:schemeClr val="tx1"/>
                </a:solidFill>
                <a:effectLst>
                  <a:outerShdw blurRad="38100" dist="38100" dir="2700000" algn="tl">
                    <a:srgbClr val="000000"/>
                  </a:outerShdw>
                </a:effectLst>
              </a:rPr>
              <a:t>Alucinações auditivas</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47138"/>
                                        </p:tgtEl>
                                        <p:attrNameLst>
                                          <p:attrName>style.visibility</p:attrName>
                                        </p:attrNameLst>
                                      </p:cBhvr>
                                      <p:to>
                                        <p:strVal val="visible"/>
                                      </p:to>
                                    </p:set>
                                    <p:animEffect transition="in" filter="box(out)">
                                      <p:cBhvr>
                                        <p:cTn id="7" dur="500"/>
                                        <p:tgtEl>
                                          <p:spTgt spid="34713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47139">
                                            <p:txEl>
                                              <p:pRg st="0" end="0"/>
                                            </p:txEl>
                                          </p:spTgt>
                                        </p:tgtEl>
                                        <p:attrNameLst>
                                          <p:attrName>style.visibility</p:attrName>
                                        </p:attrNameLst>
                                      </p:cBhvr>
                                      <p:to>
                                        <p:strVal val="visible"/>
                                      </p:to>
                                    </p:set>
                                    <p:animEffect transition="in" filter="dissolve">
                                      <p:cBhvr>
                                        <p:cTn id="11" dur="500"/>
                                        <p:tgtEl>
                                          <p:spTgt spid="347139">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47139">
                                            <p:txEl>
                                              <p:pRg st="1" end="1"/>
                                            </p:txEl>
                                          </p:spTgt>
                                        </p:tgtEl>
                                        <p:attrNameLst>
                                          <p:attrName>style.visibility</p:attrName>
                                        </p:attrNameLst>
                                      </p:cBhvr>
                                      <p:to>
                                        <p:strVal val="visible"/>
                                      </p:to>
                                    </p:set>
                                    <p:animEffect transition="in" filter="dissolve">
                                      <p:cBhvr>
                                        <p:cTn id="15" dur="500"/>
                                        <p:tgtEl>
                                          <p:spTgt spid="347139">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47139">
                                            <p:txEl>
                                              <p:pRg st="2" end="2"/>
                                            </p:txEl>
                                          </p:spTgt>
                                        </p:tgtEl>
                                        <p:attrNameLst>
                                          <p:attrName>style.visibility</p:attrName>
                                        </p:attrNameLst>
                                      </p:cBhvr>
                                      <p:to>
                                        <p:strVal val="visible"/>
                                      </p:to>
                                    </p:set>
                                    <p:animEffect transition="in" filter="dissolve">
                                      <p:cBhvr>
                                        <p:cTn id="19" dur="500"/>
                                        <p:tgtEl>
                                          <p:spTgt spid="347139">
                                            <p:txEl>
                                              <p:pRg st="2" end="2"/>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47139">
                                            <p:txEl>
                                              <p:pRg st="3" end="3"/>
                                            </p:txEl>
                                          </p:spTgt>
                                        </p:tgtEl>
                                        <p:attrNameLst>
                                          <p:attrName>style.visibility</p:attrName>
                                        </p:attrNameLst>
                                      </p:cBhvr>
                                      <p:to>
                                        <p:strVal val="visible"/>
                                      </p:to>
                                    </p:set>
                                    <p:animEffect transition="in" filter="dissolve">
                                      <p:cBhvr>
                                        <p:cTn id="23" dur="500"/>
                                        <p:tgtEl>
                                          <p:spTgt spid="347139">
                                            <p:txEl>
                                              <p:pRg st="3" end="3"/>
                                            </p:tx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347139">
                                            <p:txEl>
                                              <p:pRg st="4" end="4"/>
                                            </p:txEl>
                                          </p:spTgt>
                                        </p:tgtEl>
                                        <p:attrNameLst>
                                          <p:attrName>style.visibility</p:attrName>
                                        </p:attrNameLst>
                                      </p:cBhvr>
                                      <p:to>
                                        <p:strVal val="visible"/>
                                      </p:to>
                                    </p:set>
                                    <p:animEffect transition="in" filter="dissolve">
                                      <p:cBhvr>
                                        <p:cTn id="27" dur="500"/>
                                        <p:tgtEl>
                                          <p:spTgt spid="347139">
                                            <p:txEl>
                                              <p:pRg st="4" end="4"/>
                                            </p:txEl>
                                          </p:spTgt>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347139">
                                            <p:txEl>
                                              <p:pRg st="5" end="5"/>
                                            </p:txEl>
                                          </p:spTgt>
                                        </p:tgtEl>
                                        <p:attrNameLst>
                                          <p:attrName>style.visibility</p:attrName>
                                        </p:attrNameLst>
                                      </p:cBhvr>
                                      <p:to>
                                        <p:strVal val="visible"/>
                                      </p:to>
                                    </p:set>
                                    <p:animEffect transition="in" filter="dissolve">
                                      <p:cBhvr>
                                        <p:cTn id="31" dur="500"/>
                                        <p:tgtEl>
                                          <p:spTgt spid="347139">
                                            <p:txEl>
                                              <p:pRg st="5" end="5"/>
                                            </p:txEl>
                                          </p:spTgt>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347139">
                                            <p:txEl>
                                              <p:pRg st="6" end="6"/>
                                            </p:txEl>
                                          </p:spTgt>
                                        </p:tgtEl>
                                        <p:attrNameLst>
                                          <p:attrName>style.visibility</p:attrName>
                                        </p:attrNameLst>
                                      </p:cBhvr>
                                      <p:to>
                                        <p:strVal val="visible"/>
                                      </p:to>
                                    </p:set>
                                    <p:animEffect transition="in" filter="dissolve">
                                      <p:cBhvr>
                                        <p:cTn id="35" dur="500"/>
                                        <p:tgtEl>
                                          <p:spTgt spid="347139">
                                            <p:txEl>
                                              <p:pRg st="6" end="6"/>
                                            </p:txEl>
                                          </p:spTgt>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347139">
                                            <p:txEl>
                                              <p:pRg st="7" end="7"/>
                                            </p:txEl>
                                          </p:spTgt>
                                        </p:tgtEl>
                                        <p:attrNameLst>
                                          <p:attrName>style.visibility</p:attrName>
                                        </p:attrNameLst>
                                      </p:cBhvr>
                                      <p:to>
                                        <p:strVal val="visible"/>
                                      </p:to>
                                    </p:set>
                                    <p:animEffect transition="in" filter="dissolve">
                                      <p:cBhvr>
                                        <p:cTn id="39" dur="500"/>
                                        <p:tgtEl>
                                          <p:spTgt spid="347139">
                                            <p:txEl>
                                              <p:pRg st="7" end="7"/>
                                            </p:txEl>
                                          </p:spTgt>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347139">
                                            <p:txEl>
                                              <p:pRg st="8" end="8"/>
                                            </p:txEl>
                                          </p:spTgt>
                                        </p:tgtEl>
                                        <p:attrNameLst>
                                          <p:attrName>style.visibility</p:attrName>
                                        </p:attrNameLst>
                                      </p:cBhvr>
                                      <p:to>
                                        <p:strVal val="visible"/>
                                      </p:to>
                                    </p:set>
                                    <p:animEffect transition="in" filter="dissolve">
                                      <p:cBhvr>
                                        <p:cTn id="43" dur="500"/>
                                        <p:tgtEl>
                                          <p:spTgt spid="34713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38" grpId="0" autoUpdateAnimBg="0"/>
      <p:bldP spid="347139" grpId="0" build="p" autoUpdateAnimBg="0"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2"/>
          <p:cNvGraphicFramePr>
            <a:graphicFrameLocks noChangeAspect="1"/>
          </p:cNvGraphicFramePr>
          <p:nvPr/>
        </p:nvGraphicFramePr>
        <p:xfrm>
          <a:off x="17463" y="922338"/>
          <a:ext cx="10026650" cy="7829550"/>
        </p:xfrm>
        <a:graphic>
          <a:graphicData uri="http://schemas.openxmlformats.org/presentationml/2006/ole">
            <p:oleObj spid="_x0000_s10242" name="Documento" r:id="rId4" imgW="10063440" imgH="7858080" progId="Word.Document.8">
              <p:embed/>
            </p:oleObj>
          </a:graphicData>
        </a:graphic>
      </p:graphicFrame>
      <p:sp>
        <p:nvSpPr>
          <p:cNvPr id="10243" name="Text Box 3"/>
          <p:cNvSpPr txBox="1">
            <a:spLocks noChangeArrowheads="1"/>
          </p:cNvSpPr>
          <p:nvPr/>
        </p:nvSpPr>
        <p:spPr bwMode="auto">
          <a:xfrm>
            <a:off x="609600" y="0"/>
            <a:ext cx="9067800" cy="579438"/>
          </a:xfrm>
          <a:prstGeom prst="rect">
            <a:avLst/>
          </a:prstGeom>
          <a:noFill/>
          <a:ln w="12700">
            <a:noFill/>
            <a:miter lim="800000"/>
            <a:headEnd type="none" w="med" len="lg"/>
            <a:tailEnd type="none" w="med" len="lg"/>
          </a:ln>
        </p:spPr>
        <p:txBody>
          <a:bodyPr>
            <a:spAutoFit/>
          </a:bodyPr>
          <a:lstStyle/>
          <a:p>
            <a:r>
              <a:rPr lang="pt-BR" sz="3200">
                <a:solidFill>
                  <a:schemeClr val="tx1"/>
                </a:solidFill>
              </a:rPr>
              <a:t>DCL X DA</a:t>
            </a:r>
            <a:endParaRPr lang="pt-BR"/>
          </a:p>
        </p:txBody>
      </p:sp>
    </p:spTree>
  </p:cSld>
  <p:clrMapOvr>
    <a:masterClrMapping/>
  </p:clrMapOvr>
  <p:transition>
    <p:check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pPr>
              <a:defRPr/>
            </a:pPr>
            <a:r>
              <a:rPr lang="en-GB" sz="3400" smtClean="0"/>
              <a:t>Demência Fronto Temporal (PICK)</a:t>
            </a:r>
          </a:p>
        </p:txBody>
      </p:sp>
      <p:sp>
        <p:nvSpPr>
          <p:cNvPr id="32771" name="Rectangle 3"/>
          <p:cNvSpPr>
            <a:spLocks noGrp="1" noChangeArrowheads="1"/>
          </p:cNvSpPr>
          <p:nvPr>
            <p:ph type="body" idx="1"/>
          </p:nvPr>
        </p:nvSpPr>
        <p:spPr/>
        <p:txBody>
          <a:bodyPr/>
          <a:lstStyle/>
          <a:p>
            <a:pPr marL="461963" indent="-461963">
              <a:lnSpc>
                <a:spcPct val="145000"/>
              </a:lnSpc>
              <a:buFont typeface="Wingdings" pitchFamily="2" charset="2"/>
              <a:buNone/>
            </a:pPr>
            <a:r>
              <a:rPr lang="en-GB" sz="1800" smtClean="0"/>
              <a:t>Atrofia frontal e temporal focal</a:t>
            </a:r>
          </a:p>
          <a:p>
            <a:pPr marL="461963" indent="-461963">
              <a:lnSpc>
                <a:spcPct val="145000"/>
              </a:lnSpc>
              <a:buFont typeface="Wingdings" pitchFamily="2" charset="2"/>
              <a:buNone/>
            </a:pPr>
            <a:r>
              <a:rPr lang="en-GB" sz="1800" smtClean="0"/>
              <a:t>Início + precoce</a:t>
            </a:r>
          </a:p>
          <a:p>
            <a:pPr marL="461963" indent="-461963">
              <a:lnSpc>
                <a:spcPct val="145000"/>
              </a:lnSpc>
              <a:buFont typeface="Wingdings" pitchFamily="2" charset="2"/>
              <a:buNone/>
            </a:pPr>
            <a:r>
              <a:rPr lang="en-GB" sz="1800" smtClean="0"/>
              <a:t>Sint frontais:</a:t>
            </a:r>
          </a:p>
          <a:p>
            <a:pPr marL="461963" indent="-461963">
              <a:lnSpc>
                <a:spcPct val="145000"/>
              </a:lnSpc>
              <a:buFont typeface="Wingdings" pitchFamily="2" charset="2"/>
              <a:buNone/>
            </a:pPr>
            <a:r>
              <a:rPr lang="en-GB" sz="1800" smtClean="0"/>
              <a:t>Modificações em personalidade e </a:t>
            </a:r>
          </a:p>
          <a:p>
            <a:pPr marL="461963" indent="-461963">
              <a:lnSpc>
                <a:spcPct val="145000"/>
              </a:lnSpc>
              <a:buFont typeface="Wingdings" pitchFamily="2" charset="2"/>
              <a:buNone/>
            </a:pPr>
            <a:r>
              <a:rPr lang="en-GB" sz="1800" smtClean="0"/>
              <a:t>comportamento</a:t>
            </a:r>
          </a:p>
          <a:p>
            <a:pPr marL="461963" indent="-461963">
              <a:lnSpc>
                <a:spcPct val="145000"/>
              </a:lnSpc>
              <a:buFont typeface="Wingdings" pitchFamily="2" charset="2"/>
              <a:buNone/>
            </a:pPr>
            <a:r>
              <a:rPr lang="en-GB" sz="1800" smtClean="0"/>
              <a:t>Apatia, desinibição, perseveração</a:t>
            </a:r>
          </a:p>
          <a:p>
            <a:pPr marL="461963" indent="-461963">
              <a:lnSpc>
                <a:spcPct val="145000"/>
              </a:lnSpc>
              <a:buFont typeface="Wingdings" pitchFamily="2" charset="2"/>
              <a:buNone/>
            </a:pPr>
            <a:r>
              <a:rPr lang="en-GB" sz="1800" smtClean="0"/>
              <a:t>Sint Temporais:</a:t>
            </a:r>
          </a:p>
          <a:p>
            <a:pPr marL="461963" indent="-461963">
              <a:lnSpc>
                <a:spcPct val="145000"/>
              </a:lnSpc>
              <a:buFont typeface="Wingdings" pitchFamily="2" charset="2"/>
              <a:buNone/>
            </a:pPr>
            <a:r>
              <a:rPr lang="en-GB" sz="1800" smtClean="0"/>
              <a:t>Afasia e demência semantica</a:t>
            </a:r>
          </a:p>
          <a:p>
            <a:pPr marL="461963" indent="-461963">
              <a:lnSpc>
                <a:spcPct val="145000"/>
              </a:lnSpc>
              <a:buFont typeface="Wingdings" pitchFamily="2" charset="2"/>
              <a:buNone/>
            </a:pPr>
            <a:r>
              <a:rPr lang="en-GB" sz="1800" smtClean="0"/>
              <a:t>Alterações de memória + tardias</a:t>
            </a:r>
          </a:p>
          <a:p>
            <a:pPr marL="461963" indent="-461963">
              <a:buFont typeface="Wingdings" pitchFamily="2" charset="2"/>
              <a:buNone/>
            </a:pPr>
            <a:endParaRPr lang="en-GB" sz="1800" smtClean="0"/>
          </a:p>
          <a:p>
            <a:pPr marL="461963" indent="-461963"/>
            <a:endParaRPr lang="en-GB" sz="1800" smtClean="0"/>
          </a:p>
        </p:txBody>
      </p:sp>
      <p:pic>
        <p:nvPicPr>
          <p:cNvPr id="32772" name="Picture 4"/>
          <p:cNvPicPr>
            <a:picLocks noChangeAspect="1" noChangeArrowheads="1"/>
          </p:cNvPicPr>
          <p:nvPr/>
        </p:nvPicPr>
        <p:blipFill>
          <a:blip r:embed="rId3" cstate="print"/>
          <a:srcRect/>
          <a:stretch>
            <a:fillRect/>
          </a:stretch>
        </p:blipFill>
        <p:spPr bwMode="auto">
          <a:xfrm>
            <a:off x="6019800" y="2209800"/>
            <a:ext cx="4114800" cy="4114800"/>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Grp="1" noChangeArrowheads="1"/>
          </p:cNvSpPr>
          <p:nvPr>
            <p:ph type="title"/>
          </p:nvPr>
        </p:nvSpPr>
        <p:spPr>
          <a:effectLst/>
        </p:spPr>
        <p:txBody>
          <a:bodyPr/>
          <a:lstStyle/>
          <a:p>
            <a:pPr>
              <a:defRPr/>
            </a:pPr>
            <a:r>
              <a:rPr lang="pt-BR" sz="3200" smtClean="0"/>
              <a:t>Hidrocefalia de Pressão Normal</a:t>
            </a:r>
          </a:p>
        </p:txBody>
      </p:sp>
      <p:sp>
        <p:nvSpPr>
          <p:cNvPr id="33795" name="Rectangle 3"/>
          <p:cNvSpPr>
            <a:spLocks noGrp="1" noChangeArrowheads="1"/>
          </p:cNvSpPr>
          <p:nvPr>
            <p:ph type="body" idx="1"/>
          </p:nvPr>
        </p:nvSpPr>
        <p:spPr>
          <a:xfrm>
            <a:off x="966788" y="2055813"/>
            <a:ext cx="8743950" cy="4114800"/>
          </a:xfrm>
          <a:noFill/>
        </p:spPr>
        <p:txBody>
          <a:bodyPr/>
          <a:lstStyle/>
          <a:p>
            <a:pPr marL="342900" indent="-342900">
              <a:lnSpc>
                <a:spcPct val="150000"/>
              </a:lnSpc>
              <a:buFontTx/>
              <a:buNone/>
            </a:pPr>
            <a:r>
              <a:rPr lang="pt-BR" sz="1800" b="0" smtClean="0"/>
              <a:t>-</a:t>
            </a:r>
            <a:r>
              <a:rPr lang="pt-BR" smtClean="0">
                <a:solidFill>
                  <a:schemeClr val="tx2"/>
                </a:solidFill>
              </a:rPr>
              <a:t>Distúrbio de marcha (ataxia, base alargada)</a:t>
            </a:r>
          </a:p>
          <a:p>
            <a:pPr marL="342900" indent="-342900">
              <a:lnSpc>
                <a:spcPct val="150000"/>
              </a:lnSpc>
              <a:buFontTx/>
              <a:buNone/>
            </a:pPr>
            <a:r>
              <a:rPr lang="pt-BR" smtClean="0">
                <a:solidFill>
                  <a:schemeClr val="tx2"/>
                </a:solidFill>
              </a:rPr>
              <a:t>-Incontinência urinária</a:t>
            </a:r>
          </a:p>
          <a:p>
            <a:pPr marL="342900" indent="-342900">
              <a:lnSpc>
                <a:spcPct val="150000"/>
              </a:lnSpc>
              <a:buFontTx/>
              <a:buNone/>
            </a:pPr>
            <a:r>
              <a:rPr lang="pt-BR" smtClean="0">
                <a:solidFill>
                  <a:schemeClr val="tx2"/>
                </a:solidFill>
              </a:rPr>
              <a:t>-Demência (variável severidade)</a:t>
            </a:r>
          </a:p>
          <a:p>
            <a:pPr marL="342900" indent="-342900">
              <a:lnSpc>
                <a:spcPct val="150000"/>
              </a:lnSpc>
              <a:buFontTx/>
              <a:buNone/>
            </a:pPr>
            <a:r>
              <a:rPr lang="pt-BR" smtClean="0">
                <a:solidFill>
                  <a:schemeClr val="tx2"/>
                </a:solidFill>
              </a:rPr>
              <a:t>-Sinais piramidais</a:t>
            </a:r>
          </a:p>
          <a:p>
            <a:pPr marL="342900" indent="-342900">
              <a:lnSpc>
                <a:spcPct val="150000"/>
              </a:lnSpc>
              <a:buFontTx/>
              <a:buNone/>
            </a:pPr>
            <a:r>
              <a:rPr lang="pt-BR" smtClean="0">
                <a:solidFill>
                  <a:schemeClr val="tx2"/>
                </a:solidFill>
              </a:rPr>
              <a:t>-Ventrículos cerebrais aumentados em CT ou RNM com pressão liquórica normal</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2"/>
          <p:cNvSpPr>
            <a:spLocks noChangeArrowheads="1"/>
          </p:cNvSpPr>
          <p:nvPr/>
        </p:nvSpPr>
        <p:spPr bwMode="auto">
          <a:xfrm>
            <a:off x="1971675" y="1371600"/>
            <a:ext cx="6686550" cy="3810000"/>
          </a:xfrm>
          <a:prstGeom prst="triangle">
            <a:avLst>
              <a:gd name="adj" fmla="val 50000"/>
            </a:avLst>
          </a:prstGeom>
          <a:noFill/>
          <a:ln w="57150">
            <a:solidFill>
              <a:schemeClr val="tx1"/>
            </a:solidFill>
            <a:miter lim="800000"/>
            <a:headEnd/>
            <a:tailEnd/>
          </a:ln>
        </p:spPr>
        <p:txBody>
          <a:bodyPr wrap="none" anchor="ctr"/>
          <a:lstStyle/>
          <a:p>
            <a:endParaRPr lang="pt-BR"/>
          </a:p>
        </p:txBody>
      </p:sp>
      <p:sp>
        <p:nvSpPr>
          <p:cNvPr id="34819" name="Text Box 3"/>
          <p:cNvSpPr txBox="1">
            <a:spLocks noChangeArrowheads="1"/>
          </p:cNvSpPr>
          <p:nvPr/>
        </p:nvSpPr>
        <p:spPr bwMode="auto">
          <a:xfrm>
            <a:off x="4629150" y="838200"/>
            <a:ext cx="1285875" cy="457200"/>
          </a:xfrm>
          <a:prstGeom prst="rect">
            <a:avLst/>
          </a:prstGeom>
          <a:gradFill rotWithShape="1">
            <a:gsLst>
              <a:gs pos="0">
                <a:srgbClr val="000000"/>
              </a:gs>
              <a:gs pos="50000">
                <a:srgbClr val="FF0000"/>
              </a:gs>
              <a:gs pos="100000">
                <a:srgbClr val="000000"/>
              </a:gs>
            </a:gsLst>
            <a:lin ang="5400000" scaled="1"/>
          </a:gradFill>
          <a:ln w="9525">
            <a:noFill/>
            <a:miter lim="800000"/>
            <a:headEnd/>
            <a:tailEnd/>
          </a:ln>
        </p:spPr>
        <p:txBody>
          <a:bodyPr>
            <a:spAutoFit/>
          </a:bodyPr>
          <a:lstStyle/>
          <a:p>
            <a:pPr eaLnBrk="1" hangingPunct="1">
              <a:spcBef>
                <a:spcPct val="50000"/>
              </a:spcBef>
            </a:pPr>
            <a:r>
              <a:rPr lang="pt-BR" sz="2400">
                <a:solidFill>
                  <a:schemeClr val="tx1"/>
                </a:solidFill>
                <a:latin typeface="Times New Roman" pitchFamily="18" charset="0"/>
              </a:rPr>
              <a:t>AVD</a:t>
            </a:r>
          </a:p>
        </p:txBody>
      </p:sp>
      <p:sp>
        <p:nvSpPr>
          <p:cNvPr id="322564" name="Text Box 4"/>
          <p:cNvSpPr txBox="1">
            <a:spLocks noChangeArrowheads="1"/>
          </p:cNvSpPr>
          <p:nvPr/>
        </p:nvSpPr>
        <p:spPr bwMode="auto">
          <a:xfrm>
            <a:off x="1028700" y="5334000"/>
            <a:ext cx="1885950" cy="457200"/>
          </a:xfrm>
          <a:prstGeom prst="rect">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9525">
            <a:noFill/>
            <a:miter lim="800000"/>
            <a:headEnd/>
            <a:tailEnd/>
          </a:ln>
          <a:effectLst/>
        </p:spPr>
        <p:txBody>
          <a:bodyPr>
            <a:spAutoFit/>
          </a:bodyPr>
          <a:lstStyle/>
          <a:p>
            <a:pPr eaLnBrk="1" hangingPunct="1">
              <a:spcBef>
                <a:spcPct val="50000"/>
              </a:spcBef>
              <a:defRPr/>
            </a:pPr>
            <a:r>
              <a:rPr lang="pt-BR" sz="2400">
                <a:solidFill>
                  <a:schemeClr val="tx1"/>
                </a:solidFill>
                <a:latin typeface="Times New Roman" pitchFamily="18" charset="0"/>
              </a:rPr>
              <a:t>Cognição</a:t>
            </a:r>
          </a:p>
        </p:txBody>
      </p:sp>
      <p:sp>
        <p:nvSpPr>
          <p:cNvPr id="322565" name="Text Box 5"/>
          <p:cNvSpPr txBox="1">
            <a:spLocks noChangeArrowheads="1"/>
          </p:cNvSpPr>
          <p:nvPr/>
        </p:nvSpPr>
        <p:spPr bwMode="auto">
          <a:xfrm>
            <a:off x="7458075" y="5334000"/>
            <a:ext cx="2486025" cy="457200"/>
          </a:xfrm>
          <a:prstGeom prst="rect">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9525">
            <a:noFill/>
            <a:miter lim="800000"/>
            <a:headEnd/>
            <a:tailEnd/>
          </a:ln>
          <a:effectLst/>
        </p:spPr>
        <p:txBody>
          <a:bodyPr>
            <a:spAutoFit/>
          </a:bodyPr>
          <a:lstStyle/>
          <a:p>
            <a:pPr eaLnBrk="1" hangingPunct="1">
              <a:spcBef>
                <a:spcPct val="50000"/>
              </a:spcBef>
              <a:defRPr/>
            </a:pPr>
            <a:r>
              <a:rPr lang="pt-BR" sz="2400">
                <a:solidFill>
                  <a:schemeClr val="tx1"/>
                </a:solidFill>
                <a:latin typeface="Times New Roman" pitchFamily="18" charset="0"/>
              </a:rPr>
              <a:t>Comportamento</a:t>
            </a:r>
          </a:p>
        </p:txBody>
      </p:sp>
      <p:sp>
        <p:nvSpPr>
          <p:cNvPr id="322566" name="Text Box 6"/>
          <p:cNvSpPr txBox="1">
            <a:spLocks noChangeArrowheads="1"/>
          </p:cNvSpPr>
          <p:nvPr/>
        </p:nvSpPr>
        <p:spPr bwMode="auto">
          <a:xfrm>
            <a:off x="4371975" y="3581400"/>
            <a:ext cx="1885950" cy="457200"/>
          </a:xfrm>
          <a:prstGeom prst="rect">
            <a:avLst/>
          </a:prstGeom>
          <a:gradFill rotWithShape="1">
            <a:gsLst>
              <a:gs pos="0">
                <a:schemeClr val="hlink">
                  <a:gamma/>
                  <a:shade val="47451"/>
                  <a:invGamma/>
                </a:schemeClr>
              </a:gs>
              <a:gs pos="50000">
                <a:schemeClr val="hlink"/>
              </a:gs>
              <a:gs pos="100000">
                <a:schemeClr val="hlink">
                  <a:gamma/>
                  <a:shade val="47451"/>
                  <a:invGamma/>
                </a:schemeClr>
              </a:gs>
            </a:gsLst>
            <a:lin ang="5400000" scaled="1"/>
          </a:gradFill>
          <a:ln w="9525">
            <a:noFill/>
            <a:miter lim="800000"/>
            <a:headEnd/>
            <a:tailEnd/>
          </a:ln>
          <a:effectLst/>
        </p:spPr>
        <p:txBody>
          <a:bodyPr>
            <a:spAutoFit/>
          </a:bodyPr>
          <a:lstStyle/>
          <a:p>
            <a:pPr eaLnBrk="1" hangingPunct="1">
              <a:spcBef>
                <a:spcPct val="50000"/>
              </a:spcBef>
              <a:defRPr/>
            </a:pPr>
            <a:r>
              <a:rPr lang="pt-BR" sz="2400">
                <a:solidFill>
                  <a:schemeClr val="tx1"/>
                </a:solidFill>
                <a:latin typeface="Times New Roman" pitchFamily="18" charset="0"/>
              </a:rPr>
              <a:t>Demências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685800" y="152400"/>
            <a:ext cx="8743950" cy="579438"/>
          </a:xfrm>
        </p:spPr>
        <p:txBody>
          <a:bodyPr/>
          <a:lstStyle/>
          <a:p>
            <a:pPr>
              <a:defRPr/>
            </a:pPr>
            <a:r>
              <a:rPr lang="pt-BR" sz="2400" smtClean="0"/>
              <a:t>Mini- Exame do Estado Mental</a:t>
            </a:r>
          </a:p>
        </p:txBody>
      </p:sp>
      <p:sp>
        <p:nvSpPr>
          <p:cNvPr id="323587" name="Rectangle 3"/>
          <p:cNvSpPr>
            <a:spLocks noGrp="1" noChangeArrowheads="1"/>
          </p:cNvSpPr>
          <p:nvPr>
            <p:ph type="body" idx="1"/>
          </p:nvPr>
        </p:nvSpPr>
        <p:spPr>
          <a:xfrm>
            <a:off x="685800" y="1066800"/>
            <a:ext cx="8743950" cy="5105400"/>
          </a:xfrm>
        </p:spPr>
        <p:txBody>
          <a:bodyPr/>
          <a:lstStyle/>
          <a:p>
            <a:pPr marL="342900" indent="-342900">
              <a:buFontTx/>
              <a:buNone/>
            </a:pPr>
            <a:r>
              <a:rPr lang="pt-BR" sz="2000" smtClean="0"/>
              <a:t>Orientação Temporal</a:t>
            </a:r>
            <a:r>
              <a:rPr lang="pt-BR" smtClean="0"/>
              <a:t>: 				(5)</a:t>
            </a:r>
          </a:p>
          <a:p>
            <a:pPr marL="342900" indent="-342900">
              <a:buFontTx/>
              <a:buNone/>
            </a:pPr>
            <a:r>
              <a:rPr lang="pt-BR" smtClean="0"/>
              <a:t>	</a:t>
            </a:r>
            <a:r>
              <a:rPr lang="pt-BR" sz="1600" smtClean="0"/>
              <a:t>- </a:t>
            </a:r>
            <a:r>
              <a:rPr lang="pt-BR" sz="1800" smtClean="0"/>
              <a:t>Dia, mês, ano, dia da semana, hora</a:t>
            </a:r>
          </a:p>
          <a:p>
            <a:pPr marL="342900" indent="-342900">
              <a:buFontTx/>
              <a:buNone/>
            </a:pPr>
            <a:r>
              <a:rPr lang="pt-BR" sz="2000" smtClean="0"/>
              <a:t>Orientação Espacial: 				(5)</a:t>
            </a:r>
          </a:p>
          <a:p>
            <a:pPr marL="342900" indent="-342900">
              <a:buFontTx/>
              <a:buNone/>
            </a:pPr>
            <a:r>
              <a:rPr lang="pt-BR" sz="1600" smtClean="0"/>
              <a:t>	- Local , prédio, cidade, estado, andar</a:t>
            </a:r>
          </a:p>
          <a:p>
            <a:pPr marL="342900" indent="-342900">
              <a:buFontTx/>
              <a:buNone/>
            </a:pPr>
            <a:r>
              <a:rPr lang="pt-BR" sz="2000" smtClean="0"/>
              <a:t>Memória imediata</a:t>
            </a:r>
            <a:r>
              <a:rPr lang="pt-BR" sz="2000" smtClean="0">
                <a:sym typeface="Wingdings" pitchFamily="2" charset="2"/>
              </a:rPr>
              <a:t>: 				(3)</a:t>
            </a:r>
          </a:p>
          <a:p>
            <a:pPr marL="342900" indent="-342900">
              <a:buFontTx/>
              <a:buNone/>
            </a:pPr>
            <a:r>
              <a:rPr lang="pt-BR" sz="2000" smtClean="0">
                <a:sym typeface="Wingdings" pitchFamily="2" charset="2"/>
              </a:rPr>
              <a:t>	</a:t>
            </a:r>
            <a:r>
              <a:rPr lang="pt-BR" sz="1600" smtClean="0">
                <a:sym typeface="Wingdings" pitchFamily="2" charset="2"/>
              </a:rPr>
              <a:t>- Três palavras :- vaso, carro, tijolo</a:t>
            </a:r>
          </a:p>
          <a:p>
            <a:pPr marL="342900" indent="-342900">
              <a:buFontTx/>
              <a:buNone/>
            </a:pPr>
            <a:r>
              <a:rPr lang="pt-BR" sz="2000" smtClean="0">
                <a:sym typeface="Wingdings" pitchFamily="2" charset="2"/>
              </a:rPr>
              <a:t>Atenção e Cálculo: 				(5)</a:t>
            </a:r>
          </a:p>
          <a:p>
            <a:pPr marL="342900" indent="-342900">
              <a:buFontTx/>
              <a:buNone/>
            </a:pPr>
            <a:r>
              <a:rPr lang="pt-BR" sz="2000" smtClean="0">
                <a:sym typeface="Wingdings" pitchFamily="2" charset="2"/>
              </a:rPr>
              <a:t>	</a:t>
            </a:r>
            <a:r>
              <a:rPr lang="pt-BR" sz="1600" smtClean="0">
                <a:sym typeface="Wingdings" pitchFamily="2" charset="2"/>
              </a:rPr>
              <a:t>- Sete seriado -5 subtrações:  100 - 7 </a:t>
            </a:r>
            <a:endParaRPr lang="pt-BR" sz="2000" smtClean="0">
              <a:sym typeface="Wingdings" pitchFamily="2" charset="2"/>
            </a:endParaRPr>
          </a:p>
          <a:p>
            <a:pPr marL="342900" indent="-342900">
              <a:buFontTx/>
              <a:buNone/>
            </a:pPr>
            <a:r>
              <a:rPr lang="pt-BR" sz="2000" smtClean="0"/>
              <a:t>Memória de Evocação:				(3)</a:t>
            </a:r>
          </a:p>
          <a:p>
            <a:pPr marL="342900" indent="-342900">
              <a:buFontTx/>
              <a:buNone/>
            </a:pPr>
            <a:r>
              <a:rPr lang="pt-BR" sz="1600" smtClean="0"/>
              <a:t>	- Evocar as três palavras</a:t>
            </a:r>
          </a:p>
          <a:p>
            <a:pPr marL="342900" indent="-342900">
              <a:buFontTx/>
              <a:buNone/>
            </a:pPr>
            <a:endParaRPr lang="pt-BR" sz="1600" smtClean="0"/>
          </a:p>
          <a:p>
            <a:pPr marL="342900" indent="-342900">
              <a:buFontTx/>
              <a:buNone/>
            </a:pPr>
            <a:endParaRPr lang="pt-BR" sz="2000" smtClean="0"/>
          </a:p>
          <a:p>
            <a:pPr marL="342900" indent="-342900">
              <a:buFontTx/>
              <a:buNone/>
            </a:pPr>
            <a:endParaRPr lang="pt-BR" sz="2000" smtClean="0"/>
          </a:p>
          <a:p>
            <a:pPr marL="342900" indent="-342900">
              <a:buFontTx/>
              <a:buNone/>
            </a:pPr>
            <a:endParaRPr lang="pt-BR" sz="2000" smtClean="0"/>
          </a:p>
          <a:p>
            <a:pPr marL="342900" indent="-342900">
              <a:buFontTx/>
              <a:buNone/>
            </a:pPr>
            <a:endParaRPr lang="pt-BR" sz="2000" smtClean="0"/>
          </a:p>
          <a:p>
            <a:pPr marL="342900" indent="-342900">
              <a:buFontTx/>
              <a:buNone/>
            </a:pPr>
            <a:endParaRPr lang="pt-BR" sz="2000" smtClean="0"/>
          </a:p>
          <a:p>
            <a:pPr marL="342900" indent="-342900">
              <a:buFontTx/>
              <a:buNone/>
            </a:pPr>
            <a:endParaRPr lang="pt-BR"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323586">
                                            <p:txEl>
                                              <p:pRg st="0" end="0"/>
                                            </p:txEl>
                                          </p:spTgt>
                                        </p:tgtEl>
                                        <p:attrNameLst>
                                          <p:attrName>style.visibility</p:attrName>
                                        </p:attrNameLst>
                                      </p:cBhvr>
                                      <p:to>
                                        <p:strVal val="visible"/>
                                      </p:to>
                                    </p:set>
                                    <p:anim calcmode="lin" valueType="num">
                                      <p:cBhvr>
                                        <p:cTn id="7" dur="5000" fill="hold"/>
                                        <p:tgtEl>
                                          <p:spTgt spid="323586">
                                            <p:txEl>
                                              <p:pRg st="0" end="0"/>
                                            </p:txEl>
                                          </p:spTgt>
                                        </p:tgtEl>
                                        <p:attrNameLst>
                                          <p:attrName>ppt_w</p:attrName>
                                        </p:attrNameLst>
                                      </p:cBhvr>
                                      <p:tavLst>
                                        <p:tav tm="0" fmla="#ppt_w*sin(2.5*pi*$)">
                                          <p:val>
                                            <p:fltVal val="0"/>
                                          </p:val>
                                        </p:tav>
                                        <p:tav tm="100000">
                                          <p:val>
                                            <p:fltVal val="1"/>
                                          </p:val>
                                        </p:tav>
                                      </p:tavLst>
                                    </p:anim>
                                    <p:anim calcmode="lin" valueType="num">
                                      <p:cBhvr>
                                        <p:cTn id="8" dur="5000" fill="hold"/>
                                        <p:tgtEl>
                                          <p:spTgt spid="323586">
                                            <p:txEl>
                                              <p:pRg st="0" end="0"/>
                                            </p:txEl>
                                          </p:spTgt>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17" presetClass="entr" presetSubtype="10" fill="hold" grpId="0" nodeType="afterEffect">
                                  <p:stCondLst>
                                    <p:cond delay="0"/>
                                  </p:stCondLst>
                                  <p:childTnLst>
                                    <p:set>
                                      <p:cBhvr>
                                        <p:cTn id="11" dur="1" fill="hold">
                                          <p:stCondLst>
                                            <p:cond delay="0"/>
                                          </p:stCondLst>
                                        </p:cTn>
                                        <p:tgtEl>
                                          <p:spTgt spid="323587">
                                            <p:txEl>
                                              <p:pRg st="0" end="0"/>
                                            </p:txEl>
                                          </p:spTgt>
                                        </p:tgtEl>
                                        <p:attrNameLst>
                                          <p:attrName>style.visibility</p:attrName>
                                        </p:attrNameLst>
                                      </p:cBhvr>
                                      <p:to>
                                        <p:strVal val="visible"/>
                                      </p:to>
                                    </p:set>
                                    <p:anim calcmode="lin" valueType="num">
                                      <p:cBhvr>
                                        <p:cTn id="12" dur="500" fill="hold"/>
                                        <p:tgtEl>
                                          <p:spTgt spid="32358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23587">
                                            <p:txEl>
                                              <p:pRg st="0" end="0"/>
                                            </p:txEl>
                                          </p:spTgt>
                                        </p:tgtEl>
                                        <p:attrNameLst>
                                          <p:attrName>ppt_h</p:attrName>
                                        </p:attrNameLst>
                                      </p:cBhvr>
                                      <p:tavLst>
                                        <p:tav tm="0">
                                          <p:val>
                                            <p:strVal val="#ppt_h"/>
                                          </p:val>
                                        </p:tav>
                                        <p:tav tm="100000">
                                          <p:val>
                                            <p:strVal val="#ppt_h"/>
                                          </p:val>
                                        </p:tav>
                                      </p:tavLst>
                                    </p:anim>
                                  </p:childTnLst>
                                </p:cTn>
                              </p:par>
                            </p:childTnLst>
                          </p:cTn>
                        </p:par>
                        <p:par>
                          <p:cTn id="14" fill="hold">
                            <p:stCondLst>
                              <p:cond delay="5500"/>
                            </p:stCondLst>
                            <p:childTnLst>
                              <p:par>
                                <p:cTn id="15" presetID="17" presetClass="entr" presetSubtype="10" fill="hold" grpId="0" nodeType="afterEffect">
                                  <p:stCondLst>
                                    <p:cond delay="0"/>
                                  </p:stCondLst>
                                  <p:childTnLst>
                                    <p:set>
                                      <p:cBhvr>
                                        <p:cTn id="16" dur="1" fill="hold">
                                          <p:stCondLst>
                                            <p:cond delay="0"/>
                                          </p:stCondLst>
                                        </p:cTn>
                                        <p:tgtEl>
                                          <p:spTgt spid="323587">
                                            <p:txEl>
                                              <p:pRg st="1" end="1"/>
                                            </p:txEl>
                                          </p:spTgt>
                                        </p:tgtEl>
                                        <p:attrNameLst>
                                          <p:attrName>style.visibility</p:attrName>
                                        </p:attrNameLst>
                                      </p:cBhvr>
                                      <p:to>
                                        <p:strVal val="visible"/>
                                      </p:to>
                                    </p:set>
                                    <p:anim calcmode="lin" valueType="num">
                                      <p:cBhvr>
                                        <p:cTn id="17" dur="500" fill="hold"/>
                                        <p:tgtEl>
                                          <p:spTgt spid="323587">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23587">
                                            <p:txEl>
                                              <p:pRg st="1" end="1"/>
                                            </p:txEl>
                                          </p:spTgt>
                                        </p:tgtEl>
                                        <p:attrNameLst>
                                          <p:attrName>ppt_h</p:attrName>
                                        </p:attrNameLst>
                                      </p:cBhvr>
                                      <p:tavLst>
                                        <p:tav tm="0">
                                          <p:val>
                                            <p:strVal val="#ppt_h"/>
                                          </p:val>
                                        </p:tav>
                                        <p:tav tm="100000">
                                          <p:val>
                                            <p:strVal val="#ppt_h"/>
                                          </p:val>
                                        </p:tav>
                                      </p:tavLst>
                                    </p:anim>
                                  </p:childTnLst>
                                </p:cTn>
                              </p:par>
                            </p:childTnLst>
                          </p:cTn>
                        </p:par>
                        <p:par>
                          <p:cTn id="19" fill="hold">
                            <p:stCondLst>
                              <p:cond delay="6000"/>
                            </p:stCondLst>
                            <p:childTnLst>
                              <p:par>
                                <p:cTn id="20" presetID="17" presetClass="entr" presetSubtype="10" fill="hold" grpId="0" nodeType="afterEffect">
                                  <p:stCondLst>
                                    <p:cond delay="0"/>
                                  </p:stCondLst>
                                  <p:childTnLst>
                                    <p:set>
                                      <p:cBhvr>
                                        <p:cTn id="21" dur="1" fill="hold">
                                          <p:stCondLst>
                                            <p:cond delay="0"/>
                                          </p:stCondLst>
                                        </p:cTn>
                                        <p:tgtEl>
                                          <p:spTgt spid="323587">
                                            <p:txEl>
                                              <p:pRg st="2" end="2"/>
                                            </p:txEl>
                                          </p:spTgt>
                                        </p:tgtEl>
                                        <p:attrNameLst>
                                          <p:attrName>style.visibility</p:attrName>
                                        </p:attrNameLst>
                                      </p:cBhvr>
                                      <p:to>
                                        <p:strVal val="visible"/>
                                      </p:to>
                                    </p:set>
                                    <p:anim calcmode="lin" valueType="num">
                                      <p:cBhvr>
                                        <p:cTn id="22" dur="500" fill="hold"/>
                                        <p:tgtEl>
                                          <p:spTgt spid="323587">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23587">
                                            <p:txEl>
                                              <p:pRg st="2" end="2"/>
                                            </p:txEl>
                                          </p:spTgt>
                                        </p:tgtEl>
                                        <p:attrNameLst>
                                          <p:attrName>ppt_h</p:attrName>
                                        </p:attrNameLst>
                                      </p:cBhvr>
                                      <p:tavLst>
                                        <p:tav tm="0">
                                          <p:val>
                                            <p:strVal val="#ppt_h"/>
                                          </p:val>
                                        </p:tav>
                                        <p:tav tm="100000">
                                          <p:val>
                                            <p:strVal val="#ppt_h"/>
                                          </p:val>
                                        </p:tav>
                                      </p:tavLst>
                                    </p:anim>
                                  </p:childTnLst>
                                </p:cTn>
                              </p:par>
                            </p:childTnLst>
                          </p:cTn>
                        </p:par>
                        <p:par>
                          <p:cTn id="24" fill="hold">
                            <p:stCondLst>
                              <p:cond delay="6500"/>
                            </p:stCondLst>
                            <p:childTnLst>
                              <p:par>
                                <p:cTn id="25" presetID="17" presetClass="entr" presetSubtype="10" fill="hold" grpId="0" nodeType="afterEffect">
                                  <p:stCondLst>
                                    <p:cond delay="0"/>
                                  </p:stCondLst>
                                  <p:childTnLst>
                                    <p:set>
                                      <p:cBhvr>
                                        <p:cTn id="26" dur="1" fill="hold">
                                          <p:stCondLst>
                                            <p:cond delay="0"/>
                                          </p:stCondLst>
                                        </p:cTn>
                                        <p:tgtEl>
                                          <p:spTgt spid="323587">
                                            <p:txEl>
                                              <p:pRg st="3" end="3"/>
                                            </p:txEl>
                                          </p:spTgt>
                                        </p:tgtEl>
                                        <p:attrNameLst>
                                          <p:attrName>style.visibility</p:attrName>
                                        </p:attrNameLst>
                                      </p:cBhvr>
                                      <p:to>
                                        <p:strVal val="visible"/>
                                      </p:to>
                                    </p:set>
                                    <p:anim calcmode="lin" valueType="num">
                                      <p:cBhvr>
                                        <p:cTn id="27" dur="500" fill="hold"/>
                                        <p:tgtEl>
                                          <p:spTgt spid="323587">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323587">
                                            <p:txEl>
                                              <p:pRg st="3" end="3"/>
                                            </p:txEl>
                                          </p:spTgt>
                                        </p:tgtEl>
                                        <p:attrNameLst>
                                          <p:attrName>ppt_h</p:attrName>
                                        </p:attrNameLst>
                                      </p:cBhvr>
                                      <p:tavLst>
                                        <p:tav tm="0">
                                          <p:val>
                                            <p:strVal val="#ppt_h"/>
                                          </p:val>
                                        </p:tav>
                                        <p:tav tm="100000">
                                          <p:val>
                                            <p:strVal val="#ppt_h"/>
                                          </p:val>
                                        </p:tav>
                                      </p:tavLst>
                                    </p:anim>
                                  </p:childTnLst>
                                </p:cTn>
                              </p:par>
                            </p:childTnLst>
                          </p:cTn>
                        </p:par>
                        <p:par>
                          <p:cTn id="29" fill="hold">
                            <p:stCondLst>
                              <p:cond delay="7000"/>
                            </p:stCondLst>
                            <p:childTnLst>
                              <p:par>
                                <p:cTn id="30" presetID="17" presetClass="entr" presetSubtype="10" fill="hold" grpId="0" nodeType="afterEffect">
                                  <p:stCondLst>
                                    <p:cond delay="0"/>
                                  </p:stCondLst>
                                  <p:childTnLst>
                                    <p:set>
                                      <p:cBhvr>
                                        <p:cTn id="31" dur="1" fill="hold">
                                          <p:stCondLst>
                                            <p:cond delay="0"/>
                                          </p:stCondLst>
                                        </p:cTn>
                                        <p:tgtEl>
                                          <p:spTgt spid="323587">
                                            <p:txEl>
                                              <p:pRg st="4" end="4"/>
                                            </p:txEl>
                                          </p:spTgt>
                                        </p:tgtEl>
                                        <p:attrNameLst>
                                          <p:attrName>style.visibility</p:attrName>
                                        </p:attrNameLst>
                                      </p:cBhvr>
                                      <p:to>
                                        <p:strVal val="visible"/>
                                      </p:to>
                                    </p:set>
                                    <p:anim calcmode="lin" valueType="num">
                                      <p:cBhvr>
                                        <p:cTn id="32" dur="500" fill="hold"/>
                                        <p:tgtEl>
                                          <p:spTgt spid="323587">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323587">
                                            <p:txEl>
                                              <p:pRg st="4" end="4"/>
                                            </p:txEl>
                                          </p:spTgt>
                                        </p:tgtEl>
                                        <p:attrNameLst>
                                          <p:attrName>ppt_h</p:attrName>
                                        </p:attrNameLst>
                                      </p:cBhvr>
                                      <p:tavLst>
                                        <p:tav tm="0">
                                          <p:val>
                                            <p:strVal val="#ppt_h"/>
                                          </p:val>
                                        </p:tav>
                                        <p:tav tm="100000">
                                          <p:val>
                                            <p:strVal val="#ppt_h"/>
                                          </p:val>
                                        </p:tav>
                                      </p:tavLst>
                                    </p:anim>
                                  </p:childTnLst>
                                </p:cTn>
                              </p:par>
                            </p:childTnLst>
                          </p:cTn>
                        </p:par>
                        <p:par>
                          <p:cTn id="34" fill="hold">
                            <p:stCondLst>
                              <p:cond delay="7500"/>
                            </p:stCondLst>
                            <p:childTnLst>
                              <p:par>
                                <p:cTn id="35" presetID="17" presetClass="entr" presetSubtype="10" fill="hold" grpId="0" nodeType="afterEffect">
                                  <p:stCondLst>
                                    <p:cond delay="0"/>
                                  </p:stCondLst>
                                  <p:childTnLst>
                                    <p:set>
                                      <p:cBhvr>
                                        <p:cTn id="36" dur="1" fill="hold">
                                          <p:stCondLst>
                                            <p:cond delay="0"/>
                                          </p:stCondLst>
                                        </p:cTn>
                                        <p:tgtEl>
                                          <p:spTgt spid="323587">
                                            <p:txEl>
                                              <p:pRg st="5" end="5"/>
                                            </p:txEl>
                                          </p:spTgt>
                                        </p:tgtEl>
                                        <p:attrNameLst>
                                          <p:attrName>style.visibility</p:attrName>
                                        </p:attrNameLst>
                                      </p:cBhvr>
                                      <p:to>
                                        <p:strVal val="visible"/>
                                      </p:to>
                                    </p:set>
                                    <p:anim calcmode="lin" valueType="num">
                                      <p:cBhvr>
                                        <p:cTn id="37" dur="500" fill="hold"/>
                                        <p:tgtEl>
                                          <p:spTgt spid="323587">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23587">
                                            <p:txEl>
                                              <p:pRg st="5" end="5"/>
                                            </p:txEl>
                                          </p:spTgt>
                                        </p:tgtEl>
                                        <p:attrNameLst>
                                          <p:attrName>ppt_h</p:attrName>
                                        </p:attrNameLst>
                                      </p:cBhvr>
                                      <p:tavLst>
                                        <p:tav tm="0">
                                          <p:val>
                                            <p:strVal val="#ppt_h"/>
                                          </p:val>
                                        </p:tav>
                                        <p:tav tm="100000">
                                          <p:val>
                                            <p:strVal val="#ppt_h"/>
                                          </p:val>
                                        </p:tav>
                                      </p:tavLst>
                                    </p:anim>
                                  </p:childTnLst>
                                </p:cTn>
                              </p:par>
                            </p:childTnLst>
                          </p:cTn>
                        </p:par>
                        <p:par>
                          <p:cTn id="39" fill="hold">
                            <p:stCondLst>
                              <p:cond delay="8000"/>
                            </p:stCondLst>
                            <p:childTnLst>
                              <p:par>
                                <p:cTn id="40" presetID="17" presetClass="entr" presetSubtype="10" fill="hold" grpId="0" nodeType="afterEffect">
                                  <p:stCondLst>
                                    <p:cond delay="0"/>
                                  </p:stCondLst>
                                  <p:childTnLst>
                                    <p:set>
                                      <p:cBhvr>
                                        <p:cTn id="41" dur="1" fill="hold">
                                          <p:stCondLst>
                                            <p:cond delay="0"/>
                                          </p:stCondLst>
                                        </p:cTn>
                                        <p:tgtEl>
                                          <p:spTgt spid="323587">
                                            <p:txEl>
                                              <p:pRg st="6" end="6"/>
                                            </p:txEl>
                                          </p:spTgt>
                                        </p:tgtEl>
                                        <p:attrNameLst>
                                          <p:attrName>style.visibility</p:attrName>
                                        </p:attrNameLst>
                                      </p:cBhvr>
                                      <p:to>
                                        <p:strVal val="visible"/>
                                      </p:to>
                                    </p:set>
                                    <p:anim calcmode="lin" valueType="num">
                                      <p:cBhvr>
                                        <p:cTn id="42" dur="500" fill="hold"/>
                                        <p:tgtEl>
                                          <p:spTgt spid="323587">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323587">
                                            <p:txEl>
                                              <p:pRg st="6" end="6"/>
                                            </p:txEl>
                                          </p:spTgt>
                                        </p:tgtEl>
                                        <p:attrNameLst>
                                          <p:attrName>ppt_h</p:attrName>
                                        </p:attrNameLst>
                                      </p:cBhvr>
                                      <p:tavLst>
                                        <p:tav tm="0">
                                          <p:val>
                                            <p:strVal val="#ppt_h"/>
                                          </p:val>
                                        </p:tav>
                                        <p:tav tm="100000">
                                          <p:val>
                                            <p:strVal val="#ppt_h"/>
                                          </p:val>
                                        </p:tav>
                                      </p:tavLst>
                                    </p:anim>
                                  </p:childTnLst>
                                </p:cTn>
                              </p:par>
                            </p:childTnLst>
                          </p:cTn>
                        </p:par>
                        <p:par>
                          <p:cTn id="44" fill="hold">
                            <p:stCondLst>
                              <p:cond delay="8500"/>
                            </p:stCondLst>
                            <p:childTnLst>
                              <p:par>
                                <p:cTn id="45" presetID="17" presetClass="entr" presetSubtype="10" fill="hold" grpId="0" nodeType="afterEffect">
                                  <p:stCondLst>
                                    <p:cond delay="0"/>
                                  </p:stCondLst>
                                  <p:childTnLst>
                                    <p:set>
                                      <p:cBhvr>
                                        <p:cTn id="46" dur="1" fill="hold">
                                          <p:stCondLst>
                                            <p:cond delay="0"/>
                                          </p:stCondLst>
                                        </p:cTn>
                                        <p:tgtEl>
                                          <p:spTgt spid="323587">
                                            <p:txEl>
                                              <p:pRg st="7" end="7"/>
                                            </p:txEl>
                                          </p:spTgt>
                                        </p:tgtEl>
                                        <p:attrNameLst>
                                          <p:attrName>style.visibility</p:attrName>
                                        </p:attrNameLst>
                                      </p:cBhvr>
                                      <p:to>
                                        <p:strVal val="visible"/>
                                      </p:to>
                                    </p:set>
                                    <p:anim calcmode="lin" valueType="num">
                                      <p:cBhvr>
                                        <p:cTn id="47" dur="500" fill="hold"/>
                                        <p:tgtEl>
                                          <p:spTgt spid="323587">
                                            <p:txEl>
                                              <p:pRg st="7" end="7"/>
                                            </p:txEl>
                                          </p:spTgt>
                                        </p:tgtEl>
                                        <p:attrNameLst>
                                          <p:attrName>ppt_w</p:attrName>
                                        </p:attrNameLst>
                                      </p:cBhvr>
                                      <p:tavLst>
                                        <p:tav tm="0">
                                          <p:val>
                                            <p:fltVal val="0"/>
                                          </p:val>
                                        </p:tav>
                                        <p:tav tm="100000">
                                          <p:val>
                                            <p:strVal val="#ppt_w"/>
                                          </p:val>
                                        </p:tav>
                                      </p:tavLst>
                                    </p:anim>
                                    <p:anim calcmode="lin" valueType="num">
                                      <p:cBhvr>
                                        <p:cTn id="48" dur="500" fill="hold"/>
                                        <p:tgtEl>
                                          <p:spTgt spid="323587">
                                            <p:txEl>
                                              <p:pRg st="7" end="7"/>
                                            </p:txEl>
                                          </p:spTgt>
                                        </p:tgtEl>
                                        <p:attrNameLst>
                                          <p:attrName>ppt_h</p:attrName>
                                        </p:attrNameLst>
                                      </p:cBhvr>
                                      <p:tavLst>
                                        <p:tav tm="0">
                                          <p:val>
                                            <p:strVal val="#ppt_h"/>
                                          </p:val>
                                        </p:tav>
                                        <p:tav tm="100000">
                                          <p:val>
                                            <p:strVal val="#ppt_h"/>
                                          </p:val>
                                        </p:tav>
                                      </p:tavLst>
                                    </p:anim>
                                  </p:childTnLst>
                                </p:cTn>
                              </p:par>
                            </p:childTnLst>
                          </p:cTn>
                        </p:par>
                        <p:par>
                          <p:cTn id="49" fill="hold">
                            <p:stCondLst>
                              <p:cond delay="9000"/>
                            </p:stCondLst>
                            <p:childTnLst>
                              <p:par>
                                <p:cTn id="50" presetID="17" presetClass="entr" presetSubtype="10" fill="hold" grpId="0" nodeType="afterEffect">
                                  <p:stCondLst>
                                    <p:cond delay="0"/>
                                  </p:stCondLst>
                                  <p:childTnLst>
                                    <p:set>
                                      <p:cBhvr>
                                        <p:cTn id="51" dur="1" fill="hold">
                                          <p:stCondLst>
                                            <p:cond delay="0"/>
                                          </p:stCondLst>
                                        </p:cTn>
                                        <p:tgtEl>
                                          <p:spTgt spid="323587">
                                            <p:txEl>
                                              <p:pRg st="8" end="8"/>
                                            </p:txEl>
                                          </p:spTgt>
                                        </p:tgtEl>
                                        <p:attrNameLst>
                                          <p:attrName>style.visibility</p:attrName>
                                        </p:attrNameLst>
                                      </p:cBhvr>
                                      <p:to>
                                        <p:strVal val="visible"/>
                                      </p:to>
                                    </p:set>
                                    <p:anim calcmode="lin" valueType="num">
                                      <p:cBhvr>
                                        <p:cTn id="52" dur="500" fill="hold"/>
                                        <p:tgtEl>
                                          <p:spTgt spid="323587">
                                            <p:txEl>
                                              <p:pRg st="8" end="8"/>
                                            </p:txEl>
                                          </p:spTgt>
                                        </p:tgtEl>
                                        <p:attrNameLst>
                                          <p:attrName>ppt_w</p:attrName>
                                        </p:attrNameLst>
                                      </p:cBhvr>
                                      <p:tavLst>
                                        <p:tav tm="0">
                                          <p:val>
                                            <p:fltVal val="0"/>
                                          </p:val>
                                        </p:tav>
                                        <p:tav tm="100000">
                                          <p:val>
                                            <p:strVal val="#ppt_w"/>
                                          </p:val>
                                        </p:tav>
                                      </p:tavLst>
                                    </p:anim>
                                    <p:anim calcmode="lin" valueType="num">
                                      <p:cBhvr>
                                        <p:cTn id="53" dur="500" fill="hold"/>
                                        <p:tgtEl>
                                          <p:spTgt spid="323587">
                                            <p:txEl>
                                              <p:pRg st="8" end="8"/>
                                            </p:txEl>
                                          </p:spTgt>
                                        </p:tgtEl>
                                        <p:attrNameLst>
                                          <p:attrName>ppt_h</p:attrName>
                                        </p:attrNameLst>
                                      </p:cBhvr>
                                      <p:tavLst>
                                        <p:tav tm="0">
                                          <p:val>
                                            <p:strVal val="#ppt_h"/>
                                          </p:val>
                                        </p:tav>
                                        <p:tav tm="100000">
                                          <p:val>
                                            <p:strVal val="#ppt_h"/>
                                          </p:val>
                                        </p:tav>
                                      </p:tavLst>
                                    </p:anim>
                                  </p:childTnLst>
                                </p:cTn>
                              </p:par>
                            </p:childTnLst>
                          </p:cTn>
                        </p:par>
                        <p:par>
                          <p:cTn id="54" fill="hold">
                            <p:stCondLst>
                              <p:cond delay="9500"/>
                            </p:stCondLst>
                            <p:childTnLst>
                              <p:par>
                                <p:cTn id="55" presetID="17" presetClass="entr" presetSubtype="10" fill="hold" grpId="0" nodeType="afterEffect">
                                  <p:stCondLst>
                                    <p:cond delay="0"/>
                                  </p:stCondLst>
                                  <p:childTnLst>
                                    <p:set>
                                      <p:cBhvr>
                                        <p:cTn id="56" dur="1" fill="hold">
                                          <p:stCondLst>
                                            <p:cond delay="0"/>
                                          </p:stCondLst>
                                        </p:cTn>
                                        <p:tgtEl>
                                          <p:spTgt spid="323587">
                                            <p:txEl>
                                              <p:pRg st="9" end="9"/>
                                            </p:txEl>
                                          </p:spTgt>
                                        </p:tgtEl>
                                        <p:attrNameLst>
                                          <p:attrName>style.visibility</p:attrName>
                                        </p:attrNameLst>
                                      </p:cBhvr>
                                      <p:to>
                                        <p:strVal val="visible"/>
                                      </p:to>
                                    </p:set>
                                    <p:anim calcmode="lin" valueType="num">
                                      <p:cBhvr>
                                        <p:cTn id="57" dur="500" fill="hold"/>
                                        <p:tgtEl>
                                          <p:spTgt spid="323587">
                                            <p:txEl>
                                              <p:pRg st="9" end="9"/>
                                            </p:txEl>
                                          </p:spTgt>
                                        </p:tgtEl>
                                        <p:attrNameLst>
                                          <p:attrName>ppt_w</p:attrName>
                                        </p:attrNameLst>
                                      </p:cBhvr>
                                      <p:tavLst>
                                        <p:tav tm="0">
                                          <p:val>
                                            <p:fltVal val="0"/>
                                          </p:val>
                                        </p:tav>
                                        <p:tav tm="100000">
                                          <p:val>
                                            <p:strVal val="#ppt_w"/>
                                          </p:val>
                                        </p:tav>
                                      </p:tavLst>
                                    </p:anim>
                                    <p:anim calcmode="lin" valueType="num">
                                      <p:cBhvr>
                                        <p:cTn id="58" dur="500" fill="hold"/>
                                        <p:tgtEl>
                                          <p:spTgt spid="323587">
                                            <p:txEl>
                                              <p:pRg st="9" end="9"/>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6" grpId="0" build="p" autoUpdateAnimBg="0" advAuto="0"/>
      <p:bldP spid="323587" grpId="0" build="p" autoUpdateAnimBg="0" advAuto="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771525" y="166688"/>
            <a:ext cx="8743950" cy="579437"/>
          </a:xfrm>
        </p:spPr>
        <p:txBody>
          <a:bodyPr/>
          <a:lstStyle/>
          <a:p>
            <a:pPr>
              <a:defRPr/>
            </a:pPr>
            <a:r>
              <a:rPr lang="pt-BR" sz="2400" smtClean="0"/>
              <a:t>Mini- Exame do Estado Mental</a:t>
            </a:r>
          </a:p>
        </p:txBody>
      </p:sp>
      <p:sp>
        <p:nvSpPr>
          <p:cNvPr id="324611" name="Rectangle 3"/>
          <p:cNvSpPr>
            <a:spLocks noGrp="1" noChangeArrowheads="1"/>
          </p:cNvSpPr>
          <p:nvPr>
            <p:ph type="body" idx="1"/>
          </p:nvPr>
        </p:nvSpPr>
        <p:spPr>
          <a:xfrm>
            <a:off x="771525" y="914400"/>
            <a:ext cx="8743950" cy="5791200"/>
          </a:xfrm>
        </p:spPr>
        <p:txBody>
          <a:bodyPr/>
          <a:lstStyle/>
          <a:p>
            <a:pPr marL="342900" indent="-342900">
              <a:buFontTx/>
              <a:buChar char="-"/>
            </a:pPr>
            <a:endParaRPr lang="pt-BR" sz="1800" smtClean="0"/>
          </a:p>
          <a:p>
            <a:pPr marL="342900" indent="-342900">
              <a:buFontTx/>
              <a:buChar char="-"/>
            </a:pPr>
            <a:r>
              <a:rPr lang="pt-BR" sz="1800" smtClean="0"/>
              <a:t>Nomeação:						(2)</a:t>
            </a:r>
          </a:p>
          <a:p>
            <a:pPr marL="342900" indent="-342900">
              <a:buFontTx/>
              <a:buNone/>
            </a:pPr>
            <a:r>
              <a:rPr lang="pt-BR" sz="1400" smtClean="0"/>
              <a:t>	- Dar nome á caneta e relógio</a:t>
            </a:r>
          </a:p>
          <a:p>
            <a:pPr marL="342900" indent="-342900">
              <a:buFontTx/>
              <a:buChar char="-"/>
            </a:pPr>
            <a:r>
              <a:rPr lang="pt-BR" sz="1800" smtClean="0"/>
              <a:t>Repetição:						(1)</a:t>
            </a:r>
          </a:p>
          <a:p>
            <a:pPr marL="342900" indent="-342900">
              <a:buFontTx/>
              <a:buNone/>
            </a:pPr>
            <a:r>
              <a:rPr lang="pt-BR" sz="1400" smtClean="0"/>
              <a:t>	- “Nem aqui, nem ali, nem lá”</a:t>
            </a:r>
          </a:p>
          <a:p>
            <a:pPr marL="342900" indent="-342900">
              <a:buFontTx/>
              <a:buChar char="-"/>
            </a:pPr>
            <a:r>
              <a:rPr lang="pt-BR" sz="1800" smtClean="0"/>
              <a:t>Leitura:						(1)</a:t>
            </a:r>
          </a:p>
          <a:p>
            <a:pPr marL="342900" indent="-342900">
              <a:buFontTx/>
              <a:buNone/>
            </a:pPr>
            <a:r>
              <a:rPr lang="pt-BR" sz="1400" smtClean="0"/>
              <a:t>	- “Feche os olhos”</a:t>
            </a:r>
          </a:p>
          <a:p>
            <a:pPr marL="342900" indent="-342900">
              <a:buFontTx/>
              <a:buChar char="-"/>
            </a:pPr>
            <a:r>
              <a:rPr lang="pt-BR" sz="1800" smtClean="0"/>
              <a:t>Comando : 						(3)</a:t>
            </a:r>
          </a:p>
          <a:p>
            <a:pPr marL="342900" indent="-342900">
              <a:buFontTx/>
              <a:buNone/>
            </a:pPr>
            <a:r>
              <a:rPr lang="pt-BR" sz="1400" smtClean="0"/>
              <a:t>	- “Pegue a folha de papel com a mão direita, dobre ao meio</a:t>
            </a:r>
          </a:p>
          <a:p>
            <a:pPr marL="342900" indent="-342900">
              <a:buFontTx/>
              <a:buNone/>
            </a:pPr>
            <a:r>
              <a:rPr lang="pt-BR" sz="1400" smtClean="0"/>
              <a:t>	 e coloque-a  no chão</a:t>
            </a:r>
          </a:p>
          <a:p>
            <a:pPr marL="342900" indent="-342900">
              <a:buFontTx/>
              <a:buChar char="-"/>
            </a:pPr>
            <a:r>
              <a:rPr lang="pt-BR" sz="1800" smtClean="0"/>
              <a:t>Copie o desenho:					(1)</a:t>
            </a:r>
          </a:p>
          <a:p>
            <a:pPr marL="342900" indent="-342900">
              <a:buFontTx/>
              <a:buChar char="-"/>
            </a:pPr>
            <a:endParaRPr lang="pt-BR" sz="1800" smtClean="0"/>
          </a:p>
          <a:p>
            <a:pPr marL="342900" indent="-342900">
              <a:buFontTx/>
              <a:buChar char="-"/>
            </a:pPr>
            <a:r>
              <a:rPr lang="pt-BR" sz="1800" smtClean="0"/>
              <a:t> Escreva uma frase:					(1)</a:t>
            </a:r>
          </a:p>
          <a:p>
            <a:pPr marL="342900" indent="-342900">
              <a:buFontTx/>
              <a:buChar char="-"/>
            </a:pPr>
            <a:endParaRPr lang="pt-BR" sz="1600" smtClean="0"/>
          </a:p>
          <a:p>
            <a:pPr marL="342900" indent="-342900">
              <a:buFontTx/>
              <a:buChar char="-"/>
            </a:pPr>
            <a:endParaRPr lang="pt-BR" sz="1600" smtClean="0"/>
          </a:p>
          <a:p>
            <a:pPr marL="342900" indent="-342900" algn="r">
              <a:buFontTx/>
              <a:buNone/>
            </a:pPr>
            <a:r>
              <a:rPr lang="pt-BR" sz="1600" smtClean="0"/>
              <a:t>Folstein et. al, 1975</a:t>
            </a:r>
          </a:p>
        </p:txBody>
      </p:sp>
      <p:sp>
        <p:nvSpPr>
          <p:cNvPr id="324612" name="AutoShape 4"/>
          <p:cNvSpPr>
            <a:spLocks noChangeArrowheads="1"/>
          </p:cNvSpPr>
          <p:nvPr/>
        </p:nvSpPr>
        <p:spPr bwMode="auto">
          <a:xfrm rot="641911">
            <a:off x="4543425" y="4724400"/>
            <a:ext cx="1114425" cy="990600"/>
          </a:xfrm>
          <a:prstGeom prst="pentagon">
            <a:avLst/>
          </a:prstGeom>
          <a:noFill/>
          <a:ln w="34925">
            <a:solidFill>
              <a:schemeClr val="tx1"/>
            </a:solidFill>
            <a:miter lim="800000"/>
            <a:headEnd/>
            <a:tailEnd/>
          </a:ln>
        </p:spPr>
        <p:txBody>
          <a:bodyPr wrap="none" anchor="ctr"/>
          <a:lstStyle/>
          <a:p>
            <a:endParaRPr lang="pt-BR"/>
          </a:p>
        </p:txBody>
      </p:sp>
      <p:sp>
        <p:nvSpPr>
          <p:cNvPr id="324613" name="AutoShape 5"/>
          <p:cNvSpPr>
            <a:spLocks noChangeArrowheads="1"/>
          </p:cNvSpPr>
          <p:nvPr/>
        </p:nvSpPr>
        <p:spPr bwMode="auto">
          <a:xfrm rot="-576814">
            <a:off x="5314950" y="4724400"/>
            <a:ext cx="1114425" cy="990600"/>
          </a:xfrm>
          <a:prstGeom prst="pentagon">
            <a:avLst/>
          </a:prstGeom>
          <a:noFill/>
          <a:ln w="34925">
            <a:solidFill>
              <a:schemeClr val="tx1"/>
            </a:solidFill>
            <a:miter lim="800000"/>
            <a:headEnd/>
            <a:tailEnd/>
          </a:ln>
        </p:spPr>
        <p:txBody>
          <a:bodyPr wrap="none" anchor="ctr"/>
          <a:lstStyle/>
          <a:p>
            <a:endParaRPr lang="pt-B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24610"/>
                                        </p:tgtEl>
                                        <p:attrNameLst>
                                          <p:attrName>style.visibility</p:attrName>
                                        </p:attrNameLst>
                                      </p:cBhvr>
                                      <p:to>
                                        <p:strVal val="visible"/>
                                      </p:to>
                                    </p:set>
                                  </p:childTnLst>
                                </p:cTn>
                              </p:par>
                            </p:childTnLst>
                          </p:cTn>
                        </p:par>
                        <p:par>
                          <p:cTn id="7" fill="hold">
                            <p:stCondLst>
                              <p:cond delay="500"/>
                            </p:stCondLst>
                            <p:childTnLst>
                              <p:par>
                                <p:cTn id="8" presetID="17" presetClass="entr" presetSubtype="10" fill="hold" grpId="0" nodeType="afterEffect">
                                  <p:stCondLst>
                                    <p:cond delay="0"/>
                                  </p:stCondLst>
                                  <p:childTnLst>
                                    <p:set>
                                      <p:cBhvr>
                                        <p:cTn id="9" dur="1" fill="hold">
                                          <p:stCondLst>
                                            <p:cond delay="0"/>
                                          </p:stCondLst>
                                        </p:cTn>
                                        <p:tgtEl>
                                          <p:spTgt spid="324611">
                                            <p:txEl>
                                              <p:pRg st="1" end="1"/>
                                            </p:txEl>
                                          </p:spTgt>
                                        </p:tgtEl>
                                        <p:attrNameLst>
                                          <p:attrName>style.visibility</p:attrName>
                                        </p:attrNameLst>
                                      </p:cBhvr>
                                      <p:to>
                                        <p:strVal val="visible"/>
                                      </p:to>
                                    </p:set>
                                    <p:anim calcmode="lin" valueType="num">
                                      <p:cBhvr>
                                        <p:cTn id="10" dur="500" fill="hold"/>
                                        <p:tgtEl>
                                          <p:spTgt spid="324611">
                                            <p:txEl>
                                              <p:pRg st="1" end="1"/>
                                            </p:txEl>
                                          </p:spTgt>
                                        </p:tgtEl>
                                        <p:attrNameLst>
                                          <p:attrName>ppt_w</p:attrName>
                                        </p:attrNameLst>
                                      </p:cBhvr>
                                      <p:tavLst>
                                        <p:tav tm="0">
                                          <p:val>
                                            <p:fltVal val="0"/>
                                          </p:val>
                                        </p:tav>
                                        <p:tav tm="100000">
                                          <p:val>
                                            <p:strVal val="#ppt_w"/>
                                          </p:val>
                                        </p:tav>
                                      </p:tavLst>
                                    </p:anim>
                                    <p:anim calcmode="lin" valueType="num">
                                      <p:cBhvr>
                                        <p:cTn id="11" dur="500" fill="hold"/>
                                        <p:tgtEl>
                                          <p:spTgt spid="324611">
                                            <p:txEl>
                                              <p:pRg st="1" end="1"/>
                                            </p:txEl>
                                          </p:spTgt>
                                        </p:tgtEl>
                                        <p:attrNameLst>
                                          <p:attrName>ppt_h</p:attrName>
                                        </p:attrNameLst>
                                      </p:cBhvr>
                                      <p:tavLst>
                                        <p:tav tm="0">
                                          <p:val>
                                            <p:strVal val="#ppt_h"/>
                                          </p:val>
                                        </p:tav>
                                        <p:tav tm="100000">
                                          <p:val>
                                            <p:strVal val="#ppt_h"/>
                                          </p:val>
                                        </p:tav>
                                      </p:tavLst>
                                    </p:anim>
                                  </p:childTnLst>
                                </p:cTn>
                              </p:par>
                            </p:childTnLst>
                          </p:cTn>
                        </p:par>
                        <p:par>
                          <p:cTn id="12" fill="hold">
                            <p:stCondLst>
                              <p:cond delay="1000"/>
                            </p:stCondLst>
                            <p:childTnLst>
                              <p:par>
                                <p:cTn id="13" presetID="17" presetClass="entr" presetSubtype="10" fill="hold" grpId="0" nodeType="afterEffect">
                                  <p:stCondLst>
                                    <p:cond delay="0"/>
                                  </p:stCondLst>
                                  <p:childTnLst>
                                    <p:set>
                                      <p:cBhvr>
                                        <p:cTn id="14" dur="1" fill="hold">
                                          <p:stCondLst>
                                            <p:cond delay="0"/>
                                          </p:stCondLst>
                                        </p:cTn>
                                        <p:tgtEl>
                                          <p:spTgt spid="324611">
                                            <p:txEl>
                                              <p:pRg st="2" end="2"/>
                                            </p:txEl>
                                          </p:spTgt>
                                        </p:tgtEl>
                                        <p:attrNameLst>
                                          <p:attrName>style.visibility</p:attrName>
                                        </p:attrNameLst>
                                      </p:cBhvr>
                                      <p:to>
                                        <p:strVal val="visible"/>
                                      </p:to>
                                    </p:set>
                                    <p:anim calcmode="lin" valueType="num">
                                      <p:cBhvr>
                                        <p:cTn id="15" dur="500" fill="hold"/>
                                        <p:tgtEl>
                                          <p:spTgt spid="324611">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324611">
                                            <p:txEl>
                                              <p:pRg st="2" end="2"/>
                                            </p:txEl>
                                          </p:spTgt>
                                        </p:tgtEl>
                                        <p:attrNameLst>
                                          <p:attrName>ppt_h</p:attrName>
                                        </p:attrNameLst>
                                      </p:cBhvr>
                                      <p:tavLst>
                                        <p:tav tm="0">
                                          <p:val>
                                            <p:strVal val="#ppt_h"/>
                                          </p:val>
                                        </p:tav>
                                        <p:tav tm="100000">
                                          <p:val>
                                            <p:strVal val="#ppt_h"/>
                                          </p:val>
                                        </p:tav>
                                      </p:tavLst>
                                    </p:anim>
                                  </p:childTnLst>
                                </p:cTn>
                              </p:par>
                            </p:childTnLst>
                          </p:cTn>
                        </p:par>
                        <p:par>
                          <p:cTn id="17" fill="hold">
                            <p:stCondLst>
                              <p:cond delay="1500"/>
                            </p:stCondLst>
                            <p:childTnLst>
                              <p:par>
                                <p:cTn id="18" presetID="17" presetClass="entr" presetSubtype="10" fill="hold" grpId="0" nodeType="afterEffect">
                                  <p:stCondLst>
                                    <p:cond delay="0"/>
                                  </p:stCondLst>
                                  <p:childTnLst>
                                    <p:set>
                                      <p:cBhvr>
                                        <p:cTn id="19" dur="1" fill="hold">
                                          <p:stCondLst>
                                            <p:cond delay="0"/>
                                          </p:stCondLst>
                                        </p:cTn>
                                        <p:tgtEl>
                                          <p:spTgt spid="324611">
                                            <p:txEl>
                                              <p:pRg st="3" end="3"/>
                                            </p:txEl>
                                          </p:spTgt>
                                        </p:tgtEl>
                                        <p:attrNameLst>
                                          <p:attrName>style.visibility</p:attrName>
                                        </p:attrNameLst>
                                      </p:cBhvr>
                                      <p:to>
                                        <p:strVal val="visible"/>
                                      </p:to>
                                    </p:set>
                                    <p:anim calcmode="lin" valueType="num">
                                      <p:cBhvr>
                                        <p:cTn id="20" dur="500" fill="hold"/>
                                        <p:tgtEl>
                                          <p:spTgt spid="324611">
                                            <p:txEl>
                                              <p:pRg st="3" end="3"/>
                                            </p:txEl>
                                          </p:spTgt>
                                        </p:tgtEl>
                                        <p:attrNameLst>
                                          <p:attrName>ppt_w</p:attrName>
                                        </p:attrNameLst>
                                      </p:cBhvr>
                                      <p:tavLst>
                                        <p:tav tm="0">
                                          <p:val>
                                            <p:fltVal val="0"/>
                                          </p:val>
                                        </p:tav>
                                        <p:tav tm="100000">
                                          <p:val>
                                            <p:strVal val="#ppt_w"/>
                                          </p:val>
                                        </p:tav>
                                      </p:tavLst>
                                    </p:anim>
                                    <p:anim calcmode="lin" valueType="num">
                                      <p:cBhvr>
                                        <p:cTn id="21" dur="500" fill="hold"/>
                                        <p:tgtEl>
                                          <p:spTgt spid="324611">
                                            <p:txEl>
                                              <p:pRg st="3" end="3"/>
                                            </p:txEl>
                                          </p:spTgt>
                                        </p:tgtEl>
                                        <p:attrNameLst>
                                          <p:attrName>ppt_h</p:attrName>
                                        </p:attrNameLst>
                                      </p:cBhvr>
                                      <p:tavLst>
                                        <p:tav tm="0">
                                          <p:val>
                                            <p:strVal val="#ppt_h"/>
                                          </p:val>
                                        </p:tav>
                                        <p:tav tm="100000">
                                          <p:val>
                                            <p:strVal val="#ppt_h"/>
                                          </p:val>
                                        </p:tav>
                                      </p:tavLst>
                                    </p:anim>
                                  </p:childTnLst>
                                </p:cTn>
                              </p:par>
                            </p:childTnLst>
                          </p:cTn>
                        </p:par>
                        <p:par>
                          <p:cTn id="22" fill="hold">
                            <p:stCondLst>
                              <p:cond delay="2000"/>
                            </p:stCondLst>
                            <p:childTnLst>
                              <p:par>
                                <p:cTn id="23" presetID="17" presetClass="entr" presetSubtype="10" fill="hold" grpId="0" nodeType="afterEffect">
                                  <p:stCondLst>
                                    <p:cond delay="0"/>
                                  </p:stCondLst>
                                  <p:childTnLst>
                                    <p:set>
                                      <p:cBhvr>
                                        <p:cTn id="24" dur="1" fill="hold">
                                          <p:stCondLst>
                                            <p:cond delay="0"/>
                                          </p:stCondLst>
                                        </p:cTn>
                                        <p:tgtEl>
                                          <p:spTgt spid="324611">
                                            <p:txEl>
                                              <p:pRg st="4" end="4"/>
                                            </p:txEl>
                                          </p:spTgt>
                                        </p:tgtEl>
                                        <p:attrNameLst>
                                          <p:attrName>style.visibility</p:attrName>
                                        </p:attrNameLst>
                                      </p:cBhvr>
                                      <p:to>
                                        <p:strVal val="visible"/>
                                      </p:to>
                                    </p:set>
                                    <p:anim calcmode="lin" valueType="num">
                                      <p:cBhvr>
                                        <p:cTn id="25" dur="500" fill="hold"/>
                                        <p:tgtEl>
                                          <p:spTgt spid="324611">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324611">
                                            <p:txEl>
                                              <p:pRg st="4" end="4"/>
                                            </p:txEl>
                                          </p:spTgt>
                                        </p:tgtEl>
                                        <p:attrNameLst>
                                          <p:attrName>ppt_h</p:attrName>
                                        </p:attrNameLst>
                                      </p:cBhvr>
                                      <p:tavLst>
                                        <p:tav tm="0">
                                          <p:val>
                                            <p:strVal val="#ppt_h"/>
                                          </p:val>
                                        </p:tav>
                                        <p:tav tm="100000">
                                          <p:val>
                                            <p:strVal val="#ppt_h"/>
                                          </p:val>
                                        </p:tav>
                                      </p:tavLst>
                                    </p:anim>
                                  </p:childTnLst>
                                </p:cTn>
                              </p:par>
                            </p:childTnLst>
                          </p:cTn>
                        </p:par>
                        <p:par>
                          <p:cTn id="27" fill="hold">
                            <p:stCondLst>
                              <p:cond delay="2500"/>
                            </p:stCondLst>
                            <p:childTnLst>
                              <p:par>
                                <p:cTn id="28" presetID="17" presetClass="entr" presetSubtype="10" fill="hold" grpId="0" nodeType="afterEffect">
                                  <p:stCondLst>
                                    <p:cond delay="0"/>
                                  </p:stCondLst>
                                  <p:childTnLst>
                                    <p:set>
                                      <p:cBhvr>
                                        <p:cTn id="29" dur="1" fill="hold">
                                          <p:stCondLst>
                                            <p:cond delay="0"/>
                                          </p:stCondLst>
                                        </p:cTn>
                                        <p:tgtEl>
                                          <p:spTgt spid="324611">
                                            <p:txEl>
                                              <p:pRg st="5" end="5"/>
                                            </p:txEl>
                                          </p:spTgt>
                                        </p:tgtEl>
                                        <p:attrNameLst>
                                          <p:attrName>style.visibility</p:attrName>
                                        </p:attrNameLst>
                                      </p:cBhvr>
                                      <p:to>
                                        <p:strVal val="visible"/>
                                      </p:to>
                                    </p:set>
                                    <p:anim calcmode="lin" valueType="num">
                                      <p:cBhvr>
                                        <p:cTn id="30" dur="500" fill="hold"/>
                                        <p:tgtEl>
                                          <p:spTgt spid="324611">
                                            <p:txEl>
                                              <p:pRg st="5" end="5"/>
                                            </p:txEl>
                                          </p:spTgt>
                                        </p:tgtEl>
                                        <p:attrNameLst>
                                          <p:attrName>ppt_w</p:attrName>
                                        </p:attrNameLst>
                                      </p:cBhvr>
                                      <p:tavLst>
                                        <p:tav tm="0">
                                          <p:val>
                                            <p:fltVal val="0"/>
                                          </p:val>
                                        </p:tav>
                                        <p:tav tm="100000">
                                          <p:val>
                                            <p:strVal val="#ppt_w"/>
                                          </p:val>
                                        </p:tav>
                                      </p:tavLst>
                                    </p:anim>
                                    <p:anim calcmode="lin" valueType="num">
                                      <p:cBhvr>
                                        <p:cTn id="31" dur="500" fill="hold"/>
                                        <p:tgtEl>
                                          <p:spTgt spid="324611">
                                            <p:txEl>
                                              <p:pRg st="5" end="5"/>
                                            </p:txEl>
                                          </p:spTgt>
                                        </p:tgtEl>
                                        <p:attrNameLst>
                                          <p:attrName>ppt_h</p:attrName>
                                        </p:attrNameLst>
                                      </p:cBhvr>
                                      <p:tavLst>
                                        <p:tav tm="0">
                                          <p:val>
                                            <p:strVal val="#ppt_h"/>
                                          </p:val>
                                        </p:tav>
                                        <p:tav tm="100000">
                                          <p:val>
                                            <p:strVal val="#ppt_h"/>
                                          </p:val>
                                        </p:tav>
                                      </p:tavLst>
                                    </p:anim>
                                  </p:childTnLst>
                                </p:cTn>
                              </p:par>
                            </p:childTnLst>
                          </p:cTn>
                        </p:par>
                        <p:par>
                          <p:cTn id="32" fill="hold">
                            <p:stCondLst>
                              <p:cond delay="3000"/>
                            </p:stCondLst>
                            <p:childTnLst>
                              <p:par>
                                <p:cTn id="33" presetID="17" presetClass="entr" presetSubtype="10" fill="hold" grpId="0" nodeType="afterEffect">
                                  <p:stCondLst>
                                    <p:cond delay="0"/>
                                  </p:stCondLst>
                                  <p:childTnLst>
                                    <p:set>
                                      <p:cBhvr>
                                        <p:cTn id="34" dur="1" fill="hold">
                                          <p:stCondLst>
                                            <p:cond delay="0"/>
                                          </p:stCondLst>
                                        </p:cTn>
                                        <p:tgtEl>
                                          <p:spTgt spid="324611">
                                            <p:txEl>
                                              <p:pRg st="6" end="6"/>
                                            </p:txEl>
                                          </p:spTgt>
                                        </p:tgtEl>
                                        <p:attrNameLst>
                                          <p:attrName>style.visibility</p:attrName>
                                        </p:attrNameLst>
                                      </p:cBhvr>
                                      <p:to>
                                        <p:strVal val="visible"/>
                                      </p:to>
                                    </p:set>
                                    <p:anim calcmode="lin" valueType="num">
                                      <p:cBhvr>
                                        <p:cTn id="35" dur="500" fill="hold"/>
                                        <p:tgtEl>
                                          <p:spTgt spid="324611">
                                            <p:txEl>
                                              <p:pRg st="6" end="6"/>
                                            </p:txEl>
                                          </p:spTgt>
                                        </p:tgtEl>
                                        <p:attrNameLst>
                                          <p:attrName>ppt_w</p:attrName>
                                        </p:attrNameLst>
                                      </p:cBhvr>
                                      <p:tavLst>
                                        <p:tav tm="0">
                                          <p:val>
                                            <p:fltVal val="0"/>
                                          </p:val>
                                        </p:tav>
                                        <p:tav tm="100000">
                                          <p:val>
                                            <p:strVal val="#ppt_w"/>
                                          </p:val>
                                        </p:tav>
                                      </p:tavLst>
                                    </p:anim>
                                    <p:anim calcmode="lin" valueType="num">
                                      <p:cBhvr>
                                        <p:cTn id="36" dur="500" fill="hold"/>
                                        <p:tgtEl>
                                          <p:spTgt spid="324611">
                                            <p:txEl>
                                              <p:pRg st="6" end="6"/>
                                            </p:txEl>
                                          </p:spTgt>
                                        </p:tgtEl>
                                        <p:attrNameLst>
                                          <p:attrName>ppt_h</p:attrName>
                                        </p:attrNameLst>
                                      </p:cBhvr>
                                      <p:tavLst>
                                        <p:tav tm="0">
                                          <p:val>
                                            <p:strVal val="#ppt_h"/>
                                          </p:val>
                                        </p:tav>
                                        <p:tav tm="100000">
                                          <p:val>
                                            <p:strVal val="#ppt_h"/>
                                          </p:val>
                                        </p:tav>
                                      </p:tavLst>
                                    </p:anim>
                                  </p:childTnLst>
                                </p:cTn>
                              </p:par>
                            </p:childTnLst>
                          </p:cTn>
                        </p:par>
                        <p:par>
                          <p:cTn id="37" fill="hold">
                            <p:stCondLst>
                              <p:cond delay="3500"/>
                            </p:stCondLst>
                            <p:childTnLst>
                              <p:par>
                                <p:cTn id="38" presetID="17" presetClass="entr" presetSubtype="10" fill="hold" grpId="0" nodeType="afterEffect">
                                  <p:stCondLst>
                                    <p:cond delay="0"/>
                                  </p:stCondLst>
                                  <p:childTnLst>
                                    <p:set>
                                      <p:cBhvr>
                                        <p:cTn id="39" dur="1" fill="hold">
                                          <p:stCondLst>
                                            <p:cond delay="0"/>
                                          </p:stCondLst>
                                        </p:cTn>
                                        <p:tgtEl>
                                          <p:spTgt spid="324611">
                                            <p:txEl>
                                              <p:pRg st="7" end="7"/>
                                            </p:txEl>
                                          </p:spTgt>
                                        </p:tgtEl>
                                        <p:attrNameLst>
                                          <p:attrName>style.visibility</p:attrName>
                                        </p:attrNameLst>
                                      </p:cBhvr>
                                      <p:to>
                                        <p:strVal val="visible"/>
                                      </p:to>
                                    </p:set>
                                    <p:anim calcmode="lin" valueType="num">
                                      <p:cBhvr>
                                        <p:cTn id="40" dur="500" fill="hold"/>
                                        <p:tgtEl>
                                          <p:spTgt spid="324611">
                                            <p:txEl>
                                              <p:pRg st="7" end="7"/>
                                            </p:txEl>
                                          </p:spTgt>
                                        </p:tgtEl>
                                        <p:attrNameLst>
                                          <p:attrName>ppt_w</p:attrName>
                                        </p:attrNameLst>
                                      </p:cBhvr>
                                      <p:tavLst>
                                        <p:tav tm="0">
                                          <p:val>
                                            <p:fltVal val="0"/>
                                          </p:val>
                                        </p:tav>
                                        <p:tav tm="100000">
                                          <p:val>
                                            <p:strVal val="#ppt_w"/>
                                          </p:val>
                                        </p:tav>
                                      </p:tavLst>
                                    </p:anim>
                                    <p:anim calcmode="lin" valueType="num">
                                      <p:cBhvr>
                                        <p:cTn id="41" dur="500" fill="hold"/>
                                        <p:tgtEl>
                                          <p:spTgt spid="324611">
                                            <p:txEl>
                                              <p:pRg st="7" end="7"/>
                                            </p:txEl>
                                          </p:spTgt>
                                        </p:tgtEl>
                                        <p:attrNameLst>
                                          <p:attrName>ppt_h</p:attrName>
                                        </p:attrNameLst>
                                      </p:cBhvr>
                                      <p:tavLst>
                                        <p:tav tm="0">
                                          <p:val>
                                            <p:strVal val="#ppt_h"/>
                                          </p:val>
                                        </p:tav>
                                        <p:tav tm="100000">
                                          <p:val>
                                            <p:strVal val="#ppt_h"/>
                                          </p:val>
                                        </p:tav>
                                      </p:tavLst>
                                    </p:anim>
                                  </p:childTnLst>
                                </p:cTn>
                              </p:par>
                            </p:childTnLst>
                          </p:cTn>
                        </p:par>
                        <p:par>
                          <p:cTn id="42" fill="hold">
                            <p:stCondLst>
                              <p:cond delay="4000"/>
                            </p:stCondLst>
                            <p:childTnLst>
                              <p:par>
                                <p:cTn id="43" presetID="17" presetClass="entr" presetSubtype="10" fill="hold" grpId="0" nodeType="afterEffect">
                                  <p:stCondLst>
                                    <p:cond delay="0"/>
                                  </p:stCondLst>
                                  <p:childTnLst>
                                    <p:set>
                                      <p:cBhvr>
                                        <p:cTn id="44" dur="1" fill="hold">
                                          <p:stCondLst>
                                            <p:cond delay="0"/>
                                          </p:stCondLst>
                                        </p:cTn>
                                        <p:tgtEl>
                                          <p:spTgt spid="324611">
                                            <p:txEl>
                                              <p:pRg st="8" end="8"/>
                                            </p:txEl>
                                          </p:spTgt>
                                        </p:tgtEl>
                                        <p:attrNameLst>
                                          <p:attrName>style.visibility</p:attrName>
                                        </p:attrNameLst>
                                      </p:cBhvr>
                                      <p:to>
                                        <p:strVal val="visible"/>
                                      </p:to>
                                    </p:set>
                                    <p:anim calcmode="lin" valueType="num">
                                      <p:cBhvr>
                                        <p:cTn id="45" dur="500" fill="hold"/>
                                        <p:tgtEl>
                                          <p:spTgt spid="324611">
                                            <p:txEl>
                                              <p:pRg st="8" end="8"/>
                                            </p:txEl>
                                          </p:spTgt>
                                        </p:tgtEl>
                                        <p:attrNameLst>
                                          <p:attrName>ppt_w</p:attrName>
                                        </p:attrNameLst>
                                      </p:cBhvr>
                                      <p:tavLst>
                                        <p:tav tm="0">
                                          <p:val>
                                            <p:fltVal val="0"/>
                                          </p:val>
                                        </p:tav>
                                        <p:tav tm="100000">
                                          <p:val>
                                            <p:strVal val="#ppt_w"/>
                                          </p:val>
                                        </p:tav>
                                      </p:tavLst>
                                    </p:anim>
                                    <p:anim calcmode="lin" valueType="num">
                                      <p:cBhvr>
                                        <p:cTn id="46" dur="500" fill="hold"/>
                                        <p:tgtEl>
                                          <p:spTgt spid="324611">
                                            <p:txEl>
                                              <p:pRg st="8" end="8"/>
                                            </p:txEl>
                                          </p:spTgt>
                                        </p:tgtEl>
                                        <p:attrNameLst>
                                          <p:attrName>ppt_h</p:attrName>
                                        </p:attrNameLst>
                                      </p:cBhvr>
                                      <p:tavLst>
                                        <p:tav tm="0">
                                          <p:val>
                                            <p:strVal val="#ppt_h"/>
                                          </p:val>
                                        </p:tav>
                                        <p:tav tm="100000">
                                          <p:val>
                                            <p:strVal val="#ppt_h"/>
                                          </p:val>
                                        </p:tav>
                                      </p:tavLst>
                                    </p:anim>
                                  </p:childTnLst>
                                </p:cTn>
                              </p:par>
                            </p:childTnLst>
                          </p:cTn>
                        </p:par>
                        <p:par>
                          <p:cTn id="47" fill="hold">
                            <p:stCondLst>
                              <p:cond delay="4500"/>
                            </p:stCondLst>
                            <p:childTnLst>
                              <p:par>
                                <p:cTn id="48" presetID="17" presetClass="entr" presetSubtype="10" fill="hold" grpId="0" nodeType="afterEffect">
                                  <p:stCondLst>
                                    <p:cond delay="0"/>
                                  </p:stCondLst>
                                  <p:childTnLst>
                                    <p:set>
                                      <p:cBhvr>
                                        <p:cTn id="49" dur="1" fill="hold">
                                          <p:stCondLst>
                                            <p:cond delay="0"/>
                                          </p:stCondLst>
                                        </p:cTn>
                                        <p:tgtEl>
                                          <p:spTgt spid="324611">
                                            <p:txEl>
                                              <p:pRg st="9" end="9"/>
                                            </p:txEl>
                                          </p:spTgt>
                                        </p:tgtEl>
                                        <p:attrNameLst>
                                          <p:attrName>style.visibility</p:attrName>
                                        </p:attrNameLst>
                                      </p:cBhvr>
                                      <p:to>
                                        <p:strVal val="visible"/>
                                      </p:to>
                                    </p:set>
                                    <p:anim calcmode="lin" valueType="num">
                                      <p:cBhvr>
                                        <p:cTn id="50" dur="500" fill="hold"/>
                                        <p:tgtEl>
                                          <p:spTgt spid="324611">
                                            <p:txEl>
                                              <p:pRg st="9" end="9"/>
                                            </p:txEl>
                                          </p:spTgt>
                                        </p:tgtEl>
                                        <p:attrNameLst>
                                          <p:attrName>ppt_w</p:attrName>
                                        </p:attrNameLst>
                                      </p:cBhvr>
                                      <p:tavLst>
                                        <p:tav tm="0">
                                          <p:val>
                                            <p:fltVal val="0"/>
                                          </p:val>
                                        </p:tav>
                                        <p:tav tm="100000">
                                          <p:val>
                                            <p:strVal val="#ppt_w"/>
                                          </p:val>
                                        </p:tav>
                                      </p:tavLst>
                                    </p:anim>
                                    <p:anim calcmode="lin" valueType="num">
                                      <p:cBhvr>
                                        <p:cTn id="51" dur="500" fill="hold"/>
                                        <p:tgtEl>
                                          <p:spTgt spid="324611">
                                            <p:txEl>
                                              <p:pRg st="9" end="9"/>
                                            </p:txEl>
                                          </p:spTgt>
                                        </p:tgtEl>
                                        <p:attrNameLst>
                                          <p:attrName>ppt_h</p:attrName>
                                        </p:attrNameLst>
                                      </p:cBhvr>
                                      <p:tavLst>
                                        <p:tav tm="0">
                                          <p:val>
                                            <p:strVal val="#ppt_h"/>
                                          </p:val>
                                        </p:tav>
                                        <p:tav tm="100000">
                                          <p:val>
                                            <p:strVal val="#ppt_h"/>
                                          </p:val>
                                        </p:tav>
                                      </p:tavLst>
                                    </p:anim>
                                  </p:childTnLst>
                                </p:cTn>
                              </p:par>
                            </p:childTnLst>
                          </p:cTn>
                        </p:par>
                        <p:par>
                          <p:cTn id="52" fill="hold">
                            <p:stCondLst>
                              <p:cond delay="5000"/>
                            </p:stCondLst>
                            <p:childTnLst>
                              <p:par>
                                <p:cTn id="53" presetID="17" presetClass="entr" presetSubtype="10" fill="hold" grpId="0" nodeType="afterEffect">
                                  <p:stCondLst>
                                    <p:cond delay="0"/>
                                  </p:stCondLst>
                                  <p:childTnLst>
                                    <p:set>
                                      <p:cBhvr>
                                        <p:cTn id="54" dur="1" fill="hold">
                                          <p:stCondLst>
                                            <p:cond delay="0"/>
                                          </p:stCondLst>
                                        </p:cTn>
                                        <p:tgtEl>
                                          <p:spTgt spid="324611">
                                            <p:txEl>
                                              <p:pRg st="10" end="10"/>
                                            </p:txEl>
                                          </p:spTgt>
                                        </p:tgtEl>
                                        <p:attrNameLst>
                                          <p:attrName>style.visibility</p:attrName>
                                        </p:attrNameLst>
                                      </p:cBhvr>
                                      <p:to>
                                        <p:strVal val="visible"/>
                                      </p:to>
                                    </p:set>
                                    <p:anim calcmode="lin" valueType="num">
                                      <p:cBhvr>
                                        <p:cTn id="55" dur="500" fill="hold"/>
                                        <p:tgtEl>
                                          <p:spTgt spid="324611">
                                            <p:txEl>
                                              <p:pRg st="10" end="10"/>
                                            </p:txEl>
                                          </p:spTgt>
                                        </p:tgtEl>
                                        <p:attrNameLst>
                                          <p:attrName>ppt_w</p:attrName>
                                        </p:attrNameLst>
                                      </p:cBhvr>
                                      <p:tavLst>
                                        <p:tav tm="0">
                                          <p:val>
                                            <p:fltVal val="0"/>
                                          </p:val>
                                        </p:tav>
                                        <p:tav tm="100000">
                                          <p:val>
                                            <p:strVal val="#ppt_w"/>
                                          </p:val>
                                        </p:tav>
                                      </p:tavLst>
                                    </p:anim>
                                    <p:anim calcmode="lin" valueType="num">
                                      <p:cBhvr>
                                        <p:cTn id="56" dur="500" fill="hold"/>
                                        <p:tgtEl>
                                          <p:spTgt spid="324611">
                                            <p:txEl>
                                              <p:pRg st="10" end="10"/>
                                            </p:txEl>
                                          </p:spTgt>
                                        </p:tgtEl>
                                        <p:attrNameLst>
                                          <p:attrName>ppt_h</p:attrName>
                                        </p:attrNameLst>
                                      </p:cBhvr>
                                      <p:tavLst>
                                        <p:tav tm="0">
                                          <p:val>
                                            <p:strVal val="#ppt_h"/>
                                          </p:val>
                                        </p:tav>
                                        <p:tav tm="100000">
                                          <p:val>
                                            <p:strVal val="#ppt_h"/>
                                          </p:val>
                                        </p:tav>
                                      </p:tavLst>
                                    </p:anim>
                                  </p:childTnLst>
                                </p:cTn>
                              </p:par>
                            </p:childTnLst>
                          </p:cTn>
                        </p:par>
                        <p:par>
                          <p:cTn id="57" fill="hold">
                            <p:stCondLst>
                              <p:cond delay="5500"/>
                            </p:stCondLst>
                            <p:childTnLst>
                              <p:par>
                                <p:cTn id="58" presetID="17" presetClass="entr" presetSubtype="10" fill="hold" grpId="0" nodeType="afterEffect">
                                  <p:stCondLst>
                                    <p:cond delay="0"/>
                                  </p:stCondLst>
                                  <p:childTnLst>
                                    <p:set>
                                      <p:cBhvr>
                                        <p:cTn id="59" dur="1" fill="hold">
                                          <p:stCondLst>
                                            <p:cond delay="0"/>
                                          </p:stCondLst>
                                        </p:cTn>
                                        <p:tgtEl>
                                          <p:spTgt spid="324611">
                                            <p:txEl>
                                              <p:pRg st="12" end="12"/>
                                            </p:txEl>
                                          </p:spTgt>
                                        </p:tgtEl>
                                        <p:attrNameLst>
                                          <p:attrName>style.visibility</p:attrName>
                                        </p:attrNameLst>
                                      </p:cBhvr>
                                      <p:to>
                                        <p:strVal val="visible"/>
                                      </p:to>
                                    </p:set>
                                    <p:anim calcmode="lin" valueType="num">
                                      <p:cBhvr>
                                        <p:cTn id="60" dur="500" fill="hold"/>
                                        <p:tgtEl>
                                          <p:spTgt spid="324611">
                                            <p:txEl>
                                              <p:pRg st="12" end="12"/>
                                            </p:txEl>
                                          </p:spTgt>
                                        </p:tgtEl>
                                        <p:attrNameLst>
                                          <p:attrName>ppt_w</p:attrName>
                                        </p:attrNameLst>
                                      </p:cBhvr>
                                      <p:tavLst>
                                        <p:tav tm="0">
                                          <p:val>
                                            <p:fltVal val="0"/>
                                          </p:val>
                                        </p:tav>
                                        <p:tav tm="100000">
                                          <p:val>
                                            <p:strVal val="#ppt_w"/>
                                          </p:val>
                                        </p:tav>
                                      </p:tavLst>
                                    </p:anim>
                                    <p:anim calcmode="lin" valueType="num">
                                      <p:cBhvr>
                                        <p:cTn id="61" dur="500" fill="hold"/>
                                        <p:tgtEl>
                                          <p:spTgt spid="324611">
                                            <p:txEl>
                                              <p:pRg st="12" end="12"/>
                                            </p:txEl>
                                          </p:spTgt>
                                        </p:tgtEl>
                                        <p:attrNameLst>
                                          <p:attrName>ppt_h</p:attrName>
                                        </p:attrNameLst>
                                      </p:cBhvr>
                                      <p:tavLst>
                                        <p:tav tm="0">
                                          <p:val>
                                            <p:strVal val="#ppt_h"/>
                                          </p:val>
                                        </p:tav>
                                        <p:tav tm="100000">
                                          <p:val>
                                            <p:strVal val="#ppt_h"/>
                                          </p:val>
                                        </p:tav>
                                      </p:tavLst>
                                    </p:anim>
                                  </p:childTnLst>
                                </p:cTn>
                              </p:par>
                            </p:childTnLst>
                          </p:cTn>
                        </p:par>
                        <p:par>
                          <p:cTn id="62" fill="hold">
                            <p:stCondLst>
                              <p:cond delay="6000"/>
                            </p:stCondLst>
                            <p:childTnLst>
                              <p:par>
                                <p:cTn id="63" presetID="17" presetClass="entr" presetSubtype="10" fill="hold" grpId="0" nodeType="afterEffect">
                                  <p:stCondLst>
                                    <p:cond delay="0"/>
                                  </p:stCondLst>
                                  <p:childTnLst>
                                    <p:set>
                                      <p:cBhvr>
                                        <p:cTn id="64" dur="1" fill="hold">
                                          <p:stCondLst>
                                            <p:cond delay="0"/>
                                          </p:stCondLst>
                                        </p:cTn>
                                        <p:tgtEl>
                                          <p:spTgt spid="324611">
                                            <p:txEl>
                                              <p:pRg st="15" end="15"/>
                                            </p:txEl>
                                          </p:spTgt>
                                        </p:tgtEl>
                                        <p:attrNameLst>
                                          <p:attrName>style.visibility</p:attrName>
                                        </p:attrNameLst>
                                      </p:cBhvr>
                                      <p:to>
                                        <p:strVal val="visible"/>
                                      </p:to>
                                    </p:set>
                                    <p:anim calcmode="lin" valueType="num">
                                      <p:cBhvr>
                                        <p:cTn id="65" dur="500" fill="hold"/>
                                        <p:tgtEl>
                                          <p:spTgt spid="324611">
                                            <p:txEl>
                                              <p:pRg st="15" end="15"/>
                                            </p:txEl>
                                          </p:spTgt>
                                        </p:tgtEl>
                                        <p:attrNameLst>
                                          <p:attrName>ppt_w</p:attrName>
                                        </p:attrNameLst>
                                      </p:cBhvr>
                                      <p:tavLst>
                                        <p:tav tm="0">
                                          <p:val>
                                            <p:fltVal val="0"/>
                                          </p:val>
                                        </p:tav>
                                        <p:tav tm="100000">
                                          <p:val>
                                            <p:strVal val="#ppt_w"/>
                                          </p:val>
                                        </p:tav>
                                      </p:tavLst>
                                    </p:anim>
                                    <p:anim calcmode="lin" valueType="num">
                                      <p:cBhvr>
                                        <p:cTn id="66" dur="500" fill="hold"/>
                                        <p:tgtEl>
                                          <p:spTgt spid="324611">
                                            <p:txEl>
                                              <p:pRg st="15" end="15"/>
                                            </p:txEl>
                                          </p:spTgt>
                                        </p:tgtEl>
                                        <p:attrNameLst>
                                          <p:attrName>ppt_h</p:attrName>
                                        </p:attrNameLst>
                                      </p:cBhvr>
                                      <p:tavLst>
                                        <p:tav tm="0">
                                          <p:val>
                                            <p:strVal val="#ppt_h"/>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15" presetClass="entr" presetSubtype="0" fill="hold" grpId="0" nodeType="clickEffect">
                                  <p:stCondLst>
                                    <p:cond delay="0"/>
                                  </p:stCondLst>
                                  <p:childTnLst>
                                    <p:set>
                                      <p:cBhvr>
                                        <p:cTn id="70" dur="1" fill="hold">
                                          <p:stCondLst>
                                            <p:cond delay="0"/>
                                          </p:stCondLst>
                                        </p:cTn>
                                        <p:tgtEl>
                                          <p:spTgt spid="324612"/>
                                        </p:tgtEl>
                                        <p:attrNameLst>
                                          <p:attrName>style.visibility</p:attrName>
                                        </p:attrNameLst>
                                      </p:cBhvr>
                                      <p:to>
                                        <p:strVal val="visible"/>
                                      </p:to>
                                    </p:set>
                                    <p:anim calcmode="lin" valueType="num">
                                      <p:cBhvr>
                                        <p:cTn id="71" dur="1000" fill="hold"/>
                                        <p:tgtEl>
                                          <p:spTgt spid="324612"/>
                                        </p:tgtEl>
                                        <p:attrNameLst>
                                          <p:attrName>ppt_w</p:attrName>
                                        </p:attrNameLst>
                                      </p:cBhvr>
                                      <p:tavLst>
                                        <p:tav tm="0">
                                          <p:val>
                                            <p:fltVal val="0"/>
                                          </p:val>
                                        </p:tav>
                                        <p:tav tm="100000">
                                          <p:val>
                                            <p:strVal val="#ppt_w"/>
                                          </p:val>
                                        </p:tav>
                                      </p:tavLst>
                                    </p:anim>
                                    <p:anim calcmode="lin" valueType="num">
                                      <p:cBhvr>
                                        <p:cTn id="72" dur="1000" fill="hold"/>
                                        <p:tgtEl>
                                          <p:spTgt spid="324612"/>
                                        </p:tgtEl>
                                        <p:attrNameLst>
                                          <p:attrName>ppt_h</p:attrName>
                                        </p:attrNameLst>
                                      </p:cBhvr>
                                      <p:tavLst>
                                        <p:tav tm="0">
                                          <p:val>
                                            <p:fltVal val="0"/>
                                          </p:val>
                                        </p:tav>
                                        <p:tav tm="100000">
                                          <p:val>
                                            <p:strVal val="#ppt_h"/>
                                          </p:val>
                                        </p:tav>
                                      </p:tavLst>
                                    </p:anim>
                                    <p:anim calcmode="lin" valueType="num">
                                      <p:cBhvr>
                                        <p:cTn id="73" dur="1000" fill="hold"/>
                                        <p:tgtEl>
                                          <p:spTgt spid="324612"/>
                                        </p:tgtEl>
                                        <p:attrNameLst>
                                          <p:attrName>ppt_x</p:attrName>
                                        </p:attrNameLst>
                                      </p:cBhvr>
                                      <p:tavLst>
                                        <p:tav tm="0" fmla="#ppt_x+(cos(-2*pi*(1-$))*-#ppt_x-sin(-2*pi*(1-$))*(1-#ppt_y))*(1-$)">
                                          <p:val>
                                            <p:fltVal val="0"/>
                                          </p:val>
                                        </p:tav>
                                        <p:tav tm="100000">
                                          <p:val>
                                            <p:fltVal val="1"/>
                                          </p:val>
                                        </p:tav>
                                      </p:tavLst>
                                    </p:anim>
                                    <p:anim calcmode="lin" valueType="num">
                                      <p:cBhvr>
                                        <p:cTn id="74" dur="1000" fill="hold"/>
                                        <p:tgtEl>
                                          <p:spTgt spid="3246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5" fill="hold">
                      <p:stCondLst>
                        <p:cond delay="indefinite"/>
                      </p:stCondLst>
                      <p:childTnLst>
                        <p:par>
                          <p:cTn id="76" fill="hold">
                            <p:stCondLst>
                              <p:cond delay="0"/>
                            </p:stCondLst>
                            <p:childTnLst>
                              <p:par>
                                <p:cTn id="77" presetID="15" presetClass="entr" presetSubtype="0" fill="hold" grpId="0" nodeType="clickEffect">
                                  <p:stCondLst>
                                    <p:cond delay="0"/>
                                  </p:stCondLst>
                                  <p:childTnLst>
                                    <p:set>
                                      <p:cBhvr>
                                        <p:cTn id="78" dur="1" fill="hold">
                                          <p:stCondLst>
                                            <p:cond delay="0"/>
                                          </p:stCondLst>
                                        </p:cTn>
                                        <p:tgtEl>
                                          <p:spTgt spid="324613"/>
                                        </p:tgtEl>
                                        <p:attrNameLst>
                                          <p:attrName>style.visibility</p:attrName>
                                        </p:attrNameLst>
                                      </p:cBhvr>
                                      <p:to>
                                        <p:strVal val="visible"/>
                                      </p:to>
                                    </p:set>
                                    <p:anim calcmode="lin" valueType="num">
                                      <p:cBhvr>
                                        <p:cTn id="79" dur="1000" fill="hold"/>
                                        <p:tgtEl>
                                          <p:spTgt spid="324613"/>
                                        </p:tgtEl>
                                        <p:attrNameLst>
                                          <p:attrName>ppt_w</p:attrName>
                                        </p:attrNameLst>
                                      </p:cBhvr>
                                      <p:tavLst>
                                        <p:tav tm="0">
                                          <p:val>
                                            <p:fltVal val="0"/>
                                          </p:val>
                                        </p:tav>
                                        <p:tav tm="100000">
                                          <p:val>
                                            <p:strVal val="#ppt_w"/>
                                          </p:val>
                                        </p:tav>
                                      </p:tavLst>
                                    </p:anim>
                                    <p:anim calcmode="lin" valueType="num">
                                      <p:cBhvr>
                                        <p:cTn id="80" dur="1000" fill="hold"/>
                                        <p:tgtEl>
                                          <p:spTgt spid="324613"/>
                                        </p:tgtEl>
                                        <p:attrNameLst>
                                          <p:attrName>ppt_h</p:attrName>
                                        </p:attrNameLst>
                                      </p:cBhvr>
                                      <p:tavLst>
                                        <p:tav tm="0">
                                          <p:val>
                                            <p:fltVal val="0"/>
                                          </p:val>
                                        </p:tav>
                                        <p:tav tm="100000">
                                          <p:val>
                                            <p:strVal val="#ppt_h"/>
                                          </p:val>
                                        </p:tav>
                                      </p:tavLst>
                                    </p:anim>
                                    <p:anim calcmode="lin" valueType="num">
                                      <p:cBhvr>
                                        <p:cTn id="81" dur="1000" fill="hold"/>
                                        <p:tgtEl>
                                          <p:spTgt spid="324613"/>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3246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0" grpId="0" autoUpdateAnimBg="0"/>
      <p:bldP spid="324611" grpId="0" build="p" autoUpdateAnimBg="0" advAuto="0"/>
      <p:bldP spid="324612" grpId="0" animBg="1"/>
      <p:bldP spid="3246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xfrm>
            <a:off x="762000" y="381000"/>
            <a:ext cx="8686800" cy="914400"/>
          </a:xfrm>
          <a:gradFill rotWithShape="0">
            <a:gsLst>
              <a:gs pos="0">
                <a:srgbClr val="063DE8">
                  <a:gamma/>
                  <a:shade val="29804"/>
                  <a:invGamma/>
                </a:srgbClr>
              </a:gs>
              <a:gs pos="50000">
                <a:srgbClr val="063DE8"/>
              </a:gs>
              <a:gs pos="100000">
                <a:srgbClr val="063DE8">
                  <a:gamma/>
                  <a:shade val="29804"/>
                  <a:invGamma/>
                </a:srgbClr>
              </a:gs>
            </a:gsLst>
            <a:lin ang="0" scaled="1"/>
          </a:gradFill>
          <a:effectLst>
            <a:outerShdw dist="179605" dir="2700000" algn="ctr" rotWithShape="0">
              <a:srgbClr val="081D58"/>
            </a:outerShdw>
          </a:effectLst>
        </p:spPr>
        <p:txBody>
          <a:bodyPr/>
          <a:lstStyle/>
          <a:p>
            <a:pPr>
              <a:defRPr/>
            </a:pPr>
            <a:r>
              <a:rPr lang="pt-BR" smtClean="0"/>
              <a:t>DELIRIUM - DSM-IV</a:t>
            </a:r>
          </a:p>
        </p:txBody>
      </p:sp>
      <p:sp>
        <p:nvSpPr>
          <p:cNvPr id="377859" name="Rectangle 3"/>
          <p:cNvSpPr>
            <a:spLocks noGrp="1" noChangeArrowheads="1"/>
          </p:cNvSpPr>
          <p:nvPr>
            <p:ph type="body" idx="1"/>
          </p:nvPr>
        </p:nvSpPr>
        <p:spPr>
          <a:xfrm>
            <a:off x="762000" y="1600200"/>
            <a:ext cx="8686800" cy="4724400"/>
          </a:xfrm>
          <a:gradFill rotWithShape="0">
            <a:gsLst>
              <a:gs pos="0">
                <a:srgbClr val="063DE8">
                  <a:gamma/>
                  <a:shade val="29804"/>
                  <a:invGamma/>
                </a:srgbClr>
              </a:gs>
              <a:gs pos="100000">
                <a:srgbClr val="063DE8"/>
              </a:gs>
            </a:gsLst>
            <a:lin ang="5400000" scaled="1"/>
          </a:gradFill>
          <a:effectLst>
            <a:outerShdw dist="179605" dir="2700000" algn="ctr" rotWithShape="0">
              <a:srgbClr val="041030"/>
            </a:outerShdw>
          </a:effectLst>
        </p:spPr>
        <p:txBody>
          <a:bodyPr/>
          <a:lstStyle/>
          <a:p>
            <a:pPr algn="ctr">
              <a:buFontTx/>
              <a:buNone/>
              <a:defRPr/>
            </a:pPr>
            <a:r>
              <a:rPr lang="pt-BR" sz="2800" smtClean="0">
                <a:latin typeface="Times New Roman" pitchFamily="18" charset="0"/>
              </a:rPr>
              <a:t>Critérios de diagnóstico para Delirium</a:t>
            </a:r>
            <a:r>
              <a:rPr lang="pt-BR" b="0" smtClean="0">
                <a:latin typeface="Times New Roman" pitchFamily="18" charset="0"/>
              </a:rPr>
              <a:t> </a:t>
            </a:r>
          </a:p>
          <a:p>
            <a:pPr algn="just">
              <a:lnSpc>
                <a:spcPct val="40000"/>
              </a:lnSpc>
              <a:buFontTx/>
              <a:buNone/>
              <a:defRPr/>
            </a:pPr>
            <a:endParaRPr lang="pt-BR" b="0" smtClean="0">
              <a:latin typeface="Book Antiqua" pitchFamily="18" charset="0"/>
            </a:endParaRPr>
          </a:p>
          <a:p>
            <a:pPr algn="just">
              <a:lnSpc>
                <a:spcPct val="130000"/>
              </a:lnSpc>
              <a:buFontTx/>
              <a:buNone/>
              <a:defRPr/>
            </a:pPr>
            <a:r>
              <a:rPr lang="pt-BR" sz="2000" b="0" smtClean="0">
                <a:latin typeface="Book Antiqua" pitchFamily="18" charset="0"/>
              </a:rPr>
              <a:t>A) Distúrbio de consciência com redução da capacidade para focar, sustentar e dividir atenção</a:t>
            </a:r>
          </a:p>
          <a:p>
            <a:pPr algn="just">
              <a:lnSpc>
                <a:spcPct val="130000"/>
              </a:lnSpc>
              <a:buFontTx/>
              <a:buNone/>
              <a:defRPr/>
            </a:pPr>
            <a:r>
              <a:rPr lang="pt-BR" sz="2000" b="0" smtClean="0">
                <a:latin typeface="Book Antiqua" pitchFamily="18" charset="0"/>
              </a:rPr>
              <a:t>B) Modificação cognitiva ou distúrbio de percepção não relacionado à demência pré existente</a:t>
            </a:r>
          </a:p>
          <a:p>
            <a:pPr algn="just">
              <a:lnSpc>
                <a:spcPct val="130000"/>
              </a:lnSpc>
              <a:buFontTx/>
              <a:buNone/>
              <a:defRPr/>
            </a:pPr>
            <a:r>
              <a:rPr lang="pt-BR" sz="2000" b="0" smtClean="0">
                <a:latin typeface="Book Antiqua" pitchFamily="18" charset="0"/>
              </a:rPr>
              <a:t>C) O quadro clínico se desenvolve em período curto de tempo (horas ou dias) e tende a apresentar curso flutuante ao longo do dia.</a:t>
            </a:r>
          </a:p>
          <a:p>
            <a:pPr algn="just">
              <a:lnSpc>
                <a:spcPct val="130000"/>
              </a:lnSpc>
              <a:buFontTx/>
              <a:buNone/>
              <a:defRPr/>
            </a:pPr>
            <a:r>
              <a:rPr lang="pt-BR" sz="2000" b="0" smtClean="0">
                <a:latin typeface="Book Antiqua" pitchFamily="18" charset="0"/>
              </a:rPr>
              <a:t>D) Existe evidência por história, exame físico, exames laboratoriais de que o distúrbio é diretamente causado por conseqüências de uma doença clínica</a:t>
            </a:r>
            <a:endParaRPr lang="pt-BR" b="0" smtClean="0">
              <a:latin typeface="Book Antiqua" pitchFamily="18" charset="0"/>
            </a:endParaRPr>
          </a:p>
          <a:p>
            <a:pPr algn="just">
              <a:defRPr/>
            </a:pPr>
            <a:endParaRPr lang="pt-BR" b="0"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57250" y="304800"/>
            <a:ext cx="8743950" cy="579438"/>
          </a:xfrm>
        </p:spPr>
        <p:txBody>
          <a:bodyPr/>
          <a:lstStyle/>
          <a:p>
            <a:pPr>
              <a:defRPr/>
            </a:pPr>
            <a:r>
              <a:rPr lang="pt-BR" sz="3200" smtClean="0">
                <a:effectLst/>
              </a:rPr>
              <a:t>Mini-Exame do Estado Mental- MEEM</a:t>
            </a:r>
          </a:p>
        </p:txBody>
      </p:sp>
      <p:sp>
        <p:nvSpPr>
          <p:cNvPr id="37891" name="Rectangle 3"/>
          <p:cNvSpPr>
            <a:spLocks noChangeArrowheads="1"/>
          </p:cNvSpPr>
          <p:nvPr/>
        </p:nvSpPr>
        <p:spPr bwMode="auto">
          <a:xfrm>
            <a:off x="1182688" y="2133600"/>
            <a:ext cx="8064500" cy="3527425"/>
          </a:xfrm>
          <a:prstGeom prst="rect">
            <a:avLst/>
          </a:prstGeom>
          <a:noFill/>
          <a:ln w="9525">
            <a:noFill/>
            <a:miter lim="800000"/>
            <a:headEnd/>
            <a:tailEnd/>
          </a:ln>
        </p:spPr>
        <p:txBody>
          <a:bodyPr lIns="92075" tIns="46038" rIns="92075" bIns="46038" anchor="ctr"/>
          <a:lstStyle/>
          <a:p>
            <a:pPr algn="l">
              <a:lnSpc>
                <a:spcPct val="120000"/>
              </a:lnSpc>
            </a:pPr>
            <a:r>
              <a:rPr lang="pt-BR" sz="2400">
                <a:solidFill>
                  <a:schemeClr val="tx1"/>
                </a:solidFill>
              </a:rPr>
              <a:t>Teste para rastreio de casos e acompanhamento: </a:t>
            </a:r>
            <a:br>
              <a:rPr lang="pt-BR" sz="2400">
                <a:solidFill>
                  <a:schemeClr val="tx1"/>
                </a:solidFill>
              </a:rPr>
            </a:br>
            <a:r>
              <a:rPr lang="pt-BR" sz="2400">
                <a:solidFill>
                  <a:schemeClr val="tx1"/>
                </a:solidFill>
              </a:rPr>
              <a:t>Não faz diagnóstico (alterado em depressão e delirium por ex.)</a:t>
            </a:r>
            <a:br>
              <a:rPr lang="pt-BR" sz="2400">
                <a:solidFill>
                  <a:schemeClr val="tx1"/>
                </a:solidFill>
              </a:rPr>
            </a:br>
            <a:r>
              <a:rPr lang="pt-BR" sz="2400">
                <a:solidFill>
                  <a:schemeClr val="tx1"/>
                </a:solidFill>
              </a:rPr>
              <a:t>Rastreio</a:t>
            </a:r>
            <a:br>
              <a:rPr lang="pt-BR" sz="2400">
                <a:solidFill>
                  <a:schemeClr val="tx1"/>
                </a:solidFill>
              </a:rPr>
            </a:br>
            <a:r>
              <a:rPr lang="pt-BR" sz="2400">
                <a:solidFill>
                  <a:schemeClr val="tx1"/>
                </a:solidFill>
              </a:rPr>
              <a:t>Influenciado por escolaridade:</a:t>
            </a:r>
            <a:br>
              <a:rPr lang="pt-BR" sz="2400">
                <a:solidFill>
                  <a:schemeClr val="tx1"/>
                </a:solidFill>
              </a:rPr>
            </a:br>
            <a:r>
              <a:rPr lang="pt-BR" sz="2400">
                <a:solidFill>
                  <a:schemeClr val="tx1"/>
                </a:solidFill>
              </a:rPr>
              <a:t>Nota de corte nl &gt; 24 para afabetizados</a:t>
            </a:r>
            <a:br>
              <a:rPr lang="pt-BR" sz="2400">
                <a:solidFill>
                  <a:schemeClr val="tx1"/>
                </a:solidFill>
              </a:rPr>
            </a:br>
            <a:r>
              <a:rPr lang="pt-BR" sz="2400">
                <a:solidFill>
                  <a:schemeClr val="tx1"/>
                </a:solidFill>
              </a:rPr>
              <a:t>                        nl &gt; 17 para analfabetos</a:t>
            </a:r>
            <a:br>
              <a:rPr lang="pt-BR" sz="2400">
                <a:solidFill>
                  <a:schemeClr val="tx1"/>
                </a:solidFill>
              </a:rPr>
            </a:br>
            <a:r>
              <a:rPr lang="pt-BR" sz="2400">
                <a:solidFill>
                  <a:schemeClr val="tx1"/>
                </a:solidFill>
              </a:rPr>
              <a:t/>
            </a:r>
            <a:br>
              <a:rPr lang="pt-BR" sz="2400">
                <a:solidFill>
                  <a:schemeClr val="tx1"/>
                </a:solidFill>
              </a:rPr>
            </a:br>
            <a:r>
              <a:rPr lang="pt-BR" sz="2400">
                <a:solidFill>
                  <a:schemeClr val="tx1"/>
                </a:solidFill>
              </a:rPr>
              <a:t>Acompanhamento:</a:t>
            </a:r>
            <a:br>
              <a:rPr lang="pt-BR" sz="2400">
                <a:solidFill>
                  <a:schemeClr val="tx1"/>
                </a:solidFill>
              </a:rPr>
            </a:br>
            <a:r>
              <a:rPr lang="pt-BR" sz="2400">
                <a:solidFill>
                  <a:schemeClr val="tx1"/>
                </a:solidFill>
              </a:rPr>
              <a:t>“base line”, recuperação de delirium, acompanhamento de demência (por ex. espera-se diminuição de 2 a 3 pontos por ano na D. Alzheimer)</a:t>
            </a:r>
            <a:br>
              <a:rPr lang="pt-BR" sz="2400">
                <a:solidFill>
                  <a:schemeClr val="tx1"/>
                </a:solidFill>
              </a:rPr>
            </a:br>
            <a:endParaRPr lang="pt-BR" sz="2400">
              <a:solidFill>
                <a:schemeClr val="tx1"/>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xfrm>
            <a:off x="457200" y="185738"/>
            <a:ext cx="8743950" cy="1143000"/>
          </a:xfrm>
        </p:spPr>
        <p:txBody>
          <a:bodyPr/>
          <a:lstStyle/>
          <a:p>
            <a:pPr>
              <a:defRPr/>
            </a:pPr>
            <a:r>
              <a:rPr lang="en-GB" smtClean="0"/>
              <a:t>Exemplos de </a:t>
            </a:r>
            <a:r>
              <a:rPr lang="en-GB" i="1" smtClean="0"/>
              <a:t>ADL</a:t>
            </a:r>
            <a:r>
              <a:rPr lang="en-GB" smtClean="0"/>
              <a:t> instrumentais e básicas</a:t>
            </a:r>
          </a:p>
        </p:txBody>
      </p:sp>
      <p:sp>
        <p:nvSpPr>
          <p:cNvPr id="38915" name="Text Box 3"/>
          <p:cNvSpPr txBox="1">
            <a:spLocks noChangeArrowheads="1"/>
          </p:cNvSpPr>
          <p:nvPr/>
        </p:nvSpPr>
        <p:spPr bwMode="auto">
          <a:xfrm>
            <a:off x="390525" y="1476375"/>
            <a:ext cx="5680075" cy="5159375"/>
          </a:xfrm>
          <a:prstGeom prst="rect">
            <a:avLst/>
          </a:prstGeom>
          <a:noFill/>
          <a:ln w="9525">
            <a:noFill/>
            <a:miter lim="800000"/>
            <a:headEnd/>
            <a:tailEnd/>
          </a:ln>
        </p:spPr>
        <p:txBody>
          <a:bodyPr>
            <a:spAutoFit/>
          </a:bodyPr>
          <a:lstStyle/>
          <a:p>
            <a:pPr algn="l" eaLnBrk="1" hangingPunct="1">
              <a:lnSpc>
                <a:spcPct val="130000"/>
              </a:lnSpc>
            </a:pPr>
            <a:r>
              <a:rPr lang="en-GB" sz="2000" b="0" i="1">
                <a:solidFill>
                  <a:schemeClr val="tx1"/>
                </a:solidFill>
              </a:rPr>
              <a:t>ADL</a:t>
            </a:r>
            <a:r>
              <a:rPr lang="en-GB" sz="2000" b="0">
                <a:solidFill>
                  <a:schemeClr val="tx1"/>
                </a:solidFill>
              </a:rPr>
              <a:t> instrumentais	</a:t>
            </a:r>
          </a:p>
          <a:p>
            <a:pPr algn="l" eaLnBrk="1" hangingPunct="1"/>
            <a:endParaRPr lang="en-GB" sz="2000" b="0">
              <a:solidFill>
                <a:schemeClr val="tx1"/>
              </a:solidFill>
            </a:endParaRPr>
          </a:p>
          <a:p>
            <a:pPr algn="l" eaLnBrk="1" hangingPunct="1">
              <a:lnSpc>
                <a:spcPct val="130000"/>
              </a:lnSpc>
            </a:pPr>
            <a:r>
              <a:rPr lang="en-GB" sz="2000" b="0">
                <a:solidFill>
                  <a:schemeClr val="tx1"/>
                </a:solidFill>
              </a:rPr>
              <a:t>Manuseio das finanças</a:t>
            </a:r>
          </a:p>
          <a:p>
            <a:pPr algn="l" eaLnBrk="1" hangingPunct="1">
              <a:lnSpc>
                <a:spcPct val="130000"/>
              </a:lnSpc>
            </a:pPr>
            <a:r>
              <a:rPr lang="en-GB" sz="2000" b="0">
                <a:solidFill>
                  <a:schemeClr val="tx1"/>
                </a:solidFill>
              </a:rPr>
              <a:t>Cumprimento dos compromissos</a:t>
            </a:r>
          </a:p>
          <a:p>
            <a:pPr algn="l" eaLnBrk="1" hangingPunct="1">
              <a:lnSpc>
                <a:spcPct val="130000"/>
              </a:lnSpc>
            </a:pPr>
            <a:r>
              <a:rPr lang="en-GB" sz="2000" b="0">
                <a:solidFill>
                  <a:schemeClr val="tx1"/>
                </a:solidFill>
              </a:rPr>
              <a:t>Manuseio da correspondência</a:t>
            </a:r>
          </a:p>
          <a:p>
            <a:pPr algn="l" eaLnBrk="1" hangingPunct="1">
              <a:lnSpc>
                <a:spcPct val="130000"/>
              </a:lnSpc>
            </a:pPr>
            <a:r>
              <a:rPr lang="en-GB" sz="2000" b="0">
                <a:solidFill>
                  <a:schemeClr val="tx1"/>
                </a:solidFill>
              </a:rPr>
              <a:t>Viajar sozinho de carro ou transporte público</a:t>
            </a:r>
          </a:p>
          <a:p>
            <a:pPr algn="l" eaLnBrk="1" hangingPunct="1">
              <a:lnSpc>
                <a:spcPct val="130000"/>
              </a:lnSpc>
            </a:pPr>
            <a:r>
              <a:rPr lang="en-GB" sz="2000" b="0">
                <a:solidFill>
                  <a:schemeClr val="tx1"/>
                </a:solidFill>
              </a:rPr>
              <a:t>Planejamento e preparo de refeição</a:t>
            </a:r>
          </a:p>
          <a:p>
            <a:pPr algn="l" eaLnBrk="1" hangingPunct="1">
              <a:lnSpc>
                <a:spcPct val="130000"/>
              </a:lnSpc>
            </a:pPr>
            <a:r>
              <a:rPr lang="en-GB" sz="2000" b="0">
                <a:solidFill>
                  <a:schemeClr val="tx1"/>
                </a:solidFill>
              </a:rPr>
              <a:t>Uso e utensílios domésticos</a:t>
            </a:r>
          </a:p>
          <a:p>
            <a:pPr algn="l" eaLnBrk="1" hangingPunct="1">
              <a:lnSpc>
                <a:spcPct val="130000"/>
              </a:lnSpc>
            </a:pPr>
            <a:r>
              <a:rPr lang="en-GB" sz="2000" b="0">
                <a:solidFill>
                  <a:schemeClr val="tx1"/>
                </a:solidFill>
              </a:rPr>
              <a:t>Preservação das atividades de lazer</a:t>
            </a:r>
          </a:p>
          <a:p>
            <a:pPr algn="l" eaLnBrk="1" hangingPunct="1">
              <a:lnSpc>
                <a:spcPct val="130000"/>
              </a:lnSpc>
            </a:pPr>
            <a:r>
              <a:rPr lang="en-GB" sz="2000" b="0">
                <a:solidFill>
                  <a:schemeClr val="tx1"/>
                </a:solidFill>
              </a:rPr>
              <a:t>Manuseio de medicamentos</a:t>
            </a:r>
          </a:p>
          <a:p>
            <a:pPr algn="l" eaLnBrk="1" hangingPunct="1">
              <a:lnSpc>
                <a:spcPct val="130000"/>
              </a:lnSpc>
            </a:pPr>
            <a:r>
              <a:rPr lang="en-GB" sz="2000" b="0">
                <a:solidFill>
                  <a:schemeClr val="tx1"/>
                </a:solidFill>
              </a:rPr>
              <a:t>Uso do telefone			</a:t>
            </a:r>
          </a:p>
          <a:p>
            <a:pPr algn="l" eaLnBrk="1" hangingPunct="1">
              <a:lnSpc>
                <a:spcPct val="130000"/>
              </a:lnSpc>
            </a:pPr>
            <a:endParaRPr lang="en-GB" sz="2000" b="0">
              <a:solidFill>
                <a:schemeClr val="tx1"/>
              </a:solidFill>
            </a:endParaRPr>
          </a:p>
        </p:txBody>
      </p:sp>
      <p:sp>
        <p:nvSpPr>
          <p:cNvPr id="38916" name="Text Box 4"/>
          <p:cNvSpPr txBox="1">
            <a:spLocks noChangeArrowheads="1"/>
          </p:cNvSpPr>
          <p:nvPr/>
        </p:nvSpPr>
        <p:spPr bwMode="auto">
          <a:xfrm>
            <a:off x="5932488" y="1501775"/>
            <a:ext cx="4354512" cy="3968750"/>
          </a:xfrm>
          <a:prstGeom prst="rect">
            <a:avLst/>
          </a:prstGeom>
          <a:noFill/>
          <a:ln w="9525">
            <a:noFill/>
            <a:miter lim="800000"/>
            <a:headEnd/>
            <a:tailEnd/>
          </a:ln>
        </p:spPr>
        <p:txBody>
          <a:bodyPr>
            <a:spAutoFit/>
          </a:bodyPr>
          <a:lstStyle/>
          <a:p>
            <a:pPr algn="l" eaLnBrk="1" hangingPunct="1">
              <a:lnSpc>
                <a:spcPct val="130000"/>
              </a:lnSpc>
            </a:pPr>
            <a:r>
              <a:rPr lang="en-GB" sz="2000" b="0" i="1">
                <a:solidFill>
                  <a:schemeClr val="tx1"/>
                </a:solidFill>
              </a:rPr>
              <a:t>ADL</a:t>
            </a:r>
            <a:r>
              <a:rPr lang="en-GB" sz="2000" b="0">
                <a:solidFill>
                  <a:schemeClr val="tx1"/>
                </a:solidFill>
              </a:rPr>
              <a:t> básicas</a:t>
            </a:r>
          </a:p>
          <a:p>
            <a:pPr algn="l" eaLnBrk="1" hangingPunct="1"/>
            <a:endParaRPr lang="en-GB" sz="2000" b="0">
              <a:solidFill>
                <a:schemeClr val="tx1"/>
              </a:solidFill>
            </a:endParaRPr>
          </a:p>
          <a:p>
            <a:pPr algn="l" eaLnBrk="1" hangingPunct="1">
              <a:lnSpc>
                <a:spcPct val="130000"/>
              </a:lnSpc>
            </a:pPr>
            <a:r>
              <a:rPr lang="en-GB" sz="2000" b="0">
                <a:solidFill>
                  <a:schemeClr val="tx1"/>
                </a:solidFill>
              </a:rPr>
              <a:t>Escolha do vestuário adequado</a:t>
            </a:r>
          </a:p>
          <a:p>
            <a:pPr algn="l" eaLnBrk="1" hangingPunct="1">
              <a:lnSpc>
                <a:spcPct val="130000"/>
              </a:lnSpc>
            </a:pPr>
            <a:r>
              <a:rPr lang="en-GB" sz="2000" b="0">
                <a:solidFill>
                  <a:schemeClr val="tx1"/>
                </a:solidFill>
              </a:rPr>
              <a:t>Vestir-se</a:t>
            </a:r>
          </a:p>
          <a:p>
            <a:pPr algn="l" eaLnBrk="1" hangingPunct="1">
              <a:lnSpc>
                <a:spcPct val="130000"/>
              </a:lnSpc>
            </a:pPr>
            <a:r>
              <a:rPr lang="en-GB" sz="2000" b="0">
                <a:solidFill>
                  <a:schemeClr val="tx1"/>
                </a:solidFill>
              </a:rPr>
              <a:t>Arrumar-se</a:t>
            </a:r>
          </a:p>
          <a:p>
            <a:pPr algn="l" eaLnBrk="1" hangingPunct="1">
              <a:lnSpc>
                <a:spcPct val="130000"/>
              </a:lnSpc>
            </a:pPr>
            <a:r>
              <a:rPr lang="en-GB" sz="2000" b="0">
                <a:solidFill>
                  <a:schemeClr val="tx1"/>
                </a:solidFill>
              </a:rPr>
              <a:t>Tomar banho</a:t>
            </a:r>
          </a:p>
          <a:p>
            <a:pPr algn="l" eaLnBrk="1" hangingPunct="1">
              <a:lnSpc>
                <a:spcPct val="130000"/>
              </a:lnSpc>
            </a:pPr>
            <a:endParaRPr lang="en-GB" sz="2000" b="0">
              <a:solidFill>
                <a:schemeClr val="tx1"/>
              </a:solidFill>
            </a:endParaRPr>
          </a:p>
          <a:p>
            <a:pPr algn="l" eaLnBrk="1" hangingPunct="1">
              <a:lnSpc>
                <a:spcPct val="130000"/>
              </a:lnSpc>
            </a:pPr>
            <a:r>
              <a:rPr lang="en-GB" sz="2000" b="0">
                <a:solidFill>
                  <a:schemeClr val="tx1"/>
                </a:solidFill>
              </a:rPr>
              <a:t>Fazer a higiene pessoal</a:t>
            </a:r>
          </a:p>
          <a:p>
            <a:pPr algn="l" eaLnBrk="1" hangingPunct="1">
              <a:lnSpc>
                <a:spcPct val="130000"/>
              </a:lnSpc>
            </a:pPr>
            <a:r>
              <a:rPr lang="en-GB" sz="2000" b="0">
                <a:solidFill>
                  <a:schemeClr val="tx1"/>
                </a:solidFill>
              </a:rPr>
              <a:t>Alimentar-se</a:t>
            </a:r>
          </a:p>
          <a:p>
            <a:pPr algn="l" eaLnBrk="1" hangingPunct="1">
              <a:lnSpc>
                <a:spcPct val="130000"/>
              </a:lnSpc>
            </a:pPr>
            <a:r>
              <a:rPr lang="en-GB" sz="2000" b="0">
                <a:solidFill>
                  <a:schemeClr val="tx1"/>
                </a:solidFill>
              </a:rPr>
              <a:t>Locomover-se</a:t>
            </a:r>
          </a:p>
        </p:txBody>
      </p:sp>
      <p:sp>
        <p:nvSpPr>
          <p:cNvPr id="38917" name="Line 5"/>
          <p:cNvSpPr>
            <a:spLocks noChangeShapeType="1"/>
          </p:cNvSpPr>
          <p:nvPr/>
        </p:nvSpPr>
        <p:spPr bwMode="auto">
          <a:xfrm>
            <a:off x="484188" y="2008188"/>
            <a:ext cx="9526587" cy="0"/>
          </a:xfrm>
          <a:prstGeom prst="line">
            <a:avLst/>
          </a:prstGeom>
          <a:noFill/>
          <a:ln w="28575">
            <a:solidFill>
              <a:schemeClr val="tx1"/>
            </a:solidFill>
            <a:round/>
            <a:headEnd/>
            <a:tailEnd/>
          </a:ln>
        </p:spPr>
        <p:txBody>
          <a:bodyPr wrap="none" anchor="ctr"/>
          <a:lstStyle/>
          <a:p>
            <a:endParaRPr lang="pt-BR"/>
          </a:p>
        </p:txBody>
      </p:sp>
      <p:sp>
        <p:nvSpPr>
          <p:cNvPr id="38918" name="Line 6"/>
          <p:cNvSpPr>
            <a:spLocks noChangeShapeType="1"/>
          </p:cNvSpPr>
          <p:nvPr/>
        </p:nvSpPr>
        <p:spPr bwMode="auto">
          <a:xfrm>
            <a:off x="331788" y="6410325"/>
            <a:ext cx="9526587" cy="0"/>
          </a:xfrm>
          <a:prstGeom prst="line">
            <a:avLst/>
          </a:prstGeom>
          <a:noFill/>
          <a:ln w="28575">
            <a:solidFill>
              <a:schemeClr val="tx1"/>
            </a:solidFill>
            <a:round/>
            <a:headEnd/>
            <a:tailEnd/>
          </a:ln>
        </p:spPr>
        <p:txBody>
          <a:bodyPr wrap="none" anchor="ctr"/>
          <a:lstStyle/>
          <a:p>
            <a:endParaRPr lang="pt-BR"/>
          </a:p>
        </p:txBody>
      </p:sp>
      <p:sp>
        <p:nvSpPr>
          <p:cNvPr id="38919" name="Rectangle 7"/>
          <p:cNvSpPr>
            <a:spLocks noChangeArrowheads="1"/>
          </p:cNvSpPr>
          <p:nvPr/>
        </p:nvSpPr>
        <p:spPr bwMode="auto">
          <a:xfrm>
            <a:off x="3300413" y="6491288"/>
            <a:ext cx="6600825" cy="304800"/>
          </a:xfrm>
          <a:prstGeom prst="rect">
            <a:avLst/>
          </a:prstGeom>
          <a:noFill/>
          <a:ln w="9525">
            <a:noFill/>
            <a:miter lim="800000"/>
            <a:headEnd/>
            <a:tailEnd/>
          </a:ln>
        </p:spPr>
        <p:txBody>
          <a:bodyPr lIns="92075" tIns="46038" rIns="92075" bIns="46038">
            <a:spAutoFit/>
          </a:bodyPr>
          <a:lstStyle/>
          <a:p>
            <a:pPr algn="r" eaLnBrk="1" hangingPunct="1">
              <a:spcBef>
                <a:spcPct val="50000"/>
              </a:spcBef>
            </a:pPr>
            <a:r>
              <a:rPr lang="pt-BR" sz="1400">
                <a:solidFill>
                  <a:schemeClr val="tx1"/>
                </a:solidFill>
              </a:rPr>
              <a:t>Adaptado de Barberger-Gateau </a:t>
            </a:r>
            <a:r>
              <a:rPr lang="pt-BR" sz="1400" i="1">
                <a:solidFill>
                  <a:schemeClr val="tx1"/>
                </a:solidFill>
              </a:rPr>
              <a:t>et al</a:t>
            </a:r>
            <a:r>
              <a:rPr lang="pt-BR" sz="1400">
                <a:solidFill>
                  <a:schemeClr val="tx1"/>
                </a:solidFill>
              </a:rPr>
              <a:t>., 1992; Green </a:t>
            </a:r>
            <a:r>
              <a:rPr lang="pt-BR" sz="1400" i="1">
                <a:solidFill>
                  <a:schemeClr val="tx1"/>
                </a:solidFill>
              </a:rPr>
              <a:t>et al</a:t>
            </a:r>
            <a:r>
              <a:rPr lang="pt-BR" sz="1400">
                <a:solidFill>
                  <a:schemeClr val="tx1"/>
                </a:solidFill>
              </a:rPr>
              <a:t>., 1993</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342900" y="304800"/>
            <a:ext cx="9601200" cy="6248400"/>
          </a:xfrm>
          <a:prstGeom prst="rect">
            <a:avLst/>
          </a:prstGeom>
          <a:noFill/>
          <a:ln w="9525">
            <a:noFill/>
            <a:miter lim="800000"/>
            <a:headEnd/>
            <a:tailEnd/>
          </a:ln>
        </p:spPr>
        <p:txBody>
          <a:bodyPr wrap="none" anchor="ctr"/>
          <a:lstStyle/>
          <a:p>
            <a:endParaRPr lang="pt-BR"/>
          </a:p>
        </p:txBody>
      </p:sp>
      <p:sp>
        <p:nvSpPr>
          <p:cNvPr id="326659" name="Rectangle 3"/>
          <p:cNvSpPr>
            <a:spLocks noChangeArrowheads="1"/>
          </p:cNvSpPr>
          <p:nvPr/>
        </p:nvSpPr>
        <p:spPr bwMode="auto">
          <a:xfrm>
            <a:off x="257175" y="228600"/>
            <a:ext cx="9686925" cy="1524000"/>
          </a:xfrm>
          <a:prstGeom prst="rect">
            <a:avLst/>
          </a:prstGeom>
          <a:noFill/>
          <a:ln w="9525">
            <a:noFill/>
            <a:miter lim="800000"/>
            <a:headEnd/>
            <a:tailEnd/>
          </a:ln>
          <a:effectLst/>
        </p:spPr>
        <p:txBody>
          <a:bodyPr anchor="ctr"/>
          <a:lstStyle/>
          <a:p>
            <a:pPr>
              <a:lnSpc>
                <a:spcPct val="90000"/>
              </a:lnSpc>
              <a:defRPr/>
            </a:pPr>
            <a:r>
              <a:rPr lang="pt-BR" sz="2400">
                <a:solidFill>
                  <a:schemeClr val="tx1"/>
                </a:solidFill>
                <a:effectLst>
                  <a:outerShdw blurRad="38100" dist="38100" dir="2700000" algn="tl">
                    <a:srgbClr val="000000"/>
                  </a:outerShdw>
                </a:effectLst>
              </a:rPr>
              <a:t>SINTOMAS PSICOLÓGICOS E COMPORTAMENTAIS DA DEMÊNCIA</a:t>
            </a:r>
            <a:endParaRPr lang="pt-BR" sz="2800" b="0">
              <a:solidFill>
                <a:srgbClr val="00D6D1"/>
              </a:solidFill>
              <a:effectLst>
                <a:outerShdw blurRad="38100" dist="38100" dir="2700000" algn="tl">
                  <a:srgbClr val="000000"/>
                </a:outerShdw>
              </a:effectLst>
            </a:endParaRPr>
          </a:p>
        </p:txBody>
      </p:sp>
      <p:sp>
        <p:nvSpPr>
          <p:cNvPr id="326660" name="Rectangle 4"/>
          <p:cNvSpPr>
            <a:spLocks noChangeArrowheads="1"/>
          </p:cNvSpPr>
          <p:nvPr/>
        </p:nvSpPr>
        <p:spPr bwMode="auto">
          <a:xfrm>
            <a:off x="685800" y="1676400"/>
            <a:ext cx="9686925" cy="4648200"/>
          </a:xfrm>
          <a:prstGeom prst="rect">
            <a:avLst/>
          </a:prstGeom>
          <a:noFill/>
          <a:ln w="9525">
            <a:noFill/>
            <a:miter lim="800000"/>
            <a:headEnd/>
            <a:tailEnd/>
          </a:ln>
          <a:effectLst/>
        </p:spPr>
        <p:txBody>
          <a:bodyPr/>
          <a:lstStyle/>
          <a:p>
            <a:pPr marL="285750" indent="-285750" algn="l">
              <a:lnSpc>
                <a:spcPct val="140000"/>
              </a:lnSpc>
              <a:spcBef>
                <a:spcPct val="30000"/>
              </a:spcBef>
              <a:buSzPct val="100000"/>
              <a:buFontTx/>
              <a:buChar char="•"/>
              <a:defRPr/>
            </a:pPr>
            <a:r>
              <a:rPr lang="pt-BR" sz="2400" dirty="0" smtClean="0">
                <a:solidFill>
                  <a:schemeClr val="tx1"/>
                </a:solidFill>
                <a:effectLst>
                  <a:outerShdw blurRad="38100" dist="38100" dir="2700000" algn="tl">
                    <a:srgbClr val="000000"/>
                  </a:outerShdw>
                </a:effectLst>
              </a:rPr>
              <a:t>Depressão (</a:t>
            </a:r>
            <a:r>
              <a:rPr lang="pt-BR" sz="2400" dirty="0" err="1" smtClean="0">
                <a:solidFill>
                  <a:schemeClr val="tx1"/>
                </a:solidFill>
                <a:effectLst>
                  <a:outerShdw blurRad="38100" dist="38100" dir="2700000" algn="tl">
                    <a:srgbClr val="000000"/>
                  </a:outerShdw>
                </a:effectLst>
              </a:rPr>
              <a:t>sint</a:t>
            </a:r>
            <a:r>
              <a:rPr lang="pt-BR" sz="2400" dirty="0" smtClean="0">
                <a:solidFill>
                  <a:schemeClr val="tx1"/>
                </a:solidFill>
                <a:effectLst>
                  <a:outerShdw blurRad="38100" dist="38100" dir="2700000" algn="tl">
                    <a:srgbClr val="000000"/>
                  </a:outerShdw>
                </a:effectLst>
              </a:rPr>
              <a:t> depressivos)</a:t>
            </a:r>
          </a:p>
          <a:p>
            <a:pPr marL="285750" indent="-285750" algn="l">
              <a:lnSpc>
                <a:spcPct val="140000"/>
              </a:lnSpc>
              <a:spcBef>
                <a:spcPct val="30000"/>
              </a:spcBef>
              <a:buSzPct val="100000"/>
              <a:buFontTx/>
              <a:buChar char="•"/>
              <a:defRPr/>
            </a:pPr>
            <a:r>
              <a:rPr lang="pt-BR" sz="2400" dirty="0" smtClean="0">
                <a:solidFill>
                  <a:schemeClr val="tx1"/>
                </a:solidFill>
                <a:effectLst>
                  <a:outerShdw blurRad="38100" dist="38100" dir="2700000" algn="tl">
                    <a:srgbClr val="000000"/>
                  </a:outerShdw>
                </a:effectLst>
              </a:rPr>
              <a:t>Agressividade</a:t>
            </a:r>
            <a:endParaRPr lang="pt-BR" sz="2400" dirty="0">
              <a:solidFill>
                <a:schemeClr val="tx1"/>
              </a:solidFill>
              <a:effectLst>
                <a:outerShdw blurRad="38100" dist="38100" dir="2700000" algn="tl">
                  <a:srgbClr val="000000"/>
                </a:outerShdw>
              </a:effectLst>
            </a:endParaRPr>
          </a:p>
          <a:p>
            <a:pPr marL="285750" indent="-285750" algn="l">
              <a:lnSpc>
                <a:spcPct val="140000"/>
              </a:lnSpc>
              <a:spcBef>
                <a:spcPct val="30000"/>
              </a:spcBef>
              <a:buSzPct val="100000"/>
              <a:buFontTx/>
              <a:buChar char="•"/>
              <a:defRPr/>
            </a:pPr>
            <a:r>
              <a:rPr lang="pt-BR" sz="2400" dirty="0">
                <a:solidFill>
                  <a:schemeClr val="tx1"/>
                </a:solidFill>
                <a:effectLst>
                  <a:outerShdw blurRad="38100" dist="38100" dir="2700000" algn="tl">
                    <a:srgbClr val="000000"/>
                  </a:outerShdw>
                </a:effectLst>
              </a:rPr>
              <a:t>Delírios</a:t>
            </a:r>
          </a:p>
          <a:p>
            <a:pPr marL="285750" indent="-285750" algn="l">
              <a:lnSpc>
                <a:spcPct val="140000"/>
              </a:lnSpc>
              <a:spcBef>
                <a:spcPct val="30000"/>
              </a:spcBef>
              <a:buSzPct val="100000"/>
              <a:buFontTx/>
              <a:buChar char="•"/>
              <a:defRPr/>
            </a:pPr>
            <a:r>
              <a:rPr lang="pt-BR" sz="2400" dirty="0">
                <a:solidFill>
                  <a:schemeClr val="tx1"/>
                </a:solidFill>
                <a:effectLst>
                  <a:outerShdw blurRad="38100" dist="38100" dir="2700000" algn="tl">
                    <a:srgbClr val="000000"/>
                  </a:outerShdw>
                </a:effectLst>
              </a:rPr>
              <a:t>Dificuldade de reconhecimento</a:t>
            </a:r>
          </a:p>
          <a:p>
            <a:pPr marL="285750" indent="-285750" algn="l">
              <a:lnSpc>
                <a:spcPct val="140000"/>
              </a:lnSpc>
              <a:spcBef>
                <a:spcPct val="30000"/>
              </a:spcBef>
              <a:buSzPct val="100000"/>
              <a:buFontTx/>
              <a:buChar char="•"/>
              <a:defRPr/>
            </a:pPr>
            <a:r>
              <a:rPr lang="pt-BR" sz="2400" dirty="0">
                <a:solidFill>
                  <a:schemeClr val="tx1"/>
                </a:solidFill>
                <a:effectLst>
                  <a:outerShdw blurRad="38100" dist="38100" dir="2700000" algn="tl">
                    <a:srgbClr val="000000"/>
                  </a:outerShdw>
                </a:effectLst>
              </a:rPr>
              <a:t>Agitação</a:t>
            </a:r>
          </a:p>
          <a:p>
            <a:pPr marL="285750" indent="-285750" algn="l">
              <a:lnSpc>
                <a:spcPct val="140000"/>
              </a:lnSpc>
              <a:spcBef>
                <a:spcPct val="30000"/>
              </a:spcBef>
              <a:buSzPct val="100000"/>
              <a:buFontTx/>
              <a:buChar char="•"/>
              <a:defRPr/>
            </a:pPr>
            <a:r>
              <a:rPr lang="pt-BR" sz="2400" dirty="0">
                <a:solidFill>
                  <a:schemeClr val="tx1"/>
                </a:solidFill>
                <a:effectLst>
                  <a:outerShdw blurRad="38100" dist="38100" dir="2700000" algn="tl">
                    <a:srgbClr val="000000"/>
                  </a:outerShdw>
                </a:effectLst>
              </a:rPr>
              <a:t>Vagar sem rumo</a:t>
            </a:r>
          </a:p>
          <a:p>
            <a:pPr marL="285750" indent="-285750" algn="l">
              <a:lnSpc>
                <a:spcPct val="140000"/>
              </a:lnSpc>
              <a:spcBef>
                <a:spcPct val="30000"/>
              </a:spcBef>
              <a:buSzPct val="100000"/>
              <a:buFontTx/>
              <a:buChar char="•"/>
              <a:defRPr/>
            </a:pPr>
            <a:r>
              <a:rPr lang="pt-BR" sz="2400" dirty="0">
                <a:solidFill>
                  <a:schemeClr val="tx1"/>
                </a:solidFill>
                <a:effectLst>
                  <a:outerShdw blurRad="38100" dist="38100" dir="2700000" algn="tl">
                    <a:srgbClr val="000000"/>
                  </a:outerShdw>
                </a:effectLst>
              </a:rPr>
              <a:t>Insônia</a:t>
            </a:r>
          </a:p>
          <a:p>
            <a:pPr marL="285750" indent="-285750" algn="l">
              <a:lnSpc>
                <a:spcPct val="140000"/>
              </a:lnSpc>
              <a:spcBef>
                <a:spcPct val="30000"/>
              </a:spcBef>
              <a:buSzPct val="100000"/>
              <a:buFontTx/>
              <a:buChar char="•"/>
              <a:defRPr/>
            </a:pPr>
            <a:r>
              <a:rPr lang="pt-BR" sz="2400" dirty="0">
                <a:solidFill>
                  <a:schemeClr val="tx1"/>
                </a:solidFill>
                <a:effectLst>
                  <a:outerShdw blurRad="38100" dist="38100" dir="2700000" algn="tl">
                    <a:srgbClr val="000000"/>
                  </a:outerShdw>
                </a:effectLst>
              </a:rPr>
              <a:t>Alucinação</a:t>
            </a:r>
            <a:endParaRPr lang="pt-BR" sz="2400" dirty="0">
              <a:solidFill>
                <a:schemeClr val="tx1"/>
              </a:solidFill>
            </a:endParaRPr>
          </a:p>
        </p:txBody>
      </p:sp>
    </p:spTree>
  </p:cSld>
  <p:clrMapOvr>
    <a:masterClrMapping/>
  </p:clrMapOvr>
  <p:transition>
    <p:check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342900" y="304800"/>
            <a:ext cx="9601200" cy="6248400"/>
          </a:xfrm>
          <a:prstGeom prst="rect">
            <a:avLst/>
          </a:prstGeom>
          <a:noFill/>
          <a:ln w="9525">
            <a:noFill/>
            <a:miter lim="800000"/>
            <a:headEnd/>
            <a:tailEnd/>
          </a:ln>
        </p:spPr>
        <p:txBody>
          <a:bodyPr wrap="none" anchor="ctr"/>
          <a:lstStyle/>
          <a:p>
            <a:endParaRPr lang="pt-BR"/>
          </a:p>
        </p:txBody>
      </p:sp>
      <p:sp>
        <p:nvSpPr>
          <p:cNvPr id="243715" name="Rectangle 3"/>
          <p:cNvSpPr>
            <a:spLocks noChangeArrowheads="1"/>
          </p:cNvSpPr>
          <p:nvPr/>
        </p:nvSpPr>
        <p:spPr bwMode="auto">
          <a:xfrm>
            <a:off x="257175" y="228600"/>
            <a:ext cx="9686925" cy="1524000"/>
          </a:xfrm>
          <a:prstGeom prst="rect">
            <a:avLst/>
          </a:prstGeom>
          <a:noFill/>
          <a:ln w="9525">
            <a:noFill/>
            <a:miter lim="800000"/>
            <a:headEnd/>
            <a:tailEnd/>
          </a:ln>
          <a:effectLst/>
        </p:spPr>
        <p:txBody>
          <a:bodyPr anchor="ctr"/>
          <a:lstStyle/>
          <a:p>
            <a:pPr>
              <a:lnSpc>
                <a:spcPct val="90000"/>
              </a:lnSpc>
              <a:defRPr/>
            </a:pPr>
            <a:r>
              <a:rPr lang="pt-BR" sz="3200" b="0" dirty="0" smtClean="0">
                <a:solidFill>
                  <a:schemeClr val="tx1"/>
                </a:solidFill>
                <a:effectLst>
                  <a:outerShdw blurRad="38100" dist="38100" dir="2700000" algn="tl">
                    <a:srgbClr val="000000"/>
                  </a:outerShdw>
                </a:effectLst>
              </a:rPr>
              <a:t>TRATAMENTO FARMACOLÓGICO </a:t>
            </a:r>
            <a:r>
              <a:rPr lang="pt-BR" sz="3200" b="0" dirty="0">
                <a:solidFill>
                  <a:schemeClr val="tx1"/>
                </a:solidFill>
                <a:effectLst>
                  <a:outerShdw blurRad="38100" dist="38100" dir="2700000" algn="tl">
                    <a:srgbClr val="000000"/>
                  </a:outerShdw>
                </a:effectLst>
              </a:rPr>
              <a:t>- COGNIÇÃO</a:t>
            </a:r>
            <a:endParaRPr lang="pt-BR" sz="3200" b="0" dirty="0">
              <a:solidFill>
                <a:srgbClr val="00EEE8"/>
              </a:solidFill>
              <a:effectLst>
                <a:outerShdw blurRad="38100" dist="38100" dir="2700000" algn="tl">
                  <a:srgbClr val="000000"/>
                </a:outerShdw>
              </a:effectLst>
            </a:endParaRPr>
          </a:p>
        </p:txBody>
      </p:sp>
      <p:sp>
        <p:nvSpPr>
          <p:cNvPr id="40964" name="Rectangle 4"/>
          <p:cNvSpPr>
            <a:spLocks noChangeArrowheads="1"/>
          </p:cNvSpPr>
          <p:nvPr/>
        </p:nvSpPr>
        <p:spPr bwMode="auto">
          <a:xfrm>
            <a:off x="174948" y="2248272"/>
            <a:ext cx="9944100" cy="3124944"/>
          </a:xfrm>
          <a:prstGeom prst="rect">
            <a:avLst/>
          </a:prstGeom>
          <a:noFill/>
          <a:ln w="9525">
            <a:noFill/>
            <a:miter lim="800000"/>
            <a:headEnd/>
            <a:tailEnd/>
          </a:ln>
        </p:spPr>
        <p:txBody>
          <a:bodyPr/>
          <a:lstStyle/>
          <a:p>
            <a:pPr marL="285750" indent="-285750" algn="l">
              <a:lnSpc>
                <a:spcPct val="230000"/>
              </a:lnSpc>
              <a:spcBef>
                <a:spcPct val="30000"/>
              </a:spcBef>
              <a:buSzPct val="100000"/>
              <a:buFontTx/>
              <a:buChar char="•"/>
            </a:pPr>
            <a:r>
              <a:rPr lang="pt-BR" sz="2400" dirty="0">
                <a:solidFill>
                  <a:schemeClr val="tx1"/>
                </a:solidFill>
              </a:rPr>
              <a:t>INIBIDORES DE COLINESTERASE:</a:t>
            </a:r>
          </a:p>
          <a:p>
            <a:pPr marL="285750" indent="-285750" algn="l">
              <a:lnSpc>
                <a:spcPct val="230000"/>
              </a:lnSpc>
              <a:spcBef>
                <a:spcPct val="30000"/>
              </a:spcBef>
              <a:buSzPct val="100000"/>
            </a:pPr>
            <a:r>
              <a:rPr lang="pt-BR" sz="2400" dirty="0" err="1">
                <a:solidFill>
                  <a:schemeClr val="tx1"/>
                </a:solidFill>
              </a:rPr>
              <a:t>Rivastigmina</a:t>
            </a:r>
            <a:r>
              <a:rPr lang="pt-BR" sz="2400" dirty="0">
                <a:solidFill>
                  <a:schemeClr val="tx1"/>
                </a:solidFill>
              </a:rPr>
              <a:t>, </a:t>
            </a:r>
            <a:r>
              <a:rPr lang="pt-BR" sz="2400" dirty="0" err="1" smtClean="0">
                <a:solidFill>
                  <a:schemeClr val="tx1"/>
                </a:solidFill>
              </a:rPr>
              <a:t>Galantamina</a:t>
            </a:r>
            <a:r>
              <a:rPr lang="pt-BR" sz="2400" dirty="0" smtClean="0">
                <a:solidFill>
                  <a:schemeClr val="tx1"/>
                </a:solidFill>
              </a:rPr>
              <a:t>, </a:t>
            </a:r>
            <a:r>
              <a:rPr lang="pt-BR" sz="2400" dirty="0" err="1" smtClean="0">
                <a:solidFill>
                  <a:schemeClr val="tx1"/>
                </a:solidFill>
              </a:rPr>
              <a:t>Donepezila</a:t>
            </a:r>
            <a:endParaRPr lang="pt-BR" sz="2400" dirty="0">
              <a:solidFill>
                <a:schemeClr val="tx1"/>
              </a:solidFill>
            </a:endParaRPr>
          </a:p>
          <a:p>
            <a:pPr marL="285750" indent="-285750" algn="l">
              <a:lnSpc>
                <a:spcPct val="230000"/>
              </a:lnSpc>
              <a:spcBef>
                <a:spcPct val="30000"/>
              </a:spcBef>
              <a:buSzPct val="100000"/>
              <a:buFontTx/>
              <a:buChar char="•"/>
            </a:pPr>
            <a:r>
              <a:rPr lang="pt-BR" sz="2400" dirty="0" smtClean="0">
                <a:solidFill>
                  <a:schemeClr val="tx1"/>
                </a:solidFill>
              </a:rPr>
              <a:t>MEMANTINA </a:t>
            </a:r>
            <a:endParaRPr lang="pt-BR" sz="2400" dirty="0">
              <a:solidFill>
                <a:schemeClr val="tx1"/>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0" y="260350"/>
            <a:ext cx="10287000" cy="1143000"/>
          </a:xfrm>
          <a:noFill/>
          <a:ln/>
        </p:spPr>
        <p:txBody>
          <a:bodyPr anchorCtr="1"/>
          <a:lstStyle/>
          <a:p>
            <a:pPr algn="ctr"/>
            <a:r>
              <a:rPr lang="en-US" sz="4000">
                <a:latin typeface="Arial" charset="0"/>
              </a:rPr>
              <a:t>Estudo com a Rivastigmina: Um ano de seguimento com o ADAS-Cog</a:t>
            </a:r>
            <a:r>
              <a:rPr lang="en-US" sz="4000"/>
              <a:t> </a:t>
            </a:r>
          </a:p>
        </p:txBody>
      </p:sp>
      <p:graphicFrame>
        <p:nvGraphicFramePr>
          <p:cNvPr id="230403" name="Object 3"/>
          <p:cNvGraphicFramePr>
            <a:graphicFrameLocks/>
          </p:cNvGraphicFramePr>
          <p:nvPr/>
        </p:nvGraphicFramePr>
        <p:xfrm>
          <a:off x="1607344" y="1628775"/>
          <a:ext cx="8167093" cy="4037013"/>
        </p:xfrm>
        <a:graphic>
          <a:graphicData uri="http://schemas.openxmlformats.org/presentationml/2006/ole">
            <p:oleObj spid="_x0000_s106498" name="CorelDRAW" r:id="rId4" imgW="7259400" imgH="4036680" progId="CorelDraw.Graphic.7">
              <p:embed/>
            </p:oleObj>
          </a:graphicData>
        </a:graphic>
      </p:graphicFrame>
      <p:sp>
        <p:nvSpPr>
          <p:cNvPr id="230404" name="Rectangle 4"/>
          <p:cNvSpPr>
            <a:spLocks noChangeArrowheads="1"/>
          </p:cNvSpPr>
          <p:nvPr/>
        </p:nvSpPr>
        <p:spPr bwMode="auto">
          <a:xfrm>
            <a:off x="3015970" y="1570038"/>
            <a:ext cx="2745944" cy="717762"/>
          </a:xfrm>
          <a:prstGeom prst="rect">
            <a:avLst/>
          </a:prstGeom>
          <a:noFill/>
          <a:ln w="9525">
            <a:noFill/>
            <a:miter lim="800000"/>
            <a:headEnd/>
            <a:tailEnd/>
          </a:ln>
          <a:effectLst/>
        </p:spPr>
        <p:txBody>
          <a:bodyPr wrap="none" lIns="92075" tIns="46038" rIns="92075" bIns="46038">
            <a:spAutoFit/>
          </a:bodyPr>
          <a:lstStyle/>
          <a:p>
            <a:pPr>
              <a:spcAft>
                <a:spcPct val="90000"/>
              </a:spcAft>
            </a:pPr>
            <a:r>
              <a:rPr lang="en-US" sz="1400" b="1">
                <a:latin typeface="Arial" charset="0"/>
              </a:rPr>
              <a:t>Rivastigmina 6–12 mg (n=153)</a:t>
            </a:r>
          </a:p>
          <a:p>
            <a:pPr>
              <a:spcAft>
                <a:spcPct val="90000"/>
              </a:spcAft>
            </a:pPr>
            <a:r>
              <a:rPr lang="en-US" sz="1400" b="1">
                <a:latin typeface="Arial" charset="0"/>
              </a:rPr>
              <a:t>Rivastigmina 1–4 mg (n=151)</a:t>
            </a:r>
          </a:p>
        </p:txBody>
      </p:sp>
      <p:sp>
        <p:nvSpPr>
          <p:cNvPr id="230405" name="Rectangle 5"/>
          <p:cNvSpPr>
            <a:spLocks noChangeArrowheads="1"/>
          </p:cNvSpPr>
          <p:nvPr/>
        </p:nvSpPr>
        <p:spPr bwMode="auto">
          <a:xfrm>
            <a:off x="7178516" y="1616075"/>
            <a:ext cx="1736052" cy="739306"/>
          </a:xfrm>
          <a:prstGeom prst="rect">
            <a:avLst/>
          </a:prstGeom>
          <a:noFill/>
          <a:ln w="9525">
            <a:noFill/>
            <a:miter lim="800000"/>
            <a:headEnd/>
            <a:tailEnd/>
          </a:ln>
          <a:effectLst/>
        </p:spPr>
        <p:txBody>
          <a:bodyPr wrap="none" lIns="92075" tIns="46038" rIns="92075" bIns="46038">
            <a:spAutoFit/>
          </a:bodyPr>
          <a:lstStyle/>
          <a:p>
            <a:pPr>
              <a:spcAft>
                <a:spcPct val="100000"/>
              </a:spcAft>
            </a:pPr>
            <a:r>
              <a:rPr lang="en-US" sz="1400" b="1">
                <a:latin typeface="Arial" charset="0"/>
              </a:rPr>
              <a:t>Placebo (n=144)</a:t>
            </a:r>
          </a:p>
          <a:p>
            <a:pPr>
              <a:spcAft>
                <a:spcPct val="100000"/>
              </a:spcAft>
            </a:pPr>
            <a:r>
              <a:rPr lang="en-US" sz="1400" b="1">
                <a:latin typeface="Arial" charset="0"/>
              </a:rPr>
              <a:t>Placebo projetado</a:t>
            </a:r>
          </a:p>
        </p:txBody>
      </p:sp>
      <p:sp>
        <p:nvSpPr>
          <p:cNvPr id="230406" name="Rectangle 6"/>
          <p:cNvSpPr>
            <a:spLocks noChangeArrowheads="1"/>
          </p:cNvSpPr>
          <p:nvPr/>
        </p:nvSpPr>
        <p:spPr bwMode="auto">
          <a:xfrm>
            <a:off x="7825978" y="6291263"/>
            <a:ext cx="2057400" cy="381000"/>
          </a:xfrm>
          <a:prstGeom prst="rect">
            <a:avLst/>
          </a:prstGeom>
          <a:noFill/>
          <a:ln w="9525">
            <a:noFill/>
            <a:miter lim="800000"/>
            <a:headEnd/>
            <a:tailEnd/>
          </a:ln>
          <a:effectLst/>
        </p:spPr>
        <p:txBody>
          <a:bodyPr wrap="none" lIns="92075" tIns="0" rIns="92075" bIns="0"/>
          <a:lstStyle/>
          <a:p>
            <a:pPr algn="r"/>
            <a:r>
              <a:rPr lang="en-US" sz="1400" b="1">
                <a:latin typeface="Arial" charset="0"/>
              </a:rPr>
              <a:t>Farlow et al., 2000</a:t>
            </a:r>
          </a:p>
        </p:txBody>
      </p:sp>
      <p:sp>
        <p:nvSpPr>
          <p:cNvPr id="230407" name="Rectangle 7"/>
          <p:cNvSpPr>
            <a:spLocks noChangeArrowheads="1"/>
          </p:cNvSpPr>
          <p:nvPr/>
        </p:nvSpPr>
        <p:spPr bwMode="auto">
          <a:xfrm>
            <a:off x="1553766" y="5638801"/>
            <a:ext cx="8383191" cy="366713"/>
          </a:xfrm>
          <a:prstGeom prst="rect">
            <a:avLst/>
          </a:prstGeom>
          <a:noFill/>
          <a:ln w="9525">
            <a:noFill/>
            <a:miter lim="800000"/>
            <a:headEnd/>
            <a:tailEnd/>
          </a:ln>
          <a:effectLst/>
        </p:spPr>
        <p:txBody>
          <a:bodyPr lIns="92075" tIns="46038" rIns="92075" bIns="46038">
            <a:spAutoFit/>
          </a:bodyPr>
          <a:lstStyle/>
          <a:p>
            <a:pPr>
              <a:tabLst>
                <a:tab pos="1641475" algn="ctr"/>
                <a:tab pos="2468563" algn="ctr"/>
                <a:tab pos="3609975" algn="ctr"/>
                <a:tab pos="5151438" algn="ctr"/>
                <a:tab pos="5978525" algn="ctr"/>
                <a:tab pos="7056438" algn="ctr"/>
              </a:tabLst>
            </a:pPr>
            <a:r>
              <a:rPr lang="en-US" sz="1800" b="1">
                <a:latin typeface="Arial" charset="0"/>
              </a:rPr>
              <a:t>0	12	18	26	38	44	52</a:t>
            </a:r>
          </a:p>
        </p:txBody>
      </p:sp>
      <p:sp>
        <p:nvSpPr>
          <p:cNvPr id="230408" name="Rectangle 8"/>
          <p:cNvSpPr>
            <a:spLocks noChangeArrowheads="1"/>
          </p:cNvSpPr>
          <p:nvPr/>
        </p:nvSpPr>
        <p:spPr bwMode="auto">
          <a:xfrm>
            <a:off x="4332684" y="5976938"/>
            <a:ext cx="2673549" cy="366712"/>
          </a:xfrm>
          <a:prstGeom prst="rect">
            <a:avLst/>
          </a:prstGeom>
          <a:noFill/>
          <a:ln w="9525">
            <a:noFill/>
            <a:miter lim="800000"/>
            <a:headEnd/>
            <a:tailEnd/>
          </a:ln>
          <a:effectLst/>
        </p:spPr>
        <p:txBody>
          <a:bodyPr lIns="92075" tIns="46038" rIns="92075" bIns="46038">
            <a:spAutoFit/>
          </a:bodyPr>
          <a:lstStyle/>
          <a:p>
            <a:pPr algn="ctr"/>
            <a:r>
              <a:rPr lang="en-US" sz="1800" b="1">
                <a:latin typeface="Arial" charset="0"/>
              </a:rPr>
              <a:t>Semana do estudo</a:t>
            </a:r>
          </a:p>
        </p:txBody>
      </p:sp>
      <p:sp>
        <p:nvSpPr>
          <p:cNvPr id="230409" name="Rectangle 9"/>
          <p:cNvSpPr>
            <a:spLocks noChangeArrowheads="1"/>
          </p:cNvSpPr>
          <p:nvPr/>
        </p:nvSpPr>
        <p:spPr bwMode="auto">
          <a:xfrm>
            <a:off x="1241711" y="2306638"/>
            <a:ext cx="442429" cy="3477620"/>
          </a:xfrm>
          <a:prstGeom prst="rect">
            <a:avLst/>
          </a:prstGeom>
          <a:noFill/>
          <a:ln w="9525">
            <a:noFill/>
            <a:miter lim="800000"/>
            <a:headEnd/>
            <a:tailEnd/>
          </a:ln>
          <a:effectLst/>
        </p:spPr>
        <p:txBody>
          <a:bodyPr wrap="none" lIns="92075" tIns="46038" rIns="92075" bIns="46038">
            <a:spAutoFit/>
          </a:bodyPr>
          <a:lstStyle/>
          <a:p>
            <a:pPr algn="r">
              <a:spcAft>
                <a:spcPct val="2000"/>
              </a:spcAft>
            </a:pPr>
            <a:r>
              <a:rPr lang="en-US" sz="1800" b="1">
                <a:latin typeface="Arial" charset="0"/>
              </a:rPr>
              <a:t>–2</a:t>
            </a:r>
          </a:p>
          <a:p>
            <a:pPr algn="r">
              <a:spcAft>
                <a:spcPct val="2000"/>
              </a:spcAft>
            </a:pPr>
            <a:r>
              <a:rPr lang="en-US" sz="1800" b="1">
                <a:latin typeface="Arial" charset="0"/>
              </a:rPr>
              <a:t>–1</a:t>
            </a:r>
          </a:p>
          <a:p>
            <a:pPr algn="r">
              <a:spcAft>
                <a:spcPct val="2000"/>
              </a:spcAft>
            </a:pPr>
            <a:r>
              <a:rPr lang="en-US" sz="1800" b="1">
                <a:latin typeface="Arial" charset="0"/>
              </a:rPr>
              <a:t>0</a:t>
            </a:r>
          </a:p>
          <a:p>
            <a:pPr algn="r">
              <a:spcAft>
                <a:spcPct val="2000"/>
              </a:spcAft>
            </a:pPr>
            <a:r>
              <a:rPr lang="en-US" sz="1800" b="1">
                <a:latin typeface="Arial" charset="0"/>
              </a:rPr>
              <a:t>1</a:t>
            </a:r>
          </a:p>
          <a:p>
            <a:pPr algn="r">
              <a:spcAft>
                <a:spcPct val="2000"/>
              </a:spcAft>
            </a:pPr>
            <a:r>
              <a:rPr lang="en-US" sz="1800" b="1">
                <a:latin typeface="Arial" charset="0"/>
              </a:rPr>
              <a:t>2</a:t>
            </a:r>
          </a:p>
          <a:p>
            <a:pPr algn="r">
              <a:spcAft>
                <a:spcPct val="2000"/>
              </a:spcAft>
            </a:pPr>
            <a:r>
              <a:rPr lang="en-US" sz="1800" b="1">
                <a:latin typeface="Arial" charset="0"/>
              </a:rPr>
              <a:t>3</a:t>
            </a:r>
          </a:p>
          <a:p>
            <a:pPr algn="r">
              <a:spcAft>
                <a:spcPct val="2000"/>
              </a:spcAft>
            </a:pPr>
            <a:r>
              <a:rPr lang="en-US" sz="1800" b="1">
                <a:latin typeface="Arial" charset="0"/>
              </a:rPr>
              <a:t>4</a:t>
            </a:r>
          </a:p>
          <a:p>
            <a:pPr algn="r">
              <a:spcAft>
                <a:spcPct val="2000"/>
              </a:spcAft>
            </a:pPr>
            <a:r>
              <a:rPr lang="en-US" sz="1800" b="1">
                <a:latin typeface="Arial" charset="0"/>
              </a:rPr>
              <a:t>5</a:t>
            </a:r>
          </a:p>
          <a:p>
            <a:pPr algn="r">
              <a:spcAft>
                <a:spcPct val="2000"/>
              </a:spcAft>
            </a:pPr>
            <a:r>
              <a:rPr lang="en-US" sz="1800" b="1">
                <a:latin typeface="Arial" charset="0"/>
              </a:rPr>
              <a:t>6</a:t>
            </a:r>
          </a:p>
          <a:p>
            <a:pPr algn="r">
              <a:spcAft>
                <a:spcPct val="2000"/>
              </a:spcAft>
            </a:pPr>
            <a:r>
              <a:rPr lang="en-US" sz="1800" b="1">
                <a:latin typeface="Arial" charset="0"/>
              </a:rPr>
              <a:t>7</a:t>
            </a:r>
          </a:p>
          <a:p>
            <a:pPr algn="r">
              <a:spcAft>
                <a:spcPct val="2000"/>
              </a:spcAft>
            </a:pPr>
            <a:r>
              <a:rPr lang="en-US" sz="1800" b="1">
                <a:latin typeface="Arial" charset="0"/>
              </a:rPr>
              <a:t>8</a:t>
            </a:r>
          </a:p>
          <a:p>
            <a:pPr algn="r">
              <a:spcAft>
                <a:spcPct val="2000"/>
              </a:spcAft>
            </a:pPr>
            <a:r>
              <a:rPr lang="en-US" sz="1800" b="1">
                <a:latin typeface="Arial" charset="0"/>
              </a:rPr>
              <a:t>9</a:t>
            </a:r>
          </a:p>
        </p:txBody>
      </p:sp>
      <p:sp>
        <p:nvSpPr>
          <p:cNvPr id="230410" name="Rectangle 10"/>
          <p:cNvSpPr>
            <a:spLocks noChangeArrowheads="1"/>
          </p:cNvSpPr>
          <p:nvPr/>
        </p:nvSpPr>
        <p:spPr bwMode="auto">
          <a:xfrm rot="16200000">
            <a:off x="-887413" y="3700827"/>
            <a:ext cx="3375025" cy="646973"/>
          </a:xfrm>
          <a:prstGeom prst="rect">
            <a:avLst/>
          </a:prstGeom>
          <a:noFill/>
          <a:ln w="9525">
            <a:noFill/>
            <a:miter lim="800000"/>
            <a:headEnd/>
            <a:tailEnd/>
          </a:ln>
          <a:effectLst/>
        </p:spPr>
        <p:txBody>
          <a:bodyPr lIns="92075" tIns="46038" rIns="92075" bIns="46038">
            <a:spAutoFit/>
          </a:bodyPr>
          <a:lstStyle/>
          <a:p>
            <a:pPr algn="ctr"/>
            <a:r>
              <a:rPr lang="en-US" sz="1800" b="1">
                <a:latin typeface="Arial" charset="0"/>
              </a:rPr>
              <a:t>ADAS-Cog mean change </a:t>
            </a:r>
            <a:br>
              <a:rPr lang="en-US" sz="1800" b="1">
                <a:latin typeface="Arial" charset="0"/>
              </a:rPr>
            </a:br>
            <a:r>
              <a:rPr lang="en-US" sz="1800" b="1">
                <a:latin typeface="Arial" charset="0"/>
              </a:rPr>
              <a:t>(±SEM) from baseline </a:t>
            </a:r>
          </a:p>
        </p:txBody>
      </p:sp>
      <p:sp>
        <p:nvSpPr>
          <p:cNvPr id="230411" name="Rectangle 11"/>
          <p:cNvSpPr>
            <a:spLocks noChangeArrowheads="1"/>
          </p:cNvSpPr>
          <p:nvPr/>
        </p:nvSpPr>
        <p:spPr bwMode="auto">
          <a:xfrm>
            <a:off x="573609" y="6270625"/>
            <a:ext cx="2744341" cy="308419"/>
          </a:xfrm>
          <a:prstGeom prst="rect">
            <a:avLst/>
          </a:prstGeom>
          <a:noFill/>
          <a:ln w="9525">
            <a:noFill/>
            <a:miter lim="800000"/>
            <a:headEnd/>
            <a:tailEnd/>
          </a:ln>
          <a:effectLst/>
        </p:spPr>
        <p:txBody>
          <a:bodyPr wrap="none" lIns="92075" tIns="46038" rIns="92075" bIns="46038">
            <a:spAutoFit/>
          </a:bodyPr>
          <a:lstStyle/>
          <a:p>
            <a:r>
              <a:rPr lang="en-US" sz="1400" b="1" i="1">
                <a:latin typeface="Arial" charset="0"/>
              </a:rPr>
              <a:t>*</a:t>
            </a:r>
            <a:r>
              <a:rPr lang="en-US" sz="1400" b="1">
                <a:latin typeface="Arial" charset="0"/>
              </a:rPr>
              <a:t>p&lt;0.001 vs projected placebo</a:t>
            </a:r>
          </a:p>
        </p:txBody>
      </p:sp>
      <p:sp>
        <p:nvSpPr>
          <p:cNvPr id="230412" name="Rectangle 12"/>
          <p:cNvSpPr>
            <a:spLocks noChangeArrowheads="1"/>
          </p:cNvSpPr>
          <p:nvPr/>
        </p:nvSpPr>
        <p:spPr bwMode="auto">
          <a:xfrm>
            <a:off x="5747147" y="4722814"/>
            <a:ext cx="2353866" cy="523862"/>
          </a:xfrm>
          <a:prstGeom prst="rect">
            <a:avLst/>
          </a:prstGeom>
          <a:noFill/>
          <a:ln w="9525">
            <a:noFill/>
            <a:miter lim="800000"/>
            <a:headEnd/>
            <a:tailEnd/>
          </a:ln>
          <a:effectLst/>
        </p:spPr>
        <p:txBody>
          <a:bodyPr lIns="92075" tIns="46038" rIns="92075" bIns="46038">
            <a:spAutoFit/>
          </a:bodyPr>
          <a:lstStyle/>
          <a:p>
            <a:r>
              <a:rPr lang="en-US" sz="1400" b="1">
                <a:latin typeface="Arial" charset="0"/>
              </a:rPr>
              <a:t>Todos os pacients </a:t>
            </a:r>
            <a:br>
              <a:rPr lang="en-US" sz="1400" b="1">
                <a:latin typeface="Arial" charset="0"/>
              </a:rPr>
            </a:br>
            <a:r>
              <a:rPr lang="en-US" sz="1400" b="1">
                <a:latin typeface="Arial" charset="0"/>
              </a:rPr>
              <a:t>tomando rivastigmina</a:t>
            </a:r>
          </a:p>
        </p:txBody>
      </p:sp>
      <p:sp>
        <p:nvSpPr>
          <p:cNvPr id="230413" name="Line 13"/>
          <p:cNvSpPr>
            <a:spLocks noChangeShapeType="1"/>
          </p:cNvSpPr>
          <p:nvPr/>
        </p:nvSpPr>
        <p:spPr bwMode="auto">
          <a:xfrm flipH="1">
            <a:off x="5834659" y="5216526"/>
            <a:ext cx="146447" cy="225425"/>
          </a:xfrm>
          <a:prstGeom prst="line">
            <a:avLst/>
          </a:prstGeom>
          <a:noFill/>
          <a:ln w="25400">
            <a:solidFill>
              <a:schemeClr val="tx1"/>
            </a:solidFill>
            <a:round/>
            <a:headEnd type="none" w="sm" len="sm"/>
            <a:tailEnd type="stealth" w="med" len="med"/>
          </a:ln>
          <a:effectLst/>
        </p:spPr>
        <p:txBody>
          <a:bodyPr wrap="none" anchor="ctr"/>
          <a:lstStyle/>
          <a:p>
            <a:endParaRPr lang="pt-BR"/>
          </a:p>
        </p:txBody>
      </p:sp>
      <p:sp>
        <p:nvSpPr>
          <p:cNvPr id="230414" name="Rectangle 14"/>
          <p:cNvSpPr>
            <a:spLocks noChangeArrowheads="1"/>
          </p:cNvSpPr>
          <p:nvPr/>
        </p:nvSpPr>
        <p:spPr bwMode="auto">
          <a:xfrm>
            <a:off x="5673582" y="2459038"/>
            <a:ext cx="275717" cy="369974"/>
          </a:xfrm>
          <a:prstGeom prst="rect">
            <a:avLst/>
          </a:prstGeom>
          <a:noFill/>
          <a:ln w="9525">
            <a:noFill/>
            <a:miter lim="800000"/>
            <a:headEnd/>
            <a:tailEnd/>
          </a:ln>
          <a:effectLst/>
        </p:spPr>
        <p:txBody>
          <a:bodyPr wrap="none" lIns="92075" tIns="46038" rIns="92075" bIns="46038">
            <a:spAutoFit/>
          </a:bodyPr>
          <a:lstStyle/>
          <a:p>
            <a:pPr algn="ctr"/>
            <a:r>
              <a:rPr lang="en-US" sz="1800">
                <a:latin typeface="Arial" charset="0"/>
              </a:rPr>
              <a:t>*</a:t>
            </a:r>
          </a:p>
        </p:txBody>
      </p:sp>
      <p:sp>
        <p:nvSpPr>
          <p:cNvPr id="230415" name="Rectangle 15"/>
          <p:cNvSpPr>
            <a:spLocks noChangeArrowheads="1"/>
          </p:cNvSpPr>
          <p:nvPr/>
        </p:nvSpPr>
        <p:spPr bwMode="auto">
          <a:xfrm>
            <a:off x="7352363" y="2540001"/>
            <a:ext cx="275717" cy="369974"/>
          </a:xfrm>
          <a:prstGeom prst="rect">
            <a:avLst/>
          </a:prstGeom>
          <a:noFill/>
          <a:ln w="9525">
            <a:noFill/>
            <a:miter lim="800000"/>
            <a:headEnd/>
            <a:tailEnd/>
          </a:ln>
          <a:effectLst/>
        </p:spPr>
        <p:txBody>
          <a:bodyPr wrap="none" lIns="92075" tIns="46038" rIns="92075" bIns="46038">
            <a:spAutoFit/>
          </a:bodyPr>
          <a:lstStyle/>
          <a:p>
            <a:pPr algn="ctr"/>
            <a:r>
              <a:rPr lang="en-US" sz="1800">
                <a:latin typeface="Arial" charset="0"/>
              </a:rPr>
              <a:t>*</a:t>
            </a:r>
          </a:p>
        </p:txBody>
      </p:sp>
      <p:sp>
        <p:nvSpPr>
          <p:cNvPr id="230416" name="Rectangle 16"/>
          <p:cNvSpPr>
            <a:spLocks noChangeArrowheads="1"/>
          </p:cNvSpPr>
          <p:nvPr/>
        </p:nvSpPr>
        <p:spPr bwMode="auto">
          <a:xfrm>
            <a:off x="9488345" y="3268663"/>
            <a:ext cx="275717" cy="369974"/>
          </a:xfrm>
          <a:prstGeom prst="rect">
            <a:avLst/>
          </a:prstGeom>
          <a:noFill/>
          <a:ln w="9525">
            <a:noFill/>
            <a:miter lim="800000"/>
            <a:headEnd/>
            <a:tailEnd/>
          </a:ln>
          <a:effectLst/>
        </p:spPr>
        <p:txBody>
          <a:bodyPr wrap="none" lIns="92075" tIns="46038" rIns="92075" bIns="46038">
            <a:spAutoFit/>
          </a:bodyPr>
          <a:lstStyle/>
          <a:p>
            <a:pPr algn="ctr"/>
            <a:r>
              <a:rPr lang="en-US" sz="1800">
                <a:latin typeface="Arial" charset="0"/>
              </a:rPr>
              <a:t>*</a:t>
            </a:r>
          </a:p>
        </p:txBody>
      </p:sp>
      <p:sp>
        <p:nvSpPr>
          <p:cNvPr id="230417" name="Rectangle 17"/>
          <p:cNvSpPr>
            <a:spLocks noChangeArrowheads="1"/>
          </p:cNvSpPr>
          <p:nvPr/>
        </p:nvSpPr>
        <p:spPr bwMode="auto">
          <a:xfrm>
            <a:off x="8277479" y="2835276"/>
            <a:ext cx="275717" cy="369974"/>
          </a:xfrm>
          <a:prstGeom prst="rect">
            <a:avLst/>
          </a:prstGeom>
          <a:noFill/>
          <a:ln w="9525">
            <a:noFill/>
            <a:miter lim="800000"/>
            <a:headEnd/>
            <a:tailEnd/>
          </a:ln>
          <a:effectLst/>
        </p:spPr>
        <p:txBody>
          <a:bodyPr wrap="none" lIns="92075" tIns="46038" rIns="92075" bIns="46038">
            <a:spAutoFit/>
          </a:bodyPr>
          <a:lstStyle/>
          <a:p>
            <a:pPr algn="ctr"/>
            <a:r>
              <a:rPr lang="en-US" sz="1800">
                <a:latin typeface="Arial" charset="0"/>
              </a:rPr>
              <a:t>*</a:t>
            </a:r>
          </a:p>
        </p:txBody>
      </p:sp>
      <p:sp>
        <p:nvSpPr>
          <p:cNvPr id="230418" name="Rectangle 18"/>
          <p:cNvSpPr>
            <a:spLocks noChangeArrowheads="1"/>
          </p:cNvSpPr>
          <p:nvPr/>
        </p:nvSpPr>
        <p:spPr bwMode="auto">
          <a:xfrm>
            <a:off x="414337" y="6057900"/>
            <a:ext cx="1585913" cy="308419"/>
          </a:xfrm>
          <a:prstGeom prst="rect">
            <a:avLst/>
          </a:prstGeom>
          <a:noFill/>
          <a:ln w="9525">
            <a:noFill/>
            <a:miter lim="800000"/>
            <a:headEnd/>
            <a:tailEnd/>
          </a:ln>
          <a:effectLst/>
        </p:spPr>
        <p:txBody>
          <a:bodyPr lIns="92075" tIns="46038" rIns="92075" bIns="46038">
            <a:spAutoFit/>
          </a:bodyPr>
          <a:lstStyle/>
          <a:p>
            <a:pPr>
              <a:spcBef>
                <a:spcPct val="50000"/>
              </a:spcBef>
            </a:pPr>
            <a:r>
              <a:rPr lang="en-US" sz="1400" b="1">
                <a:latin typeface="Arial" charset="0"/>
              </a:rPr>
              <a:t>OC analysis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ChangeArrowheads="1"/>
          </p:cNvSpPr>
          <p:nvPr/>
        </p:nvSpPr>
        <p:spPr bwMode="auto">
          <a:xfrm>
            <a:off x="0" y="836613"/>
            <a:ext cx="10287000" cy="1143000"/>
          </a:xfrm>
          <a:prstGeom prst="rect">
            <a:avLst/>
          </a:prstGeom>
          <a:noFill/>
          <a:ln w="9525">
            <a:noFill/>
            <a:miter lim="800000"/>
            <a:headEnd/>
            <a:tailEnd/>
          </a:ln>
          <a:effectLst/>
        </p:spPr>
        <p:txBody>
          <a:bodyPr lIns="92075" tIns="46038" rIns="92075" bIns="46038" anchor="b" anchorCtr="1"/>
          <a:lstStyle/>
          <a:p>
            <a:pPr algn="ctr" defTabSz="762000"/>
            <a:r>
              <a:rPr lang="en-GB" sz="4000" b="1" i="1">
                <a:solidFill>
                  <a:schemeClr val="tx2"/>
                </a:solidFill>
                <a:latin typeface="Arial" charset="0"/>
              </a:rPr>
              <a:t>NPI em pacientes com DA tratados com galantamina </a:t>
            </a:r>
            <a:r>
              <a:rPr lang="pt-BR" sz="4000" b="1" i="1">
                <a:solidFill>
                  <a:schemeClr val="tx2"/>
                </a:solidFill>
                <a:latin typeface="Arial" charset="0"/>
              </a:rPr>
              <a:t>(n=978)</a:t>
            </a:r>
            <a:r>
              <a:rPr lang="pt-BR" sz="4000">
                <a:solidFill>
                  <a:schemeClr val="tx2"/>
                </a:solidFill>
              </a:rPr>
              <a:t/>
            </a:r>
            <a:br>
              <a:rPr lang="pt-BR" sz="4000">
                <a:solidFill>
                  <a:schemeClr val="tx2"/>
                </a:solidFill>
              </a:rPr>
            </a:br>
            <a:endParaRPr lang="en-GB" sz="4000">
              <a:solidFill>
                <a:schemeClr val="tx2"/>
              </a:solidFill>
            </a:endParaRPr>
          </a:p>
        </p:txBody>
      </p:sp>
      <p:sp>
        <p:nvSpPr>
          <p:cNvPr id="235523" name="Line 3"/>
          <p:cNvSpPr>
            <a:spLocks noChangeShapeType="1"/>
          </p:cNvSpPr>
          <p:nvPr/>
        </p:nvSpPr>
        <p:spPr bwMode="auto">
          <a:xfrm>
            <a:off x="2084190" y="3306763"/>
            <a:ext cx="4325541" cy="0"/>
          </a:xfrm>
          <a:prstGeom prst="line">
            <a:avLst/>
          </a:prstGeom>
          <a:noFill/>
          <a:ln w="12700">
            <a:solidFill>
              <a:schemeClr val="bg1"/>
            </a:solidFill>
            <a:round/>
            <a:headEnd type="none" w="sm" len="sm"/>
            <a:tailEnd type="none" w="sm" len="sm"/>
          </a:ln>
          <a:effectLst/>
        </p:spPr>
        <p:txBody>
          <a:bodyPr wrap="none" anchor="ctr"/>
          <a:lstStyle/>
          <a:p>
            <a:endParaRPr lang="pt-BR"/>
          </a:p>
        </p:txBody>
      </p:sp>
      <p:sp>
        <p:nvSpPr>
          <p:cNvPr id="235524" name="Rectangle 4"/>
          <p:cNvSpPr>
            <a:spLocks noChangeArrowheads="1"/>
          </p:cNvSpPr>
          <p:nvPr/>
        </p:nvSpPr>
        <p:spPr bwMode="auto">
          <a:xfrm rot="16200000">
            <a:off x="-728661" y="3469501"/>
            <a:ext cx="3486150" cy="553998"/>
          </a:xfrm>
          <a:prstGeom prst="rect">
            <a:avLst/>
          </a:prstGeom>
          <a:noFill/>
          <a:ln w="9525">
            <a:noFill/>
            <a:miter lim="800000"/>
            <a:headEnd/>
            <a:tailEnd/>
          </a:ln>
          <a:effectLst/>
        </p:spPr>
        <p:txBody>
          <a:bodyPr lIns="0" tIns="0" rIns="0" bIns="0">
            <a:spAutoFit/>
          </a:bodyPr>
          <a:lstStyle/>
          <a:p>
            <a:pPr algn="ctr">
              <a:spcBef>
                <a:spcPct val="50000"/>
              </a:spcBef>
            </a:pPr>
            <a:r>
              <a:rPr lang="en-GB" sz="1800">
                <a:solidFill>
                  <a:srgbClr val="FFFFFF"/>
                </a:solidFill>
                <a:latin typeface="Tahoma" pitchFamily="34" charset="0"/>
              </a:rPr>
              <a:t>Variação média (± SEM) no escore da NPI x linha de base</a:t>
            </a:r>
          </a:p>
        </p:txBody>
      </p:sp>
      <p:sp>
        <p:nvSpPr>
          <p:cNvPr id="235525" name="Rectangle 5"/>
          <p:cNvSpPr>
            <a:spLocks noChangeArrowheads="1"/>
          </p:cNvSpPr>
          <p:nvPr/>
        </p:nvSpPr>
        <p:spPr bwMode="auto">
          <a:xfrm>
            <a:off x="6086476" y="1905001"/>
            <a:ext cx="1832372" cy="366713"/>
          </a:xfrm>
          <a:prstGeom prst="rect">
            <a:avLst/>
          </a:prstGeom>
          <a:noFill/>
          <a:ln w="9525">
            <a:noFill/>
            <a:miter lim="800000"/>
            <a:headEnd/>
            <a:tailEnd/>
          </a:ln>
          <a:effectLst/>
        </p:spPr>
        <p:txBody>
          <a:bodyPr lIns="92075" tIns="46038" rIns="92075" bIns="46038">
            <a:spAutoFit/>
          </a:bodyPr>
          <a:lstStyle/>
          <a:p>
            <a:pPr algn="ctr">
              <a:spcBef>
                <a:spcPct val="50000"/>
              </a:spcBef>
            </a:pPr>
            <a:r>
              <a:rPr lang="en-GB" sz="1800">
                <a:solidFill>
                  <a:srgbClr val="FFFFFF"/>
                </a:solidFill>
                <a:latin typeface="Tahoma" pitchFamily="34" charset="0"/>
              </a:rPr>
              <a:t>Melhora</a:t>
            </a:r>
          </a:p>
        </p:txBody>
      </p:sp>
      <p:sp>
        <p:nvSpPr>
          <p:cNvPr id="235526" name="Rectangle 6"/>
          <p:cNvSpPr>
            <a:spLocks noChangeArrowheads="1"/>
          </p:cNvSpPr>
          <p:nvPr/>
        </p:nvSpPr>
        <p:spPr bwMode="auto">
          <a:xfrm>
            <a:off x="6173986" y="5618163"/>
            <a:ext cx="1884164" cy="366712"/>
          </a:xfrm>
          <a:prstGeom prst="rect">
            <a:avLst/>
          </a:prstGeom>
          <a:noFill/>
          <a:ln w="9525">
            <a:noFill/>
            <a:miter lim="800000"/>
            <a:headEnd/>
            <a:tailEnd/>
          </a:ln>
          <a:effectLst/>
        </p:spPr>
        <p:txBody>
          <a:bodyPr lIns="92075" tIns="46038" rIns="92075" bIns="46038">
            <a:spAutoFit/>
          </a:bodyPr>
          <a:lstStyle/>
          <a:p>
            <a:pPr algn="ctr">
              <a:spcBef>
                <a:spcPct val="50000"/>
              </a:spcBef>
            </a:pPr>
            <a:r>
              <a:rPr lang="en-GB" sz="1800">
                <a:solidFill>
                  <a:srgbClr val="FFFFFF"/>
                </a:solidFill>
                <a:latin typeface="Tahoma" pitchFamily="34" charset="0"/>
              </a:rPr>
              <a:t>Deterioração</a:t>
            </a:r>
          </a:p>
        </p:txBody>
      </p:sp>
      <p:sp>
        <p:nvSpPr>
          <p:cNvPr id="235527" name="Rectangle 7"/>
          <p:cNvSpPr>
            <a:spLocks noChangeArrowheads="1"/>
          </p:cNvSpPr>
          <p:nvPr/>
        </p:nvSpPr>
        <p:spPr bwMode="auto">
          <a:xfrm>
            <a:off x="7122319" y="3963989"/>
            <a:ext cx="151805" cy="134937"/>
          </a:xfrm>
          <a:prstGeom prst="rect">
            <a:avLst/>
          </a:prstGeom>
          <a:solidFill>
            <a:srgbClr val="66FF33"/>
          </a:solidFill>
          <a:ln w="12700">
            <a:solidFill>
              <a:schemeClr val="tx1"/>
            </a:solidFill>
            <a:miter lim="800000"/>
            <a:headEnd/>
            <a:tailEnd/>
          </a:ln>
          <a:effectLst/>
        </p:spPr>
        <p:txBody>
          <a:bodyPr wrap="none" anchor="ctr"/>
          <a:lstStyle/>
          <a:p>
            <a:endParaRPr lang="pt-BR"/>
          </a:p>
        </p:txBody>
      </p:sp>
      <p:sp>
        <p:nvSpPr>
          <p:cNvPr id="235528" name="Oval 8"/>
          <p:cNvSpPr>
            <a:spLocks noChangeArrowheads="1"/>
          </p:cNvSpPr>
          <p:nvPr/>
        </p:nvSpPr>
        <p:spPr bwMode="auto">
          <a:xfrm>
            <a:off x="7118747" y="4318000"/>
            <a:ext cx="151805" cy="134938"/>
          </a:xfrm>
          <a:prstGeom prst="ellipse">
            <a:avLst/>
          </a:prstGeom>
          <a:solidFill>
            <a:srgbClr val="CCFFFF"/>
          </a:solidFill>
          <a:ln w="12700">
            <a:solidFill>
              <a:schemeClr val="tx1"/>
            </a:solidFill>
            <a:round/>
            <a:headEnd/>
            <a:tailEnd/>
          </a:ln>
          <a:effectLst/>
        </p:spPr>
        <p:txBody>
          <a:bodyPr wrap="none" anchor="ctr"/>
          <a:lstStyle/>
          <a:p>
            <a:endParaRPr lang="pt-BR"/>
          </a:p>
        </p:txBody>
      </p:sp>
      <p:sp>
        <p:nvSpPr>
          <p:cNvPr id="235529" name="Rectangle 9"/>
          <p:cNvSpPr>
            <a:spLocks noChangeArrowheads="1"/>
          </p:cNvSpPr>
          <p:nvPr/>
        </p:nvSpPr>
        <p:spPr bwMode="auto">
          <a:xfrm>
            <a:off x="7347220" y="4198938"/>
            <a:ext cx="1093249" cy="369974"/>
          </a:xfrm>
          <a:prstGeom prst="rect">
            <a:avLst/>
          </a:prstGeom>
          <a:noFill/>
          <a:ln w="9525">
            <a:noFill/>
            <a:miter lim="800000"/>
            <a:headEnd/>
            <a:tailEnd/>
          </a:ln>
          <a:effectLst/>
        </p:spPr>
        <p:txBody>
          <a:bodyPr wrap="none" lIns="92075" tIns="46038" rIns="92075" bIns="46038">
            <a:spAutoFit/>
          </a:bodyPr>
          <a:lstStyle/>
          <a:p>
            <a:r>
              <a:rPr lang="en-GB" sz="1800">
                <a:solidFill>
                  <a:srgbClr val="FFFFFF"/>
                </a:solidFill>
                <a:latin typeface="Tahoma" pitchFamily="34" charset="0"/>
              </a:rPr>
              <a:t>Placebo</a:t>
            </a:r>
          </a:p>
        </p:txBody>
      </p:sp>
      <p:sp>
        <p:nvSpPr>
          <p:cNvPr id="235530" name="Rectangle 10"/>
          <p:cNvSpPr>
            <a:spLocks noChangeArrowheads="1"/>
          </p:cNvSpPr>
          <p:nvPr/>
        </p:nvSpPr>
        <p:spPr bwMode="auto">
          <a:xfrm>
            <a:off x="7312303" y="3844926"/>
            <a:ext cx="2938305" cy="369974"/>
          </a:xfrm>
          <a:prstGeom prst="rect">
            <a:avLst/>
          </a:prstGeom>
          <a:noFill/>
          <a:ln w="9525">
            <a:noFill/>
            <a:miter lim="800000"/>
            <a:headEnd/>
            <a:tailEnd/>
          </a:ln>
          <a:effectLst/>
        </p:spPr>
        <p:txBody>
          <a:bodyPr wrap="none" lIns="92075" tIns="46038" rIns="92075" bIns="46038">
            <a:spAutoFit/>
          </a:bodyPr>
          <a:lstStyle/>
          <a:p>
            <a:r>
              <a:rPr lang="en-GB" sz="1800">
                <a:solidFill>
                  <a:srgbClr val="FFFFFF"/>
                </a:solidFill>
                <a:latin typeface="Tahoma" pitchFamily="34" charset="0"/>
              </a:rPr>
              <a:t>Galantamina 24 mg/dia</a:t>
            </a:r>
          </a:p>
        </p:txBody>
      </p:sp>
      <p:sp>
        <p:nvSpPr>
          <p:cNvPr id="235531" name="Rectangle 11"/>
          <p:cNvSpPr>
            <a:spLocks noChangeArrowheads="1"/>
          </p:cNvSpPr>
          <p:nvPr/>
        </p:nvSpPr>
        <p:spPr bwMode="auto">
          <a:xfrm>
            <a:off x="7029450" y="4687888"/>
            <a:ext cx="3257550" cy="366712"/>
          </a:xfrm>
          <a:prstGeom prst="rect">
            <a:avLst/>
          </a:prstGeom>
          <a:noFill/>
          <a:ln w="9525">
            <a:noFill/>
            <a:miter lim="800000"/>
            <a:headEnd/>
            <a:tailEnd/>
          </a:ln>
          <a:effectLst/>
        </p:spPr>
        <p:txBody>
          <a:bodyPr lIns="92075" tIns="46038" rIns="92075" bIns="46038">
            <a:spAutoFit/>
          </a:bodyPr>
          <a:lstStyle/>
          <a:p>
            <a:r>
              <a:rPr lang="en-GB" sz="1800">
                <a:solidFill>
                  <a:srgbClr val="FFFFFF"/>
                </a:solidFill>
                <a:latin typeface="Tahoma" pitchFamily="34" charset="0"/>
              </a:rPr>
              <a:t> *</a:t>
            </a:r>
            <a:r>
              <a:rPr lang="en-GB" sz="1800" i="1">
                <a:solidFill>
                  <a:srgbClr val="FFFFFF"/>
                </a:solidFill>
                <a:latin typeface="Tahoma" pitchFamily="34" charset="0"/>
              </a:rPr>
              <a:t>p</a:t>
            </a:r>
            <a:r>
              <a:rPr lang="en-GB" sz="1800">
                <a:solidFill>
                  <a:srgbClr val="FFFFFF"/>
                </a:solidFill>
                <a:latin typeface="Tahoma" pitchFamily="34" charset="0"/>
              </a:rPr>
              <a:t> &lt; 0.05 </a:t>
            </a:r>
            <a:r>
              <a:rPr lang="en-GB" sz="1800" i="1">
                <a:solidFill>
                  <a:srgbClr val="FFFFFF"/>
                </a:solidFill>
                <a:latin typeface="Tahoma" pitchFamily="34" charset="0"/>
              </a:rPr>
              <a:t>vs.</a:t>
            </a:r>
            <a:r>
              <a:rPr lang="en-GB" sz="1800">
                <a:solidFill>
                  <a:srgbClr val="FFFFFF"/>
                </a:solidFill>
                <a:latin typeface="Tahoma" pitchFamily="34" charset="0"/>
              </a:rPr>
              <a:t> placebo</a:t>
            </a:r>
          </a:p>
        </p:txBody>
      </p:sp>
      <p:sp>
        <p:nvSpPr>
          <p:cNvPr id="235532" name="Line 12"/>
          <p:cNvSpPr>
            <a:spLocks noChangeShapeType="1"/>
          </p:cNvSpPr>
          <p:nvPr/>
        </p:nvSpPr>
        <p:spPr bwMode="auto">
          <a:xfrm>
            <a:off x="6772275" y="2401888"/>
            <a:ext cx="0" cy="3130550"/>
          </a:xfrm>
          <a:prstGeom prst="line">
            <a:avLst/>
          </a:prstGeom>
          <a:noFill/>
          <a:ln w="25400">
            <a:solidFill>
              <a:srgbClr val="FFFFFF"/>
            </a:solidFill>
            <a:round/>
            <a:headEnd type="stealth" w="med" len="med"/>
            <a:tailEnd type="stealth" w="med" len="med"/>
          </a:ln>
          <a:effectLst/>
        </p:spPr>
        <p:txBody>
          <a:bodyPr wrap="none" anchor="ctr"/>
          <a:lstStyle/>
          <a:p>
            <a:endParaRPr lang="pt-BR"/>
          </a:p>
        </p:txBody>
      </p:sp>
      <p:sp>
        <p:nvSpPr>
          <p:cNvPr id="235533" name="Rectangle 13"/>
          <p:cNvSpPr>
            <a:spLocks noChangeArrowheads="1"/>
          </p:cNvSpPr>
          <p:nvPr/>
        </p:nvSpPr>
        <p:spPr bwMode="auto">
          <a:xfrm>
            <a:off x="1567979" y="1960564"/>
            <a:ext cx="500137" cy="2004268"/>
          </a:xfrm>
          <a:prstGeom prst="rect">
            <a:avLst/>
          </a:prstGeom>
          <a:noFill/>
          <a:ln w="9525">
            <a:noFill/>
            <a:miter lim="800000"/>
            <a:headEnd/>
            <a:tailEnd/>
          </a:ln>
          <a:effectLst/>
        </p:spPr>
        <p:txBody>
          <a:bodyPr wrap="none" lIns="92075" tIns="46038" rIns="92075" bIns="46038">
            <a:spAutoFit/>
          </a:bodyPr>
          <a:lstStyle/>
          <a:p>
            <a:pPr algn="r">
              <a:lnSpc>
                <a:spcPct val="90000"/>
              </a:lnSpc>
              <a:spcBef>
                <a:spcPct val="60000"/>
              </a:spcBef>
            </a:pPr>
            <a:r>
              <a:rPr lang="en-GB" sz="1800">
                <a:solidFill>
                  <a:srgbClr val="FFFFFF"/>
                </a:solidFill>
                <a:latin typeface="Tahoma" pitchFamily="34" charset="0"/>
              </a:rPr>
              <a:t>- 3</a:t>
            </a:r>
          </a:p>
          <a:p>
            <a:pPr algn="r">
              <a:lnSpc>
                <a:spcPct val="90000"/>
              </a:lnSpc>
              <a:spcBef>
                <a:spcPct val="60000"/>
              </a:spcBef>
            </a:pPr>
            <a:r>
              <a:rPr lang="en-GB" sz="1800">
                <a:solidFill>
                  <a:srgbClr val="FFFFFF"/>
                </a:solidFill>
                <a:latin typeface="Tahoma" pitchFamily="34" charset="0"/>
              </a:rPr>
              <a:t>- 2</a:t>
            </a:r>
          </a:p>
          <a:p>
            <a:pPr algn="r">
              <a:lnSpc>
                <a:spcPct val="90000"/>
              </a:lnSpc>
              <a:spcBef>
                <a:spcPct val="60000"/>
              </a:spcBef>
            </a:pPr>
            <a:r>
              <a:rPr lang="en-GB" sz="1800">
                <a:solidFill>
                  <a:srgbClr val="FFFFFF"/>
                </a:solidFill>
                <a:latin typeface="Tahoma" pitchFamily="34" charset="0"/>
              </a:rPr>
              <a:t>- 1</a:t>
            </a:r>
          </a:p>
          <a:p>
            <a:pPr algn="r">
              <a:lnSpc>
                <a:spcPct val="90000"/>
              </a:lnSpc>
              <a:spcBef>
                <a:spcPct val="60000"/>
              </a:spcBef>
            </a:pPr>
            <a:r>
              <a:rPr lang="en-GB" sz="1800">
                <a:solidFill>
                  <a:srgbClr val="FFFFFF"/>
                </a:solidFill>
                <a:latin typeface="Tahoma" pitchFamily="34" charset="0"/>
              </a:rPr>
              <a:t>0</a:t>
            </a:r>
          </a:p>
          <a:p>
            <a:pPr algn="r">
              <a:lnSpc>
                <a:spcPct val="90000"/>
              </a:lnSpc>
              <a:spcBef>
                <a:spcPct val="60000"/>
              </a:spcBef>
            </a:pPr>
            <a:r>
              <a:rPr lang="en-GB" sz="1800">
                <a:solidFill>
                  <a:srgbClr val="FFFFFF"/>
                </a:solidFill>
                <a:latin typeface="Tahoma" pitchFamily="34" charset="0"/>
              </a:rPr>
              <a:t>1</a:t>
            </a:r>
          </a:p>
        </p:txBody>
      </p:sp>
      <p:sp>
        <p:nvSpPr>
          <p:cNvPr id="235534" name="Line 14"/>
          <p:cNvSpPr>
            <a:spLocks noChangeShapeType="1"/>
          </p:cNvSpPr>
          <p:nvPr/>
        </p:nvSpPr>
        <p:spPr bwMode="auto">
          <a:xfrm>
            <a:off x="2180630" y="1978025"/>
            <a:ext cx="0" cy="381000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35" name="Line 15"/>
          <p:cNvSpPr>
            <a:spLocks noChangeShapeType="1"/>
          </p:cNvSpPr>
          <p:nvPr/>
        </p:nvSpPr>
        <p:spPr bwMode="auto">
          <a:xfrm>
            <a:off x="2059186" y="2141538"/>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36" name="Line 16"/>
          <p:cNvSpPr>
            <a:spLocks noChangeShapeType="1"/>
          </p:cNvSpPr>
          <p:nvPr/>
        </p:nvSpPr>
        <p:spPr bwMode="auto">
          <a:xfrm>
            <a:off x="2059186" y="2533650"/>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37" name="Line 17"/>
          <p:cNvSpPr>
            <a:spLocks noChangeShapeType="1"/>
          </p:cNvSpPr>
          <p:nvPr/>
        </p:nvSpPr>
        <p:spPr bwMode="auto">
          <a:xfrm>
            <a:off x="2059186" y="2924175"/>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38" name="Line 18"/>
          <p:cNvSpPr>
            <a:spLocks noChangeShapeType="1"/>
          </p:cNvSpPr>
          <p:nvPr/>
        </p:nvSpPr>
        <p:spPr bwMode="auto">
          <a:xfrm>
            <a:off x="2059186" y="3708400"/>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39" name="Line 19"/>
          <p:cNvSpPr>
            <a:spLocks noChangeShapeType="1"/>
          </p:cNvSpPr>
          <p:nvPr/>
        </p:nvSpPr>
        <p:spPr bwMode="auto">
          <a:xfrm>
            <a:off x="2059186" y="4108450"/>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40" name="Line 20"/>
          <p:cNvSpPr>
            <a:spLocks noChangeShapeType="1"/>
          </p:cNvSpPr>
          <p:nvPr/>
        </p:nvSpPr>
        <p:spPr bwMode="auto">
          <a:xfrm>
            <a:off x="2059186" y="4491038"/>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41" name="Line 21"/>
          <p:cNvSpPr>
            <a:spLocks noChangeShapeType="1"/>
          </p:cNvSpPr>
          <p:nvPr/>
        </p:nvSpPr>
        <p:spPr bwMode="auto">
          <a:xfrm>
            <a:off x="2550319" y="5929313"/>
            <a:ext cx="3039666"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42" name="Rectangle 22"/>
          <p:cNvSpPr>
            <a:spLocks noChangeArrowheads="1"/>
          </p:cNvSpPr>
          <p:nvPr/>
        </p:nvSpPr>
        <p:spPr bwMode="auto">
          <a:xfrm>
            <a:off x="5439966" y="5989638"/>
            <a:ext cx="283965" cy="360362"/>
          </a:xfrm>
          <a:prstGeom prst="rect">
            <a:avLst/>
          </a:prstGeom>
          <a:noFill/>
          <a:ln w="9525">
            <a:noFill/>
            <a:miter lim="800000"/>
            <a:headEnd/>
            <a:tailEnd/>
          </a:ln>
          <a:effectLst/>
        </p:spPr>
        <p:txBody>
          <a:bodyPr wrap="none" lIns="92075" tIns="46038" rIns="92075" bIns="46038"/>
          <a:lstStyle/>
          <a:p>
            <a:pPr algn="ctr"/>
            <a:r>
              <a:rPr lang="en-GB" sz="1800">
                <a:solidFill>
                  <a:srgbClr val="FFFFFF"/>
                </a:solidFill>
                <a:latin typeface="Tahoma" pitchFamily="34" charset="0"/>
              </a:rPr>
              <a:t>5</a:t>
            </a:r>
          </a:p>
        </p:txBody>
      </p:sp>
      <p:sp>
        <p:nvSpPr>
          <p:cNvPr id="235543" name="Rectangle 23"/>
          <p:cNvSpPr>
            <a:spLocks noChangeArrowheads="1"/>
          </p:cNvSpPr>
          <p:nvPr/>
        </p:nvSpPr>
        <p:spPr bwMode="auto">
          <a:xfrm>
            <a:off x="4832747" y="5989638"/>
            <a:ext cx="283965" cy="360362"/>
          </a:xfrm>
          <a:prstGeom prst="rect">
            <a:avLst/>
          </a:prstGeom>
          <a:noFill/>
          <a:ln w="9525">
            <a:noFill/>
            <a:miter lim="800000"/>
            <a:headEnd/>
            <a:tailEnd/>
          </a:ln>
          <a:effectLst/>
        </p:spPr>
        <p:txBody>
          <a:bodyPr wrap="none" lIns="92075" tIns="46038" rIns="92075" bIns="46038"/>
          <a:lstStyle/>
          <a:p>
            <a:pPr algn="ctr"/>
            <a:r>
              <a:rPr lang="en-GB" sz="1800">
                <a:solidFill>
                  <a:srgbClr val="FFFFFF"/>
                </a:solidFill>
                <a:latin typeface="Tahoma" pitchFamily="34" charset="0"/>
              </a:rPr>
              <a:t>4</a:t>
            </a:r>
          </a:p>
        </p:txBody>
      </p:sp>
      <p:sp>
        <p:nvSpPr>
          <p:cNvPr id="235544" name="Rectangle 24"/>
          <p:cNvSpPr>
            <a:spLocks noChangeArrowheads="1"/>
          </p:cNvSpPr>
          <p:nvPr/>
        </p:nvSpPr>
        <p:spPr bwMode="auto">
          <a:xfrm>
            <a:off x="4225529" y="5989638"/>
            <a:ext cx="283965" cy="360362"/>
          </a:xfrm>
          <a:prstGeom prst="rect">
            <a:avLst/>
          </a:prstGeom>
          <a:noFill/>
          <a:ln w="9525">
            <a:noFill/>
            <a:miter lim="800000"/>
            <a:headEnd/>
            <a:tailEnd/>
          </a:ln>
          <a:effectLst/>
        </p:spPr>
        <p:txBody>
          <a:bodyPr lIns="92075" tIns="46038" rIns="92075" bIns="46038"/>
          <a:lstStyle/>
          <a:p>
            <a:pPr algn="ctr"/>
            <a:r>
              <a:rPr lang="en-GB" sz="1800">
                <a:solidFill>
                  <a:srgbClr val="FFFFFF"/>
                </a:solidFill>
                <a:latin typeface="Tahoma" pitchFamily="34" charset="0"/>
              </a:rPr>
              <a:t>3</a:t>
            </a:r>
          </a:p>
        </p:txBody>
      </p:sp>
      <p:sp>
        <p:nvSpPr>
          <p:cNvPr id="235545" name="Rectangle 25"/>
          <p:cNvSpPr>
            <a:spLocks noChangeArrowheads="1"/>
          </p:cNvSpPr>
          <p:nvPr/>
        </p:nvSpPr>
        <p:spPr bwMode="auto">
          <a:xfrm>
            <a:off x="3618310" y="5989638"/>
            <a:ext cx="283965" cy="360362"/>
          </a:xfrm>
          <a:prstGeom prst="rect">
            <a:avLst/>
          </a:prstGeom>
          <a:noFill/>
          <a:ln w="9525">
            <a:noFill/>
            <a:miter lim="800000"/>
            <a:headEnd/>
            <a:tailEnd/>
          </a:ln>
          <a:effectLst/>
        </p:spPr>
        <p:txBody>
          <a:bodyPr lIns="92075" tIns="46038" rIns="92075" bIns="46038"/>
          <a:lstStyle/>
          <a:p>
            <a:pPr algn="ctr"/>
            <a:r>
              <a:rPr lang="en-GB" sz="1800">
                <a:solidFill>
                  <a:srgbClr val="FFFFFF"/>
                </a:solidFill>
                <a:latin typeface="Tahoma" pitchFamily="34" charset="0"/>
              </a:rPr>
              <a:t>2</a:t>
            </a:r>
          </a:p>
        </p:txBody>
      </p:sp>
      <p:sp>
        <p:nvSpPr>
          <p:cNvPr id="235546" name="Rectangle 26"/>
          <p:cNvSpPr>
            <a:spLocks noChangeArrowheads="1"/>
          </p:cNvSpPr>
          <p:nvPr/>
        </p:nvSpPr>
        <p:spPr bwMode="auto">
          <a:xfrm>
            <a:off x="3011091" y="5989638"/>
            <a:ext cx="283965" cy="360362"/>
          </a:xfrm>
          <a:prstGeom prst="rect">
            <a:avLst/>
          </a:prstGeom>
          <a:noFill/>
          <a:ln w="9525">
            <a:noFill/>
            <a:miter lim="800000"/>
            <a:headEnd/>
            <a:tailEnd/>
          </a:ln>
          <a:effectLst/>
        </p:spPr>
        <p:txBody>
          <a:bodyPr lIns="92075" tIns="46038" rIns="92075" bIns="46038"/>
          <a:lstStyle/>
          <a:p>
            <a:pPr algn="ctr"/>
            <a:r>
              <a:rPr lang="en-GB" sz="1800">
                <a:solidFill>
                  <a:srgbClr val="FFFFFF"/>
                </a:solidFill>
                <a:latin typeface="Tahoma" pitchFamily="34" charset="0"/>
              </a:rPr>
              <a:t>1</a:t>
            </a:r>
          </a:p>
        </p:txBody>
      </p:sp>
      <p:sp>
        <p:nvSpPr>
          <p:cNvPr id="235547" name="Rectangle 27"/>
          <p:cNvSpPr>
            <a:spLocks noChangeArrowheads="1"/>
          </p:cNvSpPr>
          <p:nvPr/>
        </p:nvSpPr>
        <p:spPr bwMode="auto">
          <a:xfrm>
            <a:off x="1285875" y="5983288"/>
            <a:ext cx="1873449" cy="366712"/>
          </a:xfrm>
          <a:prstGeom prst="rect">
            <a:avLst/>
          </a:prstGeom>
          <a:noFill/>
          <a:ln w="9525">
            <a:noFill/>
            <a:miter lim="800000"/>
            <a:headEnd/>
            <a:tailEnd/>
          </a:ln>
          <a:effectLst/>
        </p:spPr>
        <p:txBody>
          <a:bodyPr lIns="92075" tIns="46038" rIns="92075" bIns="46038">
            <a:spAutoFit/>
          </a:bodyPr>
          <a:lstStyle/>
          <a:p>
            <a:r>
              <a:rPr lang="en-GB" sz="1800">
                <a:solidFill>
                  <a:srgbClr val="FFFFFF"/>
                </a:solidFill>
                <a:latin typeface="Tahoma" pitchFamily="34" charset="0"/>
              </a:rPr>
              <a:t>Linha de base</a:t>
            </a:r>
          </a:p>
        </p:txBody>
      </p:sp>
      <p:sp>
        <p:nvSpPr>
          <p:cNvPr id="235548" name="Line 28"/>
          <p:cNvSpPr>
            <a:spLocks noChangeShapeType="1"/>
          </p:cNvSpPr>
          <p:nvPr/>
        </p:nvSpPr>
        <p:spPr bwMode="auto">
          <a:xfrm>
            <a:off x="3155752" y="5932488"/>
            <a:ext cx="0" cy="93662"/>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49" name="Line 29"/>
          <p:cNvSpPr>
            <a:spLocks noChangeShapeType="1"/>
          </p:cNvSpPr>
          <p:nvPr/>
        </p:nvSpPr>
        <p:spPr bwMode="auto">
          <a:xfrm>
            <a:off x="3762971" y="5932488"/>
            <a:ext cx="0" cy="93662"/>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50" name="Line 30"/>
          <p:cNvSpPr>
            <a:spLocks noChangeShapeType="1"/>
          </p:cNvSpPr>
          <p:nvPr/>
        </p:nvSpPr>
        <p:spPr bwMode="auto">
          <a:xfrm>
            <a:off x="4370190" y="5932488"/>
            <a:ext cx="0" cy="93662"/>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51" name="Line 31"/>
          <p:cNvSpPr>
            <a:spLocks noChangeShapeType="1"/>
          </p:cNvSpPr>
          <p:nvPr/>
        </p:nvSpPr>
        <p:spPr bwMode="auto">
          <a:xfrm>
            <a:off x="4975622" y="5932488"/>
            <a:ext cx="0" cy="93662"/>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52" name="Line 32"/>
          <p:cNvSpPr>
            <a:spLocks noChangeShapeType="1"/>
          </p:cNvSpPr>
          <p:nvPr/>
        </p:nvSpPr>
        <p:spPr bwMode="auto">
          <a:xfrm>
            <a:off x="5577483" y="5932488"/>
            <a:ext cx="0" cy="93662"/>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53" name="Line 33"/>
          <p:cNvSpPr>
            <a:spLocks noChangeShapeType="1"/>
          </p:cNvSpPr>
          <p:nvPr/>
        </p:nvSpPr>
        <p:spPr bwMode="auto">
          <a:xfrm>
            <a:off x="2543175" y="5932488"/>
            <a:ext cx="0" cy="93662"/>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54" name="Rectangle 34"/>
          <p:cNvSpPr>
            <a:spLocks noChangeArrowheads="1"/>
          </p:cNvSpPr>
          <p:nvPr/>
        </p:nvSpPr>
        <p:spPr bwMode="auto">
          <a:xfrm>
            <a:off x="2961085" y="6302376"/>
            <a:ext cx="2218134" cy="366713"/>
          </a:xfrm>
          <a:prstGeom prst="rect">
            <a:avLst/>
          </a:prstGeom>
          <a:noFill/>
          <a:ln w="9525">
            <a:noFill/>
            <a:miter lim="800000"/>
            <a:headEnd/>
            <a:tailEnd/>
          </a:ln>
          <a:effectLst/>
        </p:spPr>
        <p:txBody>
          <a:bodyPr lIns="92075" tIns="46038" rIns="92075" bIns="46038">
            <a:spAutoFit/>
          </a:bodyPr>
          <a:lstStyle/>
          <a:p>
            <a:pPr algn="ctr"/>
            <a:r>
              <a:rPr lang="en-GB" sz="1800">
                <a:solidFill>
                  <a:srgbClr val="FFFFFF"/>
                </a:solidFill>
                <a:latin typeface="Tahoma" pitchFamily="34" charset="0"/>
              </a:rPr>
              <a:t>Tempo (meses)</a:t>
            </a:r>
          </a:p>
        </p:txBody>
      </p:sp>
      <p:sp>
        <p:nvSpPr>
          <p:cNvPr id="235555" name="Line 35"/>
          <p:cNvSpPr>
            <a:spLocks noChangeShapeType="1"/>
          </p:cNvSpPr>
          <p:nvPr/>
        </p:nvSpPr>
        <p:spPr bwMode="auto">
          <a:xfrm>
            <a:off x="2059186" y="4870450"/>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56" name="Line 36"/>
          <p:cNvSpPr>
            <a:spLocks noChangeShapeType="1"/>
          </p:cNvSpPr>
          <p:nvPr/>
        </p:nvSpPr>
        <p:spPr bwMode="auto">
          <a:xfrm>
            <a:off x="2059186" y="5270500"/>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57" name="Line 37"/>
          <p:cNvSpPr>
            <a:spLocks noChangeShapeType="1"/>
          </p:cNvSpPr>
          <p:nvPr/>
        </p:nvSpPr>
        <p:spPr bwMode="auto">
          <a:xfrm>
            <a:off x="2059186" y="5653088"/>
            <a:ext cx="121444" cy="0"/>
          </a:xfrm>
          <a:prstGeom prst="line">
            <a:avLst/>
          </a:prstGeom>
          <a:noFill/>
          <a:ln w="12700">
            <a:solidFill>
              <a:srgbClr val="FFFFFF"/>
            </a:solidFill>
            <a:round/>
            <a:headEnd type="none" w="sm" len="sm"/>
            <a:tailEnd type="none" w="sm" len="sm"/>
          </a:ln>
          <a:effectLst/>
        </p:spPr>
        <p:txBody>
          <a:bodyPr wrap="none" anchor="ctr"/>
          <a:lstStyle/>
          <a:p>
            <a:endParaRPr lang="pt-BR"/>
          </a:p>
        </p:txBody>
      </p:sp>
      <p:sp>
        <p:nvSpPr>
          <p:cNvPr id="235558" name="Rectangle 38"/>
          <p:cNvSpPr>
            <a:spLocks noChangeArrowheads="1"/>
          </p:cNvSpPr>
          <p:nvPr/>
        </p:nvSpPr>
        <p:spPr bwMode="auto">
          <a:xfrm>
            <a:off x="7122319" y="3622675"/>
            <a:ext cx="151805" cy="134938"/>
          </a:xfrm>
          <a:prstGeom prst="rect">
            <a:avLst/>
          </a:prstGeom>
          <a:solidFill>
            <a:srgbClr val="339966"/>
          </a:solidFill>
          <a:ln w="12700">
            <a:solidFill>
              <a:schemeClr val="tx1"/>
            </a:solidFill>
            <a:miter lim="800000"/>
            <a:headEnd/>
            <a:tailEnd/>
          </a:ln>
          <a:effectLst/>
        </p:spPr>
        <p:txBody>
          <a:bodyPr wrap="none" anchor="ctr"/>
          <a:lstStyle/>
          <a:p>
            <a:endParaRPr lang="pt-BR"/>
          </a:p>
        </p:txBody>
      </p:sp>
      <p:sp>
        <p:nvSpPr>
          <p:cNvPr id="235559" name="Rectangle 39"/>
          <p:cNvSpPr>
            <a:spLocks noChangeArrowheads="1"/>
          </p:cNvSpPr>
          <p:nvPr/>
        </p:nvSpPr>
        <p:spPr bwMode="auto">
          <a:xfrm>
            <a:off x="7312303" y="3503613"/>
            <a:ext cx="2938305" cy="369974"/>
          </a:xfrm>
          <a:prstGeom prst="rect">
            <a:avLst/>
          </a:prstGeom>
          <a:noFill/>
          <a:ln w="9525">
            <a:noFill/>
            <a:miter lim="800000"/>
            <a:headEnd/>
            <a:tailEnd/>
          </a:ln>
          <a:effectLst/>
        </p:spPr>
        <p:txBody>
          <a:bodyPr wrap="none" lIns="92075" tIns="46038" rIns="92075" bIns="46038">
            <a:spAutoFit/>
          </a:bodyPr>
          <a:lstStyle/>
          <a:p>
            <a:r>
              <a:rPr lang="en-GB" sz="1800">
                <a:solidFill>
                  <a:srgbClr val="FFFFFF"/>
                </a:solidFill>
                <a:latin typeface="Tahoma" pitchFamily="34" charset="0"/>
              </a:rPr>
              <a:t>Galantamina 16 mg/dia</a:t>
            </a:r>
          </a:p>
        </p:txBody>
      </p:sp>
      <p:sp>
        <p:nvSpPr>
          <p:cNvPr id="235560" name="Line 40"/>
          <p:cNvSpPr>
            <a:spLocks noChangeShapeType="1"/>
          </p:cNvSpPr>
          <p:nvPr/>
        </p:nvSpPr>
        <p:spPr bwMode="auto">
          <a:xfrm>
            <a:off x="2228851" y="3316288"/>
            <a:ext cx="4327327" cy="0"/>
          </a:xfrm>
          <a:prstGeom prst="line">
            <a:avLst/>
          </a:prstGeom>
          <a:noFill/>
          <a:ln w="22225">
            <a:solidFill>
              <a:srgbClr val="FFFFFF"/>
            </a:solidFill>
            <a:round/>
            <a:headEnd/>
            <a:tailEnd/>
          </a:ln>
          <a:effectLst/>
        </p:spPr>
        <p:txBody>
          <a:bodyPr wrap="none" anchor="ctr"/>
          <a:lstStyle/>
          <a:p>
            <a:endParaRPr lang="pt-BR"/>
          </a:p>
        </p:txBody>
      </p:sp>
      <p:sp>
        <p:nvSpPr>
          <p:cNvPr id="235561" name="Freeform 41"/>
          <p:cNvSpPr>
            <a:spLocks/>
          </p:cNvSpPr>
          <p:nvPr/>
        </p:nvSpPr>
        <p:spPr bwMode="auto">
          <a:xfrm>
            <a:off x="2486025" y="2935288"/>
            <a:ext cx="3050381" cy="1390650"/>
          </a:xfrm>
          <a:custGeom>
            <a:avLst/>
            <a:gdLst/>
            <a:ahLst/>
            <a:cxnLst>
              <a:cxn ang="0">
                <a:pos x="0" y="264"/>
              </a:cxn>
              <a:cxn ang="0">
                <a:pos x="340" y="0"/>
              </a:cxn>
              <a:cxn ang="0">
                <a:pos x="1023" y="526"/>
              </a:cxn>
              <a:cxn ang="0">
                <a:pos x="1708" y="876"/>
              </a:cxn>
            </a:cxnLst>
            <a:rect l="0" t="0" r="r" b="b"/>
            <a:pathLst>
              <a:path w="1708" h="876">
                <a:moveTo>
                  <a:pt x="0" y="264"/>
                </a:moveTo>
                <a:lnTo>
                  <a:pt x="340" y="0"/>
                </a:lnTo>
                <a:lnTo>
                  <a:pt x="1023" y="526"/>
                </a:lnTo>
                <a:lnTo>
                  <a:pt x="1708" y="876"/>
                </a:lnTo>
              </a:path>
            </a:pathLst>
          </a:custGeom>
          <a:noFill/>
          <a:ln w="38100">
            <a:solidFill>
              <a:srgbClr val="CCFFFF"/>
            </a:solidFill>
            <a:round/>
            <a:headEnd type="none" w="sm" len="sm"/>
            <a:tailEnd type="none" w="sm" len="sm"/>
          </a:ln>
          <a:effectLst/>
        </p:spPr>
        <p:txBody>
          <a:bodyPr wrap="none" anchor="ctr"/>
          <a:lstStyle/>
          <a:p>
            <a:endParaRPr lang="pt-BR"/>
          </a:p>
        </p:txBody>
      </p:sp>
      <p:grpSp>
        <p:nvGrpSpPr>
          <p:cNvPr id="2" name="Group 42"/>
          <p:cNvGrpSpPr>
            <a:grpSpLocks/>
          </p:cNvGrpSpPr>
          <p:nvPr/>
        </p:nvGrpSpPr>
        <p:grpSpPr bwMode="auto">
          <a:xfrm>
            <a:off x="5473899" y="4052888"/>
            <a:ext cx="100013" cy="538162"/>
            <a:chOff x="2605" y="1913"/>
            <a:chExt cx="51" cy="292"/>
          </a:xfrm>
        </p:grpSpPr>
        <p:sp>
          <p:nvSpPr>
            <p:cNvPr id="235563" name="Line 43"/>
            <p:cNvSpPr>
              <a:spLocks noChangeShapeType="1"/>
            </p:cNvSpPr>
            <p:nvPr/>
          </p:nvSpPr>
          <p:spPr bwMode="auto">
            <a:xfrm>
              <a:off x="2630" y="1913"/>
              <a:ext cx="0" cy="288"/>
            </a:xfrm>
            <a:prstGeom prst="line">
              <a:avLst/>
            </a:prstGeom>
            <a:noFill/>
            <a:ln w="9525">
              <a:solidFill>
                <a:srgbClr val="CCFFFF"/>
              </a:solidFill>
              <a:round/>
              <a:headEnd/>
              <a:tailEnd/>
            </a:ln>
            <a:effectLst/>
          </p:spPr>
          <p:txBody>
            <a:bodyPr wrap="none" anchor="ctr"/>
            <a:lstStyle/>
            <a:p>
              <a:endParaRPr lang="pt-BR"/>
            </a:p>
          </p:txBody>
        </p:sp>
        <p:sp>
          <p:nvSpPr>
            <p:cNvPr id="235564" name="Line 44"/>
            <p:cNvSpPr>
              <a:spLocks noChangeShapeType="1"/>
            </p:cNvSpPr>
            <p:nvPr/>
          </p:nvSpPr>
          <p:spPr bwMode="auto">
            <a:xfrm>
              <a:off x="2605" y="2205"/>
              <a:ext cx="51" cy="0"/>
            </a:xfrm>
            <a:prstGeom prst="line">
              <a:avLst/>
            </a:prstGeom>
            <a:noFill/>
            <a:ln w="9525">
              <a:solidFill>
                <a:srgbClr val="CCFFFF"/>
              </a:solidFill>
              <a:round/>
              <a:headEnd type="none" w="sm" len="sm"/>
              <a:tailEnd type="none" w="sm" len="sm"/>
            </a:ln>
            <a:effectLst/>
          </p:spPr>
          <p:txBody>
            <a:bodyPr wrap="none" anchor="ctr"/>
            <a:lstStyle/>
            <a:p>
              <a:endParaRPr lang="pt-BR"/>
            </a:p>
          </p:txBody>
        </p:sp>
        <p:sp>
          <p:nvSpPr>
            <p:cNvPr id="235565" name="Line 45"/>
            <p:cNvSpPr>
              <a:spLocks noChangeShapeType="1"/>
            </p:cNvSpPr>
            <p:nvPr/>
          </p:nvSpPr>
          <p:spPr bwMode="auto">
            <a:xfrm>
              <a:off x="2605" y="1915"/>
              <a:ext cx="51" cy="0"/>
            </a:xfrm>
            <a:prstGeom prst="line">
              <a:avLst/>
            </a:prstGeom>
            <a:noFill/>
            <a:ln w="9525">
              <a:solidFill>
                <a:srgbClr val="CCFFFF"/>
              </a:solidFill>
              <a:round/>
              <a:headEnd type="none" w="sm" len="sm"/>
              <a:tailEnd type="none" w="sm" len="sm"/>
            </a:ln>
            <a:effectLst/>
          </p:spPr>
          <p:txBody>
            <a:bodyPr wrap="none" anchor="ctr"/>
            <a:lstStyle/>
            <a:p>
              <a:endParaRPr lang="pt-BR"/>
            </a:p>
          </p:txBody>
        </p:sp>
      </p:grpSp>
      <p:grpSp>
        <p:nvGrpSpPr>
          <p:cNvPr id="3" name="Group 46"/>
          <p:cNvGrpSpPr>
            <a:grpSpLocks/>
          </p:cNvGrpSpPr>
          <p:nvPr/>
        </p:nvGrpSpPr>
        <p:grpSpPr bwMode="auto">
          <a:xfrm>
            <a:off x="4261248" y="3543300"/>
            <a:ext cx="91083" cy="463550"/>
            <a:chOff x="2605" y="1913"/>
            <a:chExt cx="51" cy="292"/>
          </a:xfrm>
        </p:grpSpPr>
        <p:sp>
          <p:nvSpPr>
            <p:cNvPr id="235567" name="Line 47"/>
            <p:cNvSpPr>
              <a:spLocks noChangeShapeType="1"/>
            </p:cNvSpPr>
            <p:nvPr/>
          </p:nvSpPr>
          <p:spPr bwMode="auto">
            <a:xfrm>
              <a:off x="2630" y="1913"/>
              <a:ext cx="0" cy="288"/>
            </a:xfrm>
            <a:prstGeom prst="line">
              <a:avLst/>
            </a:prstGeom>
            <a:noFill/>
            <a:ln w="9525">
              <a:solidFill>
                <a:srgbClr val="CCFFFF"/>
              </a:solidFill>
              <a:round/>
              <a:headEnd/>
              <a:tailEnd/>
            </a:ln>
            <a:effectLst/>
          </p:spPr>
          <p:txBody>
            <a:bodyPr wrap="none" anchor="ctr"/>
            <a:lstStyle/>
            <a:p>
              <a:endParaRPr lang="pt-BR"/>
            </a:p>
          </p:txBody>
        </p:sp>
        <p:sp>
          <p:nvSpPr>
            <p:cNvPr id="235568" name="Line 48"/>
            <p:cNvSpPr>
              <a:spLocks noChangeShapeType="1"/>
            </p:cNvSpPr>
            <p:nvPr/>
          </p:nvSpPr>
          <p:spPr bwMode="auto">
            <a:xfrm>
              <a:off x="2605" y="2205"/>
              <a:ext cx="51" cy="0"/>
            </a:xfrm>
            <a:prstGeom prst="line">
              <a:avLst/>
            </a:prstGeom>
            <a:noFill/>
            <a:ln w="9525">
              <a:solidFill>
                <a:srgbClr val="CCFFFF"/>
              </a:solidFill>
              <a:round/>
              <a:headEnd type="none" w="sm" len="sm"/>
              <a:tailEnd type="none" w="sm" len="sm"/>
            </a:ln>
            <a:effectLst/>
          </p:spPr>
          <p:txBody>
            <a:bodyPr wrap="none" anchor="ctr"/>
            <a:lstStyle/>
            <a:p>
              <a:endParaRPr lang="pt-BR"/>
            </a:p>
          </p:txBody>
        </p:sp>
        <p:sp>
          <p:nvSpPr>
            <p:cNvPr id="235569" name="Line 49"/>
            <p:cNvSpPr>
              <a:spLocks noChangeShapeType="1"/>
            </p:cNvSpPr>
            <p:nvPr/>
          </p:nvSpPr>
          <p:spPr bwMode="auto">
            <a:xfrm>
              <a:off x="2605" y="1915"/>
              <a:ext cx="51" cy="0"/>
            </a:xfrm>
            <a:prstGeom prst="line">
              <a:avLst/>
            </a:prstGeom>
            <a:noFill/>
            <a:ln w="9525">
              <a:solidFill>
                <a:srgbClr val="CCFFFF"/>
              </a:solidFill>
              <a:round/>
              <a:headEnd type="none" w="sm" len="sm"/>
              <a:tailEnd type="none" w="sm" len="sm"/>
            </a:ln>
            <a:effectLst/>
          </p:spPr>
          <p:txBody>
            <a:bodyPr wrap="none" anchor="ctr"/>
            <a:lstStyle/>
            <a:p>
              <a:endParaRPr lang="pt-BR"/>
            </a:p>
          </p:txBody>
        </p:sp>
      </p:grpSp>
      <p:grpSp>
        <p:nvGrpSpPr>
          <p:cNvPr id="4" name="Group 50"/>
          <p:cNvGrpSpPr>
            <a:grpSpLocks/>
          </p:cNvGrpSpPr>
          <p:nvPr/>
        </p:nvGrpSpPr>
        <p:grpSpPr bwMode="auto">
          <a:xfrm>
            <a:off x="3043238" y="3040064"/>
            <a:ext cx="101799" cy="358775"/>
            <a:chOff x="2601" y="1483"/>
            <a:chExt cx="57" cy="469"/>
          </a:xfrm>
        </p:grpSpPr>
        <p:sp>
          <p:nvSpPr>
            <p:cNvPr id="235571" name="Line 51"/>
            <p:cNvSpPr>
              <a:spLocks noChangeShapeType="1"/>
            </p:cNvSpPr>
            <p:nvPr/>
          </p:nvSpPr>
          <p:spPr bwMode="auto">
            <a:xfrm>
              <a:off x="2629" y="1483"/>
              <a:ext cx="0" cy="463"/>
            </a:xfrm>
            <a:prstGeom prst="line">
              <a:avLst/>
            </a:prstGeom>
            <a:noFill/>
            <a:ln w="9525">
              <a:solidFill>
                <a:schemeClr val="bg1"/>
              </a:solidFill>
              <a:round/>
              <a:headEnd/>
              <a:tailEnd/>
            </a:ln>
            <a:effectLst/>
          </p:spPr>
          <p:txBody>
            <a:bodyPr wrap="none" anchor="ctr"/>
            <a:lstStyle/>
            <a:p>
              <a:endParaRPr lang="pt-BR"/>
            </a:p>
          </p:txBody>
        </p:sp>
        <p:sp>
          <p:nvSpPr>
            <p:cNvPr id="235572" name="Line 52"/>
            <p:cNvSpPr>
              <a:spLocks noChangeShapeType="1"/>
            </p:cNvSpPr>
            <p:nvPr/>
          </p:nvSpPr>
          <p:spPr bwMode="auto">
            <a:xfrm>
              <a:off x="2607" y="1952"/>
              <a:ext cx="51" cy="0"/>
            </a:xfrm>
            <a:prstGeom prst="line">
              <a:avLst/>
            </a:prstGeom>
            <a:noFill/>
            <a:ln w="9525">
              <a:solidFill>
                <a:schemeClr val="bg1"/>
              </a:solidFill>
              <a:round/>
              <a:headEnd type="none" w="sm" len="sm"/>
              <a:tailEnd type="none" w="sm" len="sm"/>
            </a:ln>
            <a:effectLst/>
          </p:spPr>
          <p:txBody>
            <a:bodyPr wrap="none" anchor="ctr"/>
            <a:lstStyle/>
            <a:p>
              <a:endParaRPr lang="pt-BR"/>
            </a:p>
          </p:txBody>
        </p:sp>
        <p:sp>
          <p:nvSpPr>
            <p:cNvPr id="235573" name="Line 53"/>
            <p:cNvSpPr>
              <a:spLocks noChangeShapeType="1"/>
            </p:cNvSpPr>
            <p:nvPr/>
          </p:nvSpPr>
          <p:spPr bwMode="auto">
            <a:xfrm>
              <a:off x="2601" y="1486"/>
              <a:ext cx="51" cy="0"/>
            </a:xfrm>
            <a:prstGeom prst="line">
              <a:avLst/>
            </a:prstGeom>
            <a:noFill/>
            <a:ln w="9525">
              <a:solidFill>
                <a:schemeClr val="bg1"/>
              </a:solidFill>
              <a:round/>
              <a:headEnd type="none" w="sm" len="sm"/>
              <a:tailEnd type="none" w="sm" len="sm"/>
            </a:ln>
            <a:effectLst/>
          </p:spPr>
          <p:txBody>
            <a:bodyPr wrap="none" anchor="ctr"/>
            <a:lstStyle/>
            <a:p>
              <a:endParaRPr lang="pt-BR"/>
            </a:p>
          </p:txBody>
        </p:sp>
      </p:grpSp>
      <p:grpSp>
        <p:nvGrpSpPr>
          <p:cNvPr id="5" name="Group 54"/>
          <p:cNvGrpSpPr>
            <a:grpSpLocks/>
          </p:cNvGrpSpPr>
          <p:nvPr/>
        </p:nvGrpSpPr>
        <p:grpSpPr bwMode="auto">
          <a:xfrm>
            <a:off x="3043238" y="2986089"/>
            <a:ext cx="101799" cy="593725"/>
            <a:chOff x="2601" y="1483"/>
            <a:chExt cx="57" cy="469"/>
          </a:xfrm>
        </p:grpSpPr>
        <p:sp>
          <p:nvSpPr>
            <p:cNvPr id="235575" name="Line 55"/>
            <p:cNvSpPr>
              <a:spLocks noChangeShapeType="1"/>
            </p:cNvSpPr>
            <p:nvPr/>
          </p:nvSpPr>
          <p:spPr bwMode="auto">
            <a:xfrm>
              <a:off x="2629" y="1483"/>
              <a:ext cx="0" cy="463"/>
            </a:xfrm>
            <a:prstGeom prst="line">
              <a:avLst/>
            </a:prstGeom>
            <a:noFill/>
            <a:ln w="9525">
              <a:solidFill>
                <a:srgbClr val="33CC33"/>
              </a:solidFill>
              <a:round/>
              <a:headEnd/>
              <a:tailEnd/>
            </a:ln>
            <a:effectLst/>
          </p:spPr>
          <p:txBody>
            <a:bodyPr wrap="none" anchor="ctr"/>
            <a:lstStyle/>
            <a:p>
              <a:endParaRPr lang="pt-BR"/>
            </a:p>
          </p:txBody>
        </p:sp>
        <p:sp>
          <p:nvSpPr>
            <p:cNvPr id="235576" name="Line 56"/>
            <p:cNvSpPr>
              <a:spLocks noChangeShapeType="1"/>
            </p:cNvSpPr>
            <p:nvPr/>
          </p:nvSpPr>
          <p:spPr bwMode="auto">
            <a:xfrm>
              <a:off x="2607" y="1952"/>
              <a:ext cx="51" cy="0"/>
            </a:xfrm>
            <a:prstGeom prst="line">
              <a:avLst/>
            </a:prstGeom>
            <a:noFill/>
            <a:ln w="9525">
              <a:solidFill>
                <a:srgbClr val="33CC33"/>
              </a:solidFill>
              <a:round/>
              <a:headEnd type="none" w="sm" len="sm"/>
              <a:tailEnd type="none" w="sm" len="sm"/>
            </a:ln>
            <a:effectLst/>
          </p:spPr>
          <p:txBody>
            <a:bodyPr wrap="none" anchor="ctr"/>
            <a:lstStyle/>
            <a:p>
              <a:endParaRPr lang="pt-BR"/>
            </a:p>
          </p:txBody>
        </p:sp>
        <p:sp>
          <p:nvSpPr>
            <p:cNvPr id="235577" name="Line 57"/>
            <p:cNvSpPr>
              <a:spLocks noChangeShapeType="1"/>
            </p:cNvSpPr>
            <p:nvPr/>
          </p:nvSpPr>
          <p:spPr bwMode="auto">
            <a:xfrm>
              <a:off x="2601" y="1486"/>
              <a:ext cx="51" cy="0"/>
            </a:xfrm>
            <a:prstGeom prst="line">
              <a:avLst/>
            </a:prstGeom>
            <a:noFill/>
            <a:ln w="9525">
              <a:solidFill>
                <a:srgbClr val="33CC33"/>
              </a:solidFill>
              <a:round/>
              <a:headEnd type="none" w="sm" len="sm"/>
              <a:tailEnd type="none" w="sm" len="sm"/>
            </a:ln>
            <a:effectLst/>
          </p:spPr>
          <p:txBody>
            <a:bodyPr wrap="none" anchor="ctr"/>
            <a:lstStyle/>
            <a:p>
              <a:endParaRPr lang="pt-BR"/>
            </a:p>
          </p:txBody>
        </p:sp>
      </p:grpSp>
      <p:grpSp>
        <p:nvGrpSpPr>
          <p:cNvPr id="6" name="Group 58"/>
          <p:cNvGrpSpPr>
            <a:grpSpLocks/>
          </p:cNvGrpSpPr>
          <p:nvPr/>
        </p:nvGrpSpPr>
        <p:grpSpPr bwMode="auto">
          <a:xfrm>
            <a:off x="3043238" y="2789239"/>
            <a:ext cx="101799" cy="314325"/>
            <a:chOff x="2601" y="1483"/>
            <a:chExt cx="57" cy="469"/>
          </a:xfrm>
        </p:grpSpPr>
        <p:sp>
          <p:nvSpPr>
            <p:cNvPr id="235579" name="Line 59"/>
            <p:cNvSpPr>
              <a:spLocks noChangeShapeType="1"/>
            </p:cNvSpPr>
            <p:nvPr/>
          </p:nvSpPr>
          <p:spPr bwMode="auto">
            <a:xfrm>
              <a:off x="2629" y="1483"/>
              <a:ext cx="0" cy="463"/>
            </a:xfrm>
            <a:prstGeom prst="line">
              <a:avLst/>
            </a:prstGeom>
            <a:noFill/>
            <a:ln w="9525">
              <a:solidFill>
                <a:srgbClr val="CCFFFF"/>
              </a:solidFill>
              <a:round/>
              <a:headEnd/>
              <a:tailEnd/>
            </a:ln>
            <a:effectLst/>
          </p:spPr>
          <p:txBody>
            <a:bodyPr wrap="none" anchor="ctr"/>
            <a:lstStyle/>
            <a:p>
              <a:endParaRPr lang="pt-BR"/>
            </a:p>
          </p:txBody>
        </p:sp>
        <p:sp>
          <p:nvSpPr>
            <p:cNvPr id="235580" name="Line 60"/>
            <p:cNvSpPr>
              <a:spLocks noChangeShapeType="1"/>
            </p:cNvSpPr>
            <p:nvPr/>
          </p:nvSpPr>
          <p:spPr bwMode="auto">
            <a:xfrm>
              <a:off x="2607" y="1952"/>
              <a:ext cx="51" cy="0"/>
            </a:xfrm>
            <a:prstGeom prst="line">
              <a:avLst/>
            </a:prstGeom>
            <a:noFill/>
            <a:ln w="9525">
              <a:solidFill>
                <a:srgbClr val="CCFFFF"/>
              </a:solidFill>
              <a:round/>
              <a:headEnd type="none" w="sm" len="sm"/>
              <a:tailEnd type="none" w="sm" len="sm"/>
            </a:ln>
            <a:effectLst/>
          </p:spPr>
          <p:txBody>
            <a:bodyPr wrap="none" anchor="ctr"/>
            <a:lstStyle/>
            <a:p>
              <a:endParaRPr lang="pt-BR"/>
            </a:p>
          </p:txBody>
        </p:sp>
        <p:sp>
          <p:nvSpPr>
            <p:cNvPr id="235581" name="Line 61"/>
            <p:cNvSpPr>
              <a:spLocks noChangeShapeType="1"/>
            </p:cNvSpPr>
            <p:nvPr/>
          </p:nvSpPr>
          <p:spPr bwMode="auto">
            <a:xfrm>
              <a:off x="2601" y="1486"/>
              <a:ext cx="51" cy="0"/>
            </a:xfrm>
            <a:prstGeom prst="line">
              <a:avLst/>
            </a:prstGeom>
            <a:noFill/>
            <a:ln w="9525">
              <a:solidFill>
                <a:srgbClr val="CCFFFF"/>
              </a:solidFill>
              <a:round/>
              <a:headEnd type="none" w="sm" len="sm"/>
              <a:tailEnd type="none" w="sm" len="sm"/>
            </a:ln>
            <a:effectLst/>
          </p:spPr>
          <p:txBody>
            <a:bodyPr wrap="none" anchor="ctr"/>
            <a:lstStyle/>
            <a:p>
              <a:endParaRPr lang="pt-BR"/>
            </a:p>
          </p:txBody>
        </p:sp>
      </p:grpSp>
      <p:grpSp>
        <p:nvGrpSpPr>
          <p:cNvPr id="7" name="Group 62"/>
          <p:cNvGrpSpPr>
            <a:grpSpLocks/>
          </p:cNvGrpSpPr>
          <p:nvPr/>
        </p:nvGrpSpPr>
        <p:grpSpPr bwMode="auto">
          <a:xfrm>
            <a:off x="4261248" y="2860675"/>
            <a:ext cx="91083" cy="744538"/>
            <a:chOff x="2475" y="1483"/>
            <a:chExt cx="51" cy="469"/>
          </a:xfrm>
        </p:grpSpPr>
        <p:sp>
          <p:nvSpPr>
            <p:cNvPr id="235583" name="Line 63"/>
            <p:cNvSpPr>
              <a:spLocks noChangeShapeType="1"/>
            </p:cNvSpPr>
            <p:nvPr/>
          </p:nvSpPr>
          <p:spPr bwMode="auto">
            <a:xfrm>
              <a:off x="2500" y="1483"/>
              <a:ext cx="0" cy="463"/>
            </a:xfrm>
            <a:prstGeom prst="line">
              <a:avLst/>
            </a:prstGeom>
            <a:noFill/>
            <a:ln w="9525">
              <a:solidFill>
                <a:srgbClr val="33CC33"/>
              </a:solidFill>
              <a:round/>
              <a:headEnd/>
              <a:tailEnd/>
            </a:ln>
            <a:effectLst/>
          </p:spPr>
          <p:txBody>
            <a:bodyPr wrap="none" anchor="ctr"/>
            <a:lstStyle/>
            <a:p>
              <a:endParaRPr lang="pt-BR"/>
            </a:p>
          </p:txBody>
        </p:sp>
        <p:sp>
          <p:nvSpPr>
            <p:cNvPr id="235584" name="Line 64"/>
            <p:cNvSpPr>
              <a:spLocks noChangeShapeType="1"/>
            </p:cNvSpPr>
            <p:nvPr/>
          </p:nvSpPr>
          <p:spPr bwMode="auto">
            <a:xfrm>
              <a:off x="2475" y="1952"/>
              <a:ext cx="51" cy="0"/>
            </a:xfrm>
            <a:prstGeom prst="line">
              <a:avLst/>
            </a:prstGeom>
            <a:noFill/>
            <a:ln w="9525">
              <a:solidFill>
                <a:srgbClr val="33CC33"/>
              </a:solidFill>
              <a:round/>
              <a:headEnd type="none" w="sm" len="sm"/>
              <a:tailEnd type="none" w="sm" len="sm"/>
            </a:ln>
            <a:effectLst/>
          </p:spPr>
          <p:txBody>
            <a:bodyPr wrap="none" anchor="ctr"/>
            <a:lstStyle/>
            <a:p>
              <a:endParaRPr lang="pt-BR"/>
            </a:p>
          </p:txBody>
        </p:sp>
        <p:sp>
          <p:nvSpPr>
            <p:cNvPr id="235585" name="Line 65"/>
            <p:cNvSpPr>
              <a:spLocks noChangeShapeType="1"/>
            </p:cNvSpPr>
            <p:nvPr/>
          </p:nvSpPr>
          <p:spPr bwMode="auto">
            <a:xfrm>
              <a:off x="2475" y="1484"/>
              <a:ext cx="51" cy="0"/>
            </a:xfrm>
            <a:prstGeom prst="line">
              <a:avLst/>
            </a:prstGeom>
            <a:noFill/>
            <a:ln w="9525">
              <a:solidFill>
                <a:srgbClr val="33CC33"/>
              </a:solidFill>
              <a:round/>
              <a:headEnd type="none" w="sm" len="sm"/>
              <a:tailEnd type="none" w="sm" len="sm"/>
            </a:ln>
            <a:effectLst/>
          </p:spPr>
          <p:txBody>
            <a:bodyPr wrap="none" anchor="ctr"/>
            <a:lstStyle/>
            <a:p>
              <a:endParaRPr lang="pt-BR"/>
            </a:p>
          </p:txBody>
        </p:sp>
      </p:grpSp>
      <p:grpSp>
        <p:nvGrpSpPr>
          <p:cNvPr id="8" name="Group 66"/>
          <p:cNvGrpSpPr>
            <a:grpSpLocks/>
          </p:cNvGrpSpPr>
          <p:nvPr/>
        </p:nvGrpSpPr>
        <p:grpSpPr bwMode="auto">
          <a:xfrm>
            <a:off x="4261248" y="2897189"/>
            <a:ext cx="91083" cy="574675"/>
            <a:chOff x="2475" y="1506"/>
            <a:chExt cx="51" cy="362"/>
          </a:xfrm>
        </p:grpSpPr>
        <p:sp>
          <p:nvSpPr>
            <p:cNvPr id="235587" name="Line 67"/>
            <p:cNvSpPr>
              <a:spLocks noChangeShapeType="1"/>
            </p:cNvSpPr>
            <p:nvPr/>
          </p:nvSpPr>
          <p:spPr bwMode="auto">
            <a:xfrm>
              <a:off x="2500" y="1506"/>
              <a:ext cx="0" cy="357"/>
            </a:xfrm>
            <a:prstGeom prst="line">
              <a:avLst/>
            </a:prstGeom>
            <a:noFill/>
            <a:ln w="9525">
              <a:solidFill>
                <a:srgbClr val="33CC33"/>
              </a:solidFill>
              <a:round/>
              <a:headEnd/>
              <a:tailEnd/>
            </a:ln>
            <a:effectLst/>
          </p:spPr>
          <p:txBody>
            <a:bodyPr wrap="none" anchor="ctr"/>
            <a:lstStyle/>
            <a:p>
              <a:endParaRPr lang="pt-BR"/>
            </a:p>
          </p:txBody>
        </p:sp>
        <p:sp>
          <p:nvSpPr>
            <p:cNvPr id="235588" name="Line 68"/>
            <p:cNvSpPr>
              <a:spLocks noChangeShapeType="1"/>
            </p:cNvSpPr>
            <p:nvPr/>
          </p:nvSpPr>
          <p:spPr bwMode="auto">
            <a:xfrm>
              <a:off x="2475" y="1868"/>
              <a:ext cx="51" cy="0"/>
            </a:xfrm>
            <a:prstGeom prst="line">
              <a:avLst/>
            </a:prstGeom>
            <a:noFill/>
            <a:ln w="9525">
              <a:solidFill>
                <a:srgbClr val="33CC33"/>
              </a:solidFill>
              <a:round/>
              <a:headEnd type="none" w="sm" len="sm"/>
              <a:tailEnd type="none" w="sm" len="sm"/>
            </a:ln>
            <a:effectLst/>
          </p:spPr>
          <p:txBody>
            <a:bodyPr wrap="none" anchor="ctr"/>
            <a:lstStyle/>
            <a:p>
              <a:endParaRPr lang="pt-BR"/>
            </a:p>
          </p:txBody>
        </p:sp>
        <p:sp>
          <p:nvSpPr>
            <p:cNvPr id="235589" name="Line 69"/>
            <p:cNvSpPr>
              <a:spLocks noChangeShapeType="1"/>
            </p:cNvSpPr>
            <p:nvPr/>
          </p:nvSpPr>
          <p:spPr bwMode="auto">
            <a:xfrm>
              <a:off x="2475" y="1508"/>
              <a:ext cx="51" cy="0"/>
            </a:xfrm>
            <a:prstGeom prst="line">
              <a:avLst/>
            </a:prstGeom>
            <a:noFill/>
            <a:ln w="9525">
              <a:solidFill>
                <a:srgbClr val="33CC33"/>
              </a:solidFill>
              <a:round/>
              <a:headEnd type="none" w="sm" len="sm"/>
              <a:tailEnd type="none" w="sm" len="sm"/>
            </a:ln>
            <a:effectLst/>
          </p:spPr>
          <p:txBody>
            <a:bodyPr wrap="none" anchor="ctr"/>
            <a:lstStyle/>
            <a:p>
              <a:endParaRPr lang="pt-BR"/>
            </a:p>
          </p:txBody>
        </p:sp>
      </p:grpSp>
      <p:grpSp>
        <p:nvGrpSpPr>
          <p:cNvPr id="9" name="Group 70"/>
          <p:cNvGrpSpPr>
            <a:grpSpLocks/>
          </p:cNvGrpSpPr>
          <p:nvPr/>
        </p:nvGrpSpPr>
        <p:grpSpPr bwMode="auto">
          <a:xfrm>
            <a:off x="5481043" y="2906714"/>
            <a:ext cx="100013" cy="739775"/>
            <a:chOff x="3160" y="1460"/>
            <a:chExt cx="56" cy="588"/>
          </a:xfrm>
        </p:grpSpPr>
        <p:sp>
          <p:nvSpPr>
            <p:cNvPr id="235591" name="Line 71"/>
            <p:cNvSpPr>
              <a:spLocks noChangeShapeType="1"/>
            </p:cNvSpPr>
            <p:nvPr/>
          </p:nvSpPr>
          <p:spPr bwMode="auto">
            <a:xfrm>
              <a:off x="3188" y="1463"/>
              <a:ext cx="0" cy="583"/>
            </a:xfrm>
            <a:prstGeom prst="line">
              <a:avLst/>
            </a:prstGeom>
            <a:noFill/>
            <a:ln w="19050">
              <a:solidFill>
                <a:schemeClr val="bg1"/>
              </a:solidFill>
              <a:round/>
              <a:headEnd/>
              <a:tailEnd/>
            </a:ln>
            <a:effectLst/>
          </p:spPr>
          <p:txBody>
            <a:bodyPr wrap="none" anchor="ctr"/>
            <a:lstStyle/>
            <a:p>
              <a:endParaRPr lang="pt-BR"/>
            </a:p>
          </p:txBody>
        </p:sp>
        <p:sp>
          <p:nvSpPr>
            <p:cNvPr id="235592" name="Line 72"/>
            <p:cNvSpPr>
              <a:spLocks noChangeShapeType="1"/>
            </p:cNvSpPr>
            <p:nvPr/>
          </p:nvSpPr>
          <p:spPr bwMode="auto">
            <a:xfrm>
              <a:off x="3160" y="2048"/>
              <a:ext cx="56" cy="0"/>
            </a:xfrm>
            <a:prstGeom prst="line">
              <a:avLst/>
            </a:prstGeom>
            <a:noFill/>
            <a:ln w="9525">
              <a:solidFill>
                <a:schemeClr val="bg1"/>
              </a:solidFill>
              <a:round/>
              <a:headEnd type="none" w="sm" len="sm"/>
              <a:tailEnd type="none" w="sm" len="sm"/>
            </a:ln>
            <a:effectLst/>
          </p:spPr>
          <p:txBody>
            <a:bodyPr wrap="none" anchor="ctr"/>
            <a:lstStyle/>
            <a:p>
              <a:endParaRPr lang="pt-BR"/>
            </a:p>
          </p:txBody>
        </p:sp>
        <p:sp>
          <p:nvSpPr>
            <p:cNvPr id="235593" name="Line 73"/>
            <p:cNvSpPr>
              <a:spLocks noChangeShapeType="1"/>
            </p:cNvSpPr>
            <p:nvPr/>
          </p:nvSpPr>
          <p:spPr bwMode="auto">
            <a:xfrm>
              <a:off x="3160" y="1460"/>
              <a:ext cx="56" cy="0"/>
            </a:xfrm>
            <a:prstGeom prst="line">
              <a:avLst/>
            </a:prstGeom>
            <a:noFill/>
            <a:ln w="9525">
              <a:solidFill>
                <a:schemeClr val="bg1"/>
              </a:solidFill>
              <a:round/>
              <a:headEnd type="none" w="sm" len="sm"/>
              <a:tailEnd type="none" w="sm" len="sm"/>
            </a:ln>
            <a:effectLst/>
          </p:spPr>
          <p:txBody>
            <a:bodyPr wrap="none" anchor="ctr"/>
            <a:lstStyle/>
            <a:p>
              <a:endParaRPr lang="pt-BR"/>
            </a:p>
          </p:txBody>
        </p:sp>
      </p:grpSp>
      <p:grpSp>
        <p:nvGrpSpPr>
          <p:cNvPr id="10" name="Group 74"/>
          <p:cNvGrpSpPr>
            <a:grpSpLocks/>
          </p:cNvGrpSpPr>
          <p:nvPr/>
        </p:nvGrpSpPr>
        <p:grpSpPr bwMode="auto">
          <a:xfrm>
            <a:off x="5481043" y="2843213"/>
            <a:ext cx="100013" cy="838200"/>
            <a:chOff x="3160" y="1460"/>
            <a:chExt cx="56" cy="588"/>
          </a:xfrm>
        </p:grpSpPr>
        <p:sp>
          <p:nvSpPr>
            <p:cNvPr id="235595" name="Line 75"/>
            <p:cNvSpPr>
              <a:spLocks noChangeShapeType="1"/>
            </p:cNvSpPr>
            <p:nvPr/>
          </p:nvSpPr>
          <p:spPr bwMode="auto">
            <a:xfrm>
              <a:off x="3188" y="1463"/>
              <a:ext cx="0" cy="583"/>
            </a:xfrm>
            <a:prstGeom prst="line">
              <a:avLst/>
            </a:prstGeom>
            <a:noFill/>
            <a:ln w="19050">
              <a:solidFill>
                <a:srgbClr val="33CC33"/>
              </a:solidFill>
              <a:round/>
              <a:headEnd/>
              <a:tailEnd/>
            </a:ln>
            <a:effectLst/>
          </p:spPr>
          <p:txBody>
            <a:bodyPr wrap="none" anchor="ctr"/>
            <a:lstStyle/>
            <a:p>
              <a:endParaRPr lang="pt-BR"/>
            </a:p>
          </p:txBody>
        </p:sp>
        <p:sp>
          <p:nvSpPr>
            <p:cNvPr id="235596" name="Line 76"/>
            <p:cNvSpPr>
              <a:spLocks noChangeShapeType="1"/>
            </p:cNvSpPr>
            <p:nvPr/>
          </p:nvSpPr>
          <p:spPr bwMode="auto">
            <a:xfrm>
              <a:off x="3160" y="2048"/>
              <a:ext cx="56" cy="0"/>
            </a:xfrm>
            <a:prstGeom prst="line">
              <a:avLst/>
            </a:prstGeom>
            <a:noFill/>
            <a:ln w="9525">
              <a:solidFill>
                <a:srgbClr val="33CC33"/>
              </a:solidFill>
              <a:round/>
              <a:headEnd type="none" w="sm" len="sm"/>
              <a:tailEnd type="none" w="sm" len="sm"/>
            </a:ln>
            <a:effectLst/>
          </p:spPr>
          <p:txBody>
            <a:bodyPr wrap="none" anchor="ctr"/>
            <a:lstStyle/>
            <a:p>
              <a:endParaRPr lang="pt-BR"/>
            </a:p>
          </p:txBody>
        </p:sp>
        <p:sp>
          <p:nvSpPr>
            <p:cNvPr id="235597" name="Line 77"/>
            <p:cNvSpPr>
              <a:spLocks noChangeShapeType="1"/>
            </p:cNvSpPr>
            <p:nvPr/>
          </p:nvSpPr>
          <p:spPr bwMode="auto">
            <a:xfrm>
              <a:off x="3160" y="1460"/>
              <a:ext cx="56" cy="0"/>
            </a:xfrm>
            <a:prstGeom prst="line">
              <a:avLst/>
            </a:prstGeom>
            <a:noFill/>
            <a:ln w="9525">
              <a:solidFill>
                <a:srgbClr val="33CC33"/>
              </a:solidFill>
              <a:round/>
              <a:headEnd type="none" w="sm" len="sm"/>
              <a:tailEnd type="none" w="sm" len="sm"/>
            </a:ln>
            <a:effectLst/>
          </p:spPr>
          <p:txBody>
            <a:bodyPr wrap="none" anchor="ctr"/>
            <a:lstStyle/>
            <a:p>
              <a:endParaRPr lang="pt-BR"/>
            </a:p>
          </p:txBody>
        </p:sp>
      </p:grpSp>
      <p:sp>
        <p:nvSpPr>
          <p:cNvPr id="235598" name="Freeform 78"/>
          <p:cNvSpPr>
            <a:spLocks/>
          </p:cNvSpPr>
          <p:nvPr/>
        </p:nvSpPr>
        <p:spPr bwMode="auto">
          <a:xfrm>
            <a:off x="2455665" y="3205164"/>
            <a:ext cx="3075384" cy="173037"/>
          </a:xfrm>
          <a:custGeom>
            <a:avLst/>
            <a:gdLst/>
            <a:ahLst/>
            <a:cxnLst>
              <a:cxn ang="0">
                <a:pos x="0" y="109"/>
              </a:cxn>
              <a:cxn ang="0">
                <a:pos x="358" y="0"/>
              </a:cxn>
              <a:cxn ang="0">
                <a:pos x="1046" y="2"/>
              </a:cxn>
              <a:cxn ang="0">
                <a:pos x="1722" y="93"/>
              </a:cxn>
            </a:cxnLst>
            <a:rect l="0" t="0" r="r" b="b"/>
            <a:pathLst>
              <a:path w="1722" h="109">
                <a:moveTo>
                  <a:pt x="0" y="109"/>
                </a:moveTo>
                <a:lnTo>
                  <a:pt x="358" y="0"/>
                </a:lnTo>
                <a:lnTo>
                  <a:pt x="1046" y="2"/>
                </a:lnTo>
                <a:lnTo>
                  <a:pt x="1722" y="93"/>
                </a:lnTo>
              </a:path>
            </a:pathLst>
          </a:custGeom>
          <a:noFill/>
          <a:ln w="38100" cmpd="sng">
            <a:solidFill>
              <a:srgbClr val="339966"/>
            </a:solidFill>
            <a:round/>
            <a:headEnd type="none" w="sm" len="sm"/>
            <a:tailEnd type="none" w="sm" len="sm"/>
          </a:ln>
          <a:effectLst/>
        </p:spPr>
        <p:txBody>
          <a:bodyPr wrap="none" anchor="ctr"/>
          <a:lstStyle/>
          <a:p>
            <a:endParaRPr lang="pt-BR"/>
          </a:p>
        </p:txBody>
      </p:sp>
      <p:sp>
        <p:nvSpPr>
          <p:cNvPr id="235599" name="Rectangle 79"/>
          <p:cNvSpPr>
            <a:spLocks noChangeArrowheads="1"/>
          </p:cNvSpPr>
          <p:nvPr/>
        </p:nvSpPr>
        <p:spPr bwMode="auto">
          <a:xfrm>
            <a:off x="4238031" y="3130550"/>
            <a:ext cx="137517" cy="122238"/>
          </a:xfrm>
          <a:prstGeom prst="rect">
            <a:avLst/>
          </a:prstGeom>
          <a:solidFill>
            <a:srgbClr val="339966"/>
          </a:solidFill>
          <a:ln w="3175">
            <a:solidFill>
              <a:schemeClr val="tx1"/>
            </a:solidFill>
            <a:miter lim="800000"/>
            <a:headEnd/>
            <a:tailEnd/>
          </a:ln>
          <a:effectLst/>
        </p:spPr>
        <p:txBody>
          <a:bodyPr wrap="none" anchor="ctr"/>
          <a:lstStyle/>
          <a:p>
            <a:endParaRPr lang="pt-BR"/>
          </a:p>
        </p:txBody>
      </p:sp>
      <p:sp>
        <p:nvSpPr>
          <p:cNvPr id="235600" name="Rectangle 80"/>
          <p:cNvSpPr>
            <a:spLocks noChangeArrowheads="1"/>
          </p:cNvSpPr>
          <p:nvPr/>
        </p:nvSpPr>
        <p:spPr bwMode="auto">
          <a:xfrm>
            <a:off x="5461397" y="3249614"/>
            <a:ext cx="137518" cy="122237"/>
          </a:xfrm>
          <a:prstGeom prst="rect">
            <a:avLst/>
          </a:prstGeom>
          <a:solidFill>
            <a:srgbClr val="FFCC00"/>
          </a:solidFill>
          <a:ln w="3175">
            <a:solidFill>
              <a:schemeClr val="tx1"/>
            </a:solidFill>
            <a:miter lim="800000"/>
            <a:headEnd/>
            <a:tailEnd/>
          </a:ln>
          <a:effectLst/>
        </p:spPr>
        <p:txBody>
          <a:bodyPr wrap="none" anchor="ctr"/>
          <a:lstStyle/>
          <a:p>
            <a:endParaRPr lang="pt-BR"/>
          </a:p>
        </p:txBody>
      </p:sp>
      <p:sp>
        <p:nvSpPr>
          <p:cNvPr id="235601" name="Rectangle 81"/>
          <p:cNvSpPr>
            <a:spLocks noChangeArrowheads="1"/>
          </p:cNvSpPr>
          <p:nvPr/>
        </p:nvSpPr>
        <p:spPr bwMode="auto">
          <a:xfrm>
            <a:off x="2427090" y="3294064"/>
            <a:ext cx="137517" cy="122237"/>
          </a:xfrm>
          <a:prstGeom prst="rect">
            <a:avLst/>
          </a:prstGeom>
          <a:solidFill>
            <a:srgbClr val="FFCC00"/>
          </a:solidFill>
          <a:ln w="3175">
            <a:solidFill>
              <a:srgbClr val="FFFFFF"/>
            </a:solidFill>
            <a:miter lim="800000"/>
            <a:headEnd/>
            <a:tailEnd/>
          </a:ln>
          <a:effectLst/>
        </p:spPr>
        <p:txBody>
          <a:bodyPr wrap="none" anchor="ctr"/>
          <a:lstStyle/>
          <a:p>
            <a:endParaRPr lang="pt-BR"/>
          </a:p>
        </p:txBody>
      </p:sp>
      <p:sp>
        <p:nvSpPr>
          <p:cNvPr id="235602" name="Freeform 82"/>
          <p:cNvSpPr>
            <a:spLocks/>
          </p:cNvSpPr>
          <p:nvPr/>
        </p:nvSpPr>
        <p:spPr bwMode="auto">
          <a:xfrm>
            <a:off x="2477096" y="3254376"/>
            <a:ext cx="3048595" cy="100013"/>
          </a:xfrm>
          <a:custGeom>
            <a:avLst/>
            <a:gdLst/>
            <a:ahLst/>
            <a:cxnLst>
              <a:cxn ang="0">
                <a:pos x="0" y="57"/>
              </a:cxn>
              <a:cxn ang="0">
                <a:pos x="342" y="0"/>
              </a:cxn>
              <a:cxn ang="0">
                <a:pos x="1020" y="0"/>
              </a:cxn>
              <a:cxn ang="0">
                <a:pos x="1707" y="63"/>
              </a:cxn>
            </a:cxnLst>
            <a:rect l="0" t="0" r="r" b="b"/>
            <a:pathLst>
              <a:path w="1707" h="63">
                <a:moveTo>
                  <a:pt x="0" y="57"/>
                </a:moveTo>
                <a:lnTo>
                  <a:pt x="342" y="0"/>
                </a:lnTo>
                <a:lnTo>
                  <a:pt x="1020" y="0"/>
                </a:lnTo>
                <a:lnTo>
                  <a:pt x="1707" y="63"/>
                </a:lnTo>
              </a:path>
            </a:pathLst>
          </a:custGeom>
          <a:noFill/>
          <a:ln w="38100" cmpd="sng">
            <a:solidFill>
              <a:srgbClr val="66FF33"/>
            </a:solidFill>
            <a:round/>
            <a:headEnd type="none" w="sm" len="sm"/>
            <a:tailEnd type="none" w="sm" len="sm"/>
          </a:ln>
          <a:effectLst/>
        </p:spPr>
        <p:txBody>
          <a:bodyPr wrap="none" anchor="ctr"/>
          <a:lstStyle/>
          <a:p>
            <a:endParaRPr lang="pt-BR"/>
          </a:p>
        </p:txBody>
      </p:sp>
      <p:sp>
        <p:nvSpPr>
          <p:cNvPr id="235603" name="Rectangle 83"/>
          <p:cNvSpPr>
            <a:spLocks noChangeArrowheads="1"/>
          </p:cNvSpPr>
          <p:nvPr/>
        </p:nvSpPr>
        <p:spPr bwMode="auto">
          <a:xfrm>
            <a:off x="2427090" y="3295650"/>
            <a:ext cx="137517" cy="122238"/>
          </a:xfrm>
          <a:prstGeom prst="rect">
            <a:avLst/>
          </a:prstGeom>
          <a:solidFill>
            <a:srgbClr val="33CC33"/>
          </a:solidFill>
          <a:ln w="3175">
            <a:solidFill>
              <a:srgbClr val="FFFFFF"/>
            </a:solidFill>
            <a:miter lim="800000"/>
            <a:headEnd/>
            <a:tailEnd/>
          </a:ln>
          <a:effectLst/>
        </p:spPr>
        <p:txBody>
          <a:bodyPr wrap="none" anchor="ctr"/>
          <a:lstStyle/>
          <a:p>
            <a:endParaRPr lang="pt-BR"/>
          </a:p>
        </p:txBody>
      </p:sp>
      <p:sp>
        <p:nvSpPr>
          <p:cNvPr id="235604" name="Oval 84"/>
          <p:cNvSpPr>
            <a:spLocks noChangeArrowheads="1"/>
          </p:cNvSpPr>
          <p:nvPr/>
        </p:nvSpPr>
        <p:spPr bwMode="auto">
          <a:xfrm>
            <a:off x="3025378" y="2879725"/>
            <a:ext cx="137518" cy="122238"/>
          </a:xfrm>
          <a:prstGeom prst="ellipse">
            <a:avLst/>
          </a:prstGeom>
          <a:solidFill>
            <a:srgbClr val="CCFFFF"/>
          </a:solidFill>
          <a:ln w="3175">
            <a:solidFill>
              <a:schemeClr val="tx1"/>
            </a:solidFill>
            <a:round/>
            <a:headEnd/>
            <a:tailEnd/>
          </a:ln>
          <a:effectLst/>
        </p:spPr>
        <p:txBody>
          <a:bodyPr wrap="none" anchor="ctr"/>
          <a:lstStyle/>
          <a:p>
            <a:endParaRPr lang="pt-BR"/>
          </a:p>
        </p:txBody>
      </p:sp>
      <p:sp>
        <p:nvSpPr>
          <p:cNvPr id="235605" name="Oval 85"/>
          <p:cNvSpPr>
            <a:spLocks noChangeArrowheads="1"/>
          </p:cNvSpPr>
          <p:nvPr/>
        </p:nvSpPr>
        <p:spPr bwMode="auto">
          <a:xfrm>
            <a:off x="4238031" y="3716338"/>
            <a:ext cx="137517" cy="122237"/>
          </a:xfrm>
          <a:prstGeom prst="ellipse">
            <a:avLst/>
          </a:prstGeom>
          <a:solidFill>
            <a:srgbClr val="CCFFFF"/>
          </a:solidFill>
          <a:ln w="3175">
            <a:solidFill>
              <a:schemeClr val="tx1"/>
            </a:solidFill>
            <a:round/>
            <a:headEnd/>
            <a:tailEnd/>
          </a:ln>
          <a:effectLst/>
        </p:spPr>
        <p:txBody>
          <a:bodyPr wrap="none" anchor="ctr"/>
          <a:lstStyle/>
          <a:p>
            <a:endParaRPr lang="pt-BR"/>
          </a:p>
        </p:txBody>
      </p:sp>
      <p:sp>
        <p:nvSpPr>
          <p:cNvPr id="235606" name="Oval 86"/>
          <p:cNvSpPr>
            <a:spLocks noChangeArrowheads="1"/>
          </p:cNvSpPr>
          <p:nvPr/>
        </p:nvSpPr>
        <p:spPr bwMode="auto">
          <a:xfrm>
            <a:off x="5454253" y="4257675"/>
            <a:ext cx="137518" cy="122238"/>
          </a:xfrm>
          <a:prstGeom prst="ellipse">
            <a:avLst/>
          </a:prstGeom>
          <a:solidFill>
            <a:srgbClr val="CCFFFF"/>
          </a:solidFill>
          <a:ln w="3175">
            <a:solidFill>
              <a:schemeClr val="tx1"/>
            </a:solidFill>
            <a:round/>
            <a:headEnd/>
            <a:tailEnd/>
          </a:ln>
          <a:effectLst/>
        </p:spPr>
        <p:txBody>
          <a:bodyPr wrap="none" anchor="ctr"/>
          <a:lstStyle/>
          <a:p>
            <a:endParaRPr lang="pt-BR"/>
          </a:p>
        </p:txBody>
      </p:sp>
      <p:sp>
        <p:nvSpPr>
          <p:cNvPr id="235607" name="Text Box 87"/>
          <p:cNvSpPr txBox="1">
            <a:spLocks noChangeArrowheads="1"/>
          </p:cNvSpPr>
          <p:nvPr/>
        </p:nvSpPr>
        <p:spPr bwMode="auto">
          <a:xfrm>
            <a:off x="5519462" y="3135313"/>
            <a:ext cx="332142" cy="369332"/>
          </a:xfrm>
          <a:prstGeom prst="rect">
            <a:avLst/>
          </a:prstGeom>
          <a:noFill/>
          <a:ln w="3175">
            <a:noFill/>
            <a:miter lim="800000"/>
            <a:headEnd/>
            <a:tailEnd/>
          </a:ln>
          <a:effectLst/>
        </p:spPr>
        <p:txBody>
          <a:bodyPr wrap="none">
            <a:spAutoFit/>
          </a:bodyPr>
          <a:lstStyle/>
          <a:p>
            <a:pPr algn="ctr"/>
            <a:r>
              <a:rPr lang="en-GB" sz="1800">
                <a:solidFill>
                  <a:srgbClr val="FFFFFF"/>
                </a:solidFill>
                <a:latin typeface="Tahoma" pitchFamily="34" charset="0"/>
              </a:rPr>
              <a:t>*</a:t>
            </a:r>
          </a:p>
        </p:txBody>
      </p:sp>
      <p:sp>
        <p:nvSpPr>
          <p:cNvPr id="235608" name="Oval 88"/>
          <p:cNvSpPr>
            <a:spLocks noChangeArrowheads="1"/>
          </p:cNvSpPr>
          <p:nvPr/>
        </p:nvSpPr>
        <p:spPr bwMode="auto">
          <a:xfrm>
            <a:off x="2427090" y="3295650"/>
            <a:ext cx="137517" cy="122238"/>
          </a:xfrm>
          <a:prstGeom prst="ellipse">
            <a:avLst/>
          </a:prstGeom>
          <a:solidFill>
            <a:srgbClr val="CCFFFF"/>
          </a:solidFill>
          <a:ln w="3175">
            <a:solidFill>
              <a:srgbClr val="FFFFFF"/>
            </a:solidFill>
            <a:round/>
            <a:headEnd/>
            <a:tailEnd/>
          </a:ln>
          <a:effectLst/>
        </p:spPr>
        <p:txBody>
          <a:bodyPr wrap="none" anchor="ctr"/>
          <a:lstStyle/>
          <a:p>
            <a:endParaRPr lang="pt-BR"/>
          </a:p>
        </p:txBody>
      </p:sp>
      <p:sp>
        <p:nvSpPr>
          <p:cNvPr id="235609" name="Rectangle 89"/>
          <p:cNvSpPr>
            <a:spLocks noChangeArrowheads="1"/>
          </p:cNvSpPr>
          <p:nvPr/>
        </p:nvSpPr>
        <p:spPr bwMode="auto">
          <a:xfrm>
            <a:off x="4238031" y="3190875"/>
            <a:ext cx="137517" cy="122238"/>
          </a:xfrm>
          <a:prstGeom prst="rect">
            <a:avLst/>
          </a:prstGeom>
          <a:solidFill>
            <a:srgbClr val="66FF33"/>
          </a:solidFill>
          <a:ln w="3175">
            <a:solidFill>
              <a:srgbClr val="66FF33"/>
            </a:solidFill>
            <a:miter lim="800000"/>
            <a:headEnd/>
            <a:tailEnd/>
          </a:ln>
          <a:effectLst/>
        </p:spPr>
        <p:txBody>
          <a:bodyPr wrap="none" anchor="ctr"/>
          <a:lstStyle/>
          <a:p>
            <a:endParaRPr lang="pt-BR"/>
          </a:p>
        </p:txBody>
      </p:sp>
      <p:sp>
        <p:nvSpPr>
          <p:cNvPr id="235610" name="Rectangle 90"/>
          <p:cNvSpPr>
            <a:spLocks noChangeArrowheads="1"/>
          </p:cNvSpPr>
          <p:nvPr/>
        </p:nvSpPr>
        <p:spPr bwMode="auto">
          <a:xfrm>
            <a:off x="5461397" y="3249614"/>
            <a:ext cx="137518" cy="122237"/>
          </a:xfrm>
          <a:prstGeom prst="rect">
            <a:avLst/>
          </a:prstGeom>
          <a:solidFill>
            <a:srgbClr val="66FF33"/>
          </a:solidFill>
          <a:ln w="3175">
            <a:solidFill>
              <a:schemeClr val="tx1"/>
            </a:solidFill>
            <a:miter lim="800000"/>
            <a:headEnd/>
            <a:tailEnd/>
          </a:ln>
          <a:effectLst/>
        </p:spPr>
        <p:txBody>
          <a:bodyPr wrap="none" anchor="ctr"/>
          <a:lstStyle/>
          <a:p>
            <a:endParaRPr lang="pt-BR"/>
          </a:p>
        </p:txBody>
      </p:sp>
      <p:sp>
        <p:nvSpPr>
          <p:cNvPr id="235611" name="Rectangle 91"/>
          <p:cNvSpPr>
            <a:spLocks noChangeArrowheads="1"/>
          </p:cNvSpPr>
          <p:nvPr/>
        </p:nvSpPr>
        <p:spPr bwMode="auto">
          <a:xfrm>
            <a:off x="3027165" y="3154364"/>
            <a:ext cx="137517" cy="122237"/>
          </a:xfrm>
          <a:prstGeom prst="rect">
            <a:avLst/>
          </a:prstGeom>
          <a:solidFill>
            <a:srgbClr val="339966"/>
          </a:solidFill>
          <a:ln w="3175">
            <a:solidFill>
              <a:schemeClr val="tx1"/>
            </a:solidFill>
            <a:miter lim="800000"/>
            <a:headEnd/>
            <a:tailEnd/>
          </a:ln>
          <a:effectLst/>
        </p:spPr>
        <p:txBody>
          <a:bodyPr wrap="none" anchor="ctr"/>
          <a:lstStyle/>
          <a:p>
            <a:endParaRPr lang="pt-BR"/>
          </a:p>
        </p:txBody>
      </p:sp>
      <p:sp>
        <p:nvSpPr>
          <p:cNvPr id="235612" name="Rectangle 92"/>
          <p:cNvSpPr>
            <a:spLocks noChangeArrowheads="1"/>
          </p:cNvSpPr>
          <p:nvPr/>
        </p:nvSpPr>
        <p:spPr bwMode="auto">
          <a:xfrm>
            <a:off x="3027165" y="3217864"/>
            <a:ext cx="137517" cy="122237"/>
          </a:xfrm>
          <a:prstGeom prst="rect">
            <a:avLst/>
          </a:prstGeom>
          <a:solidFill>
            <a:srgbClr val="66FF33"/>
          </a:solidFill>
          <a:ln w="3175">
            <a:solidFill>
              <a:srgbClr val="66FF33"/>
            </a:solidFill>
            <a:miter lim="800000"/>
            <a:headEnd/>
            <a:tailEnd/>
          </a:ln>
          <a:effectLst/>
        </p:spPr>
        <p:txBody>
          <a:bodyPr wrap="none" anchor="ctr"/>
          <a:lstStyle/>
          <a:p>
            <a:endParaRPr lang="pt-BR"/>
          </a:p>
        </p:txBody>
      </p:sp>
      <p:grpSp>
        <p:nvGrpSpPr>
          <p:cNvPr id="11" name="Group 93"/>
          <p:cNvGrpSpPr>
            <a:grpSpLocks/>
          </p:cNvGrpSpPr>
          <p:nvPr/>
        </p:nvGrpSpPr>
        <p:grpSpPr bwMode="auto">
          <a:xfrm>
            <a:off x="1719861" y="3949698"/>
            <a:ext cx="332185" cy="1912936"/>
            <a:chOff x="915" y="2607"/>
            <a:chExt cx="186" cy="1205"/>
          </a:xfrm>
        </p:grpSpPr>
        <p:sp>
          <p:nvSpPr>
            <p:cNvPr id="235614" name="Text Box 94"/>
            <p:cNvSpPr txBox="1">
              <a:spLocks noChangeArrowheads="1"/>
            </p:cNvSpPr>
            <p:nvPr/>
          </p:nvSpPr>
          <p:spPr bwMode="auto">
            <a:xfrm>
              <a:off x="915" y="2607"/>
              <a:ext cx="186" cy="233"/>
            </a:xfrm>
            <a:prstGeom prst="rect">
              <a:avLst/>
            </a:prstGeom>
            <a:noFill/>
            <a:ln w="38100">
              <a:noFill/>
              <a:miter lim="800000"/>
              <a:headEnd/>
              <a:tailEnd/>
            </a:ln>
            <a:effectLst/>
          </p:spPr>
          <p:txBody>
            <a:bodyPr wrap="none" anchor="ctr">
              <a:spAutoFit/>
            </a:bodyPr>
            <a:lstStyle/>
            <a:p>
              <a:pPr algn="ctr" defTabSz="762000">
                <a:spcBef>
                  <a:spcPct val="50000"/>
                </a:spcBef>
              </a:pPr>
              <a:r>
                <a:rPr lang="en-GB" sz="1800">
                  <a:solidFill>
                    <a:srgbClr val="FFFFFF"/>
                  </a:solidFill>
                  <a:latin typeface="Tahoma" pitchFamily="34" charset="0"/>
                </a:rPr>
                <a:t>2</a:t>
              </a:r>
              <a:endParaRPr lang="en-GB" sz="3600">
                <a:solidFill>
                  <a:srgbClr val="FFFFFF"/>
                </a:solidFill>
                <a:latin typeface="Tahoma" pitchFamily="34" charset="0"/>
              </a:endParaRPr>
            </a:p>
          </p:txBody>
        </p:sp>
        <p:sp>
          <p:nvSpPr>
            <p:cNvPr id="235615" name="Text Box 95"/>
            <p:cNvSpPr txBox="1">
              <a:spLocks noChangeArrowheads="1"/>
            </p:cNvSpPr>
            <p:nvPr/>
          </p:nvSpPr>
          <p:spPr bwMode="auto">
            <a:xfrm>
              <a:off x="915" y="2847"/>
              <a:ext cx="186" cy="233"/>
            </a:xfrm>
            <a:prstGeom prst="rect">
              <a:avLst/>
            </a:prstGeom>
            <a:noFill/>
            <a:ln w="38100">
              <a:noFill/>
              <a:miter lim="800000"/>
              <a:headEnd/>
              <a:tailEnd/>
            </a:ln>
            <a:effectLst/>
          </p:spPr>
          <p:txBody>
            <a:bodyPr wrap="none" anchor="ctr">
              <a:spAutoFit/>
            </a:bodyPr>
            <a:lstStyle/>
            <a:p>
              <a:pPr algn="ctr" defTabSz="762000">
                <a:spcBef>
                  <a:spcPct val="50000"/>
                </a:spcBef>
              </a:pPr>
              <a:r>
                <a:rPr lang="en-GB" sz="1800">
                  <a:solidFill>
                    <a:srgbClr val="FFFFFF"/>
                  </a:solidFill>
                  <a:latin typeface="Tahoma" pitchFamily="34" charset="0"/>
                </a:rPr>
                <a:t>3</a:t>
              </a:r>
              <a:endParaRPr lang="en-GB" sz="3600">
                <a:solidFill>
                  <a:srgbClr val="FFFFFF"/>
                </a:solidFill>
                <a:latin typeface="Tahoma" pitchFamily="34" charset="0"/>
              </a:endParaRPr>
            </a:p>
          </p:txBody>
        </p:sp>
        <p:sp>
          <p:nvSpPr>
            <p:cNvPr id="235616" name="Text Box 96"/>
            <p:cNvSpPr txBox="1">
              <a:spLocks noChangeArrowheads="1"/>
            </p:cNvSpPr>
            <p:nvPr/>
          </p:nvSpPr>
          <p:spPr bwMode="auto">
            <a:xfrm>
              <a:off x="915" y="3087"/>
              <a:ext cx="186" cy="233"/>
            </a:xfrm>
            <a:prstGeom prst="rect">
              <a:avLst/>
            </a:prstGeom>
            <a:noFill/>
            <a:ln w="38100">
              <a:noFill/>
              <a:miter lim="800000"/>
              <a:headEnd/>
              <a:tailEnd/>
            </a:ln>
            <a:effectLst/>
          </p:spPr>
          <p:txBody>
            <a:bodyPr wrap="none" anchor="ctr">
              <a:spAutoFit/>
            </a:bodyPr>
            <a:lstStyle/>
            <a:p>
              <a:pPr algn="ctr" defTabSz="762000">
                <a:spcBef>
                  <a:spcPct val="50000"/>
                </a:spcBef>
              </a:pPr>
              <a:r>
                <a:rPr lang="en-GB" sz="1800">
                  <a:solidFill>
                    <a:srgbClr val="FFFFFF"/>
                  </a:solidFill>
                  <a:latin typeface="Tahoma" pitchFamily="34" charset="0"/>
                </a:rPr>
                <a:t>4</a:t>
              </a:r>
              <a:endParaRPr lang="en-GB" sz="3600">
                <a:solidFill>
                  <a:srgbClr val="FFFFFF"/>
                </a:solidFill>
                <a:latin typeface="Tahoma" pitchFamily="34" charset="0"/>
              </a:endParaRPr>
            </a:p>
          </p:txBody>
        </p:sp>
        <p:sp>
          <p:nvSpPr>
            <p:cNvPr id="235617" name="Text Box 97"/>
            <p:cNvSpPr txBox="1">
              <a:spLocks noChangeArrowheads="1"/>
            </p:cNvSpPr>
            <p:nvPr/>
          </p:nvSpPr>
          <p:spPr bwMode="auto">
            <a:xfrm>
              <a:off x="915" y="3327"/>
              <a:ext cx="186" cy="233"/>
            </a:xfrm>
            <a:prstGeom prst="rect">
              <a:avLst/>
            </a:prstGeom>
            <a:noFill/>
            <a:ln w="38100">
              <a:noFill/>
              <a:miter lim="800000"/>
              <a:headEnd/>
              <a:tailEnd/>
            </a:ln>
            <a:effectLst/>
          </p:spPr>
          <p:txBody>
            <a:bodyPr wrap="none" anchor="ctr">
              <a:spAutoFit/>
            </a:bodyPr>
            <a:lstStyle/>
            <a:p>
              <a:pPr algn="ctr" defTabSz="762000">
                <a:spcBef>
                  <a:spcPct val="50000"/>
                </a:spcBef>
              </a:pPr>
              <a:r>
                <a:rPr lang="en-GB" sz="1800">
                  <a:solidFill>
                    <a:srgbClr val="FFFFFF"/>
                  </a:solidFill>
                  <a:latin typeface="Tahoma" pitchFamily="34" charset="0"/>
                </a:rPr>
                <a:t>5</a:t>
              </a:r>
              <a:endParaRPr lang="en-GB" sz="3600">
                <a:solidFill>
                  <a:srgbClr val="FFFFFF"/>
                </a:solidFill>
                <a:latin typeface="Tahoma" pitchFamily="34" charset="0"/>
              </a:endParaRPr>
            </a:p>
          </p:txBody>
        </p:sp>
        <p:sp>
          <p:nvSpPr>
            <p:cNvPr id="235618" name="Text Box 98"/>
            <p:cNvSpPr txBox="1">
              <a:spLocks noChangeArrowheads="1"/>
            </p:cNvSpPr>
            <p:nvPr/>
          </p:nvSpPr>
          <p:spPr bwMode="auto">
            <a:xfrm>
              <a:off x="915" y="3579"/>
              <a:ext cx="186" cy="233"/>
            </a:xfrm>
            <a:prstGeom prst="rect">
              <a:avLst/>
            </a:prstGeom>
            <a:noFill/>
            <a:ln w="38100">
              <a:noFill/>
              <a:miter lim="800000"/>
              <a:headEnd/>
              <a:tailEnd/>
            </a:ln>
            <a:effectLst/>
          </p:spPr>
          <p:txBody>
            <a:bodyPr wrap="none" anchor="ctr">
              <a:spAutoFit/>
            </a:bodyPr>
            <a:lstStyle/>
            <a:p>
              <a:pPr algn="ctr" defTabSz="762000">
                <a:spcBef>
                  <a:spcPct val="50000"/>
                </a:spcBef>
              </a:pPr>
              <a:r>
                <a:rPr lang="en-GB" sz="1800">
                  <a:solidFill>
                    <a:srgbClr val="FFFFFF"/>
                  </a:solidFill>
                  <a:latin typeface="Tahoma" pitchFamily="34" charset="0"/>
                </a:rPr>
                <a:t>6</a:t>
              </a:r>
              <a:endParaRPr lang="en-GB" sz="3600">
                <a:solidFill>
                  <a:srgbClr val="FFFFFF"/>
                </a:solidFill>
                <a:latin typeface="Tahoma" pitchFamily="34" charset="0"/>
              </a:endParaRPr>
            </a:p>
          </p:txBody>
        </p:sp>
      </p:grpSp>
      <p:sp>
        <p:nvSpPr>
          <p:cNvPr id="235619" name="Text Box 99"/>
          <p:cNvSpPr txBox="1">
            <a:spLocks noChangeArrowheads="1"/>
          </p:cNvSpPr>
          <p:nvPr/>
        </p:nvSpPr>
        <p:spPr bwMode="auto">
          <a:xfrm>
            <a:off x="5832873" y="6438900"/>
            <a:ext cx="4454128" cy="336550"/>
          </a:xfrm>
          <a:prstGeom prst="rect">
            <a:avLst/>
          </a:prstGeom>
          <a:noFill/>
          <a:ln w="9525">
            <a:noFill/>
            <a:miter lim="800000"/>
            <a:headEnd type="none" w="sm" len="sm"/>
            <a:tailEnd type="none" w="sm" len="sm"/>
          </a:ln>
          <a:effectLst/>
        </p:spPr>
        <p:txBody>
          <a:bodyPr wrap="none">
            <a:spAutoFit/>
          </a:bodyPr>
          <a:lstStyle/>
          <a:p>
            <a:r>
              <a:rPr lang="en-US" sz="1600"/>
              <a:t>Tariot PN </a:t>
            </a:r>
            <a:r>
              <a:rPr lang="en-US" sz="1600" i="1"/>
              <a:t>et al</a:t>
            </a:r>
            <a:r>
              <a:rPr lang="en-US" sz="1600"/>
              <a:t>.</a:t>
            </a:r>
            <a:r>
              <a:rPr lang="en-US" sz="1600" i="1"/>
              <a:t> </a:t>
            </a:r>
            <a:r>
              <a:rPr lang="en-US" sz="1600"/>
              <a:t>Neurology 2000; 54: 2269–76</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7314" name="Rectangle 2"/>
          <p:cNvSpPr>
            <a:spLocks noChangeArrowheads="1"/>
          </p:cNvSpPr>
          <p:nvPr/>
        </p:nvSpPr>
        <p:spPr bwMode="auto">
          <a:xfrm>
            <a:off x="304800" y="304800"/>
            <a:ext cx="9753600" cy="6324600"/>
          </a:xfrm>
          <a:prstGeom prst="rect">
            <a:avLst/>
          </a:prstGeom>
          <a:noFill/>
          <a:ln w="12700">
            <a:noFill/>
            <a:miter lim="800000"/>
            <a:headEnd type="none" w="med" len="lg"/>
            <a:tailEnd type="none" w="med" len="lg"/>
          </a:ln>
          <a:effectLst/>
        </p:spPr>
        <p:txBody>
          <a:bodyPr wrap="none" anchor="ctr"/>
          <a:lstStyle/>
          <a:p>
            <a:endParaRPr lang="pt-BR"/>
          </a:p>
        </p:txBody>
      </p:sp>
      <p:sp>
        <p:nvSpPr>
          <p:cNvPr id="397315" name="Rectangle 3"/>
          <p:cNvSpPr>
            <a:spLocks noGrp="1" noChangeArrowheads="1"/>
          </p:cNvSpPr>
          <p:nvPr>
            <p:ph type="title"/>
          </p:nvPr>
        </p:nvSpPr>
        <p:spPr>
          <a:xfrm>
            <a:off x="571500" y="228600"/>
            <a:ext cx="9105900" cy="838200"/>
          </a:xfrm>
          <a:noFill/>
          <a:ln/>
          <a:effectLst/>
        </p:spPr>
        <p:txBody>
          <a:bodyPr lIns="90488" tIns="44450" rIns="90488" bIns="44450"/>
          <a:lstStyle/>
          <a:p>
            <a:r>
              <a:rPr lang="pt-BR" sz="3200" dirty="0" smtClean="0">
                <a:solidFill>
                  <a:schemeClr val="accent1"/>
                </a:solidFill>
                <a:effectLst/>
                <a:latin typeface="Verdana" pitchFamily="34" charset="0"/>
              </a:rPr>
              <a:t>TRATAMENTO-Depressão na demência</a:t>
            </a:r>
            <a:endParaRPr lang="pt-BR" dirty="0">
              <a:solidFill>
                <a:schemeClr val="accent1"/>
              </a:solidFill>
            </a:endParaRPr>
          </a:p>
        </p:txBody>
      </p:sp>
      <p:sp>
        <p:nvSpPr>
          <p:cNvPr id="397316" name="Text Box 4"/>
          <p:cNvSpPr txBox="1">
            <a:spLocks noChangeArrowheads="1"/>
          </p:cNvSpPr>
          <p:nvPr/>
        </p:nvSpPr>
        <p:spPr bwMode="auto">
          <a:xfrm>
            <a:off x="457200" y="990600"/>
            <a:ext cx="9601200" cy="6013954"/>
          </a:xfrm>
          <a:prstGeom prst="rect">
            <a:avLst/>
          </a:prstGeom>
          <a:noFill/>
          <a:ln w="12700">
            <a:noFill/>
            <a:miter lim="800000"/>
            <a:headEnd type="none" w="med" len="lg"/>
            <a:tailEnd type="none" w="med" len="lg"/>
          </a:ln>
          <a:effectLst/>
        </p:spPr>
        <p:txBody>
          <a:bodyPr>
            <a:spAutoFit/>
          </a:bodyPr>
          <a:lstStyle/>
          <a:p>
            <a:pPr algn="just">
              <a:lnSpc>
                <a:spcPct val="140000"/>
              </a:lnSpc>
              <a:buFont typeface="Monotype Sorts" pitchFamily="2" charset="2"/>
              <a:buNone/>
            </a:pPr>
            <a:r>
              <a:rPr lang="pt-BR" sz="2400" dirty="0">
                <a:solidFill>
                  <a:srgbClr val="FFFF00"/>
                </a:solidFill>
                <a:latin typeface="Verdana" pitchFamily="34" charset="0"/>
              </a:rPr>
              <a:t>1) Avaliar possíveis causas físicas e ambientais, incluindo o </a:t>
            </a:r>
            <a:r>
              <a:rPr lang="pt-BR" sz="2400" dirty="0" err="1">
                <a:solidFill>
                  <a:srgbClr val="FFFF00"/>
                </a:solidFill>
                <a:latin typeface="Verdana" pitchFamily="34" charset="0"/>
              </a:rPr>
              <a:t>cuidador</a:t>
            </a:r>
            <a:r>
              <a:rPr lang="pt-BR" sz="2400" dirty="0">
                <a:solidFill>
                  <a:srgbClr val="FFFF00"/>
                </a:solidFill>
                <a:latin typeface="Verdana" pitchFamily="34" charset="0"/>
              </a:rPr>
              <a:t>.</a:t>
            </a:r>
          </a:p>
          <a:p>
            <a:pPr algn="just">
              <a:lnSpc>
                <a:spcPct val="140000"/>
              </a:lnSpc>
              <a:buFont typeface="Monotype Sorts" pitchFamily="2" charset="2"/>
              <a:buNone/>
            </a:pPr>
            <a:r>
              <a:rPr lang="pt-BR" sz="2400" dirty="0">
                <a:solidFill>
                  <a:srgbClr val="FFFF00"/>
                </a:solidFill>
                <a:latin typeface="Verdana" pitchFamily="34" charset="0"/>
              </a:rPr>
              <a:t>2) Em todos os casos: Iniciar com abordagens não farmacológicas para o paciente e </a:t>
            </a:r>
            <a:r>
              <a:rPr lang="pt-BR" sz="2400" dirty="0" err="1">
                <a:solidFill>
                  <a:srgbClr val="FFFF00"/>
                </a:solidFill>
                <a:latin typeface="Verdana" pitchFamily="34" charset="0"/>
              </a:rPr>
              <a:t>cuidador</a:t>
            </a:r>
            <a:r>
              <a:rPr lang="pt-BR" sz="2400" dirty="0">
                <a:solidFill>
                  <a:srgbClr val="FFFF00"/>
                </a:solidFill>
                <a:latin typeface="Verdana" pitchFamily="34" charset="0"/>
              </a:rPr>
              <a:t>.</a:t>
            </a:r>
          </a:p>
          <a:p>
            <a:pPr algn="just">
              <a:lnSpc>
                <a:spcPct val="140000"/>
              </a:lnSpc>
              <a:buFont typeface="Monotype Sorts" pitchFamily="2" charset="2"/>
              <a:buNone/>
            </a:pPr>
            <a:r>
              <a:rPr lang="pt-BR" sz="2400" dirty="0">
                <a:solidFill>
                  <a:srgbClr val="FFFF00"/>
                </a:solidFill>
                <a:latin typeface="Verdana" pitchFamily="34" charset="0"/>
              </a:rPr>
              <a:t>3) Iniciar inibidores de colinesterase</a:t>
            </a:r>
          </a:p>
          <a:p>
            <a:pPr algn="just">
              <a:lnSpc>
                <a:spcPct val="140000"/>
              </a:lnSpc>
              <a:buFont typeface="Monotype Sorts" pitchFamily="2" charset="2"/>
              <a:buNone/>
            </a:pPr>
            <a:r>
              <a:rPr lang="pt-BR" sz="2400" dirty="0">
                <a:solidFill>
                  <a:srgbClr val="FFFF00"/>
                </a:solidFill>
                <a:latin typeface="Verdana" pitchFamily="34" charset="0"/>
              </a:rPr>
              <a:t>Casos mais graves ou que não respondam ao tratamento não-farmacológico:</a:t>
            </a:r>
          </a:p>
          <a:p>
            <a:pPr algn="just">
              <a:lnSpc>
                <a:spcPct val="140000"/>
              </a:lnSpc>
              <a:buFont typeface="Monotype Sorts" pitchFamily="2" charset="2"/>
              <a:buNone/>
            </a:pPr>
            <a:r>
              <a:rPr lang="pt-BR" sz="2400" dirty="0">
                <a:solidFill>
                  <a:srgbClr val="FFFF00"/>
                </a:solidFill>
                <a:latin typeface="Verdana" pitchFamily="34" charset="0"/>
              </a:rPr>
              <a:t>a) Iniciar ISRS (</a:t>
            </a:r>
            <a:r>
              <a:rPr lang="pt-BR" sz="2400" dirty="0" err="1">
                <a:solidFill>
                  <a:srgbClr val="FFFF00"/>
                </a:solidFill>
                <a:latin typeface="Verdana" pitchFamily="34" charset="0"/>
              </a:rPr>
              <a:t>Citalopran</a:t>
            </a:r>
            <a:r>
              <a:rPr lang="pt-BR" sz="2400" dirty="0">
                <a:solidFill>
                  <a:srgbClr val="FFFF00"/>
                </a:solidFill>
                <a:latin typeface="Verdana" pitchFamily="34" charset="0"/>
              </a:rPr>
              <a:t> /</a:t>
            </a:r>
            <a:r>
              <a:rPr lang="pt-BR" sz="2400" dirty="0" err="1">
                <a:solidFill>
                  <a:srgbClr val="FFFF00"/>
                </a:solidFill>
                <a:latin typeface="Verdana" pitchFamily="34" charset="0"/>
              </a:rPr>
              <a:t>Sertralina</a:t>
            </a:r>
            <a:r>
              <a:rPr lang="pt-BR" sz="2400" dirty="0">
                <a:solidFill>
                  <a:srgbClr val="FFFF00"/>
                </a:solidFill>
                <a:latin typeface="Verdana" pitchFamily="34" charset="0"/>
              </a:rPr>
              <a:t>)</a:t>
            </a:r>
          </a:p>
          <a:p>
            <a:pPr algn="just">
              <a:lnSpc>
                <a:spcPct val="140000"/>
              </a:lnSpc>
              <a:buFont typeface="Monotype Sorts" pitchFamily="2" charset="2"/>
              <a:buNone/>
            </a:pPr>
            <a:r>
              <a:rPr lang="pt-BR" sz="2400" dirty="0">
                <a:solidFill>
                  <a:srgbClr val="FFFF00"/>
                </a:solidFill>
                <a:latin typeface="Verdana" pitchFamily="34" charset="0"/>
              </a:rPr>
              <a:t>b) 2a. Opção: ADT (mais estudos e prática),  dupla ação SE/NE, ou IMAO.</a:t>
            </a:r>
          </a:p>
          <a:p>
            <a:pPr algn="just">
              <a:lnSpc>
                <a:spcPct val="120000"/>
              </a:lnSpc>
              <a:buFont typeface="Monotype Sorts" pitchFamily="2" charset="2"/>
              <a:buNone/>
            </a:pPr>
            <a:r>
              <a:rPr lang="pt-BR" sz="2400" dirty="0">
                <a:solidFill>
                  <a:srgbClr val="FFFF00"/>
                </a:solidFill>
                <a:latin typeface="Verdana" pitchFamily="34" charset="0"/>
              </a:rPr>
              <a:t>c) Má resposta/intolerância aos fármacos: ECT</a:t>
            </a:r>
            <a:endParaRPr lang="pt-BR" sz="2000" i="1" dirty="0">
              <a:solidFill>
                <a:srgbClr val="FFFF00"/>
              </a:solidFill>
              <a:latin typeface="Verdana" pitchFamily="34" charset="0"/>
            </a:endParaRPr>
          </a:p>
          <a:p>
            <a:pPr algn="just"/>
            <a:r>
              <a:rPr lang="pt-BR" sz="2000" dirty="0">
                <a:solidFill>
                  <a:srgbClr val="663300"/>
                </a:solidFill>
                <a:latin typeface="Verdana" pitchFamily="34" charset="0"/>
              </a:rPr>
              <a:t>  </a:t>
            </a:r>
          </a:p>
        </p:txBody>
      </p:sp>
    </p:spTree>
  </p:cSld>
  <p:clrMapOvr>
    <a:masterClrMapping/>
  </p:clrMapOvr>
  <p:transition>
    <p:blinds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50882" name="Picture 2" descr="bola8"/>
          <p:cNvPicPr>
            <a:picLocks noChangeAspect="1" noChangeArrowheads="1"/>
          </p:cNvPicPr>
          <p:nvPr/>
        </p:nvPicPr>
        <p:blipFill>
          <a:blip r:embed="rId3" cstate="print"/>
          <a:srcRect/>
          <a:stretch>
            <a:fillRect/>
          </a:stretch>
        </p:blipFill>
        <p:spPr bwMode="auto">
          <a:xfrm>
            <a:off x="1600200" y="533400"/>
            <a:ext cx="7391400" cy="6096000"/>
          </a:xfrm>
          <a:prstGeom prst="rect">
            <a:avLst/>
          </a:prstGeom>
          <a:noFill/>
          <a:ln w="9525">
            <a:noFill/>
            <a:miter lim="800000"/>
            <a:headEnd/>
            <a:tailEnd/>
          </a:ln>
        </p:spPr>
      </p:pic>
      <p:sp>
        <p:nvSpPr>
          <p:cNvPr id="250884" name="Rectangle 4"/>
          <p:cNvSpPr>
            <a:spLocks noChangeArrowheads="1"/>
          </p:cNvSpPr>
          <p:nvPr/>
        </p:nvSpPr>
        <p:spPr bwMode="auto">
          <a:xfrm>
            <a:off x="1371600" y="76200"/>
            <a:ext cx="6934200" cy="381000"/>
          </a:xfrm>
          <a:prstGeom prst="rect">
            <a:avLst/>
          </a:prstGeom>
          <a:noFill/>
          <a:ln w="9525">
            <a:noFill/>
            <a:miter lim="800000"/>
            <a:headEnd/>
            <a:tailEnd/>
          </a:ln>
          <a:effectLst/>
        </p:spPr>
        <p:txBody>
          <a:bodyPr lIns="92075" tIns="46038" rIns="92075" bIns="46038" anchor="ctr"/>
          <a:lstStyle/>
          <a:p>
            <a:pPr>
              <a:lnSpc>
                <a:spcPct val="90000"/>
              </a:lnSpc>
              <a:defRPr/>
            </a:pPr>
            <a:r>
              <a:rPr lang="pt-BR" sz="3600">
                <a:solidFill>
                  <a:schemeClr val="accent1"/>
                </a:solidFill>
                <a:latin typeface="Verdana" pitchFamily="34" charset="0"/>
              </a:rPr>
              <a:t>Tratamento Psicossociais</a:t>
            </a:r>
            <a:endParaRPr lang="pt-BR" sz="4800">
              <a:solidFill>
                <a:schemeClr val="tx1"/>
              </a:solidFill>
              <a:effectLst>
                <a:outerShdw blurRad="38100" dist="38100" dir="2700000" algn="tl">
                  <a:srgbClr val="00000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50884"/>
                                        </p:tgtEl>
                                        <p:attrNameLst>
                                          <p:attrName>style.visibility</p:attrName>
                                        </p:attrNameLst>
                                      </p:cBhvr>
                                      <p:to>
                                        <p:strVal val="visible"/>
                                      </p:to>
                                    </p:set>
                                    <p:anim calcmode="lin" valueType="num">
                                      <p:cBhvr>
                                        <p:cTn id="7" dur="1000" fill="hold"/>
                                        <p:tgtEl>
                                          <p:spTgt spid="250884"/>
                                        </p:tgtEl>
                                        <p:attrNameLst>
                                          <p:attrName>ppt_w</p:attrName>
                                        </p:attrNameLst>
                                      </p:cBhvr>
                                      <p:tavLst>
                                        <p:tav tm="0">
                                          <p:val>
                                            <p:fltVal val="0"/>
                                          </p:val>
                                        </p:tav>
                                        <p:tav tm="100000">
                                          <p:val>
                                            <p:strVal val="#ppt_w"/>
                                          </p:val>
                                        </p:tav>
                                      </p:tavLst>
                                    </p:anim>
                                    <p:anim calcmode="lin" valueType="num">
                                      <p:cBhvr>
                                        <p:cTn id="8" dur="1000" fill="hold"/>
                                        <p:tgtEl>
                                          <p:spTgt spid="250884"/>
                                        </p:tgtEl>
                                        <p:attrNameLst>
                                          <p:attrName>ppt_h</p:attrName>
                                        </p:attrNameLst>
                                      </p:cBhvr>
                                      <p:tavLst>
                                        <p:tav tm="0">
                                          <p:val>
                                            <p:fltVal val="0"/>
                                          </p:val>
                                        </p:tav>
                                        <p:tav tm="100000">
                                          <p:val>
                                            <p:strVal val="#ppt_h"/>
                                          </p:val>
                                        </p:tav>
                                      </p:tavLst>
                                    </p:anim>
                                    <p:anim calcmode="lin" valueType="num">
                                      <p:cBhvr>
                                        <p:cTn id="9" dur="1000" fill="hold"/>
                                        <p:tgtEl>
                                          <p:spTgt spid="25088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5088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7" presetClass="entr" presetSubtype="2" fill="hold" nodeType="afterEffect">
                                  <p:stCondLst>
                                    <p:cond delay="0"/>
                                  </p:stCondLst>
                                  <p:childTnLst>
                                    <p:set>
                                      <p:cBhvr>
                                        <p:cTn id="13" dur="1" fill="hold">
                                          <p:stCondLst>
                                            <p:cond delay="0"/>
                                          </p:stCondLst>
                                        </p:cTn>
                                        <p:tgtEl>
                                          <p:spTgt spid="250882"/>
                                        </p:tgtEl>
                                        <p:attrNameLst>
                                          <p:attrName>style.visibility</p:attrName>
                                        </p:attrNameLst>
                                      </p:cBhvr>
                                      <p:to>
                                        <p:strVal val="visible"/>
                                      </p:to>
                                    </p:set>
                                    <p:anim calcmode="lin" valueType="num">
                                      <p:cBhvr>
                                        <p:cTn id="14" dur="500" fill="hold"/>
                                        <p:tgtEl>
                                          <p:spTgt spid="250882"/>
                                        </p:tgtEl>
                                        <p:attrNameLst>
                                          <p:attrName>ppt_x</p:attrName>
                                        </p:attrNameLst>
                                      </p:cBhvr>
                                      <p:tavLst>
                                        <p:tav tm="0">
                                          <p:val>
                                            <p:strVal val="#ppt_x+#ppt_w/2"/>
                                          </p:val>
                                        </p:tav>
                                        <p:tav tm="100000">
                                          <p:val>
                                            <p:strVal val="#ppt_x"/>
                                          </p:val>
                                        </p:tav>
                                      </p:tavLst>
                                    </p:anim>
                                    <p:anim calcmode="lin" valueType="num">
                                      <p:cBhvr>
                                        <p:cTn id="15" dur="500" fill="hold"/>
                                        <p:tgtEl>
                                          <p:spTgt spid="250882"/>
                                        </p:tgtEl>
                                        <p:attrNameLst>
                                          <p:attrName>ppt_y</p:attrName>
                                        </p:attrNameLst>
                                      </p:cBhvr>
                                      <p:tavLst>
                                        <p:tav tm="0">
                                          <p:val>
                                            <p:strVal val="#ppt_y"/>
                                          </p:val>
                                        </p:tav>
                                        <p:tav tm="100000">
                                          <p:val>
                                            <p:strVal val="#ppt_y"/>
                                          </p:val>
                                        </p:tav>
                                      </p:tavLst>
                                    </p:anim>
                                    <p:anim calcmode="lin" valueType="num">
                                      <p:cBhvr>
                                        <p:cTn id="16" dur="500" fill="hold"/>
                                        <p:tgtEl>
                                          <p:spTgt spid="250882"/>
                                        </p:tgtEl>
                                        <p:attrNameLst>
                                          <p:attrName>ppt_w</p:attrName>
                                        </p:attrNameLst>
                                      </p:cBhvr>
                                      <p:tavLst>
                                        <p:tav tm="0">
                                          <p:val>
                                            <p:fltVal val="0"/>
                                          </p:val>
                                        </p:tav>
                                        <p:tav tm="100000">
                                          <p:val>
                                            <p:strVal val="#ppt_w"/>
                                          </p:val>
                                        </p:tav>
                                      </p:tavLst>
                                    </p:anim>
                                    <p:anim calcmode="lin" valueType="num">
                                      <p:cBhvr>
                                        <p:cTn id="17" dur="500" fill="hold"/>
                                        <p:tgtEl>
                                          <p:spTgt spid="25088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4"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342900" y="304800"/>
            <a:ext cx="9601200" cy="6248400"/>
          </a:xfrm>
          <a:prstGeom prst="rect">
            <a:avLst/>
          </a:prstGeom>
          <a:noFill/>
          <a:ln w="9525">
            <a:noFill/>
            <a:miter lim="800000"/>
            <a:headEnd/>
            <a:tailEnd/>
          </a:ln>
        </p:spPr>
        <p:txBody>
          <a:bodyPr wrap="none" anchor="ctr"/>
          <a:lstStyle/>
          <a:p>
            <a:endParaRPr lang="pt-BR"/>
          </a:p>
        </p:txBody>
      </p:sp>
      <p:sp>
        <p:nvSpPr>
          <p:cNvPr id="247811" name="Rectangle 3"/>
          <p:cNvSpPr>
            <a:spLocks noGrp="1" noChangeArrowheads="1"/>
          </p:cNvSpPr>
          <p:nvPr>
            <p:ph type="title"/>
          </p:nvPr>
        </p:nvSpPr>
        <p:spPr>
          <a:xfrm>
            <a:off x="771525" y="457200"/>
            <a:ext cx="8743950" cy="990600"/>
          </a:xfrm>
        </p:spPr>
        <p:txBody>
          <a:bodyPr/>
          <a:lstStyle/>
          <a:p>
            <a:pPr>
              <a:defRPr/>
            </a:pPr>
            <a:r>
              <a:rPr lang="pt-BR" sz="3200" b="0" smtClean="0"/>
              <a:t>TERAPIAS ESTRUTURADAS</a:t>
            </a:r>
          </a:p>
        </p:txBody>
      </p:sp>
      <p:sp>
        <p:nvSpPr>
          <p:cNvPr id="44036" name="Rectangle 4"/>
          <p:cNvSpPr>
            <a:spLocks noGrp="1" noChangeArrowheads="1"/>
          </p:cNvSpPr>
          <p:nvPr>
            <p:ph type="body" idx="1"/>
          </p:nvPr>
        </p:nvSpPr>
        <p:spPr>
          <a:xfrm>
            <a:off x="346075" y="1358900"/>
            <a:ext cx="9512300" cy="5118100"/>
          </a:xfrm>
          <a:noFill/>
        </p:spPr>
        <p:txBody>
          <a:bodyPr/>
          <a:lstStyle/>
          <a:p>
            <a:pPr algn="just">
              <a:lnSpc>
                <a:spcPct val="220000"/>
              </a:lnSpc>
            </a:pPr>
            <a:r>
              <a:rPr lang="pt-BR" smtClean="0"/>
              <a:t>Terapia de validação da realidade</a:t>
            </a:r>
          </a:p>
          <a:p>
            <a:pPr algn="just">
              <a:lnSpc>
                <a:spcPct val="220000"/>
              </a:lnSpc>
            </a:pPr>
            <a:r>
              <a:rPr lang="pt-BR" smtClean="0"/>
              <a:t>Terapia de reminiscências</a:t>
            </a:r>
          </a:p>
          <a:p>
            <a:pPr algn="just">
              <a:lnSpc>
                <a:spcPct val="220000"/>
              </a:lnSpc>
            </a:pPr>
            <a:r>
              <a:rPr lang="pt-BR" smtClean="0"/>
              <a:t>Arteterapia</a:t>
            </a:r>
          </a:p>
          <a:p>
            <a:pPr algn="just">
              <a:lnSpc>
                <a:spcPct val="220000"/>
              </a:lnSpc>
            </a:pPr>
            <a:r>
              <a:rPr lang="pt-BR" smtClean="0"/>
              <a:t>Reabilitação neuropsicológica</a:t>
            </a:r>
          </a:p>
          <a:p>
            <a:pPr algn="just">
              <a:lnSpc>
                <a:spcPct val="220000"/>
              </a:lnSpc>
            </a:pPr>
            <a:r>
              <a:rPr lang="pt-BR" smtClean="0"/>
              <a:t>Terapias comportamentais</a:t>
            </a:r>
            <a:endParaRPr lang="pt-BR" sz="1800" b="0"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342900" y="304800"/>
            <a:ext cx="9601200" cy="6248400"/>
          </a:xfrm>
          <a:prstGeom prst="rect">
            <a:avLst/>
          </a:prstGeom>
          <a:noFill/>
          <a:ln w="9525">
            <a:noFill/>
            <a:miter lim="800000"/>
            <a:headEnd/>
            <a:tailEnd/>
          </a:ln>
        </p:spPr>
        <p:txBody>
          <a:bodyPr wrap="none" anchor="ctr"/>
          <a:lstStyle/>
          <a:p>
            <a:endParaRPr lang="pt-BR"/>
          </a:p>
        </p:txBody>
      </p:sp>
      <p:sp>
        <p:nvSpPr>
          <p:cNvPr id="248835" name="Rectangle 3"/>
          <p:cNvSpPr>
            <a:spLocks noGrp="1" noChangeArrowheads="1"/>
          </p:cNvSpPr>
          <p:nvPr>
            <p:ph type="title"/>
          </p:nvPr>
        </p:nvSpPr>
        <p:spPr>
          <a:xfrm>
            <a:off x="342900" y="457200"/>
            <a:ext cx="9601200" cy="990600"/>
          </a:xfrm>
        </p:spPr>
        <p:txBody>
          <a:bodyPr/>
          <a:lstStyle/>
          <a:p>
            <a:pPr>
              <a:defRPr/>
            </a:pPr>
            <a:r>
              <a:rPr lang="pt-BR" sz="3200" b="0" smtClean="0"/>
              <a:t>TERAPIAS NÃO ESTRUTURADAS</a:t>
            </a:r>
          </a:p>
        </p:txBody>
      </p:sp>
      <p:sp>
        <p:nvSpPr>
          <p:cNvPr id="45060" name="Rectangle 4"/>
          <p:cNvSpPr>
            <a:spLocks noGrp="1" noChangeArrowheads="1"/>
          </p:cNvSpPr>
          <p:nvPr>
            <p:ph type="body" idx="1"/>
          </p:nvPr>
        </p:nvSpPr>
        <p:spPr>
          <a:xfrm>
            <a:off x="346075" y="2197100"/>
            <a:ext cx="9512300" cy="5118100"/>
          </a:xfrm>
          <a:noFill/>
        </p:spPr>
        <p:txBody>
          <a:bodyPr/>
          <a:lstStyle/>
          <a:p>
            <a:pPr algn="just">
              <a:lnSpc>
                <a:spcPct val="220000"/>
              </a:lnSpc>
            </a:pPr>
            <a:r>
              <a:rPr lang="pt-BR" smtClean="0"/>
              <a:t>Atividade física programada</a:t>
            </a:r>
          </a:p>
          <a:p>
            <a:pPr algn="just">
              <a:lnSpc>
                <a:spcPct val="220000"/>
              </a:lnSpc>
            </a:pPr>
            <a:r>
              <a:rPr lang="pt-BR" smtClean="0"/>
              <a:t>Grupos de atividade</a:t>
            </a:r>
          </a:p>
          <a:p>
            <a:pPr algn="just">
              <a:lnSpc>
                <a:spcPct val="220000"/>
              </a:lnSpc>
            </a:pPr>
            <a:r>
              <a:rPr lang="pt-BR" smtClean="0"/>
              <a:t>Socialização</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a:hlinkClick r:id="" action="ppaction://ole?verb=0"/>
          </p:cNvPr>
          <p:cNvGraphicFramePr>
            <a:graphicFrameLocks/>
          </p:cNvGraphicFramePr>
          <p:nvPr/>
        </p:nvGraphicFramePr>
        <p:xfrm>
          <a:off x="771525" y="1363663"/>
          <a:ext cx="8829675" cy="4943475"/>
        </p:xfrm>
        <a:graphic>
          <a:graphicData uri="http://schemas.openxmlformats.org/presentationml/2006/ole">
            <p:oleObj spid="_x0000_s2050" name="Documento" r:id="rId4" imgW="8677800" imgH="4943880" progId="Word.Document.8">
              <p:embed/>
            </p:oleObj>
          </a:graphicData>
        </a:graphic>
      </p:graphicFrame>
      <p:sp>
        <p:nvSpPr>
          <p:cNvPr id="384003" name="Rectangle 3"/>
          <p:cNvSpPr>
            <a:spLocks noChangeArrowheads="1"/>
          </p:cNvSpPr>
          <p:nvPr/>
        </p:nvSpPr>
        <p:spPr bwMode="auto">
          <a:xfrm>
            <a:off x="685800" y="228600"/>
            <a:ext cx="8915400" cy="762000"/>
          </a:xfrm>
          <a:prstGeom prst="rect">
            <a:avLst/>
          </a:prstGeom>
          <a:gradFill rotWithShape="0">
            <a:gsLst>
              <a:gs pos="0">
                <a:srgbClr val="063DE8">
                  <a:gamma/>
                  <a:shade val="29804"/>
                  <a:invGamma/>
                </a:srgbClr>
              </a:gs>
              <a:gs pos="50000">
                <a:srgbClr val="063DE8"/>
              </a:gs>
              <a:gs pos="100000">
                <a:srgbClr val="063DE8">
                  <a:gamma/>
                  <a:shade val="29804"/>
                  <a:invGamma/>
                </a:srgbClr>
              </a:gs>
            </a:gsLst>
            <a:lin ang="0" scaled="1"/>
          </a:gradFill>
          <a:ln w="9525">
            <a:noFill/>
            <a:miter lim="800000"/>
            <a:headEnd/>
            <a:tailEnd/>
          </a:ln>
          <a:effectLst>
            <a:outerShdw dist="179605" dir="2700000" algn="ctr" rotWithShape="0">
              <a:srgbClr val="081D58"/>
            </a:outerShdw>
          </a:effectLst>
        </p:spPr>
        <p:txBody>
          <a:bodyPr lIns="92075" tIns="46038" rIns="92075" bIns="46038" anchor="ctr"/>
          <a:lstStyle/>
          <a:p>
            <a:pPr>
              <a:lnSpc>
                <a:spcPct val="90000"/>
              </a:lnSpc>
              <a:defRPr/>
            </a:pPr>
            <a:r>
              <a:rPr lang="pt-BR" sz="3200">
                <a:solidFill>
                  <a:schemeClr val="tx1"/>
                </a:solidFill>
                <a:effectLst>
                  <a:outerShdw blurRad="38100" dist="38100" dir="2700000" algn="tl">
                    <a:srgbClr val="000000"/>
                  </a:outerShdw>
                </a:effectLst>
              </a:rPr>
              <a:t>DELIRIUM - ETIOLOGIA</a:t>
            </a:r>
            <a:endParaRPr lang="pt-BR" sz="4000">
              <a:solidFill>
                <a:schemeClr val="tx1"/>
              </a:solidFill>
              <a:effectLst>
                <a:outerShdw blurRad="38100" dist="38100" dir="2700000" algn="tl">
                  <a:srgbClr val="000000"/>
                </a:outerShdw>
              </a:effectLst>
            </a:endParaRPr>
          </a:p>
        </p:txBody>
      </p:sp>
      <p:sp>
        <p:nvSpPr>
          <p:cNvPr id="2052" name="AutoShape 4"/>
          <p:cNvSpPr>
            <a:spLocks noChangeArrowheads="1"/>
          </p:cNvSpPr>
          <p:nvPr/>
        </p:nvSpPr>
        <p:spPr bwMode="auto">
          <a:xfrm>
            <a:off x="4419600" y="3810000"/>
            <a:ext cx="76200" cy="152400"/>
          </a:xfrm>
          <a:prstGeom prst="downArrow">
            <a:avLst>
              <a:gd name="adj1" fmla="val 50000"/>
              <a:gd name="adj2" fmla="val 50000"/>
            </a:avLst>
          </a:prstGeom>
          <a:noFill/>
          <a:ln w="12700">
            <a:solidFill>
              <a:schemeClr val="tx1"/>
            </a:solidFill>
            <a:miter lim="800000"/>
            <a:headEnd type="none" w="med" len="lg"/>
            <a:tailEnd type="none" w="med" len="lg"/>
          </a:ln>
        </p:spPr>
        <p:txBody>
          <a:bodyPr wrap="none" anchor="ctr"/>
          <a:lstStyle/>
          <a:p>
            <a:endParaRPr lang="pt-BR"/>
          </a:p>
        </p:txBody>
      </p:sp>
      <p:sp>
        <p:nvSpPr>
          <p:cNvPr id="2053" name="AutoShape 5"/>
          <p:cNvSpPr>
            <a:spLocks noChangeArrowheads="1"/>
          </p:cNvSpPr>
          <p:nvPr/>
        </p:nvSpPr>
        <p:spPr bwMode="auto">
          <a:xfrm>
            <a:off x="4419600" y="4038600"/>
            <a:ext cx="76200" cy="152400"/>
          </a:xfrm>
          <a:prstGeom prst="downArrow">
            <a:avLst>
              <a:gd name="adj1" fmla="val 50000"/>
              <a:gd name="adj2" fmla="val 50000"/>
            </a:avLst>
          </a:prstGeom>
          <a:noFill/>
          <a:ln w="12700">
            <a:solidFill>
              <a:schemeClr val="tx1"/>
            </a:solidFill>
            <a:miter lim="800000"/>
            <a:headEnd type="none" w="med" len="lg"/>
            <a:tailEnd type="none" w="med" len="lg"/>
          </a:ln>
        </p:spPr>
        <p:txBody>
          <a:bodyPr wrap="none" anchor="ctr"/>
          <a:lstStyle/>
          <a:p>
            <a:endParaRPr lang="pt-BR"/>
          </a:p>
        </p:txBody>
      </p:sp>
      <p:sp>
        <p:nvSpPr>
          <p:cNvPr id="2054" name="AutoShape 6"/>
          <p:cNvSpPr>
            <a:spLocks noChangeArrowheads="1"/>
          </p:cNvSpPr>
          <p:nvPr/>
        </p:nvSpPr>
        <p:spPr bwMode="auto">
          <a:xfrm>
            <a:off x="4419600" y="4343400"/>
            <a:ext cx="76200" cy="152400"/>
          </a:xfrm>
          <a:prstGeom prst="downArrow">
            <a:avLst>
              <a:gd name="adj1" fmla="val 50000"/>
              <a:gd name="adj2" fmla="val 50000"/>
            </a:avLst>
          </a:prstGeom>
          <a:noFill/>
          <a:ln w="12700">
            <a:solidFill>
              <a:schemeClr val="tx1"/>
            </a:solidFill>
            <a:miter lim="800000"/>
            <a:headEnd type="none" w="med" len="lg"/>
            <a:tailEnd type="none" w="med" len="lg"/>
          </a:ln>
        </p:spPr>
        <p:txBody>
          <a:bodyPr wrap="none" anchor="ctr"/>
          <a:lstStyle/>
          <a:p>
            <a:endParaRPr lang="pt-B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464175" y="5478463"/>
            <a:ext cx="3111500" cy="428625"/>
          </a:xfrm>
          <a:prstGeom prst="rect">
            <a:avLst/>
          </a:prstGeom>
          <a:solidFill>
            <a:srgbClr val="FFFF99"/>
          </a:solidFill>
          <a:ln w="15875">
            <a:solidFill>
              <a:srgbClr val="000000"/>
            </a:solidFill>
            <a:miter lim="800000"/>
            <a:headEnd/>
            <a:tailEnd/>
          </a:ln>
        </p:spPr>
        <p:txBody>
          <a:bodyPr/>
          <a:lstStyle/>
          <a:p>
            <a:endParaRPr lang="pt-BR"/>
          </a:p>
        </p:txBody>
      </p:sp>
      <p:sp>
        <p:nvSpPr>
          <p:cNvPr id="46083" name="Rectangle 3"/>
          <p:cNvSpPr>
            <a:spLocks noChangeArrowheads="1"/>
          </p:cNvSpPr>
          <p:nvPr/>
        </p:nvSpPr>
        <p:spPr bwMode="auto">
          <a:xfrm>
            <a:off x="1974850" y="5478463"/>
            <a:ext cx="3455988" cy="428625"/>
          </a:xfrm>
          <a:prstGeom prst="rect">
            <a:avLst/>
          </a:prstGeom>
          <a:solidFill>
            <a:srgbClr val="FFFF99"/>
          </a:solidFill>
          <a:ln w="15875">
            <a:solidFill>
              <a:srgbClr val="000000"/>
            </a:solidFill>
            <a:miter lim="800000"/>
            <a:headEnd/>
            <a:tailEnd/>
          </a:ln>
        </p:spPr>
        <p:txBody>
          <a:bodyPr/>
          <a:lstStyle/>
          <a:p>
            <a:endParaRPr lang="pt-BR"/>
          </a:p>
        </p:txBody>
      </p:sp>
      <p:sp>
        <p:nvSpPr>
          <p:cNvPr id="46084" name="Line 4"/>
          <p:cNvSpPr>
            <a:spLocks noChangeShapeType="1"/>
          </p:cNvSpPr>
          <p:nvPr/>
        </p:nvSpPr>
        <p:spPr bwMode="auto">
          <a:xfrm>
            <a:off x="2143125" y="2362200"/>
            <a:ext cx="0" cy="609600"/>
          </a:xfrm>
          <a:prstGeom prst="line">
            <a:avLst/>
          </a:prstGeom>
          <a:noFill/>
          <a:ln w="9525">
            <a:solidFill>
              <a:schemeClr val="tx1"/>
            </a:solidFill>
            <a:round/>
            <a:headEnd/>
            <a:tailEnd type="triangle" w="med" len="med"/>
          </a:ln>
        </p:spPr>
        <p:txBody>
          <a:bodyPr/>
          <a:lstStyle/>
          <a:p>
            <a:endParaRPr lang="pt-BR"/>
          </a:p>
        </p:txBody>
      </p:sp>
      <p:sp>
        <p:nvSpPr>
          <p:cNvPr id="46085" name="Text Box 5"/>
          <p:cNvSpPr txBox="1">
            <a:spLocks noChangeArrowheads="1"/>
          </p:cNvSpPr>
          <p:nvPr/>
        </p:nvSpPr>
        <p:spPr bwMode="auto">
          <a:xfrm>
            <a:off x="1200150" y="3048000"/>
            <a:ext cx="1800225" cy="396875"/>
          </a:xfrm>
          <a:prstGeom prst="rect">
            <a:avLst/>
          </a:prstGeom>
          <a:noFill/>
          <a:ln w="9525">
            <a:noFill/>
            <a:miter lim="800000"/>
            <a:headEnd/>
            <a:tailEnd/>
          </a:ln>
        </p:spPr>
        <p:txBody>
          <a:bodyPr>
            <a:spAutoFit/>
          </a:bodyPr>
          <a:lstStyle/>
          <a:p>
            <a:pPr algn="l">
              <a:spcBef>
                <a:spcPct val="50000"/>
              </a:spcBef>
            </a:pPr>
            <a:r>
              <a:rPr lang="pt-BR" sz="2000" b="0">
                <a:solidFill>
                  <a:schemeClr val="tx1"/>
                </a:solidFill>
                <a:latin typeface="Times New Roman" pitchFamily="18" charset="0"/>
              </a:rPr>
              <a:t>antidepressivos</a:t>
            </a:r>
          </a:p>
        </p:txBody>
      </p:sp>
      <p:sp>
        <p:nvSpPr>
          <p:cNvPr id="46086" name="Line 6"/>
          <p:cNvSpPr>
            <a:spLocks noChangeShapeType="1"/>
          </p:cNvSpPr>
          <p:nvPr/>
        </p:nvSpPr>
        <p:spPr bwMode="auto">
          <a:xfrm>
            <a:off x="8658225" y="2362200"/>
            <a:ext cx="0" cy="609600"/>
          </a:xfrm>
          <a:prstGeom prst="line">
            <a:avLst/>
          </a:prstGeom>
          <a:noFill/>
          <a:ln w="9525">
            <a:solidFill>
              <a:schemeClr val="tx1"/>
            </a:solidFill>
            <a:round/>
            <a:headEnd/>
            <a:tailEnd type="triangle" w="med" len="med"/>
          </a:ln>
        </p:spPr>
        <p:txBody>
          <a:bodyPr/>
          <a:lstStyle/>
          <a:p>
            <a:endParaRPr lang="pt-BR"/>
          </a:p>
        </p:txBody>
      </p:sp>
      <p:sp>
        <p:nvSpPr>
          <p:cNvPr id="46087" name="Text Box 7"/>
          <p:cNvSpPr txBox="1">
            <a:spLocks noChangeArrowheads="1"/>
          </p:cNvSpPr>
          <p:nvPr/>
        </p:nvSpPr>
        <p:spPr bwMode="auto">
          <a:xfrm>
            <a:off x="7543800" y="3048000"/>
            <a:ext cx="2400300" cy="366713"/>
          </a:xfrm>
          <a:prstGeom prst="rect">
            <a:avLst/>
          </a:prstGeom>
          <a:noFill/>
          <a:ln w="9525">
            <a:noFill/>
            <a:miter lim="800000"/>
            <a:headEnd/>
            <a:tailEnd/>
          </a:ln>
        </p:spPr>
        <p:txBody>
          <a:bodyPr>
            <a:spAutoFit/>
          </a:bodyPr>
          <a:lstStyle/>
          <a:p>
            <a:pPr algn="l">
              <a:spcBef>
                <a:spcPct val="50000"/>
              </a:spcBef>
            </a:pPr>
            <a:r>
              <a:rPr lang="pt-BR" b="0">
                <a:solidFill>
                  <a:schemeClr val="tx1"/>
                </a:solidFill>
                <a:latin typeface="Times New Roman" pitchFamily="18" charset="0"/>
              </a:rPr>
              <a:t>emergência médica</a:t>
            </a:r>
          </a:p>
        </p:txBody>
      </p:sp>
      <p:sp>
        <p:nvSpPr>
          <p:cNvPr id="46088" name="AutoShape 8"/>
          <p:cNvSpPr>
            <a:spLocks noChangeAspect="1" noChangeArrowheads="1" noTextEdit="1"/>
          </p:cNvSpPr>
          <p:nvPr/>
        </p:nvSpPr>
        <p:spPr bwMode="auto">
          <a:xfrm>
            <a:off x="1614488" y="0"/>
            <a:ext cx="7543800" cy="6553200"/>
          </a:xfrm>
          <a:prstGeom prst="rect">
            <a:avLst/>
          </a:prstGeom>
          <a:noFill/>
          <a:ln w="9525">
            <a:noFill/>
            <a:miter lim="800000"/>
            <a:headEnd/>
            <a:tailEnd/>
          </a:ln>
        </p:spPr>
        <p:txBody>
          <a:bodyPr/>
          <a:lstStyle/>
          <a:p>
            <a:endParaRPr lang="pt-BR"/>
          </a:p>
        </p:txBody>
      </p:sp>
      <p:sp>
        <p:nvSpPr>
          <p:cNvPr id="46089" name="Line 9"/>
          <p:cNvSpPr>
            <a:spLocks noChangeShapeType="1"/>
          </p:cNvSpPr>
          <p:nvPr/>
        </p:nvSpPr>
        <p:spPr bwMode="auto">
          <a:xfrm>
            <a:off x="5370513" y="947738"/>
            <a:ext cx="1587" cy="274637"/>
          </a:xfrm>
          <a:prstGeom prst="line">
            <a:avLst/>
          </a:prstGeom>
          <a:noFill/>
          <a:ln w="15875">
            <a:solidFill>
              <a:srgbClr val="FFFFFF"/>
            </a:solidFill>
            <a:round/>
            <a:headEnd/>
            <a:tailEnd/>
          </a:ln>
        </p:spPr>
        <p:txBody>
          <a:bodyPr/>
          <a:lstStyle/>
          <a:p>
            <a:endParaRPr lang="pt-BR"/>
          </a:p>
        </p:txBody>
      </p:sp>
      <p:sp>
        <p:nvSpPr>
          <p:cNvPr id="46090" name="Line 10"/>
          <p:cNvSpPr>
            <a:spLocks noChangeShapeType="1"/>
          </p:cNvSpPr>
          <p:nvPr/>
        </p:nvSpPr>
        <p:spPr bwMode="auto">
          <a:xfrm flipV="1">
            <a:off x="5370513" y="1543050"/>
            <a:ext cx="1587" cy="468313"/>
          </a:xfrm>
          <a:prstGeom prst="line">
            <a:avLst/>
          </a:prstGeom>
          <a:noFill/>
          <a:ln w="15875">
            <a:solidFill>
              <a:srgbClr val="FFFFFF"/>
            </a:solidFill>
            <a:round/>
            <a:headEnd/>
            <a:tailEnd/>
          </a:ln>
        </p:spPr>
        <p:txBody>
          <a:bodyPr/>
          <a:lstStyle/>
          <a:p>
            <a:endParaRPr lang="pt-BR"/>
          </a:p>
        </p:txBody>
      </p:sp>
      <p:sp>
        <p:nvSpPr>
          <p:cNvPr id="46091" name="Line 11"/>
          <p:cNvSpPr>
            <a:spLocks noChangeShapeType="1"/>
          </p:cNvSpPr>
          <p:nvPr/>
        </p:nvSpPr>
        <p:spPr bwMode="auto">
          <a:xfrm>
            <a:off x="5370513" y="1543050"/>
            <a:ext cx="1587" cy="468313"/>
          </a:xfrm>
          <a:prstGeom prst="line">
            <a:avLst/>
          </a:prstGeom>
          <a:noFill/>
          <a:ln w="15875">
            <a:solidFill>
              <a:srgbClr val="FFFFFF"/>
            </a:solidFill>
            <a:round/>
            <a:headEnd/>
            <a:tailEnd/>
          </a:ln>
        </p:spPr>
        <p:txBody>
          <a:bodyPr/>
          <a:lstStyle/>
          <a:p>
            <a:endParaRPr lang="pt-BR"/>
          </a:p>
        </p:txBody>
      </p:sp>
      <p:sp>
        <p:nvSpPr>
          <p:cNvPr id="46092" name="Line 12"/>
          <p:cNvSpPr>
            <a:spLocks noChangeShapeType="1"/>
          </p:cNvSpPr>
          <p:nvPr/>
        </p:nvSpPr>
        <p:spPr bwMode="auto">
          <a:xfrm>
            <a:off x="5192713" y="2011363"/>
            <a:ext cx="177800" cy="1587"/>
          </a:xfrm>
          <a:prstGeom prst="line">
            <a:avLst/>
          </a:prstGeom>
          <a:noFill/>
          <a:ln w="15875">
            <a:solidFill>
              <a:srgbClr val="FFFFFF"/>
            </a:solidFill>
            <a:round/>
            <a:headEnd/>
            <a:tailEnd/>
          </a:ln>
        </p:spPr>
        <p:txBody>
          <a:bodyPr/>
          <a:lstStyle/>
          <a:p>
            <a:endParaRPr lang="pt-BR"/>
          </a:p>
        </p:txBody>
      </p:sp>
      <p:sp>
        <p:nvSpPr>
          <p:cNvPr id="46093" name="Line 13"/>
          <p:cNvSpPr>
            <a:spLocks noChangeShapeType="1"/>
          </p:cNvSpPr>
          <p:nvPr/>
        </p:nvSpPr>
        <p:spPr bwMode="auto">
          <a:xfrm>
            <a:off x="5370513" y="2011363"/>
            <a:ext cx="179387" cy="1587"/>
          </a:xfrm>
          <a:prstGeom prst="line">
            <a:avLst/>
          </a:prstGeom>
          <a:noFill/>
          <a:ln w="15875">
            <a:solidFill>
              <a:srgbClr val="FFFFFF"/>
            </a:solidFill>
            <a:round/>
            <a:headEnd/>
            <a:tailEnd/>
          </a:ln>
        </p:spPr>
        <p:txBody>
          <a:bodyPr/>
          <a:lstStyle/>
          <a:p>
            <a:endParaRPr lang="pt-BR"/>
          </a:p>
        </p:txBody>
      </p:sp>
      <p:sp>
        <p:nvSpPr>
          <p:cNvPr id="46094" name="Rectangle 14"/>
          <p:cNvSpPr>
            <a:spLocks noChangeArrowheads="1"/>
          </p:cNvSpPr>
          <p:nvPr/>
        </p:nvSpPr>
        <p:spPr bwMode="auto">
          <a:xfrm>
            <a:off x="2921000" y="1765300"/>
            <a:ext cx="1143000" cy="274638"/>
          </a:xfrm>
          <a:prstGeom prst="rect">
            <a:avLst/>
          </a:prstGeom>
          <a:noFill/>
          <a:ln w="9525">
            <a:noFill/>
            <a:miter lim="800000"/>
            <a:headEnd/>
            <a:tailEnd/>
          </a:ln>
        </p:spPr>
        <p:txBody>
          <a:bodyPr wrap="none" lIns="0" tIns="0" rIns="0" bIns="0">
            <a:spAutoFit/>
          </a:bodyPr>
          <a:lstStyle/>
          <a:p>
            <a:r>
              <a:rPr lang="pt-BR">
                <a:solidFill>
                  <a:srgbClr val="FF0000"/>
                </a:solidFill>
              </a:rPr>
              <a:t>depressão</a:t>
            </a:r>
            <a:endParaRPr lang="pt-BR"/>
          </a:p>
        </p:txBody>
      </p:sp>
      <p:sp>
        <p:nvSpPr>
          <p:cNvPr id="46095" name="Rectangle 15"/>
          <p:cNvSpPr>
            <a:spLocks noChangeArrowheads="1"/>
          </p:cNvSpPr>
          <p:nvPr/>
        </p:nvSpPr>
        <p:spPr bwMode="auto">
          <a:xfrm>
            <a:off x="1684338" y="1814513"/>
            <a:ext cx="3468687" cy="606425"/>
          </a:xfrm>
          <a:prstGeom prst="rect">
            <a:avLst/>
          </a:prstGeom>
          <a:solidFill>
            <a:srgbClr val="FFFF99"/>
          </a:solidFill>
          <a:ln w="31750">
            <a:noFill/>
            <a:miter lim="800000"/>
            <a:headEnd/>
            <a:tailEnd/>
          </a:ln>
        </p:spPr>
        <p:txBody>
          <a:bodyPr/>
          <a:lstStyle/>
          <a:p>
            <a:r>
              <a:rPr lang="pt-BR" sz="2400">
                <a:solidFill>
                  <a:schemeClr val="hlink"/>
                </a:solidFill>
              </a:rPr>
              <a:t>Depressão</a:t>
            </a:r>
          </a:p>
        </p:txBody>
      </p:sp>
      <p:sp>
        <p:nvSpPr>
          <p:cNvPr id="46096" name="Rectangle 16"/>
          <p:cNvSpPr>
            <a:spLocks noChangeArrowheads="1"/>
          </p:cNvSpPr>
          <p:nvPr/>
        </p:nvSpPr>
        <p:spPr bwMode="auto">
          <a:xfrm>
            <a:off x="5549900" y="1806575"/>
            <a:ext cx="3576638" cy="685800"/>
          </a:xfrm>
          <a:prstGeom prst="rect">
            <a:avLst/>
          </a:prstGeom>
          <a:solidFill>
            <a:srgbClr val="FFFF99"/>
          </a:solidFill>
          <a:ln w="9525">
            <a:noFill/>
            <a:miter lim="800000"/>
            <a:headEnd/>
            <a:tailEnd/>
          </a:ln>
        </p:spPr>
        <p:txBody>
          <a:bodyPr/>
          <a:lstStyle/>
          <a:p>
            <a:endParaRPr lang="pt-BR"/>
          </a:p>
        </p:txBody>
      </p:sp>
      <p:sp>
        <p:nvSpPr>
          <p:cNvPr id="46097" name="Rectangle 17"/>
          <p:cNvSpPr>
            <a:spLocks noChangeArrowheads="1"/>
          </p:cNvSpPr>
          <p:nvPr/>
        </p:nvSpPr>
        <p:spPr bwMode="auto">
          <a:xfrm>
            <a:off x="6802438" y="1911350"/>
            <a:ext cx="1219200" cy="365125"/>
          </a:xfrm>
          <a:prstGeom prst="rect">
            <a:avLst/>
          </a:prstGeom>
          <a:noFill/>
          <a:ln w="9525">
            <a:noFill/>
            <a:miter lim="800000"/>
            <a:headEnd/>
            <a:tailEnd/>
          </a:ln>
        </p:spPr>
        <p:txBody>
          <a:bodyPr wrap="none" lIns="0" tIns="0" rIns="0" bIns="0">
            <a:spAutoFit/>
          </a:bodyPr>
          <a:lstStyle/>
          <a:p>
            <a:r>
              <a:rPr lang="pt-BR" sz="2400" i="1">
                <a:solidFill>
                  <a:srgbClr val="FF0000"/>
                </a:solidFill>
              </a:rPr>
              <a:t>Delirium</a:t>
            </a:r>
            <a:endParaRPr lang="pt-BR" sz="2400"/>
          </a:p>
        </p:txBody>
      </p:sp>
      <p:sp>
        <p:nvSpPr>
          <p:cNvPr id="46098" name="Line 18"/>
          <p:cNvSpPr>
            <a:spLocks noChangeShapeType="1"/>
          </p:cNvSpPr>
          <p:nvPr/>
        </p:nvSpPr>
        <p:spPr bwMode="auto">
          <a:xfrm>
            <a:off x="5370513" y="2011363"/>
            <a:ext cx="1587" cy="617537"/>
          </a:xfrm>
          <a:prstGeom prst="line">
            <a:avLst/>
          </a:prstGeom>
          <a:noFill/>
          <a:ln w="15875">
            <a:solidFill>
              <a:srgbClr val="FFFFFF"/>
            </a:solidFill>
            <a:round/>
            <a:headEnd/>
            <a:tailEnd/>
          </a:ln>
        </p:spPr>
        <p:txBody>
          <a:bodyPr/>
          <a:lstStyle/>
          <a:p>
            <a:endParaRPr lang="pt-BR"/>
          </a:p>
        </p:txBody>
      </p:sp>
      <p:sp>
        <p:nvSpPr>
          <p:cNvPr id="46099" name="Line 19"/>
          <p:cNvSpPr>
            <a:spLocks noChangeShapeType="1"/>
          </p:cNvSpPr>
          <p:nvPr/>
        </p:nvSpPr>
        <p:spPr bwMode="auto">
          <a:xfrm>
            <a:off x="5370513" y="3290888"/>
            <a:ext cx="1587" cy="263525"/>
          </a:xfrm>
          <a:prstGeom prst="line">
            <a:avLst/>
          </a:prstGeom>
          <a:noFill/>
          <a:ln w="15875">
            <a:solidFill>
              <a:srgbClr val="FFFFFF"/>
            </a:solidFill>
            <a:round/>
            <a:headEnd/>
            <a:tailEnd/>
          </a:ln>
        </p:spPr>
        <p:txBody>
          <a:bodyPr/>
          <a:lstStyle/>
          <a:p>
            <a:endParaRPr lang="pt-BR"/>
          </a:p>
        </p:txBody>
      </p:sp>
      <p:sp>
        <p:nvSpPr>
          <p:cNvPr id="46100" name="Line 20"/>
          <p:cNvSpPr>
            <a:spLocks noChangeShapeType="1"/>
          </p:cNvSpPr>
          <p:nvPr/>
        </p:nvSpPr>
        <p:spPr bwMode="auto">
          <a:xfrm flipV="1">
            <a:off x="5370513" y="3981450"/>
            <a:ext cx="1587" cy="342900"/>
          </a:xfrm>
          <a:prstGeom prst="line">
            <a:avLst/>
          </a:prstGeom>
          <a:noFill/>
          <a:ln w="15875">
            <a:solidFill>
              <a:srgbClr val="FFFFFF"/>
            </a:solidFill>
            <a:round/>
            <a:headEnd/>
            <a:tailEnd/>
          </a:ln>
        </p:spPr>
        <p:txBody>
          <a:bodyPr/>
          <a:lstStyle/>
          <a:p>
            <a:endParaRPr lang="pt-BR"/>
          </a:p>
        </p:txBody>
      </p:sp>
      <p:sp>
        <p:nvSpPr>
          <p:cNvPr id="46101" name="Line 21"/>
          <p:cNvSpPr>
            <a:spLocks noChangeShapeType="1"/>
          </p:cNvSpPr>
          <p:nvPr/>
        </p:nvSpPr>
        <p:spPr bwMode="auto">
          <a:xfrm>
            <a:off x="5370513" y="3981450"/>
            <a:ext cx="1587" cy="342900"/>
          </a:xfrm>
          <a:prstGeom prst="line">
            <a:avLst/>
          </a:prstGeom>
          <a:noFill/>
          <a:ln w="15875">
            <a:solidFill>
              <a:srgbClr val="FFFFFF"/>
            </a:solidFill>
            <a:round/>
            <a:headEnd/>
            <a:tailEnd/>
          </a:ln>
        </p:spPr>
        <p:txBody>
          <a:bodyPr/>
          <a:lstStyle/>
          <a:p>
            <a:endParaRPr lang="pt-BR"/>
          </a:p>
        </p:txBody>
      </p:sp>
      <p:sp>
        <p:nvSpPr>
          <p:cNvPr id="46102" name="Line 22"/>
          <p:cNvSpPr>
            <a:spLocks noChangeShapeType="1"/>
          </p:cNvSpPr>
          <p:nvPr/>
        </p:nvSpPr>
        <p:spPr bwMode="auto">
          <a:xfrm>
            <a:off x="5192713" y="4324350"/>
            <a:ext cx="177800" cy="1588"/>
          </a:xfrm>
          <a:prstGeom prst="line">
            <a:avLst/>
          </a:prstGeom>
          <a:noFill/>
          <a:ln w="15875">
            <a:solidFill>
              <a:srgbClr val="FFFFFF"/>
            </a:solidFill>
            <a:round/>
            <a:headEnd/>
            <a:tailEnd/>
          </a:ln>
        </p:spPr>
        <p:txBody>
          <a:bodyPr/>
          <a:lstStyle/>
          <a:p>
            <a:endParaRPr lang="pt-BR"/>
          </a:p>
        </p:txBody>
      </p:sp>
      <p:sp>
        <p:nvSpPr>
          <p:cNvPr id="46103" name="Line 23"/>
          <p:cNvSpPr>
            <a:spLocks noChangeShapeType="1"/>
          </p:cNvSpPr>
          <p:nvPr/>
        </p:nvSpPr>
        <p:spPr bwMode="auto">
          <a:xfrm>
            <a:off x="5370513" y="4324350"/>
            <a:ext cx="179387" cy="1588"/>
          </a:xfrm>
          <a:prstGeom prst="line">
            <a:avLst/>
          </a:prstGeom>
          <a:noFill/>
          <a:ln w="15875">
            <a:solidFill>
              <a:srgbClr val="FFFFFF"/>
            </a:solidFill>
            <a:round/>
            <a:headEnd/>
            <a:tailEnd/>
          </a:ln>
        </p:spPr>
        <p:txBody>
          <a:bodyPr/>
          <a:lstStyle/>
          <a:p>
            <a:endParaRPr lang="pt-BR"/>
          </a:p>
        </p:txBody>
      </p:sp>
      <p:sp>
        <p:nvSpPr>
          <p:cNvPr id="46104" name="Rectangle 24"/>
          <p:cNvSpPr>
            <a:spLocks noChangeArrowheads="1"/>
          </p:cNvSpPr>
          <p:nvPr/>
        </p:nvSpPr>
        <p:spPr bwMode="auto">
          <a:xfrm>
            <a:off x="1646238" y="4119563"/>
            <a:ext cx="3546475" cy="417512"/>
          </a:xfrm>
          <a:prstGeom prst="rect">
            <a:avLst/>
          </a:prstGeom>
          <a:solidFill>
            <a:srgbClr val="FFFF99"/>
          </a:solidFill>
          <a:ln w="9525">
            <a:noFill/>
            <a:miter lim="800000"/>
            <a:headEnd/>
            <a:tailEnd/>
          </a:ln>
        </p:spPr>
        <p:txBody>
          <a:bodyPr/>
          <a:lstStyle/>
          <a:p>
            <a:endParaRPr lang="pt-BR"/>
          </a:p>
        </p:txBody>
      </p:sp>
      <p:sp>
        <p:nvSpPr>
          <p:cNvPr id="46105" name="Rectangle 25"/>
          <p:cNvSpPr>
            <a:spLocks noChangeArrowheads="1"/>
          </p:cNvSpPr>
          <p:nvPr/>
        </p:nvSpPr>
        <p:spPr bwMode="auto">
          <a:xfrm>
            <a:off x="2649538" y="4205288"/>
            <a:ext cx="1665287" cy="304800"/>
          </a:xfrm>
          <a:prstGeom prst="rect">
            <a:avLst/>
          </a:prstGeom>
          <a:noFill/>
          <a:ln w="9525">
            <a:noFill/>
            <a:miter lim="800000"/>
            <a:headEnd/>
            <a:tailEnd/>
          </a:ln>
        </p:spPr>
        <p:txBody>
          <a:bodyPr wrap="none" lIns="0" tIns="0" rIns="0" bIns="0">
            <a:spAutoFit/>
          </a:bodyPr>
          <a:lstStyle/>
          <a:p>
            <a:r>
              <a:rPr lang="pt-BR" sz="2000">
                <a:solidFill>
                  <a:srgbClr val="FF0000"/>
                </a:solidFill>
              </a:rPr>
              <a:t>neuroimagem</a:t>
            </a:r>
            <a:endParaRPr lang="pt-BR" sz="2000"/>
          </a:p>
        </p:txBody>
      </p:sp>
      <p:sp>
        <p:nvSpPr>
          <p:cNvPr id="46106" name="Rectangle 26"/>
          <p:cNvSpPr>
            <a:spLocks noChangeArrowheads="1"/>
          </p:cNvSpPr>
          <p:nvPr/>
        </p:nvSpPr>
        <p:spPr bwMode="auto">
          <a:xfrm>
            <a:off x="1646238" y="4119563"/>
            <a:ext cx="3546475" cy="417512"/>
          </a:xfrm>
          <a:prstGeom prst="rect">
            <a:avLst/>
          </a:prstGeom>
          <a:noFill/>
          <a:ln w="15875">
            <a:solidFill>
              <a:srgbClr val="000000"/>
            </a:solidFill>
            <a:miter lim="800000"/>
            <a:headEnd/>
            <a:tailEnd/>
          </a:ln>
        </p:spPr>
        <p:txBody>
          <a:bodyPr/>
          <a:lstStyle/>
          <a:p>
            <a:endParaRPr lang="pt-BR"/>
          </a:p>
        </p:txBody>
      </p:sp>
      <p:sp>
        <p:nvSpPr>
          <p:cNvPr id="46107" name="Rectangle 27"/>
          <p:cNvSpPr>
            <a:spLocks noChangeArrowheads="1"/>
          </p:cNvSpPr>
          <p:nvPr/>
        </p:nvSpPr>
        <p:spPr bwMode="auto">
          <a:xfrm>
            <a:off x="6462713" y="4205288"/>
            <a:ext cx="1873250" cy="244475"/>
          </a:xfrm>
          <a:prstGeom prst="rect">
            <a:avLst/>
          </a:prstGeom>
          <a:noFill/>
          <a:ln w="9525">
            <a:noFill/>
            <a:miter lim="800000"/>
            <a:headEnd/>
            <a:tailEnd/>
          </a:ln>
        </p:spPr>
        <p:txBody>
          <a:bodyPr wrap="none" lIns="0" tIns="0" rIns="0" bIns="0">
            <a:spAutoFit/>
          </a:bodyPr>
          <a:lstStyle/>
          <a:p>
            <a:r>
              <a:rPr lang="pt-BR" sz="1600" b="0">
                <a:solidFill>
                  <a:srgbClr val="FF0000"/>
                </a:solidFill>
              </a:rPr>
              <a:t>exames laboratoriais</a:t>
            </a:r>
            <a:endParaRPr lang="pt-BR"/>
          </a:p>
        </p:txBody>
      </p:sp>
      <p:sp>
        <p:nvSpPr>
          <p:cNvPr id="46108" name="Rectangle 28"/>
          <p:cNvSpPr>
            <a:spLocks noChangeArrowheads="1"/>
          </p:cNvSpPr>
          <p:nvPr/>
        </p:nvSpPr>
        <p:spPr bwMode="auto">
          <a:xfrm>
            <a:off x="5549900" y="4119563"/>
            <a:ext cx="3546475" cy="417512"/>
          </a:xfrm>
          <a:prstGeom prst="rect">
            <a:avLst/>
          </a:prstGeom>
          <a:solidFill>
            <a:srgbClr val="FFFF99"/>
          </a:solidFill>
          <a:ln w="15875">
            <a:solidFill>
              <a:srgbClr val="000000"/>
            </a:solidFill>
            <a:miter lim="800000"/>
            <a:headEnd/>
            <a:tailEnd/>
          </a:ln>
        </p:spPr>
        <p:txBody>
          <a:bodyPr/>
          <a:lstStyle/>
          <a:p>
            <a:r>
              <a:rPr lang="pt-BR" sz="2000">
                <a:solidFill>
                  <a:schemeClr val="hlink"/>
                </a:solidFill>
              </a:rPr>
              <a:t>Laboratório</a:t>
            </a:r>
          </a:p>
        </p:txBody>
      </p:sp>
      <p:sp>
        <p:nvSpPr>
          <p:cNvPr id="46109" name="Line 29"/>
          <p:cNvSpPr>
            <a:spLocks noChangeShapeType="1"/>
          </p:cNvSpPr>
          <p:nvPr/>
        </p:nvSpPr>
        <p:spPr bwMode="auto">
          <a:xfrm>
            <a:off x="5370513" y="4324350"/>
            <a:ext cx="1587" cy="474663"/>
          </a:xfrm>
          <a:prstGeom prst="line">
            <a:avLst/>
          </a:prstGeom>
          <a:noFill/>
          <a:ln w="15875">
            <a:solidFill>
              <a:srgbClr val="FFFFFF"/>
            </a:solidFill>
            <a:round/>
            <a:headEnd/>
            <a:tailEnd/>
          </a:ln>
        </p:spPr>
        <p:txBody>
          <a:bodyPr/>
          <a:lstStyle/>
          <a:p>
            <a:endParaRPr lang="pt-BR"/>
          </a:p>
        </p:txBody>
      </p:sp>
      <p:sp>
        <p:nvSpPr>
          <p:cNvPr id="46110" name="Line 30"/>
          <p:cNvSpPr>
            <a:spLocks noChangeShapeType="1"/>
          </p:cNvSpPr>
          <p:nvPr/>
        </p:nvSpPr>
        <p:spPr bwMode="auto">
          <a:xfrm>
            <a:off x="5370513" y="5216525"/>
            <a:ext cx="1587" cy="131763"/>
          </a:xfrm>
          <a:prstGeom prst="line">
            <a:avLst/>
          </a:prstGeom>
          <a:noFill/>
          <a:ln w="15875">
            <a:solidFill>
              <a:srgbClr val="FFFFFF"/>
            </a:solidFill>
            <a:round/>
            <a:headEnd/>
            <a:tailEnd/>
          </a:ln>
        </p:spPr>
        <p:txBody>
          <a:bodyPr/>
          <a:lstStyle/>
          <a:p>
            <a:endParaRPr lang="pt-BR"/>
          </a:p>
        </p:txBody>
      </p:sp>
      <p:sp>
        <p:nvSpPr>
          <p:cNvPr id="46111" name="Line 31"/>
          <p:cNvSpPr>
            <a:spLocks noChangeShapeType="1"/>
          </p:cNvSpPr>
          <p:nvPr/>
        </p:nvSpPr>
        <p:spPr bwMode="auto">
          <a:xfrm>
            <a:off x="3722688" y="5348288"/>
            <a:ext cx="1587" cy="130175"/>
          </a:xfrm>
          <a:prstGeom prst="line">
            <a:avLst/>
          </a:prstGeom>
          <a:noFill/>
          <a:ln w="15875">
            <a:solidFill>
              <a:srgbClr val="FFFFFF"/>
            </a:solidFill>
            <a:round/>
            <a:headEnd/>
            <a:tailEnd/>
          </a:ln>
        </p:spPr>
        <p:txBody>
          <a:bodyPr/>
          <a:lstStyle/>
          <a:p>
            <a:endParaRPr lang="pt-BR"/>
          </a:p>
        </p:txBody>
      </p:sp>
      <p:sp>
        <p:nvSpPr>
          <p:cNvPr id="46112" name="Line 32"/>
          <p:cNvSpPr>
            <a:spLocks noChangeShapeType="1"/>
          </p:cNvSpPr>
          <p:nvPr/>
        </p:nvSpPr>
        <p:spPr bwMode="auto">
          <a:xfrm>
            <a:off x="7019925" y="5348288"/>
            <a:ext cx="1588" cy="130175"/>
          </a:xfrm>
          <a:prstGeom prst="line">
            <a:avLst/>
          </a:prstGeom>
          <a:noFill/>
          <a:ln w="15875">
            <a:solidFill>
              <a:srgbClr val="FFFFFF"/>
            </a:solidFill>
            <a:round/>
            <a:headEnd/>
            <a:tailEnd/>
          </a:ln>
        </p:spPr>
        <p:txBody>
          <a:bodyPr/>
          <a:lstStyle/>
          <a:p>
            <a:endParaRPr lang="pt-BR"/>
          </a:p>
        </p:txBody>
      </p:sp>
      <p:sp>
        <p:nvSpPr>
          <p:cNvPr id="46113" name="Line 33"/>
          <p:cNvSpPr>
            <a:spLocks noChangeShapeType="1"/>
          </p:cNvSpPr>
          <p:nvPr/>
        </p:nvSpPr>
        <p:spPr bwMode="auto">
          <a:xfrm>
            <a:off x="3722688" y="5348288"/>
            <a:ext cx="1647825" cy="1587"/>
          </a:xfrm>
          <a:prstGeom prst="line">
            <a:avLst/>
          </a:prstGeom>
          <a:noFill/>
          <a:ln w="15875">
            <a:solidFill>
              <a:srgbClr val="FFFFFF"/>
            </a:solidFill>
            <a:round/>
            <a:headEnd/>
            <a:tailEnd/>
          </a:ln>
        </p:spPr>
        <p:txBody>
          <a:bodyPr/>
          <a:lstStyle/>
          <a:p>
            <a:endParaRPr lang="pt-BR"/>
          </a:p>
        </p:txBody>
      </p:sp>
      <p:sp>
        <p:nvSpPr>
          <p:cNvPr id="46114" name="Line 34"/>
          <p:cNvSpPr>
            <a:spLocks noChangeShapeType="1"/>
          </p:cNvSpPr>
          <p:nvPr/>
        </p:nvSpPr>
        <p:spPr bwMode="auto">
          <a:xfrm>
            <a:off x="5370513" y="5348288"/>
            <a:ext cx="1649412" cy="1587"/>
          </a:xfrm>
          <a:prstGeom prst="line">
            <a:avLst/>
          </a:prstGeom>
          <a:noFill/>
          <a:ln w="15875">
            <a:solidFill>
              <a:srgbClr val="FFFFFF"/>
            </a:solidFill>
            <a:round/>
            <a:headEnd/>
            <a:tailEnd/>
          </a:ln>
        </p:spPr>
        <p:txBody>
          <a:bodyPr/>
          <a:lstStyle/>
          <a:p>
            <a:endParaRPr lang="pt-BR"/>
          </a:p>
        </p:txBody>
      </p:sp>
      <p:sp>
        <p:nvSpPr>
          <p:cNvPr id="46115" name="Line 35"/>
          <p:cNvSpPr>
            <a:spLocks noChangeShapeType="1"/>
          </p:cNvSpPr>
          <p:nvPr/>
        </p:nvSpPr>
        <p:spPr bwMode="auto">
          <a:xfrm>
            <a:off x="7019925" y="5907088"/>
            <a:ext cx="1588" cy="131762"/>
          </a:xfrm>
          <a:prstGeom prst="line">
            <a:avLst/>
          </a:prstGeom>
          <a:noFill/>
          <a:ln w="15875">
            <a:solidFill>
              <a:srgbClr val="FFFFFF"/>
            </a:solidFill>
            <a:round/>
            <a:headEnd/>
            <a:tailEnd/>
          </a:ln>
        </p:spPr>
        <p:txBody>
          <a:bodyPr/>
          <a:lstStyle/>
          <a:p>
            <a:endParaRPr lang="pt-BR"/>
          </a:p>
        </p:txBody>
      </p:sp>
      <p:sp>
        <p:nvSpPr>
          <p:cNvPr id="46116" name="Line 36"/>
          <p:cNvSpPr>
            <a:spLocks noChangeShapeType="1"/>
          </p:cNvSpPr>
          <p:nvPr/>
        </p:nvSpPr>
        <p:spPr bwMode="auto">
          <a:xfrm>
            <a:off x="6327775" y="6038850"/>
            <a:ext cx="1588" cy="131763"/>
          </a:xfrm>
          <a:prstGeom prst="line">
            <a:avLst/>
          </a:prstGeom>
          <a:noFill/>
          <a:ln w="15875">
            <a:solidFill>
              <a:srgbClr val="FFFFFF"/>
            </a:solidFill>
            <a:round/>
            <a:headEnd/>
            <a:tailEnd/>
          </a:ln>
        </p:spPr>
        <p:txBody>
          <a:bodyPr/>
          <a:lstStyle/>
          <a:p>
            <a:endParaRPr lang="pt-BR"/>
          </a:p>
        </p:txBody>
      </p:sp>
      <p:sp>
        <p:nvSpPr>
          <p:cNvPr id="46117" name="Line 37"/>
          <p:cNvSpPr>
            <a:spLocks noChangeShapeType="1"/>
          </p:cNvSpPr>
          <p:nvPr/>
        </p:nvSpPr>
        <p:spPr bwMode="auto">
          <a:xfrm>
            <a:off x="7712075" y="6038850"/>
            <a:ext cx="1588" cy="131763"/>
          </a:xfrm>
          <a:prstGeom prst="line">
            <a:avLst/>
          </a:prstGeom>
          <a:noFill/>
          <a:ln w="15875">
            <a:solidFill>
              <a:srgbClr val="FFFFFF"/>
            </a:solidFill>
            <a:round/>
            <a:headEnd/>
            <a:tailEnd/>
          </a:ln>
        </p:spPr>
        <p:txBody>
          <a:bodyPr/>
          <a:lstStyle/>
          <a:p>
            <a:endParaRPr lang="pt-BR"/>
          </a:p>
        </p:txBody>
      </p:sp>
      <p:sp>
        <p:nvSpPr>
          <p:cNvPr id="46118" name="Line 38"/>
          <p:cNvSpPr>
            <a:spLocks noChangeShapeType="1"/>
          </p:cNvSpPr>
          <p:nvPr/>
        </p:nvSpPr>
        <p:spPr bwMode="auto">
          <a:xfrm>
            <a:off x="6327775" y="6038850"/>
            <a:ext cx="692150" cy="1588"/>
          </a:xfrm>
          <a:prstGeom prst="line">
            <a:avLst/>
          </a:prstGeom>
          <a:noFill/>
          <a:ln w="15875">
            <a:solidFill>
              <a:srgbClr val="FFFFFF"/>
            </a:solidFill>
            <a:round/>
            <a:headEnd/>
            <a:tailEnd/>
          </a:ln>
        </p:spPr>
        <p:txBody>
          <a:bodyPr/>
          <a:lstStyle/>
          <a:p>
            <a:endParaRPr lang="pt-BR"/>
          </a:p>
        </p:txBody>
      </p:sp>
      <p:sp>
        <p:nvSpPr>
          <p:cNvPr id="46119" name="Line 39"/>
          <p:cNvSpPr>
            <a:spLocks noChangeShapeType="1"/>
          </p:cNvSpPr>
          <p:nvPr/>
        </p:nvSpPr>
        <p:spPr bwMode="auto">
          <a:xfrm>
            <a:off x="7019925" y="6038850"/>
            <a:ext cx="692150" cy="1588"/>
          </a:xfrm>
          <a:prstGeom prst="line">
            <a:avLst/>
          </a:prstGeom>
          <a:noFill/>
          <a:ln w="15875">
            <a:solidFill>
              <a:srgbClr val="FFFFFF"/>
            </a:solidFill>
            <a:round/>
            <a:headEnd/>
            <a:tailEnd/>
          </a:ln>
        </p:spPr>
        <p:txBody>
          <a:bodyPr/>
          <a:lstStyle/>
          <a:p>
            <a:endParaRPr lang="pt-BR"/>
          </a:p>
        </p:txBody>
      </p:sp>
      <p:sp>
        <p:nvSpPr>
          <p:cNvPr id="46120" name="Rectangle 40"/>
          <p:cNvSpPr>
            <a:spLocks noChangeArrowheads="1"/>
          </p:cNvSpPr>
          <p:nvPr/>
        </p:nvSpPr>
        <p:spPr bwMode="auto">
          <a:xfrm>
            <a:off x="5729288" y="6170613"/>
            <a:ext cx="1196975" cy="360362"/>
          </a:xfrm>
          <a:prstGeom prst="rect">
            <a:avLst/>
          </a:prstGeom>
          <a:solidFill>
            <a:srgbClr val="FFFF99"/>
          </a:solidFill>
          <a:ln w="9525">
            <a:noFill/>
            <a:miter lim="800000"/>
            <a:headEnd/>
            <a:tailEnd/>
          </a:ln>
        </p:spPr>
        <p:txBody>
          <a:bodyPr/>
          <a:lstStyle/>
          <a:p>
            <a:endParaRPr lang="pt-BR"/>
          </a:p>
        </p:txBody>
      </p:sp>
      <p:sp>
        <p:nvSpPr>
          <p:cNvPr id="46121" name="Rectangle 41"/>
          <p:cNvSpPr>
            <a:spLocks noChangeArrowheads="1"/>
          </p:cNvSpPr>
          <p:nvPr/>
        </p:nvSpPr>
        <p:spPr bwMode="auto">
          <a:xfrm>
            <a:off x="6208713" y="6223000"/>
            <a:ext cx="368300" cy="304800"/>
          </a:xfrm>
          <a:prstGeom prst="rect">
            <a:avLst/>
          </a:prstGeom>
          <a:noFill/>
          <a:ln w="9525">
            <a:noFill/>
            <a:miter lim="800000"/>
            <a:headEnd/>
            <a:tailEnd/>
          </a:ln>
        </p:spPr>
        <p:txBody>
          <a:bodyPr wrap="none" lIns="0" tIns="0" rIns="0" bIns="0">
            <a:spAutoFit/>
          </a:bodyPr>
          <a:lstStyle/>
          <a:p>
            <a:r>
              <a:rPr lang="pt-BR" sz="2000">
                <a:solidFill>
                  <a:srgbClr val="FF0000"/>
                </a:solidFill>
              </a:rPr>
              <a:t>DA</a:t>
            </a:r>
            <a:endParaRPr lang="pt-BR" sz="2000"/>
          </a:p>
        </p:txBody>
      </p:sp>
      <p:sp>
        <p:nvSpPr>
          <p:cNvPr id="46122" name="Rectangle 42"/>
          <p:cNvSpPr>
            <a:spLocks noChangeArrowheads="1"/>
          </p:cNvSpPr>
          <p:nvPr/>
        </p:nvSpPr>
        <p:spPr bwMode="auto">
          <a:xfrm>
            <a:off x="5729288" y="6170613"/>
            <a:ext cx="1196975" cy="360362"/>
          </a:xfrm>
          <a:prstGeom prst="rect">
            <a:avLst/>
          </a:prstGeom>
          <a:noFill/>
          <a:ln w="15875">
            <a:solidFill>
              <a:srgbClr val="000000"/>
            </a:solidFill>
            <a:miter lim="800000"/>
            <a:headEnd/>
            <a:tailEnd/>
          </a:ln>
        </p:spPr>
        <p:txBody>
          <a:bodyPr/>
          <a:lstStyle/>
          <a:p>
            <a:endParaRPr lang="pt-BR"/>
          </a:p>
        </p:txBody>
      </p:sp>
      <p:sp>
        <p:nvSpPr>
          <p:cNvPr id="46123" name="Rectangle 43"/>
          <p:cNvSpPr>
            <a:spLocks noChangeArrowheads="1"/>
          </p:cNvSpPr>
          <p:nvPr/>
        </p:nvSpPr>
        <p:spPr bwMode="auto">
          <a:xfrm>
            <a:off x="7113588" y="6170613"/>
            <a:ext cx="1196975" cy="360362"/>
          </a:xfrm>
          <a:prstGeom prst="rect">
            <a:avLst/>
          </a:prstGeom>
          <a:solidFill>
            <a:srgbClr val="FFFF99"/>
          </a:solidFill>
          <a:ln w="9525">
            <a:noFill/>
            <a:miter lim="800000"/>
            <a:headEnd/>
            <a:tailEnd/>
          </a:ln>
        </p:spPr>
        <p:txBody>
          <a:bodyPr/>
          <a:lstStyle/>
          <a:p>
            <a:endParaRPr lang="pt-BR"/>
          </a:p>
        </p:txBody>
      </p:sp>
      <p:sp>
        <p:nvSpPr>
          <p:cNvPr id="46124" name="Rectangle 44"/>
          <p:cNvSpPr>
            <a:spLocks noChangeArrowheads="1"/>
          </p:cNvSpPr>
          <p:nvPr/>
        </p:nvSpPr>
        <p:spPr bwMode="auto">
          <a:xfrm>
            <a:off x="7297738" y="6223000"/>
            <a:ext cx="974725" cy="304800"/>
          </a:xfrm>
          <a:prstGeom prst="rect">
            <a:avLst/>
          </a:prstGeom>
          <a:noFill/>
          <a:ln w="9525">
            <a:noFill/>
            <a:miter lim="800000"/>
            <a:headEnd/>
            <a:tailEnd/>
          </a:ln>
        </p:spPr>
        <p:txBody>
          <a:bodyPr wrap="none" lIns="0" tIns="0" rIns="0" bIns="0">
            <a:spAutoFit/>
          </a:bodyPr>
          <a:lstStyle/>
          <a:p>
            <a:r>
              <a:rPr lang="pt-BR" sz="2000">
                <a:solidFill>
                  <a:srgbClr val="FF0000"/>
                </a:solidFill>
              </a:rPr>
              <a:t>não- DA</a:t>
            </a:r>
            <a:endParaRPr lang="pt-BR" sz="2000"/>
          </a:p>
        </p:txBody>
      </p:sp>
      <p:sp>
        <p:nvSpPr>
          <p:cNvPr id="46125" name="Rectangle 45"/>
          <p:cNvSpPr>
            <a:spLocks noChangeArrowheads="1"/>
          </p:cNvSpPr>
          <p:nvPr/>
        </p:nvSpPr>
        <p:spPr bwMode="auto">
          <a:xfrm>
            <a:off x="7113588" y="6170613"/>
            <a:ext cx="1196975" cy="360362"/>
          </a:xfrm>
          <a:prstGeom prst="rect">
            <a:avLst/>
          </a:prstGeom>
          <a:noFill/>
          <a:ln w="15875">
            <a:solidFill>
              <a:srgbClr val="000000"/>
            </a:solidFill>
            <a:miter lim="800000"/>
            <a:headEnd/>
            <a:tailEnd/>
          </a:ln>
        </p:spPr>
        <p:txBody>
          <a:bodyPr/>
          <a:lstStyle/>
          <a:p>
            <a:endParaRPr lang="pt-BR"/>
          </a:p>
        </p:txBody>
      </p:sp>
      <p:sp>
        <p:nvSpPr>
          <p:cNvPr id="46126" name="Rectangle 46"/>
          <p:cNvSpPr>
            <a:spLocks noChangeArrowheads="1"/>
          </p:cNvSpPr>
          <p:nvPr/>
        </p:nvSpPr>
        <p:spPr bwMode="auto">
          <a:xfrm>
            <a:off x="6484938" y="5565775"/>
            <a:ext cx="1200150" cy="304800"/>
          </a:xfrm>
          <a:prstGeom prst="rect">
            <a:avLst/>
          </a:prstGeom>
          <a:noFill/>
          <a:ln w="9525">
            <a:noFill/>
            <a:miter lim="800000"/>
            <a:headEnd/>
            <a:tailEnd/>
          </a:ln>
        </p:spPr>
        <p:txBody>
          <a:bodyPr wrap="none" lIns="0" tIns="0" rIns="0" bIns="0">
            <a:spAutoFit/>
          </a:bodyPr>
          <a:lstStyle/>
          <a:p>
            <a:r>
              <a:rPr lang="pt-BR" sz="2000">
                <a:solidFill>
                  <a:srgbClr val="FF0000"/>
                </a:solidFill>
              </a:rPr>
              <a:t>Demência</a:t>
            </a:r>
            <a:endParaRPr lang="pt-BR" sz="2000"/>
          </a:p>
        </p:txBody>
      </p:sp>
      <p:sp>
        <p:nvSpPr>
          <p:cNvPr id="46127" name="Rectangle 47"/>
          <p:cNvSpPr>
            <a:spLocks noChangeArrowheads="1"/>
          </p:cNvSpPr>
          <p:nvPr/>
        </p:nvSpPr>
        <p:spPr bwMode="auto">
          <a:xfrm>
            <a:off x="5502275" y="5507038"/>
            <a:ext cx="3033713" cy="371475"/>
          </a:xfrm>
          <a:prstGeom prst="rect">
            <a:avLst/>
          </a:prstGeom>
          <a:noFill/>
          <a:ln w="31750">
            <a:noFill/>
            <a:miter lim="800000"/>
            <a:headEnd/>
            <a:tailEnd/>
          </a:ln>
        </p:spPr>
        <p:txBody>
          <a:bodyPr/>
          <a:lstStyle/>
          <a:p>
            <a:endParaRPr lang="pt-BR"/>
          </a:p>
        </p:txBody>
      </p:sp>
      <p:sp>
        <p:nvSpPr>
          <p:cNvPr id="46128" name="Rectangle 48"/>
          <p:cNvSpPr>
            <a:spLocks noChangeArrowheads="1"/>
          </p:cNvSpPr>
          <p:nvPr/>
        </p:nvSpPr>
        <p:spPr bwMode="auto">
          <a:xfrm>
            <a:off x="3597275" y="4799013"/>
            <a:ext cx="3546475" cy="417512"/>
          </a:xfrm>
          <a:prstGeom prst="rect">
            <a:avLst/>
          </a:prstGeom>
          <a:solidFill>
            <a:srgbClr val="FFFF99"/>
          </a:solidFill>
          <a:ln w="9525">
            <a:noFill/>
            <a:miter lim="800000"/>
            <a:headEnd/>
            <a:tailEnd/>
          </a:ln>
        </p:spPr>
        <p:txBody>
          <a:bodyPr/>
          <a:lstStyle/>
          <a:p>
            <a:endParaRPr lang="pt-BR"/>
          </a:p>
        </p:txBody>
      </p:sp>
      <p:sp>
        <p:nvSpPr>
          <p:cNvPr id="46129" name="Rectangle 49"/>
          <p:cNvSpPr>
            <a:spLocks noChangeArrowheads="1"/>
          </p:cNvSpPr>
          <p:nvPr/>
        </p:nvSpPr>
        <p:spPr bwMode="auto">
          <a:xfrm>
            <a:off x="3630613" y="4884738"/>
            <a:ext cx="3414712" cy="304800"/>
          </a:xfrm>
          <a:prstGeom prst="rect">
            <a:avLst/>
          </a:prstGeom>
          <a:noFill/>
          <a:ln w="9525">
            <a:noFill/>
            <a:miter lim="800000"/>
            <a:headEnd/>
            <a:tailEnd/>
          </a:ln>
        </p:spPr>
        <p:txBody>
          <a:bodyPr wrap="none" lIns="0" tIns="0" rIns="0" bIns="0">
            <a:spAutoFit/>
          </a:bodyPr>
          <a:lstStyle/>
          <a:p>
            <a:r>
              <a:rPr lang="pt-BR" sz="2000">
                <a:solidFill>
                  <a:srgbClr val="FF0000"/>
                </a:solidFill>
              </a:rPr>
              <a:t>Cognição + SPCD + impacto</a:t>
            </a:r>
            <a:endParaRPr lang="pt-BR" sz="2000"/>
          </a:p>
        </p:txBody>
      </p:sp>
      <p:sp>
        <p:nvSpPr>
          <p:cNvPr id="46130" name="Rectangle 50"/>
          <p:cNvSpPr>
            <a:spLocks noChangeArrowheads="1"/>
          </p:cNvSpPr>
          <p:nvPr/>
        </p:nvSpPr>
        <p:spPr bwMode="auto">
          <a:xfrm>
            <a:off x="3597275" y="4799013"/>
            <a:ext cx="3546475" cy="417512"/>
          </a:xfrm>
          <a:prstGeom prst="rect">
            <a:avLst/>
          </a:prstGeom>
          <a:noFill/>
          <a:ln w="15875">
            <a:solidFill>
              <a:srgbClr val="000000"/>
            </a:solidFill>
            <a:miter lim="800000"/>
            <a:headEnd/>
            <a:tailEnd/>
          </a:ln>
        </p:spPr>
        <p:txBody>
          <a:bodyPr/>
          <a:lstStyle/>
          <a:p>
            <a:endParaRPr lang="pt-BR"/>
          </a:p>
        </p:txBody>
      </p:sp>
      <p:sp>
        <p:nvSpPr>
          <p:cNvPr id="46131" name="Rectangle 51"/>
          <p:cNvSpPr>
            <a:spLocks noChangeArrowheads="1"/>
          </p:cNvSpPr>
          <p:nvPr/>
        </p:nvSpPr>
        <p:spPr bwMode="auto">
          <a:xfrm>
            <a:off x="3597275" y="3554413"/>
            <a:ext cx="3546475" cy="427037"/>
          </a:xfrm>
          <a:prstGeom prst="rect">
            <a:avLst/>
          </a:prstGeom>
          <a:solidFill>
            <a:srgbClr val="FFFF99"/>
          </a:solidFill>
          <a:ln w="9525">
            <a:noFill/>
            <a:miter lim="800000"/>
            <a:headEnd/>
            <a:tailEnd/>
          </a:ln>
        </p:spPr>
        <p:txBody>
          <a:bodyPr/>
          <a:lstStyle/>
          <a:p>
            <a:endParaRPr lang="pt-BR"/>
          </a:p>
        </p:txBody>
      </p:sp>
      <p:sp>
        <p:nvSpPr>
          <p:cNvPr id="46132" name="Rectangle 52"/>
          <p:cNvSpPr>
            <a:spLocks noChangeArrowheads="1"/>
          </p:cNvSpPr>
          <p:nvPr/>
        </p:nvSpPr>
        <p:spPr bwMode="auto">
          <a:xfrm>
            <a:off x="4110038" y="3640138"/>
            <a:ext cx="2667000" cy="304800"/>
          </a:xfrm>
          <a:prstGeom prst="rect">
            <a:avLst/>
          </a:prstGeom>
          <a:noFill/>
          <a:ln w="9525">
            <a:noFill/>
            <a:miter lim="800000"/>
            <a:headEnd/>
            <a:tailEnd/>
          </a:ln>
        </p:spPr>
        <p:txBody>
          <a:bodyPr wrap="none" lIns="0" tIns="0" rIns="0" bIns="0">
            <a:spAutoFit/>
          </a:bodyPr>
          <a:lstStyle/>
          <a:p>
            <a:r>
              <a:rPr lang="pt-BR" sz="2000">
                <a:solidFill>
                  <a:srgbClr val="FF0000"/>
                </a:solidFill>
              </a:rPr>
              <a:t>Avaliação diagnóstica</a:t>
            </a:r>
            <a:endParaRPr lang="pt-BR" sz="2000"/>
          </a:p>
        </p:txBody>
      </p:sp>
      <p:sp>
        <p:nvSpPr>
          <p:cNvPr id="46133" name="Rectangle 53"/>
          <p:cNvSpPr>
            <a:spLocks noChangeArrowheads="1"/>
          </p:cNvSpPr>
          <p:nvPr/>
        </p:nvSpPr>
        <p:spPr bwMode="auto">
          <a:xfrm>
            <a:off x="3597275" y="2628900"/>
            <a:ext cx="3546475" cy="661988"/>
          </a:xfrm>
          <a:prstGeom prst="rect">
            <a:avLst/>
          </a:prstGeom>
          <a:solidFill>
            <a:srgbClr val="0000FF"/>
          </a:solidFill>
          <a:ln w="9525">
            <a:noFill/>
            <a:miter lim="800000"/>
            <a:headEnd/>
            <a:tailEnd/>
          </a:ln>
        </p:spPr>
        <p:txBody>
          <a:bodyPr/>
          <a:lstStyle/>
          <a:p>
            <a:endParaRPr lang="pt-BR"/>
          </a:p>
        </p:txBody>
      </p:sp>
      <p:sp>
        <p:nvSpPr>
          <p:cNvPr id="46134" name="Rectangle 54"/>
          <p:cNvSpPr>
            <a:spLocks noChangeArrowheads="1"/>
          </p:cNvSpPr>
          <p:nvPr/>
        </p:nvSpPr>
        <p:spPr bwMode="auto">
          <a:xfrm>
            <a:off x="4298950" y="2713038"/>
            <a:ext cx="2300288" cy="244475"/>
          </a:xfrm>
          <a:prstGeom prst="rect">
            <a:avLst/>
          </a:prstGeom>
          <a:noFill/>
          <a:ln w="9525">
            <a:noFill/>
            <a:miter lim="800000"/>
            <a:headEnd/>
            <a:tailEnd/>
          </a:ln>
        </p:spPr>
        <p:txBody>
          <a:bodyPr wrap="none" lIns="0" tIns="0" rIns="0" bIns="0">
            <a:spAutoFit/>
          </a:bodyPr>
          <a:lstStyle/>
          <a:p>
            <a:r>
              <a:rPr lang="pt-BR" sz="1600" b="0">
                <a:solidFill>
                  <a:srgbClr val="FF0000"/>
                </a:solidFill>
              </a:rPr>
              <a:t> Exame Neuropsicologico</a:t>
            </a:r>
            <a:endParaRPr lang="pt-BR"/>
          </a:p>
        </p:txBody>
      </p:sp>
      <p:sp>
        <p:nvSpPr>
          <p:cNvPr id="46135" name="Rectangle 55"/>
          <p:cNvSpPr>
            <a:spLocks noChangeArrowheads="1"/>
          </p:cNvSpPr>
          <p:nvPr/>
        </p:nvSpPr>
        <p:spPr bwMode="auto">
          <a:xfrm>
            <a:off x="4237038" y="2959100"/>
            <a:ext cx="2438400" cy="244475"/>
          </a:xfrm>
          <a:prstGeom prst="rect">
            <a:avLst/>
          </a:prstGeom>
          <a:noFill/>
          <a:ln w="9525">
            <a:noFill/>
            <a:miter lim="800000"/>
            <a:headEnd/>
            <a:tailEnd/>
          </a:ln>
        </p:spPr>
        <p:txBody>
          <a:bodyPr wrap="none" lIns="0" tIns="0" rIns="0" bIns="0">
            <a:spAutoFit/>
          </a:bodyPr>
          <a:lstStyle/>
          <a:p>
            <a:r>
              <a:rPr lang="pt-BR" sz="1600" b="0">
                <a:solidFill>
                  <a:srgbClr val="FF0000"/>
                </a:solidFill>
              </a:rPr>
              <a:t>Exame físico e neurológico</a:t>
            </a:r>
            <a:endParaRPr lang="pt-BR"/>
          </a:p>
        </p:txBody>
      </p:sp>
      <p:sp>
        <p:nvSpPr>
          <p:cNvPr id="46136" name="Rectangle 56"/>
          <p:cNvSpPr>
            <a:spLocks noChangeArrowheads="1"/>
          </p:cNvSpPr>
          <p:nvPr/>
        </p:nvSpPr>
        <p:spPr bwMode="auto">
          <a:xfrm>
            <a:off x="2982913" y="2628900"/>
            <a:ext cx="4465637" cy="661988"/>
          </a:xfrm>
          <a:prstGeom prst="rect">
            <a:avLst/>
          </a:prstGeom>
          <a:solidFill>
            <a:srgbClr val="FFFF99"/>
          </a:solidFill>
          <a:ln w="15875">
            <a:solidFill>
              <a:srgbClr val="000000"/>
            </a:solidFill>
            <a:miter lim="800000"/>
            <a:headEnd/>
            <a:tailEnd/>
          </a:ln>
        </p:spPr>
        <p:txBody>
          <a:bodyPr/>
          <a:lstStyle/>
          <a:p>
            <a:endParaRPr lang="pt-BR"/>
          </a:p>
        </p:txBody>
      </p:sp>
      <p:sp>
        <p:nvSpPr>
          <p:cNvPr id="46137" name="Rectangle 57"/>
          <p:cNvSpPr>
            <a:spLocks noChangeArrowheads="1"/>
          </p:cNvSpPr>
          <p:nvPr/>
        </p:nvSpPr>
        <p:spPr bwMode="auto">
          <a:xfrm>
            <a:off x="3044825" y="1052513"/>
            <a:ext cx="4659313" cy="576262"/>
          </a:xfrm>
          <a:prstGeom prst="rect">
            <a:avLst/>
          </a:prstGeom>
          <a:solidFill>
            <a:srgbClr val="FFFF99"/>
          </a:solidFill>
          <a:ln w="9525">
            <a:solidFill>
              <a:srgbClr val="04248C"/>
            </a:solidFill>
            <a:miter lim="800000"/>
            <a:headEnd/>
            <a:tailEnd/>
          </a:ln>
        </p:spPr>
        <p:txBody>
          <a:bodyPr/>
          <a:lstStyle/>
          <a:p>
            <a:r>
              <a:rPr lang="pt-BR">
                <a:solidFill>
                  <a:schemeClr val="hlink"/>
                </a:solidFill>
              </a:rPr>
              <a:t>História + Aval clínica+ neurológica e psíquica</a:t>
            </a:r>
          </a:p>
        </p:txBody>
      </p:sp>
      <p:sp>
        <p:nvSpPr>
          <p:cNvPr id="46138" name="Rectangle 58"/>
          <p:cNvSpPr>
            <a:spLocks noChangeArrowheads="1"/>
          </p:cNvSpPr>
          <p:nvPr/>
        </p:nvSpPr>
        <p:spPr bwMode="auto">
          <a:xfrm>
            <a:off x="5484813" y="1274763"/>
            <a:ext cx="1587" cy="274637"/>
          </a:xfrm>
          <a:prstGeom prst="rect">
            <a:avLst/>
          </a:prstGeom>
          <a:noFill/>
          <a:ln w="9525">
            <a:noFill/>
            <a:miter lim="800000"/>
            <a:headEnd/>
            <a:tailEnd/>
          </a:ln>
        </p:spPr>
        <p:txBody>
          <a:bodyPr wrap="none" lIns="0" tIns="0" rIns="0" bIns="0">
            <a:spAutoFit/>
          </a:bodyPr>
          <a:lstStyle/>
          <a:p>
            <a:endParaRPr lang="pt-BR"/>
          </a:p>
        </p:txBody>
      </p:sp>
      <p:sp>
        <p:nvSpPr>
          <p:cNvPr id="46139" name="Rectangle 59"/>
          <p:cNvSpPr>
            <a:spLocks noChangeArrowheads="1"/>
          </p:cNvSpPr>
          <p:nvPr/>
        </p:nvSpPr>
        <p:spPr bwMode="auto">
          <a:xfrm>
            <a:off x="2998788" y="34925"/>
            <a:ext cx="4751387" cy="912813"/>
          </a:xfrm>
          <a:prstGeom prst="rect">
            <a:avLst/>
          </a:prstGeom>
          <a:solidFill>
            <a:srgbClr val="FFFF99"/>
          </a:solidFill>
          <a:ln w="9525">
            <a:noFill/>
            <a:miter lim="800000"/>
            <a:headEnd/>
            <a:tailEnd/>
          </a:ln>
        </p:spPr>
        <p:txBody>
          <a:bodyPr/>
          <a:lstStyle/>
          <a:p>
            <a:endParaRPr lang="pt-BR"/>
          </a:p>
        </p:txBody>
      </p:sp>
      <p:sp>
        <p:nvSpPr>
          <p:cNvPr id="46140" name="Rectangle 60"/>
          <p:cNvSpPr>
            <a:spLocks noChangeArrowheads="1"/>
          </p:cNvSpPr>
          <p:nvPr/>
        </p:nvSpPr>
        <p:spPr bwMode="auto">
          <a:xfrm>
            <a:off x="4122738" y="120650"/>
            <a:ext cx="2641600" cy="274638"/>
          </a:xfrm>
          <a:prstGeom prst="rect">
            <a:avLst/>
          </a:prstGeom>
          <a:noFill/>
          <a:ln w="9525">
            <a:noFill/>
            <a:miter lim="800000"/>
            <a:headEnd/>
            <a:tailEnd/>
          </a:ln>
        </p:spPr>
        <p:txBody>
          <a:bodyPr wrap="none" lIns="0" tIns="0" rIns="0" bIns="0">
            <a:spAutoFit/>
          </a:bodyPr>
          <a:lstStyle/>
          <a:p>
            <a:r>
              <a:rPr lang="pt-BR">
                <a:solidFill>
                  <a:srgbClr val="FF0000"/>
                </a:solidFill>
              </a:rPr>
              <a:t>Queixa de memória e/ou</a:t>
            </a:r>
            <a:endParaRPr lang="pt-BR"/>
          </a:p>
        </p:txBody>
      </p:sp>
      <p:sp>
        <p:nvSpPr>
          <p:cNvPr id="46141" name="Rectangle 61"/>
          <p:cNvSpPr>
            <a:spLocks noChangeArrowheads="1"/>
          </p:cNvSpPr>
          <p:nvPr/>
        </p:nvSpPr>
        <p:spPr bwMode="auto">
          <a:xfrm>
            <a:off x="4078288" y="393700"/>
            <a:ext cx="2740025" cy="549275"/>
          </a:xfrm>
          <a:prstGeom prst="rect">
            <a:avLst/>
          </a:prstGeom>
          <a:noFill/>
          <a:ln w="9525">
            <a:noFill/>
            <a:miter lim="800000"/>
            <a:headEnd/>
            <a:tailEnd/>
          </a:ln>
        </p:spPr>
        <p:txBody>
          <a:bodyPr wrap="none" lIns="0" tIns="0" rIns="0" bIns="0">
            <a:spAutoFit/>
          </a:bodyPr>
          <a:lstStyle/>
          <a:p>
            <a:r>
              <a:rPr lang="pt-BR">
                <a:solidFill>
                  <a:srgbClr val="FF0000"/>
                </a:solidFill>
              </a:rPr>
              <a:t>outra área cognitiva</a:t>
            </a:r>
          </a:p>
          <a:p>
            <a:r>
              <a:rPr lang="pt-BR">
                <a:solidFill>
                  <a:srgbClr val="FF0000"/>
                </a:solidFill>
              </a:rPr>
              <a:t> </a:t>
            </a:r>
            <a:r>
              <a:rPr lang="pt-BR" sz="1600" b="0">
                <a:solidFill>
                  <a:srgbClr val="FF0000"/>
                </a:solidFill>
              </a:rPr>
              <a:t>paciente  e/ou acompanhante</a:t>
            </a:r>
          </a:p>
        </p:txBody>
      </p:sp>
      <p:sp>
        <p:nvSpPr>
          <p:cNvPr id="46142" name="Rectangle 62"/>
          <p:cNvSpPr>
            <a:spLocks noChangeArrowheads="1"/>
          </p:cNvSpPr>
          <p:nvPr/>
        </p:nvSpPr>
        <p:spPr bwMode="auto">
          <a:xfrm>
            <a:off x="2998788" y="34925"/>
            <a:ext cx="4751387" cy="912813"/>
          </a:xfrm>
          <a:prstGeom prst="rect">
            <a:avLst/>
          </a:prstGeom>
          <a:noFill/>
          <a:ln w="46038">
            <a:solidFill>
              <a:srgbClr val="000000"/>
            </a:solidFill>
            <a:miter lim="800000"/>
            <a:headEnd/>
            <a:tailEnd/>
          </a:ln>
        </p:spPr>
        <p:txBody>
          <a:bodyPr/>
          <a:lstStyle/>
          <a:p>
            <a:endParaRPr lang="pt-BR"/>
          </a:p>
        </p:txBody>
      </p:sp>
      <p:sp>
        <p:nvSpPr>
          <p:cNvPr id="46143" name="Rectangle 63"/>
          <p:cNvSpPr>
            <a:spLocks noChangeArrowheads="1"/>
          </p:cNvSpPr>
          <p:nvPr/>
        </p:nvSpPr>
        <p:spPr bwMode="auto">
          <a:xfrm>
            <a:off x="3044825" y="68263"/>
            <a:ext cx="4659313" cy="846137"/>
          </a:xfrm>
          <a:prstGeom prst="rect">
            <a:avLst/>
          </a:prstGeom>
          <a:noFill/>
          <a:ln w="15875">
            <a:solidFill>
              <a:srgbClr val="000000"/>
            </a:solidFill>
            <a:miter lim="800000"/>
            <a:headEnd/>
            <a:tailEnd/>
          </a:ln>
        </p:spPr>
        <p:txBody>
          <a:bodyPr/>
          <a:lstStyle/>
          <a:p>
            <a:endParaRPr lang="pt-BR"/>
          </a:p>
        </p:txBody>
      </p:sp>
      <p:sp>
        <p:nvSpPr>
          <p:cNvPr id="46144" name="Rectangle 64"/>
          <p:cNvSpPr>
            <a:spLocks noChangeArrowheads="1"/>
          </p:cNvSpPr>
          <p:nvPr/>
        </p:nvSpPr>
        <p:spPr bwMode="auto">
          <a:xfrm>
            <a:off x="3005138" y="2781300"/>
            <a:ext cx="4381500" cy="365125"/>
          </a:xfrm>
          <a:prstGeom prst="rect">
            <a:avLst/>
          </a:prstGeom>
          <a:noFill/>
          <a:ln w="9525">
            <a:noFill/>
            <a:miter lim="800000"/>
            <a:headEnd/>
            <a:tailEnd/>
          </a:ln>
        </p:spPr>
        <p:txBody>
          <a:bodyPr wrap="none" lIns="0" tIns="0" rIns="0" bIns="0">
            <a:spAutoFit/>
          </a:bodyPr>
          <a:lstStyle/>
          <a:p>
            <a:r>
              <a:rPr lang="pt-BR" sz="2400" i="1">
                <a:solidFill>
                  <a:srgbClr val="FF0000"/>
                </a:solidFill>
              </a:rPr>
              <a:t>Tr. cognitivo não especificado</a:t>
            </a:r>
            <a:endParaRPr lang="pt-BR" sz="2400"/>
          </a:p>
        </p:txBody>
      </p:sp>
      <p:sp>
        <p:nvSpPr>
          <p:cNvPr id="46145" name="Text Box 65"/>
          <p:cNvSpPr txBox="1">
            <a:spLocks noChangeArrowheads="1"/>
          </p:cNvSpPr>
          <p:nvPr/>
        </p:nvSpPr>
        <p:spPr bwMode="auto">
          <a:xfrm>
            <a:off x="2541588" y="5510213"/>
            <a:ext cx="2178050" cy="366712"/>
          </a:xfrm>
          <a:prstGeom prst="rect">
            <a:avLst/>
          </a:prstGeom>
          <a:noFill/>
          <a:ln w="12700">
            <a:noFill/>
            <a:miter lim="800000"/>
            <a:headEnd type="none" w="med" len="lg"/>
            <a:tailEnd type="none" w="med" len="lg"/>
          </a:ln>
        </p:spPr>
        <p:txBody>
          <a:bodyPr wrap="none">
            <a:spAutoFit/>
          </a:bodyPr>
          <a:lstStyle/>
          <a:p>
            <a:r>
              <a:rPr lang="pt-BR">
                <a:solidFill>
                  <a:schemeClr val="hlink"/>
                </a:solidFill>
              </a:rPr>
              <a:t>TR. Cognitivo leve</a:t>
            </a:r>
          </a:p>
        </p:txBody>
      </p:sp>
      <p:sp>
        <p:nvSpPr>
          <p:cNvPr id="364610" name="WordArt 66"/>
          <p:cNvSpPr>
            <a:spLocks noChangeArrowheads="1" noChangeShapeType="1" noTextEdit="1"/>
          </p:cNvSpPr>
          <p:nvPr/>
        </p:nvSpPr>
        <p:spPr bwMode="auto">
          <a:xfrm>
            <a:off x="457200" y="304800"/>
            <a:ext cx="9829800" cy="5562600"/>
          </a:xfrm>
          <a:prstGeom prst="rect">
            <a:avLst/>
          </a:prstGeom>
        </p:spPr>
        <p:txBody>
          <a:bodyPr wrap="none" fromWordArt="1">
            <a:prstTxWarp prst="textDoubleWave1">
              <a:avLst>
                <a:gd name="adj1" fmla="val 6500"/>
                <a:gd name="adj2" fmla="val 0"/>
              </a:avLst>
            </a:prstTxWarp>
          </a:bodyPr>
          <a:lstStyle/>
          <a:p>
            <a:r>
              <a:rPr lang="pt-BR" sz="4400" kern="10" spc="880">
                <a:ln w="12700">
                  <a:solidFill>
                    <a:srgbClr val="FF0000"/>
                  </a:solidFill>
                  <a:round/>
                  <a:headEnd type="none" w="med" len="lg"/>
                  <a:tailEnd type="none" w="med" len="lg"/>
                </a:ln>
                <a:solidFill>
                  <a:srgbClr val="FF0000"/>
                </a:solidFill>
                <a:effectLst>
                  <a:outerShdw dist="125724" dir="18900000" algn="ctr" rotWithShape="0">
                    <a:srgbClr val="000099"/>
                  </a:outerShdw>
                </a:effectLst>
                <a:latin typeface="Impact"/>
              </a:rPr>
              <a:t>OBRIGADO</a:t>
            </a:r>
          </a:p>
          <a:p>
            <a:r>
              <a:rPr lang="pt-BR" sz="4400" kern="10" spc="880">
                <a:ln w="12700">
                  <a:solidFill>
                    <a:srgbClr val="FF0000"/>
                  </a:solidFill>
                  <a:round/>
                  <a:headEnd type="none" w="med" len="lg"/>
                  <a:tailEnd type="none" w="med" len="lg"/>
                </a:ln>
                <a:solidFill>
                  <a:srgbClr val="FF0000"/>
                </a:solidFill>
                <a:effectLst>
                  <a:outerShdw dist="125724" dir="18900000" algn="ctr" rotWithShape="0">
                    <a:srgbClr val="000099"/>
                  </a:outerShdw>
                </a:effectLst>
                <a:latin typeface="Impact"/>
              </a:rPr>
              <a:t>PELA</a:t>
            </a:r>
          </a:p>
          <a:p>
            <a:r>
              <a:rPr lang="pt-BR" sz="4400" kern="10" spc="880">
                <a:ln w="12700">
                  <a:solidFill>
                    <a:srgbClr val="FF0000"/>
                  </a:solidFill>
                  <a:round/>
                  <a:headEnd type="none" w="med" len="lg"/>
                  <a:tailEnd type="none" w="med" len="lg"/>
                </a:ln>
                <a:solidFill>
                  <a:srgbClr val="FF0000"/>
                </a:solidFill>
                <a:effectLst>
                  <a:outerShdw dist="125724" dir="18900000" algn="ctr" rotWithShape="0">
                    <a:srgbClr val="000099"/>
                  </a:outerShdw>
                </a:effectLst>
                <a:latin typeface="Impact"/>
              </a:rPr>
              <a:t>ATENÇÃO</a:t>
            </a:r>
          </a:p>
        </p:txBody>
      </p:sp>
      <p:sp>
        <p:nvSpPr>
          <p:cNvPr id="364611" name="Text Box 67"/>
          <p:cNvSpPr txBox="1">
            <a:spLocks noChangeArrowheads="1"/>
          </p:cNvSpPr>
          <p:nvPr/>
        </p:nvSpPr>
        <p:spPr bwMode="auto">
          <a:xfrm>
            <a:off x="2268538" y="5638800"/>
            <a:ext cx="5884862" cy="762000"/>
          </a:xfrm>
          <a:prstGeom prst="rect">
            <a:avLst/>
          </a:prstGeom>
          <a:solidFill>
            <a:schemeClr val="accent1"/>
          </a:solidFill>
          <a:ln w="12700">
            <a:noFill/>
            <a:miter lim="800000"/>
            <a:headEnd type="none" w="med" len="lg"/>
            <a:tailEnd type="none" w="med" len="lg"/>
          </a:ln>
        </p:spPr>
        <p:txBody>
          <a:bodyPr wrap="none">
            <a:spAutoFit/>
          </a:bodyPr>
          <a:lstStyle/>
          <a:p>
            <a:r>
              <a:rPr lang="pt-BR" sz="4400">
                <a:solidFill>
                  <a:schemeClr val="hlink"/>
                </a:solidFill>
              </a:rPr>
              <a:t>astoppej@uol.com.br</a:t>
            </a:r>
            <a:endParaRPr lang="pt-BR"/>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364610"/>
                                        </p:tgtEl>
                                        <p:attrNameLst>
                                          <p:attrName>style.visibility</p:attrName>
                                        </p:attrNameLst>
                                      </p:cBhvr>
                                      <p:to>
                                        <p:strVal val="visible"/>
                                      </p:to>
                                    </p:set>
                                    <p:anim calcmode="lin" valueType="num">
                                      <p:cBhvr additive="base">
                                        <p:cTn id="7" dur="5000" fill="hold"/>
                                        <p:tgtEl>
                                          <p:spTgt spid="364610"/>
                                        </p:tgtEl>
                                        <p:attrNameLst>
                                          <p:attrName>ppt_x</p:attrName>
                                        </p:attrNameLst>
                                      </p:cBhvr>
                                      <p:tavLst>
                                        <p:tav tm="0">
                                          <p:val>
                                            <p:strVal val="0-#ppt_w/2"/>
                                          </p:val>
                                        </p:tav>
                                        <p:tav tm="100000">
                                          <p:val>
                                            <p:strVal val="#ppt_x"/>
                                          </p:val>
                                        </p:tav>
                                      </p:tavLst>
                                    </p:anim>
                                    <p:anim calcmode="lin" valueType="num">
                                      <p:cBhvr additive="base">
                                        <p:cTn id="8" dur="5000" fill="hold"/>
                                        <p:tgtEl>
                                          <p:spTgt spid="364610"/>
                                        </p:tgtEl>
                                        <p:attrNameLst>
                                          <p:attrName>ppt_y</p:attrName>
                                        </p:attrNameLst>
                                      </p:cBhvr>
                                      <p:tavLst>
                                        <p:tav tm="0">
                                          <p:val>
                                            <p:strVal val="#ppt_y"/>
                                          </p:val>
                                        </p:tav>
                                        <p:tav tm="100000">
                                          <p:val>
                                            <p:strVal val="#ppt_y"/>
                                          </p:val>
                                        </p:tav>
                                      </p:tavLst>
                                    </p:anim>
                                  </p:childTnLst>
                                </p:cTn>
                              </p:par>
                            </p:childTnLst>
                          </p:cTn>
                        </p:par>
                        <p:par>
                          <p:cTn id="9" fill="hold">
                            <p:stCondLst>
                              <p:cond delay="5000"/>
                            </p:stCondLst>
                            <p:childTnLst>
                              <p:par>
                                <p:cTn id="10" presetID="2" presetClass="entr" presetSubtype="4" fill="hold" grpId="0" nodeType="afterEffect">
                                  <p:stCondLst>
                                    <p:cond delay="0"/>
                                  </p:stCondLst>
                                  <p:childTnLst>
                                    <p:set>
                                      <p:cBhvr>
                                        <p:cTn id="11" dur="1" fill="hold">
                                          <p:stCondLst>
                                            <p:cond delay="0"/>
                                          </p:stCondLst>
                                        </p:cTn>
                                        <p:tgtEl>
                                          <p:spTgt spid="364611"/>
                                        </p:tgtEl>
                                        <p:attrNameLst>
                                          <p:attrName>style.visibility</p:attrName>
                                        </p:attrNameLst>
                                      </p:cBhvr>
                                      <p:to>
                                        <p:strVal val="visible"/>
                                      </p:to>
                                    </p:set>
                                    <p:anim calcmode="lin" valueType="num">
                                      <p:cBhvr additive="base">
                                        <p:cTn id="12" dur="500" fill="hold"/>
                                        <p:tgtEl>
                                          <p:spTgt spid="364611"/>
                                        </p:tgtEl>
                                        <p:attrNameLst>
                                          <p:attrName>ppt_x</p:attrName>
                                        </p:attrNameLst>
                                      </p:cBhvr>
                                      <p:tavLst>
                                        <p:tav tm="0">
                                          <p:val>
                                            <p:strVal val="#ppt_x"/>
                                          </p:val>
                                        </p:tav>
                                        <p:tav tm="100000">
                                          <p:val>
                                            <p:strVal val="#ppt_x"/>
                                          </p:val>
                                        </p:tav>
                                      </p:tavLst>
                                    </p:anim>
                                    <p:anim calcmode="lin" valueType="num">
                                      <p:cBhvr additive="base">
                                        <p:cTn id="13" dur="500" fill="hold"/>
                                        <p:tgtEl>
                                          <p:spTgt spid="3646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610" grpId="0" animBg="1"/>
      <p:bldP spid="364611"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a:hlinkClick r:id="" action="ppaction://ole?verb=0"/>
          </p:cNvPr>
          <p:cNvGraphicFramePr>
            <a:graphicFrameLocks/>
          </p:cNvGraphicFramePr>
          <p:nvPr/>
        </p:nvGraphicFramePr>
        <p:xfrm>
          <a:off x="771525" y="1363663"/>
          <a:ext cx="8702675" cy="5226050"/>
        </p:xfrm>
        <a:graphic>
          <a:graphicData uri="http://schemas.openxmlformats.org/presentationml/2006/ole">
            <p:oleObj spid="_x0000_s3074" name="Documento" r:id="rId4" imgW="8714160" imgH="5236560" progId="Word.Document.8">
              <p:embed/>
            </p:oleObj>
          </a:graphicData>
        </a:graphic>
      </p:graphicFrame>
      <p:sp>
        <p:nvSpPr>
          <p:cNvPr id="386051" name="Rectangle 3"/>
          <p:cNvSpPr>
            <a:spLocks noChangeArrowheads="1"/>
          </p:cNvSpPr>
          <p:nvPr/>
        </p:nvSpPr>
        <p:spPr bwMode="auto">
          <a:xfrm>
            <a:off x="685800" y="228600"/>
            <a:ext cx="8915400" cy="762000"/>
          </a:xfrm>
          <a:prstGeom prst="rect">
            <a:avLst/>
          </a:prstGeom>
          <a:gradFill rotWithShape="0">
            <a:gsLst>
              <a:gs pos="0">
                <a:srgbClr val="063DE8">
                  <a:gamma/>
                  <a:shade val="29804"/>
                  <a:invGamma/>
                </a:srgbClr>
              </a:gs>
              <a:gs pos="50000">
                <a:srgbClr val="063DE8"/>
              </a:gs>
              <a:gs pos="100000">
                <a:srgbClr val="063DE8">
                  <a:gamma/>
                  <a:shade val="29804"/>
                  <a:invGamma/>
                </a:srgbClr>
              </a:gs>
            </a:gsLst>
            <a:lin ang="0" scaled="1"/>
          </a:gradFill>
          <a:ln w="9525">
            <a:noFill/>
            <a:miter lim="800000"/>
            <a:headEnd/>
            <a:tailEnd/>
          </a:ln>
          <a:effectLst>
            <a:outerShdw dist="179605" dir="2700000" algn="ctr" rotWithShape="0">
              <a:srgbClr val="081D58"/>
            </a:outerShdw>
          </a:effectLst>
        </p:spPr>
        <p:txBody>
          <a:bodyPr lIns="92075" tIns="46038" rIns="92075" bIns="46038" anchor="ctr"/>
          <a:lstStyle/>
          <a:p>
            <a:pPr>
              <a:lnSpc>
                <a:spcPct val="90000"/>
              </a:lnSpc>
              <a:defRPr/>
            </a:pPr>
            <a:r>
              <a:rPr lang="pt-BR" sz="3200">
                <a:solidFill>
                  <a:schemeClr val="tx1"/>
                </a:solidFill>
                <a:effectLst>
                  <a:outerShdw blurRad="38100" dist="38100" dir="2700000" algn="tl">
                    <a:srgbClr val="000000"/>
                  </a:outerShdw>
                </a:effectLst>
              </a:rPr>
              <a:t>DELIRIUM - CURSO E EVOLUÇÃO</a:t>
            </a:r>
            <a:endParaRPr lang="pt-BR" sz="4000">
              <a:solidFill>
                <a:schemeClr val="tx1"/>
              </a:solidFill>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a:xfrm>
            <a:off x="762000" y="381000"/>
            <a:ext cx="8763000" cy="914400"/>
          </a:xfrm>
          <a:gradFill rotWithShape="0">
            <a:gsLst>
              <a:gs pos="0">
                <a:srgbClr val="063DE8">
                  <a:gamma/>
                  <a:shade val="29804"/>
                  <a:invGamma/>
                </a:srgbClr>
              </a:gs>
              <a:gs pos="50000">
                <a:srgbClr val="063DE8"/>
              </a:gs>
              <a:gs pos="100000">
                <a:srgbClr val="063DE8">
                  <a:gamma/>
                  <a:shade val="29804"/>
                  <a:invGamma/>
                </a:srgbClr>
              </a:gs>
            </a:gsLst>
            <a:lin ang="0" scaled="1"/>
          </a:gradFill>
          <a:effectLst>
            <a:outerShdw dist="179605" dir="2700000" algn="ctr" rotWithShape="0">
              <a:srgbClr val="081D58"/>
            </a:outerShdw>
          </a:effectLst>
        </p:spPr>
        <p:txBody>
          <a:bodyPr/>
          <a:lstStyle/>
          <a:p>
            <a:pPr>
              <a:defRPr/>
            </a:pPr>
            <a:r>
              <a:rPr lang="pt-BR"/>
              <a:t>DELIRIUM - TRATAMENTO 1</a:t>
            </a:r>
          </a:p>
        </p:txBody>
      </p:sp>
      <p:sp>
        <p:nvSpPr>
          <p:cNvPr id="316419" name="Rectangle 3"/>
          <p:cNvSpPr>
            <a:spLocks noGrp="1" noChangeArrowheads="1"/>
          </p:cNvSpPr>
          <p:nvPr>
            <p:ph type="body" idx="1"/>
          </p:nvPr>
        </p:nvSpPr>
        <p:spPr>
          <a:xfrm>
            <a:off x="390972" y="1600200"/>
            <a:ext cx="9505056" cy="4724400"/>
          </a:xfrm>
          <a:gradFill rotWithShape="0">
            <a:gsLst>
              <a:gs pos="0">
                <a:srgbClr val="063DE8">
                  <a:gamma/>
                  <a:shade val="29804"/>
                  <a:invGamma/>
                </a:srgbClr>
              </a:gs>
              <a:gs pos="100000">
                <a:srgbClr val="063DE8"/>
              </a:gs>
            </a:gsLst>
            <a:lin ang="5400000" scaled="1"/>
          </a:gradFill>
          <a:effectLst>
            <a:outerShdw dist="179605" dir="2700000" algn="ctr" rotWithShape="0">
              <a:srgbClr val="041030"/>
            </a:outerShdw>
          </a:effectLst>
        </p:spPr>
        <p:txBody>
          <a:bodyPr/>
          <a:lstStyle/>
          <a:p>
            <a:pPr algn="just">
              <a:lnSpc>
                <a:spcPct val="120000"/>
              </a:lnSpc>
              <a:buFontTx/>
              <a:buNone/>
              <a:defRPr/>
            </a:pPr>
            <a:r>
              <a:rPr lang="pt-BR" b="0" dirty="0"/>
              <a:t>1) </a:t>
            </a:r>
            <a:r>
              <a:rPr lang="pt-BR" dirty="0"/>
              <a:t>Detectar a causa de base para que seja tratada ou removida.</a:t>
            </a:r>
          </a:p>
          <a:p>
            <a:pPr algn="just">
              <a:lnSpc>
                <a:spcPct val="120000"/>
              </a:lnSpc>
              <a:buFontTx/>
              <a:buNone/>
              <a:defRPr/>
            </a:pPr>
            <a:r>
              <a:rPr lang="pt-BR" dirty="0"/>
              <a:t>2) Tratamento sintomático e de suporte.</a:t>
            </a:r>
          </a:p>
          <a:p>
            <a:pPr algn="just">
              <a:lnSpc>
                <a:spcPct val="120000"/>
              </a:lnSpc>
              <a:buFontTx/>
              <a:buNone/>
              <a:defRPr/>
            </a:pPr>
            <a:r>
              <a:rPr lang="pt-BR" dirty="0"/>
              <a:t>	Manter o equilíbrio </a:t>
            </a:r>
            <a:r>
              <a:rPr lang="pt-BR" dirty="0" err="1"/>
              <a:t>hidro-eletrolítico</a:t>
            </a:r>
            <a:r>
              <a:rPr lang="pt-BR" dirty="0"/>
              <a:t>, nutrição e suprimento de vitaminas.</a:t>
            </a:r>
          </a:p>
          <a:p>
            <a:pPr algn="just">
              <a:lnSpc>
                <a:spcPct val="120000"/>
              </a:lnSpc>
              <a:buFontTx/>
              <a:buNone/>
              <a:defRPr/>
            </a:pPr>
            <a:r>
              <a:rPr lang="pt-BR" dirty="0"/>
              <a:t>3) Medicação </a:t>
            </a:r>
            <a:r>
              <a:rPr lang="pt-BR" dirty="0" smtClean="0"/>
              <a:t>psiquiátrica (para agitação e sintomas produtivos):</a:t>
            </a:r>
            <a:endParaRPr lang="pt-BR" dirty="0"/>
          </a:p>
          <a:p>
            <a:pPr algn="just">
              <a:lnSpc>
                <a:spcPct val="120000"/>
              </a:lnSpc>
              <a:defRPr/>
            </a:pPr>
            <a:r>
              <a:rPr lang="pt-BR" u="sng" dirty="0"/>
              <a:t>Evitar hipnóticos e benzodiazepínicos.</a:t>
            </a:r>
            <a:r>
              <a:rPr lang="pt-BR" dirty="0"/>
              <a:t> </a:t>
            </a:r>
          </a:p>
          <a:p>
            <a:pPr algn="just">
              <a:lnSpc>
                <a:spcPct val="120000"/>
              </a:lnSpc>
              <a:defRPr/>
            </a:pPr>
            <a:r>
              <a:rPr lang="pt-BR" dirty="0" err="1"/>
              <a:t>Antipsicóticos</a:t>
            </a:r>
            <a:r>
              <a:rPr lang="pt-BR" dirty="0"/>
              <a:t> típicos e atípicos: </a:t>
            </a:r>
            <a:r>
              <a:rPr lang="pt-BR" dirty="0" err="1"/>
              <a:t>haloperidol</a:t>
            </a:r>
            <a:r>
              <a:rPr lang="pt-BR" dirty="0"/>
              <a:t>, </a:t>
            </a:r>
            <a:r>
              <a:rPr lang="pt-BR" dirty="0" err="1"/>
              <a:t>risperidona</a:t>
            </a:r>
            <a:r>
              <a:rPr lang="pt-BR" dirty="0"/>
              <a:t> e </a:t>
            </a:r>
            <a:r>
              <a:rPr lang="pt-BR" dirty="0" err="1"/>
              <a:t>olanzapina</a:t>
            </a:r>
            <a:r>
              <a:rPr lang="pt-BR" dirty="0"/>
              <a:t>.</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534988" y="381000"/>
            <a:ext cx="8990012" cy="914400"/>
          </a:xfrm>
          <a:gradFill rotWithShape="0">
            <a:gsLst>
              <a:gs pos="0">
                <a:srgbClr val="063DE8">
                  <a:gamma/>
                  <a:shade val="29804"/>
                  <a:invGamma/>
                </a:srgbClr>
              </a:gs>
              <a:gs pos="50000">
                <a:srgbClr val="063DE8"/>
              </a:gs>
              <a:gs pos="100000">
                <a:srgbClr val="063DE8">
                  <a:gamma/>
                  <a:shade val="29804"/>
                  <a:invGamma/>
                </a:srgbClr>
              </a:gs>
            </a:gsLst>
            <a:lin ang="0" scaled="1"/>
          </a:gradFill>
          <a:effectLst>
            <a:outerShdw dist="179605" dir="2700000" algn="ctr" rotWithShape="0">
              <a:srgbClr val="081D58"/>
            </a:outerShdw>
          </a:effectLst>
        </p:spPr>
        <p:txBody>
          <a:bodyPr/>
          <a:lstStyle/>
          <a:p>
            <a:pPr>
              <a:defRPr/>
            </a:pPr>
            <a:r>
              <a:rPr lang="pt-BR"/>
              <a:t>DELIRIUM - TRATAMENTO 2</a:t>
            </a:r>
          </a:p>
        </p:txBody>
      </p:sp>
      <p:sp>
        <p:nvSpPr>
          <p:cNvPr id="320515" name="Rectangle 3"/>
          <p:cNvSpPr>
            <a:spLocks noGrp="1" noChangeArrowheads="1"/>
          </p:cNvSpPr>
          <p:nvPr>
            <p:ph type="body" idx="1"/>
          </p:nvPr>
        </p:nvSpPr>
        <p:spPr>
          <a:xfrm>
            <a:off x="534988" y="1600200"/>
            <a:ext cx="8913812" cy="4925144"/>
          </a:xfrm>
          <a:gradFill rotWithShape="0">
            <a:gsLst>
              <a:gs pos="0">
                <a:srgbClr val="063DE8">
                  <a:gamma/>
                  <a:shade val="29804"/>
                  <a:invGamma/>
                </a:srgbClr>
              </a:gs>
              <a:gs pos="100000">
                <a:srgbClr val="063DE8"/>
              </a:gs>
            </a:gsLst>
            <a:lin ang="5400000" scaled="1"/>
          </a:gradFill>
          <a:effectLst>
            <a:outerShdw dist="179605" dir="2700000" algn="ctr" rotWithShape="0">
              <a:srgbClr val="041030"/>
            </a:outerShdw>
          </a:effectLst>
        </p:spPr>
        <p:txBody>
          <a:bodyPr/>
          <a:lstStyle/>
          <a:p>
            <a:pPr algn="ctr">
              <a:lnSpc>
                <a:spcPct val="110000"/>
              </a:lnSpc>
              <a:buFontTx/>
              <a:buNone/>
              <a:defRPr/>
            </a:pPr>
            <a:r>
              <a:rPr lang="pt-BR" dirty="0"/>
              <a:t> </a:t>
            </a:r>
            <a:r>
              <a:rPr lang="pt-BR" sz="2800" dirty="0"/>
              <a:t>Cuidados com o ambiente</a:t>
            </a:r>
            <a:endParaRPr lang="pt-BR" dirty="0"/>
          </a:p>
          <a:p>
            <a:pPr algn="ctr">
              <a:lnSpc>
                <a:spcPct val="110000"/>
              </a:lnSpc>
              <a:buFontTx/>
              <a:buNone/>
              <a:defRPr/>
            </a:pPr>
            <a:endParaRPr lang="pt-BR" dirty="0"/>
          </a:p>
          <a:p>
            <a:pPr algn="just">
              <a:lnSpc>
                <a:spcPct val="110000"/>
              </a:lnSpc>
              <a:defRPr/>
            </a:pPr>
            <a:r>
              <a:rPr lang="pt-BR" dirty="0"/>
              <a:t>Ambiente tranqüilo, bem iluminado, com calendário e relógio bem visíveis .</a:t>
            </a:r>
          </a:p>
          <a:p>
            <a:pPr algn="just">
              <a:lnSpc>
                <a:spcPct val="110000"/>
              </a:lnSpc>
              <a:defRPr/>
            </a:pPr>
            <a:endParaRPr lang="pt-BR" dirty="0"/>
          </a:p>
          <a:p>
            <a:pPr algn="just">
              <a:lnSpc>
                <a:spcPct val="110000"/>
              </a:lnSpc>
              <a:defRPr/>
            </a:pPr>
            <a:r>
              <a:rPr lang="pt-BR" dirty="0"/>
              <a:t>Presença de  pessoas e objetos familiares pode  ajudar. </a:t>
            </a:r>
          </a:p>
          <a:p>
            <a:pPr algn="just">
              <a:lnSpc>
                <a:spcPct val="110000"/>
              </a:lnSpc>
              <a:defRPr/>
            </a:pPr>
            <a:endParaRPr lang="pt-BR" dirty="0"/>
          </a:p>
          <a:p>
            <a:pPr algn="just">
              <a:lnSpc>
                <a:spcPct val="110000"/>
              </a:lnSpc>
              <a:defRPr/>
            </a:pPr>
            <a:r>
              <a:rPr lang="pt-BR" dirty="0"/>
              <a:t>Atenção especial por parte da equipe médica e de  enfermagem</a:t>
            </a:r>
            <a:r>
              <a:rPr lang="pt-BR" dirty="0" smtClean="0"/>
              <a:t>. Risco </a:t>
            </a:r>
            <a:r>
              <a:rPr lang="pt-BR" dirty="0" smtClean="0">
                <a:latin typeface="Arial Narrow"/>
              </a:rPr>
              <a:t>↑ de </a:t>
            </a:r>
            <a:r>
              <a:rPr lang="pt-BR" dirty="0" err="1" smtClean="0">
                <a:latin typeface="Arial Narrow"/>
              </a:rPr>
              <a:t>morbi-mortalidade</a:t>
            </a:r>
            <a:r>
              <a:rPr lang="pt-BR" dirty="0" smtClean="0">
                <a:latin typeface="Arial Narrow"/>
              </a:rPr>
              <a:t>, auto e </a:t>
            </a:r>
            <a:r>
              <a:rPr lang="pt-BR" dirty="0" err="1" smtClean="0">
                <a:latin typeface="Arial Narrow"/>
              </a:rPr>
              <a:t>hetero-agresividade</a:t>
            </a:r>
            <a:r>
              <a:rPr lang="pt-BR" dirty="0" smtClean="0">
                <a:latin typeface="Arial Narrow"/>
              </a:rPr>
              <a:t>.</a:t>
            </a:r>
            <a:endParaRPr lang="pt-BR" dirty="0"/>
          </a:p>
          <a:p>
            <a:pPr algn="just">
              <a:defRPr/>
            </a:pPr>
            <a:endParaRPr lang="pt-BR"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800100" y="6248400"/>
            <a:ext cx="2133600" cy="457200"/>
          </a:xfrm>
          <a:prstGeom prst="rect">
            <a:avLst/>
          </a:prstGeom>
          <a:noFill/>
          <a:ln w="12700">
            <a:noFill/>
            <a:miter lim="800000"/>
            <a:headEnd/>
            <a:tailEnd/>
          </a:ln>
        </p:spPr>
        <p:txBody>
          <a:bodyPr wrap="none" anchor="ctr"/>
          <a:lstStyle/>
          <a:p>
            <a:endParaRPr lang="pt-BR"/>
          </a:p>
        </p:txBody>
      </p:sp>
      <p:sp>
        <p:nvSpPr>
          <p:cNvPr id="18435" name="Rectangle 3"/>
          <p:cNvSpPr>
            <a:spLocks noChangeArrowheads="1"/>
          </p:cNvSpPr>
          <p:nvPr/>
        </p:nvSpPr>
        <p:spPr bwMode="auto">
          <a:xfrm>
            <a:off x="3543300" y="6248400"/>
            <a:ext cx="3200400" cy="457200"/>
          </a:xfrm>
          <a:prstGeom prst="rect">
            <a:avLst/>
          </a:prstGeom>
          <a:noFill/>
          <a:ln w="12700">
            <a:noFill/>
            <a:miter lim="800000"/>
            <a:headEnd/>
            <a:tailEnd/>
          </a:ln>
        </p:spPr>
        <p:txBody>
          <a:bodyPr wrap="none" anchor="ctr"/>
          <a:lstStyle/>
          <a:p>
            <a:endParaRPr lang="pt-BR"/>
          </a:p>
        </p:txBody>
      </p:sp>
      <p:sp>
        <p:nvSpPr>
          <p:cNvPr id="329732" name="Rectangle 4"/>
          <p:cNvSpPr>
            <a:spLocks noGrp="1" noChangeArrowheads="1"/>
          </p:cNvSpPr>
          <p:nvPr>
            <p:ph type="title"/>
          </p:nvPr>
        </p:nvSpPr>
        <p:spPr>
          <a:xfrm>
            <a:off x="1562100" y="152400"/>
            <a:ext cx="7162800" cy="1143000"/>
          </a:xfrm>
          <a:effectLst/>
        </p:spPr>
        <p:txBody>
          <a:bodyPr lIns="90488" tIns="44450" rIns="90488" bIns="44450"/>
          <a:lstStyle/>
          <a:p>
            <a:pPr>
              <a:defRPr/>
            </a:pPr>
            <a:r>
              <a:rPr lang="pt-BR" sz="2800" dirty="0" smtClean="0"/>
              <a:t/>
            </a:r>
            <a:br>
              <a:rPr lang="pt-BR" sz="2800" dirty="0" smtClean="0"/>
            </a:br>
            <a:r>
              <a:rPr lang="pt-BR" sz="2800" dirty="0" smtClean="0"/>
              <a:t/>
            </a:r>
            <a:br>
              <a:rPr lang="pt-BR" sz="2800" dirty="0" smtClean="0"/>
            </a:br>
            <a:r>
              <a:rPr lang="pt-BR" sz="3000" dirty="0" smtClean="0">
                <a:solidFill>
                  <a:schemeClr val="accent1"/>
                </a:solidFill>
              </a:rPr>
              <a:t>DEMÊNCIAS</a:t>
            </a:r>
            <a:br>
              <a:rPr lang="pt-BR" sz="3000" dirty="0" smtClean="0">
                <a:solidFill>
                  <a:schemeClr val="accent1"/>
                </a:solidFill>
              </a:rPr>
            </a:br>
            <a:r>
              <a:rPr lang="pt-BR" sz="3000" dirty="0" smtClean="0">
                <a:solidFill>
                  <a:schemeClr val="accent1"/>
                </a:solidFill>
              </a:rPr>
              <a:t> Critérios Diagnósticos - CID-10 </a:t>
            </a:r>
            <a:r>
              <a:rPr lang="pt-BR" sz="3000" dirty="0" smtClean="0"/>
              <a:t/>
            </a:r>
            <a:br>
              <a:rPr lang="pt-BR" sz="3000" dirty="0" smtClean="0"/>
            </a:br>
            <a:endParaRPr lang="pt-BR" sz="3000" dirty="0" smtClean="0"/>
          </a:p>
        </p:txBody>
      </p:sp>
      <p:sp>
        <p:nvSpPr>
          <p:cNvPr id="18437" name="Rectangle 5"/>
          <p:cNvSpPr>
            <a:spLocks noGrp="1" noChangeArrowheads="1"/>
          </p:cNvSpPr>
          <p:nvPr>
            <p:ph type="body" idx="1"/>
          </p:nvPr>
        </p:nvSpPr>
        <p:spPr>
          <a:xfrm>
            <a:off x="2095500" y="1524000"/>
            <a:ext cx="7162800" cy="4114800"/>
          </a:xfrm>
          <a:noFill/>
        </p:spPr>
        <p:txBody>
          <a:bodyPr lIns="90488" tIns="44450" rIns="90488" bIns="44450"/>
          <a:lstStyle/>
          <a:p>
            <a:pPr>
              <a:buFontTx/>
              <a:buNone/>
            </a:pPr>
            <a:endParaRPr lang="pt-BR" sz="2000" dirty="0" smtClean="0"/>
          </a:p>
          <a:p>
            <a:pPr>
              <a:buFontTx/>
              <a:buNone/>
            </a:pPr>
            <a:r>
              <a:rPr lang="pt-BR" dirty="0" smtClean="0"/>
              <a:t>A   - Evidência de Demência, de um nível   especificado de gravidade, baseado em:</a:t>
            </a:r>
          </a:p>
          <a:p>
            <a:pPr>
              <a:buFontTx/>
              <a:buNone/>
            </a:pPr>
            <a:r>
              <a:rPr lang="pt-BR" dirty="0" smtClean="0"/>
              <a:t>A1 - Prejuízo de memória</a:t>
            </a:r>
          </a:p>
          <a:p>
            <a:pPr>
              <a:buFontTx/>
              <a:buNone/>
            </a:pPr>
            <a:r>
              <a:rPr lang="pt-BR" dirty="0" smtClean="0"/>
              <a:t>A2 - Declínio de habilidades intelectuais (pensamento, raciocínio, fluxo de idéias)</a:t>
            </a:r>
          </a:p>
          <a:p>
            <a:pPr>
              <a:buFontTx/>
              <a:buNone/>
            </a:pPr>
            <a:r>
              <a:rPr lang="pt-BR" dirty="0" smtClean="0"/>
              <a:t>      - A1 e A2 causam prejuízo de                              funcionamento das atividades diárias </a:t>
            </a:r>
          </a:p>
          <a:p>
            <a:pPr>
              <a:buFontTx/>
              <a:buNone/>
            </a:pPr>
            <a:r>
              <a:rPr lang="pt-BR" dirty="0" smtClean="0"/>
              <a:t>B   - Ausência de distúrbio de consciência</a:t>
            </a:r>
          </a:p>
          <a:p>
            <a:pPr>
              <a:buFontTx/>
              <a:buNone/>
            </a:pPr>
            <a:r>
              <a:rPr lang="pt-BR" dirty="0" smtClean="0"/>
              <a:t>C   - Deterioração no controle emocional, comportamento social ou motivação</a:t>
            </a:r>
          </a:p>
          <a:p>
            <a:pPr>
              <a:buFontTx/>
              <a:buNone/>
            </a:pPr>
            <a:r>
              <a:rPr lang="pt-BR" dirty="0" smtClean="0"/>
              <a:t>D   - A1 e A2 estão presentes por 6 meses</a:t>
            </a:r>
          </a:p>
        </p:txBody>
      </p:sp>
      <p:sp>
        <p:nvSpPr>
          <p:cNvPr id="18438" name="Rectangle 6"/>
          <p:cNvSpPr>
            <a:spLocks noChangeArrowheads="1"/>
          </p:cNvSpPr>
          <p:nvPr/>
        </p:nvSpPr>
        <p:spPr bwMode="auto">
          <a:xfrm>
            <a:off x="1714500" y="2133600"/>
            <a:ext cx="7162800" cy="4114800"/>
          </a:xfrm>
          <a:prstGeom prst="rect">
            <a:avLst/>
          </a:prstGeom>
          <a:noFill/>
          <a:ln w="12700">
            <a:noFill/>
            <a:miter lim="800000"/>
            <a:headEnd/>
            <a:tailEnd/>
          </a:ln>
        </p:spPr>
        <p:txBody>
          <a:bodyPr wrap="none" anchor="ctr"/>
          <a:lstStyle/>
          <a:p>
            <a:endParaRPr lang="pt-B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bg>
      <p:bgPr shadeToTitle="1">
        <a:gradFill rotWithShape="0">
          <a:gsLst>
            <a:gs pos="0">
              <a:schemeClr val="bg1"/>
            </a:gs>
            <a:gs pos="100000">
              <a:schemeClr val="bg1">
                <a:gamma/>
                <a:tint val="0"/>
                <a:invGamma/>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838200" y="304800"/>
            <a:ext cx="8610600" cy="533400"/>
          </a:xfrm>
          <a:effectLst/>
        </p:spPr>
        <p:txBody>
          <a:bodyPr lIns="90488" tIns="44450" rIns="90488" bIns="44450"/>
          <a:lstStyle/>
          <a:p>
            <a:pPr>
              <a:defRPr/>
            </a:pPr>
            <a:r>
              <a:rPr lang="pt-BR" sz="3200" smtClean="0">
                <a:solidFill>
                  <a:schemeClr val="accent1"/>
                </a:solidFill>
              </a:rPr>
              <a:t>TIPOS DE DEMÊNCIA</a:t>
            </a:r>
            <a:endParaRPr lang="pt-BR" smtClean="0"/>
          </a:p>
        </p:txBody>
      </p:sp>
      <p:graphicFrame>
        <p:nvGraphicFramePr>
          <p:cNvPr id="4098" name="Object 6"/>
          <p:cNvGraphicFramePr>
            <a:graphicFrameLocks noChangeAspect="1"/>
          </p:cNvGraphicFramePr>
          <p:nvPr/>
        </p:nvGraphicFramePr>
        <p:xfrm>
          <a:off x="752475" y="841375"/>
          <a:ext cx="8258175" cy="5589588"/>
        </p:xfrm>
        <a:graphic>
          <a:graphicData uri="http://schemas.openxmlformats.org/presentationml/2006/ole">
            <p:oleObj spid="_x0000_s4098" name="Document" r:id="rId4" imgW="8216447" imgH="5567665" progId="Word.Document.8">
              <p:embed/>
            </p:oleObj>
          </a:graphicData>
        </a:graphic>
      </p:graphicFrame>
      <p:grpSp>
        <p:nvGrpSpPr>
          <p:cNvPr id="4101" name="Group 14"/>
          <p:cNvGrpSpPr>
            <a:grpSpLocks/>
          </p:cNvGrpSpPr>
          <p:nvPr/>
        </p:nvGrpSpPr>
        <p:grpSpPr bwMode="auto">
          <a:xfrm>
            <a:off x="762000" y="1828800"/>
            <a:ext cx="8125916" cy="4192588"/>
            <a:chOff x="480" y="1152"/>
            <a:chExt cx="5232" cy="2641"/>
          </a:xfrm>
        </p:grpSpPr>
        <p:sp>
          <p:nvSpPr>
            <p:cNvPr id="4102" name="Line 7"/>
            <p:cNvSpPr>
              <a:spLocks noChangeShapeType="1"/>
            </p:cNvSpPr>
            <p:nvPr/>
          </p:nvSpPr>
          <p:spPr bwMode="auto">
            <a:xfrm>
              <a:off x="480" y="1152"/>
              <a:ext cx="5232" cy="0"/>
            </a:xfrm>
            <a:prstGeom prst="line">
              <a:avLst/>
            </a:prstGeom>
            <a:noFill/>
            <a:ln w="12700">
              <a:solidFill>
                <a:schemeClr val="tx1"/>
              </a:solidFill>
              <a:round/>
              <a:headEnd type="none" w="med" len="lg"/>
              <a:tailEnd type="none" w="med" len="lg"/>
            </a:ln>
          </p:spPr>
          <p:txBody>
            <a:bodyPr wrap="none" anchor="ctr"/>
            <a:lstStyle/>
            <a:p>
              <a:endParaRPr lang="pt-BR"/>
            </a:p>
          </p:txBody>
        </p:sp>
        <p:sp>
          <p:nvSpPr>
            <p:cNvPr id="4103" name="Line 8"/>
            <p:cNvSpPr>
              <a:spLocks noChangeShapeType="1"/>
            </p:cNvSpPr>
            <p:nvPr/>
          </p:nvSpPr>
          <p:spPr bwMode="auto">
            <a:xfrm>
              <a:off x="480" y="1536"/>
              <a:ext cx="5232" cy="0"/>
            </a:xfrm>
            <a:prstGeom prst="line">
              <a:avLst/>
            </a:prstGeom>
            <a:noFill/>
            <a:ln w="12700">
              <a:solidFill>
                <a:schemeClr val="tx1"/>
              </a:solidFill>
              <a:round/>
              <a:headEnd type="none" w="med" len="lg"/>
              <a:tailEnd type="none" w="med" len="lg"/>
            </a:ln>
          </p:spPr>
          <p:txBody>
            <a:bodyPr wrap="none" anchor="ctr"/>
            <a:lstStyle/>
            <a:p>
              <a:endParaRPr lang="pt-BR"/>
            </a:p>
          </p:txBody>
        </p:sp>
        <p:sp>
          <p:nvSpPr>
            <p:cNvPr id="4104" name="Line 9"/>
            <p:cNvSpPr>
              <a:spLocks noChangeShapeType="1"/>
            </p:cNvSpPr>
            <p:nvPr/>
          </p:nvSpPr>
          <p:spPr bwMode="auto">
            <a:xfrm>
              <a:off x="480" y="2928"/>
              <a:ext cx="5232" cy="0"/>
            </a:xfrm>
            <a:prstGeom prst="line">
              <a:avLst/>
            </a:prstGeom>
            <a:noFill/>
            <a:ln w="12700">
              <a:solidFill>
                <a:schemeClr val="tx1"/>
              </a:solidFill>
              <a:round/>
              <a:headEnd type="none" w="med" len="lg"/>
              <a:tailEnd type="none" w="med" len="lg"/>
            </a:ln>
          </p:spPr>
          <p:txBody>
            <a:bodyPr wrap="none" anchor="ctr"/>
            <a:lstStyle/>
            <a:p>
              <a:endParaRPr lang="pt-BR"/>
            </a:p>
          </p:txBody>
        </p:sp>
        <p:sp>
          <p:nvSpPr>
            <p:cNvPr id="4105" name="Line 10"/>
            <p:cNvSpPr>
              <a:spLocks noChangeShapeType="1"/>
            </p:cNvSpPr>
            <p:nvPr/>
          </p:nvSpPr>
          <p:spPr bwMode="auto">
            <a:xfrm>
              <a:off x="480" y="3022"/>
              <a:ext cx="5232" cy="0"/>
            </a:xfrm>
            <a:prstGeom prst="line">
              <a:avLst/>
            </a:prstGeom>
            <a:noFill/>
            <a:ln w="12700">
              <a:solidFill>
                <a:schemeClr val="tx1"/>
              </a:solidFill>
              <a:round/>
              <a:headEnd type="none" w="med" len="lg"/>
              <a:tailEnd type="none" w="med" len="lg"/>
            </a:ln>
          </p:spPr>
          <p:txBody>
            <a:bodyPr wrap="none" anchor="ctr"/>
            <a:lstStyle/>
            <a:p>
              <a:endParaRPr lang="pt-BR"/>
            </a:p>
          </p:txBody>
        </p:sp>
        <p:sp>
          <p:nvSpPr>
            <p:cNvPr id="4106" name="Line 11"/>
            <p:cNvSpPr>
              <a:spLocks noChangeShapeType="1"/>
            </p:cNvSpPr>
            <p:nvPr/>
          </p:nvSpPr>
          <p:spPr bwMode="auto">
            <a:xfrm>
              <a:off x="480" y="3793"/>
              <a:ext cx="5232" cy="0"/>
            </a:xfrm>
            <a:prstGeom prst="line">
              <a:avLst/>
            </a:prstGeom>
            <a:noFill/>
            <a:ln w="12700">
              <a:solidFill>
                <a:schemeClr val="tx1"/>
              </a:solidFill>
              <a:round/>
              <a:headEnd type="none" w="med" len="lg"/>
              <a:tailEnd type="none" w="med" len="lg"/>
            </a:ln>
          </p:spPr>
          <p:txBody>
            <a:bodyPr wrap="none" anchor="ctr"/>
            <a:lstStyle/>
            <a:p>
              <a:endParaRPr lang="pt-BR"/>
            </a:p>
          </p:txBody>
        </p:sp>
        <p:sp>
          <p:nvSpPr>
            <p:cNvPr id="4107" name="Line 12"/>
            <p:cNvSpPr>
              <a:spLocks noChangeShapeType="1"/>
            </p:cNvSpPr>
            <p:nvPr/>
          </p:nvSpPr>
          <p:spPr bwMode="auto">
            <a:xfrm>
              <a:off x="1968" y="1152"/>
              <a:ext cx="0" cy="1776"/>
            </a:xfrm>
            <a:prstGeom prst="line">
              <a:avLst/>
            </a:prstGeom>
            <a:noFill/>
            <a:ln w="12700">
              <a:solidFill>
                <a:schemeClr val="tx1"/>
              </a:solidFill>
              <a:round/>
              <a:headEnd type="none" w="med" len="lg"/>
              <a:tailEnd type="none" w="med" len="lg"/>
            </a:ln>
          </p:spPr>
          <p:txBody>
            <a:bodyPr wrap="none" anchor="ctr"/>
            <a:lstStyle/>
            <a:p>
              <a:endParaRPr lang="pt-BR"/>
            </a:p>
          </p:txBody>
        </p:sp>
        <p:sp>
          <p:nvSpPr>
            <p:cNvPr id="4108" name="Line 13"/>
            <p:cNvSpPr>
              <a:spLocks noChangeShapeType="1"/>
            </p:cNvSpPr>
            <p:nvPr/>
          </p:nvSpPr>
          <p:spPr bwMode="auto">
            <a:xfrm>
              <a:off x="3696" y="1152"/>
              <a:ext cx="0" cy="1776"/>
            </a:xfrm>
            <a:prstGeom prst="line">
              <a:avLst/>
            </a:prstGeom>
            <a:noFill/>
            <a:ln w="12700">
              <a:solidFill>
                <a:schemeClr val="tx1"/>
              </a:solidFill>
              <a:round/>
              <a:headEnd type="none" w="med" len="lg"/>
              <a:tailEnd type="none" w="med" len="lg"/>
            </a:ln>
          </p:spPr>
          <p:txBody>
            <a:bodyPr wrap="none" anchor="ctr"/>
            <a:lstStyle/>
            <a:p>
              <a:endParaRPr lang="pt-BR"/>
            </a:p>
          </p:txBody>
        </p:sp>
      </p:gr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aula">
  <a:themeElements>
    <a:clrScheme name="">
      <a:dk1>
        <a:srgbClr val="919191"/>
      </a:dk1>
      <a:lt1>
        <a:srgbClr val="FAFD00"/>
      </a:lt1>
      <a:dk2>
        <a:srgbClr val="063DE8"/>
      </a:dk2>
      <a:lt2>
        <a:srgbClr val="FAFD00"/>
      </a:lt2>
      <a:accent1>
        <a:srgbClr val="FFFFFF"/>
      </a:accent1>
      <a:accent2>
        <a:srgbClr val="00AE00"/>
      </a:accent2>
      <a:accent3>
        <a:srgbClr val="AAAFF2"/>
      </a:accent3>
      <a:accent4>
        <a:srgbClr val="D6D800"/>
      </a:accent4>
      <a:accent5>
        <a:srgbClr val="FFFFFF"/>
      </a:accent5>
      <a:accent6>
        <a:srgbClr val="009D00"/>
      </a:accent6>
      <a:hlink>
        <a:srgbClr val="FC0128"/>
      </a:hlink>
      <a:folHlink>
        <a:srgbClr val="CECECE"/>
      </a:folHlink>
    </a:clrScheme>
    <a:fontScheme name="aula">
      <a:majorFont>
        <a:latin typeface="Arial"/>
        <a:ea typeface=""/>
        <a:cs typeface=""/>
      </a:majorFont>
      <a:minorFont>
        <a:latin typeface="Arial"/>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stealth" w="med" len="lg"/>
          <a:tailEnd type="stealth" w="med"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pt-BR" sz="1800" b="1" i="0" u="none" strike="noStrike" cap="none" normalizeH="0" baseline="0" smtClean="0">
            <a:ln>
              <a:noFill/>
            </a:ln>
            <a:solidFill>
              <a:srgbClr val="D49FFF"/>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stealth" w="med" len="lg"/>
          <a:tailEnd type="stealth" w="med"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pt-BR" sz="1800" b="1" i="0" u="none" strike="noStrike" cap="none" normalizeH="0" baseline="0" smtClean="0">
            <a:ln>
              <a:noFill/>
            </a:ln>
            <a:solidFill>
              <a:srgbClr val="D49FFF"/>
            </a:solidFill>
            <a:effectLst/>
            <a:latin typeface="Arial" charset="0"/>
          </a:defRPr>
        </a:defPPr>
      </a:lstStyle>
    </a:lnDef>
  </a:objectDefaults>
  <a:extraClrSchemeLst>
    <a:extraClrScheme>
      <a:clrScheme name="aula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ul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ula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ula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ula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ula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ula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TotalTime>
  <Pages>47</Pages>
  <Words>1425</Words>
  <Application>Microsoft Office PowerPoint</Application>
  <PresentationFormat>Slides de 35 mm</PresentationFormat>
  <Paragraphs>420</Paragraphs>
  <Slides>40</Slides>
  <Notes>40</Notes>
  <HiddenSlides>0</HiddenSlides>
  <MMClips>0</MMClips>
  <ScaleCrop>false</ScaleCrop>
  <HeadingPairs>
    <vt:vector size="8" baseType="variant">
      <vt:variant>
        <vt:lpstr>Fontes usadas</vt:lpstr>
      </vt:variant>
      <vt:variant>
        <vt:i4>7</vt:i4>
      </vt:variant>
      <vt:variant>
        <vt:lpstr>Tema</vt:lpstr>
      </vt:variant>
      <vt:variant>
        <vt:i4>1</vt:i4>
      </vt:variant>
      <vt:variant>
        <vt:lpstr>Servidores OLE incorporados</vt:lpstr>
      </vt:variant>
      <vt:variant>
        <vt:i4>9</vt:i4>
      </vt:variant>
      <vt:variant>
        <vt:lpstr>Títulos de slides</vt:lpstr>
      </vt:variant>
      <vt:variant>
        <vt:i4>40</vt:i4>
      </vt:variant>
    </vt:vector>
  </HeadingPairs>
  <TitlesOfParts>
    <vt:vector size="57" baseType="lpstr">
      <vt:lpstr>Arial</vt:lpstr>
      <vt:lpstr>Times New Roman</vt:lpstr>
      <vt:lpstr>Book Antiqua</vt:lpstr>
      <vt:lpstr>Wingdings</vt:lpstr>
      <vt:lpstr>Arial Rounded MT Bold</vt:lpstr>
      <vt:lpstr>Monotype Sorts</vt:lpstr>
      <vt:lpstr>Verdana</vt:lpstr>
      <vt:lpstr>aula</vt:lpstr>
      <vt:lpstr>Slide do Microsoft PowerPoint</vt:lpstr>
      <vt:lpstr>Documento do Microsoft Word </vt:lpstr>
      <vt:lpstr>Documento do Microsoft Office Word 97 - 2003</vt:lpstr>
      <vt:lpstr>Gráfico do Microsoft Graph 2000</vt:lpstr>
      <vt:lpstr>Microsoft Document</vt:lpstr>
      <vt:lpstr>QuickTime Picture</vt:lpstr>
      <vt:lpstr>Microsoft Organization Chart 2.0</vt:lpstr>
      <vt:lpstr>Documento do Microsoft Word</vt:lpstr>
      <vt:lpstr>CorelDRAW</vt:lpstr>
      <vt:lpstr>Slide 1</vt:lpstr>
      <vt:lpstr>DELIRIUM - DEFINIÇÃO</vt:lpstr>
      <vt:lpstr>DELIRIUM - DSM-IV</vt:lpstr>
      <vt:lpstr>Slide 4</vt:lpstr>
      <vt:lpstr>Slide 5</vt:lpstr>
      <vt:lpstr>DELIRIUM - TRATAMENTO 1</vt:lpstr>
      <vt:lpstr>DELIRIUM - TRATAMENTO 2</vt:lpstr>
      <vt:lpstr>  DEMÊNCIAS  Critérios Diagnósticos - CID-10  </vt:lpstr>
      <vt:lpstr>TIPOS DE DEMÊNCIA</vt:lpstr>
      <vt:lpstr>  DEMÊNCIAS </vt:lpstr>
      <vt:lpstr>Slide 11</vt:lpstr>
      <vt:lpstr>Slide 12</vt:lpstr>
      <vt:lpstr>Slide 13</vt:lpstr>
      <vt:lpstr>Slide 14</vt:lpstr>
      <vt:lpstr>Slide 15</vt:lpstr>
      <vt:lpstr>Fatores que influenciam o  desenvolvimento da DA</vt:lpstr>
      <vt:lpstr>Slide 17</vt:lpstr>
      <vt:lpstr>Demência Vascular</vt:lpstr>
      <vt:lpstr>Demência vascular</vt:lpstr>
      <vt:lpstr>Slide 20</vt:lpstr>
      <vt:lpstr>Slide 21</vt:lpstr>
      <vt:lpstr>Slide 22</vt:lpstr>
      <vt:lpstr>Quadro Clínico</vt:lpstr>
      <vt:lpstr>Slide 24</vt:lpstr>
      <vt:lpstr>Demência Fronto Temporal (PICK)</vt:lpstr>
      <vt:lpstr>Hidrocefalia de Pressão Normal</vt:lpstr>
      <vt:lpstr>Slide 27</vt:lpstr>
      <vt:lpstr>Mini- Exame do Estado Mental</vt:lpstr>
      <vt:lpstr>Mini- Exame do Estado Mental</vt:lpstr>
      <vt:lpstr>Mini-Exame do Estado Mental- MEEM</vt:lpstr>
      <vt:lpstr>Exemplos de ADL instrumentais e básicas</vt:lpstr>
      <vt:lpstr>Slide 32</vt:lpstr>
      <vt:lpstr>Slide 33</vt:lpstr>
      <vt:lpstr>Estudo com a Rivastigmina: Um ano de seguimento com o ADAS-Cog </vt:lpstr>
      <vt:lpstr>Slide 35</vt:lpstr>
      <vt:lpstr>TRATAMENTO-Depressão na demência</vt:lpstr>
      <vt:lpstr>Slide 37</vt:lpstr>
      <vt:lpstr>TERAPIAS ESTRUTURADAS</vt:lpstr>
      <vt:lpstr>TERAPIAS NÃO ESTRUTURADAS</vt:lpstr>
      <vt:lpstr>Slide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diagnóstico e tratamento da depressão no consultório de geriatria</dc:title>
  <dc:subject>aula em curso mg</dc:subject>
  <dc:creator>Alberto Stoppe Junior</dc:creator>
  <cp:lastModifiedBy>alberto stoppe junior</cp:lastModifiedBy>
  <cp:revision>94</cp:revision>
  <cp:lastPrinted>1995-05-08T03:41:58Z</cp:lastPrinted>
  <dcterms:created xsi:type="dcterms:W3CDTF">1996-08-25T11:10:02Z</dcterms:created>
  <dcterms:modified xsi:type="dcterms:W3CDTF">2010-11-04T02:19:38Z</dcterms:modified>
</cp:coreProperties>
</file>