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vml" ContentType="application/vnd.openxmlformats-officedocument.vmlDrawing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notesMasterIdLst>
    <p:notesMasterId r:id="rId76"/>
  </p:notesMasterIdLst>
  <p:handoutMasterIdLst>
    <p:handoutMasterId r:id="rId77"/>
  </p:handoutMasterIdLst>
  <p:sldIdLst>
    <p:sldId id="416" r:id="rId2"/>
    <p:sldId id="385" r:id="rId3"/>
    <p:sldId id="386" r:id="rId4"/>
    <p:sldId id="447" r:id="rId5"/>
    <p:sldId id="530" r:id="rId6"/>
    <p:sldId id="529" r:id="rId7"/>
    <p:sldId id="401" r:id="rId8"/>
    <p:sldId id="404" r:id="rId9"/>
    <p:sldId id="408" r:id="rId10"/>
    <p:sldId id="409" r:id="rId11"/>
    <p:sldId id="410" r:id="rId12"/>
    <p:sldId id="411" r:id="rId13"/>
    <p:sldId id="441" r:id="rId14"/>
    <p:sldId id="445" r:id="rId15"/>
    <p:sldId id="455" r:id="rId16"/>
    <p:sldId id="412" r:id="rId17"/>
    <p:sldId id="417" r:id="rId18"/>
    <p:sldId id="424" r:id="rId19"/>
    <p:sldId id="442" r:id="rId20"/>
    <p:sldId id="475" r:id="rId21"/>
    <p:sldId id="446" r:id="rId22"/>
    <p:sldId id="497" r:id="rId23"/>
    <p:sldId id="498" r:id="rId24"/>
    <p:sldId id="526" r:id="rId25"/>
    <p:sldId id="427" r:id="rId26"/>
    <p:sldId id="426" r:id="rId27"/>
    <p:sldId id="501" r:id="rId28"/>
    <p:sldId id="505" r:id="rId29"/>
    <p:sldId id="504" r:id="rId30"/>
    <p:sldId id="457" r:id="rId31"/>
    <p:sldId id="473" r:id="rId32"/>
    <p:sldId id="476" r:id="rId33"/>
    <p:sldId id="478" r:id="rId34"/>
    <p:sldId id="479" r:id="rId35"/>
    <p:sldId id="480" r:id="rId36"/>
    <p:sldId id="481" r:id="rId37"/>
    <p:sldId id="482" r:id="rId38"/>
    <p:sldId id="483" r:id="rId39"/>
    <p:sldId id="484" r:id="rId40"/>
    <p:sldId id="487" r:id="rId41"/>
    <p:sldId id="489" r:id="rId42"/>
    <p:sldId id="492" r:id="rId43"/>
    <p:sldId id="491" r:id="rId44"/>
    <p:sldId id="490" r:id="rId45"/>
    <p:sldId id="499" r:id="rId46"/>
    <p:sldId id="500" r:id="rId47"/>
    <p:sldId id="493" r:id="rId48"/>
    <p:sldId id="494" r:id="rId49"/>
    <p:sldId id="495" r:id="rId50"/>
    <p:sldId id="454" r:id="rId51"/>
    <p:sldId id="452" r:id="rId52"/>
    <p:sldId id="458" r:id="rId53"/>
    <p:sldId id="507" r:id="rId54"/>
    <p:sldId id="508" r:id="rId55"/>
    <p:sldId id="509" r:id="rId56"/>
    <p:sldId id="510" r:id="rId57"/>
    <p:sldId id="511" r:id="rId58"/>
    <p:sldId id="512" r:id="rId59"/>
    <p:sldId id="513" r:id="rId60"/>
    <p:sldId id="514" r:id="rId61"/>
    <p:sldId id="515" r:id="rId62"/>
    <p:sldId id="516" r:id="rId63"/>
    <p:sldId id="517" r:id="rId64"/>
    <p:sldId id="518" r:id="rId65"/>
    <p:sldId id="519" r:id="rId66"/>
    <p:sldId id="520" r:id="rId67"/>
    <p:sldId id="521" r:id="rId68"/>
    <p:sldId id="522" r:id="rId69"/>
    <p:sldId id="523" r:id="rId70"/>
    <p:sldId id="391" r:id="rId71"/>
    <p:sldId id="496" r:id="rId72"/>
    <p:sldId id="376" r:id="rId73"/>
    <p:sldId id="414" r:id="rId74"/>
    <p:sldId id="362" r:id="rId75"/>
  </p:sldIdLst>
  <p:sldSz cx="9144000" cy="6858000" type="screen4x3"/>
  <p:notesSz cx="7099300" cy="10234613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4B1156A-380E-4F78-BDF5-A606A8083BF9}" styleName="Estilo Médio 4 - Ênfas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BDBED569-4797-4DF1-A0F4-6AAB3CD982D8}" styleName="Estilo Claro 3 - Ênfas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Estilo Claro 3 - Ênfas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Estilo Claro 1 - Ênfas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5758FB7-9AC5-4552-8A53-C91805E547FA}" styleName="Estilo com Tema 1 - Ênfas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6994" autoAdjust="0"/>
    <p:restoredTop sz="94681" autoAdjust="0"/>
  </p:normalViewPr>
  <p:slideViewPr>
    <p:cSldViewPr>
      <p:cViewPr varScale="1">
        <p:scale>
          <a:sx n="97" d="100"/>
          <a:sy n="97" d="100"/>
        </p:scale>
        <p:origin x="-114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endel.pimentel\AppData\Local\Microsoft\Windows\Temporary%20Internet%20Files\Content.Outlook\TH4RGWAY\Pasta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style val="15"/>
  <c:chart>
    <c:title>
      <c:tx>
        <c:rich>
          <a:bodyPr/>
          <a:lstStyle/>
          <a:p>
            <a:pPr>
              <a:defRPr sz="1800"/>
            </a:pPr>
            <a:r>
              <a:rPr lang="pt-BR" sz="1800"/>
              <a:t>Gastos com Internação de Pessoas Idosas por Fratura de Fêmur - Brasil - 2006 a 2011</a:t>
            </a:r>
          </a:p>
        </c:rich>
      </c:tx>
      <c:layout>
        <c:manualLayout>
          <c:xMode val="edge"/>
          <c:yMode val="edge"/>
          <c:x val="0.13510814153038589"/>
          <c:y val="0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17658551648045429"/>
          <c:y val="0.16938848373303109"/>
          <c:w val="0.75863366433571799"/>
          <c:h val="0.67703638099719077"/>
        </c:manualLayout>
      </c:layout>
      <c:bar3DChart>
        <c:barDir val="col"/>
        <c:grouping val="clustered"/>
        <c:ser>
          <c:idx val="0"/>
          <c:order val="0"/>
          <c:tx>
            <c:strRef>
              <c:f>Plan1!$A$4</c:f>
              <c:strCache>
                <c:ptCount val="1"/>
                <c:pt idx="0">
                  <c:v>ano</c:v>
                </c:pt>
              </c:strCache>
            </c:strRef>
          </c:tx>
          <c:val>
            <c:numRef>
              <c:f>Plan1!$A$5:$A$10</c:f>
              <c:numCache>
                <c:formatCode>General</c:formatCode>
                <c:ptCount val="6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</c:numCache>
            </c:numRef>
          </c:val>
        </c:ser>
        <c:ser>
          <c:idx val="1"/>
          <c:order val="1"/>
          <c:tx>
            <c:strRef>
              <c:f>Plan1!$B$4</c:f>
              <c:strCache>
                <c:ptCount val="1"/>
                <c:pt idx="0">
                  <c:v>valor</c:v>
                </c:pt>
              </c:strCache>
            </c:strRef>
          </c:tx>
          <c:val>
            <c:numRef>
              <c:f>Plan1!$B$5:$B$10</c:f>
              <c:numCache>
                <c:formatCode>#,##0.00</c:formatCode>
                <c:ptCount val="6"/>
                <c:pt idx="0">
                  <c:v>49884326.970000006</c:v>
                </c:pt>
                <c:pt idx="1">
                  <c:v>51811981.800000004</c:v>
                </c:pt>
                <c:pt idx="2">
                  <c:v>58704215.870000005</c:v>
                </c:pt>
                <c:pt idx="3">
                  <c:v>69269677.409999996</c:v>
                </c:pt>
                <c:pt idx="4">
                  <c:v>72767862.659999937</c:v>
                </c:pt>
                <c:pt idx="5">
                  <c:v>78747753.310000002</c:v>
                </c:pt>
              </c:numCache>
            </c:numRef>
          </c:val>
        </c:ser>
        <c:shape val="box"/>
        <c:axId val="47247744"/>
        <c:axId val="47249280"/>
        <c:axId val="0"/>
      </c:bar3DChart>
      <c:catAx>
        <c:axId val="47247744"/>
        <c:scaling>
          <c:orientation val="minMax"/>
        </c:scaling>
        <c:axPos val="b"/>
        <c:majorTickMark val="none"/>
        <c:tickLblPos val="nextTo"/>
        <c:crossAx val="47249280"/>
        <c:crosses val="autoZero"/>
        <c:auto val="1"/>
        <c:lblAlgn val="ctr"/>
        <c:lblOffset val="100"/>
      </c:catAx>
      <c:valAx>
        <c:axId val="472492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t-BR"/>
                  <a:t>Valor Gasto</a:t>
                </a:r>
              </a:p>
            </c:rich>
          </c:tx>
          <c:layout>
            <c:manualLayout>
              <c:xMode val="edge"/>
              <c:yMode val="edge"/>
              <c:x val="5.7364708894889005E-3"/>
              <c:y val="0.48402603453127235"/>
            </c:manualLayout>
          </c:layout>
        </c:title>
        <c:numFmt formatCode="General" sourceLinked="1"/>
        <c:majorTickMark val="none"/>
        <c:tickLblPos val="nextTo"/>
        <c:crossAx val="47247744"/>
        <c:crosses val="autoZero"/>
        <c:crossBetween val="between"/>
      </c:valAx>
      <c:dTable>
        <c:showKeys val="1"/>
        <c:txPr>
          <a:bodyPr/>
          <a:lstStyle/>
          <a:p>
            <a:pPr rtl="0">
              <a:defRPr b="1"/>
            </a:pPr>
            <a:endParaRPr lang="pt-BR"/>
          </a:p>
        </c:txPr>
      </c:dTable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377BDD-3C64-4477-A2C8-5CA827A04B4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815D20A-A0BB-4919-9EEC-AACE90A69B9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pt-BR" sz="2800" dirty="0" smtClean="0">
              <a:latin typeface="Calibri" pitchFamily="34" charset="0"/>
              <a:ea typeface="Arial Unicode MS" pitchFamily="34" charset="-128"/>
              <a:cs typeface="Arial Unicode MS" pitchFamily="34" charset="-128"/>
            </a:rPr>
            <a:t> </a:t>
          </a:r>
          <a:r>
            <a:rPr lang="pt-BR" sz="3200" b="1" dirty="0" smtClean="0">
              <a:latin typeface="Calibri" pitchFamily="34" charset="0"/>
              <a:ea typeface="Arial Unicode MS" pitchFamily="34" charset="-128"/>
              <a:cs typeface="Arial Unicode MS" pitchFamily="34" charset="-128"/>
            </a:rPr>
            <a:t>Fatores Extrínsecos</a:t>
          </a:r>
          <a:endParaRPr lang="pt-BR" sz="3200" b="1" dirty="0">
            <a:latin typeface="Calibri" pitchFamily="34" charset="0"/>
            <a:ea typeface="Arial Unicode MS" pitchFamily="34" charset="-128"/>
            <a:cs typeface="Arial Unicode MS" pitchFamily="34" charset="-128"/>
          </a:endParaRPr>
        </a:p>
      </dgm:t>
    </dgm:pt>
    <dgm:pt modelId="{A1210776-41BA-4D63-B424-7AC85B3EC0B1}" type="parTrans" cxnId="{71EAFC2B-A6B3-4F18-B9FF-0931C7024408}">
      <dgm:prSet/>
      <dgm:spPr/>
      <dgm:t>
        <a:bodyPr/>
        <a:lstStyle/>
        <a:p>
          <a:endParaRPr lang="pt-BR"/>
        </a:p>
      </dgm:t>
    </dgm:pt>
    <dgm:pt modelId="{A36271A9-264B-44EB-8E75-3434B15BF065}" type="sibTrans" cxnId="{71EAFC2B-A6B3-4F18-B9FF-0931C7024408}">
      <dgm:prSet/>
      <dgm:spPr/>
      <dgm:t>
        <a:bodyPr/>
        <a:lstStyle/>
        <a:p>
          <a:endParaRPr lang="pt-BR"/>
        </a:p>
      </dgm:t>
    </dgm:pt>
    <dgm:pt modelId="{2C3AF6A6-8BFC-499F-9F26-C892B785570B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  <a:effectLst>
          <a:innerShdw blurRad="63500" dist="50800" dir="8100000">
            <a:prstClr val="black">
              <a:alpha val="50000"/>
            </a:prstClr>
          </a:innerShdw>
        </a:effectLst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pt-BR" sz="2800" b="1" dirty="0" smtClean="0">
              <a:latin typeface="Calibri" pitchFamily="34" charset="0"/>
              <a:ea typeface="Arial Unicode MS" pitchFamily="34" charset="-128"/>
              <a:cs typeface="Arial Unicode MS" pitchFamily="34" charset="-128"/>
            </a:rPr>
            <a:t>  </a:t>
          </a:r>
          <a:r>
            <a:rPr lang="pt-BR" sz="3200" b="1" dirty="0" smtClean="0">
              <a:latin typeface="Calibri" pitchFamily="34" charset="0"/>
              <a:ea typeface="Arial Unicode MS" pitchFamily="34" charset="-128"/>
              <a:cs typeface="Arial Unicode MS" pitchFamily="34" charset="-128"/>
            </a:rPr>
            <a:t>Fatores Intrínsecos</a:t>
          </a:r>
          <a:endParaRPr lang="pt-BR" sz="3200" b="1" dirty="0">
            <a:latin typeface="Calibri" pitchFamily="34" charset="0"/>
            <a:ea typeface="Arial Unicode MS" pitchFamily="34" charset="-128"/>
            <a:cs typeface="Arial Unicode MS" pitchFamily="34" charset="-128"/>
          </a:endParaRPr>
        </a:p>
      </dgm:t>
    </dgm:pt>
    <dgm:pt modelId="{51170957-0DCE-4587-AB7E-71140FE53AFC}" type="parTrans" cxnId="{912D56D8-9D04-48CD-AE09-649E2D4B730B}">
      <dgm:prSet/>
      <dgm:spPr/>
      <dgm:t>
        <a:bodyPr/>
        <a:lstStyle/>
        <a:p>
          <a:endParaRPr lang="pt-BR"/>
        </a:p>
      </dgm:t>
    </dgm:pt>
    <dgm:pt modelId="{74DD0DAE-3300-40F1-B004-383639BBCF1C}" type="sibTrans" cxnId="{912D56D8-9D04-48CD-AE09-649E2D4B730B}">
      <dgm:prSet/>
      <dgm:spPr/>
      <dgm:t>
        <a:bodyPr/>
        <a:lstStyle/>
        <a:p>
          <a:endParaRPr lang="pt-BR"/>
        </a:p>
      </dgm:t>
    </dgm:pt>
    <dgm:pt modelId="{C3C415D5-B7C8-4502-ADDB-A9D60A9333AC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  <a:effectLst>
          <a:innerShdw blurRad="63500" dist="50800" dir="8100000">
            <a:prstClr val="black">
              <a:alpha val="50000"/>
            </a:prstClr>
          </a:innerShdw>
        </a:effectLst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pt-BR" sz="3200" b="1" dirty="0" smtClean="0">
              <a:latin typeface="Calibri" pitchFamily="34" charset="0"/>
              <a:ea typeface="Arial Unicode MS" pitchFamily="34" charset="-128"/>
              <a:cs typeface="Arial Unicode MS" pitchFamily="34" charset="-128"/>
            </a:rPr>
            <a:t> Fatores Comportamentais</a:t>
          </a:r>
          <a:endParaRPr lang="pt-BR" sz="3200" b="1" dirty="0">
            <a:latin typeface="Calibri" pitchFamily="34" charset="0"/>
            <a:ea typeface="Arial Unicode MS" pitchFamily="34" charset="-128"/>
            <a:cs typeface="Arial Unicode MS" pitchFamily="34" charset="-128"/>
          </a:endParaRPr>
        </a:p>
      </dgm:t>
    </dgm:pt>
    <dgm:pt modelId="{6F9EA55E-F6DE-4A79-94AD-3E5A1931EE76}" type="parTrans" cxnId="{775C8E36-4260-4B3B-ACD4-5C43F9231B90}">
      <dgm:prSet/>
      <dgm:spPr/>
      <dgm:t>
        <a:bodyPr/>
        <a:lstStyle/>
        <a:p>
          <a:endParaRPr lang="pt-BR"/>
        </a:p>
      </dgm:t>
    </dgm:pt>
    <dgm:pt modelId="{51FECC33-753E-4FEC-B140-1263D57922BC}" type="sibTrans" cxnId="{775C8E36-4260-4B3B-ACD4-5C43F9231B90}">
      <dgm:prSet/>
      <dgm:spPr/>
      <dgm:t>
        <a:bodyPr/>
        <a:lstStyle/>
        <a:p>
          <a:endParaRPr lang="pt-BR"/>
        </a:p>
      </dgm:t>
    </dgm:pt>
    <dgm:pt modelId="{4DB13AA1-52B5-4348-A56A-460B0674019E}" type="pres">
      <dgm:prSet presAssocID="{0F377BDD-3C64-4477-A2C8-5CA827A04B4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E0E760B-4AB8-4F11-8CB3-361C836711B7}" type="pres">
      <dgm:prSet presAssocID="{A815D20A-A0BB-4919-9EEC-AACE90A69B9A}" presName="parentLin" presStyleCnt="0"/>
      <dgm:spPr/>
    </dgm:pt>
    <dgm:pt modelId="{8471A917-2A1C-4F87-B979-A01845EA1826}" type="pres">
      <dgm:prSet presAssocID="{A815D20A-A0BB-4919-9EEC-AACE90A69B9A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714E6350-FD5F-4DAF-8EE5-AE5D7EAEEBE4}" type="pres">
      <dgm:prSet presAssocID="{A815D20A-A0BB-4919-9EEC-AACE90A69B9A}" presName="parentText" presStyleLbl="node1" presStyleIdx="0" presStyleCnt="3" custScaleX="132740" custScaleY="103323" custLinFactNeighborX="-6542" custLinFactNeighborY="-1991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A134A7D-6F92-4B02-8E2A-C054ED0E4164}" type="pres">
      <dgm:prSet presAssocID="{A815D20A-A0BB-4919-9EEC-AACE90A69B9A}" presName="negativeSpace" presStyleCnt="0"/>
      <dgm:spPr/>
    </dgm:pt>
    <dgm:pt modelId="{949F1B30-8287-4A28-BDF4-D5C7FF94BA58}" type="pres">
      <dgm:prSet presAssocID="{A815D20A-A0BB-4919-9EEC-AACE90A69B9A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00B0F0"/>
          </a:solidFill>
        </a:ln>
      </dgm:spPr>
      <dgm:t>
        <a:bodyPr/>
        <a:lstStyle/>
        <a:p>
          <a:endParaRPr lang="pt-BR"/>
        </a:p>
      </dgm:t>
    </dgm:pt>
    <dgm:pt modelId="{909CECA3-8485-4A1E-899E-81E689523B04}" type="pres">
      <dgm:prSet presAssocID="{A36271A9-264B-44EB-8E75-3434B15BF065}" presName="spaceBetweenRectangles" presStyleCnt="0"/>
      <dgm:spPr/>
    </dgm:pt>
    <dgm:pt modelId="{7864AE65-7B80-4D00-BADE-CC271731CBD4}" type="pres">
      <dgm:prSet presAssocID="{2C3AF6A6-8BFC-499F-9F26-C892B785570B}" presName="parentLin" presStyleCnt="0"/>
      <dgm:spPr/>
    </dgm:pt>
    <dgm:pt modelId="{51FA08C4-25FD-488D-A8CF-433C51043C47}" type="pres">
      <dgm:prSet presAssocID="{2C3AF6A6-8BFC-499F-9F26-C892B785570B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BFE40A98-B5BD-400A-817C-5DFD6BFD0EF9}" type="pres">
      <dgm:prSet presAssocID="{2C3AF6A6-8BFC-499F-9F26-C892B785570B}" presName="parentText" presStyleLbl="node1" presStyleIdx="1" presStyleCnt="3" custScaleX="132739" custScaleY="98656" custLinFactNeighborX="-17355" custLinFactNeighborY="1059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D7FD93-BEA8-449B-8273-37BDF05BCF09}" type="pres">
      <dgm:prSet presAssocID="{2C3AF6A6-8BFC-499F-9F26-C892B785570B}" presName="negativeSpace" presStyleCnt="0"/>
      <dgm:spPr/>
    </dgm:pt>
    <dgm:pt modelId="{407CFD2B-3935-47FD-AD8B-99C286607D37}" type="pres">
      <dgm:prSet presAssocID="{2C3AF6A6-8BFC-499F-9F26-C892B785570B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00B0F0"/>
          </a:solidFill>
        </a:ln>
      </dgm:spPr>
      <dgm:t>
        <a:bodyPr/>
        <a:lstStyle/>
        <a:p>
          <a:endParaRPr lang="pt-BR"/>
        </a:p>
      </dgm:t>
    </dgm:pt>
    <dgm:pt modelId="{97F748E2-6CB2-49D9-ABDC-483DA3E45EF0}" type="pres">
      <dgm:prSet presAssocID="{74DD0DAE-3300-40F1-B004-383639BBCF1C}" presName="spaceBetweenRectangles" presStyleCnt="0"/>
      <dgm:spPr/>
    </dgm:pt>
    <dgm:pt modelId="{1A576249-6658-4DE0-973F-C627379024DB}" type="pres">
      <dgm:prSet presAssocID="{C3C415D5-B7C8-4502-ADDB-A9D60A9333AC}" presName="parentLin" presStyleCnt="0"/>
      <dgm:spPr/>
    </dgm:pt>
    <dgm:pt modelId="{04C1D1D8-0CFE-48AB-8944-61B876DD15E1}" type="pres">
      <dgm:prSet presAssocID="{C3C415D5-B7C8-4502-ADDB-A9D60A9333AC}" presName="parentLeftMargin" presStyleLbl="node1" presStyleIdx="1" presStyleCnt="3"/>
      <dgm:spPr/>
      <dgm:t>
        <a:bodyPr/>
        <a:lstStyle/>
        <a:p>
          <a:endParaRPr lang="pt-BR"/>
        </a:p>
      </dgm:t>
    </dgm:pt>
    <dgm:pt modelId="{EFD4A6B3-46A7-4747-8729-E961D3AB0BA6}" type="pres">
      <dgm:prSet presAssocID="{C3C415D5-B7C8-4502-ADDB-A9D60A9333AC}" presName="parentText" presStyleLbl="node1" presStyleIdx="2" presStyleCnt="3" custScaleX="131544" custLinFactNeighborX="-4895" custLinFactNeighborY="-2938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3B8277-B1D9-439C-9784-9C3A8BCDB059}" type="pres">
      <dgm:prSet presAssocID="{C3C415D5-B7C8-4502-ADDB-A9D60A9333AC}" presName="negativeSpace" presStyleCnt="0"/>
      <dgm:spPr/>
    </dgm:pt>
    <dgm:pt modelId="{2A6CDA04-7486-4F77-AE85-55BBD909A9C9}" type="pres">
      <dgm:prSet presAssocID="{C3C415D5-B7C8-4502-ADDB-A9D60A9333AC}" presName="childText" presStyleLbl="conFgAcc1" presStyleIdx="2" presStyleCnt="3">
        <dgm:presLayoutVars>
          <dgm:bulletEnabled val="1"/>
        </dgm:presLayoutVars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endParaRPr lang="pt-BR"/>
        </a:p>
      </dgm:t>
    </dgm:pt>
  </dgm:ptLst>
  <dgm:cxnLst>
    <dgm:cxn modelId="{54A95203-A92C-4D36-A9F4-C3E31BF4E034}" type="presOf" srcId="{C3C415D5-B7C8-4502-ADDB-A9D60A9333AC}" destId="{EFD4A6B3-46A7-4747-8729-E961D3AB0BA6}" srcOrd="1" destOrd="0" presId="urn:microsoft.com/office/officeart/2005/8/layout/list1"/>
    <dgm:cxn modelId="{67E28532-938C-4729-BEA8-D0359CDC9480}" type="presOf" srcId="{2C3AF6A6-8BFC-499F-9F26-C892B785570B}" destId="{BFE40A98-B5BD-400A-817C-5DFD6BFD0EF9}" srcOrd="1" destOrd="0" presId="urn:microsoft.com/office/officeart/2005/8/layout/list1"/>
    <dgm:cxn modelId="{76E57AC7-F60D-4939-A251-07850AAC27FC}" type="presOf" srcId="{C3C415D5-B7C8-4502-ADDB-A9D60A9333AC}" destId="{04C1D1D8-0CFE-48AB-8944-61B876DD15E1}" srcOrd="0" destOrd="0" presId="urn:microsoft.com/office/officeart/2005/8/layout/list1"/>
    <dgm:cxn modelId="{71EAFC2B-A6B3-4F18-B9FF-0931C7024408}" srcId="{0F377BDD-3C64-4477-A2C8-5CA827A04B4A}" destId="{A815D20A-A0BB-4919-9EEC-AACE90A69B9A}" srcOrd="0" destOrd="0" parTransId="{A1210776-41BA-4D63-B424-7AC85B3EC0B1}" sibTransId="{A36271A9-264B-44EB-8E75-3434B15BF065}"/>
    <dgm:cxn modelId="{676BCA53-0C84-48A6-9E31-6C2DF7A89859}" type="presOf" srcId="{0F377BDD-3C64-4477-A2C8-5CA827A04B4A}" destId="{4DB13AA1-52B5-4348-A56A-460B0674019E}" srcOrd="0" destOrd="0" presId="urn:microsoft.com/office/officeart/2005/8/layout/list1"/>
    <dgm:cxn modelId="{912D56D8-9D04-48CD-AE09-649E2D4B730B}" srcId="{0F377BDD-3C64-4477-A2C8-5CA827A04B4A}" destId="{2C3AF6A6-8BFC-499F-9F26-C892B785570B}" srcOrd="1" destOrd="0" parTransId="{51170957-0DCE-4587-AB7E-71140FE53AFC}" sibTransId="{74DD0DAE-3300-40F1-B004-383639BBCF1C}"/>
    <dgm:cxn modelId="{1E1239FE-E1DB-44FD-896E-2F464FC68936}" type="presOf" srcId="{A815D20A-A0BB-4919-9EEC-AACE90A69B9A}" destId="{8471A917-2A1C-4F87-B979-A01845EA1826}" srcOrd="0" destOrd="0" presId="urn:microsoft.com/office/officeart/2005/8/layout/list1"/>
    <dgm:cxn modelId="{D3E4250C-A73D-4AC4-9B3E-54CE8A478CD6}" type="presOf" srcId="{2C3AF6A6-8BFC-499F-9F26-C892B785570B}" destId="{51FA08C4-25FD-488D-A8CF-433C51043C47}" srcOrd="0" destOrd="0" presId="urn:microsoft.com/office/officeart/2005/8/layout/list1"/>
    <dgm:cxn modelId="{5388B916-E2E5-4B59-8385-0FD1B71C749F}" type="presOf" srcId="{A815D20A-A0BB-4919-9EEC-AACE90A69B9A}" destId="{714E6350-FD5F-4DAF-8EE5-AE5D7EAEEBE4}" srcOrd="1" destOrd="0" presId="urn:microsoft.com/office/officeart/2005/8/layout/list1"/>
    <dgm:cxn modelId="{775C8E36-4260-4B3B-ACD4-5C43F9231B90}" srcId="{0F377BDD-3C64-4477-A2C8-5CA827A04B4A}" destId="{C3C415D5-B7C8-4502-ADDB-A9D60A9333AC}" srcOrd="2" destOrd="0" parTransId="{6F9EA55E-F6DE-4A79-94AD-3E5A1931EE76}" sibTransId="{51FECC33-753E-4FEC-B140-1263D57922BC}"/>
    <dgm:cxn modelId="{828B2FB1-7DDC-40F1-8A23-D008FDBC09B2}" type="presParOf" srcId="{4DB13AA1-52B5-4348-A56A-460B0674019E}" destId="{BE0E760B-4AB8-4F11-8CB3-361C836711B7}" srcOrd="0" destOrd="0" presId="urn:microsoft.com/office/officeart/2005/8/layout/list1"/>
    <dgm:cxn modelId="{EED4767B-2EFF-4A2B-9934-02F81E8327C8}" type="presParOf" srcId="{BE0E760B-4AB8-4F11-8CB3-361C836711B7}" destId="{8471A917-2A1C-4F87-B979-A01845EA1826}" srcOrd="0" destOrd="0" presId="urn:microsoft.com/office/officeart/2005/8/layout/list1"/>
    <dgm:cxn modelId="{741D352C-057F-4CDE-AB3C-6FD1C89C624E}" type="presParOf" srcId="{BE0E760B-4AB8-4F11-8CB3-361C836711B7}" destId="{714E6350-FD5F-4DAF-8EE5-AE5D7EAEEBE4}" srcOrd="1" destOrd="0" presId="urn:microsoft.com/office/officeart/2005/8/layout/list1"/>
    <dgm:cxn modelId="{AC003295-EC27-490F-8E66-0299A692B1C9}" type="presParOf" srcId="{4DB13AA1-52B5-4348-A56A-460B0674019E}" destId="{FA134A7D-6F92-4B02-8E2A-C054ED0E4164}" srcOrd="1" destOrd="0" presId="urn:microsoft.com/office/officeart/2005/8/layout/list1"/>
    <dgm:cxn modelId="{029846EF-C0B1-4F7C-92A9-EADFB8FB1ECD}" type="presParOf" srcId="{4DB13AA1-52B5-4348-A56A-460B0674019E}" destId="{949F1B30-8287-4A28-BDF4-D5C7FF94BA58}" srcOrd="2" destOrd="0" presId="urn:microsoft.com/office/officeart/2005/8/layout/list1"/>
    <dgm:cxn modelId="{C79B4883-C15C-423E-8120-7A05AEAE935C}" type="presParOf" srcId="{4DB13AA1-52B5-4348-A56A-460B0674019E}" destId="{909CECA3-8485-4A1E-899E-81E689523B04}" srcOrd="3" destOrd="0" presId="urn:microsoft.com/office/officeart/2005/8/layout/list1"/>
    <dgm:cxn modelId="{8094D87F-ADE5-494B-B1FE-6FF6A3073591}" type="presParOf" srcId="{4DB13AA1-52B5-4348-A56A-460B0674019E}" destId="{7864AE65-7B80-4D00-BADE-CC271731CBD4}" srcOrd="4" destOrd="0" presId="urn:microsoft.com/office/officeart/2005/8/layout/list1"/>
    <dgm:cxn modelId="{A85E7A21-E8C7-4748-BD91-1928EC9339AE}" type="presParOf" srcId="{7864AE65-7B80-4D00-BADE-CC271731CBD4}" destId="{51FA08C4-25FD-488D-A8CF-433C51043C47}" srcOrd="0" destOrd="0" presId="urn:microsoft.com/office/officeart/2005/8/layout/list1"/>
    <dgm:cxn modelId="{F413EF3B-41FC-4D4B-AA56-80AB3BDAAFE3}" type="presParOf" srcId="{7864AE65-7B80-4D00-BADE-CC271731CBD4}" destId="{BFE40A98-B5BD-400A-817C-5DFD6BFD0EF9}" srcOrd="1" destOrd="0" presId="urn:microsoft.com/office/officeart/2005/8/layout/list1"/>
    <dgm:cxn modelId="{81C33F5F-647B-4263-BCB5-6674F5FBDC23}" type="presParOf" srcId="{4DB13AA1-52B5-4348-A56A-460B0674019E}" destId="{A3D7FD93-BEA8-449B-8273-37BDF05BCF09}" srcOrd="5" destOrd="0" presId="urn:microsoft.com/office/officeart/2005/8/layout/list1"/>
    <dgm:cxn modelId="{0FF6116A-B431-4BB9-8384-24E7BFD7C039}" type="presParOf" srcId="{4DB13AA1-52B5-4348-A56A-460B0674019E}" destId="{407CFD2B-3935-47FD-AD8B-99C286607D37}" srcOrd="6" destOrd="0" presId="urn:microsoft.com/office/officeart/2005/8/layout/list1"/>
    <dgm:cxn modelId="{FA01A994-4139-49F4-BC03-6CB0A97EEAD4}" type="presParOf" srcId="{4DB13AA1-52B5-4348-A56A-460B0674019E}" destId="{97F748E2-6CB2-49D9-ABDC-483DA3E45EF0}" srcOrd="7" destOrd="0" presId="urn:microsoft.com/office/officeart/2005/8/layout/list1"/>
    <dgm:cxn modelId="{D40F40A6-CB41-43D3-91DF-D5CA17CA1A7C}" type="presParOf" srcId="{4DB13AA1-52B5-4348-A56A-460B0674019E}" destId="{1A576249-6658-4DE0-973F-C627379024DB}" srcOrd="8" destOrd="0" presId="urn:microsoft.com/office/officeart/2005/8/layout/list1"/>
    <dgm:cxn modelId="{D0C8E637-EFBD-4E65-88B1-C4885830D4D6}" type="presParOf" srcId="{1A576249-6658-4DE0-973F-C627379024DB}" destId="{04C1D1D8-0CFE-48AB-8944-61B876DD15E1}" srcOrd="0" destOrd="0" presId="urn:microsoft.com/office/officeart/2005/8/layout/list1"/>
    <dgm:cxn modelId="{16583F09-F352-47D3-8F75-3CBDEB6BABC3}" type="presParOf" srcId="{1A576249-6658-4DE0-973F-C627379024DB}" destId="{EFD4A6B3-46A7-4747-8729-E961D3AB0BA6}" srcOrd="1" destOrd="0" presId="urn:microsoft.com/office/officeart/2005/8/layout/list1"/>
    <dgm:cxn modelId="{DB3A0BFA-5A3A-4A92-891F-D8623A308BA5}" type="presParOf" srcId="{4DB13AA1-52B5-4348-A56A-460B0674019E}" destId="{D63B8277-B1D9-439C-9784-9C3A8BCDB059}" srcOrd="9" destOrd="0" presId="urn:microsoft.com/office/officeart/2005/8/layout/list1"/>
    <dgm:cxn modelId="{F3C3AC26-BAA2-4495-988B-0516F2A2011E}" type="presParOf" srcId="{4DB13AA1-52B5-4348-A56A-460B0674019E}" destId="{2A6CDA04-7486-4F77-AE85-55BBD909A9C9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A72562-0B50-4345-9FBB-25B9E2329761}" type="doc">
      <dgm:prSet loTypeId="urn:microsoft.com/office/officeart/2005/8/layout/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85188805-F041-4AD5-9E17-4D988A6CCBEE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Verificar se não há móveis em más condições ( pés bambos, encostos soltos);</a:t>
          </a:r>
          <a:endParaRPr lang="pt-BR" sz="2400" b="0" dirty="0">
            <a:latin typeface="Calibri" pitchFamily="34" charset="0"/>
            <a:cs typeface="Calibri" pitchFamily="34" charset="0"/>
          </a:endParaRPr>
        </a:p>
      </dgm:t>
    </dgm:pt>
    <dgm:pt modelId="{E82B454C-CCA3-499E-9A04-14B1EF61FB15}" type="parTrans" cxnId="{4B59A051-57FC-43C5-98D0-AC24CB216B74}">
      <dgm:prSet/>
      <dgm:spPr/>
      <dgm:t>
        <a:bodyPr/>
        <a:lstStyle/>
        <a:p>
          <a:endParaRPr lang="pt-BR"/>
        </a:p>
      </dgm:t>
    </dgm:pt>
    <dgm:pt modelId="{323EA372-2A02-4BCE-8815-4895B8EAA5A6}" type="sibTrans" cxnId="{4B59A051-57FC-43C5-98D0-AC24CB216B74}">
      <dgm:prSet/>
      <dgm:spPr/>
      <dgm:t>
        <a:bodyPr/>
        <a:lstStyle/>
        <a:p>
          <a:endParaRPr lang="pt-BR"/>
        </a:p>
      </dgm:t>
    </dgm:pt>
    <dgm:pt modelId="{9F7FD513-5644-422B-A026-5A3298532A5C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Utilizar poucos móveis nos ambientes; </a:t>
          </a:r>
          <a:endParaRPr lang="pt-BR" sz="2400" b="0" dirty="0">
            <a:latin typeface="Calibri" pitchFamily="34" charset="0"/>
            <a:cs typeface="Calibri" pitchFamily="34" charset="0"/>
          </a:endParaRPr>
        </a:p>
      </dgm:t>
    </dgm:pt>
    <dgm:pt modelId="{9A999E59-D72D-4CE7-9893-E0556C313107}" type="parTrans" cxnId="{452F82F9-9C37-49FA-B76F-7BF2C1A8722E}">
      <dgm:prSet/>
      <dgm:spPr/>
      <dgm:t>
        <a:bodyPr/>
        <a:lstStyle/>
        <a:p>
          <a:endParaRPr lang="pt-BR"/>
        </a:p>
      </dgm:t>
    </dgm:pt>
    <dgm:pt modelId="{826DEB41-CDD8-4AC9-940F-D639E53BA457}" type="sibTrans" cxnId="{452F82F9-9C37-49FA-B76F-7BF2C1A8722E}">
      <dgm:prSet/>
      <dgm:spPr/>
      <dgm:t>
        <a:bodyPr/>
        <a:lstStyle/>
        <a:p>
          <a:endParaRPr lang="pt-BR"/>
        </a:p>
      </dgm:t>
    </dgm:pt>
    <dgm:pt modelId="{12207663-F287-4D24-BC83-C6682AD04B7A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Não encerar o chão para evitar que fique escorregadio;</a:t>
          </a:r>
        </a:p>
      </dgm:t>
    </dgm:pt>
    <dgm:pt modelId="{813AB03E-E2B4-4A39-AE93-21809C5F8AB9}" type="parTrans" cxnId="{1784581A-16DD-4C94-83FA-309D27478E98}">
      <dgm:prSet/>
      <dgm:spPr/>
      <dgm:t>
        <a:bodyPr/>
        <a:lstStyle/>
        <a:p>
          <a:endParaRPr lang="pt-BR"/>
        </a:p>
      </dgm:t>
    </dgm:pt>
    <dgm:pt modelId="{34C52B20-B205-4834-A9B2-564CE25C5EE8}" type="sibTrans" cxnId="{1784581A-16DD-4C94-83FA-309D27478E98}">
      <dgm:prSet/>
      <dgm:spPr/>
      <dgm:t>
        <a:bodyPr/>
        <a:lstStyle/>
        <a:p>
          <a:endParaRPr lang="pt-BR"/>
        </a:p>
      </dgm:t>
    </dgm:pt>
    <dgm:pt modelId="{AC285A06-F91B-4574-8F11-EA2414004861}" type="pres">
      <dgm:prSet presAssocID="{61A72562-0B50-4345-9FBB-25B9E232976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4310919-297C-4064-91BF-4B9C0602E970}" type="pres">
      <dgm:prSet presAssocID="{12207663-F287-4D24-BC83-C6682AD04B7A}" presName="parentLin" presStyleCnt="0"/>
      <dgm:spPr/>
    </dgm:pt>
    <dgm:pt modelId="{6DE035B7-295F-4AB3-B8B5-55F96D84F1DE}" type="pres">
      <dgm:prSet presAssocID="{12207663-F287-4D24-BC83-C6682AD04B7A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1C4A0A3F-7D84-4754-AA4B-E821020AA159}" type="pres">
      <dgm:prSet presAssocID="{12207663-F287-4D24-BC83-C6682AD04B7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A81646-D151-4695-B44D-85C15C5D855C}" type="pres">
      <dgm:prSet presAssocID="{12207663-F287-4D24-BC83-C6682AD04B7A}" presName="negativeSpace" presStyleCnt="0"/>
      <dgm:spPr/>
    </dgm:pt>
    <dgm:pt modelId="{3C9F2772-4462-4937-A891-BA6A95D05FDF}" type="pres">
      <dgm:prSet presAssocID="{12207663-F287-4D24-BC83-C6682AD04B7A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DA008F7-290F-442C-834C-763BAB05E4A2}" type="pres">
      <dgm:prSet presAssocID="{34C52B20-B205-4834-A9B2-564CE25C5EE8}" presName="spaceBetweenRectangles" presStyleCnt="0"/>
      <dgm:spPr/>
    </dgm:pt>
    <dgm:pt modelId="{15D9E783-511B-4717-B69B-3CD8644D3388}" type="pres">
      <dgm:prSet presAssocID="{9F7FD513-5644-422B-A026-5A3298532A5C}" presName="parentLin" presStyleCnt="0"/>
      <dgm:spPr/>
    </dgm:pt>
    <dgm:pt modelId="{4C7FCF94-A239-439E-97D1-EC7A6694C2A7}" type="pres">
      <dgm:prSet presAssocID="{9F7FD513-5644-422B-A026-5A3298532A5C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493E1686-A07B-40C3-89A5-5C736E8F3A44}" type="pres">
      <dgm:prSet presAssocID="{9F7FD513-5644-422B-A026-5A3298532A5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17CE29-E7D0-4024-B9BE-FE3B795616C6}" type="pres">
      <dgm:prSet presAssocID="{9F7FD513-5644-422B-A026-5A3298532A5C}" presName="negativeSpace" presStyleCnt="0"/>
      <dgm:spPr/>
    </dgm:pt>
    <dgm:pt modelId="{555ADEC7-7AFC-4DA6-8C9F-012801FDDDFD}" type="pres">
      <dgm:prSet presAssocID="{9F7FD513-5644-422B-A026-5A3298532A5C}" presName="childText" presStyleLbl="conFgAcc1" presStyleIdx="1" presStyleCnt="3">
        <dgm:presLayoutVars>
          <dgm:bulletEnabled val="1"/>
        </dgm:presLayoutVars>
      </dgm:prSet>
      <dgm:spPr/>
    </dgm:pt>
    <dgm:pt modelId="{F234BE28-1635-4C0E-A826-BCC08E442239}" type="pres">
      <dgm:prSet presAssocID="{826DEB41-CDD8-4AC9-940F-D639E53BA457}" presName="spaceBetweenRectangles" presStyleCnt="0"/>
      <dgm:spPr/>
    </dgm:pt>
    <dgm:pt modelId="{1E6F34C2-863C-4FD7-BDB7-71B5F988545D}" type="pres">
      <dgm:prSet presAssocID="{85188805-F041-4AD5-9E17-4D988A6CCBEE}" presName="parentLin" presStyleCnt="0"/>
      <dgm:spPr/>
    </dgm:pt>
    <dgm:pt modelId="{F59A8EB9-0ADE-41AB-BE47-73B6730548C8}" type="pres">
      <dgm:prSet presAssocID="{85188805-F041-4AD5-9E17-4D988A6CCBEE}" presName="parentLeftMargin" presStyleLbl="node1" presStyleIdx="1" presStyleCnt="3"/>
      <dgm:spPr/>
      <dgm:t>
        <a:bodyPr/>
        <a:lstStyle/>
        <a:p>
          <a:endParaRPr lang="pt-BR"/>
        </a:p>
      </dgm:t>
    </dgm:pt>
    <dgm:pt modelId="{C6A46473-C911-4F6E-8706-77C21DE7F0E9}" type="pres">
      <dgm:prSet presAssocID="{85188805-F041-4AD5-9E17-4D988A6CCBE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FD7D15-30E3-4D80-852C-E89701A5902F}" type="pres">
      <dgm:prSet presAssocID="{85188805-F041-4AD5-9E17-4D988A6CCBEE}" presName="negativeSpace" presStyleCnt="0"/>
      <dgm:spPr/>
    </dgm:pt>
    <dgm:pt modelId="{BB19865C-0A7E-467A-8C26-02BF13144DEA}" type="pres">
      <dgm:prSet presAssocID="{85188805-F041-4AD5-9E17-4D988A6CCBE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D8BB5E0-46F5-49EC-8B30-3B992C06CE1B}" type="presOf" srcId="{85188805-F041-4AD5-9E17-4D988A6CCBEE}" destId="{C6A46473-C911-4F6E-8706-77C21DE7F0E9}" srcOrd="1" destOrd="0" presId="urn:microsoft.com/office/officeart/2005/8/layout/list1"/>
    <dgm:cxn modelId="{4F14FE0A-6579-4AEF-A30B-1146031536EE}" type="presOf" srcId="{9F7FD513-5644-422B-A026-5A3298532A5C}" destId="{493E1686-A07B-40C3-89A5-5C736E8F3A44}" srcOrd="1" destOrd="0" presId="urn:microsoft.com/office/officeart/2005/8/layout/list1"/>
    <dgm:cxn modelId="{452F82F9-9C37-49FA-B76F-7BF2C1A8722E}" srcId="{61A72562-0B50-4345-9FBB-25B9E2329761}" destId="{9F7FD513-5644-422B-A026-5A3298532A5C}" srcOrd="1" destOrd="0" parTransId="{9A999E59-D72D-4CE7-9893-E0556C313107}" sibTransId="{826DEB41-CDD8-4AC9-940F-D639E53BA457}"/>
    <dgm:cxn modelId="{3B074D48-224D-4CE1-996F-F0EE1C16DBEF}" type="presOf" srcId="{12207663-F287-4D24-BC83-C6682AD04B7A}" destId="{1C4A0A3F-7D84-4754-AA4B-E821020AA159}" srcOrd="1" destOrd="0" presId="urn:microsoft.com/office/officeart/2005/8/layout/list1"/>
    <dgm:cxn modelId="{1784581A-16DD-4C94-83FA-309D27478E98}" srcId="{61A72562-0B50-4345-9FBB-25B9E2329761}" destId="{12207663-F287-4D24-BC83-C6682AD04B7A}" srcOrd="0" destOrd="0" parTransId="{813AB03E-E2B4-4A39-AE93-21809C5F8AB9}" sibTransId="{34C52B20-B205-4834-A9B2-564CE25C5EE8}"/>
    <dgm:cxn modelId="{4B59A051-57FC-43C5-98D0-AC24CB216B74}" srcId="{61A72562-0B50-4345-9FBB-25B9E2329761}" destId="{85188805-F041-4AD5-9E17-4D988A6CCBEE}" srcOrd="2" destOrd="0" parTransId="{E82B454C-CCA3-499E-9A04-14B1EF61FB15}" sibTransId="{323EA372-2A02-4BCE-8815-4895B8EAA5A6}"/>
    <dgm:cxn modelId="{B3335057-6825-4F8B-9694-EF97DE8BA859}" type="presOf" srcId="{61A72562-0B50-4345-9FBB-25B9E2329761}" destId="{AC285A06-F91B-4574-8F11-EA2414004861}" srcOrd="0" destOrd="0" presId="urn:microsoft.com/office/officeart/2005/8/layout/list1"/>
    <dgm:cxn modelId="{30338A90-4252-4D95-8607-BEE06037459A}" type="presOf" srcId="{12207663-F287-4D24-BC83-C6682AD04B7A}" destId="{6DE035B7-295F-4AB3-B8B5-55F96D84F1DE}" srcOrd="0" destOrd="0" presId="urn:microsoft.com/office/officeart/2005/8/layout/list1"/>
    <dgm:cxn modelId="{98616A66-D2DA-4843-A63E-D5EB4AFA2756}" type="presOf" srcId="{85188805-F041-4AD5-9E17-4D988A6CCBEE}" destId="{F59A8EB9-0ADE-41AB-BE47-73B6730548C8}" srcOrd="0" destOrd="0" presId="urn:microsoft.com/office/officeart/2005/8/layout/list1"/>
    <dgm:cxn modelId="{2B451F4D-424A-414E-B533-4356F8126C90}" type="presOf" srcId="{9F7FD513-5644-422B-A026-5A3298532A5C}" destId="{4C7FCF94-A239-439E-97D1-EC7A6694C2A7}" srcOrd="0" destOrd="0" presId="urn:microsoft.com/office/officeart/2005/8/layout/list1"/>
    <dgm:cxn modelId="{95560B7B-EA8E-459C-9FA5-D802D40A99D1}" type="presParOf" srcId="{AC285A06-F91B-4574-8F11-EA2414004861}" destId="{D4310919-297C-4064-91BF-4B9C0602E970}" srcOrd="0" destOrd="0" presId="urn:microsoft.com/office/officeart/2005/8/layout/list1"/>
    <dgm:cxn modelId="{1E8991B6-D584-4D11-97F3-3455CC143672}" type="presParOf" srcId="{D4310919-297C-4064-91BF-4B9C0602E970}" destId="{6DE035B7-295F-4AB3-B8B5-55F96D84F1DE}" srcOrd="0" destOrd="0" presId="urn:microsoft.com/office/officeart/2005/8/layout/list1"/>
    <dgm:cxn modelId="{341AD632-F250-4956-A2D5-306ADA53E94D}" type="presParOf" srcId="{D4310919-297C-4064-91BF-4B9C0602E970}" destId="{1C4A0A3F-7D84-4754-AA4B-E821020AA159}" srcOrd="1" destOrd="0" presId="urn:microsoft.com/office/officeart/2005/8/layout/list1"/>
    <dgm:cxn modelId="{CA28C3ED-A648-4D0F-91FE-77B38D6F7EC0}" type="presParOf" srcId="{AC285A06-F91B-4574-8F11-EA2414004861}" destId="{E9A81646-D151-4695-B44D-85C15C5D855C}" srcOrd="1" destOrd="0" presId="urn:microsoft.com/office/officeart/2005/8/layout/list1"/>
    <dgm:cxn modelId="{B3F91047-910A-490D-90DE-9F774549407E}" type="presParOf" srcId="{AC285A06-F91B-4574-8F11-EA2414004861}" destId="{3C9F2772-4462-4937-A891-BA6A95D05FDF}" srcOrd="2" destOrd="0" presId="urn:microsoft.com/office/officeart/2005/8/layout/list1"/>
    <dgm:cxn modelId="{B87CA03C-C450-4BA2-971F-AFD0D3E8B88C}" type="presParOf" srcId="{AC285A06-F91B-4574-8F11-EA2414004861}" destId="{4DA008F7-290F-442C-834C-763BAB05E4A2}" srcOrd="3" destOrd="0" presId="urn:microsoft.com/office/officeart/2005/8/layout/list1"/>
    <dgm:cxn modelId="{483869FF-8526-471F-8C77-0536DC427BA3}" type="presParOf" srcId="{AC285A06-F91B-4574-8F11-EA2414004861}" destId="{15D9E783-511B-4717-B69B-3CD8644D3388}" srcOrd="4" destOrd="0" presId="urn:microsoft.com/office/officeart/2005/8/layout/list1"/>
    <dgm:cxn modelId="{ACFD1354-EE4C-453A-9D7B-87838635B38B}" type="presParOf" srcId="{15D9E783-511B-4717-B69B-3CD8644D3388}" destId="{4C7FCF94-A239-439E-97D1-EC7A6694C2A7}" srcOrd="0" destOrd="0" presId="urn:microsoft.com/office/officeart/2005/8/layout/list1"/>
    <dgm:cxn modelId="{86028A40-843D-46F2-A2AC-6E35C16BB835}" type="presParOf" srcId="{15D9E783-511B-4717-B69B-3CD8644D3388}" destId="{493E1686-A07B-40C3-89A5-5C736E8F3A44}" srcOrd="1" destOrd="0" presId="urn:microsoft.com/office/officeart/2005/8/layout/list1"/>
    <dgm:cxn modelId="{25D55DC1-B762-4E67-A4A9-E5D5E84D570E}" type="presParOf" srcId="{AC285A06-F91B-4574-8F11-EA2414004861}" destId="{BB17CE29-E7D0-4024-B9BE-FE3B795616C6}" srcOrd="5" destOrd="0" presId="urn:microsoft.com/office/officeart/2005/8/layout/list1"/>
    <dgm:cxn modelId="{2A25890B-0839-4548-AB32-5C1CD7BBE8F9}" type="presParOf" srcId="{AC285A06-F91B-4574-8F11-EA2414004861}" destId="{555ADEC7-7AFC-4DA6-8C9F-012801FDDDFD}" srcOrd="6" destOrd="0" presId="urn:microsoft.com/office/officeart/2005/8/layout/list1"/>
    <dgm:cxn modelId="{C3DC0B8B-D98C-4FE2-804C-462EB6B301FC}" type="presParOf" srcId="{AC285A06-F91B-4574-8F11-EA2414004861}" destId="{F234BE28-1635-4C0E-A826-BCC08E442239}" srcOrd="7" destOrd="0" presId="urn:microsoft.com/office/officeart/2005/8/layout/list1"/>
    <dgm:cxn modelId="{39328CA9-96D2-4ACA-B28F-4F784F6907D1}" type="presParOf" srcId="{AC285A06-F91B-4574-8F11-EA2414004861}" destId="{1E6F34C2-863C-4FD7-BDB7-71B5F988545D}" srcOrd="8" destOrd="0" presId="urn:microsoft.com/office/officeart/2005/8/layout/list1"/>
    <dgm:cxn modelId="{7159644F-53FB-46C8-96F6-3C516DB426F5}" type="presParOf" srcId="{1E6F34C2-863C-4FD7-BDB7-71B5F988545D}" destId="{F59A8EB9-0ADE-41AB-BE47-73B6730548C8}" srcOrd="0" destOrd="0" presId="urn:microsoft.com/office/officeart/2005/8/layout/list1"/>
    <dgm:cxn modelId="{22AF7B09-1F8F-44D7-8F76-1CF904F7B234}" type="presParOf" srcId="{1E6F34C2-863C-4FD7-BDB7-71B5F988545D}" destId="{C6A46473-C911-4F6E-8706-77C21DE7F0E9}" srcOrd="1" destOrd="0" presId="urn:microsoft.com/office/officeart/2005/8/layout/list1"/>
    <dgm:cxn modelId="{C2FFDDE1-BE80-4313-A854-B3089D1C835F}" type="presParOf" srcId="{AC285A06-F91B-4574-8F11-EA2414004861}" destId="{27FD7D15-30E3-4D80-852C-E89701A5902F}" srcOrd="9" destOrd="0" presId="urn:microsoft.com/office/officeart/2005/8/layout/list1"/>
    <dgm:cxn modelId="{F71E5308-3A77-49BE-B128-AFAE5A06E3FA}" type="presParOf" srcId="{AC285A06-F91B-4574-8F11-EA2414004861}" destId="{BB19865C-0A7E-467A-8C26-02BF13144DEA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A72562-0B50-4345-9FBB-25B9E2329761}" type="doc">
      <dgm:prSet loTypeId="urn:microsoft.com/office/officeart/2005/8/layout/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85188805-F041-4AD5-9E17-4D988A6CCBEE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Eliminar tapetes ou carpetes soltos;</a:t>
          </a:r>
          <a:endParaRPr lang="pt-BR" sz="2400" b="0" dirty="0">
            <a:latin typeface="Calibri" pitchFamily="34" charset="0"/>
            <a:cs typeface="Calibri" pitchFamily="34" charset="0"/>
          </a:endParaRPr>
        </a:p>
      </dgm:t>
    </dgm:pt>
    <dgm:pt modelId="{E82B454C-CCA3-499E-9A04-14B1EF61FB15}" type="parTrans" cxnId="{4B59A051-57FC-43C5-98D0-AC24CB216B74}">
      <dgm:prSet/>
      <dgm:spPr/>
      <dgm:t>
        <a:bodyPr/>
        <a:lstStyle/>
        <a:p>
          <a:endParaRPr lang="pt-BR"/>
        </a:p>
      </dgm:t>
    </dgm:pt>
    <dgm:pt modelId="{323EA372-2A02-4BCE-8815-4895B8EAA5A6}" type="sibTrans" cxnId="{4B59A051-57FC-43C5-98D0-AC24CB216B74}">
      <dgm:prSet/>
      <dgm:spPr/>
      <dgm:t>
        <a:bodyPr/>
        <a:lstStyle/>
        <a:p>
          <a:endParaRPr lang="pt-BR"/>
        </a:p>
      </dgm:t>
    </dgm:pt>
    <dgm:pt modelId="{9F7FD513-5644-422B-A026-5A3298532A5C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Deixar sempre gavetas fechadas; </a:t>
          </a:r>
          <a:endParaRPr lang="pt-BR" sz="2400" b="0" dirty="0">
            <a:latin typeface="Calibri" pitchFamily="34" charset="0"/>
            <a:cs typeface="Calibri" pitchFamily="34" charset="0"/>
          </a:endParaRPr>
        </a:p>
      </dgm:t>
    </dgm:pt>
    <dgm:pt modelId="{9A999E59-D72D-4CE7-9893-E0556C313107}" type="parTrans" cxnId="{452F82F9-9C37-49FA-B76F-7BF2C1A8722E}">
      <dgm:prSet/>
      <dgm:spPr/>
      <dgm:t>
        <a:bodyPr/>
        <a:lstStyle/>
        <a:p>
          <a:endParaRPr lang="pt-BR"/>
        </a:p>
      </dgm:t>
    </dgm:pt>
    <dgm:pt modelId="{826DEB41-CDD8-4AC9-940F-D639E53BA457}" type="sibTrans" cxnId="{452F82F9-9C37-49FA-B76F-7BF2C1A8722E}">
      <dgm:prSet/>
      <dgm:spPr/>
      <dgm:t>
        <a:bodyPr/>
        <a:lstStyle/>
        <a:p>
          <a:endParaRPr lang="pt-BR"/>
        </a:p>
      </dgm:t>
    </dgm:pt>
    <dgm:pt modelId="{12207663-F287-4D24-BC83-C6682AD04B7A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Manter objetos mais usados em lugares onde o alcance seja mais fácil;  </a:t>
          </a:r>
        </a:p>
      </dgm:t>
    </dgm:pt>
    <dgm:pt modelId="{813AB03E-E2B4-4A39-AE93-21809C5F8AB9}" type="parTrans" cxnId="{1784581A-16DD-4C94-83FA-309D27478E98}">
      <dgm:prSet/>
      <dgm:spPr/>
      <dgm:t>
        <a:bodyPr/>
        <a:lstStyle/>
        <a:p>
          <a:endParaRPr lang="pt-BR"/>
        </a:p>
      </dgm:t>
    </dgm:pt>
    <dgm:pt modelId="{34C52B20-B205-4834-A9B2-564CE25C5EE8}" type="sibTrans" cxnId="{1784581A-16DD-4C94-83FA-309D27478E98}">
      <dgm:prSet/>
      <dgm:spPr/>
      <dgm:t>
        <a:bodyPr/>
        <a:lstStyle/>
        <a:p>
          <a:endParaRPr lang="pt-BR"/>
        </a:p>
      </dgm:t>
    </dgm:pt>
    <dgm:pt modelId="{AC285A06-F91B-4574-8F11-EA2414004861}" type="pres">
      <dgm:prSet presAssocID="{61A72562-0B50-4345-9FBB-25B9E232976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4310919-297C-4064-91BF-4B9C0602E970}" type="pres">
      <dgm:prSet presAssocID="{12207663-F287-4D24-BC83-C6682AD04B7A}" presName="parentLin" presStyleCnt="0"/>
      <dgm:spPr/>
    </dgm:pt>
    <dgm:pt modelId="{6DE035B7-295F-4AB3-B8B5-55F96D84F1DE}" type="pres">
      <dgm:prSet presAssocID="{12207663-F287-4D24-BC83-C6682AD04B7A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1C4A0A3F-7D84-4754-AA4B-E821020AA159}" type="pres">
      <dgm:prSet presAssocID="{12207663-F287-4D24-BC83-C6682AD04B7A}" presName="parentText" presStyleLbl="node1" presStyleIdx="0" presStyleCnt="3" custLinFactNeighborX="7124" custLinFactNeighborY="-145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A81646-D151-4695-B44D-85C15C5D855C}" type="pres">
      <dgm:prSet presAssocID="{12207663-F287-4D24-BC83-C6682AD04B7A}" presName="negativeSpace" presStyleCnt="0"/>
      <dgm:spPr/>
    </dgm:pt>
    <dgm:pt modelId="{3C9F2772-4462-4937-A891-BA6A95D05FDF}" type="pres">
      <dgm:prSet presAssocID="{12207663-F287-4D24-BC83-C6682AD04B7A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DA008F7-290F-442C-834C-763BAB05E4A2}" type="pres">
      <dgm:prSet presAssocID="{34C52B20-B205-4834-A9B2-564CE25C5EE8}" presName="spaceBetweenRectangles" presStyleCnt="0"/>
      <dgm:spPr/>
    </dgm:pt>
    <dgm:pt modelId="{15D9E783-511B-4717-B69B-3CD8644D3388}" type="pres">
      <dgm:prSet presAssocID="{9F7FD513-5644-422B-A026-5A3298532A5C}" presName="parentLin" presStyleCnt="0"/>
      <dgm:spPr/>
    </dgm:pt>
    <dgm:pt modelId="{4C7FCF94-A239-439E-97D1-EC7A6694C2A7}" type="pres">
      <dgm:prSet presAssocID="{9F7FD513-5644-422B-A026-5A3298532A5C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493E1686-A07B-40C3-89A5-5C736E8F3A44}" type="pres">
      <dgm:prSet presAssocID="{9F7FD513-5644-422B-A026-5A3298532A5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17CE29-E7D0-4024-B9BE-FE3B795616C6}" type="pres">
      <dgm:prSet presAssocID="{9F7FD513-5644-422B-A026-5A3298532A5C}" presName="negativeSpace" presStyleCnt="0"/>
      <dgm:spPr/>
    </dgm:pt>
    <dgm:pt modelId="{555ADEC7-7AFC-4DA6-8C9F-012801FDDDFD}" type="pres">
      <dgm:prSet presAssocID="{9F7FD513-5644-422B-A026-5A3298532A5C}" presName="childText" presStyleLbl="conFgAcc1" presStyleIdx="1" presStyleCnt="3">
        <dgm:presLayoutVars>
          <dgm:bulletEnabled val="1"/>
        </dgm:presLayoutVars>
      </dgm:prSet>
      <dgm:spPr/>
    </dgm:pt>
    <dgm:pt modelId="{F234BE28-1635-4C0E-A826-BCC08E442239}" type="pres">
      <dgm:prSet presAssocID="{826DEB41-CDD8-4AC9-940F-D639E53BA457}" presName="spaceBetweenRectangles" presStyleCnt="0"/>
      <dgm:spPr/>
    </dgm:pt>
    <dgm:pt modelId="{1E6F34C2-863C-4FD7-BDB7-71B5F988545D}" type="pres">
      <dgm:prSet presAssocID="{85188805-F041-4AD5-9E17-4D988A6CCBEE}" presName="parentLin" presStyleCnt="0"/>
      <dgm:spPr/>
    </dgm:pt>
    <dgm:pt modelId="{F59A8EB9-0ADE-41AB-BE47-73B6730548C8}" type="pres">
      <dgm:prSet presAssocID="{85188805-F041-4AD5-9E17-4D988A6CCBEE}" presName="parentLeftMargin" presStyleLbl="node1" presStyleIdx="1" presStyleCnt="3"/>
      <dgm:spPr/>
      <dgm:t>
        <a:bodyPr/>
        <a:lstStyle/>
        <a:p>
          <a:endParaRPr lang="pt-BR"/>
        </a:p>
      </dgm:t>
    </dgm:pt>
    <dgm:pt modelId="{C6A46473-C911-4F6E-8706-77C21DE7F0E9}" type="pres">
      <dgm:prSet presAssocID="{85188805-F041-4AD5-9E17-4D988A6CCBE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FD7D15-30E3-4D80-852C-E89701A5902F}" type="pres">
      <dgm:prSet presAssocID="{85188805-F041-4AD5-9E17-4D988A6CCBEE}" presName="negativeSpace" presStyleCnt="0"/>
      <dgm:spPr/>
    </dgm:pt>
    <dgm:pt modelId="{BB19865C-0A7E-467A-8C26-02BF13144DEA}" type="pres">
      <dgm:prSet presAssocID="{85188805-F041-4AD5-9E17-4D988A6CCBE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784581A-16DD-4C94-83FA-309D27478E98}" srcId="{61A72562-0B50-4345-9FBB-25B9E2329761}" destId="{12207663-F287-4D24-BC83-C6682AD04B7A}" srcOrd="0" destOrd="0" parTransId="{813AB03E-E2B4-4A39-AE93-21809C5F8AB9}" sibTransId="{34C52B20-B205-4834-A9B2-564CE25C5EE8}"/>
    <dgm:cxn modelId="{BF9A4794-A40F-4010-A86D-D88E9AC28282}" type="presOf" srcId="{61A72562-0B50-4345-9FBB-25B9E2329761}" destId="{AC285A06-F91B-4574-8F11-EA2414004861}" srcOrd="0" destOrd="0" presId="urn:microsoft.com/office/officeart/2005/8/layout/list1"/>
    <dgm:cxn modelId="{B112CAA6-F922-43BD-8DF4-79F12F068A2B}" type="presOf" srcId="{9F7FD513-5644-422B-A026-5A3298532A5C}" destId="{493E1686-A07B-40C3-89A5-5C736E8F3A44}" srcOrd="1" destOrd="0" presId="urn:microsoft.com/office/officeart/2005/8/layout/list1"/>
    <dgm:cxn modelId="{452F82F9-9C37-49FA-B76F-7BF2C1A8722E}" srcId="{61A72562-0B50-4345-9FBB-25B9E2329761}" destId="{9F7FD513-5644-422B-A026-5A3298532A5C}" srcOrd="1" destOrd="0" parTransId="{9A999E59-D72D-4CE7-9893-E0556C313107}" sibTransId="{826DEB41-CDD8-4AC9-940F-D639E53BA457}"/>
    <dgm:cxn modelId="{4B59A051-57FC-43C5-98D0-AC24CB216B74}" srcId="{61A72562-0B50-4345-9FBB-25B9E2329761}" destId="{85188805-F041-4AD5-9E17-4D988A6CCBEE}" srcOrd="2" destOrd="0" parTransId="{E82B454C-CCA3-499E-9A04-14B1EF61FB15}" sibTransId="{323EA372-2A02-4BCE-8815-4895B8EAA5A6}"/>
    <dgm:cxn modelId="{D7378E9A-7153-4DD6-B29D-462C86B1D33F}" type="presOf" srcId="{85188805-F041-4AD5-9E17-4D988A6CCBEE}" destId="{F59A8EB9-0ADE-41AB-BE47-73B6730548C8}" srcOrd="0" destOrd="0" presId="urn:microsoft.com/office/officeart/2005/8/layout/list1"/>
    <dgm:cxn modelId="{FE5CF328-BDDB-494A-81D1-E6F98BBCD1CB}" type="presOf" srcId="{12207663-F287-4D24-BC83-C6682AD04B7A}" destId="{6DE035B7-295F-4AB3-B8B5-55F96D84F1DE}" srcOrd="0" destOrd="0" presId="urn:microsoft.com/office/officeart/2005/8/layout/list1"/>
    <dgm:cxn modelId="{53091255-02E8-4B7E-8E18-EFF1273DCDEE}" type="presOf" srcId="{85188805-F041-4AD5-9E17-4D988A6CCBEE}" destId="{C6A46473-C911-4F6E-8706-77C21DE7F0E9}" srcOrd="1" destOrd="0" presId="urn:microsoft.com/office/officeart/2005/8/layout/list1"/>
    <dgm:cxn modelId="{7690AF23-6829-4917-A676-9443DB471F2C}" type="presOf" srcId="{9F7FD513-5644-422B-A026-5A3298532A5C}" destId="{4C7FCF94-A239-439E-97D1-EC7A6694C2A7}" srcOrd="0" destOrd="0" presId="urn:microsoft.com/office/officeart/2005/8/layout/list1"/>
    <dgm:cxn modelId="{F2E95BA1-270D-42A7-BED3-F7C08071836E}" type="presOf" srcId="{12207663-F287-4D24-BC83-C6682AD04B7A}" destId="{1C4A0A3F-7D84-4754-AA4B-E821020AA159}" srcOrd="1" destOrd="0" presId="urn:microsoft.com/office/officeart/2005/8/layout/list1"/>
    <dgm:cxn modelId="{BAE115B2-FE53-45B8-A69B-A9F460CD90CC}" type="presParOf" srcId="{AC285A06-F91B-4574-8F11-EA2414004861}" destId="{D4310919-297C-4064-91BF-4B9C0602E970}" srcOrd="0" destOrd="0" presId="urn:microsoft.com/office/officeart/2005/8/layout/list1"/>
    <dgm:cxn modelId="{8A309ADE-22EF-4BB4-873B-84A951278597}" type="presParOf" srcId="{D4310919-297C-4064-91BF-4B9C0602E970}" destId="{6DE035B7-295F-4AB3-B8B5-55F96D84F1DE}" srcOrd="0" destOrd="0" presId="urn:microsoft.com/office/officeart/2005/8/layout/list1"/>
    <dgm:cxn modelId="{B2E87881-7058-4ED3-A161-33A98C364EF7}" type="presParOf" srcId="{D4310919-297C-4064-91BF-4B9C0602E970}" destId="{1C4A0A3F-7D84-4754-AA4B-E821020AA159}" srcOrd="1" destOrd="0" presId="urn:microsoft.com/office/officeart/2005/8/layout/list1"/>
    <dgm:cxn modelId="{AC3BD0D8-0B22-4FD9-8CDC-BFDA282D8E23}" type="presParOf" srcId="{AC285A06-F91B-4574-8F11-EA2414004861}" destId="{E9A81646-D151-4695-B44D-85C15C5D855C}" srcOrd="1" destOrd="0" presId="urn:microsoft.com/office/officeart/2005/8/layout/list1"/>
    <dgm:cxn modelId="{D9AD30E2-729F-435F-AB73-732139767898}" type="presParOf" srcId="{AC285A06-F91B-4574-8F11-EA2414004861}" destId="{3C9F2772-4462-4937-A891-BA6A95D05FDF}" srcOrd="2" destOrd="0" presId="urn:microsoft.com/office/officeart/2005/8/layout/list1"/>
    <dgm:cxn modelId="{3EAA9F6A-D304-4A12-9671-D7E791A796F5}" type="presParOf" srcId="{AC285A06-F91B-4574-8F11-EA2414004861}" destId="{4DA008F7-290F-442C-834C-763BAB05E4A2}" srcOrd="3" destOrd="0" presId="urn:microsoft.com/office/officeart/2005/8/layout/list1"/>
    <dgm:cxn modelId="{D6ECD713-7F3A-430C-80FF-2E91F756E581}" type="presParOf" srcId="{AC285A06-F91B-4574-8F11-EA2414004861}" destId="{15D9E783-511B-4717-B69B-3CD8644D3388}" srcOrd="4" destOrd="0" presId="urn:microsoft.com/office/officeart/2005/8/layout/list1"/>
    <dgm:cxn modelId="{40CF4A63-3F3E-4A6E-A849-73C3F67056C4}" type="presParOf" srcId="{15D9E783-511B-4717-B69B-3CD8644D3388}" destId="{4C7FCF94-A239-439E-97D1-EC7A6694C2A7}" srcOrd="0" destOrd="0" presId="urn:microsoft.com/office/officeart/2005/8/layout/list1"/>
    <dgm:cxn modelId="{71F8FE04-C253-437C-9742-29938001FB0C}" type="presParOf" srcId="{15D9E783-511B-4717-B69B-3CD8644D3388}" destId="{493E1686-A07B-40C3-89A5-5C736E8F3A44}" srcOrd="1" destOrd="0" presId="urn:microsoft.com/office/officeart/2005/8/layout/list1"/>
    <dgm:cxn modelId="{C9F776DC-2E8B-46EC-81A7-0CFB6D22EA26}" type="presParOf" srcId="{AC285A06-F91B-4574-8F11-EA2414004861}" destId="{BB17CE29-E7D0-4024-B9BE-FE3B795616C6}" srcOrd="5" destOrd="0" presId="urn:microsoft.com/office/officeart/2005/8/layout/list1"/>
    <dgm:cxn modelId="{B53962D5-BE7F-4563-8943-C3BFFBA0F4C0}" type="presParOf" srcId="{AC285A06-F91B-4574-8F11-EA2414004861}" destId="{555ADEC7-7AFC-4DA6-8C9F-012801FDDDFD}" srcOrd="6" destOrd="0" presId="urn:microsoft.com/office/officeart/2005/8/layout/list1"/>
    <dgm:cxn modelId="{532178D6-45C0-4649-9516-8ECE10F8C366}" type="presParOf" srcId="{AC285A06-F91B-4574-8F11-EA2414004861}" destId="{F234BE28-1635-4C0E-A826-BCC08E442239}" srcOrd="7" destOrd="0" presId="urn:microsoft.com/office/officeart/2005/8/layout/list1"/>
    <dgm:cxn modelId="{B8C22170-EC40-4C99-BCE9-83ED6B69F1F3}" type="presParOf" srcId="{AC285A06-F91B-4574-8F11-EA2414004861}" destId="{1E6F34C2-863C-4FD7-BDB7-71B5F988545D}" srcOrd="8" destOrd="0" presId="urn:microsoft.com/office/officeart/2005/8/layout/list1"/>
    <dgm:cxn modelId="{3F2D5F05-D322-44E6-8547-C8255CE78E32}" type="presParOf" srcId="{1E6F34C2-863C-4FD7-BDB7-71B5F988545D}" destId="{F59A8EB9-0ADE-41AB-BE47-73B6730548C8}" srcOrd="0" destOrd="0" presId="urn:microsoft.com/office/officeart/2005/8/layout/list1"/>
    <dgm:cxn modelId="{02E48A65-7E10-49D4-879A-B7125B6EB032}" type="presParOf" srcId="{1E6F34C2-863C-4FD7-BDB7-71B5F988545D}" destId="{C6A46473-C911-4F6E-8706-77C21DE7F0E9}" srcOrd="1" destOrd="0" presId="urn:microsoft.com/office/officeart/2005/8/layout/list1"/>
    <dgm:cxn modelId="{CCDCB997-283A-4D34-962B-E1AAA47AD694}" type="presParOf" srcId="{AC285A06-F91B-4574-8F11-EA2414004861}" destId="{27FD7D15-30E3-4D80-852C-E89701A5902F}" srcOrd="9" destOrd="0" presId="urn:microsoft.com/office/officeart/2005/8/layout/list1"/>
    <dgm:cxn modelId="{0FA3AE2F-844D-4617-BA0A-809B43CDC90A}" type="presParOf" srcId="{AC285A06-F91B-4574-8F11-EA2414004861}" destId="{BB19865C-0A7E-467A-8C26-02BF13144DEA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A72562-0B50-4345-9FBB-25B9E2329761}" type="doc">
      <dgm:prSet loTypeId="urn:microsoft.com/office/officeart/2005/8/layout/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85188805-F041-4AD5-9E17-4D988A6CCBEE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Avaliar a presença de animais domésticos;</a:t>
          </a:r>
          <a:endParaRPr lang="pt-BR" sz="2400" b="0" dirty="0">
            <a:latin typeface="Calibri" pitchFamily="34" charset="0"/>
            <a:cs typeface="Calibri" pitchFamily="34" charset="0"/>
          </a:endParaRPr>
        </a:p>
      </dgm:t>
    </dgm:pt>
    <dgm:pt modelId="{E82B454C-CCA3-499E-9A04-14B1EF61FB15}" type="parTrans" cxnId="{4B59A051-57FC-43C5-98D0-AC24CB216B74}">
      <dgm:prSet/>
      <dgm:spPr/>
      <dgm:t>
        <a:bodyPr/>
        <a:lstStyle/>
        <a:p>
          <a:endParaRPr lang="pt-BR"/>
        </a:p>
      </dgm:t>
    </dgm:pt>
    <dgm:pt modelId="{323EA372-2A02-4BCE-8815-4895B8EAA5A6}" type="sibTrans" cxnId="{4B59A051-57FC-43C5-98D0-AC24CB216B74}">
      <dgm:prSet/>
      <dgm:spPr/>
      <dgm:t>
        <a:bodyPr/>
        <a:lstStyle/>
        <a:p>
          <a:endParaRPr lang="pt-BR"/>
        </a:p>
      </dgm:t>
    </dgm:pt>
    <dgm:pt modelId="{9F7FD513-5644-422B-A026-5A3298532A5C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Evitar trancar as portas por dentro; </a:t>
          </a:r>
          <a:endParaRPr lang="pt-BR" sz="2400" b="0" dirty="0">
            <a:latin typeface="Calibri" pitchFamily="34" charset="0"/>
            <a:cs typeface="Calibri" pitchFamily="34" charset="0"/>
          </a:endParaRPr>
        </a:p>
      </dgm:t>
    </dgm:pt>
    <dgm:pt modelId="{9A999E59-D72D-4CE7-9893-E0556C313107}" type="parTrans" cxnId="{452F82F9-9C37-49FA-B76F-7BF2C1A8722E}">
      <dgm:prSet/>
      <dgm:spPr/>
      <dgm:t>
        <a:bodyPr/>
        <a:lstStyle/>
        <a:p>
          <a:endParaRPr lang="pt-BR"/>
        </a:p>
      </dgm:t>
    </dgm:pt>
    <dgm:pt modelId="{826DEB41-CDD8-4AC9-940F-D639E53BA457}" type="sibTrans" cxnId="{452F82F9-9C37-49FA-B76F-7BF2C1A8722E}">
      <dgm:prSet/>
      <dgm:spPr/>
      <dgm:t>
        <a:bodyPr/>
        <a:lstStyle/>
        <a:p>
          <a:endParaRPr lang="pt-BR"/>
        </a:p>
      </dgm:t>
    </dgm:pt>
    <dgm:pt modelId="{12207663-F287-4D24-BC83-C6682AD04B7A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Utilizar um telefone portátil e ter por perto números de emergência;  </a:t>
          </a:r>
        </a:p>
      </dgm:t>
    </dgm:pt>
    <dgm:pt modelId="{813AB03E-E2B4-4A39-AE93-21809C5F8AB9}" type="parTrans" cxnId="{1784581A-16DD-4C94-83FA-309D27478E98}">
      <dgm:prSet/>
      <dgm:spPr/>
      <dgm:t>
        <a:bodyPr/>
        <a:lstStyle/>
        <a:p>
          <a:endParaRPr lang="pt-BR"/>
        </a:p>
      </dgm:t>
    </dgm:pt>
    <dgm:pt modelId="{34C52B20-B205-4834-A9B2-564CE25C5EE8}" type="sibTrans" cxnId="{1784581A-16DD-4C94-83FA-309D27478E98}">
      <dgm:prSet/>
      <dgm:spPr/>
      <dgm:t>
        <a:bodyPr/>
        <a:lstStyle/>
        <a:p>
          <a:endParaRPr lang="pt-BR"/>
        </a:p>
      </dgm:t>
    </dgm:pt>
    <dgm:pt modelId="{AC285A06-F91B-4574-8F11-EA2414004861}" type="pres">
      <dgm:prSet presAssocID="{61A72562-0B50-4345-9FBB-25B9E232976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4310919-297C-4064-91BF-4B9C0602E970}" type="pres">
      <dgm:prSet presAssocID="{12207663-F287-4D24-BC83-C6682AD04B7A}" presName="parentLin" presStyleCnt="0"/>
      <dgm:spPr/>
    </dgm:pt>
    <dgm:pt modelId="{6DE035B7-295F-4AB3-B8B5-55F96D84F1DE}" type="pres">
      <dgm:prSet presAssocID="{12207663-F287-4D24-BC83-C6682AD04B7A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1C4A0A3F-7D84-4754-AA4B-E821020AA159}" type="pres">
      <dgm:prSet presAssocID="{12207663-F287-4D24-BC83-C6682AD04B7A}" presName="parentText" presStyleLbl="node1" presStyleIdx="0" presStyleCnt="3" custLinFactNeighborX="7124" custLinFactNeighborY="-145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A81646-D151-4695-B44D-85C15C5D855C}" type="pres">
      <dgm:prSet presAssocID="{12207663-F287-4D24-BC83-C6682AD04B7A}" presName="negativeSpace" presStyleCnt="0"/>
      <dgm:spPr/>
    </dgm:pt>
    <dgm:pt modelId="{3C9F2772-4462-4937-A891-BA6A95D05FDF}" type="pres">
      <dgm:prSet presAssocID="{12207663-F287-4D24-BC83-C6682AD04B7A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DA008F7-290F-442C-834C-763BAB05E4A2}" type="pres">
      <dgm:prSet presAssocID="{34C52B20-B205-4834-A9B2-564CE25C5EE8}" presName="spaceBetweenRectangles" presStyleCnt="0"/>
      <dgm:spPr/>
    </dgm:pt>
    <dgm:pt modelId="{15D9E783-511B-4717-B69B-3CD8644D3388}" type="pres">
      <dgm:prSet presAssocID="{9F7FD513-5644-422B-A026-5A3298532A5C}" presName="parentLin" presStyleCnt="0"/>
      <dgm:spPr/>
    </dgm:pt>
    <dgm:pt modelId="{4C7FCF94-A239-439E-97D1-EC7A6694C2A7}" type="pres">
      <dgm:prSet presAssocID="{9F7FD513-5644-422B-A026-5A3298532A5C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493E1686-A07B-40C3-89A5-5C736E8F3A44}" type="pres">
      <dgm:prSet presAssocID="{9F7FD513-5644-422B-A026-5A3298532A5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17CE29-E7D0-4024-B9BE-FE3B795616C6}" type="pres">
      <dgm:prSet presAssocID="{9F7FD513-5644-422B-A026-5A3298532A5C}" presName="negativeSpace" presStyleCnt="0"/>
      <dgm:spPr/>
    </dgm:pt>
    <dgm:pt modelId="{555ADEC7-7AFC-4DA6-8C9F-012801FDDDFD}" type="pres">
      <dgm:prSet presAssocID="{9F7FD513-5644-422B-A026-5A3298532A5C}" presName="childText" presStyleLbl="conFgAcc1" presStyleIdx="1" presStyleCnt="3">
        <dgm:presLayoutVars>
          <dgm:bulletEnabled val="1"/>
        </dgm:presLayoutVars>
      </dgm:prSet>
      <dgm:spPr/>
    </dgm:pt>
    <dgm:pt modelId="{F234BE28-1635-4C0E-A826-BCC08E442239}" type="pres">
      <dgm:prSet presAssocID="{826DEB41-CDD8-4AC9-940F-D639E53BA457}" presName="spaceBetweenRectangles" presStyleCnt="0"/>
      <dgm:spPr/>
    </dgm:pt>
    <dgm:pt modelId="{1E6F34C2-863C-4FD7-BDB7-71B5F988545D}" type="pres">
      <dgm:prSet presAssocID="{85188805-F041-4AD5-9E17-4D988A6CCBEE}" presName="parentLin" presStyleCnt="0"/>
      <dgm:spPr/>
    </dgm:pt>
    <dgm:pt modelId="{F59A8EB9-0ADE-41AB-BE47-73B6730548C8}" type="pres">
      <dgm:prSet presAssocID="{85188805-F041-4AD5-9E17-4D988A6CCBEE}" presName="parentLeftMargin" presStyleLbl="node1" presStyleIdx="1" presStyleCnt="3"/>
      <dgm:spPr/>
      <dgm:t>
        <a:bodyPr/>
        <a:lstStyle/>
        <a:p>
          <a:endParaRPr lang="pt-BR"/>
        </a:p>
      </dgm:t>
    </dgm:pt>
    <dgm:pt modelId="{C6A46473-C911-4F6E-8706-77C21DE7F0E9}" type="pres">
      <dgm:prSet presAssocID="{85188805-F041-4AD5-9E17-4D988A6CCBE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FD7D15-30E3-4D80-852C-E89701A5902F}" type="pres">
      <dgm:prSet presAssocID="{85188805-F041-4AD5-9E17-4D988A6CCBEE}" presName="negativeSpace" presStyleCnt="0"/>
      <dgm:spPr/>
    </dgm:pt>
    <dgm:pt modelId="{BB19865C-0A7E-467A-8C26-02BF13144DEA}" type="pres">
      <dgm:prSet presAssocID="{85188805-F041-4AD5-9E17-4D988A6CCBE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4ADA917-A7BB-4C37-89F6-D9C1EF8B4BF3}" type="presOf" srcId="{12207663-F287-4D24-BC83-C6682AD04B7A}" destId="{6DE035B7-295F-4AB3-B8B5-55F96D84F1DE}" srcOrd="0" destOrd="0" presId="urn:microsoft.com/office/officeart/2005/8/layout/list1"/>
    <dgm:cxn modelId="{452F82F9-9C37-49FA-B76F-7BF2C1A8722E}" srcId="{61A72562-0B50-4345-9FBB-25B9E2329761}" destId="{9F7FD513-5644-422B-A026-5A3298532A5C}" srcOrd="1" destOrd="0" parTransId="{9A999E59-D72D-4CE7-9893-E0556C313107}" sibTransId="{826DEB41-CDD8-4AC9-940F-D639E53BA457}"/>
    <dgm:cxn modelId="{1784581A-16DD-4C94-83FA-309D27478E98}" srcId="{61A72562-0B50-4345-9FBB-25B9E2329761}" destId="{12207663-F287-4D24-BC83-C6682AD04B7A}" srcOrd="0" destOrd="0" parTransId="{813AB03E-E2B4-4A39-AE93-21809C5F8AB9}" sibTransId="{34C52B20-B205-4834-A9B2-564CE25C5EE8}"/>
    <dgm:cxn modelId="{4B59A051-57FC-43C5-98D0-AC24CB216B74}" srcId="{61A72562-0B50-4345-9FBB-25B9E2329761}" destId="{85188805-F041-4AD5-9E17-4D988A6CCBEE}" srcOrd="2" destOrd="0" parTransId="{E82B454C-CCA3-499E-9A04-14B1EF61FB15}" sibTransId="{323EA372-2A02-4BCE-8815-4895B8EAA5A6}"/>
    <dgm:cxn modelId="{8D94C23D-1AC1-4357-A3DA-DEA20D184971}" type="presOf" srcId="{9F7FD513-5644-422B-A026-5A3298532A5C}" destId="{4C7FCF94-A239-439E-97D1-EC7A6694C2A7}" srcOrd="0" destOrd="0" presId="urn:microsoft.com/office/officeart/2005/8/layout/list1"/>
    <dgm:cxn modelId="{80A7A33A-1B12-4171-90DA-7B64E08FA31C}" type="presOf" srcId="{85188805-F041-4AD5-9E17-4D988A6CCBEE}" destId="{C6A46473-C911-4F6E-8706-77C21DE7F0E9}" srcOrd="1" destOrd="0" presId="urn:microsoft.com/office/officeart/2005/8/layout/list1"/>
    <dgm:cxn modelId="{008713D3-91C7-4457-8B66-6CE6DCB983CF}" type="presOf" srcId="{12207663-F287-4D24-BC83-C6682AD04B7A}" destId="{1C4A0A3F-7D84-4754-AA4B-E821020AA159}" srcOrd="1" destOrd="0" presId="urn:microsoft.com/office/officeart/2005/8/layout/list1"/>
    <dgm:cxn modelId="{83C3986C-CA71-4B01-95D5-349EB433775B}" type="presOf" srcId="{85188805-F041-4AD5-9E17-4D988A6CCBEE}" destId="{F59A8EB9-0ADE-41AB-BE47-73B6730548C8}" srcOrd="0" destOrd="0" presId="urn:microsoft.com/office/officeart/2005/8/layout/list1"/>
    <dgm:cxn modelId="{42EBE9E5-1568-4CA0-A8C2-E8053375A920}" type="presOf" srcId="{61A72562-0B50-4345-9FBB-25B9E2329761}" destId="{AC285A06-F91B-4574-8F11-EA2414004861}" srcOrd="0" destOrd="0" presId="urn:microsoft.com/office/officeart/2005/8/layout/list1"/>
    <dgm:cxn modelId="{453E8BAE-3F01-4489-B9E1-4A513B2244E9}" type="presOf" srcId="{9F7FD513-5644-422B-A026-5A3298532A5C}" destId="{493E1686-A07B-40C3-89A5-5C736E8F3A44}" srcOrd="1" destOrd="0" presId="urn:microsoft.com/office/officeart/2005/8/layout/list1"/>
    <dgm:cxn modelId="{3C4F4CAC-E404-4F6B-B33D-CD2C68E36A01}" type="presParOf" srcId="{AC285A06-F91B-4574-8F11-EA2414004861}" destId="{D4310919-297C-4064-91BF-4B9C0602E970}" srcOrd="0" destOrd="0" presId="urn:microsoft.com/office/officeart/2005/8/layout/list1"/>
    <dgm:cxn modelId="{33FA6499-87A8-4C63-B285-48F4647F0F55}" type="presParOf" srcId="{D4310919-297C-4064-91BF-4B9C0602E970}" destId="{6DE035B7-295F-4AB3-B8B5-55F96D84F1DE}" srcOrd="0" destOrd="0" presId="urn:microsoft.com/office/officeart/2005/8/layout/list1"/>
    <dgm:cxn modelId="{50E2D077-2388-4A6D-A67C-6274B2E010B5}" type="presParOf" srcId="{D4310919-297C-4064-91BF-4B9C0602E970}" destId="{1C4A0A3F-7D84-4754-AA4B-E821020AA159}" srcOrd="1" destOrd="0" presId="urn:microsoft.com/office/officeart/2005/8/layout/list1"/>
    <dgm:cxn modelId="{F8CF1E5D-68B0-4F1A-93F4-CF79BC015FF4}" type="presParOf" srcId="{AC285A06-F91B-4574-8F11-EA2414004861}" destId="{E9A81646-D151-4695-B44D-85C15C5D855C}" srcOrd="1" destOrd="0" presId="urn:microsoft.com/office/officeart/2005/8/layout/list1"/>
    <dgm:cxn modelId="{39CACE5A-9AAD-4C2E-9C98-3BDA13B799B6}" type="presParOf" srcId="{AC285A06-F91B-4574-8F11-EA2414004861}" destId="{3C9F2772-4462-4937-A891-BA6A95D05FDF}" srcOrd="2" destOrd="0" presId="urn:microsoft.com/office/officeart/2005/8/layout/list1"/>
    <dgm:cxn modelId="{F6861A3C-0717-4EB9-95A9-5EE913146FB2}" type="presParOf" srcId="{AC285A06-F91B-4574-8F11-EA2414004861}" destId="{4DA008F7-290F-442C-834C-763BAB05E4A2}" srcOrd="3" destOrd="0" presId="urn:microsoft.com/office/officeart/2005/8/layout/list1"/>
    <dgm:cxn modelId="{5B826208-3D3B-4E50-82BB-89DC02A98572}" type="presParOf" srcId="{AC285A06-F91B-4574-8F11-EA2414004861}" destId="{15D9E783-511B-4717-B69B-3CD8644D3388}" srcOrd="4" destOrd="0" presId="urn:microsoft.com/office/officeart/2005/8/layout/list1"/>
    <dgm:cxn modelId="{989BDFDD-F301-43DF-9959-5DF440CDCE3D}" type="presParOf" srcId="{15D9E783-511B-4717-B69B-3CD8644D3388}" destId="{4C7FCF94-A239-439E-97D1-EC7A6694C2A7}" srcOrd="0" destOrd="0" presId="urn:microsoft.com/office/officeart/2005/8/layout/list1"/>
    <dgm:cxn modelId="{E249C963-AE10-48D2-89DA-9D29EB523943}" type="presParOf" srcId="{15D9E783-511B-4717-B69B-3CD8644D3388}" destId="{493E1686-A07B-40C3-89A5-5C736E8F3A44}" srcOrd="1" destOrd="0" presId="urn:microsoft.com/office/officeart/2005/8/layout/list1"/>
    <dgm:cxn modelId="{1318A9E1-776B-430F-9776-5AB283A7E91C}" type="presParOf" srcId="{AC285A06-F91B-4574-8F11-EA2414004861}" destId="{BB17CE29-E7D0-4024-B9BE-FE3B795616C6}" srcOrd="5" destOrd="0" presId="urn:microsoft.com/office/officeart/2005/8/layout/list1"/>
    <dgm:cxn modelId="{BAE7496D-C3E8-4C33-857A-E02F43D36E59}" type="presParOf" srcId="{AC285A06-F91B-4574-8F11-EA2414004861}" destId="{555ADEC7-7AFC-4DA6-8C9F-012801FDDDFD}" srcOrd="6" destOrd="0" presId="urn:microsoft.com/office/officeart/2005/8/layout/list1"/>
    <dgm:cxn modelId="{FD656297-72C6-4D0C-971E-20D433D34052}" type="presParOf" srcId="{AC285A06-F91B-4574-8F11-EA2414004861}" destId="{F234BE28-1635-4C0E-A826-BCC08E442239}" srcOrd="7" destOrd="0" presId="urn:microsoft.com/office/officeart/2005/8/layout/list1"/>
    <dgm:cxn modelId="{D3490DA0-2392-42A4-A2CE-ECB23649AB1C}" type="presParOf" srcId="{AC285A06-F91B-4574-8F11-EA2414004861}" destId="{1E6F34C2-863C-4FD7-BDB7-71B5F988545D}" srcOrd="8" destOrd="0" presId="urn:microsoft.com/office/officeart/2005/8/layout/list1"/>
    <dgm:cxn modelId="{48676D63-E8C5-493D-B1E1-30B1B3791154}" type="presParOf" srcId="{1E6F34C2-863C-4FD7-BDB7-71B5F988545D}" destId="{F59A8EB9-0ADE-41AB-BE47-73B6730548C8}" srcOrd="0" destOrd="0" presId="urn:microsoft.com/office/officeart/2005/8/layout/list1"/>
    <dgm:cxn modelId="{9A91E844-3F02-46B8-925B-5C44F3951203}" type="presParOf" srcId="{1E6F34C2-863C-4FD7-BDB7-71B5F988545D}" destId="{C6A46473-C911-4F6E-8706-77C21DE7F0E9}" srcOrd="1" destOrd="0" presId="urn:microsoft.com/office/officeart/2005/8/layout/list1"/>
    <dgm:cxn modelId="{3033BD00-AEF3-4718-A75A-1A9CFD440471}" type="presParOf" srcId="{AC285A06-F91B-4574-8F11-EA2414004861}" destId="{27FD7D15-30E3-4D80-852C-E89701A5902F}" srcOrd="9" destOrd="0" presId="urn:microsoft.com/office/officeart/2005/8/layout/list1"/>
    <dgm:cxn modelId="{4A33484A-2C69-4600-B0F1-16CF1D83A895}" type="presParOf" srcId="{AC285A06-F91B-4574-8F11-EA2414004861}" destId="{BB19865C-0A7E-467A-8C26-02BF13144DEA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A72562-0B50-4345-9FBB-25B9E2329761}" type="doc">
      <dgm:prSet loTypeId="urn:microsoft.com/office/officeart/2005/8/layout/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85188805-F041-4AD5-9E17-4D988A6CCBEE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 Utilizar controle remoto quando houver maior perigo.</a:t>
          </a:r>
          <a:endParaRPr lang="pt-BR" sz="2400" b="0" dirty="0">
            <a:latin typeface="Calibri" pitchFamily="34" charset="0"/>
            <a:cs typeface="Calibri" pitchFamily="34" charset="0"/>
          </a:endParaRPr>
        </a:p>
      </dgm:t>
    </dgm:pt>
    <dgm:pt modelId="{E82B454C-CCA3-499E-9A04-14B1EF61FB15}" type="parTrans" cxnId="{4B59A051-57FC-43C5-98D0-AC24CB216B74}">
      <dgm:prSet/>
      <dgm:spPr/>
      <dgm:t>
        <a:bodyPr/>
        <a:lstStyle/>
        <a:p>
          <a:endParaRPr lang="pt-BR"/>
        </a:p>
      </dgm:t>
    </dgm:pt>
    <dgm:pt modelId="{323EA372-2A02-4BCE-8815-4895B8EAA5A6}" type="sibTrans" cxnId="{4B59A051-57FC-43C5-98D0-AC24CB216B74}">
      <dgm:prSet/>
      <dgm:spPr/>
      <dgm:t>
        <a:bodyPr/>
        <a:lstStyle/>
        <a:p>
          <a:endParaRPr lang="pt-BR"/>
        </a:p>
      </dgm:t>
    </dgm:pt>
    <dgm:pt modelId="{9F7FD513-5644-422B-A026-5A3298532A5C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Dar preferência a cadeiras com braços; </a:t>
          </a:r>
          <a:endParaRPr lang="pt-BR" sz="2400" b="0" dirty="0">
            <a:latin typeface="Calibri" pitchFamily="34" charset="0"/>
            <a:cs typeface="Calibri" pitchFamily="34" charset="0"/>
          </a:endParaRPr>
        </a:p>
      </dgm:t>
    </dgm:pt>
    <dgm:pt modelId="{9A999E59-D72D-4CE7-9893-E0556C313107}" type="parTrans" cxnId="{452F82F9-9C37-49FA-B76F-7BF2C1A8722E}">
      <dgm:prSet/>
      <dgm:spPr/>
      <dgm:t>
        <a:bodyPr/>
        <a:lstStyle/>
        <a:p>
          <a:endParaRPr lang="pt-BR"/>
        </a:p>
      </dgm:t>
    </dgm:pt>
    <dgm:pt modelId="{826DEB41-CDD8-4AC9-940F-D639E53BA457}" type="sibTrans" cxnId="{452F82F9-9C37-49FA-B76F-7BF2C1A8722E}">
      <dgm:prSet/>
      <dgm:spPr/>
      <dgm:t>
        <a:bodyPr/>
        <a:lstStyle/>
        <a:p>
          <a:endParaRPr lang="pt-BR"/>
        </a:p>
      </dgm:t>
    </dgm:pt>
    <dgm:pt modelId="{12207663-F287-4D24-BC83-C6682AD04B7A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Aumentar a altura dos sofás e poltronas, que devem ter assentos firmes;  </a:t>
          </a:r>
        </a:p>
      </dgm:t>
    </dgm:pt>
    <dgm:pt modelId="{813AB03E-E2B4-4A39-AE93-21809C5F8AB9}" type="parTrans" cxnId="{1784581A-16DD-4C94-83FA-309D27478E98}">
      <dgm:prSet/>
      <dgm:spPr/>
      <dgm:t>
        <a:bodyPr/>
        <a:lstStyle/>
        <a:p>
          <a:endParaRPr lang="pt-BR"/>
        </a:p>
      </dgm:t>
    </dgm:pt>
    <dgm:pt modelId="{34C52B20-B205-4834-A9B2-564CE25C5EE8}" type="sibTrans" cxnId="{1784581A-16DD-4C94-83FA-309D27478E98}">
      <dgm:prSet/>
      <dgm:spPr/>
      <dgm:t>
        <a:bodyPr/>
        <a:lstStyle/>
        <a:p>
          <a:endParaRPr lang="pt-BR"/>
        </a:p>
      </dgm:t>
    </dgm:pt>
    <dgm:pt modelId="{AC285A06-F91B-4574-8F11-EA2414004861}" type="pres">
      <dgm:prSet presAssocID="{61A72562-0B50-4345-9FBB-25B9E232976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4310919-297C-4064-91BF-4B9C0602E970}" type="pres">
      <dgm:prSet presAssocID="{12207663-F287-4D24-BC83-C6682AD04B7A}" presName="parentLin" presStyleCnt="0"/>
      <dgm:spPr/>
    </dgm:pt>
    <dgm:pt modelId="{6DE035B7-295F-4AB3-B8B5-55F96D84F1DE}" type="pres">
      <dgm:prSet presAssocID="{12207663-F287-4D24-BC83-C6682AD04B7A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1C4A0A3F-7D84-4754-AA4B-E821020AA159}" type="pres">
      <dgm:prSet presAssocID="{12207663-F287-4D24-BC83-C6682AD04B7A}" presName="parentText" presStyleLbl="node1" presStyleIdx="0" presStyleCnt="3" custLinFactNeighborX="7124" custLinFactNeighborY="-145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A81646-D151-4695-B44D-85C15C5D855C}" type="pres">
      <dgm:prSet presAssocID="{12207663-F287-4D24-BC83-C6682AD04B7A}" presName="negativeSpace" presStyleCnt="0"/>
      <dgm:spPr/>
    </dgm:pt>
    <dgm:pt modelId="{3C9F2772-4462-4937-A891-BA6A95D05FDF}" type="pres">
      <dgm:prSet presAssocID="{12207663-F287-4D24-BC83-C6682AD04B7A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DA008F7-290F-442C-834C-763BAB05E4A2}" type="pres">
      <dgm:prSet presAssocID="{34C52B20-B205-4834-A9B2-564CE25C5EE8}" presName="spaceBetweenRectangles" presStyleCnt="0"/>
      <dgm:spPr/>
    </dgm:pt>
    <dgm:pt modelId="{15D9E783-511B-4717-B69B-3CD8644D3388}" type="pres">
      <dgm:prSet presAssocID="{9F7FD513-5644-422B-A026-5A3298532A5C}" presName="parentLin" presStyleCnt="0"/>
      <dgm:spPr/>
    </dgm:pt>
    <dgm:pt modelId="{4C7FCF94-A239-439E-97D1-EC7A6694C2A7}" type="pres">
      <dgm:prSet presAssocID="{9F7FD513-5644-422B-A026-5A3298532A5C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493E1686-A07B-40C3-89A5-5C736E8F3A44}" type="pres">
      <dgm:prSet presAssocID="{9F7FD513-5644-422B-A026-5A3298532A5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17CE29-E7D0-4024-B9BE-FE3B795616C6}" type="pres">
      <dgm:prSet presAssocID="{9F7FD513-5644-422B-A026-5A3298532A5C}" presName="negativeSpace" presStyleCnt="0"/>
      <dgm:spPr/>
    </dgm:pt>
    <dgm:pt modelId="{555ADEC7-7AFC-4DA6-8C9F-012801FDDDFD}" type="pres">
      <dgm:prSet presAssocID="{9F7FD513-5644-422B-A026-5A3298532A5C}" presName="childText" presStyleLbl="conFgAcc1" presStyleIdx="1" presStyleCnt="3">
        <dgm:presLayoutVars>
          <dgm:bulletEnabled val="1"/>
        </dgm:presLayoutVars>
      </dgm:prSet>
      <dgm:spPr/>
    </dgm:pt>
    <dgm:pt modelId="{F234BE28-1635-4C0E-A826-BCC08E442239}" type="pres">
      <dgm:prSet presAssocID="{826DEB41-CDD8-4AC9-940F-D639E53BA457}" presName="spaceBetweenRectangles" presStyleCnt="0"/>
      <dgm:spPr/>
    </dgm:pt>
    <dgm:pt modelId="{1E6F34C2-863C-4FD7-BDB7-71B5F988545D}" type="pres">
      <dgm:prSet presAssocID="{85188805-F041-4AD5-9E17-4D988A6CCBEE}" presName="parentLin" presStyleCnt="0"/>
      <dgm:spPr/>
    </dgm:pt>
    <dgm:pt modelId="{F59A8EB9-0ADE-41AB-BE47-73B6730548C8}" type="pres">
      <dgm:prSet presAssocID="{85188805-F041-4AD5-9E17-4D988A6CCBEE}" presName="parentLeftMargin" presStyleLbl="node1" presStyleIdx="1" presStyleCnt="3"/>
      <dgm:spPr/>
      <dgm:t>
        <a:bodyPr/>
        <a:lstStyle/>
        <a:p>
          <a:endParaRPr lang="pt-BR"/>
        </a:p>
      </dgm:t>
    </dgm:pt>
    <dgm:pt modelId="{C6A46473-C911-4F6E-8706-77C21DE7F0E9}" type="pres">
      <dgm:prSet presAssocID="{85188805-F041-4AD5-9E17-4D988A6CCBE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FD7D15-30E3-4D80-852C-E89701A5902F}" type="pres">
      <dgm:prSet presAssocID="{85188805-F041-4AD5-9E17-4D988A6CCBEE}" presName="negativeSpace" presStyleCnt="0"/>
      <dgm:spPr/>
    </dgm:pt>
    <dgm:pt modelId="{BB19865C-0A7E-467A-8C26-02BF13144DEA}" type="pres">
      <dgm:prSet presAssocID="{85188805-F041-4AD5-9E17-4D988A6CCBE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784581A-16DD-4C94-83FA-309D27478E98}" srcId="{61A72562-0B50-4345-9FBB-25B9E2329761}" destId="{12207663-F287-4D24-BC83-C6682AD04B7A}" srcOrd="0" destOrd="0" parTransId="{813AB03E-E2B4-4A39-AE93-21809C5F8AB9}" sibTransId="{34C52B20-B205-4834-A9B2-564CE25C5EE8}"/>
    <dgm:cxn modelId="{F36FA770-19A7-418E-AE67-2094D4A807A8}" type="presOf" srcId="{9F7FD513-5644-422B-A026-5A3298532A5C}" destId="{493E1686-A07B-40C3-89A5-5C736E8F3A44}" srcOrd="1" destOrd="0" presId="urn:microsoft.com/office/officeart/2005/8/layout/list1"/>
    <dgm:cxn modelId="{72B180E7-27E4-4C54-8547-4FAC8C154EC8}" type="presOf" srcId="{85188805-F041-4AD5-9E17-4D988A6CCBEE}" destId="{C6A46473-C911-4F6E-8706-77C21DE7F0E9}" srcOrd="1" destOrd="0" presId="urn:microsoft.com/office/officeart/2005/8/layout/list1"/>
    <dgm:cxn modelId="{9679AFC9-F78E-4AE4-A990-7DF944DB4A46}" type="presOf" srcId="{9F7FD513-5644-422B-A026-5A3298532A5C}" destId="{4C7FCF94-A239-439E-97D1-EC7A6694C2A7}" srcOrd="0" destOrd="0" presId="urn:microsoft.com/office/officeart/2005/8/layout/list1"/>
    <dgm:cxn modelId="{452F82F9-9C37-49FA-B76F-7BF2C1A8722E}" srcId="{61A72562-0B50-4345-9FBB-25B9E2329761}" destId="{9F7FD513-5644-422B-A026-5A3298532A5C}" srcOrd="1" destOrd="0" parTransId="{9A999E59-D72D-4CE7-9893-E0556C313107}" sibTransId="{826DEB41-CDD8-4AC9-940F-D639E53BA457}"/>
    <dgm:cxn modelId="{1493CC5C-14FC-458B-A4E3-F38CB13857D1}" type="presOf" srcId="{12207663-F287-4D24-BC83-C6682AD04B7A}" destId="{6DE035B7-295F-4AB3-B8B5-55F96D84F1DE}" srcOrd="0" destOrd="0" presId="urn:microsoft.com/office/officeart/2005/8/layout/list1"/>
    <dgm:cxn modelId="{4B59A051-57FC-43C5-98D0-AC24CB216B74}" srcId="{61A72562-0B50-4345-9FBB-25B9E2329761}" destId="{85188805-F041-4AD5-9E17-4D988A6CCBEE}" srcOrd="2" destOrd="0" parTransId="{E82B454C-CCA3-499E-9A04-14B1EF61FB15}" sibTransId="{323EA372-2A02-4BCE-8815-4895B8EAA5A6}"/>
    <dgm:cxn modelId="{62817AA4-D38B-46D4-B736-25AF350B2190}" type="presOf" srcId="{85188805-F041-4AD5-9E17-4D988A6CCBEE}" destId="{F59A8EB9-0ADE-41AB-BE47-73B6730548C8}" srcOrd="0" destOrd="0" presId="urn:microsoft.com/office/officeart/2005/8/layout/list1"/>
    <dgm:cxn modelId="{621AEB4A-2CB9-4314-B7E5-92CE4E5709CE}" type="presOf" srcId="{12207663-F287-4D24-BC83-C6682AD04B7A}" destId="{1C4A0A3F-7D84-4754-AA4B-E821020AA159}" srcOrd="1" destOrd="0" presId="urn:microsoft.com/office/officeart/2005/8/layout/list1"/>
    <dgm:cxn modelId="{C60E5D24-806B-474B-9463-B92D37D5ABA5}" type="presOf" srcId="{61A72562-0B50-4345-9FBB-25B9E2329761}" destId="{AC285A06-F91B-4574-8F11-EA2414004861}" srcOrd="0" destOrd="0" presId="urn:microsoft.com/office/officeart/2005/8/layout/list1"/>
    <dgm:cxn modelId="{23CC1545-97D1-4944-AAFC-28D514DF9643}" type="presParOf" srcId="{AC285A06-F91B-4574-8F11-EA2414004861}" destId="{D4310919-297C-4064-91BF-4B9C0602E970}" srcOrd="0" destOrd="0" presId="urn:microsoft.com/office/officeart/2005/8/layout/list1"/>
    <dgm:cxn modelId="{7F638255-6E27-437A-9ED7-343C252225F2}" type="presParOf" srcId="{D4310919-297C-4064-91BF-4B9C0602E970}" destId="{6DE035B7-295F-4AB3-B8B5-55F96D84F1DE}" srcOrd="0" destOrd="0" presId="urn:microsoft.com/office/officeart/2005/8/layout/list1"/>
    <dgm:cxn modelId="{DF18C3D3-FE7A-4BCC-8CF6-D8DDC65C2FB6}" type="presParOf" srcId="{D4310919-297C-4064-91BF-4B9C0602E970}" destId="{1C4A0A3F-7D84-4754-AA4B-E821020AA159}" srcOrd="1" destOrd="0" presId="urn:microsoft.com/office/officeart/2005/8/layout/list1"/>
    <dgm:cxn modelId="{54DD8142-F7E6-4FA3-B770-9DA67AE1A3E0}" type="presParOf" srcId="{AC285A06-F91B-4574-8F11-EA2414004861}" destId="{E9A81646-D151-4695-B44D-85C15C5D855C}" srcOrd="1" destOrd="0" presId="urn:microsoft.com/office/officeart/2005/8/layout/list1"/>
    <dgm:cxn modelId="{9CE5986E-3A0C-4A4A-B13B-C9794891BA99}" type="presParOf" srcId="{AC285A06-F91B-4574-8F11-EA2414004861}" destId="{3C9F2772-4462-4937-A891-BA6A95D05FDF}" srcOrd="2" destOrd="0" presId="urn:microsoft.com/office/officeart/2005/8/layout/list1"/>
    <dgm:cxn modelId="{0293B2E4-C294-4D4F-B189-8B1FB75E9B08}" type="presParOf" srcId="{AC285A06-F91B-4574-8F11-EA2414004861}" destId="{4DA008F7-290F-442C-834C-763BAB05E4A2}" srcOrd="3" destOrd="0" presId="urn:microsoft.com/office/officeart/2005/8/layout/list1"/>
    <dgm:cxn modelId="{048518B4-E53F-420B-9791-ECAC9D0D33A1}" type="presParOf" srcId="{AC285A06-F91B-4574-8F11-EA2414004861}" destId="{15D9E783-511B-4717-B69B-3CD8644D3388}" srcOrd="4" destOrd="0" presId="urn:microsoft.com/office/officeart/2005/8/layout/list1"/>
    <dgm:cxn modelId="{8E5A6C15-78C8-4447-B757-69F43D8F53D3}" type="presParOf" srcId="{15D9E783-511B-4717-B69B-3CD8644D3388}" destId="{4C7FCF94-A239-439E-97D1-EC7A6694C2A7}" srcOrd="0" destOrd="0" presId="urn:microsoft.com/office/officeart/2005/8/layout/list1"/>
    <dgm:cxn modelId="{7638F633-0421-4DC4-A217-4A61046E9E0B}" type="presParOf" srcId="{15D9E783-511B-4717-B69B-3CD8644D3388}" destId="{493E1686-A07B-40C3-89A5-5C736E8F3A44}" srcOrd="1" destOrd="0" presId="urn:microsoft.com/office/officeart/2005/8/layout/list1"/>
    <dgm:cxn modelId="{CA40B91A-051B-4D59-A959-A78290E8407B}" type="presParOf" srcId="{AC285A06-F91B-4574-8F11-EA2414004861}" destId="{BB17CE29-E7D0-4024-B9BE-FE3B795616C6}" srcOrd="5" destOrd="0" presId="urn:microsoft.com/office/officeart/2005/8/layout/list1"/>
    <dgm:cxn modelId="{01F68895-63B9-4E77-A636-B821A8196303}" type="presParOf" srcId="{AC285A06-F91B-4574-8F11-EA2414004861}" destId="{555ADEC7-7AFC-4DA6-8C9F-012801FDDDFD}" srcOrd="6" destOrd="0" presId="urn:microsoft.com/office/officeart/2005/8/layout/list1"/>
    <dgm:cxn modelId="{46930604-97B9-44FA-984E-0C19D0399F74}" type="presParOf" srcId="{AC285A06-F91B-4574-8F11-EA2414004861}" destId="{F234BE28-1635-4C0E-A826-BCC08E442239}" srcOrd="7" destOrd="0" presId="urn:microsoft.com/office/officeart/2005/8/layout/list1"/>
    <dgm:cxn modelId="{90E7F32B-6A2A-4FAE-8D02-CFDA77E3D18D}" type="presParOf" srcId="{AC285A06-F91B-4574-8F11-EA2414004861}" destId="{1E6F34C2-863C-4FD7-BDB7-71B5F988545D}" srcOrd="8" destOrd="0" presId="urn:microsoft.com/office/officeart/2005/8/layout/list1"/>
    <dgm:cxn modelId="{2693C062-667C-4F1B-BF17-4711D00A5F4F}" type="presParOf" srcId="{1E6F34C2-863C-4FD7-BDB7-71B5F988545D}" destId="{F59A8EB9-0ADE-41AB-BE47-73B6730548C8}" srcOrd="0" destOrd="0" presId="urn:microsoft.com/office/officeart/2005/8/layout/list1"/>
    <dgm:cxn modelId="{DA906963-D875-4D86-BDAF-605D4E019E61}" type="presParOf" srcId="{1E6F34C2-863C-4FD7-BDB7-71B5F988545D}" destId="{C6A46473-C911-4F6E-8706-77C21DE7F0E9}" srcOrd="1" destOrd="0" presId="urn:microsoft.com/office/officeart/2005/8/layout/list1"/>
    <dgm:cxn modelId="{23858668-01F9-4D3D-8870-DB24CC0EA086}" type="presParOf" srcId="{AC285A06-F91B-4574-8F11-EA2414004861}" destId="{27FD7D15-30E3-4D80-852C-E89701A5902F}" srcOrd="9" destOrd="0" presId="urn:microsoft.com/office/officeart/2005/8/layout/list1"/>
    <dgm:cxn modelId="{CD15F781-BDD6-4A2A-8928-34B6426EA9A1}" type="presParOf" srcId="{AC285A06-F91B-4574-8F11-EA2414004861}" destId="{BB19865C-0A7E-467A-8C26-02BF13144DEA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CDD137A-3FE8-41EB-A3EF-FA6D971AC297}" type="doc">
      <dgm:prSet loTypeId="urn:microsoft.com/office/officeart/2005/8/layout/cycle7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t-BR"/>
        </a:p>
      </dgm:t>
    </dgm:pt>
    <dgm:pt modelId="{E004AD23-BF97-4FB6-B5F9-0714027ACA56}">
      <dgm:prSet phldrT="[Texto]" custT="1"/>
      <dgm:spPr/>
      <dgm:t>
        <a:bodyPr/>
        <a:lstStyle/>
        <a:p>
          <a:r>
            <a:rPr lang="pt-BR" sz="2400" dirty="0" smtClean="0">
              <a:latin typeface="Calibri" pitchFamily="34" charset="0"/>
              <a:cs typeface="Calibri" pitchFamily="34" charset="0"/>
            </a:rPr>
            <a:t>Políticas Públicas de Saúde</a:t>
          </a:r>
          <a:endParaRPr lang="pt-BR" sz="2400" dirty="0">
            <a:latin typeface="Calibri" pitchFamily="34" charset="0"/>
            <a:cs typeface="Calibri" pitchFamily="34" charset="0"/>
          </a:endParaRPr>
        </a:p>
      </dgm:t>
    </dgm:pt>
    <dgm:pt modelId="{CB6C7803-1DD1-400E-93C2-178B2F3C5A43}" type="parTrans" cxnId="{F2D8322A-70FA-4922-8BD5-0A5AFA5994A6}">
      <dgm:prSet/>
      <dgm:spPr/>
      <dgm:t>
        <a:bodyPr/>
        <a:lstStyle/>
        <a:p>
          <a:endParaRPr lang="pt-BR"/>
        </a:p>
      </dgm:t>
    </dgm:pt>
    <dgm:pt modelId="{1A4BBF4A-B8D8-406A-BDE1-43B45E330681}" type="sibTrans" cxnId="{F2D8322A-70FA-4922-8BD5-0A5AFA5994A6}">
      <dgm:prSet/>
      <dgm:spPr/>
      <dgm:t>
        <a:bodyPr/>
        <a:lstStyle/>
        <a:p>
          <a:endParaRPr lang="pt-BR"/>
        </a:p>
      </dgm:t>
    </dgm:pt>
    <dgm:pt modelId="{BC9990C2-32FC-4F8B-BDDC-08CB90204472}">
      <dgm:prSet phldrT="[Texto]" custT="1"/>
      <dgm:spPr/>
      <dgm:t>
        <a:bodyPr/>
        <a:lstStyle/>
        <a:p>
          <a:r>
            <a:rPr lang="pt-BR" sz="2400" dirty="0" smtClean="0">
              <a:latin typeface="Calibri" pitchFamily="34" charset="0"/>
              <a:cs typeface="Calibri" pitchFamily="34" charset="0"/>
            </a:rPr>
            <a:t>Setores de Pesquisa</a:t>
          </a:r>
          <a:endParaRPr lang="pt-BR" sz="2400" dirty="0">
            <a:latin typeface="Calibri" pitchFamily="34" charset="0"/>
            <a:cs typeface="Calibri" pitchFamily="34" charset="0"/>
          </a:endParaRPr>
        </a:p>
      </dgm:t>
    </dgm:pt>
    <dgm:pt modelId="{47A71F84-1CF8-4C71-A3B9-CB34C88015F3}" type="parTrans" cxnId="{AA003C00-5644-44B1-B2C2-30A873B7BA4D}">
      <dgm:prSet/>
      <dgm:spPr/>
      <dgm:t>
        <a:bodyPr/>
        <a:lstStyle/>
        <a:p>
          <a:endParaRPr lang="pt-BR"/>
        </a:p>
      </dgm:t>
    </dgm:pt>
    <dgm:pt modelId="{CFE97DAD-08E7-4295-8A03-F43EA81C4992}" type="sibTrans" cxnId="{AA003C00-5644-44B1-B2C2-30A873B7BA4D}">
      <dgm:prSet/>
      <dgm:spPr/>
      <dgm:t>
        <a:bodyPr/>
        <a:lstStyle/>
        <a:p>
          <a:endParaRPr lang="pt-BR"/>
        </a:p>
      </dgm:t>
    </dgm:pt>
    <dgm:pt modelId="{BBC81840-BD4F-465D-8D5F-B0ED4D7FA0BF}">
      <dgm:prSet phldrT="[Texto]" custT="1"/>
      <dgm:spPr/>
      <dgm:t>
        <a:bodyPr/>
        <a:lstStyle/>
        <a:p>
          <a:r>
            <a:rPr lang="pt-BR" sz="2400" dirty="0" smtClean="0">
              <a:latin typeface="Calibri" pitchFamily="34" charset="0"/>
              <a:cs typeface="Calibri" pitchFamily="34" charset="0"/>
            </a:rPr>
            <a:t>Ambiente Comunidade</a:t>
          </a:r>
          <a:endParaRPr lang="pt-BR" sz="2400" dirty="0">
            <a:latin typeface="Calibri" pitchFamily="34" charset="0"/>
            <a:cs typeface="Calibri" pitchFamily="34" charset="0"/>
          </a:endParaRPr>
        </a:p>
      </dgm:t>
    </dgm:pt>
    <dgm:pt modelId="{CAB4CE77-8EC5-436D-8DCC-8D8F8FC8091A}" type="parTrans" cxnId="{95486534-C51A-4145-B4D0-2C50212BCAA4}">
      <dgm:prSet/>
      <dgm:spPr/>
      <dgm:t>
        <a:bodyPr/>
        <a:lstStyle/>
        <a:p>
          <a:endParaRPr lang="pt-BR"/>
        </a:p>
      </dgm:t>
    </dgm:pt>
    <dgm:pt modelId="{F08FC1C4-2499-4B18-8D6D-6417AC637DFA}" type="sibTrans" cxnId="{95486534-C51A-4145-B4D0-2C50212BCAA4}">
      <dgm:prSet/>
      <dgm:spPr/>
      <dgm:t>
        <a:bodyPr/>
        <a:lstStyle/>
        <a:p>
          <a:endParaRPr lang="pt-BR"/>
        </a:p>
      </dgm:t>
    </dgm:pt>
    <dgm:pt modelId="{9EE8D220-6DEC-4436-B8BC-5413F943C7F8}" type="pres">
      <dgm:prSet presAssocID="{1CDD137A-3FE8-41EB-A3EF-FA6D971AC29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26A78DA-78CA-48FA-ADFF-0B7F2DCB9C9E}" type="pres">
      <dgm:prSet presAssocID="{E004AD23-BF97-4FB6-B5F9-0714027ACA5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BBB8A60-AE9B-4CCC-A5FB-EF62A732A14A}" type="pres">
      <dgm:prSet presAssocID="{1A4BBF4A-B8D8-406A-BDE1-43B45E330681}" presName="sibTrans" presStyleLbl="sibTrans2D1" presStyleIdx="0" presStyleCnt="3"/>
      <dgm:spPr/>
      <dgm:t>
        <a:bodyPr/>
        <a:lstStyle/>
        <a:p>
          <a:endParaRPr lang="pt-BR"/>
        </a:p>
      </dgm:t>
    </dgm:pt>
    <dgm:pt modelId="{28098B85-DB6A-453E-A001-46F8CCDE8347}" type="pres">
      <dgm:prSet presAssocID="{1A4BBF4A-B8D8-406A-BDE1-43B45E330681}" presName="connectorText" presStyleLbl="sibTrans2D1" presStyleIdx="0" presStyleCnt="3"/>
      <dgm:spPr/>
      <dgm:t>
        <a:bodyPr/>
        <a:lstStyle/>
        <a:p>
          <a:endParaRPr lang="pt-BR"/>
        </a:p>
      </dgm:t>
    </dgm:pt>
    <dgm:pt modelId="{E9801E58-0D47-450D-9FD0-DF04D8E42A0A}" type="pres">
      <dgm:prSet presAssocID="{BC9990C2-32FC-4F8B-BDDC-08CB9020447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D142ECF-049D-427C-B493-BA46F8EE1272}" type="pres">
      <dgm:prSet presAssocID="{CFE97DAD-08E7-4295-8A03-F43EA81C4992}" presName="sibTrans" presStyleLbl="sibTrans2D1" presStyleIdx="1" presStyleCnt="3"/>
      <dgm:spPr/>
      <dgm:t>
        <a:bodyPr/>
        <a:lstStyle/>
        <a:p>
          <a:endParaRPr lang="pt-BR"/>
        </a:p>
      </dgm:t>
    </dgm:pt>
    <dgm:pt modelId="{99542261-C19A-4221-B45A-ED942DCB2049}" type="pres">
      <dgm:prSet presAssocID="{CFE97DAD-08E7-4295-8A03-F43EA81C4992}" presName="connectorText" presStyleLbl="sibTrans2D1" presStyleIdx="1" presStyleCnt="3"/>
      <dgm:spPr/>
      <dgm:t>
        <a:bodyPr/>
        <a:lstStyle/>
        <a:p>
          <a:endParaRPr lang="pt-BR"/>
        </a:p>
      </dgm:t>
    </dgm:pt>
    <dgm:pt modelId="{987B9C09-3931-428C-885B-B05E8C5D69C2}" type="pres">
      <dgm:prSet presAssocID="{BBC81840-BD4F-465D-8D5F-B0ED4D7FA0B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4D94CEE-1D25-4737-A5F7-2A9D635F8205}" type="pres">
      <dgm:prSet presAssocID="{F08FC1C4-2499-4B18-8D6D-6417AC637DFA}" presName="sibTrans" presStyleLbl="sibTrans2D1" presStyleIdx="2" presStyleCnt="3"/>
      <dgm:spPr/>
      <dgm:t>
        <a:bodyPr/>
        <a:lstStyle/>
        <a:p>
          <a:endParaRPr lang="pt-BR"/>
        </a:p>
      </dgm:t>
    </dgm:pt>
    <dgm:pt modelId="{D39438E9-10C2-418B-A048-2CA621051896}" type="pres">
      <dgm:prSet presAssocID="{F08FC1C4-2499-4B18-8D6D-6417AC637DFA}" presName="connectorText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50D1C2FF-98A2-4613-81BD-D16F9E22D211}" type="presOf" srcId="{1A4BBF4A-B8D8-406A-BDE1-43B45E330681}" destId="{6BBB8A60-AE9B-4CCC-A5FB-EF62A732A14A}" srcOrd="0" destOrd="0" presId="urn:microsoft.com/office/officeart/2005/8/layout/cycle7"/>
    <dgm:cxn modelId="{9F2B127A-B9F7-4E45-8A0D-8FFD07D0A111}" type="presOf" srcId="{1A4BBF4A-B8D8-406A-BDE1-43B45E330681}" destId="{28098B85-DB6A-453E-A001-46F8CCDE8347}" srcOrd="1" destOrd="0" presId="urn:microsoft.com/office/officeart/2005/8/layout/cycle7"/>
    <dgm:cxn modelId="{5060FC5A-8676-4B8C-888C-CBBF1A86D6CF}" type="presOf" srcId="{BC9990C2-32FC-4F8B-BDDC-08CB90204472}" destId="{E9801E58-0D47-450D-9FD0-DF04D8E42A0A}" srcOrd="0" destOrd="0" presId="urn:microsoft.com/office/officeart/2005/8/layout/cycle7"/>
    <dgm:cxn modelId="{4753B936-1330-4A11-8215-CF0C4BFC5940}" type="presOf" srcId="{1CDD137A-3FE8-41EB-A3EF-FA6D971AC297}" destId="{9EE8D220-6DEC-4436-B8BC-5413F943C7F8}" srcOrd="0" destOrd="0" presId="urn:microsoft.com/office/officeart/2005/8/layout/cycle7"/>
    <dgm:cxn modelId="{1577B522-DD45-40C4-B334-F5FD0A6C05DE}" type="presOf" srcId="{BBC81840-BD4F-465D-8D5F-B0ED4D7FA0BF}" destId="{987B9C09-3931-428C-885B-B05E8C5D69C2}" srcOrd="0" destOrd="0" presId="urn:microsoft.com/office/officeart/2005/8/layout/cycle7"/>
    <dgm:cxn modelId="{AA003C00-5644-44B1-B2C2-30A873B7BA4D}" srcId="{1CDD137A-3FE8-41EB-A3EF-FA6D971AC297}" destId="{BC9990C2-32FC-4F8B-BDDC-08CB90204472}" srcOrd="1" destOrd="0" parTransId="{47A71F84-1CF8-4C71-A3B9-CB34C88015F3}" sibTransId="{CFE97DAD-08E7-4295-8A03-F43EA81C4992}"/>
    <dgm:cxn modelId="{95486534-C51A-4145-B4D0-2C50212BCAA4}" srcId="{1CDD137A-3FE8-41EB-A3EF-FA6D971AC297}" destId="{BBC81840-BD4F-465D-8D5F-B0ED4D7FA0BF}" srcOrd="2" destOrd="0" parTransId="{CAB4CE77-8EC5-436D-8DCC-8D8F8FC8091A}" sibTransId="{F08FC1C4-2499-4B18-8D6D-6417AC637DFA}"/>
    <dgm:cxn modelId="{E418C585-FE7B-403A-B803-1E60EB1697B0}" type="presOf" srcId="{F08FC1C4-2499-4B18-8D6D-6417AC637DFA}" destId="{D39438E9-10C2-418B-A048-2CA621051896}" srcOrd="1" destOrd="0" presId="urn:microsoft.com/office/officeart/2005/8/layout/cycle7"/>
    <dgm:cxn modelId="{9798EBEF-3D81-4367-A66F-BC3D918ED726}" type="presOf" srcId="{F08FC1C4-2499-4B18-8D6D-6417AC637DFA}" destId="{24D94CEE-1D25-4737-A5F7-2A9D635F8205}" srcOrd="0" destOrd="0" presId="urn:microsoft.com/office/officeart/2005/8/layout/cycle7"/>
    <dgm:cxn modelId="{15FA4422-A105-40B8-9178-8BDC38CFD520}" type="presOf" srcId="{E004AD23-BF97-4FB6-B5F9-0714027ACA56}" destId="{826A78DA-78CA-48FA-ADFF-0B7F2DCB9C9E}" srcOrd="0" destOrd="0" presId="urn:microsoft.com/office/officeart/2005/8/layout/cycle7"/>
    <dgm:cxn modelId="{68F08078-45F5-4DB0-92F9-BAD65211D1BE}" type="presOf" srcId="{CFE97DAD-08E7-4295-8A03-F43EA81C4992}" destId="{4D142ECF-049D-427C-B493-BA46F8EE1272}" srcOrd="0" destOrd="0" presId="urn:microsoft.com/office/officeart/2005/8/layout/cycle7"/>
    <dgm:cxn modelId="{F2D8322A-70FA-4922-8BD5-0A5AFA5994A6}" srcId="{1CDD137A-3FE8-41EB-A3EF-FA6D971AC297}" destId="{E004AD23-BF97-4FB6-B5F9-0714027ACA56}" srcOrd="0" destOrd="0" parTransId="{CB6C7803-1DD1-400E-93C2-178B2F3C5A43}" sibTransId="{1A4BBF4A-B8D8-406A-BDE1-43B45E330681}"/>
    <dgm:cxn modelId="{772AA30D-7384-4765-9649-662155AC679A}" type="presOf" srcId="{CFE97DAD-08E7-4295-8A03-F43EA81C4992}" destId="{99542261-C19A-4221-B45A-ED942DCB2049}" srcOrd="1" destOrd="0" presId="urn:microsoft.com/office/officeart/2005/8/layout/cycle7"/>
    <dgm:cxn modelId="{2875ED28-5631-413C-B0F3-B3D790B9B4D2}" type="presParOf" srcId="{9EE8D220-6DEC-4436-B8BC-5413F943C7F8}" destId="{826A78DA-78CA-48FA-ADFF-0B7F2DCB9C9E}" srcOrd="0" destOrd="0" presId="urn:microsoft.com/office/officeart/2005/8/layout/cycle7"/>
    <dgm:cxn modelId="{9B54A1BC-6DB6-42B6-8851-DD2B6571F754}" type="presParOf" srcId="{9EE8D220-6DEC-4436-B8BC-5413F943C7F8}" destId="{6BBB8A60-AE9B-4CCC-A5FB-EF62A732A14A}" srcOrd="1" destOrd="0" presId="urn:microsoft.com/office/officeart/2005/8/layout/cycle7"/>
    <dgm:cxn modelId="{20D51ABD-2E40-49B8-9934-7825F51A0FD5}" type="presParOf" srcId="{6BBB8A60-AE9B-4CCC-A5FB-EF62A732A14A}" destId="{28098B85-DB6A-453E-A001-46F8CCDE8347}" srcOrd="0" destOrd="0" presId="urn:microsoft.com/office/officeart/2005/8/layout/cycle7"/>
    <dgm:cxn modelId="{2EA47B7F-A1C0-4826-A048-445D01A7ED02}" type="presParOf" srcId="{9EE8D220-6DEC-4436-B8BC-5413F943C7F8}" destId="{E9801E58-0D47-450D-9FD0-DF04D8E42A0A}" srcOrd="2" destOrd="0" presId="urn:microsoft.com/office/officeart/2005/8/layout/cycle7"/>
    <dgm:cxn modelId="{BE1A05F0-4B05-4EC6-A95C-EE619E512B9F}" type="presParOf" srcId="{9EE8D220-6DEC-4436-B8BC-5413F943C7F8}" destId="{4D142ECF-049D-427C-B493-BA46F8EE1272}" srcOrd="3" destOrd="0" presId="urn:microsoft.com/office/officeart/2005/8/layout/cycle7"/>
    <dgm:cxn modelId="{A6395D56-486E-4142-81E9-AEC03BCD0A2E}" type="presParOf" srcId="{4D142ECF-049D-427C-B493-BA46F8EE1272}" destId="{99542261-C19A-4221-B45A-ED942DCB2049}" srcOrd="0" destOrd="0" presId="urn:microsoft.com/office/officeart/2005/8/layout/cycle7"/>
    <dgm:cxn modelId="{D1376AAE-8978-4B2E-A5B7-ED3659519865}" type="presParOf" srcId="{9EE8D220-6DEC-4436-B8BC-5413F943C7F8}" destId="{987B9C09-3931-428C-885B-B05E8C5D69C2}" srcOrd="4" destOrd="0" presId="urn:microsoft.com/office/officeart/2005/8/layout/cycle7"/>
    <dgm:cxn modelId="{22C37B41-842B-4651-806B-1BED70FC0532}" type="presParOf" srcId="{9EE8D220-6DEC-4436-B8BC-5413F943C7F8}" destId="{24D94CEE-1D25-4737-A5F7-2A9D635F8205}" srcOrd="5" destOrd="0" presId="urn:microsoft.com/office/officeart/2005/8/layout/cycle7"/>
    <dgm:cxn modelId="{C277F7E5-BA16-4CF3-B8FF-75D48FB9B8A3}" type="presParOf" srcId="{24D94CEE-1D25-4737-A5F7-2A9D635F8205}" destId="{D39438E9-10C2-418B-A048-2CA621051896}" srcOrd="0" destOrd="0" presId="urn:microsoft.com/office/officeart/2005/8/layout/cycle7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A72562-0B50-4345-9FBB-25B9E2329761}" type="doc">
      <dgm:prSet loTypeId="urn:microsoft.com/office/officeart/2005/8/layout/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85188805-F041-4AD5-9E17-4D988A6CCBEE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Criação de uma rede de atenção</a:t>
          </a:r>
          <a:endParaRPr lang="pt-BR" sz="2400" b="0" dirty="0">
            <a:latin typeface="Calibri" pitchFamily="34" charset="0"/>
            <a:cs typeface="Calibri" pitchFamily="34" charset="0"/>
          </a:endParaRPr>
        </a:p>
      </dgm:t>
    </dgm:pt>
    <dgm:pt modelId="{E82B454C-CCA3-499E-9A04-14B1EF61FB15}" type="parTrans" cxnId="{4B59A051-57FC-43C5-98D0-AC24CB216B74}">
      <dgm:prSet/>
      <dgm:spPr/>
      <dgm:t>
        <a:bodyPr/>
        <a:lstStyle/>
        <a:p>
          <a:endParaRPr lang="pt-BR"/>
        </a:p>
      </dgm:t>
    </dgm:pt>
    <dgm:pt modelId="{323EA372-2A02-4BCE-8815-4895B8EAA5A6}" type="sibTrans" cxnId="{4B59A051-57FC-43C5-98D0-AC24CB216B74}">
      <dgm:prSet/>
      <dgm:spPr/>
      <dgm:t>
        <a:bodyPr/>
        <a:lstStyle/>
        <a:p>
          <a:endParaRPr lang="pt-BR"/>
        </a:p>
      </dgm:t>
    </dgm:pt>
    <dgm:pt modelId="{9F7FD513-5644-422B-A026-5A3298532A5C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Organização de serviços para atender a essa população</a:t>
          </a:r>
          <a:endParaRPr lang="pt-BR" sz="2400" b="0" dirty="0">
            <a:latin typeface="Calibri" pitchFamily="34" charset="0"/>
            <a:cs typeface="Calibri" pitchFamily="34" charset="0"/>
          </a:endParaRPr>
        </a:p>
      </dgm:t>
    </dgm:pt>
    <dgm:pt modelId="{9A999E59-D72D-4CE7-9893-E0556C313107}" type="parTrans" cxnId="{452F82F9-9C37-49FA-B76F-7BF2C1A8722E}">
      <dgm:prSet/>
      <dgm:spPr/>
      <dgm:t>
        <a:bodyPr/>
        <a:lstStyle/>
        <a:p>
          <a:endParaRPr lang="pt-BR"/>
        </a:p>
      </dgm:t>
    </dgm:pt>
    <dgm:pt modelId="{826DEB41-CDD8-4AC9-940F-D639E53BA457}" type="sibTrans" cxnId="{452F82F9-9C37-49FA-B76F-7BF2C1A8722E}">
      <dgm:prSet/>
      <dgm:spPr/>
      <dgm:t>
        <a:bodyPr/>
        <a:lstStyle/>
        <a:p>
          <a:endParaRPr lang="pt-BR"/>
        </a:p>
      </dgm:t>
    </dgm:pt>
    <dgm:pt modelId="{87084414-7F19-4F0A-AC78-F5581F54F9A1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/>
            <a:t>Compromisso dos participantes</a:t>
          </a:r>
          <a:endParaRPr lang="pt-BR" sz="2400" b="0" dirty="0"/>
        </a:p>
      </dgm:t>
    </dgm:pt>
    <dgm:pt modelId="{9BF43996-4DA4-4BB7-88DC-1932C2A0E021}" type="parTrans" cxnId="{C9D4C07D-84F8-44F4-AAE7-0A0932CF9EC8}">
      <dgm:prSet/>
      <dgm:spPr/>
      <dgm:t>
        <a:bodyPr/>
        <a:lstStyle/>
        <a:p>
          <a:endParaRPr lang="pt-BR"/>
        </a:p>
      </dgm:t>
    </dgm:pt>
    <dgm:pt modelId="{AE7FB3ED-7EF4-40E1-93F7-AA747535FAE8}" type="sibTrans" cxnId="{C9D4C07D-84F8-44F4-AAE7-0A0932CF9EC8}">
      <dgm:prSet/>
      <dgm:spPr/>
      <dgm:t>
        <a:bodyPr/>
        <a:lstStyle/>
        <a:p>
          <a:endParaRPr lang="pt-BR"/>
        </a:p>
      </dgm:t>
    </dgm:pt>
    <dgm:pt modelId="{12207663-F287-4D24-BC83-C6682AD04B7A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2400" b="0" dirty="0" smtClean="0">
              <a:latin typeface="Calibri" pitchFamily="34" charset="0"/>
              <a:cs typeface="Calibri" pitchFamily="34" charset="0"/>
            </a:rPr>
            <a:t>Atenção Multi e Intersetorial</a:t>
          </a:r>
        </a:p>
      </dgm:t>
    </dgm:pt>
    <dgm:pt modelId="{813AB03E-E2B4-4A39-AE93-21809C5F8AB9}" type="parTrans" cxnId="{1784581A-16DD-4C94-83FA-309D27478E98}">
      <dgm:prSet/>
      <dgm:spPr/>
      <dgm:t>
        <a:bodyPr/>
        <a:lstStyle/>
        <a:p>
          <a:endParaRPr lang="pt-BR"/>
        </a:p>
      </dgm:t>
    </dgm:pt>
    <dgm:pt modelId="{34C52B20-B205-4834-A9B2-564CE25C5EE8}" type="sibTrans" cxnId="{1784581A-16DD-4C94-83FA-309D27478E98}">
      <dgm:prSet/>
      <dgm:spPr/>
      <dgm:t>
        <a:bodyPr/>
        <a:lstStyle/>
        <a:p>
          <a:endParaRPr lang="pt-BR"/>
        </a:p>
      </dgm:t>
    </dgm:pt>
    <dgm:pt modelId="{AC285A06-F91B-4574-8F11-EA2414004861}" type="pres">
      <dgm:prSet presAssocID="{61A72562-0B50-4345-9FBB-25B9E232976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4310919-297C-4064-91BF-4B9C0602E970}" type="pres">
      <dgm:prSet presAssocID="{12207663-F287-4D24-BC83-C6682AD04B7A}" presName="parentLin" presStyleCnt="0"/>
      <dgm:spPr/>
    </dgm:pt>
    <dgm:pt modelId="{6DE035B7-295F-4AB3-B8B5-55F96D84F1DE}" type="pres">
      <dgm:prSet presAssocID="{12207663-F287-4D24-BC83-C6682AD04B7A}" presName="parentLeftMargin" presStyleLbl="node1" presStyleIdx="0" presStyleCnt="4"/>
      <dgm:spPr/>
      <dgm:t>
        <a:bodyPr/>
        <a:lstStyle/>
        <a:p>
          <a:endParaRPr lang="pt-BR"/>
        </a:p>
      </dgm:t>
    </dgm:pt>
    <dgm:pt modelId="{1C4A0A3F-7D84-4754-AA4B-E821020AA159}" type="pres">
      <dgm:prSet presAssocID="{12207663-F287-4D24-BC83-C6682AD04B7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A81646-D151-4695-B44D-85C15C5D855C}" type="pres">
      <dgm:prSet presAssocID="{12207663-F287-4D24-BC83-C6682AD04B7A}" presName="negativeSpace" presStyleCnt="0"/>
      <dgm:spPr/>
    </dgm:pt>
    <dgm:pt modelId="{3C9F2772-4462-4937-A891-BA6A95D05FDF}" type="pres">
      <dgm:prSet presAssocID="{12207663-F287-4D24-BC83-C6682AD04B7A}" presName="childText" presStyleLbl="conFgAcc1" presStyleIdx="0" presStyleCnt="4">
        <dgm:presLayoutVars>
          <dgm:bulletEnabled val="1"/>
        </dgm:presLayoutVars>
      </dgm:prSet>
      <dgm:spPr/>
    </dgm:pt>
    <dgm:pt modelId="{4DA008F7-290F-442C-834C-763BAB05E4A2}" type="pres">
      <dgm:prSet presAssocID="{34C52B20-B205-4834-A9B2-564CE25C5EE8}" presName="spaceBetweenRectangles" presStyleCnt="0"/>
      <dgm:spPr/>
    </dgm:pt>
    <dgm:pt modelId="{15D9E783-511B-4717-B69B-3CD8644D3388}" type="pres">
      <dgm:prSet presAssocID="{9F7FD513-5644-422B-A026-5A3298532A5C}" presName="parentLin" presStyleCnt="0"/>
      <dgm:spPr/>
    </dgm:pt>
    <dgm:pt modelId="{4C7FCF94-A239-439E-97D1-EC7A6694C2A7}" type="pres">
      <dgm:prSet presAssocID="{9F7FD513-5644-422B-A026-5A3298532A5C}" presName="parentLeftMargin" presStyleLbl="node1" presStyleIdx="0" presStyleCnt="4"/>
      <dgm:spPr/>
      <dgm:t>
        <a:bodyPr/>
        <a:lstStyle/>
        <a:p>
          <a:endParaRPr lang="pt-BR"/>
        </a:p>
      </dgm:t>
    </dgm:pt>
    <dgm:pt modelId="{493E1686-A07B-40C3-89A5-5C736E8F3A44}" type="pres">
      <dgm:prSet presAssocID="{9F7FD513-5644-422B-A026-5A3298532A5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17CE29-E7D0-4024-B9BE-FE3B795616C6}" type="pres">
      <dgm:prSet presAssocID="{9F7FD513-5644-422B-A026-5A3298532A5C}" presName="negativeSpace" presStyleCnt="0"/>
      <dgm:spPr/>
    </dgm:pt>
    <dgm:pt modelId="{555ADEC7-7AFC-4DA6-8C9F-012801FDDDFD}" type="pres">
      <dgm:prSet presAssocID="{9F7FD513-5644-422B-A026-5A3298532A5C}" presName="childText" presStyleLbl="conFgAcc1" presStyleIdx="1" presStyleCnt="4">
        <dgm:presLayoutVars>
          <dgm:bulletEnabled val="1"/>
        </dgm:presLayoutVars>
      </dgm:prSet>
      <dgm:spPr/>
    </dgm:pt>
    <dgm:pt modelId="{F234BE28-1635-4C0E-A826-BCC08E442239}" type="pres">
      <dgm:prSet presAssocID="{826DEB41-CDD8-4AC9-940F-D639E53BA457}" presName="spaceBetweenRectangles" presStyleCnt="0"/>
      <dgm:spPr/>
    </dgm:pt>
    <dgm:pt modelId="{1E6F34C2-863C-4FD7-BDB7-71B5F988545D}" type="pres">
      <dgm:prSet presAssocID="{85188805-F041-4AD5-9E17-4D988A6CCBEE}" presName="parentLin" presStyleCnt="0"/>
      <dgm:spPr/>
    </dgm:pt>
    <dgm:pt modelId="{F59A8EB9-0ADE-41AB-BE47-73B6730548C8}" type="pres">
      <dgm:prSet presAssocID="{85188805-F041-4AD5-9E17-4D988A6CCBEE}" presName="parentLeftMargin" presStyleLbl="node1" presStyleIdx="1" presStyleCnt="4"/>
      <dgm:spPr/>
      <dgm:t>
        <a:bodyPr/>
        <a:lstStyle/>
        <a:p>
          <a:endParaRPr lang="pt-BR"/>
        </a:p>
      </dgm:t>
    </dgm:pt>
    <dgm:pt modelId="{C6A46473-C911-4F6E-8706-77C21DE7F0E9}" type="pres">
      <dgm:prSet presAssocID="{85188805-F041-4AD5-9E17-4D988A6CCBE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FD7D15-30E3-4D80-852C-E89701A5902F}" type="pres">
      <dgm:prSet presAssocID="{85188805-F041-4AD5-9E17-4D988A6CCBEE}" presName="negativeSpace" presStyleCnt="0"/>
      <dgm:spPr/>
    </dgm:pt>
    <dgm:pt modelId="{BB19865C-0A7E-467A-8C26-02BF13144DEA}" type="pres">
      <dgm:prSet presAssocID="{85188805-F041-4AD5-9E17-4D988A6CCBEE}" presName="childText" presStyleLbl="conFgAcc1" presStyleIdx="2" presStyleCnt="4">
        <dgm:presLayoutVars>
          <dgm:bulletEnabled val="1"/>
        </dgm:presLayoutVars>
      </dgm:prSet>
      <dgm:spPr/>
    </dgm:pt>
    <dgm:pt modelId="{8F346368-DE7C-4BFE-A938-4C5630091AB7}" type="pres">
      <dgm:prSet presAssocID="{323EA372-2A02-4BCE-8815-4895B8EAA5A6}" presName="spaceBetweenRectangles" presStyleCnt="0"/>
      <dgm:spPr/>
    </dgm:pt>
    <dgm:pt modelId="{11FBE1EF-B011-4B8F-92F2-97D20C5DC6CF}" type="pres">
      <dgm:prSet presAssocID="{87084414-7F19-4F0A-AC78-F5581F54F9A1}" presName="parentLin" presStyleCnt="0"/>
      <dgm:spPr/>
    </dgm:pt>
    <dgm:pt modelId="{FCFF913D-12CD-4B2A-ABC2-AD32E931E890}" type="pres">
      <dgm:prSet presAssocID="{87084414-7F19-4F0A-AC78-F5581F54F9A1}" presName="parentLeftMargin" presStyleLbl="node1" presStyleIdx="2" presStyleCnt="4"/>
      <dgm:spPr/>
      <dgm:t>
        <a:bodyPr/>
        <a:lstStyle/>
        <a:p>
          <a:endParaRPr lang="pt-BR"/>
        </a:p>
      </dgm:t>
    </dgm:pt>
    <dgm:pt modelId="{1D790381-1788-49F8-B22C-DC435FE39393}" type="pres">
      <dgm:prSet presAssocID="{87084414-7F19-4F0A-AC78-F5581F54F9A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B192EA6-65E3-4261-AD4D-D5F7EB3C6350}" type="pres">
      <dgm:prSet presAssocID="{87084414-7F19-4F0A-AC78-F5581F54F9A1}" presName="negativeSpace" presStyleCnt="0"/>
      <dgm:spPr/>
    </dgm:pt>
    <dgm:pt modelId="{2F4637BD-2BED-4492-8F6C-95F6889225DF}" type="pres">
      <dgm:prSet presAssocID="{87084414-7F19-4F0A-AC78-F5581F54F9A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784581A-16DD-4C94-83FA-309D27478E98}" srcId="{61A72562-0B50-4345-9FBB-25B9E2329761}" destId="{12207663-F287-4D24-BC83-C6682AD04B7A}" srcOrd="0" destOrd="0" parTransId="{813AB03E-E2B4-4A39-AE93-21809C5F8AB9}" sibTransId="{34C52B20-B205-4834-A9B2-564CE25C5EE8}"/>
    <dgm:cxn modelId="{FCA4CA8C-4E52-4F3B-9E10-BF755B2FC505}" type="presOf" srcId="{9F7FD513-5644-422B-A026-5A3298532A5C}" destId="{493E1686-A07B-40C3-89A5-5C736E8F3A44}" srcOrd="1" destOrd="0" presId="urn:microsoft.com/office/officeart/2005/8/layout/list1"/>
    <dgm:cxn modelId="{9CE09CC8-5C56-488C-834B-62DCB518EF3B}" type="presOf" srcId="{12207663-F287-4D24-BC83-C6682AD04B7A}" destId="{6DE035B7-295F-4AB3-B8B5-55F96D84F1DE}" srcOrd="0" destOrd="0" presId="urn:microsoft.com/office/officeart/2005/8/layout/list1"/>
    <dgm:cxn modelId="{16B91AD3-84E7-4E11-82FF-7ACFB69E35E0}" type="presOf" srcId="{12207663-F287-4D24-BC83-C6682AD04B7A}" destId="{1C4A0A3F-7D84-4754-AA4B-E821020AA159}" srcOrd="1" destOrd="0" presId="urn:microsoft.com/office/officeart/2005/8/layout/list1"/>
    <dgm:cxn modelId="{4E0422C6-1875-4489-AD57-0BE1F90F8254}" type="presOf" srcId="{87084414-7F19-4F0A-AC78-F5581F54F9A1}" destId="{FCFF913D-12CD-4B2A-ABC2-AD32E931E890}" srcOrd="0" destOrd="0" presId="urn:microsoft.com/office/officeart/2005/8/layout/list1"/>
    <dgm:cxn modelId="{452F82F9-9C37-49FA-B76F-7BF2C1A8722E}" srcId="{61A72562-0B50-4345-9FBB-25B9E2329761}" destId="{9F7FD513-5644-422B-A026-5A3298532A5C}" srcOrd="1" destOrd="0" parTransId="{9A999E59-D72D-4CE7-9893-E0556C313107}" sibTransId="{826DEB41-CDD8-4AC9-940F-D639E53BA457}"/>
    <dgm:cxn modelId="{4B59A051-57FC-43C5-98D0-AC24CB216B74}" srcId="{61A72562-0B50-4345-9FBB-25B9E2329761}" destId="{85188805-F041-4AD5-9E17-4D988A6CCBEE}" srcOrd="2" destOrd="0" parTransId="{E82B454C-CCA3-499E-9A04-14B1EF61FB15}" sibTransId="{323EA372-2A02-4BCE-8815-4895B8EAA5A6}"/>
    <dgm:cxn modelId="{7F11DE09-CF54-42D1-A35D-9A10046C05F1}" type="presOf" srcId="{9F7FD513-5644-422B-A026-5A3298532A5C}" destId="{4C7FCF94-A239-439E-97D1-EC7A6694C2A7}" srcOrd="0" destOrd="0" presId="urn:microsoft.com/office/officeart/2005/8/layout/list1"/>
    <dgm:cxn modelId="{C9D4C07D-84F8-44F4-AAE7-0A0932CF9EC8}" srcId="{61A72562-0B50-4345-9FBB-25B9E2329761}" destId="{87084414-7F19-4F0A-AC78-F5581F54F9A1}" srcOrd="3" destOrd="0" parTransId="{9BF43996-4DA4-4BB7-88DC-1932C2A0E021}" sibTransId="{AE7FB3ED-7EF4-40E1-93F7-AA747535FAE8}"/>
    <dgm:cxn modelId="{437861D3-E7A4-4CC7-813C-8C44CADD4D21}" type="presOf" srcId="{61A72562-0B50-4345-9FBB-25B9E2329761}" destId="{AC285A06-F91B-4574-8F11-EA2414004861}" srcOrd="0" destOrd="0" presId="urn:microsoft.com/office/officeart/2005/8/layout/list1"/>
    <dgm:cxn modelId="{A4E11642-1E07-4677-B693-6029F0D6D275}" type="presOf" srcId="{85188805-F041-4AD5-9E17-4D988A6CCBEE}" destId="{C6A46473-C911-4F6E-8706-77C21DE7F0E9}" srcOrd="1" destOrd="0" presId="urn:microsoft.com/office/officeart/2005/8/layout/list1"/>
    <dgm:cxn modelId="{4B9EDEF8-5327-4E31-B1B6-8298443B8AB5}" type="presOf" srcId="{85188805-F041-4AD5-9E17-4D988A6CCBEE}" destId="{F59A8EB9-0ADE-41AB-BE47-73B6730548C8}" srcOrd="0" destOrd="0" presId="urn:microsoft.com/office/officeart/2005/8/layout/list1"/>
    <dgm:cxn modelId="{43B43C82-166C-4761-B651-14095B7CC757}" type="presOf" srcId="{87084414-7F19-4F0A-AC78-F5581F54F9A1}" destId="{1D790381-1788-49F8-B22C-DC435FE39393}" srcOrd="1" destOrd="0" presId="urn:microsoft.com/office/officeart/2005/8/layout/list1"/>
    <dgm:cxn modelId="{F10C33F1-8565-4EF5-B6B4-61DC90223FEA}" type="presParOf" srcId="{AC285A06-F91B-4574-8F11-EA2414004861}" destId="{D4310919-297C-4064-91BF-4B9C0602E970}" srcOrd="0" destOrd="0" presId="urn:microsoft.com/office/officeart/2005/8/layout/list1"/>
    <dgm:cxn modelId="{5AB80302-96EB-4601-8567-D2203FD725E1}" type="presParOf" srcId="{D4310919-297C-4064-91BF-4B9C0602E970}" destId="{6DE035B7-295F-4AB3-B8B5-55F96D84F1DE}" srcOrd="0" destOrd="0" presId="urn:microsoft.com/office/officeart/2005/8/layout/list1"/>
    <dgm:cxn modelId="{863BCC75-B18A-4F71-86DA-9A704FC2A63E}" type="presParOf" srcId="{D4310919-297C-4064-91BF-4B9C0602E970}" destId="{1C4A0A3F-7D84-4754-AA4B-E821020AA159}" srcOrd="1" destOrd="0" presId="urn:microsoft.com/office/officeart/2005/8/layout/list1"/>
    <dgm:cxn modelId="{7A32F222-E07A-4CDE-92DD-8F206FD468DD}" type="presParOf" srcId="{AC285A06-F91B-4574-8F11-EA2414004861}" destId="{E9A81646-D151-4695-B44D-85C15C5D855C}" srcOrd="1" destOrd="0" presId="urn:microsoft.com/office/officeart/2005/8/layout/list1"/>
    <dgm:cxn modelId="{15F68311-7B09-4C5B-86D3-F45B0652308B}" type="presParOf" srcId="{AC285A06-F91B-4574-8F11-EA2414004861}" destId="{3C9F2772-4462-4937-A891-BA6A95D05FDF}" srcOrd="2" destOrd="0" presId="urn:microsoft.com/office/officeart/2005/8/layout/list1"/>
    <dgm:cxn modelId="{F9002B87-1B62-4BBA-BA3F-31512E3DF3DE}" type="presParOf" srcId="{AC285A06-F91B-4574-8F11-EA2414004861}" destId="{4DA008F7-290F-442C-834C-763BAB05E4A2}" srcOrd="3" destOrd="0" presId="urn:microsoft.com/office/officeart/2005/8/layout/list1"/>
    <dgm:cxn modelId="{0B8DED99-D836-4C74-A68E-EE9B4908043B}" type="presParOf" srcId="{AC285A06-F91B-4574-8F11-EA2414004861}" destId="{15D9E783-511B-4717-B69B-3CD8644D3388}" srcOrd="4" destOrd="0" presId="urn:microsoft.com/office/officeart/2005/8/layout/list1"/>
    <dgm:cxn modelId="{DE1EEF86-3618-495B-8557-61AE653EE2B9}" type="presParOf" srcId="{15D9E783-511B-4717-B69B-3CD8644D3388}" destId="{4C7FCF94-A239-439E-97D1-EC7A6694C2A7}" srcOrd="0" destOrd="0" presId="urn:microsoft.com/office/officeart/2005/8/layout/list1"/>
    <dgm:cxn modelId="{6CC68FD6-BE76-48C5-8F80-089957E90440}" type="presParOf" srcId="{15D9E783-511B-4717-B69B-3CD8644D3388}" destId="{493E1686-A07B-40C3-89A5-5C736E8F3A44}" srcOrd="1" destOrd="0" presId="urn:microsoft.com/office/officeart/2005/8/layout/list1"/>
    <dgm:cxn modelId="{857473CC-54D4-40D2-9F7D-6776347F3D00}" type="presParOf" srcId="{AC285A06-F91B-4574-8F11-EA2414004861}" destId="{BB17CE29-E7D0-4024-B9BE-FE3B795616C6}" srcOrd="5" destOrd="0" presId="urn:microsoft.com/office/officeart/2005/8/layout/list1"/>
    <dgm:cxn modelId="{13175431-2559-4D22-8E8B-E8697A62A28A}" type="presParOf" srcId="{AC285A06-F91B-4574-8F11-EA2414004861}" destId="{555ADEC7-7AFC-4DA6-8C9F-012801FDDDFD}" srcOrd="6" destOrd="0" presId="urn:microsoft.com/office/officeart/2005/8/layout/list1"/>
    <dgm:cxn modelId="{A22E3CFF-BCC0-459F-AC41-F44CEE4E5C77}" type="presParOf" srcId="{AC285A06-F91B-4574-8F11-EA2414004861}" destId="{F234BE28-1635-4C0E-A826-BCC08E442239}" srcOrd="7" destOrd="0" presId="urn:microsoft.com/office/officeart/2005/8/layout/list1"/>
    <dgm:cxn modelId="{3736EF95-1710-4EC0-844B-7316E0828BA5}" type="presParOf" srcId="{AC285A06-F91B-4574-8F11-EA2414004861}" destId="{1E6F34C2-863C-4FD7-BDB7-71B5F988545D}" srcOrd="8" destOrd="0" presId="urn:microsoft.com/office/officeart/2005/8/layout/list1"/>
    <dgm:cxn modelId="{995C4AC0-1D95-40E6-9A0D-47B8180DC35E}" type="presParOf" srcId="{1E6F34C2-863C-4FD7-BDB7-71B5F988545D}" destId="{F59A8EB9-0ADE-41AB-BE47-73B6730548C8}" srcOrd="0" destOrd="0" presId="urn:microsoft.com/office/officeart/2005/8/layout/list1"/>
    <dgm:cxn modelId="{875006BF-DBAC-4D0F-88BC-21FB0DB77DA1}" type="presParOf" srcId="{1E6F34C2-863C-4FD7-BDB7-71B5F988545D}" destId="{C6A46473-C911-4F6E-8706-77C21DE7F0E9}" srcOrd="1" destOrd="0" presId="urn:microsoft.com/office/officeart/2005/8/layout/list1"/>
    <dgm:cxn modelId="{3283518E-3F73-4BFD-B909-E4FD11045136}" type="presParOf" srcId="{AC285A06-F91B-4574-8F11-EA2414004861}" destId="{27FD7D15-30E3-4D80-852C-E89701A5902F}" srcOrd="9" destOrd="0" presId="urn:microsoft.com/office/officeart/2005/8/layout/list1"/>
    <dgm:cxn modelId="{7AB04038-3A4C-4514-AD17-140AB7896BC9}" type="presParOf" srcId="{AC285A06-F91B-4574-8F11-EA2414004861}" destId="{BB19865C-0A7E-467A-8C26-02BF13144DEA}" srcOrd="10" destOrd="0" presId="urn:microsoft.com/office/officeart/2005/8/layout/list1"/>
    <dgm:cxn modelId="{B047CF19-13E3-498E-B499-6471F4014775}" type="presParOf" srcId="{AC285A06-F91B-4574-8F11-EA2414004861}" destId="{8F346368-DE7C-4BFE-A938-4C5630091AB7}" srcOrd="11" destOrd="0" presId="urn:microsoft.com/office/officeart/2005/8/layout/list1"/>
    <dgm:cxn modelId="{88586043-C625-4BD2-9CF2-B140C8CFB526}" type="presParOf" srcId="{AC285A06-F91B-4574-8F11-EA2414004861}" destId="{11FBE1EF-B011-4B8F-92F2-97D20C5DC6CF}" srcOrd="12" destOrd="0" presId="urn:microsoft.com/office/officeart/2005/8/layout/list1"/>
    <dgm:cxn modelId="{CE104A27-C471-487D-8A8B-ECAEE0A4FEB4}" type="presParOf" srcId="{11FBE1EF-B011-4B8F-92F2-97D20C5DC6CF}" destId="{FCFF913D-12CD-4B2A-ABC2-AD32E931E890}" srcOrd="0" destOrd="0" presId="urn:microsoft.com/office/officeart/2005/8/layout/list1"/>
    <dgm:cxn modelId="{32DE8A09-F9CA-481B-97EA-F707F990C719}" type="presParOf" srcId="{11FBE1EF-B011-4B8F-92F2-97D20C5DC6CF}" destId="{1D790381-1788-49F8-B22C-DC435FE39393}" srcOrd="1" destOrd="0" presId="urn:microsoft.com/office/officeart/2005/8/layout/list1"/>
    <dgm:cxn modelId="{1B76644F-76CC-4638-A7A1-5DD6BFD9AD42}" type="presParOf" srcId="{AC285A06-F91B-4574-8F11-EA2414004861}" destId="{FB192EA6-65E3-4261-AD4D-D5F7EB3C6350}" srcOrd="13" destOrd="0" presId="urn:microsoft.com/office/officeart/2005/8/layout/list1"/>
    <dgm:cxn modelId="{35F5420D-1146-47B2-A5E9-5ECC9B24AF82}" type="presParOf" srcId="{AC285A06-F91B-4574-8F11-EA2414004861}" destId="{2F4637BD-2BED-4492-8F6C-95F6889225DF}" srcOrd="14" destOrd="0" presId="urn:microsoft.com/office/officeart/2005/8/layout/lis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747F46D-7F95-4C67-9DB3-25139E53A9A2}" type="doc">
      <dgm:prSet loTypeId="urn:microsoft.com/office/officeart/2005/8/layout/venn1" loCatId="relationship" qsTypeId="urn:microsoft.com/office/officeart/2005/8/quickstyle/3d3" qsCatId="3D" csTypeId="urn:microsoft.com/office/officeart/2005/8/colors/colorful2" csCatId="colorful" phldr="1"/>
      <dgm:spPr/>
    </dgm:pt>
    <dgm:pt modelId="{671E7256-A76E-4818-B659-F188BA2240AC}">
      <dgm:prSet phldrT="[Texto]"/>
      <dgm:spPr/>
      <dgm:t>
        <a:bodyPr/>
        <a:lstStyle/>
        <a:p>
          <a:r>
            <a:rPr lang="pt-BR" b="1" dirty="0" smtClean="0">
              <a:latin typeface="Calibri" pitchFamily="34" charset="0"/>
              <a:cs typeface="Calibri" pitchFamily="34" charset="0"/>
            </a:rPr>
            <a:t>SOCIEDADE</a:t>
          </a:r>
          <a:endParaRPr lang="pt-BR" b="1" dirty="0">
            <a:latin typeface="Calibri" pitchFamily="34" charset="0"/>
            <a:cs typeface="Calibri" pitchFamily="34" charset="0"/>
          </a:endParaRPr>
        </a:p>
      </dgm:t>
    </dgm:pt>
    <dgm:pt modelId="{A1842ECB-D018-4134-812D-36130FC3DB26}" type="parTrans" cxnId="{405E675A-0E39-42D0-8FF4-DE148B49FF21}">
      <dgm:prSet/>
      <dgm:spPr/>
      <dgm:t>
        <a:bodyPr/>
        <a:lstStyle/>
        <a:p>
          <a:endParaRPr lang="pt-BR"/>
        </a:p>
      </dgm:t>
    </dgm:pt>
    <dgm:pt modelId="{3658C445-355F-4E58-ADCA-4C929CA07446}" type="sibTrans" cxnId="{405E675A-0E39-42D0-8FF4-DE148B49FF21}">
      <dgm:prSet/>
      <dgm:spPr/>
      <dgm:t>
        <a:bodyPr/>
        <a:lstStyle/>
        <a:p>
          <a:endParaRPr lang="pt-BR"/>
        </a:p>
      </dgm:t>
    </dgm:pt>
    <dgm:pt modelId="{2DA79FC4-70D7-4D95-A964-897FAC51F9DF}">
      <dgm:prSet phldrT="[Texto]"/>
      <dgm:spPr/>
      <dgm:t>
        <a:bodyPr/>
        <a:lstStyle/>
        <a:p>
          <a:r>
            <a:rPr lang="pt-BR" b="1" dirty="0" smtClean="0">
              <a:latin typeface="Calibri" pitchFamily="34" charset="0"/>
              <a:cs typeface="Calibri" pitchFamily="34" charset="0"/>
            </a:rPr>
            <a:t>FAMÍLIA</a:t>
          </a:r>
          <a:endParaRPr lang="pt-BR" b="1" dirty="0">
            <a:latin typeface="Calibri" pitchFamily="34" charset="0"/>
            <a:cs typeface="Calibri" pitchFamily="34" charset="0"/>
          </a:endParaRPr>
        </a:p>
      </dgm:t>
    </dgm:pt>
    <dgm:pt modelId="{EBE2AE67-5C7C-45A9-B6BF-CAFD9A306555}" type="parTrans" cxnId="{0EE36AB8-6A3B-4A0D-96EE-BE3C001CE324}">
      <dgm:prSet/>
      <dgm:spPr/>
      <dgm:t>
        <a:bodyPr/>
        <a:lstStyle/>
        <a:p>
          <a:endParaRPr lang="pt-BR"/>
        </a:p>
      </dgm:t>
    </dgm:pt>
    <dgm:pt modelId="{F3A478BF-FD72-4484-B65E-CB101ADE33E1}" type="sibTrans" cxnId="{0EE36AB8-6A3B-4A0D-96EE-BE3C001CE324}">
      <dgm:prSet/>
      <dgm:spPr/>
      <dgm:t>
        <a:bodyPr/>
        <a:lstStyle/>
        <a:p>
          <a:endParaRPr lang="pt-BR"/>
        </a:p>
      </dgm:t>
    </dgm:pt>
    <dgm:pt modelId="{0FFBC24A-25AD-4BF6-BD8E-6B72734EB6E1}">
      <dgm:prSet phldrT="[Texto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b="1" dirty="0" smtClean="0">
              <a:latin typeface="Calibri" pitchFamily="34" charset="0"/>
              <a:cs typeface="Calibri" pitchFamily="34" charset="0"/>
            </a:rPr>
            <a:t>PODER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b="1" dirty="0" smtClean="0">
              <a:latin typeface="Calibri" pitchFamily="34" charset="0"/>
              <a:cs typeface="Calibri" pitchFamily="34" charset="0"/>
            </a:rPr>
            <a:t>PÚBLICO</a:t>
          </a:r>
          <a:endParaRPr lang="pt-BR" b="1" dirty="0">
            <a:latin typeface="Calibri" pitchFamily="34" charset="0"/>
            <a:cs typeface="Calibri" pitchFamily="34" charset="0"/>
          </a:endParaRPr>
        </a:p>
      </dgm:t>
    </dgm:pt>
    <dgm:pt modelId="{30583EE3-0E3B-4100-A4E5-C0AAA6F07658}" type="parTrans" cxnId="{DE72E67E-0DDE-48B4-B44A-F78F0EF98CF8}">
      <dgm:prSet/>
      <dgm:spPr/>
      <dgm:t>
        <a:bodyPr/>
        <a:lstStyle/>
        <a:p>
          <a:endParaRPr lang="pt-BR"/>
        </a:p>
      </dgm:t>
    </dgm:pt>
    <dgm:pt modelId="{C1D22960-52DE-4F6E-9197-926A2B5BB6E9}" type="sibTrans" cxnId="{DE72E67E-0DDE-48B4-B44A-F78F0EF98CF8}">
      <dgm:prSet/>
      <dgm:spPr/>
      <dgm:t>
        <a:bodyPr/>
        <a:lstStyle/>
        <a:p>
          <a:endParaRPr lang="pt-BR"/>
        </a:p>
      </dgm:t>
    </dgm:pt>
    <dgm:pt modelId="{8FD9671C-D291-41E8-B32E-93EB75CED382}" type="pres">
      <dgm:prSet presAssocID="{B747F46D-7F95-4C67-9DB3-25139E53A9A2}" presName="compositeShape" presStyleCnt="0">
        <dgm:presLayoutVars>
          <dgm:chMax val="7"/>
          <dgm:dir/>
          <dgm:resizeHandles val="exact"/>
        </dgm:presLayoutVars>
      </dgm:prSet>
      <dgm:spPr/>
    </dgm:pt>
    <dgm:pt modelId="{791AE466-4E7D-4348-9082-5A96BEF03A65}" type="pres">
      <dgm:prSet presAssocID="{671E7256-A76E-4818-B659-F188BA2240AC}" presName="circ1" presStyleLbl="vennNode1" presStyleIdx="0" presStyleCnt="3"/>
      <dgm:spPr/>
      <dgm:t>
        <a:bodyPr/>
        <a:lstStyle/>
        <a:p>
          <a:endParaRPr lang="pt-BR"/>
        </a:p>
      </dgm:t>
    </dgm:pt>
    <dgm:pt modelId="{D71D2A7D-5176-4A4A-A71C-27C5A5ECF4C8}" type="pres">
      <dgm:prSet presAssocID="{671E7256-A76E-4818-B659-F188BA2240A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2F047CF-BE5F-4B1C-B50A-9774F1547885}" type="pres">
      <dgm:prSet presAssocID="{2DA79FC4-70D7-4D95-A964-897FAC51F9DF}" presName="circ2" presStyleLbl="vennNode1" presStyleIdx="1" presStyleCnt="3"/>
      <dgm:spPr/>
      <dgm:t>
        <a:bodyPr/>
        <a:lstStyle/>
        <a:p>
          <a:endParaRPr lang="pt-BR"/>
        </a:p>
      </dgm:t>
    </dgm:pt>
    <dgm:pt modelId="{8329606B-B6A6-4EE5-A24E-5F7D9A605381}" type="pres">
      <dgm:prSet presAssocID="{2DA79FC4-70D7-4D95-A964-897FAC51F9D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7C6C010-7AD2-4056-828B-EA46A58877EC}" type="pres">
      <dgm:prSet presAssocID="{0FFBC24A-25AD-4BF6-BD8E-6B72734EB6E1}" presName="circ3" presStyleLbl="vennNode1" presStyleIdx="2" presStyleCnt="3"/>
      <dgm:spPr/>
      <dgm:t>
        <a:bodyPr/>
        <a:lstStyle/>
        <a:p>
          <a:endParaRPr lang="pt-BR"/>
        </a:p>
      </dgm:t>
    </dgm:pt>
    <dgm:pt modelId="{27642A3A-A6D1-4381-8389-6DDA90044D29}" type="pres">
      <dgm:prSet presAssocID="{0FFBC24A-25AD-4BF6-BD8E-6B72734EB6E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793F477-843B-4C96-A110-D763318280E5}" type="presOf" srcId="{671E7256-A76E-4818-B659-F188BA2240AC}" destId="{791AE466-4E7D-4348-9082-5A96BEF03A65}" srcOrd="0" destOrd="0" presId="urn:microsoft.com/office/officeart/2005/8/layout/venn1"/>
    <dgm:cxn modelId="{0EE36AB8-6A3B-4A0D-96EE-BE3C001CE324}" srcId="{B747F46D-7F95-4C67-9DB3-25139E53A9A2}" destId="{2DA79FC4-70D7-4D95-A964-897FAC51F9DF}" srcOrd="1" destOrd="0" parTransId="{EBE2AE67-5C7C-45A9-B6BF-CAFD9A306555}" sibTransId="{F3A478BF-FD72-4484-B65E-CB101ADE33E1}"/>
    <dgm:cxn modelId="{EF8360FA-3D91-4021-A9E5-11BCF7E8DE38}" type="presOf" srcId="{2DA79FC4-70D7-4D95-A964-897FAC51F9DF}" destId="{8329606B-B6A6-4EE5-A24E-5F7D9A605381}" srcOrd="1" destOrd="0" presId="urn:microsoft.com/office/officeart/2005/8/layout/venn1"/>
    <dgm:cxn modelId="{92C3B66E-5B02-41C8-9296-7FB4B4BA398F}" type="presOf" srcId="{0FFBC24A-25AD-4BF6-BD8E-6B72734EB6E1}" destId="{87C6C010-7AD2-4056-828B-EA46A58877EC}" srcOrd="0" destOrd="0" presId="urn:microsoft.com/office/officeart/2005/8/layout/venn1"/>
    <dgm:cxn modelId="{405E675A-0E39-42D0-8FF4-DE148B49FF21}" srcId="{B747F46D-7F95-4C67-9DB3-25139E53A9A2}" destId="{671E7256-A76E-4818-B659-F188BA2240AC}" srcOrd="0" destOrd="0" parTransId="{A1842ECB-D018-4134-812D-36130FC3DB26}" sibTransId="{3658C445-355F-4E58-ADCA-4C929CA07446}"/>
    <dgm:cxn modelId="{1CD8F73F-9173-4494-B711-51D7B1A3C5A0}" type="presOf" srcId="{0FFBC24A-25AD-4BF6-BD8E-6B72734EB6E1}" destId="{27642A3A-A6D1-4381-8389-6DDA90044D29}" srcOrd="1" destOrd="0" presId="urn:microsoft.com/office/officeart/2005/8/layout/venn1"/>
    <dgm:cxn modelId="{D89549E7-8033-4356-BF65-77D2F8E5A646}" type="presOf" srcId="{2DA79FC4-70D7-4D95-A964-897FAC51F9DF}" destId="{C2F047CF-BE5F-4B1C-B50A-9774F1547885}" srcOrd="0" destOrd="0" presId="urn:microsoft.com/office/officeart/2005/8/layout/venn1"/>
    <dgm:cxn modelId="{205C4543-C6FA-4A83-98A7-4F04AC7EE22C}" type="presOf" srcId="{671E7256-A76E-4818-B659-F188BA2240AC}" destId="{D71D2A7D-5176-4A4A-A71C-27C5A5ECF4C8}" srcOrd="1" destOrd="0" presId="urn:microsoft.com/office/officeart/2005/8/layout/venn1"/>
    <dgm:cxn modelId="{DE72E67E-0DDE-48B4-B44A-F78F0EF98CF8}" srcId="{B747F46D-7F95-4C67-9DB3-25139E53A9A2}" destId="{0FFBC24A-25AD-4BF6-BD8E-6B72734EB6E1}" srcOrd="2" destOrd="0" parTransId="{30583EE3-0E3B-4100-A4E5-C0AAA6F07658}" sibTransId="{C1D22960-52DE-4F6E-9197-926A2B5BB6E9}"/>
    <dgm:cxn modelId="{CA543A90-19FB-4201-B03D-2254BBF0B120}" type="presOf" srcId="{B747F46D-7F95-4C67-9DB3-25139E53A9A2}" destId="{8FD9671C-D291-41E8-B32E-93EB75CED382}" srcOrd="0" destOrd="0" presId="urn:microsoft.com/office/officeart/2005/8/layout/venn1"/>
    <dgm:cxn modelId="{0A5756B5-B200-4C39-A342-B69DED4328A9}" type="presParOf" srcId="{8FD9671C-D291-41E8-B32E-93EB75CED382}" destId="{791AE466-4E7D-4348-9082-5A96BEF03A65}" srcOrd="0" destOrd="0" presId="urn:microsoft.com/office/officeart/2005/8/layout/venn1"/>
    <dgm:cxn modelId="{BCD74F66-C6A7-49D9-81F1-34E6FEABB3E9}" type="presParOf" srcId="{8FD9671C-D291-41E8-B32E-93EB75CED382}" destId="{D71D2A7D-5176-4A4A-A71C-27C5A5ECF4C8}" srcOrd="1" destOrd="0" presId="urn:microsoft.com/office/officeart/2005/8/layout/venn1"/>
    <dgm:cxn modelId="{B233445F-33EA-4455-8E9A-594B06245761}" type="presParOf" srcId="{8FD9671C-D291-41E8-B32E-93EB75CED382}" destId="{C2F047CF-BE5F-4B1C-B50A-9774F1547885}" srcOrd="2" destOrd="0" presId="urn:microsoft.com/office/officeart/2005/8/layout/venn1"/>
    <dgm:cxn modelId="{BCB0F743-2467-4BEA-84F9-C459F09E2CF0}" type="presParOf" srcId="{8FD9671C-D291-41E8-B32E-93EB75CED382}" destId="{8329606B-B6A6-4EE5-A24E-5F7D9A605381}" srcOrd="3" destOrd="0" presId="urn:microsoft.com/office/officeart/2005/8/layout/venn1"/>
    <dgm:cxn modelId="{46F7A081-5D50-4E98-8E0F-4117FDE566EB}" type="presParOf" srcId="{8FD9671C-D291-41E8-B32E-93EB75CED382}" destId="{87C6C010-7AD2-4056-828B-EA46A58877EC}" srcOrd="4" destOrd="0" presId="urn:microsoft.com/office/officeart/2005/8/layout/venn1"/>
    <dgm:cxn modelId="{7B4B92E6-DE1F-4425-B50A-018BC837C057}" type="presParOf" srcId="{8FD9671C-D291-41E8-B32E-93EB75CED382}" destId="{27642A3A-A6D1-4381-8389-6DDA90044D29}" srcOrd="5" destOrd="0" presId="urn:microsoft.com/office/officeart/2005/8/layout/venn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B4DE165-31B1-4E56-BAD0-2BA74258A355}" type="doc">
      <dgm:prSet loTypeId="urn:microsoft.com/office/officeart/2005/8/layout/radial5" loCatId="cycle" qsTypeId="urn:microsoft.com/office/officeart/2005/8/quickstyle/3d1" qsCatId="3D" csTypeId="urn:microsoft.com/office/officeart/2005/8/colors/accent2_1" csCatId="accent2" phldr="1"/>
      <dgm:spPr/>
      <dgm:t>
        <a:bodyPr/>
        <a:lstStyle/>
        <a:p>
          <a:endParaRPr lang="pt-BR"/>
        </a:p>
      </dgm:t>
    </dgm:pt>
    <dgm:pt modelId="{ED2A09C2-542B-451B-BBDC-3722D71578FF}">
      <dgm:prSet phldrT="[Texto]" custT="1"/>
      <dgm:spPr/>
      <dgm:t>
        <a:bodyPr/>
        <a:lstStyle/>
        <a:p>
          <a:r>
            <a:rPr lang="pt-BR" sz="2000" dirty="0" smtClean="0">
              <a:latin typeface="Calibri" pitchFamily="34" charset="0"/>
              <a:cs typeface="Calibri" pitchFamily="34" charset="0"/>
            </a:rPr>
            <a:t>CADERNETA</a:t>
          </a:r>
          <a:endParaRPr lang="pt-BR" sz="2000" dirty="0">
            <a:latin typeface="Calibri" pitchFamily="34" charset="0"/>
            <a:cs typeface="Calibri" pitchFamily="34" charset="0"/>
          </a:endParaRPr>
        </a:p>
      </dgm:t>
    </dgm:pt>
    <dgm:pt modelId="{9C603A16-B743-4A5A-A9CA-2ADE8483F2AE}" type="parTrans" cxnId="{706FA026-4F2C-46A6-94EA-AD569DD0F20E}">
      <dgm:prSet/>
      <dgm:spPr/>
      <dgm:t>
        <a:bodyPr/>
        <a:lstStyle/>
        <a:p>
          <a:endParaRPr lang="pt-BR"/>
        </a:p>
      </dgm:t>
    </dgm:pt>
    <dgm:pt modelId="{16562589-21DB-4B1D-8A39-3174AC9BA3C0}" type="sibTrans" cxnId="{706FA026-4F2C-46A6-94EA-AD569DD0F20E}">
      <dgm:prSet/>
      <dgm:spPr/>
      <dgm:t>
        <a:bodyPr/>
        <a:lstStyle/>
        <a:p>
          <a:endParaRPr lang="pt-BR"/>
        </a:p>
      </dgm:t>
    </dgm:pt>
    <dgm:pt modelId="{EB72B6B4-5BB0-4504-86C0-D67945CC1247}">
      <dgm:prSet phldrT="[Texto]" custT="1"/>
      <dgm:spPr/>
      <dgm:t>
        <a:bodyPr/>
        <a:lstStyle/>
        <a:p>
          <a:r>
            <a:rPr lang="pt-BR" sz="1800" dirty="0" smtClean="0">
              <a:latin typeface="Calibri" pitchFamily="34" charset="0"/>
              <a:cs typeface="Calibri" pitchFamily="34" charset="0"/>
            </a:rPr>
            <a:t>Vítima de Violência </a:t>
          </a:r>
          <a:endParaRPr lang="pt-BR" sz="1800" dirty="0">
            <a:latin typeface="Calibri" pitchFamily="34" charset="0"/>
            <a:cs typeface="Calibri" pitchFamily="34" charset="0"/>
          </a:endParaRPr>
        </a:p>
      </dgm:t>
    </dgm:pt>
    <dgm:pt modelId="{4ACDD514-D4E9-4615-8FDF-917AD0A103CB}" type="parTrans" cxnId="{768F2181-D71D-4625-B0AF-55AE91EA0C31}">
      <dgm:prSet/>
      <dgm:spPr/>
      <dgm:t>
        <a:bodyPr/>
        <a:lstStyle/>
        <a:p>
          <a:endParaRPr lang="pt-BR"/>
        </a:p>
      </dgm:t>
    </dgm:pt>
    <dgm:pt modelId="{239F36E8-F10B-445D-B128-F3AA964CF6F7}" type="sibTrans" cxnId="{768F2181-D71D-4625-B0AF-55AE91EA0C31}">
      <dgm:prSet/>
      <dgm:spPr/>
      <dgm:t>
        <a:bodyPr/>
        <a:lstStyle/>
        <a:p>
          <a:endParaRPr lang="pt-BR"/>
        </a:p>
      </dgm:t>
    </dgm:pt>
    <dgm:pt modelId="{F1E5BDE1-B4C2-4169-A151-B7F32B7F8C80}">
      <dgm:prSet phldrT="[Texto]" custT="1"/>
      <dgm:spPr/>
      <dgm:t>
        <a:bodyPr/>
        <a:lstStyle/>
        <a:p>
          <a:r>
            <a:rPr lang="pt-BR" sz="1800" dirty="0" smtClean="0">
              <a:latin typeface="Calibri" pitchFamily="34" charset="0"/>
              <a:cs typeface="Calibri" pitchFamily="34" charset="0"/>
            </a:rPr>
            <a:t>Quem vive só</a:t>
          </a:r>
          <a:endParaRPr lang="pt-BR" sz="1800" dirty="0">
            <a:latin typeface="Calibri" pitchFamily="34" charset="0"/>
            <a:cs typeface="Calibri" pitchFamily="34" charset="0"/>
          </a:endParaRPr>
        </a:p>
      </dgm:t>
    </dgm:pt>
    <dgm:pt modelId="{C6784C8E-8CF5-4D61-A38D-65167D5A4C40}" type="parTrans" cxnId="{F7FDE081-263C-43F4-BEE0-CE205FB09A14}">
      <dgm:prSet/>
      <dgm:spPr/>
      <dgm:t>
        <a:bodyPr/>
        <a:lstStyle/>
        <a:p>
          <a:endParaRPr lang="pt-BR"/>
        </a:p>
      </dgm:t>
    </dgm:pt>
    <dgm:pt modelId="{39E9256F-45EF-4059-AE34-C22D6DC7764B}" type="sibTrans" cxnId="{F7FDE081-263C-43F4-BEE0-CE205FB09A14}">
      <dgm:prSet/>
      <dgm:spPr/>
      <dgm:t>
        <a:bodyPr/>
        <a:lstStyle/>
        <a:p>
          <a:endParaRPr lang="pt-BR"/>
        </a:p>
      </dgm:t>
    </dgm:pt>
    <dgm:pt modelId="{65F3A4E2-6F7B-4015-97FF-B89C98DF43F8}">
      <dgm:prSet phldrT="[Texto]" custT="1"/>
      <dgm:spPr/>
      <dgm:t>
        <a:bodyPr/>
        <a:lstStyle/>
        <a:p>
          <a:r>
            <a:rPr lang="pt-BR" sz="1800" dirty="0" smtClean="0">
              <a:latin typeface="Calibri" pitchFamily="34" charset="0"/>
              <a:cs typeface="Calibri" pitchFamily="34" charset="0"/>
            </a:rPr>
            <a:t>Consulta</a:t>
          </a:r>
          <a:endParaRPr lang="pt-BR" sz="1800" dirty="0">
            <a:latin typeface="Calibri" pitchFamily="34" charset="0"/>
            <a:cs typeface="Calibri" pitchFamily="34" charset="0"/>
          </a:endParaRPr>
        </a:p>
      </dgm:t>
    </dgm:pt>
    <dgm:pt modelId="{526B00AA-8CC3-4B33-9A13-D03CAEABC947}" type="parTrans" cxnId="{0ED093B0-0161-4755-AC75-28150E71D323}">
      <dgm:prSet/>
      <dgm:spPr/>
      <dgm:t>
        <a:bodyPr/>
        <a:lstStyle/>
        <a:p>
          <a:endParaRPr lang="pt-BR"/>
        </a:p>
      </dgm:t>
    </dgm:pt>
    <dgm:pt modelId="{20E45C4C-AA0D-4FCF-B450-55FB370AFBB6}" type="sibTrans" cxnId="{0ED093B0-0161-4755-AC75-28150E71D323}">
      <dgm:prSet/>
      <dgm:spPr/>
      <dgm:t>
        <a:bodyPr/>
        <a:lstStyle/>
        <a:p>
          <a:endParaRPr lang="pt-BR"/>
        </a:p>
      </dgm:t>
    </dgm:pt>
    <dgm:pt modelId="{8741A6F6-FD22-4A0F-8B12-D21962DA9EB0}">
      <dgm:prSet phldrT="[Texto]" custT="1"/>
      <dgm:spPr/>
      <dgm:t>
        <a:bodyPr/>
        <a:lstStyle/>
        <a:p>
          <a:r>
            <a:rPr lang="pt-BR" sz="1800" dirty="0" smtClean="0">
              <a:latin typeface="Calibri" pitchFamily="34" charset="0"/>
              <a:cs typeface="Calibri" pitchFamily="34" charset="0"/>
            </a:rPr>
            <a:t>Desnutrido</a:t>
          </a:r>
          <a:endParaRPr lang="pt-BR" sz="1800" dirty="0">
            <a:latin typeface="Calibri" pitchFamily="34" charset="0"/>
            <a:cs typeface="Calibri" pitchFamily="34" charset="0"/>
          </a:endParaRPr>
        </a:p>
      </dgm:t>
    </dgm:pt>
    <dgm:pt modelId="{C9C2E9A6-AB88-4105-B75F-004972A7A781}" type="parTrans" cxnId="{773366ED-0EC1-449C-83DF-2A847D089361}">
      <dgm:prSet/>
      <dgm:spPr/>
      <dgm:t>
        <a:bodyPr/>
        <a:lstStyle/>
        <a:p>
          <a:endParaRPr lang="pt-BR"/>
        </a:p>
      </dgm:t>
    </dgm:pt>
    <dgm:pt modelId="{57416373-178E-4A07-9013-573105EEB000}" type="sibTrans" cxnId="{773366ED-0EC1-449C-83DF-2A847D089361}">
      <dgm:prSet/>
      <dgm:spPr/>
      <dgm:t>
        <a:bodyPr/>
        <a:lstStyle/>
        <a:p>
          <a:endParaRPr lang="pt-BR"/>
        </a:p>
      </dgm:t>
    </dgm:pt>
    <dgm:pt modelId="{E3B90273-DB53-4B68-A7EC-2BAB726E30E8}">
      <dgm:prSet custT="1"/>
      <dgm:spPr/>
      <dgm:t>
        <a:bodyPr/>
        <a:lstStyle/>
        <a:p>
          <a:r>
            <a:rPr lang="pt-BR" sz="1800" dirty="0" err="1" smtClean="0">
              <a:latin typeface="Calibri" pitchFamily="34" charset="0"/>
              <a:cs typeface="Calibri" pitchFamily="34" charset="0"/>
            </a:rPr>
            <a:t>Caidor</a:t>
          </a:r>
          <a:r>
            <a:rPr lang="pt-BR" sz="1800" dirty="0" smtClean="0">
              <a:latin typeface="Calibri" pitchFamily="34" charset="0"/>
              <a:cs typeface="Calibri" pitchFamily="34" charset="0"/>
            </a:rPr>
            <a:t> ou em risco</a:t>
          </a:r>
          <a:endParaRPr lang="pt-BR" sz="1800" dirty="0">
            <a:latin typeface="Calibri" pitchFamily="34" charset="0"/>
            <a:cs typeface="Calibri" pitchFamily="34" charset="0"/>
          </a:endParaRPr>
        </a:p>
      </dgm:t>
    </dgm:pt>
    <dgm:pt modelId="{25E8FB84-6BEB-4515-AEA9-C98C4FAE94AF}" type="parTrans" cxnId="{EE5A4CA5-DF77-45D2-A43C-37A45BE3E60C}">
      <dgm:prSet/>
      <dgm:spPr/>
      <dgm:t>
        <a:bodyPr/>
        <a:lstStyle/>
        <a:p>
          <a:endParaRPr lang="pt-BR"/>
        </a:p>
      </dgm:t>
    </dgm:pt>
    <dgm:pt modelId="{1888C9CE-015C-48CD-8699-70D110C49FAE}" type="sibTrans" cxnId="{EE5A4CA5-DF77-45D2-A43C-37A45BE3E60C}">
      <dgm:prSet/>
      <dgm:spPr/>
      <dgm:t>
        <a:bodyPr/>
        <a:lstStyle/>
        <a:p>
          <a:endParaRPr lang="pt-BR"/>
        </a:p>
      </dgm:t>
    </dgm:pt>
    <dgm:pt modelId="{B42DDCA4-C088-41C1-B0C7-E423D3ECC64C}">
      <dgm:prSet custT="1"/>
      <dgm:spPr/>
      <dgm:t>
        <a:bodyPr/>
        <a:lstStyle/>
        <a:p>
          <a:r>
            <a:rPr lang="pt-BR" sz="1800" dirty="0" smtClean="0">
              <a:latin typeface="Calibri" pitchFamily="34" charset="0"/>
              <a:cs typeface="Calibri" pitchFamily="34" charset="0"/>
            </a:rPr>
            <a:t>Número de Internações</a:t>
          </a:r>
          <a:endParaRPr lang="pt-BR" sz="1800" dirty="0">
            <a:latin typeface="Calibri" pitchFamily="34" charset="0"/>
            <a:cs typeface="Calibri" pitchFamily="34" charset="0"/>
          </a:endParaRPr>
        </a:p>
      </dgm:t>
    </dgm:pt>
    <dgm:pt modelId="{E9C07642-7CD6-4BAD-9071-5845F8B34574}" type="parTrans" cxnId="{5968DE71-4E5B-463E-BA36-818D494C1F91}">
      <dgm:prSet/>
      <dgm:spPr/>
      <dgm:t>
        <a:bodyPr/>
        <a:lstStyle/>
        <a:p>
          <a:endParaRPr lang="pt-BR"/>
        </a:p>
      </dgm:t>
    </dgm:pt>
    <dgm:pt modelId="{8ACA9807-BDD2-4DC3-839B-6C0945A57FEE}" type="sibTrans" cxnId="{5968DE71-4E5B-463E-BA36-818D494C1F91}">
      <dgm:prSet/>
      <dgm:spPr/>
      <dgm:t>
        <a:bodyPr/>
        <a:lstStyle/>
        <a:p>
          <a:endParaRPr lang="pt-BR"/>
        </a:p>
      </dgm:t>
    </dgm:pt>
    <dgm:pt modelId="{FE6306C0-D60C-46A4-AEEB-3F25FDCEFEF7}">
      <dgm:prSet custT="1"/>
      <dgm:spPr/>
      <dgm:t>
        <a:bodyPr/>
        <a:lstStyle/>
        <a:p>
          <a:r>
            <a:rPr lang="pt-BR" sz="1800" dirty="0" smtClean="0">
              <a:latin typeface="Calibri" pitchFamily="34" charset="0"/>
              <a:cs typeface="Calibri" pitchFamily="34" charset="0"/>
            </a:rPr>
            <a:t>Acamado</a:t>
          </a:r>
          <a:endParaRPr lang="pt-BR" sz="1800" dirty="0">
            <a:latin typeface="Calibri" pitchFamily="34" charset="0"/>
            <a:cs typeface="Calibri" pitchFamily="34" charset="0"/>
          </a:endParaRPr>
        </a:p>
      </dgm:t>
    </dgm:pt>
    <dgm:pt modelId="{F380CDA0-5CF2-4E4A-B713-310D4B5F9007}" type="parTrans" cxnId="{E60DC768-A4F5-4AED-BFD8-B958E6CCF2A1}">
      <dgm:prSet/>
      <dgm:spPr/>
      <dgm:t>
        <a:bodyPr/>
        <a:lstStyle/>
        <a:p>
          <a:endParaRPr lang="pt-BR"/>
        </a:p>
      </dgm:t>
    </dgm:pt>
    <dgm:pt modelId="{8867A43C-31AD-4B7F-985E-31E22C573F4E}" type="sibTrans" cxnId="{E60DC768-A4F5-4AED-BFD8-B958E6CCF2A1}">
      <dgm:prSet/>
      <dgm:spPr/>
      <dgm:t>
        <a:bodyPr/>
        <a:lstStyle/>
        <a:p>
          <a:endParaRPr lang="pt-BR"/>
        </a:p>
      </dgm:t>
    </dgm:pt>
    <dgm:pt modelId="{9019C141-5910-4947-9E05-786B50F5482E}">
      <dgm:prSet custT="1"/>
      <dgm:spPr/>
      <dgm:t>
        <a:bodyPr/>
        <a:lstStyle/>
        <a:p>
          <a:r>
            <a:rPr lang="pt-BR" sz="1800" dirty="0" smtClean="0">
              <a:latin typeface="Calibri" pitchFamily="34" charset="0"/>
              <a:cs typeface="Calibri" pitchFamily="34" charset="0"/>
            </a:rPr>
            <a:t>Sem rede de apoio</a:t>
          </a:r>
          <a:endParaRPr lang="pt-BR" sz="1800" dirty="0">
            <a:latin typeface="Calibri" pitchFamily="34" charset="0"/>
            <a:cs typeface="Calibri" pitchFamily="34" charset="0"/>
          </a:endParaRPr>
        </a:p>
      </dgm:t>
    </dgm:pt>
    <dgm:pt modelId="{F625416D-04EC-4395-9635-6732043ABD24}" type="parTrans" cxnId="{C3C98400-5B35-4BC6-9939-8A0294E6B66F}">
      <dgm:prSet/>
      <dgm:spPr/>
      <dgm:t>
        <a:bodyPr/>
        <a:lstStyle/>
        <a:p>
          <a:endParaRPr lang="pt-BR"/>
        </a:p>
      </dgm:t>
    </dgm:pt>
    <dgm:pt modelId="{A0CBBBA6-3016-484F-A54E-4474CA422002}" type="sibTrans" cxnId="{C3C98400-5B35-4BC6-9939-8A0294E6B66F}">
      <dgm:prSet/>
      <dgm:spPr/>
      <dgm:t>
        <a:bodyPr/>
        <a:lstStyle/>
        <a:p>
          <a:endParaRPr lang="pt-BR"/>
        </a:p>
      </dgm:t>
    </dgm:pt>
    <dgm:pt modelId="{33C3DF15-16CB-4110-BA8C-220759CA92A5}">
      <dgm:prSet custT="1"/>
      <dgm:spPr/>
      <dgm:t>
        <a:bodyPr/>
        <a:lstStyle/>
        <a:p>
          <a:r>
            <a:rPr lang="pt-BR" sz="1800" dirty="0" smtClean="0">
              <a:latin typeface="Calibri" pitchFamily="34" charset="0"/>
              <a:cs typeface="Calibri" pitchFamily="34" charset="0"/>
            </a:rPr>
            <a:t>Com Polifarmácia</a:t>
          </a:r>
          <a:endParaRPr lang="pt-BR" sz="1800" dirty="0">
            <a:latin typeface="Calibri" pitchFamily="34" charset="0"/>
            <a:cs typeface="Calibri" pitchFamily="34" charset="0"/>
          </a:endParaRPr>
        </a:p>
      </dgm:t>
    </dgm:pt>
    <dgm:pt modelId="{432E8860-9DCF-4926-A1DB-CE1325D5A93A}" type="parTrans" cxnId="{FD180DCD-5B32-432E-8E5A-7205073DE079}">
      <dgm:prSet/>
      <dgm:spPr/>
      <dgm:t>
        <a:bodyPr/>
        <a:lstStyle/>
        <a:p>
          <a:endParaRPr lang="pt-BR"/>
        </a:p>
      </dgm:t>
    </dgm:pt>
    <dgm:pt modelId="{85138ABF-508C-4736-941B-8C3BA86960BE}" type="sibTrans" cxnId="{FD180DCD-5B32-432E-8E5A-7205073DE079}">
      <dgm:prSet/>
      <dgm:spPr/>
      <dgm:t>
        <a:bodyPr/>
        <a:lstStyle/>
        <a:p>
          <a:endParaRPr lang="pt-BR"/>
        </a:p>
      </dgm:t>
    </dgm:pt>
    <dgm:pt modelId="{164FF17F-58BF-496B-887D-2281E8F07D17}">
      <dgm:prSet/>
      <dgm:spPr/>
      <dgm:t>
        <a:bodyPr/>
        <a:lstStyle/>
        <a:p>
          <a:r>
            <a:rPr lang="pt-BR" dirty="0" smtClean="0">
              <a:latin typeface="Calibri" pitchFamily="34" charset="0"/>
              <a:cs typeface="Calibri" pitchFamily="34" charset="0"/>
            </a:rPr>
            <a:t>Com Polipatologia</a:t>
          </a:r>
          <a:endParaRPr lang="pt-BR" dirty="0">
            <a:latin typeface="Calibri" pitchFamily="34" charset="0"/>
            <a:cs typeface="Calibri" pitchFamily="34" charset="0"/>
          </a:endParaRPr>
        </a:p>
      </dgm:t>
    </dgm:pt>
    <dgm:pt modelId="{723E0D6C-4EEA-4F4F-9CA9-D45FA9FF70A2}" type="parTrans" cxnId="{09C16974-6A2F-4F46-9C04-6A1E83A40A9B}">
      <dgm:prSet/>
      <dgm:spPr/>
      <dgm:t>
        <a:bodyPr/>
        <a:lstStyle/>
        <a:p>
          <a:endParaRPr lang="pt-BR"/>
        </a:p>
      </dgm:t>
    </dgm:pt>
    <dgm:pt modelId="{8EE26370-A695-486C-AD82-77D5CFB95707}" type="sibTrans" cxnId="{09C16974-6A2F-4F46-9C04-6A1E83A40A9B}">
      <dgm:prSet/>
      <dgm:spPr/>
      <dgm:t>
        <a:bodyPr/>
        <a:lstStyle/>
        <a:p>
          <a:endParaRPr lang="pt-BR"/>
        </a:p>
      </dgm:t>
    </dgm:pt>
    <dgm:pt modelId="{3016DB00-F854-4EA5-8A2E-A35D681F2CD2}" type="pres">
      <dgm:prSet presAssocID="{FB4DE165-31B1-4E56-BAD0-2BA74258A35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39E1BCE-4A29-467C-8DBC-22DDC05DFB62}" type="pres">
      <dgm:prSet presAssocID="{ED2A09C2-542B-451B-BBDC-3722D71578FF}" presName="centerShape" presStyleLbl="node0" presStyleIdx="0" presStyleCnt="1" custScaleX="160782"/>
      <dgm:spPr/>
      <dgm:t>
        <a:bodyPr/>
        <a:lstStyle/>
        <a:p>
          <a:endParaRPr lang="pt-BR"/>
        </a:p>
      </dgm:t>
    </dgm:pt>
    <dgm:pt modelId="{6E1B0E1A-E25C-4E5B-8F24-C7FDF167EBFC}" type="pres">
      <dgm:prSet presAssocID="{4ACDD514-D4E9-4615-8FDF-917AD0A103CB}" presName="parTrans" presStyleLbl="sibTrans2D1" presStyleIdx="0" presStyleCnt="10"/>
      <dgm:spPr/>
      <dgm:t>
        <a:bodyPr/>
        <a:lstStyle/>
        <a:p>
          <a:endParaRPr lang="pt-BR"/>
        </a:p>
      </dgm:t>
    </dgm:pt>
    <dgm:pt modelId="{DB3CD949-3804-430B-A5D4-8E99D13F38E1}" type="pres">
      <dgm:prSet presAssocID="{4ACDD514-D4E9-4615-8FDF-917AD0A103CB}" presName="connectorText" presStyleLbl="sibTrans2D1" presStyleIdx="0" presStyleCnt="10"/>
      <dgm:spPr/>
      <dgm:t>
        <a:bodyPr/>
        <a:lstStyle/>
        <a:p>
          <a:endParaRPr lang="pt-BR"/>
        </a:p>
      </dgm:t>
    </dgm:pt>
    <dgm:pt modelId="{C94F7A2A-8867-4214-B29F-D04C1411CE4C}" type="pres">
      <dgm:prSet presAssocID="{EB72B6B4-5BB0-4504-86C0-D67945CC1247}" presName="node" presStyleLbl="node1" presStyleIdx="0" presStyleCnt="10" custScaleX="12524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CC5587A-D6EC-46D1-AD42-966A64878F70}" type="pres">
      <dgm:prSet presAssocID="{C6784C8E-8CF5-4D61-A38D-65167D5A4C40}" presName="parTrans" presStyleLbl="sibTrans2D1" presStyleIdx="1" presStyleCnt="10"/>
      <dgm:spPr/>
      <dgm:t>
        <a:bodyPr/>
        <a:lstStyle/>
        <a:p>
          <a:endParaRPr lang="pt-BR"/>
        </a:p>
      </dgm:t>
    </dgm:pt>
    <dgm:pt modelId="{ED6D9C0F-DCF5-4BC3-9C23-0FE69B181A38}" type="pres">
      <dgm:prSet presAssocID="{C6784C8E-8CF5-4D61-A38D-65167D5A4C40}" presName="connectorText" presStyleLbl="sibTrans2D1" presStyleIdx="1" presStyleCnt="10"/>
      <dgm:spPr/>
      <dgm:t>
        <a:bodyPr/>
        <a:lstStyle/>
        <a:p>
          <a:endParaRPr lang="pt-BR"/>
        </a:p>
      </dgm:t>
    </dgm:pt>
    <dgm:pt modelId="{6CD1AD44-F0D4-4B11-97AC-A015155A720B}" type="pres">
      <dgm:prSet presAssocID="{F1E5BDE1-B4C2-4169-A151-B7F32B7F8C80}" presName="node" presStyleLbl="node1" presStyleIdx="1" presStyleCnt="10" custScaleX="12393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6C56A44-59C8-407A-B8A5-A48C799EF396}" type="pres">
      <dgm:prSet presAssocID="{25E8FB84-6BEB-4515-AEA9-C98C4FAE94AF}" presName="parTrans" presStyleLbl="sibTrans2D1" presStyleIdx="2" presStyleCnt="10"/>
      <dgm:spPr/>
      <dgm:t>
        <a:bodyPr/>
        <a:lstStyle/>
        <a:p>
          <a:endParaRPr lang="pt-BR"/>
        </a:p>
      </dgm:t>
    </dgm:pt>
    <dgm:pt modelId="{CA28ACC9-9C7E-4AA7-836E-60842525B1A6}" type="pres">
      <dgm:prSet presAssocID="{25E8FB84-6BEB-4515-AEA9-C98C4FAE94AF}" presName="connectorText" presStyleLbl="sibTrans2D1" presStyleIdx="2" presStyleCnt="10"/>
      <dgm:spPr/>
      <dgm:t>
        <a:bodyPr/>
        <a:lstStyle/>
        <a:p>
          <a:endParaRPr lang="pt-BR"/>
        </a:p>
      </dgm:t>
    </dgm:pt>
    <dgm:pt modelId="{5787A3C4-6BA4-4FB9-AB02-03DB7AF52B44}" type="pres">
      <dgm:prSet presAssocID="{E3B90273-DB53-4B68-A7EC-2BAB726E30E8}" presName="node" presStyleLbl="node1" presStyleIdx="2" presStyleCnt="10" custScaleX="13509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1F032EF-292C-4EF9-B80A-035FEFCC7A24}" type="pres">
      <dgm:prSet presAssocID="{F625416D-04EC-4395-9635-6732043ABD24}" presName="parTrans" presStyleLbl="sibTrans2D1" presStyleIdx="3" presStyleCnt="10"/>
      <dgm:spPr/>
      <dgm:t>
        <a:bodyPr/>
        <a:lstStyle/>
        <a:p>
          <a:endParaRPr lang="pt-BR"/>
        </a:p>
      </dgm:t>
    </dgm:pt>
    <dgm:pt modelId="{8C03D704-9B8F-4E30-931D-4F47A8AD4DF1}" type="pres">
      <dgm:prSet presAssocID="{F625416D-04EC-4395-9635-6732043ABD24}" presName="connectorText" presStyleLbl="sibTrans2D1" presStyleIdx="3" presStyleCnt="10"/>
      <dgm:spPr/>
      <dgm:t>
        <a:bodyPr/>
        <a:lstStyle/>
        <a:p>
          <a:endParaRPr lang="pt-BR"/>
        </a:p>
      </dgm:t>
    </dgm:pt>
    <dgm:pt modelId="{0FC9DD4B-5A2F-4332-8E93-BBA0802940CD}" type="pres">
      <dgm:prSet presAssocID="{9019C141-5910-4947-9E05-786B50F5482E}" presName="node" presStyleLbl="node1" presStyleIdx="3" presStyleCnt="10" custScaleX="13903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0805561-16F5-4447-A6C8-1235EAD25A07}" type="pres">
      <dgm:prSet presAssocID="{432E8860-9DCF-4926-A1DB-CE1325D5A93A}" presName="parTrans" presStyleLbl="sibTrans2D1" presStyleIdx="4" presStyleCnt="10"/>
      <dgm:spPr/>
      <dgm:t>
        <a:bodyPr/>
        <a:lstStyle/>
        <a:p>
          <a:endParaRPr lang="pt-BR"/>
        </a:p>
      </dgm:t>
    </dgm:pt>
    <dgm:pt modelId="{7898BE27-8C0E-4617-A952-EC56DB24FAA1}" type="pres">
      <dgm:prSet presAssocID="{432E8860-9DCF-4926-A1DB-CE1325D5A93A}" presName="connectorText" presStyleLbl="sibTrans2D1" presStyleIdx="4" presStyleCnt="10"/>
      <dgm:spPr/>
      <dgm:t>
        <a:bodyPr/>
        <a:lstStyle/>
        <a:p>
          <a:endParaRPr lang="pt-BR"/>
        </a:p>
      </dgm:t>
    </dgm:pt>
    <dgm:pt modelId="{D0E8A780-5DE2-4D52-A5ED-55F79A479ACD}" type="pres">
      <dgm:prSet presAssocID="{33C3DF15-16CB-4110-BA8C-220759CA92A5}" presName="node" presStyleLbl="node1" presStyleIdx="4" presStyleCnt="10" custScaleX="13941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0B4A297-CD11-4F34-A156-4A37BFCA039F}" type="pres">
      <dgm:prSet presAssocID="{723E0D6C-4EEA-4F4F-9CA9-D45FA9FF70A2}" presName="parTrans" presStyleLbl="sibTrans2D1" presStyleIdx="5" presStyleCnt="10"/>
      <dgm:spPr/>
      <dgm:t>
        <a:bodyPr/>
        <a:lstStyle/>
        <a:p>
          <a:endParaRPr lang="pt-BR"/>
        </a:p>
      </dgm:t>
    </dgm:pt>
    <dgm:pt modelId="{C2A3C38A-79FB-4506-B920-653B89810936}" type="pres">
      <dgm:prSet presAssocID="{723E0D6C-4EEA-4F4F-9CA9-D45FA9FF70A2}" presName="connectorText" presStyleLbl="sibTrans2D1" presStyleIdx="5" presStyleCnt="10"/>
      <dgm:spPr/>
      <dgm:t>
        <a:bodyPr/>
        <a:lstStyle/>
        <a:p>
          <a:endParaRPr lang="pt-BR"/>
        </a:p>
      </dgm:t>
    </dgm:pt>
    <dgm:pt modelId="{0DD89C2F-DABB-4F5E-9B26-81E2A7BF78C1}" type="pres">
      <dgm:prSet presAssocID="{164FF17F-58BF-496B-887D-2281E8F07D17}" presName="node" presStyleLbl="node1" presStyleIdx="5" presStyleCnt="10" custScaleX="12900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25CA412-BFA9-4E1A-A329-552DA6438C85}" type="pres">
      <dgm:prSet presAssocID="{F380CDA0-5CF2-4E4A-B713-310D4B5F9007}" presName="parTrans" presStyleLbl="sibTrans2D1" presStyleIdx="6" presStyleCnt="10"/>
      <dgm:spPr/>
      <dgm:t>
        <a:bodyPr/>
        <a:lstStyle/>
        <a:p>
          <a:endParaRPr lang="pt-BR"/>
        </a:p>
      </dgm:t>
    </dgm:pt>
    <dgm:pt modelId="{50155A29-9614-4B68-8C41-60C06AE56971}" type="pres">
      <dgm:prSet presAssocID="{F380CDA0-5CF2-4E4A-B713-310D4B5F9007}" presName="connectorText" presStyleLbl="sibTrans2D1" presStyleIdx="6" presStyleCnt="10"/>
      <dgm:spPr/>
      <dgm:t>
        <a:bodyPr/>
        <a:lstStyle/>
        <a:p>
          <a:endParaRPr lang="pt-BR"/>
        </a:p>
      </dgm:t>
    </dgm:pt>
    <dgm:pt modelId="{C17D61BB-B5B7-492F-812F-F0EF1B1D38C8}" type="pres">
      <dgm:prSet presAssocID="{FE6306C0-D60C-46A4-AEEB-3F25FDCEFEF7}" presName="node" presStyleLbl="node1" presStyleIdx="6" presStyleCnt="10" custScaleX="12768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B73710-DE58-4850-9EFC-318F5588FF51}" type="pres">
      <dgm:prSet presAssocID="{E9C07642-7CD6-4BAD-9071-5845F8B34574}" presName="parTrans" presStyleLbl="sibTrans2D1" presStyleIdx="7" presStyleCnt="10"/>
      <dgm:spPr/>
      <dgm:t>
        <a:bodyPr/>
        <a:lstStyle/>
        <a:p>
          <a:endParaRPr lang="pt-BR"/>
        </a:p>
      </dgm:t>
    </dgm:pt>
    <dgm:pt modelId="{C20CF825-1566-4ECB-9C24-64E5AF9D0E68}" type="pres">
      <dgm:prSet presAssocID="{E9C07642-7CD6-4BAD-9071-5845F8B34574}" presName="connectorText" presStyleLbl="sibTrans2D1" presStyleIdx="7" presStyleCnt="10"/>
      <dgm:spPr/>
      <dgm:t>
        <a:bodyPr/>
        <a:lstStyle/>
        <a:p>
          <a:endParaRPr lang="pt-BR"/>
        </a:p>
      </dgm:t>
    </dgm:pt>
    <dgm:pt modelId="{6247271B-C23E-4C56-A2E2-25F13E715FDE}" type="pres">
      <dgm:prSet presAssocID="{B42DDCA4-C088-41C1-B0C7-E423D3ECC64C}" presName="node" presStyleLbl="node1" presStyleIdx="7" presStyleCnt="10" custScaleX="14654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BAC0CBD-6537-40A1-B83A-189A0FDB4BB4}" type="pres">
      <dgm:prSet presAssocID="{526B00AA-8CC3-4B33-9A13-D03CAEABC947}" presName="parTrans" presStyleLbl="sibTrans2D1" presStyleIdx="8" presStyleCnt="10"/>
      <dgm:spPr/>
      <dgm:t>
        <a:bodyPr/>
        <a:lstStyle/>
        <a:p>
          <a:endParaRPr lang="pt-BR"/>
        </a:p>
      </dgm:t>
    </dgm:pt>
    <dgm:pt modelId="{C33926D4-8748-4425-BB00-DEBC9F676CA1}" type="pres">
      <dgm:prSet presAssocID="{526B00AA-8CC3-4B33-9A13-D03CAEABC947}" presName="connectorText" presStyleLbl="sibTrans2D1" presStyleIdx="8" presStyleCnt="10"/>
      <dgm:spPr/>
      <dgm:t>
        <a:bodyPr/>
        <a:lstStyle/>
        <a:p>
          <a:endParaRPr lang="pt-BR"/>
        </a:p>
      </dgm:t>
    </dgm:pt>
    <dgm:pt modelId="{95BB291D-12B8-4911-B430-E2CEF240DBB5}" type="pres">
      <dgm:prSet presAssocID="{65F3A4E2-6F7B-4015-97FF-B89C98DF43F8}" presName="node" presStyleLbl="node1" presStyleIdx="8" presStyleCnt="10" custScaleX="14260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3F6F14B-596A-486B-9025-CE29873CD543}" type="pres">
      <dgm:prSet presAssocID="{C9C2E9A6-AB88-4105-B75F-004972A7A781}" presName="parTrans" presStyleLbl="sibTrans2D1" presStyleIdx="9" presStyleCnt="10"/>
      <dgm:spPr/>
      <dgm:t>
        <a:bodyPr/>
        <a:lstStyle/>
        <a:p>
          <a:endParaRPr lang="pt-BR"/>
        </a:p>
      </dgm:t>
    </dgm:pt>
    <dgm:pt modelId="{7DA5ACF6-579C-477C-882F-77DB7B0C5FF7}" type="pres">
      <dgm:prSet presAssocID="{C9C2E9A6-AB88-4105-B75F-004972A7A781}" presName="connectorText" presStyleLbl="sibTrans2D1" presStyleIdx="9" presStyleCnt="10"/>
      <dgm:spPr/>
      <dgm:t>
        <a:bodyPr/>
        <a:lstStyle/>
        <a:p>
          <a:endParaRPr lang="pt-BR"/>
        </a:p>
      </dgm:t>
    </dgm:pt>
    <dgm:pt modelId="{7D39E017-5055-49BB-B49D-392284B81CBD}" type="pres">
      <dgm:prSet presAssocID="{8741A6F6-FD22-4A0F-8B12-D21962DA9EB0}" presName="node" presStyleLbl="node1" presStyleIdx="9" presStyleCnt="10" custScaleX="13144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7E385CF-CCAB-44EB-92F8-37E9C76E37DB}" type="presOf" srcId="{4ACDD514-D4E9-4615-8FDF-917AD0A103CB}" destId="{DB3CD949-3804-430B-A5D4-8E99D13F38E1}" srcOrd="1" destOrd="0" presId="urn:microsoft.com/office/officeart/2005/8/layout/radial5"/>
    <dgm:cxn modelId="{1D67A942-F87B-4462-B1F8-50C1AA24CBD7}" type="presOf" srcId="{E9C07642-7CD6-4BAD-9071-5845F8B34574}" destId="{C20CF825-1566-4ECB-9C24-64E5AF9D0E68}" srcOrd="1" destOrd="0" presId="urn:microsoft.com/office/officeart/2005/8/layout/radial5"/>
    <dgm:cxn modelId="{1AB978BE-CD88-4145-AEE5-9AAC6A3E5A74}" type="presOf" srcId="{4ACDD514-D4E9-4615-8FDF-917AD0A103CB}" destId="{6E1B0E1A-E25C-4E5B-8F24-C7FDF167EBFC}" srcOrd="0" destOrd="0" presId="urn:microsoft.com/office/officeart/2005/8/layout/radial5"/>
    <dgm:cxn modelId="{09C16974-6A2F-4F46-9C04-6A1E83A40A9B}" srcId="{ED2A09C2-542B-451B-BBDC-3722D71578FF}" destId="{164FF17F-58BF-496B-887D-2281E8F07D17}" srcOrd="5" destOrd="0" parTransId="{723E0D6C-4EEA-4F4F-9CA9-D45FA9FF70A2}" sibTransId="{8EE26370-A695-486C-AD82-77D5CFB95707}"/>
    <dgm:cxn modelId="{768F2181-D71D-4625-B0AF-55AE91EA0C31}" srcId="{ED2A09C2-542B-451B-BBDC-3722D71578FF}" destId="{EB72B6B4-5BB0-4504-86C0-D67945CC1247}" srcOrd="0" destOrd="0" parTransId="{4ACDD514-D4E9-4615-8FDF-917AD0A103CB}" sibTransId="{239F36E8-F10B-445D-B128-F3AA964CF6F7}"/>
    <dgm:cxn modelId="{5A487CB1-0524-4AA8-AC18-9934C6E659B1}" type="presOf" srcId="{B42DDCA4-C088-41C1-B0C7-E423D3ECC64C}" destId="{6247271B-C23E-4C56-A2E2-25F13E715FDE}" srcOrd="0" destOrd="0" presId="urn:microsoft.com/office/officeart/2005/8/layout/radial5"/>
    <dgm:cxn modelId="{2976BFB5-B023-46D4-B920-3BFBE8771181}" type="presOf" srcId="{C9C2E9A6-AB88-4105-B75F-004972A7A781}" destId="{7DA5ACF6-579C-477C-882F-77DB7B0C5FF7}" srcOrd="1" destOrd="0" presId="urn:microsoft.com/office/officeart/2005/8/layout/radial5"/>
    <dgm:cxn modelId="{14B7B7C3-A1CB-4EC5-B2EB-D37125FF03D1}" type="presOf" srcId="{F625416D-04EC-4395-9635-6732043ABD24}" destId="{8C03D704-9B8F-4E30-931D-4F47A8AD4DF1}" srcOrd="1" destOrd="0" presId="urn:microsoft.com/office/officeart/2005/8/layout/radial5"/>
    <dgm:cxn modelId="{4B8F0944-1037-479E-82BA-E360EE4DEC28}" type="presOf" srcId="{723E0D6C-4EEA-4F4F-9CA9-D45FA9FF70A2}" destId="{A0B4A297-CD11-4F34-A156-4A37BFCA039F}" srcOrd="0" destOrd="0" presId="urn:microsoft.com/office/officeart/2005/8/layout/radial5"/>
    <dgm:cxn modelId="{FC801320-9E5A-4D43-BF9F-0231D6089FC0}" type="presOf" srcId="{164FF17F-58BF-496B-887D-2281E8F07D17}" destId="{0DD89C2F-DABB-4F5E-9B26-81E2A7BF78C1}" srcOrd="0" destOrd="0" presId="urn:microsoft.com/office/officeart/2005/8/layout/radial5"/>
    <dgm:cxn modelId="{6F264760-1AB9-4CB4-844C-B593655D75BE}" type="presOf" srcId="{FB4DE165-31B1-4E56-BAD0-2BA74258A355}" destId="{3016DB00-F854-4EA5-8A2E-A35D681F2CD2}" srcOrd="0" destOrd="0" presId="urn:microsoft.com/office/officeart/2005/8/layout/radial5"/>
    <dgm:cxn modelId="{5968DE71-4E5B-463E-BA36-818D494C1F91}" srcId="{ED2A09C2-542B-451B-BBDC-3722D71578FF}" destId="{B42DDCA4-C088-41C1-B0C7-E423D3ECC64C}" srcOrd="7" destOrd="0" parTransId="{E9C07642-7CD6-4BAD-9071-5845F8B34574}" sibTransId="{8ACA9807-BDD2-4DC3-839B-6C0945A57FEE}"/>
    <dgm:cxn modelId="{583C7B5A-8414-4904-A0AE-D15031209581}" type="presOf" srcId="{9019C141-5910-4947-9E05-786B50F5482E}" destId="{0FC9DD4B-5A2F-4332-8E93-BBA0802940CD}" srcOrd="0" destOrd="0" presId="urn:microsoft.com/office/officeart/2005/8/layout/radial5"/>
    <dgm:cxn modelId="{706FA026-4F2C-46A6-94EA-AD569DD0F20E}" srcId="{FB4DE165-31B1-4E56-BAD0-2BA74258A355}" destId="{ED2A09C2-542B-451B-BBDC-3722D71578FF}" srcOrd="0" destOrd="0" parTransId="{9C603A16-B743-4A5A-A9CA-2ADE8483F2AE}" sibTransId="{16562589-21DB-4B1D-8A39-3174AC9BA3C0}"/>
    <dgm:cxn modelId="{0B8A0FF6-6ADB-442F-9E3A-B32BB34260E4}" type="presOf" srcId="{EB72B6B4-5BB0-4504-86C0-D67945CC1247}" destId="{C94F7A2A-8867-4214-B29F-D04C1411CE4C}" srcOrd="0" destOrd="0" presId="urn:microsoft.com/office/officeart/2005/8/layout/radial5"/>
    <dgm:cxn modelId="{EE5A4CA5-DF77-45D2-A43C-37A45BE3E60C}" srcId="{ED2A09C2-542B-451B-BBDC-3722D71578FF}" destId="{E3B90273-DB53-4B68-A7EC-2BAB726E30E8}" srcOrd="2" destOrd="0" parTransId="{25E8FB84-6BEB-4515-AEA9-C98C4FAE94AF}" sibTransId="{1888C9CE-015C-48CD-8699-70D110C49FAE}"/>
    <dgm:cxn modelId="{47DC24F4-82D1-45BD-8B44-9494E2ACF953}" type="presOf" srcId="{C6784C8E-8CF5-4D61-A38D-65167D5A4C40}" destId="{ED6D9C0F-DCF5-4BC3-9C23-0FE69B181A38}" srcOrd="1" destOrd="0" presId="urn:microsoft.com/office/officeart/2005/8/layout/radial5"/>
    <dgm:cxn modelId="{773366ED-0EC1-449C-83DF-2A847D089361}" srcId="{ED2A09C2-542B-451B-BBDC-3722D71578FF}" destId="{8741A6F6-FD22-4A0F-8B12-D21962DA9EB0}" srcOrd="9" destOrd="0" parTransId="{C9C2E9A6-AB88-4105-B75F-004972A7A781}" sibTransId="{57416373-178E-4A07-9013-573105EEB000}"/>
    <dgm:cxn modelId="{FD180DCD-5B32-432E-8E5A-7205073DE079}" srcId="{ED2A09C2-542B-451B-BBDC-3722D71578FF}" destId="{33C3DF15-16CB-4110-BA8C-220759CA92A5}" srcOrd="4" destOrd="0" parTransId="{432E8860-9DCF-4926-A1DB-CE1325D5A93A}" sibTransId="{85138ABF-508C-4736-941B-8C3BA86960BE}"/>
    <dgm:cxn modelId="{0ED093B0-0161-4755-AC75-28150E71D323}" srcId="{ED2A09C2-542B-451B-BBDC-3722D71578FF}" destId="{65F3A4E2-6F7B-4015-97FF-B89C98DF43F8}" srcOrd="8" destOrd="0" parTransId="{526B00AA-8CC3-4B33-9A13-D03CAEABC947}" sibTransId="{20E45C4C-AA0D-4FCF-B450-55FB370AFBB6}"/>
    <dgm:cxn modelId="{A4C48DF5-2924-4010-B3F5-346651BE86B6}" type="presOf" srcId="{C9C2E9A6-AB88-4105-B75F-004972A7A781}" destId="{F3F6F14B-596A-486B-9025-CE29873CD543}" srcOrd="0" destOrd="0" presId="urn:microsoft.com/office/officeart/2005/8/layout/radial5"/>
    <dgm:cxn modelId="{03E61D0C-509E-4662-AE55-4B48CE1F8DE2}" type="presOf" srcId="{ED2A09C2-542B-451B-BBDC-3722D71578FF}" destId="{939E1BCE-4A29-467C-8DBC-22DDC05DFB62}" srcOrd="0" destOrd="0" presId="urn:microsoft.com/office/officeart/2005/8/layout/radial5"/>
    <dgm:cxn modelId="{8963A4F1-DBA1-441C-BE62-A1D3A5CEAEA1}" type="presOf" srcId="{8741A6F6-FD22-4A0F-8B12-D21962DA9EB0}" destId="{7D39E017-5055-49BB-B49D-392284B81CBD}" srcOrd="0" destOrd="0" presId="urn:microsoft.com/office/officeart/2005/8/layout/radial5"/>
    <dgm:cxn modelId="{57F126CF-E962-482E-991B-0ADD29A5678A}" type="presOf" srcId="{526B00AA-8CC3-4B33-9A13-D03CAEABC947}" destId="{C33926D4-8748-4425-BB00-DEBC9F676CA1}" srcOrd="1" destOrd="0" presId="urn:microsoft.com/office/officeart/2005/8/layout/radial5"/>
    <dgm:cxn modelId="{402D01F8-9FAD-4101-91E1-A736E3469C1F}" type="presOf" srcId="{F625416D-04EC-4395-9635-6732043ABD24}" destId="{E1F032EF-292C-4EF9-B80A-035FEFCC7A24}" srcOrd="0" destOrd="0" presId="urn:microsoft.com/office/officeart/2005/8/layout/radial5"/>
    <dgm:cxn modelId="{A4293359-8AEC-4563-B479-EAE79B478DB8}" type="presOf" srcId="{723E0D6C-4EEA-4F4F-9CA9-D45FA9FF70A2}" destId="{C2A3C38A-79FB-4506-B920-653B89810936}" srcOrd="1" destOrd="0" presId="urn:microsoft.com/office/officeart/2005/8/layout/radial5"/>
    <dgm:cxn modelId="{C3C98400-5B35-4BC6-9939-8A0294E6B66F}" srcId="{ED2A09C2-542B-451B-BBDC-3722D71578FF}" destId="{9019C141-5910-4947-9E05-786B50F5482E}" srcOrd="3" destOrd="0" parTransId="{F625416D-04EC-4395-9635-6732043ABD24}" sibTransId="{A0CBBBA6-3016-484F-A54E-4474CA422002}"/>
    <dgm:cxn modelId="{B4031054-E3C0-4C09-9156-CB54873ADFF0}" type="presOf" srcId="{F380CDA0-5CF2-4E4A-B713-310D4B5F9007}" destId="{D25CA412-BFA9-4E1A-A329-552DA6438C85}" srcOrd="0" destOrd="0" presId="urn:microsoft.com/office/officeart/2005/8/layout/radial5"/>
    <dgm:cxn modelId="{A9DC952B-9A5E-4D13-BAC1-44628206F1BC}" type="presOf" srcId="{25E8FB84-6BEB-4515-AEA9-C98C4FAE94AF}" destId="{CA28ACC9-9C7E-4AA7-836E-60842525B1A6}" srcOrd="1" destOrd="0" presId="urn:microsoft.com/office/officeart/2005/8/layout/radial5"/>
    <dgm:cxn modelId="{3C37C094-B668-417C-AE3D-034B923ACB5F}" type="presOf" srcId="{33C3DF15-16CB-4110-BA8C-220759CA92A5}" destId="{D0E8A780-5DE2-4D52-A5ED-55F79A479ACD}" srcOrd="0" destOrd="0" presId="urn:microsoft.com/office/officeart/2005/8/layout/radial5"/>
    <dgm:cxn modelId="{C8540910-8A6D-40AF-B8D9-04B3507A94E6}" type="presOf" srcId="{E9C07642-7CD6-4BAD-9071-5845F8B34574}" destId="{2AB73710-DE58-4850-9EFC-318F5588FF51}" srcOrd="0" destOrd="0" presId="urn:microsoft.com/office/officeart/2005/8/layout/radial5"/>
    <dgm:cxn modelId="{9FDACAFD-6BE2-4D3E-B48E-9DA2E5B4C1F6}" type="presOf" srcId="{C6784C8E-8CF5-4D61-A38D-65167D5A4C40}" destId="{CCC5587A-D6EC-46D1-AD42-966A64878F70}" srcOrd="0" destOrd="0" presId="urn:microsoft.com/office/officeart/2005/8/layout/radial5"/>
    <dgm:cxn modelId="{CA647CDD-5770-4310-A263-A85D9F3D69C6}" type="presOf" srcId="{E3B90273-DB53-4B68-A7EC-2BAB726E30E8}" destId="{5787A3C4-6BA4-4FB9-AB02-03DB7AF52B44}" srcOrd="0" destOrd="0" presId="urn:microsoft.com/office/officeart/2005/8/layout/radial5"/>
    <dgm:cxn modelId="{424D52E6-70DD-40EB-ACAA-CED30F2522C5}" type="presOf" srcId="{FE6306C0-D60C-46A4-AEEB-3F25FDCEFEF7}" destId="{C17D61BB-B5B7-492F-812F-F0EF1B1D38C8}" srcOrd="0" destOrd="0" presId="urn:microsoft.com/office/officeart/2005/8/layout/radial5"/>
    <dgm:cxn modelId="{76DE3E6A-980E-4E6C-AD4A-15055F0F39A8}" type="presOf" srcId="{432E8860-9DCF-4926-A1DB-CE1325D5A93A}" destId="{7898BE27-8C0E-4617-A952-EC56DB24FAA1}" srcOrd="1" destOrd="0" presId="urn:microsoft.com/office/officeart/2005/8/layout/radial5"/>
    <dgm:cxn modelId="{E60DC768-A4F5-4AED-BFD8-B958E6CCF2A1}" srcId="{ED2A09C2-542B-451B-BBDC-3722D71578FF}" destId="{FE6306C0-D60C-46A4-AEEB-3F25FDCEFEF7}" srcOrd="6" destOrd="0" parTransId="{F380CDA0-5CF2-4E4A-B713-310D4B5F9007}" sibTransId="{8867A43C-31AD-4B7F-985E-31E22C573F4E}"/>
    <dgm:cxn modelId="{E50F7311-8F9A-4CF9-8563-D67BEBC357AA}" type="presOf" srcId="{526B00AA-8CC3-4B33-9A13-D03CAEABC947}" destId="{ABAC0CBD-6537-40A1-B83A-189A0FDB4BB4}" srcOrd="0" destOrd="0" presId="urn:microsoft.com/office/officeart/2005/8/layout/radial5"/>
    <dgm:cxn modelId="{F7FDE081-263C-43F4-BEE0-CE205FB09A14}" srcId="{ED2A09C2-542B-451B-BBDC-3722D71578FF}" destId="{F1E5BDE1-B4C2-4169-A151-B7F32B7F8C80}" srcOrd="1" destOrd="0" parTransId="{C6784C8E-8CF5-4D61-A38D-65167D5A4C40}" sibTransId="{39E9256F-45EF-4059-AE34-C22D6DC7764B}"/>
    <dgm:cxn modelId="{03CA769C-9934-4B48-B0D5-D51B30352052}" type="presOf" srcId="{65F3A4E2-6F7B-4015-97FF-B89C98DF43F8}" destId="{95BB291D-12B8-4911-B430-E2CEF240DBB5}" srcOrd="0" destOrd="0" presId="urn:microsoft.com/office/officeart/2005/8/layout/radial5"/>
    <dgm:cxn modelId="{B18B1819-E6C6-4795-A442-BA3183927C66}" type="presOf" srcId="{F380CDA0-5CF2-4E4A-B713-310D4B5F9007}" destId="{50155A29-9614-4B68-8C41-60C06AE56971}" srcOrd="1" destOrd="0" presId="urn:microsoft.com/office/officeart/2005/8/layout/radial5"/>
    <dgm:cxn modelId="{61EE4BC4-46D6-462F-956E-B0D16337F69C}" type="presOf" srcId="{25E8FB84-6BEB-4515-AEA9-C98C4FAE94AF}" destId="{B6C56A44-59C8-407A-B8A5-A48C799EF396}" srcOrd="0" destOrd="0" presId="urn:microsoft.com/office/officeart/2005/8/layout/radial5"/>
    <dgm:cxn modelId="{2010B237-A662-4971-8D03-6C464A858E68}" type="presOf" srcId="{432E8860-9DCF-4926-A1DB-CE1325D5A93A}" destId="{80805561-16F5-4447-A6C8-1235EAD25A07}" srcOrd="0" destOrd="0" presId="urn:microsoft.com/office/officeart/2005/8/layout/radial5"/>
    <dgm:cxn modelId="{BC2036A3-AA86-4ADB-BB0A-721BECBF0A4E}" type="presOf" srcId="{F1E5BDE1-B4C2-4169-A151-B7F32B7F8C80}" destId="{6CD1AD44-F0D4-4B11-97AC-A015155A720B}" srcOrd="0" destOrd="0" presId="urn:microsoft.com/office/officeart/2005/8/layout/radial5"/>
    <dgm:cxn modelId="{70F0A712-41A9-4A62-AB1A-B220CF589268}" type="presParOf" srcId="{3016DB00-F854-4EA5-8A2E-A35D681F2CD2}" destId="{939E1BCE-4A29-467C-8DBC-22DDC05DFB62}" srcOrd="0" destOrd="0" presId="urn:microsoft.com/office/officeart/2005/8/layout/radial5"/>
    <dgm:cxn modelId="{97A49E63-A135-4E5C-A4D3-35E70D110F4E}" type="presParOf" srcId="{3016DB00-F854-4EA5-8A2E-A35D681F2CD2}" destId="{6E1B0E1A-E25C-4E5B-8F24-C7FDF167EBFC}" srcOrd="1" destOrd="0" presId="urn:microsoft.com/office/officeart/2005/8/layout/radial5"/>
    <dgm:cxn modelId="{84703BB3-AF37-431F-89B6-B6AC8657ADCE}" type="presParOf" srcId="{6E1B0E1A-E25C-4E5B-8F24-C7FDF167EBFC}" destId="{DB3CD949-3804-430B-A5D4-8E99D13F38E1}" srcOrd="0" destOrd="0" presId="urn:microsoft.com/office/officeart/2005/8/layout/radial5"/>
    <dgm:cxn modelId="{FB23A2B0-5A36-40C1-9C6E-E3DE04B6C00E}" type="presParOf" srcId="{3016DB00-F854-4EA5-8A2E-A35D681F2CD2}" destId="{C94F7A2A-8867-4214-B29F-D04C1411CE4C}" srcOrd="2" destOrd="0" presId="urn:microsoft.com/office/officeart/2005/8/layout/radial5"/>
    <dgm:cxn modelId="{2CCE2DEF-2D26-490F-B682-770F9268E6E1}" type="presParOf" srcId="{3016DB00-F854-4EA5-8A2E-A35D681F2CD2}" destId="{CCC5587A-D6EC-46D1-AD42-966A64878F70}" srcOrd="3" destOrd="0" presId="urn:microsoft.com/office/officeart/2005/8/layout/radial5"/>
    <dgm:cxn modelId="{D1871710-0B1C-4765-9EDC-4D79CFF5E2D9}" type="presParOf" srcId="{CCC5587A-D6EC-46D1-AD42-966A64878F70}" destId="{ED6D9C0F-DCF5-4BC3-9C23-0FE69B181A38}" srcOrd="0" destOrd="0" presId="urn:microsoft.com/office/officeart/2005/8/layout/radial5"/>
    <dgm:cxn modelId="{EB4E9FFA-26A0-4473-A89D-30AF0CFB78C2}" type="presParOf" srcId="{3016DB00-F854-4EA5-8A2E-A35D681F2CD2}" destId="{6CD1AD44-F0D4-4B11-97AC-A015155A720B}" srcOrd="4" destOrd="0" presId="urn:microsoft.com/office/officeart/2005/8/layout/radial5"/>
    <dgm:cxn modelId="{384488E5-5434-4847-B2FC-90B0C8309E6D}" type="presParOf" srcId="{3016DB00-F854-4EA5-8A2E-A35D681F2CD2}" destId="{B6C56A44-59C8-407A-B8A5-A48C799EF396}" srcOrd="5" destOrd="0" presId="urn:microsoft.com/office/officeart/2005/8/layout/radial5"/>
    <dgm:cxn modelId="{E3E51FB6-E284-468C-9C93-74E681D8B351}" type="presParOf" srcId="{B6C56A44-59C8-407A-B8A5-A48C799EF396}" destId="{CA28ACC9-9C7E-4AA7-836E-60842525B1A6}" srcOrd="0" destOrd="0" presId="urn:microsoft.com/office/officeart/2005/8/layout/radial5"/>
    <dgm:cxn modelId="{C84E622B-3E05-4BDE-B7AC-AA2E30F52CFA}" type="presParOf" srcId="{3016DB00-F854-4EA5-8A2E-A35D681F2CD2}" destId="{5787A3C4-6BA4-4FB9-AB02-03DB7AF52B44}" srcOrd="6" destOrd="0" presId="urn:microsoft.com/office/officeart/2005/8/layout/radial5"/>
    <dgm:cxn modelId="{CC18D065-ABC2-47F6-A49A-0430ED3F3AD7}" type="presParOf" srcId="{3016DB00-F854-4EA5-8A2E-A35D681F2CD2}" destId="{E1F032EF-292C-4EF9-B80A-035FEFCC7A24}" srcOrd="7" destOrd="0" presId="urn:microsoft.com/office/officeart/2005/8/layout/radial5"/>
    <dgm:cxn modelId="{E330DAD2-A142-4095-869B-7427A64E891C}" type="presParOf" srcId="{E1F032EF-292C-4EF9-B80A-035FEFCC7A24}" destId="{8C03D704-9B8F-4E30-931D-4F47A8AD4DF1}" srcOrd="0" destOrd="0" presId="urn:microsoft.com/office/officeart/2005/8/layout/radial5"/>
    <dgm:cxn modelId="{A9218996-0378-4849-8635-C70AB2305F57}" type="presParOf" srcId="{3016DB00-F854-4EA5-8A2E-A35D681F2CD2}" destId="{0FC9DD4B-5A2F-4332-8E93-BBA0802940CD}" srcOrd="8" destOrd="0" presId="urn:microsoft.com/office/officeart/2005/8/layout/radial5"/>
    <dgm:cxn modelId="{B33EDEE6-F47D-4E64-9A3E-0146A049FC6C}" type="presParOf" srcId="{3016DB00-F854-4EA5-8A2E-A35D681F2CD2}" destId="{80805561-16F5-4447-A6C8-1235EAD25A07}" srcOrd="9" destOrd="0" presId="urn:microsoft.com/office/officeart/2005/8/layout/radial5"/>
    <dgm:cxn modelId="{91633A0A-24B5-406E-9D42-D8AAC179E87B}" type="presParOf" srcId="{80805561-16F5-4447-A6C8-1235EAD25A07}" destId="{7898BE27-8C0E-4617-A952-EC56DB24FAA1}" srcOrd="0" destOrd="0" presId="urn:microsoft.com/office/officeart/2005/8/layout/radial5"/>
    <dgm:cxn modelId="{97C6CA4D-FBA4-4976-80BE-9C4FA3C86F76}" type="presParOf" srcId="{3016DB00-F854-4EA5-8A2E-A35D681F2CD2}" destId="{D0E8A780-5DE2-4D52-A5ED-55F79A479ACD}" srcOrd="10" destOrd="0" presId="urn:microsoft.com/office/officeart/2005/8/layout/radial5"/>
    <dgm:cxn modelId="{7BD8258A-4B74-4DC7-B6BC-374459275A00}" type="presParOf" srcId="{3016DB00-F854-4EA5-8A2E-A35D681F2CD2}" destId="{A0B4A297-CD11-4F34-A156-4A37BFCA039F}" srcOrd="11" destOrd="0" presId="urn:microsoft.com/office/officeart/2005/8/layout/radial5"/>
    <dgm:cxn modelId="{662541C0-DD0F-4832-BEA4-5598F50F6B60}" type="presParOf" srcId="{A0B4A297-CD11-4F34-A156-4A37BFCA039F}" destId="{C2A3C38A-79FB-4506-B920-653B89810936}" srcOrd="0" destOrd="0" presId="urn:microsoft.com/office/officeart/2005/8/layout/radial5"/>
    <dgm:cxn modelId="{CDFF07B2-46A5-40AD-92BE-CF1A72B61A3C}" type="presParOf" srcId="{3016DB00-F854-4EA5-8A2E-A35D681F2CD2}" destId="{0DD89C2F-DABB-4F5E-9B26-81E2A7BF78C1}" srcOrd="12" destOrd="0" presId="urn:microsoft.com/office/officeart/2005/8/layout/radial5"/>
    <dgm:cxn modelId="{3E953FD2-1AE3-4232-AB8C-14672BA2DE89}" type="presParOf" srcId="{3016DB00-F854-4EA5-8A2E-A35D681F2CD2}" destId="{D25CA412-BFA9-4E1A-A329-552DA6438C85}" srcOrd="13" destOrd="0" presId="urn:microsoft.com/office/officeart/2005/8/layout/radial5"/>
    <dgm:cxn modelId="{A7727E7B-6A05-4BF1-87FC-A7E1D4DF8D4C}" type="presParOf" srcId="{D25CA412-BFA9-4E1A-A329-552DA6438C85}" destId="{50155A29-9614-4B68-8C41-60C06AE56971}" srcOrd="0" destOrd="0" presId="urn:microsoft.com/office/officeart/2005/8/layout/radial5"/>
    <dgm:cxn modelId="{953115E0-97FA-4A32-A360-48484D20DFAE}" type="presParOf" srcId="{3016DB00-F854-4EA5-8A2E-A35D681F2CD2}" destId="{C17D61BB-B5B7-492F-812F-F0EF1B1D38C8}" srcOrd="14" destOrd="0" presId="urn:microsoft.com/office/officeart/2005/8/layout/radial5"/>
    <dgm:cxn modelId="{93344974-AFBD-43A8-AAB0-2F8629B0C903}" type="presParOf" srcId="{3016DB00-F854-4EA5-8A2E-A35D681F2CD2}" destId="{2AB73710-DE58-4850-9EFC-318F5588FF51}" srcOrd="15" destOrd="0" presId="urn:microsoft.com/office/officeart/2005/8/layout/radial5"/>
    <dgm:cxn modelId="{ADBC7598-E86A-4C80-8C7F-521DC999642A}" type="presParOf" srcId="{2AB73710-DE58-4850-9EFC-318F5588FF51}" destId="{C20CF825-1566-4ECB-9C24-64E5AF9D0E68}" srcOrd="0" destOrd="0" presId="urn:microsoft.com/office/officeart/2005/8/layout/radial5"/>
    <dgm:cxn modelId="{8CBA7062-D065-43FE-86CD-1288E4588ADE}" type="presParOf" srcId="{3016DB00-F854-4EA5-8A2E-A35D681F2CD2}" destId="{6247271B-C23E-4C56-A2E2-25F13E715FDE}" srcOrd="16" destOrd="0" presId="urn:microsoft.com/office/officeart/2005/8/layout/radial5"/>
    <dgm:cxn modelId="{DD1C4DAB-9D45-40F5-BC7C-27BF38464C1C}" type="presParOf" srcId="{3016DB00-F854-4EA5-8A2E-A35D681F2CD2}" destId="{ABAC0CBD-6537-40A1-B83A-189A0FDB4BB4}" srcOrd="17" destOrd="0" presId="urn:microsoft.com/office/officeart/2005/8/layout/radial5"/>
    <dgm:cxn modelId="{0B954EE2-C5A5-4162-BA7B-24F2058929A0}" type="presParOf" srcId="{ABAC0CBD-6537-40A1-B83A-189A0FDB4BB4}" destId="{C33926D4-8748-4425-BB00-DEBC9F676CA1}" srcOrd="0" destOrd="0" presId="urn:microsoft.com/office/officeart/2005/8/layout/radial5"/>
    <dgm:cxn modelId="{BE3BE5E3-B718-4A30-834C-9A81C313656B}" type="presParOf" srcId="{3016DB00-F854-4EA5-8A2E-A35D681F2CD2}" destId="{95BB291D-12B8-4911-B430-E2CEF240DBB5}" srcOrd="18" destOrd="0" presId="urn:microsoft.com/office/officeart/2005/8/layout/radial5"/>
    <dgm:cxn modelId="{2F96CC56-45AF-4AFC-ADAD-0C76A9248043}" type="presParOf" srcId="{3016DB00-F854-4EA5-8A2E-A35D681F2CD2}" destId="{F3F6F14B-596A-486B-9025-CE29873CD543}" srcOrd="19" destOrd="0" presId="urn:microsoft.com/office/officeart/2005/8/layout/radial5"/>
    <dgm:cxn modelId="{33F6A4DD-4CD5-4C5F-BC52-63DF2425EA71}" type="presParOf" srcId="{F3F6F14B-596A-486B-9025-CE29873CD543}" destId="{7DA5ACF6-579C-477C-882F-77DB7B0C5FF7}" srcOrd="0" destOrd="0" presId="urn:microsoft.com/office/officeart/2005/8/layout/radial5"/>
    <dgm:cxn modelId="{5E9D3A34-6EC3-4756-BC91-6808B0507E32}" type="presParOf" srcId="{3016DB00-F854-4EA5-8A2E-A35D681F2CD2}" destId="{7D39E017-5055-49BB-B49D-392284B81CBD}" srcOrd="20" destOrd="0" presId="urn:microsoft.com/office/officeart/2005/8/layout/radial5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9F1B30-8287-4A28-BDF4-D5C7FF94BA58}">
      <dsp:nvSpPr>
        <dsp:cNvPr id="0" name=""/>
        <dsp:cNvSpPr/>
      </dsp:nvSpPr>
      <dsp:spPr>
        <a:xfrm>
          <a:off x="0" y="575544"/>
          <a:ext cx="785818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4E6350-FD5F-4DAF-8EE5-AE5D7EAEEBE4}">
      <dsp:nvSpPr>
        <dsp:cNvPr id="0" name=""/>
        <dsp:cNvSpPr/>
      </dsp:nvSpPr>
      <dsp:spPr>
        <a:xfrm>
          <a:off x="367204" y="4040"/>
          <a:ext cx="7301663" cy="1067533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07914" tIns="0" rIns="207914" bIns="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2800" kern="1200" dirty="0" smtClean="0">
              <a:latin typeface="Calibri" pitchFamily="34" charset="0"/>
              <a:ea typeface="Arial Unicode MS" pitchFamily="34" charset="-128"/>
              <a:cs typeface="Arial Unicode MS" pitchFamily="34" charset="-128"/>
            </a:rPr>
            <a:t> </a:t>
          </a:r>
          <a:r>
            <a:rPr lang="pt-BR" sz="3200" b="1" kern="1200" dirty="0" smtClean="0">
              <a:latin typeface="Calibri" pitchFamily="34" charset="0"/>
              <a:ea typeface="Arial Unicode MS" pitchFamily="34" charset="-128"/>
              <a:cs typeface="Arial Unicode MS" pitchFamily="34" charset="-128"/>
            </a:rPr>
            <a:t>Fatores Extrínsecos</a:t>
          </a:r>
          <a:endParaRPr lang="pt-BR" sz="3200" b="1" kern="1200" dirty="0">
            <a:latin typeface="Calibri" pitchFamily="34" charset="0"/>
            <a:ea typeface="Arial Unicode MS" pitchFamily="34" charset="-128"/>
            <a:cs typeface="Arial Unicode MS" pitchFamily="34" charset="-128"/>
          </a:endParaRPr>
        </a:p>
      </dsp:txBody>
      <dsp:txXfrm>
        <a:off x="367204" y="4040"/>
        <a:ext cx="7301663" cy="1067533"/>
      </dsp:txXfrm>
    </dsp:sp>
    <dsp:sp modelId="{407CFD2B-3935-47FD-AD8B-99C286607D37}">
      <dsp:nvSpPr>
        <dsp:cNvPr id="0" name=""/>
        <dsp:cNvSpPr/>
      </dsp:nvSpPr>
      <dsp:spPr>
        <a:xfrm>
          <a:off x="0" y="2149258"/>
          <a:ext cx="785818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E40A98-B5BD-400A-817C-5DFD6BFD0EF9}">
      <dsp:nvSpPr>
        <dsp:cNvPr id="0" name=""/>
        <dsp:cNvSpPr/>
      </dsp:nvSpPr>
      <dsp:spPr>
        <a:xfrm>
          <a:off x="324719" y="1657486"/>
          <a:ext cx="7301608" cy="1019313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>
          <a:innerShdw blurRad="63500" dist="50800" dir="8100000">
            <a:prstClr val="black">
              <a:alpha val="50000"/>
            </a:prstClr>
          </a:innerShdw>
        </a:effectLst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07914" tIns="0" rIns="207914" bIns="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2800" b="1" kern="1200" dirty="0" smtClean="0">
              <a:latin typeface="Calibri" pitchFamily="34" charset="0"/>
              <a:ea typeface="Arial Unicode MS" pitchFamily="34" charset="-128"/>
              <a:cs typeface="Arial Unicode MS" pitchFamily="34" charset="-128"/>
            </a:rPr>
            <a:t>  </a:t>
          </a:r>
          <a:r>
            <a:rPr lang="pt-BR" sz="3200" b="1" kern="1200" dirty="0" smtClean="0">
              <a:latin typeface="Calibri" pitchFamily="34" charset="0"/>
              <a:ea typeface="Arial Unicode MS" pitchFamily="34" charset="-128"/>
              <a:cs typeface="Arial Unicode MS" pitchFamily="34" charset="-128"/>
            </a:rPr>
            <a:t>Fatores Intrínsecos</a:t>
          </a:r>
          <a:endParaRPr lang="pt-BR" sz="3200" b="1" kern="1200" dirty="0">
            <a:latin typeface="Calibri" pitchFamily="34" charset="0"/>
            <a:ea typeface="Arial Unicode MS" pitchFamily="34" charset="-128"/>
            <a:cs typeface="Arial Unicode MS" pitchFamily="34" charset="-128"/>
          </a:endParaRPr>
        </a:p>
      </dsp:txBody>
      <dsp:txXfrm>
        <a:off x="324719" y="1657486"/>
        <a:ext cx="7301608" cy="1019313"/>
      </dsp:txXfrm>
    </dsp:sp>
    <dsp:sp modelId="{2A6CDA04-7486-4F77-AE85-55BBD909A9C9}">
      <dsp:nvSpPr>
        <dsp:cNvPr id="0" name=""/>
        <dsp:cNvSpPr/>
      </dsp:nvSpPr>
      <dsp:spPr>
        <a:xfrm>
          <a:off x="0" y="3736858"/>
          <a:ext cx="7858180" cy="882000"/>
        </a:xfrm>
        <a:prstGeom prst="rect">
          <a:avLst/>
        </a:prstGeom>
        <a:solidFill>
          <a:schemeClr val="lt1"/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EFD4A6B3-46A7-4747-8729-E961D3AB0BA6}">
      <dsp:nvSpPr>
        <dsp:cNvPr id="0" name=""/>
        <dsp:cNvSpPr/>
      </dsp:nvSpPr>
      <dsp:spPr>
        <a:xfrm>
          <a:off x="373676" y="3189903"/>
          <a:ext cx="7235875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>
          <a:innerShdw blurRad="63500" dist="50800" dir="8100000">
            <a:prstClr val="black">
              <a:alpha val="50000"/>
            </a:prstClr>
          </a:innerShdw>
        </a:effectLst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07914" tIns="0" rIns="207914" bIns="0" numCol="1" spcCol="1270" anchor="ctr" anchorCtr="0">
          <a:noAutofit/>
        </a:bodyPr>
        <a:lstStyle/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3200" b="1" kern="1200" dirty="0" smtClean="0">
              <a:latin typeface="Calibri" pitchFamily="34" charset="0"/>
              <a:ea typeface="Arial Unicode MS" pitchFamily="34" charset="-128"/>
              <a:cs typeface="Arial Unicode MS" pitchFamily="34" charset="-128"/>
            </a:rPr>
            <a:t> Fatores Comportamentais</a:t>
          </a:r>
          <a:endParaRPr lang="pt-BR" sz="3200" b="1" kern="1200" dirty="0">
            <a:latin typeface="Calibri" pitchFamily="34" charset="0"/>
            <a:ea typeface="Arial Unicode MS" pitchFamily="34" charset="-128"/>
            <a:cs typeface="Arial Unicode MS" pitchFamily="34" charset="-128"/>
          </a:endParaRPr>
        </a:p>
      </dsp:txBody>
      <dsp:txXfrm>
        <a:off x="373676" y="3189903"/>
        <a:ext cx="7235875" cy="10332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9F2772-4462-4937-A891-BA6A95D05FDF}">
      <dsp:nvSpPr>
        <dsp:cNvPr id="0" name=""/>
        <dsp:cNvSpPr/>
      </dsp:nvSpPr>
      <dsp:spPr>
        <a:xfrm>
          <a:off x="0" y="5426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4A0A3F-7D84-4754-AA4B-E821020AA159}">
      <dsp:nvSpPr>
        <dsp:cNvPr id="0" name=""/>
        <dsp:cNvSpPr/>
      </dsp:nvSpPr>
      <dsp:spPr>
        <a:xfrm>
          <a:off x="432048" y="26087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Não encerar o chão para evitar que fique escorregadio;</a:t>
          </a:r>
        </a:p>
      </dsp:txBody>
      <dsp:txXfrm>
        <a:off x="432048" y="26087"/>
        <a:ext cx="6048672" cy="1033200"/>
      </dsp:txXfrm>
    </dsp:sp>
    <dsp:sp modelId="{555ADEC7-7AFC-4DA6-8C9F-012801FDDDFD}">
      <dsp:nvSpPr>
        <dsp:cNvPr id="0" name=""/>
        <dsp:cNvSpPr/>
      </dsp:nvSpPr>
      <dsp:spPr>
        <a:xfrm>
          <a:off x="0" y="21302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138508"/>
              <a:satOff val="-13264"/>
              <a:lumOff val="-13334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93E1686-A07B-40C3-89A5-5C736E8F3A44}">
      <dsp:nvSpPr>
        <dsp:cNvPr id="0" name=""/>
        <dsp:cNvSpPr/>
      </dsp:nvSpPr>
      <dsp:spPr>
        <a:xfrm>
          <a:off x="432048" y="1613687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Utilizar poucos móveis nos ambientes; </a:t>
          </a:r>
          <a:endParaRPr lang="pt-BR" sz="2400" b="0" kern="1200" dirty="0">
            <a:latin typeface="Calibri" pitchFamily="34" charset="0"/>
            <a:cs typeface="Calibri" pitchFamily="34" charset="0"/>
          </a:endParaRPr>
        </a:p>
      </dsp:txBody>
      <dsp:txXfrm>
        <a:off x="432048" y="1613687"/>
        <a:ext cx="6048672" cy="1033200"/>
      </dsp:txXfrm>
    </dsp:sp>
    <dsp:sp modelId="{BB19865C-0A7E-467A-8C26-02BF13144DEA}">
      <dsp:nvSpPr>
        <dsp:cNvPr id="0" name=""/>
        <dsp:cNvSpPr/>
      </dsp:nvSpPr>
      <dsp:spPr>
        <a:xfrm>
          <a:off x="0" y="37178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277017"/>
              <a:satOff val="-26528"/>
              <a:lumOff val="-26667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6A46473-C911-4F6E-8706-77C21DE7F0E9}">
      <dsp:nvSpPr>
        <dsp:cNvPr id="0" name=""/>
        <dsp:cNvSpPr/>
      </dsp:nvSpPr>
      <dsp:spPr>
        <a:xfrm>
          <a:off x="432048" y="3201287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Verificar se não há móveis em más condições ( pés bambos, encostos soltos);</a:t>
          </a:r>
          <a:endParaRPr lang="pt-BR" sz="2400" b="0" kern="1200" dirty="0">
            <a:latin typeface="Calibri" pitchFamily="34" charset="0"/>
            <a:cs typeface="Calibri" pitchFamily="34" charset="0"/>
          </a:endParaRPr>
        </a:p>
      </dsp:txBody>
      <dsp:txXfrm>
        <a:off x="432048" y="3201287"/>
        <a:ext cx="6048672" cy="10332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9F2772-4462-4937-A891-BA6A95D05FDF}">
      <dsp:nvSpPr>
        <dsp:cNvPr id="0" name=""/>
        <dsp:cNvSpPr/>
      </dsp:nvSpPr>
      <dsp:spPr>
        <a:xfrm>
          <a:off x="0" y="5426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4A0A3F-7D84-4754-AA4B-E821020AA159}">
      <dsp:nvSpPr>
        <dsp:cNvPr id="0" name=""/>
        <dsp:cNvSpPr/>
      </dsp:nvSpPr>
      <dsp:spPr>
        <a:xfrm>
          <a:off x="462827" y="11106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Manter objetos mais usados em lugares onde o alcance seja mais fácil;  </a:t>
          </a:r>
        </a:p>
      </dsp:txBody>
      <dsp:txXfrm>
        <a:off x="462827" y="11106"/>
        <a:ext cx="6048672" cy="1033200"/>
      </dsp:txXfrm>
    </dsp:sp>
    <dsp:sp modelId="{555ADEC7-7AFC-4DA6-8C9F-012801FDDDFD}">
      <dsp:nvSpPr>
        <dsp:cNvPr id="0" name=""/>
        <dsp:cNvSpPr/>
      </dsp:nvSpPr>
      <dsp:spPr>
        <a:xfrm>
          <a:off x="0" y="21302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138508"/>
              <a:satOff val="-13264"/>
              <a:lumOff val="-13334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93E1686-A07B-40C3-89A5-5C736E8F3A44}">
      <dsp:nvSpPr>
        <dsp:cNvPr id="0" name=""/>
        <dsp:cNvSpPr/>
      </dsp:nvSpPr>
      <dsp:spPr>
        <a:xfrm>
          <a:off x="432048" y="1613687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Deixar sempre gavetas fechadas; </a:t>
          </a:r>
          <a:endParaRPr lang="pt-BR" sz="2400" b="0" kern="1200" dirty="0">
            <a:latin typeface="Calibri" pitchFamily="34" charset="0"/>
            <a:cs typeface="Calibri" pitchFamily="34" charset="0"/>
          </a:endParaRPr>
        </a:p>
      </dsp:txBody>
      <dsp:txXfrm>
        <a:off x="432048" y="1613687"/>
        <a:ext cx="6048672" cy="1033200"/>
      </dsp:txXfrm>
    </dsp:sp>
    <dsp:sp modelId="{BB19865C-0A7E-467A-8C26-02BF13144DEA}">
      <dsp:nvSpPr>
        <dsp:cNvPr id="0" name=""/>
        <dsp:cNvSpPr/>
      </dsp:nvSpPr>
      <dsp:spPr>
        <a:xfrm>
          <a:off x="0" y="37178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277017"/>
              <a:satOff val="-26528"/>
              <a:lumOff val="-26667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6A46473-C911-4F6E-8706-77C21DE7F0E9}">
      <dsp:nvSpPr>
        <dsp:cNvPr id="0" name=""/>
        <dsp:cNvSpPr/>
      </dsp:nvSpPr>
      <dsp:spPr>
        <a:xfrm>
          <a:off x="432048" y="3201287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Eliminar tapetes ou carpetes soltos;</a:t>
          </a:r>
          <a:endParaRPr lang="pt-BR" sz="2400" b="0" kern="1200" dirty="0">
            <a:latin typeface="Calibri" pitchFamily="34" charset="0"/>
            <a:cs typeface="Calibri" pitchFamily="34" charset="0"/>
          </a:endParaRPr>
        </a:p>
      </dsp:txBody>
      <dsp:txXfrm>
        <a:off x="432048" y="3201287"/>
        <a:ext cx="6048672" cy="10332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9F2772-4462-4937-A891-BA6A95D05FDF}">
      <dsp:nvSpPr>
        <dsp:cNvPr id="0" name=""/>
        <dsp:cNvSpPr/>
      </dsp:nvSpPr>
      <dsp:spPr>
        <a:xfrm>
          <a:off x="0" y="5426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4A0A3F-7D84-4754-AA4B-E821020AA159}">
      <dsp:nvSpPr>
        <dsp:cNvPr id="0" name=""/>
        <dsp:cNvSpPr/>
      </dsp:nvSpPr>
      <dsp:spPr>
        <a:xfrm>
          <a:off x="462827" y="11106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Utilizar um telefone portátil e ter por perto números de emergência;  </a:t>
          </a:r>
        </a:p>
      </dsp:txBody>
      <dsp:txXfrm>
        <a:off x="462827" y="11106"/>
        <a:ext cx="6048672" cy="1033200"/>
      </dsp:txXfrm>
    </dsp:sp>
    <dsp:sp modelId="{555ADEC7-7AFC-4DA6-8C9F-012801FDDDFD}">
      <dsp:nvSpPr>
        <dsp:cNvPr id="0" name=""/>
        <dsp:cNvSpPr/>
      </dsp:nvSpPr>
      <dsp:spPr>
        <a:xfrm>
          <a:off x="0" y="21302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138508"/>
              <a:satOff val="-13264"/>
              <a:lumOff val="-13334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93E1686-A07B-40C3-89A5-5C736E8F3A44}">
      <dsp:nvSpPr>
        <dsp:cNvPr id="0" name=""/>
        <dsp:cNvSpPr/>
      </dsp:nvSpPr>
      <dsp:spPr>
        <a:xfrm>
          <a:off x="432048" y="1613687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Evitar trancar as portas por dentro; </a:t>
          </a:r>
          <a:endParaRPr lang="pt-BR" sz="2400" b="0" kern="1200" dirty="0">
            <a:latin typeface="Calibri" pitchFamily="34" charset="0"/>
            <a:cs typeface="Calibri" pitchFamily="34" charset="0"/>
          </a:endParaRPr>
        </a:p>
      </dsp:txBody>
      <dsp:txXfrm>
        <a:off x="432048" y="1613687"/>
        <a:ext cx="6048672" cy="1033200"/>
      </dsp:txXfrm>
    </dsp:sp>
    <dsp:sp modelId="{BB19865C-0A7E-467A-8C26-02BF13144DEA}">
      <dsp:nvSpPr>
        <dsp:cNvPr id="0" name=""/>
        <dsp:cNvSpPr/>
      </dsp:nvSpPr>
      <dsp:spPr>
        <a:xfrm>
          <a:off x="0" y="37178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277017"/>
              <a:satOff val="-26528"/>
              <a:lumOff val="-26667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6A46473-C911-4F6E-8706-77C21DE7F0E9}">
      <dsp:nvSpPr>
        <dsp:cNvPr id="0" name=""/>
        <dsp:cNvSpPr/>
      </dsp:nvSpPr>
      <dsp:spPr>
        <a:xfrm>
          <a:off x="432048" y="3201287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Avaliar a presença de animais domésticos;</a:t>
          </a:r>
          <a:endParaRPr lang="pt-BR" sz="2400" b="0" kern="1200" dirty="0">
            <a:latin typeface="Calibri" pitchFamily="34" charset="0"/>
            <a:cs typeface="Calibri" pitchFamily="34" charset="0"/>
          </a:endParaRPr>
        </a:p>
      </dsp:txBody>
      <dsp:txXfrm>
        <a:off x="432048" y="3201287"/>
        <a:ext cx="6048672" cy="10332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9F2772-4462-4937-A891-BA6A95D05FDF}">
      <dsp:nvSpPr>
        <dsp:cNvPr id="0" name=""/>
        <dsp:cNvSpPr/>
      </dsp:nvSpPr>
      <dsp:spPr>
        <a:xfrm>
          <a:off x="0" y="5426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4A0A3F-7D84-4754-AA4B-E821020AA159}">
      <dsp:nvSpPr>
        <dsp:cNvPr id="0" name=""/>
        <dsp:cNvSpPr/>
      </dsp:nvSpPr>
      <dsp:spPr>
        <a:xfrm>
          <a:off x="462827" y="11106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Aumentar a altura dos sofás e poltronas, que devem ter assentos firmes;  </a:t>
          </a:r>
        </a:p>
      </dsp:txBody>
      <dsp:txXfrm>
        <a:off x="462827" y="11106"/>
        <a:ext cx="6048672" cy="1033200"/>
      </dsp:txXfrm>
    </dsp:sp>
    <dsp:sp modelId="{555ADEC7-7AFC-4DA6-8C9F-012801FDDDFD}">
      <dsp:nvSpPr>
        <dsp:cNvPr id="0" name=""/>
        <dsp:cNvSpPr/>
      </dsp:nvSpPr>
      <dsp:spPr>
        <a:xfrm>
          <a:off x="0" y="21302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138508"/>
              <a:satOff val="-13264"/>
              <a:lumOff val="-13334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93E1686-A07B-40C3-89A5-5C736E8F3A44}">
      <dsp:nvSpPr>
        <dsp:cNvPr id="0" name=""/>
        <dsp:cNvSpPr/>
      </dsp:nvSpPr>
      <dsp:spPr>
        <a:xfrm>
          <a:off x="432048" y="1613687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Dar preferência a cadeiras com braços; </a:t>
          </a:r>
          <a:endParaRPr lang="pt-BR" sz="2400" b="0" kern="1200" dirty="0">
            <a:latin typeface="Calibri" pitchFamily="34" charset="0"/>
            <a:cs typeface="Calibri" pitchFamily="34" charset="0"/>
          </a:endParaRPr>
        </a:p>
      </dsp:txBody>
      <dsp:txXfrm>
        <a:off x="432048" y="1613687"/>
        <a:ext cx="6048672" cy="1033200"/>
      </dsp:txXfrm>
    </dsp:sp>
    <dsp:sp modelId="{BB19865C-0A7E-467A-8C26-02BF13144DEA}">
      <dsp:nvSpPr>
        <dsp:cNvPr id="0" name=""/>
        <dsp:cNvSpPr/>
      </dsp:nvSpPr>
      <dsp:spPr>
        <a:xfrm>
          <a:off x="0" y="3717887"/>
          <a:ext cx="864096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277017"/>
              <a:satOff val="-26528"/>
              <a:lumOff val="-26667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6A46473-C911-4F6E-8706-77C21DE7F0E9}">
      <dsp:nvSpPr>
        <dsp:cNvPr id="0" name=""/>
        <dsp:cNvSpPr/>
      </dsp:nvSpPr>
      <dsp:spPr>
        <a:xfrm>
          <a:off x="432048" y="3201287"/>
          <a:ext cx="6048672" cy="10332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0" kern="1200" dirty="0" smtClean="0">
              <a:latin typeface="Calibri" pitchFamily="34" charset="0"/>
              <a:cs typeface="Calibri" pitchFamily="34" charset="0"/>
            </a:rPr>
            <a:t> Utilizar controle remoto quando houver maior perigo.</a:t>
          </a:r>
          <a:endParaRPr lang="pt-BR" sz="2400" b="0" kern="1200" dirty="0">
            <a:latin typeface="Calibri" pitchFamily="34" charset="0"/>
            <a:cs typeface="Calibri" pitchFamily="34" charset="0"/>
          </a:endParaRPr>
        </a:p>
      </dsp:txBody>
      <dsp:txXfrm>
        <a:off x="432048" y="3201287"/>
        <a:ext cx="6048672" cy="10332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6A78DA-78CA-48FA-ADFF-0B7F2DCB9C9E}">
      <dsp:nvSpPr>
        <dsp:cNvPr id="0" name=""/>
        <dsp:cNvSpPr/>
      </dsp:nvSpPr>
      <dsp:spPr>
        <a:xfrm>
          <a:off x="3182275" y="1478"/>
          <a:ext cx="2348417" cy="117420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>
              <a:latin typeface="Calibri" pitchFamily="34" charset="0"/>
              <a:cs typeface="Calibri" pitchFamily="34" charset="0"/>
            </a:rPr>
            <a:t>Políticas Públicas de Saúde</a:t>
          </a:r>
          <a:endParaRPr lang="pt-BR" sz="2400" kern="1200" dirty="0">
            <a:latin typeface="Calibri" pitchFamily="34" charset="0"/>
            <a:cs typeface="Calibri" pitchFamily="34" charset="0"/>
          </a:endParaRPr>
        </a:p>
      </dsp:txBody>
      <dsp:txXfrm>
        <a:off x="3182275" y="1478"/>
        <a:ext cx="2348417" cy="1174208"/>
      </dsp:txXfrm>
    </dsp:sp>
    <dsp:sp modelId="{6BBB8A60-AE9B-4CCC-A5FB-EF62A732A14A}">
      <dsp:nvSpPr>
        <dsp:cNvPr id="0" name=""/>
        <dsp:cNvSpPr/>
      </dsp:nvSpPr>
      <dsp:spPr>
        <a:xfrm rot="3600000">
          <a:off x="4713996" y="2062765"/>
          <a:ext cx="1224491" cy="410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700" kern="1200"/>
        </a:p>
      </dsp:txBody>
      <dsp:txXfrm rot="3600000">
        <a:off x="4713996" y="2062765"/>
        <a:ext cx="1224491" cy="410973"/>
      </dsp:txXfrm>
    </dsp:sp>
    <dsp:sp modelId="{E9801E58-0D47-450D-9FD0-DF04D8E42A0A}">
      <dsp:nvSpPr>
        <dsp:cNvPr id="0" name=""/>
        <dsp:cNvSpPr/>
      </dsp:nvSpPr>
      <dsp:spPr>
        <a:xfrm>
          <a:off x="5121790" y="3360817"/>
          <a:ext cx="2348417" cy="117420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>
              <a:latin typeface="Calibri" pitchFamily="34" charset="0"/>
              <a:cs typeface="Calibri" pitchFamily="34" charset="0"/>
            </a:rPr>
            <a:t>Setores de Pesquisa</a:t>
          </a:r>
          <a:endParaRPr lang="pt-BR" sz="2400" kern="1200" dirty="0">
            <a:latin typeface="Calibri" pitchFamily="34" charset="0"/>
            <a:cs typeface="Calibri" pitchFamily="34" charset="0"/>
          </a:endParaRPr>
        </a:p>
      </dsp:txBody>
      <dsp:txXfrm>
        <a:off x="5121790" y="3360817"/>
        <a:ext cx="2348417" cy="1174208"/>
      </dsp:txXfrm>
    </dsp:sp>
    <dsp:sp modelId="{4D142ECF-049D-427C-B493-BA46F8EE1272}">
      <dsp:nvSpPr>
        <dsp:cNvPr id="0" name=""/>
        <dsp:cNvSpPr/>
      </dsp:nvSpPr>
      <dsp:spPr>
        <a:xfrm rot="10800000">
          <a:off x="3744238" y="3742435"/>
          <a:ext cx="1224491" cy="410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700" kern="1200"/>
        </a:p>
      </dsp:txBody>
      <dsp:txXfrm rot="10800000">
        <a:off x="3744238" y="3742435"/>
        <a:ext cx="1224491" cy="410973"/>
      </dsp:txXfrm>
    </dsp:sp>
    <dsp:sp modelId="{987B9C09-3931-428C-885B-B05E8C5D69C2}">
      <dsp:nvSpPr>
        <dsp:cNvPr id="0" name=""/>
        <dsp:cNvSpPr/>
      </dsp:nvSpPr>
      <dsp:spPr>
        <a:xfrm>
          <a:off x="1242759" y="3360817"/>
          <a:ext cx="2348417" cy="117420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>
              <a:latin typeface="Calibri" pitchFamily="34" charset="0"/>
              <a:cs typeface="Calibri" pitchFamily="34" charset="0"/>
            </a:rPr>
            <a:t>Ambiente Comunidade</a:t>
          </a:r>
          <a:endParaRPr lang="pt-BR" sz="2400" kern="1200" dirty="0">
            <a:latin typeface="Calibri" pitchFamily="34" charset="0"/>
            <a:cs typeface="Calibri" pitchFamily="34" charset="0"/>
          </a:endParaRPr>
        </a:p>
      </dsp:txBody>
      <dsp:txXfrm>
        <a:off x="1242759" y="3360817"/>
        <a:ext cx="2348417" cy="1174208"/>
      </dsp:txXfrm>
    </dsp:sp>
    <dsp:sp modelId="{24D94CEE-1D25-4737-A5F7-2A9D635F8205}">
      <dsp:nvSpPr>
        <dsp:cNvPr id="0" name=""/>
        <dsp:cNvSpPr/>
      </dsp:nvSpPr>
      <dsp:spPr>
        <a:xfrm rot="18000000">
          <a:off x="2774480" y="2062765"/>
          <a:ext cx="1224491" cy="410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700" kern="1200"/>
        </a:p>
      </dsp:txBody>
      <dsp:txXfrm rot="18000000">
        <a:off x="2774480" y="2062765"/>
        <a:ext cx="1224491" cy="410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7D5C151D-9672-4793-8652-6644A80F46BC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76B1FC39-1238-4CA1-9971-26082D4EF4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D4080A75-A4F8-4C45-B33D-A7328AD60A2B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38B0A654-1B86-451D-BB55-A94BA467A69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B0A654-1B86-451D-BB55-A94BA467A699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B0A654-1B86-451D-BB55-A94BA467A699}" type="slidenum">
              <a:rPr lang="pt-BR" smtClean="0"/>
              <a:pPr>
                <a:defRPr/>
              </a:pPr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307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233D75-8D30-4F21-A532-DC44F0EE9CE4}" type="slidenum">
              <a:rPr lang="pt-BR" smtClean="0">
                <a:latin typeface="Arial" pitchFamily="34" charset="0"/>
              </a:rPr>
              <a:pPr/>
              <a:t>9</a:t>
            </a:fld>
            <a:endParaRPr lang="pt-B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17A59-376B-434F-8A7E-39DC42EA6062}" type="slidenum">
              <a:rPr lang="pt-BR" smtClean="0"/>
              <a:pPr/>
              <a:t>30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3277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D2C571-DDF5-4B27-8B02-AEBB3EECF988}" type="slidenum">
              <a:rPr lang="pt-BR" smtClean="0">
                <a:latin typeface="Arial" pitchFamily="34" charset="0"/>
              </a:rPr>
              <a:pPr/>
              <a:t>50</a:t>
            </a:fld>
            <a:endParaRPr lang="pt-B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3379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5D73C6-967F-430D-A776-EEE7026A7E82}" type="slidenum">
              <a:rPr lang="pt-BR" smtClean="0">
                <a:latin typeface="Arial" pitchFamily="34" charset="0"/>
              </a:rPr>
              <a:pPr/>
              <a:t>72</a:t>
            </a:fld>
            <a:endParaRPr lang="pt-B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3482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AF448E-E69B-43E7-8DCC-22654D80B5C3}" type="slidenum">
              <a:rPr lang="pt-BR" smtClean="0">
                <a:latin typeface="Arial" pitchFamily="34" charset="0"/>
              </a:rPr>
              <a:pPr/>
              <a:t>73</a:t>
            </a:fld>
            <a:endParaRPr lang="pt-B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tângulo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52884-7148-4E12-A573-6F1E78A4BFB2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3EF62-F8B1-4827-A33C-9FD483C7164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F2CBF-2CF0-4DD5-A5BD-6737C310542E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8EA24-5A0D-46C0-BA03-D0605C6A591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tângulo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F187F-92D5-4713-B7B4-BB7180458CC2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83884-07A5-48CD-A269-70849D55049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787A4-C73F-46B2-8DD7-5869D0E180C2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A2EE1-C264-4847-AFFB-BFA096A9A30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tângulo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8A59F-BF72-4D4D-918F-F561FBC38986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95EE6-4A88-4A5B-9E00-738C03FA725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AACEF-F711-49ED-A61E-6991CF0FB9C8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56888-EEBF-4E88-99EA-55EA835BE6F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7A5E9-41F4-4BAA-A893-C3FE14A9D79F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08A85-4277-4B4A-9BA7-A6D7D74D332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51FCE-3E4D-40CA-8D0D-3C34DFE672C4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AB4A-B158-45E4-8332-03618ECD5FB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A4311-68D6-4087-AC32-33E95998504A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BCDDA-5EED-4C37-B531-8DD1BB1CD54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tângulo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7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0A808-8CDD-46F6-9A75-5975683AC2C7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8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3B0CB-B3AD-455D-8D3B-36D5F5F1E20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etângulo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7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68E82-D392-4726-BBB1-CDD6C6C59F07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8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88F34-EE98-4AD0-8EB4-6032B559E2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29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715A09D1-34E3-4B33-975D-932329204D62}" type="datetimeFigureOut">
              <a:rPr lang="pt-BR"/>
              <a:pPr>
                <a:defRPr/>
              </a:pPr>
              <a:t>31/08/2012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CFA5C997-1862-4083-B114-9E886888038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0" r:id="rId2"/>
    <p:sldLayoutId id="2147484126" r:id="rId3"/>
    <p:sldLayoutId id="2147484121" r:id="rId4"/>
    <p:sldLayoutId id="2147484122" r:id="rId5"/>
    <p:sldLayoutId id="2147484123" r:id="rId6"/>
    <p:sldLayoutId id="2147484127" r:id="rId7"/>
    <p:sldLayoutId id="2147484128" r:id="rId8"/>
    <p:sldLayoutId id="2147484129" r:id="rId9"/>
    <p:sldLayoutId id="2147484124" r:id="rId10"/>
    <p:sldLayoutId id="214748413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31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31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31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31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31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31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31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31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31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A28E6A"/>
        </a:buClr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956251"/>
        </a:buClr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918485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microsoft.com/office/2007/relationships/diagramDrawing" Target="../diagrams/drawing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microsoft.com/office/2007/relationships/diagramDrawing" Target="../diagrams/drawing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microsoft.com/office/2007/relationships/diagramDrawing" Target="../diagrams/drawing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microsoft.com/office/2007/relationships/diagramDrawing" Target="../diagrams/drawing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0"/>
            <a:ext cx="9144000" cy="23488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2400" b="1" dirty="0">
              <a:solidFill>
                <a:schemeClr val="bg1"/>
              </a:solidFill>
              <a:latin typeface="Arial" charset="0"/>
            </a:endParaRPr>
          </a:p>
          <a:p>
            <a:pPr algn="ctr">
              <a:defRPr/>
            </a:pPr>
            <a:r>
              <a:rPr lang="pt-BR" sz="2400" b="1" dirty="0">
                <a:solidFill>
                  <a:schemeClr val="bg1"/>
                </a:solidFill>
                <a:latin typeface="Arial" charset="0"/>
              </a:rPr>
              <a:t/>
            </a:r>
            <a:br>
              <a:rPr lang="pt-BR" sz="2400" b="1" dirty="0">
                <a:solidFill>
                  <a:schemeClr val="bg1"/>
                </a:solidFill>
                <a:latin typeface="Arial" charset="0"/>
              </a:rPr>
            </a:br>
            <a:r>
              <a:rPr lang="pt-BR" b="1" dirty="0" smtClean="0">
                <a:solidFill>
                  <a:schemeClr val="bg1"/>
                </a:solidFill>
                <a:latin typeface="Arial" charset="0"/>
              </a:rPr>
              <a:t>Lançamento da Semana de Atenção à Saúde da Pessoa Idosa e Envelhecimento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0" y="1928802"/>
            <a:ext cx="9144000" cy="335758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4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pt-BR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ENVELHECER COM SAÚDE  PREVENINDO QUEDAS</a:t>
            </a:r>
            <a:r>
              <a:rPr lang="pt-BR" sz="4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4800" b="1" dirty="0" smtClean="0">
                <a:latin typeface="Arial" pitchFamily="34" charset="0"/>
                <a:cs typeface="Arial" pitchFamily="34" charset="0"/>
              </a:rPr>
            </a:br>
            <a:r>
              <a:rPr lang="pt-BR" sz="4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pt-BR" sz="4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5286388"/>
            <a:ext cx="9144000" cy="57150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pt-BR" sz="2200" b="1" i="1" dirty="0" err="1">
                <a:solidFill>
                  <a:schemeClr val="tx1"/>
                </a:solidFill>
                <a:latin typeface="Arial" charset="0"/>
                <a:cs typeface="Arial" charset="0"/>
              </a:rPr>
              <a:t>Wendel</a:t>
            </a:r>
            <a:r>
              <a:rPr lang="pt-BR" sz="2200" b="1" i="1" dirty="0">
                <a:solidFill>
                  <a:schemeClr val="tx1"/>
                </a:solidFill>
                <a:latin typeface="Arial" charset="0"/>
                <a:cs typeface="Arial" charset="0"/>
              </a:rPr>
              <a:t> Rodrigo Teixeira Pimentel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5857892"/>
            <a:ext cx="9144000" cy="10001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endParaRPr lang="pt-BR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Florianópolis - SC, Setembro de 2012.</a:t>
            </a:r>
            <a:endParaRPr lang="pt-BR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202" name="Picture 10" descr="http://www.sjtresidencia.com.br/invivo/wp-content/uploads/2011/08/sus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00760" cy="1214422"/>
          </a:xfrm>
          <a:prstGeom prst="rect">
            <a:avLst/>
          </a:prstGeom>
          <a:noFill/>
        </p:spPr>
      </p:pic>
      <p:pic>
        <p:nvPicPr>
          <p:cNvPr id="8205" name="Picture 13" descr="http://profile.ak.fbcdn.net/hprofile-ak-ash2/161978_101236703288964_958136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0"/>
            <a:ext cx="3143240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http://3.bp.blogspot.com/--8S9rJnb7RQ/TuT0PUtGGkI/AAAAAAAAAbQ/1YiDFyI09ZM/s1600/queda_idos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381642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http://t2.gstatic.com/images?q=tbn:ANd9GcSh73KyWWukSc97xA0hxBAEJL5JEQU1Sroas7qSRbyP_DnQslGdZ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060575"/>
            <a:ext cx="403383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50825" y="188913"/>
            <a:ext cx="8401050" cy="125095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4500" b="1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FATORES EXTRÍNSECOS</a:t>
            </a:r>
            <a:endParaRPr lang="pt-BR" sz="4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628800"/>
            <a:ext cx="3671888" cy="503237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  <a:latin typeface="Calibri" pitchFamily="34" charset="0"/>
              </a:rPr>
              <a:t>TAPETES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5867400" y="1628800"/>
            <a:ext cx="3276600" cy="503237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  <a:latin typeface="Calibri" pitchFamily="34" charset="0"/>
              </a:rPr>
              <a:t>PISOS ESCORREGADIOS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http://3.bp.blogspot.com/_fAuclIHBh3o/TIqL4KD6teI/AAAAAAAAAe4/YtI0jCjkuRQ/s1600/des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205038"/>
            <a:ext cx="3960812" cy="436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 descr="http://t2.gstatic.com/images?q=tbn:ANd9GcTtg_1JjvtBaq6h25fnhwixI_4T1C9mX-ibo_WClRaNNNjF4AJ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205038"/>
            <a:ext cx="37687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50825" y="188913"/>
            <a:ext cx="8401050" cy="125095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4500" b="1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FATORES EXTRÍNSECOS</a:t>
            </a:r>
            <a:endParaRPr lang="pt-BR" sz="4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844675"/>
            <a:ext cx="3779838" cy="431800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  <a:latin typeface="Calibri" pitchFamily="34" charset="0"/>
              </a:rPr>
              <a:t>ESCADAS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5724525" y="1844675"/>
            <a:ext cx="3419475" cy="431800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  <a:latin typeface="Calibri" pitchFamily="34" charset="0"/>
              </a:rPr>
              <a:t>CALÇADAS INADEQUADAS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pet terapia Animais de Estimação   Auxiliam na Recuperação de Doenç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2133600"/>
            <a:ext cx="403225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2" descr="http://t0.gstatic.com/images?q=tbn:ANd9GcTqGaP355hNzx0TwX8Q-fXRz-j57WOzKn6iaECPFFibZLDY6Z9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133600"/>
            <a:ext cx="381635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50825" y="188913"/>
            <a:ext cx="8401050" cy="125095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4500" b="1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FATORES EXTRÍNSECOS</a:t>
            </a:r>
            <a:endParaRPr lang="pt-BR" sz="4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773238"/>
            <a:ext cx="3671888" cy="503237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  <a:latin typeface="Calibri" pitchFamily="34" charset="0"/>
              </a:rPr>
              <a:t>POUCA ILUMINAÇÃO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5651500" y="1773238"/>
            <a:ext cx="3492500" cy="503237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  <a:latin typeface="Calibri" pitchFamily="34" charset="0"/>
              </a:rPr>
              <a:t>ANIMAIS DOMÉSTICOS</a:t>
            </a:r>
          </a:p>
        </p:txBody>
      </p:sp>
      <p:sp>
        <p:nvSpPr>
          <p:cNvPr id="16392" name="AutoShape 2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393" name="AutoShape 4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214554"/>
            <a:ext cx="385765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8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214554"/>
            <a:ext cx="3929090" cy="2066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</a:rPr>
              <a:t>FATORES EXTRÍNSECOS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0" y="1773238"/>
            <a:ext cx="3671888" cy="503237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  OBSTÁCULOS NO CAMINHO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724525" y="1785926"/>
            <a:ext cx="3419475" cy="571503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AUSÊNCIA DE CORRIMÃOS 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48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214818"/>
            <a:ext cx="392909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3116"/>
            <a:ext cx="400052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7457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143116"/>
            <a:ext cx="385765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</a:rPr>
              <a:t>FATORES EXTRÍNSECOS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714620"/>
            <a:ext cx="4038600" cy="3683132"/>
          </a:xfrm>
        </p:spPr>
        <p:txBody>
          <a:bodyPr/>
          <a:lstStyle/>
          <a:p>
            <a:pPr>
              <a:buNone/>
            </a:pPr>
            <a:r>
              <a:rPr lang="pt-BR" sz="2400" dirty="0" smtClean="0"/>
              <a:t> </a:t>
            </a:r>
          </a:p>
          <a:p>
            <a:pPr>
              <a:buNone/>
            </a:pPr>
            <a:endParaRPr lang="pt-BR" sz="2400" dirty="0" smtClean="0"/>
          </a:p>
          <a:p>
            <a:pPr>
              <a:buNone/>
            </a:pPr>
            <a:endParaRPr lang="pt-BR" sz="2400" dirty="0" smtClean="0"/>
          </a:p>
          <a:p>
            <a:pPr>
              <a:buNone/>
            </a:pPr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0" y="1773238"/>
            <a:ext cx="3671888" cy="512754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ROUPAS EXCESSIVAMENTE COMPRIDAS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724525" y="1714488"/>
            <a:ext cx="3419475" cy="571504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ARMÁRIOS COM ALTURAS INADEQUADAS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3116"/>
            <a:ext cx="378621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643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143116"/>
            <a:ext cx="400052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</a:rPr>
              <a:t>FATORES EXTRÍNSECOS</a:t>
            </a: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0" y="1714488"/>
            <a:ext cx="3671888" cy="571504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ALTURA DA CAMA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651500" y="1714488"/>
            <a:ext cx="3492500" cy="642942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VIOLÊNCIA FÍSICA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8"/>
            <a:ext cx="3714776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 descr="http://static.hsw.com.br/gif/quedas-idosos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132856"/>
            <a:ext cx="3744416" cy="4320480"/>
          </a:xfrm>
          <a:prstGeom prst="rect">
            <a:avLst/>
          </a:prstGeom>
          <a:noFill/>
        </p:spPr>
      </p:pic>
      <p:sp>
        <p:nvSpPr>
          <p:cNvPr id="15" name="Retângulo 14"/>
          <p:cNvSpPr/>
          <p:nvPr/>
        </p:nvSpPr>
        <p:spPr>
          <a:xfrm>
            <a:off x="5508625" y="1700808"/>
            <a:ext cx="3635375" cy="503237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  <a:latin typeface="Calibri" pitchFamily="34" charset="0"/>
              </a:rPr>
              <a:t>SEXO FEMININO  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50825" y="188913"/>
            <a:ext cx="8401050" cy="125095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4500" b="1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FATORES INTRÍNSECOS</a:t>
            </a:r>
            <a:endParaRPr lang="pt-BR" sz="4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700808"/>
            <a:ext cx="3671888" cy="503237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  <a:latin typeface="Calibri" pitchFamily="34" charset="0"/>
              </a:rPr>
              <a:t>IDOSOS  &gt; 80 ANOS</a:t>
            </a:r>
          </a:p>
        </p:txBody>
      </p:sp>
      <p:sp>
        <p:nvSpPr>
          <p:cNvPr id="17416" name="AutoShape 2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7417" name="AutoShape 4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3.bp.blogspot.com/--rzGg_SiRcg/TchTO7Owf2I/AAAAAAAAAJ0/vq8ApWfozTo/s1600/idoso+de+benga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3960812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" descr="http://t1.gstatic.com/images?q=tbn:ANd9GcQaAfNNBx-CyS05CiqZh5Ysxs-EzAs-buvZVKnEAkMsKQVirpvF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060848"/>
            <a:ext cx="3889375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50825" y="188913"/>
            <a:ext cx="8401050" cy="125095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4500" b="1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FATORES INTRÍNSECOS</a:t>
            </a:r>
            <a:endParaRPr lang="pt-BR" sz="4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557338"/>
            <a:ext cx="3671888" cy="719137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  <a:latin typeface="Calibri" pitchFamily="34" charset="0"/>
              </a:rPr>
              <a:t>DIMINUIÇÃO DO </a:t>
            </a: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EQUILÍBRIO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5508625" y="1557338"/>
            <a:ext cx="3635375" cy="792162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  <a:latin typeface="Calibri" pitchFamily="34" charset="0"/>
              </a:rPr>
              <a:t>DIMINUIÇÃO DA </a:t>
            </a:r>
          </a:p>
          <a:p>
            <a:pPr algn="ctr">
              <a:defRPr/>
            </a:pPr>
            <a:r>
              <a:rPr lang="pt-BR" sz="2000" b="1" dirty="0">
                <a:solidFill>
                  <a:schemeClr val="tx1"/>
                </a:solidFill>
                <a:latin typeface="Calibri" pitchFamily="34" charset="0"/>
              </a:rPr>
              <a:t>ACUIDADE VISUAL</a:t>
            </a:r>
          </a:p>
        </p:txBody>
      </p:sp>
      <p:sp>
        <p:nvSpPr>
          <p:cNvPr id="18440" name="AutoShape 2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8441" name="AutoShape 4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</a:rPr>
              <a:t>FATORES INTRÍNSECOS</a:t>
            </a:r>
            <a:endParaRPr lang="pt-BR" dirty="0"/>
          </a:p>
        </p:txBody>
      </p:sp>
      <p:pic>
        <p:nvPicPr>
          <p:cNvPr id="47106" name="Picture 2" descr="http://4.bp.blogspot.com/_2jHLrzgWDzw/Sumsan2GnDI/AAAAAAAAA8k/eeI3AQVrtSk/s400/medica%C3%A7%C3%A3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132856"/>
            <a:ext cx="3840088" cy="4320480"/>
          </a:xfrm>
          <a:prstGeom prst="rect">
            <a:avLst/>
          </a:prstGeom>
          <a:noFill/>
        </p:spPr>
      </p:pic>
      <p:pic>
        <p:nvPicPr>
          <p:cNvPr id="6" name="Imagem 5" descr="http://1.bp.blogspot.com/_rQa-M5IDazE/TDx-s37jZDI/AAAAAAAAACM/3Wd38lsRp5M/s1600/Fotos+Monalisa+25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374441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0" y="1628800"/>
            <a:ext cx="3059832" cy="575667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CALOSIDADES E</a:t>
            </a:r>
          </a:p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 JOANETES NOS PÉS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6084168" y="1628800"/>
            <a:ext cx="3059832" cy="575667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USO DE MEDICAMENTOS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71678"/>
            <a:ext cx="342902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233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071678"/>
            <a:ext cx="464347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FATORES INTRÍNSECOS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5429257" y="1643050"/>
            <a:ext cx="3714744" cy="785818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AUMENTO DO TEMPO DE REAÇÃO A SITUAÇÕES DE PERIGO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1628800"/>
            <a:ext cx="3059832" cy="657192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DIMINUIÇÃO DA AUDIÇÃO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ATENÇÃO À SAÚDE DOS IDOSOS</a:t>
            </a:r>
            <a:endParaRPr lang="pt-BR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3" name="Retângulo de cantos arredondados 2"/>
          <p:cNvSpPr/>
          <p:nvPr/>
        </p:nvSpPr>
        <p:spPr>
          <a:xfrm>
            <a:off x="611560" y="2420888"/>
            <a:ext cx="7848872" cy="1222426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1" algn="just">
              <a:lnSpc>
                <a:spcPct val="90000"/>
              </a:lnSpc>
              <a:buClr>
                <a:srgbClr val="00B050"/>
              </a:buClr>
              <a:defRPr/>
            </a:pPr>
            <a:endParaRPr lang="pt-BR" sz="24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 lvl="1" algn="just">
              <a:lnSpc>
                <a:spcPct val="90000"/>
              </a:lnSpc>
              <a:buClr>
                <a:srgbClr val="00B050"/>
              </a:buClr>
              <a:defRPr/>
            </a:pPr>
            <a:endParaRPr lang="pt-BR" sz="24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 lvl="1" algn="just">
              <a:lnSpc>
                <a:spcPct val="90000"/>
              </a:lnSpc>
              <a:buClr>
                <a:srgbClr val="00B050"/>
              </a:buClr>
              <a:defRPr/>
            </a:pP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Foco recorrente de políticas públicas em todo mundo.</a:t>
            </a:r>
          </a:p>
          <a:p>
            <a:pPr lvl="1" algn="r">
              <a:lnSpc>
                <a:spcPct val="90000"/>
              </a:lnSpc>
              <a:buClr>
                <a:srgbClr val="00B050"/>
              </a:buClr>
              <a:defRPr/>
            </a:pPr>
            <a:endParaRPr lang="pt-BR" sz="12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1" algn="r">
              <a:lnSpc>
                <a:spcPct val="90000"/>
              </a:lnSpc>
              <a:buClr>
                <a:srgbClr val="00B050"/>
              </a:buClr>
              <a:defRPr/>
            </a:pPr>
            <a:r>
              <a:rPr lang="pt-BR" sz="1200" dirty="0">
                <a:solidFill>
                  <a:schemeClr val="tx1"/>
                </a:solidFill>
                <a:latin typeface="Arial" charset="0"/>
                <a:cs typeface="Arial" charset="0"/>
              </a:rPr>
              <a:t>(BELTRÃO </a:t>
            </a:r>
            <a:r>
              <a:rPr lang="pt-BR" sz="1200" i="1" dirty="0" err="1">
                <a:solidFill>
                  <a:schemeClr val="tx1"/>
                </a:solidFill>
                <a:latin typeface="Arial" charset="0"/>
                <a:cs typeface="Arial" charset="0"/>
              </a:rPr>
              <a:t>et</a:t>
            </a:r>
            <a:r>
              <a:rPr lang="pt-BR" sz="1200" i="1" dirty="0">
                <a:solidFill>
                  <a:schemeClr val="tx1"/>
                </a:solidFill>
                <a:latin typeface="Arial" charset="0"/>
                <a:cs typeface="Arial" charset="0"/>
              </a:rPr>
              <a:t> al</a:t>
            </a:r>
            <a:r>
              <a:rPr lang="pt-BR" sz="1200" dirty="0">
                <a:solidFill>
                  <a:schemeClr val="tx1"/>
                </a:solidFill>
                <a:latin typeface="Arial" charset="0"/>
                <a:cs typeface="Arial" charset="0"/>
              </a:rPr>
              <a:t>.,2004; OLIVEIRA, 2006)</a:t>
            </a:r>
            <a:endParaRPr lang="pt-BR" sz="1200" b="1" dirty="0">
              <a:solidFill>
                <a:schemeClr val="tx1"/>
              </a:solidFill>
            </a:endParaRPr>
          </a:p>
          <a:p>
            <a:pPr lvl="1" algn="just">
              <a:lnSpc>
                <a:spcPct val="90000"/>
              </a:lnSpc>
              <a:buClr>
                <a:srgbClr val="00B050"/>
              </a:buClr>
              <a:defRPr/>
            </a:pPr>
            <a:endParaRPr lang="pt-BR" sz="24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7" name="Seta para a direita 6"/>
          <p:cNvSpPr/>
          <p:nvPr/>
        </p:nvSpPr>
        <p:spPr>
          <a:xfrm>
            <a:off x="3571875" y="6000750"/>
            <a:ext cx="357188" cy="14287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2" name="Retângulo de cantos arredondados 11"/>
          <p:cNvSpPr/>
          <p:nvPr/>
        </p:nvSpPr>
        <p:spPr>
          <a:xfrm>
            <a:off x="755576" y="4365104"/>
            <a:ext cx="7745514" cy="1872208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endParaRPr lang="pt-BR" sz="24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 algn="just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Pessoa com idade igual ou superior a 60 anos.</a:t>
            </a:r>
          </a:p>
          <a:p>
            <a:pPr algn="just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endParaRPr lang="pt-BR" sz="24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 algn="just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Estatuto do Idoso:  LEI nº 10.741 de 1º de Outubro de 2003.</a:t>
            </a: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323850" y="1989138"/>
            <a:ext cx="4968875" cy="576262"/>
          </a:xfrm>
          <a:prstGeom prst="round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400" b="1" dirty="0">
                <a:solidFill>
                  <a:schemeClr val="bg1"/>
                </a:solidFill>
                <a:latin typeface="Calibri" pitchFamily="34" charset="0"/>
              </a:rPr>
              <a:t>ENVELHECIMENTO POPULACIONAL</a:t>
            </a:r>
          </a:p>
        </p:txBody>
      </p:sp>
      <p:sp>
        <p:nvSpPr>
          <p:cNvPr id="16" name="Retângulo de cantos arredondados 15"/>
          <p:cNvSpPr/>
          <p:nvPr/>
        </p:nvSpPr>
        <p:spPr>
          <a:xfrm>
            <a:off x="395288" y="4149725"/>
            <a:ext cx="2232025" cy="503238"/>
          </a:xfrm>
          <a:prstGeom prst="round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400" b="1" dirty="0">
                <a:solidFill>
                  <a:schemeClr val="bg1"/>
                </a:solidFill>
                <a:latin typeface="Calibri" pitchFamily="34" charset="0"/>
              </a:rPr>
              <a:t>IDOSO</a:t>
            </a:r>
          </a:p>
        </p:txBody>
      </p:sp>
      <p:pic>
        <p:nvPicPr>
          <p:cNvPr id="10" name="Imagem 9" descr="cid:image003.png@01CD080A.5CAED7F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6429396"/>
            <a:ext cx="2357422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89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14554"/>
            <a:ext cx="371477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029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214554"/>
            <a:ext cx="364333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</a:rPr>
              <a:t>FATORES INTRÍNSECOS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5724525" y="1714488"/>
            <a:ext cx="3419475" cy="571504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OSTEOPOROSE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1714488"/>
            <a:ext cx="3059832" cy="571504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FRAQUEZA MUSCULAR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3116"/>
            <a:ext cx="371477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131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143116"/>
            <a:ext cx="392909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</a:rPr>
              <a:t>FATORES INTRÍNSECOS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5724525" y="1643050"/>
            <a:ext cx="3419475" cy="642942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ESTADO PSICOLÓGICO </a:t>
            </a:r>
          </a:p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MEDO DE QUEDAS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1628800"/>
            <a:ext cx="3059832" cy="585754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HISTÓRIA PRÉVIA DE QUEDAS</a:t>
            </a:r>
          </a:p>
        </p:txBody>
      </p:sp>
      <p:pic>
        <p:nvPicPr>
          <p:cNvPr id="141313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643314"/>
            <a:ext cx="371477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3116"/>
            <a:ext cx="414340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97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143116"/>
            <a:ext cx="35719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</a:rPr>
              <a:t>FATORES COPORTAMENTAIS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5724525" y="1643050"/>
            <a:ext cx="3419475" cy="642942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USO EXCESSIVO DE ÁLCOOL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1643050"/>
            <a:ext cx="4071934" cy="642942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USO MÚLTIPLO DE MEDICAMENTOS SEM PRESCRIÇÃO MÉDICA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143116"/>
            <a:ext cx="378621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87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3116"/>
            <a:ext cx="392909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</a:rPr>
              <a:t>FATORES COPORTAMENTAIS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5724525" y="1643050"/>
            <a:ext cx="3419475" cy="642942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NEGAÇÃO DA FRAGILIDADE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1643050"/>
            <a:ext cx="3500430" cy="642942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SEDENTARISMO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ângulo 28"/>
          <p:cNvSpPr/>
          <p:nvPr/>
        </p:nvSpPr>
        <p:spPr>
          <a:xfrm>
            <a:off x="755576" y="4509120"/>
            <a:ext cx="7776864" cy="122413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FATORES DE RISCO</a:t>
            </a:r>
            <a:endParaRPr lang="pt-BR" sz="4400" i="1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BR" i="1" dirty="0" smtClean="0">
                <a:solidFill>
                  <a:schemeClr val="bg1"/>
                </a:solidFill>
              </a:rPr>
              <a:t>: </a:t>
            </a:r>
          </a:p>
          <a:p>
            <a:pPr algn="just">
              <a:buNone/>
            </a:pPr>
            <a:endParaRPr lang="pt-BR" sz="2400" i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r>
              <a:rPr lang="pt-BR" sz="2400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algn="just">
              <a:buNone/>
            </a:pPr>
            <a:endParaRPr lang="pt-BR" sz="2400" i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endParaRPr lang="pt-BR" sz="2400" i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endParaRPr lang="pt-BR" sz="2400" i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endParaRPr lang="pt-BR" sz="2400" i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r>
              <a:rPr lang="pt-BR" sz="2400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pt-BR" sz="2400" dirty="0" smtClean="0">
                <a:latin typeface="Calibri" pitchFamily="34" charset="0"/>
                <a:cs typeface="Calibri" pitchFamily="34" charset="0"/>
              </a:rPr>
              <a:t>Difícil determinar qual tipo de fator precipitou a queda: </a:t>
            </a:r>
          </a:p>
          <a:p>
            <a:pPr algn="just">
              <a:buNone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     na verdade, é desencadeada pela interação entre os fatores  </a:t>
            </a:r>
          </a:p>
          <a:p>
            <a:pPr algn="just">
              <a:buNone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                                                                                       (Freitas, 2006).</a:t>
            </a:r>
            <a:endParaRPr lang="pt-BR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419872" y="1844824"/>
            <a:ext cx="2160240" cy="720080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Queda???</a:t>
            </a:r>
            <a:endParaRPr lang="pt-BR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500034" y="3212976"/>
            <a:ext cx="2500330" cy="79208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Fatores Extrínsecos</a:t>
            </a:r>
            <a:endParaRPr lang="pt-BR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6072198" y="3212976"/>
            <a:ext cx="2571768" cy="79208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Fatores Comportamentais</a:t>
            </a:r>
            <a:endParaRPr lang="pt-BR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4" name="Conector reto 13"/>
          <p:cNvCxnSpPr/>
          <p:nvPr/>
        </p:nvCxnSpPr>
        <p:spPr>
          <a:xfrm rot="16200000" flipH="1">
            <a:off x="4103663" y="2889225"/>
            <a:ext cx="649782" cy="11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>
            <a:off x="1714480" y="3071810"/>
            <a:ext cx="564360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rot="5400000">
            <a:off x="1643044" y="3143248"/>
            <a:ext cx="142877" cy="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/>
          <p:cNvCxnSpPr>
            <a:endCxn id="12" idx="0"/>
          </p:cNvCxnSpPr>
          <p:nvPr/>
        </p:nvCxnSpPr>
        <p:spPr>
          <a:xfrm rot="5400000">
            <a:off x="7287499" y="3142393"/>
            <a:ext cx="14116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18" name="Picture 2" descr="http://1.bp.blogspot.com/_iyl4bEN5mG0/TSpxUazr8oI/AAAAAAAAB_k/w2_X-HDJ_gs/s320/interroga%25C3%25A7%25C3%25A3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3"/>
            <a:ext cx="1944216" cy="1152128"/>
          </a:xfrm>
          <a:prstGeom prst="rect">
            <a:avLst/>
          </a:prstGeom>
          <a:noFill/>
        </p:spPr>
      </p:pic>
      <p:pic>
        <p:nvPicPr>
          <p:cNvPr id="17" name="Imagem 16" descr="cid:image003.png@01CD080A.5CAED7F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6429396"/>
            <a:ext cx="2219325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tângulo 14"/>
          <p:cNvSpPr/>
          <p:nvPr/>
        </p:nvSpPr>
        <p:spPr>
          <a:xfrm>
            <a:off x="3357554" y="3214686"/>
            <a:ext cx="2428892" cy="78581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Fatores Intrínsecos</a:t>
            </a:r>
            <a:endParaRPr lang="pt-BR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2" name="Seta à esquerda, à direita e acima 51"/>
          <p:cNvSpPr/>
          <p:nvPr/>
        </p:nvSpPr>
        <p:spPr>
          <a:xfrm rot="10800000">
            <a:off x="3071802" y="4071942"/>
            <a:ext cx="2928958" cy="357190"/>
          </a:xfrm>
          <a:prstGeom prst="leftRigh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FATORES DE RISCO</a:t>
            </a:r>
            <a:endParaRPr lang="pt-BR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484784"/>
            <a:ext cx="9144000" cy="537321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" name="Oval 3" descr="Stationery"/>
          <p:cNvSpPr>
            <a:spLocks noChangeArrowheads="1"/>
          </p:cNvSpPr>
          <p:nvPr/>
        </p:nvSpPr>
        <p:spPr bwMode="auto">
          <a:xfrm>
            <a:off x="971600" y="2060848"/>
            <a:ext cx="7489825" cy="3673475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B0F0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3200" b="1" dirty="0" smtClean="0">
                <a:latin typeface="Calibri" pitchFamily="34" charset="0"/>
                <a:cs typeface="Calibri" pitchFamily="34" charset="0"/>
              </a:rPr>
              <a:t>Como Gerenciar o Risco???</a:t>
            </a:r>
          </a:p>
          <a:p>
            <a:endParaRPr lang="pt-BR" dirty="0"/>
          </a:p>
        </p:txBody>
      </p:sp>
      <p:pic>
        <p:nvPicPr>
          <p:cNvPr id="8" name="Imagem 7" descr="cid:image003.png@01CD080A.5CAED7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6429396"/>
            <a:ext cx="2219325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323850" y="2781300"/>
            <a:ext cx="3455988" cy="955675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  <a:prstDash val="sys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dirty="0"/>
              <a:t>Avaliação </a:t>
            </a:r>
          </a:p>
          <a:p>
            <a:pPr algn="ctr"/>
            <a:r>
              <a:rPr lang="pt-BR" sz="2800" dirty="0"/>
              <a:t>detalhada de Riscos</a:t>
            </a:r>
            <a:endParaRPr lang="en-US" sz="2800" dirty="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4644009" y="2781300"/>
            <a:ext cx="4049142" cy="955675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  <a:prstDash val="sys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2800"/>
              <a:t>Intervenção Multifatorial</a:t>
            </a:r>
          </a:p>
          <a:p>
            <a:pPr algn="ctr"/>
            <a:r>
              <a:rPr lang="pt-BR" sz="2800"/>
              <a:t>Individualizada</a:t>
            </a:r>
            <a:endParaRPr lang="en-US" sz="2800"/>
          </a:p>
        </p:txBody>
      </p:sp>
      <p:sp>
        <p:nvSpPr>
          <p:cNvPr id="32774" name="Text Box 8"/>
          <p:cNvSpPr txBox="1">
            <a:spLocks noChangeArrowheads="1"/>
          </p:cNvSpPr>
          <p:nvPr/>
        </p:nvSpPr>
        <p:spPr bwMode="auto">
          <a:xfrm>
            <a:off x="0" y="404664"/>
            <a:ext cx="9144000" cy="175432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pt-BR" sz="3600" b="1" i="1" dirty="0" smtClean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pt-BR" sz="3600" b="1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GERENCIAMENTO DO RISCO</a:t>
            </a:r>
          </a:p>
          <a:p>
            <a:pPr algn="ctr"/>
            <a:endParaRPr lang="pt-BR" sz="3600" b="1" i="1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775" name="Text Box 9"/>
          <p:cNvSpPr txBox="1">
            <a:spLocks noChangeArrowheads="1"/>
          </p:cNvSpPr>
          <p:nvPr/>
        </p:nvSpPr>
        <p:spPr bwMode="auto">
          <a:xfrm>
            <a:off x="508061" y="4437112"/>
            <a:ext cx="8202888" cy="954107"/>
          </a:xfrm>
          <a:prstGeom prst="rect">
            <a:avLst/>
          </a:prstGeom>
          <a:noFill/>
          <a:ln w="25400">
            <a:solidFill>
              <a:srgbClr val="00B0F0"/>
            </a:solidFill>
            <a:prstDash val="sys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BR" sz="2800" dirty="0" smtClean="0"/>
              <a:t>“Só </a:t>
            </a:r>
            <a:r>
              <a:rPr lang="pt-BR" sz="2800" dirty="0"/>
              <a:t>tem sentido Avaliar </a:t>
            </a:r>
          </a:p>
          <a:p>
            <a:pPr algn="ctr"/>
            <a:r>
              <a:rPr lang="pt-BR" sz="2800" dirty="0"/>
              <a:t>se houver intenção de  se oferecer  Intervenções ”</a:t>
            </a:r>
          </a:p>
        </p:txBody>
      </p:sp>
      <p:sp>
        <p:nvSpPr>
          <p:cNvPr id="11" name="Cruz 10"/>
          <p:cNvSpPr/>
          <p:nvPr/>
        </p:nvSpPr>
        <p:spPr>
          <a:xfrm>
            <a:off x="3923928" y="2996952"/>
            <a:ext cx="576064" cy="554360"/>
          </a:xfrm>
          <a:prstGeom prst="plus">
            <a:avLst>
              <a:gd name="adj" fmla="val 328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cid:image003.png@01CD080A.5CAED7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6286520"/>
            <a:ext cx="2290763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DIAGNÓSTICO DA QUEDA</a:t>
            </a:r>
            <a:endParaRPr lang="pt-BR" sz="40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71472" y="1714489"/>
            <a:ext cx="5000660" cy="714379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 sz="22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endParaRPr lang="pt-BR" sz="23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</a:t>
            </a: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Perguntar “onde” ocorreu essa queda  </a:t>
            </a:r>
            <a:endParaRPr lang="pt-BR" sz="24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>
              <a:defRPr/>
            </a:pPr>
            <a:endParaRPr lang="pt-BR" sz="2000" dirty="0">
              <a:solidFill>
                <a:schemeClr val="tx1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71472" y="3143248"/>
            <a:ext cx="6880254" cy="857256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buClr>
                <a:srgbClr val="00B050"/>
              </a:buClr>
              <a:buSzPct val="140000"/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</a:t>
            </a: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Avaliação  do Equilíbrio e Marcha: </a:t>
            </a:r>
            <a:r>
              <a:rPr lang="pt-BR" sz="2400" b="1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Teste de </a:t>
            </a:r>
            <a:r>
              <a:rPr lang="pt-BR" sz="2400" b="1" dirty="0" err="1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Tinneti</a:t>
            </a:r>
            <a:r>
              <a:rPr lang="pt-BR" sz="2400" b="1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  </a:t>
            </a: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(  páginas 149 e 150 ) do CAB nº 19. </a:t>
            </a:r>
            <a:endParaRPr lang="pt-BR" sz="24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571472" y="4714884"/>
            <a:ext cx="8143932" cy="185738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buClr>
                <a:srgbClr val="00B0F0"/>
              </a:buClr>
              <a:buSzPct val="140000"/>
              <a:defRPr/>
            </a:pPr>
            <a:r>
              <a:rPr lang="pt-BR" sz="23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</a:t>
            </a:r>
          </a:p>
          <a:p>
            <a:pPr>
              <a:lnSpc>
                <a:spcPct val="90000"/>
              </a:lnSpc>
              <a:buClr>
                <a:srgbClr val="00B0F0"/>
              </a:buClr>
              <a:buSzPct val="140000"/>
              <a:defRPr/>
            </a:pPr>
            <a:r>
              <a:rPr lang="pt-BR" sz="23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Avaliação do Equilíbrio :</a:t>
            </a:r>
            <a:r>
              <a:rPr lang="pt-BR" sz="2400" b="1" dirty="0" err="1" smtClean="0">
                <a:solidFill>
                  <a:schemeClr val="tx1"/>
                </a:solidFill>
              </a:rPr>
              <a:t>Timed</a:t>
            </a:r>
            <a:r>
              <a:rPr lang="pt-BR" sz="2400" b="1" dirty="0" smtClean="0">
                <a:solidFill>
                  <a:schemeClr val="tx1"/>
                </a:solidFill>
              </a:rPr>
              <a:t> </a:t>
            </a:r>
            <a:r>
              <a:rPr lang="pt-BR" sz="2400" b="1" dirty="0" err="1" smtClean="0">
                <a:solidFill>
                  <a:schemeClr val="tx1"/>
                </a:solidFill>
              </a:rPr>
              <a:t>Up</a:t>
            </a:r>
            <a:r>
              <a:rPr lang="pt-BR" sz="2400" b="1" dirty="0" smtClean="0">
                <a:solidFill>
                  <a:schemeClr val="tx1"/>
                </a:solidFill>
              </a:rPr>
              <a:t> </a:t>
            </a:r>
            <a:r>
              <a:rPr lang="pt-BR" sz="2400" b="1" dirty="0" err="1" smtClean="0">
                <a:solidFill>
                  <a:schemeClr val="tx1"/>
                </a:solidFill>
              </a:rPr>
              <a:t>and</a:t>
            </a:r>
            <a:r>
              <a:rPr lang="pt-BR" sz="2400" b="1" dirty="0" smtClean="0">
                <a:solidFill>
                  <a:schemeClr val="tx1"/>
                </a:solidFill>
              </a:rPr>
              <a:t> </a:t>
            </a:r>
            <a:r>
              <a:rPr lang="pt-BR" sz="2400" b="1" dirty="0" err="1" smtClean="0">
                <a:solidFill>
                  <a:schemeClr val="tx1"/>
                </a:solidFill>
              </a:rPr>
              <a:t>Go</a:t>
            </a:r>
            <a:r>
              <a:rPr lang="pt-BR" sz="2400" b="1" dirty="0" smtClean="0">
                <a:solidFill>
                  <a:schemeClr val="tx1"/>
                </a:solidFill>
              </a:rPr>
              <a:t> </a:t>
            </a:r>
            <a:r>
              <a:rPr lang="pt-BR" sz="2400" b="1" dirty="0" err="1" smtClean="0">
                <a:solidFill>
                  <a:schemeClr val="tx1"/>
                </a:solidFill>
              </a:rPr>
              <a:t>Test</a:t>
            </a:r>
            <a:r>
              <a:rPr lang="pt-BR" sz="2400" b="1" baseline="30000" dirty="0" smtClean="0">
                <a:solidFill>
                  <a:schemeClr val="tx1"/>
                </a:solidFill>
              </a:rPr>
              <a:t>  </a:t>
            </a:r>
            <a:r>
              <a:rPr lang="pt-BR" sz="2400" b="1" dirty="0" smtClean="0">
                <a:solidFill>
                  <a:schemeClr val="tx1"/>
                </a:solidFill>
              </a:rPr>
              <a:t>(TUG)</a:t>
            </a:r>
          </a:p>
          <a:p>
            <a:pPr algn="just">
              <a:lnSpc>
                <a:spcPct val="90000"/>
              </a:lnSpc>
              <a:buClr>
                <a:srgbClr val="00B0F0"/>
              </a:buClr>
              <a:buSzPct val="140000"/>
              <a:buFont typeface="Wingdings" pitchFamily="2" charset="2"/>
              <a:buChar char="§"/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</a:rPr>
              <a:t>  Quantifica o desempenho da mobilidade através da velocidade do idoso ao realizar a tarefa;</a:t>
            </a:r>
          </a:p>
          <a:p>
            <a:pPr algn="just">
              <a:lnSpc>
                <a:spcPct val="90000"/>
              </a:lnSpc>
              <a:buClr>
                <a:srgbClr val="00B0F0"/>
              </a:buClr>
              <a:buSzPct val="140000"/>
              <a:buFont typeface="Wingdings" pitchFamily="2" charset="2"/>
              <a:buChar char="§"/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</a:rPr>
              <a:t>  O tempo gasto para completar o teste está fortemente relacionado ao nível de capacidade funcional.</a:t>
            </a:r>
            <a:endParaRPr lang="pt-BR" sz="2400" dirty="0" smtClean="0">
              <a:solidFill>
                <a:schemeClr val="tx1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90000"/>
              </a:lnSpc>
              <a:buClr>
                <a:srgbClr val="00B0F0"/>
              </a:buClr>
              <a:buSzPct val="140000"/>
              <a:defRPr/>
            </a:pPr>
            <a:endParaRPr lang="pt-BR" sz="24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1" name="Seta para baixo 10"/>
          <p:cNvSpPr/>
          <p:nvPr/>
        </p:nvSpPr>
        <p:spPr>
          <a:xfrm>
            <a:off x="1000100" y="2428869"/>
            <a:ext cx="287337" cy="714379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3" name="Seta para baixo 12"/>
          <p:cNvSpPr/>
          <p:nvPr/>
        </p:nvSpPr>
        <p:spPr>
          <a:xfrm>
            <a:off x="1000100" y="4000504"/>
            <a:ext cx="287337" cy="71438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000" i="1" dirty="0" err="1" smtClean="0">
                <a:solidFill>
                  <a:srgbClr val="00B0F0"/>
                </a:solidFill>
                <a:latin typeface="Calibri" pitchFamily="34" charset="0"/>
              </a:rPr>
              <a:t>Timed</a:t>
            </a: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pt-BR" sz="4000" i="1" dirty="0" err="1" smtClean="0">
                <a:solidFill>
                  <a:srgbClr val="00B0F0"/>
                </a:solidFill>
                <a:latin typeface="Calibri" pitchFamily="34" charset="0"/>
              </a:rPr>
              <a:t>Up</a:t>
            </a: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pt-BR" sz="4000" i="1" dirty="0" err="1" smtClean="0">
                <a:solidFill>
                  <a:srgbClr val="00B0F0"/>
                </a:solidFill>
                <a:latin typeface="Calibri" pitchFamily="34" charset="0"/>
              </a:rPr>
              <a:t>and</a:t>
            </a: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pt-BR" sz="4000" i="1" dirty="0" err="1" smtClean="0">
                <a:solidFill>
                  <a:srgbClr val="00B0F0"/>
                </a:solidFill>
                <a:latin typeface="Calibri" pitchFamily="34" charset="0"/>
              </a:rPr>
              <a:t>Go</a:t>
            </a: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 - TUG</a:t>
            </a:r>
            <a:endParaRPr lang="pt-BR" sz="40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3786182" y="1500174"/>
            <a:ext cx="5214974" cy="5214974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90000"/>
              </a:lnSpc>
              <a:buClr>
                <a:srgbClr val="00B0F0"/>
              </a:buClr>
              <a:buSzPct val="140000"/>
              <a:buFont typeface="Wingdings" pitchFamily="2" charset="2"/>
              <a:buChar char="§"/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</a:rPr>
              <a:t>   Analisa tempo gasto pelo indivíduo para partir de uma posição inicial sentada;</a:t>
            </a:r>
          </a:p>
          <a:p>
            <a:pPr algn="just">
              <a:lnSpc>
                <a:spcPct val="90000"/>
              </a:lnSpc>
              <a:buClr>
                <a:srgbClr val="00B0F0"/>
              </a:buClr>
              <a:buSzPct val="140000"/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B0F0"/>
              </a:buClr>
              <a:buSzPct val="140000"/>
              <a:buFont typeface="Wingdings" pitchFamily="2" charset="2"/>
              <a:buChar char="§"/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</a:rPr>
              <a:t>  As costas apoiadas em uma cadeira;</a:t>
            </a:r>
          </a:p>
          <a:p>
            <a:pPr algn="just">
              <a:lnSpc>
                <a:spcPct val="90000"/>
              </a:lnSpc>
              <a:buClr>
                <a:srgbClr val="00B0F0"/>
              </a:buClr>
              <a:buSzPct val="140000"/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B0F0"/>
              </a:buClr>
              <a:buSzPct val="140000"/>
              <a:buFont typeface="Wingdings" pitchFamily="2" charset="2"/>
              <a:buChar char="§"/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</a:rPr>
              <a:t> Sem o auxílio dos membros superiores;</a:t>
            </a:r>
          </a:p>
          <a:p>
            <a:pPr algn="just">
              <a:lnSpc>
                <a:spcPct val="90000"/>
              </a:lnSpc>
              <a:buClr>
                <a:srgbClr val="00B0F0"/>
              </a:buClr>
              <a:buSzPct val="140000"/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B0F0"/>
              </a:buClr>
              <a:buSzPct val="140000"/>
              <a:buFont typeface="Wingdings" pitchFamily="2" charset="2"/>
              <a:buChar char="§"/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</a:rPr>
              <a:t>Andar um percurso linear de três metros até um ponto predeterminado marcado no chão, girar 180º;</a:t>
            </a:r>
          </a:p>
          <a:p>
            <a:pPr algn="just">
              <a:lnSpc>
                <a:spcPct val="90000"/>
              </a:lnSpc>
              <a:buClr>
                <a:srgbClr val="00B0F0"/>
              </a:buClr>
              <a:buSzPct val="140000"/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B0F0"/>
              </a:buClr>
              <a:buSzPct val="140000"/>
              <a:buFont typeface="Wingdings" pitchFamily="2" charset="2"/>
              <a:buChar char="§"/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</a:rPr>
              <a:t> Retornar e sentar , apoiando as costas na mesma cadeira.</a:t>
            </a:r>
            <a:endParaRPr lang="pt-BR" sz="24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96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4"/>
            <a:ext cx="35719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000" i="1" dirty="0" err="1" smtClean="0">
                <a:solidFill>
                  <a:srgbClr val="00B0F0"/>
                </a:solidFill>
                <a:latin typeface="Calibri" pitchFamily="34" charset="0"/>
              </a:rPr>
              <a:t>Timed</a:t>
            </a: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pt-BR" sz="4000" i="1" dirty="0" err="1" smtClean="0">
                <a:solidFill>
                  <a:srgbClr val="00B0F0"/>
                </a:solidFill>
                <a:latin typeface="Calibri" pitchFamily="34" charset="0"/>
              </a:rPr>
              <a:t>Up</a:t>
            </a: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pt-BR" sz="4000" i="1" dirty="0" err="1" smtClean="0">
                <a:solidFill>
                  <a:srgbClr val="00B0F0"/>
                </a:solidFill>
                <a:latin typeface="Calibri" pitchFamily="34" charset="0"/>
              </a:rPr>
              <a:t>and</a:t>
            </a: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pt-BR" sz="4000" i="1" dirty="0" err="1" smtClean="0">
                <a:solidFill>
                  <a:srgbClr val="00B0F0"/>
                </a:solidFill>
                <a:latin typeface="Calibri" pitchFamily="34" charset="0"/>
              </a:rPr>
              <a:t>Go</a:t>
            </a: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 - TUG</a:t>
            </a:r>
            <a:endParaRPr lang="pt-BR" sz="40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28597" y="1643050"/>
            <a:ext cx="8143932" cy="107157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pt-BR" sz="2000" dirty="0" smtClean="0">
                <a:solidFill>
                  <a:schemeClr val="tx1"/>
                </a:solidFill>
                <a:latin typeface="Calibri" pitchFamily="34" charset="0"/>
              </a:rPr>
              <a:t>       </a:t>
            </a: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</a:rPr>
              <a:t>O paciente é instruído a realizar o teste usando seus calçados habituais, a não conversar durante a execução e a realizá-lo numa velocidade normal, de forma segura. </a:t>
            </a:r>
            <a:endParaRPr lang="pt-BR" sz="2400" dirty="0">
              <a:solidFill>
                <a:schemeClr val="tx1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28596" y="3357562"/>
            <a:ext cx="8143932" cy="78581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90000"/>
              </a:lnSpc>
              <a:buClr>
                <a:srgbClr val="00B050"/>
              </a:buClr>
              <a:buSzPct val="140000"/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</a:rPr>
              <a:t>Maiores valores de tempo representam maiores riscos de queda.</a:t>
            </a:r>
            <a:endParaRPr lang="pt-BR" sz="24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2714612" y="4643446"/>
            <a:ext cx="5786478" cy="500066"/>
          </a:xfrm>
          <a:prstGeom prst="rect">
            <a:avLst/>
          </a:prstGeom>
          <a:solidFill>
            <a:srgbClr val="00B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BAIXO RISCO DE QUEDAS MENOS DE 20 SEGUNDOS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2714612" y="5286388"/>
            <a:ext cx="5786478" cy="500066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MEDIO RISCO DE QUEDAS DE 20 A 29 SEGUNDOS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2714612" y="5929330"/>
            <a:ext cx="5805526" cy="500066"/>
          </a:xfrm>
          <a:prstGeom prst="rect">
            <a:avLst/>
          </a:prstGeom>
          <a:solidFill>
            <a:srgbClr val="FF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ALTO RISCO DE QUEDAS 30 SEGUNDOS OU MAIS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4" name="Retângulo 13"/>
          <p:cNvSpPr/>
          <p:nvPr/>
        </p:nvSpPr>
        <p:spPr>
          <a:xfrm flipH="1">
            <a:off x="500034" y="4643446"/>
            <a:ext cx="1643074" cy="500066"/>
          </a:xfrm>
          <a:prstGeom prst="rect">
            <a:avLst/>
          </a:prstGeom>
          <a:solidFill>
            <a:srgbClr val="00B0F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RESULTADOS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" name="Seta para a direita 14"/>
          <p:cNvSpPr/>
          <p:nvPr/>
        </p:nvSpPr>
        <p:spPr>
          <a:xfrm>
            <a:off x="2285984" y="4786322"/>
            <a:ext cx="285752" cy="2343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Seta para baixo 15"/>
          <p:cNvSpPr/>
          <p:nvPr/>
        </p:nvSpPr>
        <p:spPr>
          <a:xfrm>
            <a:off x="714348" y="2714620"/>
            <a:ext cx="287337" cy="57150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de cantos arredondados 13"/>
          <p:cNvSpPr/>
          <p:nvPr/>
        </p:nvSpPr>
        <p:spPr>
          <a:xfrm>
            <a:off x="1763688" y="4509120"/>
            <a:ext cx="6480720" cy="1152128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1" algn="just">
              <a:lnSpc>
                <a:spcPct val="90000"/>
              </a:lnSpc>
              <a:buClr>
                <a:srgbClr val="00B050"/>
              </a:buClr>
              <a:defRPr/>
            </a:pP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     Doenças crônico-degenerativas  </a:t>
            </a:r>
          </a:p>
        </p:txBody>
      </p:sp>
      <p:sp>
        <p:nvSpPr>
          <p:cNvPr id="6" name="Retângulo de cantos arredondados 5"/>
          <p:cNvSpPr/>
          <p:nvPr/>
        </p:nvSpPr>
        <p:spPr>
          <a:xfrm>
            <a:off x="1979712" y="2204864"/>
            <a:ext cx="6480720" cy="1224136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1" algn="just">
              <a:lnSpc>
                <a:spcPct val="90000"/>
              </a:lnSpc>
              <a:buClr>
                <a:srgbClr val="00B050"/>
              </a:buClr>
              <a:defRPr/>
            </a:pP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      </a:t>
            </a:r>
          </a:p>
          <a:p>
            <a:pPr lvl="1" algn="just">
              <a:lnSpc>
                <a:spcPct val="90000"/>
              </a:lnSpc>
              <a:buClr>
                <a:srgbClr val="00B050"/>
              </a:buClr>
              <a:defRPr/>
            </a:pP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Natalidade       Mortalidade       População </a:t>
            </a:r>
            <a:endParaRPr lang="pt-BR" sz="1200" b="1" dirty="0">
              <a:solidFill>
                <a:schemeClr val="tx1"/>
              </a:solidFill>
            </a:endParaRPr>
          </a:p>
          <a:p>
            <a:pPr lvl="1" algn="just">
              <a:lnSpc>
                <a:spcPct val="90000"/>
              </a:lnSpc>
              <a:buClr>
                <a:srgbClr val="00B050"/>
              </a:buClr>
              <a:defRPr/>
            </a:pPr>
            <a:endParaRPr lang="pt-BR" sz="24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7" name="Seta para a direita 6"/>
          <p:cNvSpPr/>
          <p:nvPr/>
        </p:nvSpPr>
        <p:spPr>
          <a:xfrm>
            <a:off x="3571875" y="6000750"/>
            <a:ext cx="357188" cy="14287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5" name="Retângulo de cantos arredondados 14"/>
          <p:cNvSpPr/>
          <p:nvPr/>
        </p:nvSpPr>
        <p:spPr>
          <a:xfrm>
            <a:off x="611189" y="1844675"/>
            <a:ext cx="4746630" cy="503238"/>
          </a:xfrm>
          <a:prstGeom prst="round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400" b="1" dirty="0">
                <a:solidFill>
                  <a:schemeClr val="bg1"/>
                </a:solidFill>
                <a:latin typeface="Calibri" pitchFamily="34" charset="0"/>
              </a:rPr>
              <a:t>TRANSIÇÃO DEMOGRÁFICA</a:t>
            </a:r>
          </a:p>
        </p:txBody>
      </p:sp>
      <p:sp>
        <p:nvSpPr>
          <p:cNvPr id="16" name="Retângulo de cantos arredondados 15"/>
          <p:cNvSpPr/>
          <p:nvPr/>
        </p:nvSpPr>
        <p:spPr>
          <a:xfrm>
            <a:off x="684213" y="4149725"/>
            <a:ext cx="6102365" cy="504825"/>
          </a:xfrm>
          <a:prstGeom prst="round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400" b="1" dirty="0">
                <a:solidFill>
                  <a:schemeClr val="bg1"/>
                </a:solidFill>
                <a:latin typeface="Calibri" pitchFamily="34" charset="0"/>
              </a:rPr>
              <a:t>TRANSIÇÃO EPIDEMIOLÓGICA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ATENÇÃO À SAÚDE DOS IDOSOS</a:t>
            </a:r>
            <a:endParaRPr lang="pt-BR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8" name="Seta para baixo 7"/>
          <p:cNvSpPr/>
          <p:nvPr/>
        </p:nvSpPr>
        <p:spPr>
          <a:xfrm>
            <a:off x="2484438" y="2565400"/>
            <a:ext cx="142875" cy="50323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dirty="0"/>
          </a:p>
        </p:txBody>
      </p:sp>
      <p:sp>
        <p:nvSpPr>
          <p:cNvPr id="11" name="Seta para baixo 10"/>
          <p:cNvSpPr/>
          <p:nvPr/>
        </p:nvSpPr>
        <p:spPr>
          <a:xfrm>
            <a:off x="4356100" y="2565400"/>
            <a:ext cx="144463" cy="50323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dirty="0"/>
          </a:p>
        </p:txBody>
      </p:sp>
      <p:sp>
        <p:nvSpPr>
          <p:cNvPr id="13" name="Seta para cima 12"/>
          <p:cNvSpPr/>
          <p:nvPr/>
        </p:nvSpPr>
        <p:spPr>
          <a:xfrm>
            <a:off x="6372225" y="2565400"/>
            <a:ext cx="144463" cy="503238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7" name="Seta para cima 16"/>
          <p:cNvSpPr/>
          <p:nvPr/>
        </p:nvSpPr>
        <p:spPr>
          <a:xfrm>
            <a:off x="2700338" y="4797425"/>
            <a:ext cx="142875" cy="503238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19" name="Imagem 18" descr="cid:image003.png@01CD080A.5CAED7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6429396"/>
            <a:ext cx="2357422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5795963" y="4357694"/>
            <a:ext cx="3024187" cy="1857388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79512" y="1412777"/>
            <a:ext cx="4968552" cy="487374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/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0" y="188913"/>
            <a:ext cx="9144000" cy="10156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3000" b="1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INTERVENÇÕES MULTIFATORIAIS </a:t>
            </a:r>
          </a:p>
          <a:p>
            <a:pPr algn="ctr"/>
            <a:r>
              <a:rPr lang="pt-BR" sz="3000" b="1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E INDIVIDUALIZADAS RECOMENDADAS</a:t>
            </a:r>
            <a:endParaRPr lang="pt-BR" sz="3000" b="1" i="1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357158" y="1714489"/>
            <a:ext cx="4646642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dirty="0"/>
              <a:t>Treinamento da Marcha </a:t>
            </a:r>
          </a:p>
          <a:p>
            <a:r>
              <a:rPr lang="pt-BR" dirty="0"/>
              <a:t>Melhora da Força Muscular </a:t>
            </a:r>
            <a:r>
              <a:rPr lang="pt-BR" dirty="0" smtClean="0"/>
              <a:t>e do </a:t>
            </a:r>
            <a:r>
              <a:rPr lang="pt-BR" dirty="0"/>
              <a:t>Equilíbrio</a:t>
            </a:r>
          </a:p>
          <a:p>
            <a:endParaRPr lang="pt-BR" dirty="0"/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323850" y="2857496"/>
            <a:ext cx="4692650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dirty="0"/>
              <a:t>Treinamento de uso de </a:t>
            </a:r>
            <a:r>
              <a:rPr lang="pt-BR" dirty="0" err="1"/>
              <a:t>Órteses</a:t>
            </a:r>
            <a:r>
              <a:rPr lang="pt-BR" dirty="0"/>
              <a:t> Apropriadas</a:t>
            </a:r>
          </a:p>
        </p:txBody>
      </p:sp>
      <p:sp>
        <p:nvSpPr>
          <p:cNvPr id="2057" name="Text Box 8"/>
          <p:cNvSpPr txBox="1">
            <a:spLocks noChangeArrowheads="1"/>
          </p:cNvSpPr>
          <p:nvPr/>
        </p:nvSpPr>
        <p:spPr bwMode="auto">
          <a:xfrm>
            <a:off x="323850" y="3500438"/>
            <a:ext cx="4700588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dirty="0"/>
              <a:t>Revisão de Medicações</a:t>
            </a:r>
          </a:p>
        </p:txBody>
      </p:sp>
      <p:sp>
        <p:nvSpPr>
          <p:cNvPr id="2058" name="Text Box 9"/>
          <p:cNvSpPr txBox="1">
            <a:spLocks noChangeArrowheads="1"/>
          </p:cNvSpPr>
          <p:nvPr/>
        </p:nvSpPr>
        <p:spPr bwMode="auto">
          <a:xfrm>
            <a:off x="323850" y="4143380"/>
            <a:ext cx="4700588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dirty="0"/>
              <a:t>Tratamento da Hipotensão Postural</a:t>
            </a:r>
          </a:p>
        </p:txBody>
      </p:sp>
      <p:sp>
        <p:nvSpPr>
          <p:cNvPr id="2061" name="Text Box 12"/>
          <p:cNvSpPr txBox="1">
            <a:spLocks noChangeArrowheads="1"/>
          </p:cNvSpPr>
          <p:nvPr/>
        </p:nvSpPr>
        <p:spPr bwMode="auto">
          <a:xfrm>
            <a:off x="5940152" y="4500570"/>
            <a:ext cx="2736850" cy="64633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Treinamento de Equipe 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na ILPI e Hospital</a:t>
            </a:r>
          </a:p>
        </p:txBody>
      </p:sp>
      <p:sp>
        <p:nvSpPr>
          <p:cNvPr id="2062" name="Text Box 13"/>
          <p:cNvSpPr txBox="1">
            <a:spLocks noChangeArrowheads="1"/>
          </p:cNvSpPr>
          <p:nvPr/>
        </p:nvSpPr>
        <p:spPr bwMode="auto">
          <a:xfrm>
            <a:off x="323528" y="4786322"/>
            <a:ext cx="4679950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dirty="0"/>
              <a:t>Tratamento da Osteoporose</a:t>
            </a:r>
          </a:p>
        </p:txBody>
      </p:sp>
      <p:sp>
        <p:nvSpPr>
          <p:cNvPr id="2063" name="Text Box 14"/>
          <p:cNvSpPr txBox="1">
            <a:spLocks noChangeArrowheads="1"/>
          </p:cNvSpPr>
          <p:nvPr/>
        </p:nvSpPr>
        <p:spPr bwMode="auto">
          <a:xfrm>
            <a:off x="357158" y="5429264"/>
            <a:ext cx="4643470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/>
              <a:t>Correção Visual</a:t>
            </a:r>
          </a:p>
        </p:txBody>
      </p:sp>
      <p:pic>
        <p:nvPicPr>
          <p:cNvPr id="17" name="Imagem 16" descr="cid:image003.png@01CD080A.5CAED7F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6429396"/>
            <a:ext cx="2219325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1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428736"/>
            <a:ext cx="3000396" cy="27670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5929322" y="5286388"/>
            <a:ext cx="2714644" cy="369332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tx1"/>
                </a:solidFill>
              </a:rPr>
              <a:t>Modificações Ambientais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85926"/>
            <a:ext cx="350046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87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785926"/>
            <a:ext cx="328614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8856984" cy="1250950"/>
          </a:xfrm>
        </p:spPr>
        <p:txBody>
          <a:bodyPr>
            <a:normAutofit/>
          </a:bodyPr>
          <a:lstStyle/>
          <a:p>
            <a:pPr algn="ctr"/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MODIFICAÇÕES AMBIENTAIS</a:t>
            </a:r>
            <a:endParaRPr lang="pt-BR" sz="4400" i="1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642910" y="4714884"/>
            <a:ext cx="8001056" cy="1428760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pt-B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Importante conhecer o perfil da população idosa observando</a:t>
            </a:r>
            <a:r>
              <a:rPr lang="pt-BR" sz="24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B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 contexto em que vivem para que as intervenções sejam eficazes</a:t>
            </a:r>
          </a:p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MODIFICAÇÕES AMBIENTAIS</a:t>
            </a:r>
            <a:endParaRPr lang="pt-BR" i="1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251520" y="1774825"/>
          <a:ext cx="864096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m 4" descr="cid:image003.png@01CD080A.5CAED7F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6429396"/>
            <a:ext cx="2219325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MODIFICAÇÕES AMBIENTAIS</a:t>
            </a:r>
            <a:endParaRPr lang="pt-BR" i="1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251520" y="1774825"/>
          <a:ext cx="864096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m 4" descr="cid:image003.png@01CD080A.5CAED7F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6429396"/>
            <a:ext cx="2219325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MODIFICAÇÕES AMBIENTAIS</a:t>
            </a:r>
            <a:endParaRPr lang="pt-BR" i="1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251520" y="1774825"/>
          <a:ext cx="864096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m 4" descr="cid:image003.png@01CD080A.5CAED7F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6429396"/>
            <a:ext cx="2219325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MODIFICAÇÕES AMBIENTAIS</a:t>
            </a:r>
            <a:endParaRPr lang="pt-BR" i="1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251520" y="1774825"/>
          <a:ext cx="864096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m 4" descr="cid:image003.png@01CD080A.5CAED7F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6429396"/>
            <a:ext cx="2219325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407193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500174"/>
            <a:ext cx="428624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50825" y="188913"/>
            <a:ext cx="8401050" cy="125095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4500" b="1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ILUMINAÇÃO</a:t>
            </a:r>
            <a:endParaRPr lang="pt-BR" sz="4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4857752" y="5715016"/>
            <a:ext cx="4286248" cy="92869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USAR CORTINAS LEVES EM JANELAS E PORTAS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6392" name="AutoShape 2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393" name="AutoShape 4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0" y="5715016"/>
            <a:ext cx="4071934" cy="92869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LUZ UNIFORME EM ZONAS ESCURAS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250825" y="188913"/>
            <a:ext cx="8401050" cy="125095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4500" b="1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ILUMINAÇÃO</a:t>
            </a:r>
            <a:endParaRPr lang="pt-BR" sz="4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4857752" y="5715016"/>
            <a:ext cx="4286248" cy="92869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PREVER ILUMINAÇÃO DE EMERGÊNCIA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6392" name="AutoShape 2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393" name="AutoShape 4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0" y="5715016"/>
            <a:ext cx="4143372" cy="92869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MANTER UM ABAJUR PRÓXIMO A CAMA 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60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414337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0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500174"/>
            <a:ext cx="428624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250825" y="188913"/>
            <a:ext cx="8401050" cy="125095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4500" b="1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ESCADAS</a:t>
            </a:r>
            <a:endParaRPr lang="pt-BR" sz="4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4857752" y="5715016"/>
            <a:ext cx="4286248" cy="92869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SINALIZAR OS LIMITES DOS DEGRAUS COM CORES CONTRASTANTES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6392" name="AutoShape 2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393" name="AutoShape 4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0" y="5786454"/>
            <a:ext cx="4143372" cy="85725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CERTIFICAR SE OS DEGRAUS SÃO UNIFORMES  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500174"/>
            <a:ext cx="428624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414337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500174"/>
            <a:ext cx="428624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50825" y="188913"/>
            <a:ext cx="8401050" cy="125095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4500" b="1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 ESCADAS </a:t>
            </a:r>
            <a:endParaRPr lang="pt-BR" sz="4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4857752" y="5643578"/>
            <a:ext cx="4286248" cy="10001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NÃO CARREGAR NADA QUE POSSA OBSTRUIR A VISÃO DO PRÓXIMO DEGRAU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6392" name="AutoShape 2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393" name="AutoShape 4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0" y="5643578"/>
            <a:ext cx="4143372" cy="10001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AO USAR A ESCADA MANTER SEMPRE UMA MÃO APOIADA AO CORRIMÃO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62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414337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QUEDAS EM IDOSOS</a:t>
            </a:r>
            <a:endParaRPr lang="pt-BR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7" name="Seta para a direita 6"/>
          <p:cNvSpPr/>
          <p:nvPr/>
        </p:nvSpPr>
        <p:spPr>
          <a:xfrm>
            <a:off x="3571875" y="6000750"/>
            <a:ext cx="357188" cy="14287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19460" name="Picture 6" descr="http://t3.gstatic.com/images?q=tbn:ANd9GcRvmtxdFcvjar1c2tPrVre_Q_NrU_OmGSlxa6xV8s5QrRSPnU4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00213"/>
            <a:ext cx="4105275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tângulo 4"/>
          <p:cNvSpPr>
            <a:spLocks noChangeArrowheads="1"/>
          </p:cNvSpPr>
          <p:nvPr/>
        </p:nvSpPr>
        <p:spPr bwMode="auto">
          <a:xfrm>
            <a:off x="4787900" y="2136775"/>
            <a:ext cx="3816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  <a:p>
            <a:endParaRPr lang="pt-BR"/>
          </a:p>
          <a:p>
            <a:endParaRPr lang="pt-BR"/>
          </a:p>
          <a:p>
            <a:endParaRPr lang="pt-BR"/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4716463" y="1700213"/>
            <a:ext cx="4246562" cy="4862512"/>
          </a:xfrm>
          <a:prstGeom prst="rect">
            <a:avLst/>
          </a:prstGeom>
          <a:ln w="38100">
            <a:solidFill>
              <a:srgbClr val="00B0F0"/>
            </a:solidFill>
          </a:ln>
        </p:spPr>
        <p:txBody>
          <a:bodyPr>
            <a:normAutofit fontScale="92500" lnSpcReduction="10000"/>
          </a:bodyPr>
          <a:lstStyle/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" pitchFamily="2" charset="2"/>
              <a:buChar char="§"/>
              <a:defRPr/>
            </a:pPr>
            <a:endParaRPr lang="pt-BR" sz="2400" dirty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" pitchFamily="2" charset="2"/>
              <a:buChar char="§"/>
              <a:defRPr/>
            </a:pPr>
            <a:r>
              <a:rPr lang="pt-BR" sz="24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Idosos: 30% caem a cada ano.</a:t>
            </a: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defRPr/>
            </a:pPr>
            <a:endParaRPr lang="pt-BR" sz="2400" dirty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" pitchFamily="2" charset="2"/>
              <a:buChar char="§"/>
              <a:defRPr/>
            </a:pPr>
            <a:r>
              <a:rPr lang="pt-BR" sz="24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Fratura colo fêmur: </a:t>
            </a:r>
            <a:r>
              <a:rPr lang="pt-BR" sz="2400" dirty="0">
                <a:latin typeface="Calibri" pitchFamily="34" charset="0"/>
              </a:rPr>
              <a:t>principal causa de hospitalização aguda por queda. </a:t>
            </a: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defRPr/>
            </a:pPr>
            <a:endParaRPr lang="pt-BR" sz="2400" dirty="0">
              <a:latin typeface="Calibri" pitchFamily="34" charset="0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" pitchFamily="2" charset="2"/>
              <a:buChar char="§"/>
              <a:defRPr/>
            </a:pPr>
            <a:r>
              <a:rPr lang="pt-BR" sz="2400" dirty="0">
                <a:latin typeface="Calibri" pitchFamily="34" charset="0"/>
              </a:rPr>
              <a:t>50% dos idosos fratura  de fêmur falecem em 1 ano.</a:t>
            </a: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defRPr/>
            </a:pPr>
            <a:endParaRPr lang="pt-BR" sz="2400" dirty="0">
              <a:latin typeface="Calibri" pitchFamily="34" charset="0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" pitchFamily="2" charset="2"/>
              <a:buChar char="§"/>
              <a:defRPr/>
            </a:pPr>
            <a:r>
              <a:rPr lang="pt-BR" sz="2400" dirty="0">
                <a:latin typeface="Calibri" pitchFamily="34" charset="0"/>
              </a:rPr>
              <a:t>Metade dos que sobrevivem ficam dependente dos cuidados de outras pessoas.</a:t>
            </a: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defRPr/>
            </a:pPr>
            <a:endParaRPr lang="pt-BR" sz="2400" dirty="0">
              <a:latin typeface="Calibri" pitchFamily="34" charset="0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" pitchFamily="2" charset="2"/>
              <a:buChar char="§"/>
              <a:defRPr/>
            </a:pPr>
            <a:r>
              <a:rPr lang="pt-BR" sz="2400" dirty="0">
                <a:latin typeface="Calibri" pitchFamily="34" charset="0"/>
              </a:rPr>
              <a:t>Tempo de permanência nos hospitais - entre 5,3 e 34,7 dias.</a:t>
            </a: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defRPr/>
            </a:pPr>
            <a:endParaRPr lang="pt-BR" sz="2400" dirty="0">
              <a:latin typeface="Calibri" pitchFamily="34" charset="0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defRPr/>
            </a:pPr>
            <a:endParaRPr lang="pt-BR" sz="2400" dirty="0">
              <a:latin typeface="Calibri" pitchFamily="34" charset="0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" pitchFamily="2" charset="2"/>
              <a:buChar char="§"/>
              <a:defRPr/>
            </a:pPr>
            <a:endParaRPr lang="pt-BR" sz="2400" dirty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" pitchFamily="2" charset="2"/>
              <a:buChar char="§"/>
              <a:defRPr/>
            </a:pPr>
            <a:endParaRPr lang="pt-BR" sz="2800" dirty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" pitchFamily="2" charset="2"/>
              <a:buChar char="§"/>
              <a:defRPr/>
            </a:pPr>
            <a:endParaRPr lang="pt-BR" sz="2600" dirty="0">
              <a:latin typeface="Calibri" pitchFamily="34" charset="0"/>
              <a:cs typeface="Arial" charset="0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 2" pitchFamily="18" charset="2"/>
              <a:buNone/>
              <a:defRPr/>
            </a:pPr>
            <a:endParaRPr lang="pt-BR" sz="2600" dirty="0">
              <a:latin typeface="Calibri" pitchFamily="34" charset="0"/>
              <a:cs typeface="Arial" charset="0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" pitchFamily="2" charset="2"/>
              <a:buChar char="§"/>
              <a:defRPr/>
            </a:pPr>
            <a:endParaRPr lang="pt-BR" sz="2600" dirty="0">
              <a:latin typeface="Calibri" pitchFamily="34" charset="0"/>
              <a:cs typeface="Arial" charset="0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 2" pitchFamily="18" charset="2"/>
              <a:buNone/>
              <a:defRPr/>
            </a:pPr>
            <a:endParaRPr lang="pt-BR" sz="2600" dirty="0">
              <a:latin typeface="Calibri" pitchFamily="34" charset="0"/>
              <a:cs typeface="Arial" charset="0"/>
            </a:endParaRPr>
          </a:p>
          <a:p>
            <a:pPr marL="438150" indent="-319088">
              <a:lnSpc>
                <a:spcPct val="90000"/>
              </a:lnSpc>
              <a:buClr>
                <a:srgbClr val="00B0F0"/>
              </a:buClr>
              <a:buSzPct val="120000"/>
              <a:buFont typeface="Wingdings" pitchFamily="2" charset="2"/>
              <a:buChar char="§"/>
              <a:defRPr/>
            </a:pPr>
            <a:endParaRPr lang="pt-BR" sz="2600" dirty="0">
              <a:latin typeface="Calibri" pitchFamily="34" charset="0"/>
              <a:cs typeface="Arial" charset="0"/>
            </a:endParaRP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pt-BR" sz="2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F0"/>
                </a:solidFill>
              </a:rPr>
              <a:t>BANHEIRO</a:t>
            </a:r>
            <a:endParaRPr lang="pt-BR" dirty="0">
              <a:solidFill>
                <a:srgbClr val="00B0F0"/>
              </a:solidFill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3929058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000496" y="1785926"/>
            <a:ext cx="4786346" cy="92869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Instalar barras de apoio próximas do chuveiro e do vaso sanitário;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Espaço Reservado para Conteúdo 4"/>
          <p:cNvSpPr txBox="1">
            <a:spLocks/>
          </p:cNvSpPr>
          <p:nvPr/>
        </p:nvSpPr>
        <p:spPr bwMode="auto">
          <a:xfrm>
            <a:off x="4000496" y="4286256"/>
            <a:ext cx="4786346" cy="10001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54864" tIns="9144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Nunca usar porta tolhas e sabonetes, prateleiras e outros itens do gênero como </a:t>
            </a:r>
            <a:r>
              <a:rPr lang="pt-BR" sz="20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APOIO</a:t>
            </a:r>
            <a:endParaRPr lang="pt-BR" sz="2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0" name="Espaço Reservado para Conteúdo 4"/>
          <p:cNvSpPr txBox="1">
            <a:spLocks/>
          </p:cNvSpPr>
          <p:nvPr/>
        </p:nvSpPr>
        <p:spPr bwMode="auto">
          <a:xfrm>
            <a:off x="4000496" y="5643578"/>
            <a:ext cx="4786346" cy="857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54864" tIns="9144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Adequar a altura do vaso sanitário;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4000496" y="3071810"/>
            <a:ext cx="4786346" cy="85725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Não trancar a porta do banheiro;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500174"/>
            <a:ext cx="4286248" cy="41434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250825" y="188913"/>
            <a:ext cx="8401050" cy="125095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4500" b="1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BANHEIRO</a:t>
            </a:r>
            <a:endParaRPr lang="pt-BR" sz="4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4857752" y="5643578"/>
            <a:ext cx="4286248" cy="10001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latin typeface="Calibri" pitchFamily="34" charset="0"/>
              </a:rPr>
              <a:t>EM CASO DE FALTA DE EQUILÍBRIO UTILIZAR CADEIRA NO MOMENTO DO BANHO 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6392" name="AutoShape 2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393" name="AutoShape 4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0" y="5643578"/>
            <a:ext cx="4143372" cy="10001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latin typeface="Calibri" pitchFamily="34" charset="0"/>
              </a:rPr>
              <a:t>MANTER O PISO SECO DEPOIS DO BANHO OU SE POSSÍVEL POR TAPETE DE VENTOSA 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64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414337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250825" y="188913"/>
            <a:ext cx="8401050" cy="125095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pt-BR" sz="4500" b="1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ORIENTAÇÕES GERAIS</a:t>
            </a:r>
            <a:endParaRPr lang="pt-BR" sz="44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4857752" y="5643578"/>
            <a:ext cx="4286248" cy="10001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latin typeface="Calibri" pitchFamily="34" charset="0"/>
              </a:rPr>
              <a:t>USO DE ROUPAS NEM MUITO LARGAS OU MUITO LONGAS 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6392" name="AutoShape 2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6393" name="AutoShape 4" descr="data:image/jpeg;base64,/9j/4AAQSkZJRgABAQAAAQABAAD/2wCEAAkGBhQSERUUExMWFRUVFRYYGBgYGBscGhoXGBoXHBgYHBcYHCYeGhojGRQcHy8gIycpLCwsFx4xNTAqNSYrLCkBCQoKDgwOGg8PGiklHhwpLCksLCwpLCkpKSksLCkpKSkpKSkpKSwpLCwpKSkpKSkpLCwpLCwsKSkpLCwsKSksKf/AABEIAL0A1AMBIgACEQEDEQH/xAAcAAADAAMBAQEAAAAAAAAAAAAEBQYCAwcAAQj/xABJEAABAgQEAwQGBwMJCAMAAAABAhEAAwQhBRIxQQZRYRMicYEHMpGhscEjQlLR4eLwFGKyFSQzU2NyoqPjFkOCg5KzwvFUdJP/xAAaAQADAQEBAQAAAAAAAAAAAAACAwQBBQAG/8QAKBEAAgICAgIDAAEEAwAAAAAAAAECEQMhEjEEQRMiUWEFFDKhI3GB/9oADAMBAAIRAxEAPwA+XKUEBRBCQHfpGdHi0tawElyOm0bBMUZXZ29UJfyaAqfBOxVmzO9tG8d+kbSEWygopoJJbYbeMK8R4lkS5qpa1Mp9GO7NC+t4wFIoAyysqS9i1haMV8IpqyKxUxSc4TMyMDozB/KGRVLYDm2/qUtVUPLZILkCATWpkXnHKDp4wVTqzqCdPwgbiHAROypUpmvaATjJ3ehr5JfyGUtchYzJuDoYNnJ+jsm7DaFuFYSJcoAGwhmucSkDwjeSR5L9NeGoZRcbRsmBLqLe6NYrCg6A2j4JhUkmweMTpGt30fJUxKiANfCPVM5KVAKIHKPUUkoU/SJzirGQKtCFJJKglm0uWgoxvoBzpbHaRlOddkAuSdIJn1cuYAZKkqAdyn74wxzDc9MpBU2cBL6tEvQ18vDECUcyyskuw105wTWtAqXF0+iwTPlplsSM3XWBRNC/6M5m5XhZiNIFS1qzNmB25wBgeLysOR2asyjMJIIEbGKkrQMp06kWFOE5L+tvGtTCEuG8Vy584y0AuLlxaNmMY8iVMQhQOZdg3sgHF2NUlXYzUmzxrSz67QRNndwW5QMiSVXgOxnWzeZYYXjAgc/fG+dSksIEVRqBcxoJiZOaxKm8TA8+cpAdJJbR3hnIs7iPTVgiwjKo17EypJnoExalpUm4CVKSPMDWPlHOVOBC3QxsxIJ6wVS4pKVNMoF1puRyEIeL6z6eWlEzsyASQ7OIbFWJbpWV8mSyR3j7fxj5Edh5mzUZkTnS5HmI9GcTfl/gKkq9Xyg1SMxAOkCU+LSXSkLSS4sGe2sN5dYgrsDYcoXxo3lYixLBZMxXfQFECzk7w4pwEyggFgEgAPoI11pzLcCzDptEVScOVJq+0J7naZvW2JO2keS7thN10isxacqVLzSnzgjS9jrH3B6yZNSTO1BYOGtB5klJDjV4HnU6lKJG3WBirVUbLT5IInzQiUog3CSQH3a1oneEMaqZ81Qn2SBbu5b/APqBabhqems7dah2QUTlzHQaW0iuVMEz1Yc2ktAK5O3oX43PmBaezBIa7XjQusnBJYbOzQ2RMy2OsFsSAG3gbtbR5Q+1pizhOqmzQo1AykaDSDqjBZMyaFlAUoEMdw2jQbJpipTJS5aKPDsNyC+vUCBVpDGlIQVkoKAu4HntCyqwOUshS5YJHqk39kWZwpIXnSGJ9YbHy0eNkyjChdIsbQX/AKerWzl2GmomTZiZ0vLLB7tmBD23jPEsHSpSSZWbKLdI6DVYczqAdtoVTUm5azxm07QMoprZE8I0UwTphXKyDYsxVeKSowyUtQWtAKkmxOog6TVB4DmTxnJ6xs527MjDjGgpMtJsdIFmzWskjpGc2QZocWaFmG0BTNKiXHKPJKrPW3obUtQohzH0LzbwEviCUmYZB/pVAsGgTh/CVyO0K1lZUpw+3SC9WeX4PCgZSXvA4MbZs3us0aMzB2tC32MrRp/kqXLmGYhLLU2Y84CxDh+TOV2kwOpmd9oZmaF3AaFWOYeqbKyJXkJa8byaYHGLQVhmGolSwhFkglvOPRuw6TklpSbsAH59Y9GWwq/gh8J4XKahMztAXJIDc3+RhvjuKChCFKGcLJTb2xqkV5SUnTrBFRSy6pkzxnCbh7X8o1ybdyFKOtBGC4n+0Su1SCkKJYHW0ZoXlI8Rtu/ONuF0EqVLKEMlIJYA6RqrFJCO7q/PwgJbehqpLYZPrCshxsdIJoklSSXa/wABCET5hFgT4CCZExYTdxDGnHYlZOT40FVq8spRfQaRNVfF/wCzIChLzZiU6tG2h/aFTGmvkcs4F+UOFUqTqgeYEZy4roJRc3f4fcOn9tLRMIYrALQ7qEZAGN4WyikJFvCGGGELmBOpO0CpWM4pLRQ8PyGRmLOr4Q3jSiWEhhtGxJtG0EZR6NaZzmMyqMPHxSHhfPw4F+XLSGAXH14I8SVXQiWd2It90AiUmKTHqZRS4DjfpE0s5WJ3+UBKPtBJrphkrKEG8aacJd3hdNqQoEOLxjJQEAjMDHrYJNYrMmitXMlynypASq5eKbAqxa5AVOGWYdUxnTpCj6wjVW1CZIMwlwi5A3hilz1Qvjw2CcR4hPloSZScyioC/Iw1k5igZhcgP4wHTVKaxCZqXSnkenOHAW7DlGOjYu22Aiekd0K73KD6XD83r2EA0mAS5c9VQSStQZjoPKDajFuQMGoezHN9DNIlps0fYnE16i99+ceg6Rlsm67GJSkZUkPbpC1GLoQbzE+2IhdIo6CMf2CZ19sNj4t9smeZl7K4okpCu+NTGmZxfJsxJ0iIThszWNicLmGCXhx/THnZeUnH0lDuFHYWjA8ey72VcmI+VgKzvBKOHVc4L+2hWwfnl6Kb/b9FmQT5xn/t8l/6Ms3OJpPDaucZHh1f2j74NYcaBeSRRp4yQdiHP60iw4FrxPnFSX7iSTbnb2xy1PD8x9vbHYfRlhPY0jn1lqJPgGaJ8uHHFWux+LLOTp9FhGE1bCMiYxXpeJiyzCQnUneNuaAlzrtsI+hdow0JXOaNgmWgN7x9XOsAIE8G66xzn0hUC5TzEFkH1m2GmnifhF7LqBoTA2OUKZ8haT9kkH3/AChuOSixeSPKJ+e5ldMP1lRrNZNbVXtMWRwxI+r7o9/JyeQ8xHR+SP4c7hL9IYTpguM48z98bxiU5mOa8WKqNPSMOwQOXsjfkj+HuD/Sbw/iGolNlJYHQ6eEdLwDEBUISvS1xy6RNJo0qsAL20i3wjBkyUskMnU+MTZuMtpbKMPJOvRrxSYpGm+kJpk0k95/CGeNVgNgYm6qtYteFIa9DeQix8d25CPQtpaokFnZ/kI9GOwrRGqnJEazVp2SPdA6xGmbN2EdZR0clt+g3+U20SI2pxM8oVKmHSCKeUfKPUgWw/8AlQ8o+jFjCqZMZRvaMkLfeMcUbbHEvGTBUvFH2hNJF9IMp6ZS1BKUkk6AByfIQuUUEpP0OqerBIHOOuUUoS5SEp0CR7SLmILhv0bTVELnns0/ZF1Hx+zF+EAJyi2Ww8BEGVq6R0MKaX2N+fSJbFuKZgnqRLACUWJPPxijRMdJ6RAcXdwladFPmDOx5uCLRJltLRbjSvZScP4wJ5Vd2fz5+cNaicwid4SpgEhRIYpH4QfiFVmVlB2vHo9bPS70blV6Qkl4UDiTMprjrtAEycS5J2I+WkLUuLJLn584VKddBxx2XVHNtq5OpgjEsUEqQtatAkt1JFvfELg2OTJKimYc6QD3uXiPlCTH+JZlSW0QLgCz8iesWYMfybJM+T41Xs+VOLlRN4DViJ5wCpV4xyx01jikctzYca884+Cs5wThnC0+ekqQgsA7mz9BzhkfRzVZXZPhmvAtwWrDUZvdH3hKV2s6+iQSYtaysKEtvEpwvRzaZUxMyWUEixIsQOR31gbF8QUFEFVhE81ctFEHxjsxxvF2fe+gifrsbSlL/XMD1dYk5mWfxhFNSSX15Rj0jLtlVw5XmZLWX/3hH+FH3x6MeEkDslv/AFp/gRH2Jn2ULoRzSAICK4+1M141pjr8jnxj7M5ReD+1ypbeA5YvG2pmhmjVfYMlbB8zmN0pLmMaGkVMWEJBUVFgBreOycG+j+XTITOqEhc7UJ1ShvcVdfjrCcmZRGwxuRN8LejubPZc55Us3D+urwTt4mOnYNwzIpw0pDHdWqj4qN4YSxnS4t+vhGyVLI1MQTyyl2y3HijH0aqypEsXsNPuA6mJTEsVXJnJQz5gpQ52Onwh3xBXhKcr98kaap6+LREYmFLQia6lmUVrB3Is4/XKEXWkOqxsnijKDYub/oQiraoKzEEjNseXKB6QLX3lpKQrvJcM4O4fURvVNCSzONIkySk7iyuEYraNdFVqlsh7JZgNne2vKDl1upB1GsKp5CXyi8YyapXJh1hfyOOg3FNh6CTct0jWcMEwllG4IKXbzcQum4oEln8P1zjQeICgfRgFR32A3do2ClN6RsnGK2xlW4QmXSryl1Apc82sdfbEw0OMS4xCKaYTK1QxS9ndnflDbhuoRNlIXLlBFg5Um55m/UR18OX4IcZLZys+P553B6EOGYDNnqAQm3M2HtirwD0fKE3NOCciTsT3jtbl0iuoXygKZtmYeFoIqMQEvUgfP7zGT8qUj0fFjEKk0yUAJAAGwFo3NC/+UUkO8af5UBUAN99onckUqJjxPTPKzBLkchf3RyPiKlmF21v+Mdslzi1wf11hNj+AoqEKSwCjodLw2E+IjJj5H5+MwlOUxgVKAYxSYlwsZa1AvYmF8/DGsBGPNejFga2M+C5CuxW/9af4Jceg3g+QRKXt9Kf4JcfIGzeJFEuYzaMJSY2PHUIGezRr9Y230jQqa5d4vPRnwwZ00TlJdEsslxqvV/BIv5xs8nFHoxtlp6OuEBTyu1Wl5yxqfqD7I8jc+UWawxN9AwHMn9NAtbiQkSFZbqSkkDqNH63fyhHw/JnLmC5dguYsj7VwkbaRz9ydsstL6oracZEhz+uUEGZAtTLCmSSdyG6QtKClS+96qVgPcEM7hjr01hVJjlaFHFtalOdKxsFAgXcPp5QnQr6GYC6fo1HmwyguG10vAwmKqEkgvlB1O7aX8Iy4dniokF2C8i0MNAClnvuS8bKP56BhK3v2ET6xU2nlzwGypZSTbVmIfYt74navFWNhmL8/ujenFJqUCUpCspUUZ2d8pYsk6tZo04xgBlkLSolBZ9ASSdWtfpE+XG3sow5UvqEUtchTd3vHnGrEqkJHU/CDaTCu/LSUsFb2fwzE2J+UbcX4MyKGWaVFRI7w25uNoQ8Eqscs8GyWwrDe3qUKOZkBRSB1DOfDWBFTLxe/sSKWnWtgFS5a255lsn5RzYqjt+BjqLOR5s7lQWZAmDIdFWPnF5gIQhCZSQBlSNbsA3t/GOdyZxCknkbRVSc6mAsDrzPMDyiT+puUZRaKf6dTUkVs7FmcB2SNR8uUT+JYzMWzEi4IsTYbwTNmMCQCTsB4Np4QCZTBJ0vvr5xyJzk2dOMUW0qrHZJJOawJLAE206eEfaBZLlm8NfCF9NMyyQw0DXO0MaWeEp8wWHKLE7Jhiict9APHbyjdNWliXA28z1hb+0p08X+MBYhieUhvfe+sMcqVsFK2a+JsNlLSx7q+Y+fnHOMSpzLUx8usVU3HMymAurc9dbxH8UzikgPbXS4/dflaMTUno1txQ54UQ8pZ/tD/AAIj0Z8JXkrIWkfSGwct3UWJ3O/nHoZwYrmc6Sph4xpqp9vGMngSatzHUujm0Z0coqWlIDklh4nSP0HwxTJpkSpIHqIdR5rUXUelzfo0cd9HOGdtXSxsl1n/AIQfmRHYsMmfzns1p3Wp9uQJ2I7u8IyysbDs0cUTUS19ooglyUofpqQNmsBDTBsd+gSFACcpBVlAt08IjcTw9QqlOFKJWE9poAEOVsN3ASPLrFJgks51rmJy9qwQ7WSXFgenxELa0am+Rqq8TKwHmMXG/ttqNILk0ZXS5AohwSk62d/ed4xm8LIT2hCrLACc2zet5QXRzPokfupA8tHidqmPTbeyFNBPpp5UEsJyQDyzB+9bT8YY4VSiVU9mgDs+wJa5YpIGp6qJhri85hLYsTMCXZwyrEn3HygLCApM6YlWqiop09R220uDbrGuQUMf56GdSsBJUR6oJ05fOFc89tKzS0kjNcEtcG3whblVOqphzMkFsrnvAWNnhhhVeiUkpCTmKyCXG2jdBB0l2KtyMKPD1rVLW7BC735fcQIp6mmTMUlTsUOfI9YnqXHh2iks5UdAQwA+FnPnE8MemJnD+lUjtRnNsjk+qCbhngVs3SVGfHdSUSj/AGi0h+guffED2zx0bHac1MqcoJeWlKgn+8HLjncCOSGaQWNiDvHT8WowokzN5Jt10Nv2m4baLPCsaRMSkkgrAZnY2sdY5uagxlLqyC7l+cF5OCGeNN7RuHJLE7R2WSsajXnsB841KR2swAaOSfDaIDC+MS+WcXSfrcuWkWNDiICcyVApULNfXb3R89n8aeN0+jsYs8ZrXY6rqoS5YAD3f8I9TVwuoKsXsNQbW8InqXE+0mZAxS6synchWwgyopGILjLq+hjP8Tf8h3LqznYliSwH3nQRqxbDppV3lZQUnTU/d1gasn/RBSQ5cHnpGFViKknvOpCkg+Hh1+6POSfZqjXQgxiiVLS+ZVwAGD9Wt74h8QKysJJdybXcBt30i7xHEzmGRCi5BbZubbRH8ZTlZ5a1IKXFyPraZX6gDeNw6YGbcSt9Hneplks/bEHyRL6R6PejKbmpFkgH6Y/wS49FfIlSIKcWheF3aCquY8DBN46BIi+9Fc0Spk2cRZMsD/rUPkkx2WmSkkrAckC+7a/OOO8C0DU5Wp2mTUgnkE2b2qjp+DTvoEkEqUkEeOXb3QiYcLDqZSF5wzkLylxubnzaJnEK5XblOYpKVHIORBYHwjbOxKY7SgUmcVHMdblmHKydYUTTMzCUtHeYgL+tpYPuOsA4nnP8Q5xnG+1lAEZcykJDEN3SCt+kbMJVNR6wHZKJbvXA2tuIUUFKsS5XaoUUmaoqewASlmbkTFEVpmIKRsm3h08IQ/8AZTCLl9n0L5uKIIUWcoLtz1Abz+MY4W5nzVqswA6aX8tffAGI1UqmJzF5gQVhIFyA14NxFCv2dJS4KmdP2nDsT0+bQMYt1Y2WSMG1D2hfO4fzrJkLyIzOSDdyFO3mdIArsOVJWlIUSRYHLqdVFvExYU8ns0ITqwD23jfiFeiWzoc6pU3v66Q6U6Vsnhh5NJCrAlSZcu6cpLgk2Obce/WBMVwyX2WWXeUVETEFJUTnck5trgX6Q7lVQnOleg7wUwYNq8J8RxQyO6h76toX5uYQsjW/RW/Hio8fYRhvcASnRLEdQY596U8GCZwnoS2e0xtM2x8wPdHRKClOZJJsUC3IvAlZJl1BmomMZeVIPiFEv7obDI4TVCpQ/wCPfo4UrR9uf4xqXM5R2+owWWuSEoEtcoG6MosN2I0MSHFHorKE9rSEqQz9mr1gP3Tv5xbHyVJ7EvA477OdqU8ZpqVAMFKA5Alo9UUq0FloUg/vJI+ME4Jg6qmaJabPdSjokbkw2U1X8AUZ4RjsynXmQXBLqSdD1PWOp01YmolBaSC4DsX8Q8Jab0NE3NQnLYuE395aKOi4TTQyghEwrJJPe97NppHN8n48itdlWJTj2BVUhSkFAJS49Y6u+zbAQPUhaJDk5iCUPzS3dLPY3hpWTgmWLgqOhPi7dPCFU9WaQQfqTjvYuPhESh+j3LYnkVSyPWIUGgGfME1MyUsOACpydFJCgC8GzgUpdmtrCHF6nIkoTdax3y2gO3iYdFfgmT/Sw9FJ/mkz/wCwr/tyo9B3oqw1Yo1ulnnqI8OzlfdHoZaFnMJiW+6MYJmptA6U3i9PRGzrnCtKqXhwRlBmqKlFDhwFGxPIsAW8IqMLkKloQhTgF+jkk6nneJbgdU4SUHKgKmC61k5ikWT7flFVMmVPrEIzB2S4YsLa84nnJ9FGKMXtsX41IMqTLmJcFIy21zbW2a7wppVTZlTIIBU2UOHYgaudA/yilCnp0onJzqNy+xJ1/vQxwUoACEpyhD/e7x75I9ezP7ebXP12ZYlSIyhS3GVJDuwY79bwqpqdaJgcWNnezczAWPY0ueVJSkdkgpJexOrjra7Q3AKkAOboYHXZvc/uhLinTHwyNJx/SKxvNPqJf0eXOrsiXfupXmPtCWhvP4sZYSmSSgLYqOhCT9Xq/PlGE2gUl2TmKEqyOzlRtmc2HP2wsopk5KTSiWFTEh1MQRlJd9dfGHW/RNVey+nUomS1WOgPwMKqnFsgCCAVAsBlcqJ0Da9GgOZjq5clKEK+lAAWolwnWzjU/p4STeKRTqKkOtQBKlqAKmA0fQeAbzgOwnPj/wBlaa4zDkZMtKA6wNSfsvt+ETmMTAqakAhI1u5c7C36tCzBMZm1MubNmAAFYCW83Hv97RomT1rWQ7CJ80mpUvRXhVwt+yslYmMrPoNfn08ICpkdo6UF0qX3z+6EnTzMTmITcoCHdR1io4Kr5ElCkzFJzquSduSXPi8bjjKT5A5Zwj9GwrCpAQVIGg+cMJE10gCBBMT2y+zuk3cXF+XSB6riSVKVkYkjVtBDVFvSCllhFJt0ZYhJpq5C5RyqY5VD6wI67QsoPR5TSF55YWFf3zodoY8My6eZ2i5IyqzntLXKjv1hxMlMbmAaktM2PF7QvRNYGX0+MJuLZkxVOQnMliA41ZiCYfLSkKf8TGmqrSUKHZlgDcjkICgpNHMhS1AQFzJ5I+yRcdT1jZgdQDIVLz95M0EjXuZdfC0bK2qV3rWJ0Au4OxgCmplrU4lhDkBS9MoLXITsATbe0FxTVNk/Jp2kZ8R1/ZoDaqYi3Ma+ETVFVkzEA2CpiApR1Z0vtb7iYKq5BWVLWczKIQDbuuQABoDZ/OBLggpS5DFiLA8rb6QSVKkDJ27Z37AqHs0LS31//BA+UejdwpiJnUyVkZVKbMDsrKlxHoWPo4GvDZgLGWseKVfdFHwNwsJ84qmg9nLYsQRmVsC+3Pyitn4bN2nEeP4Qfh6FS0AKVnLuTsYtjNsilDj2NjSpbuswDNyhLi8ybLCezUXCswSoliwulxzHOCarGsguoAchEdj/ABrMLhKh5b+POGxg2TTzRX1XZeUmIhct1KSNGG9wH0hhMxSSinW05GYjn7B0iL4TxHtqcKIu7HyaD8SkgjSIJyqbdHWhcsSjZjQzVzQpKDLU5GZyPaxuWizRShMsJf1RZ+msc0qacI7xLMdufSDMLrK1QbtihBBDLAWcp6HS3WMjlXsX8LXTs3cT8YCTVdiEZjkBKszJuCYU1OITZmcoaXJmNcJAXMAZyVO4Bu3MQ1PC8szO0KyVMm+UbBrPprBUrAZRLqKl7sVMOvdDRsska0DHDkb+3RPy5SilkkuogW5eWmsFy+CFzU5VkSwSCWFyBdg/6tFKmplyh3QB5fOF+IcV5QQPdp7YyOSlSDfjpycpMzm4dKp5IloYJSNNS/M9T90Ty6jKO8fAbueZ+Een4xMmlkh3YafONSMEm5w5SC+p/HrHo4ZZJbPZM8Mcfr6MEYJMnrBWezS9/tEbjp4x0Ci4OpRKASkHMm5UHdx1ifpMEP1pqnF2Gl9oscHpyZSWWbAp22i2cVCNI5+KTyzbkjn/ABCaihUtMu0paE9mdgBYhJ53iZ7SbkzBiTfmY65j+FGdSTZShmLHKdwoXSY5tQShKk9pOT3RYpcg6sfBodgar+Sfy4yUkvQTwZjhlLIWATMH1dlJ2NmBivkYitZ76QA9r3byjmyKaUZucVBTJUvM2QqWG5kd0atr5RXYTiMpSyiUsqA1cDXo2oiTyYyT5UX+LkXHiVFNTp1a/jHytqLMPONZm5UvCqsxG1olcqLKti2ZQgqLA/8AvWFsyqTK7qE9o+ruxV8rXgmqrCCEgO+rBv0IFWgqI7zZdWO3J4n5bsdx1RPYjgau8prnQA22ve/60hXiCjICEpIKswWX/d0Bv1i5qRkObUgWdu71iCrgTMmKULklnF25v7YrxpsjytJ0di9GeLqqKRS1JAInKSwJ2Sjn4x6BvRCn+YrI0M9f8MuPQXE8pugf9qV1Lw1QlbMkJDjUw1k8Fbdt/g/NBlJwtld5pO3qjT2w2LSFZU2qOVV1BUTZhlpSSSbnYDmVaQ6wX0bSg3bLK17s2RP3mOiK4ZTlYKZ9Tlv8YGl8KlAUEzjfmj80HLO7oTi8VVsk04cmnUZaFBQJzJ9wMbalF2O36eGZ4AV2wmGqJ1GXs7fxwevgx79t/g/NEmRcnZdhfFUTcnDgTmUXb1RsOvjBctCQNoaq4PU39P8A4PzRqRwYr/5H+X+aF8R3Kti1c9IECzK0a6Q3XwOf6/8Ay/zQLU+j1S9ak+HZ/njyxmSy0SOK48lIOniflEhV44tVgWHx8uUdDqfRDmLqqyf+V/qQMr0PC/8AOv8AK/1Itx44rZBlyZJEFTYpM0zHUac4Z13EU1SgMxZCQPPeK2j9EoSXNS7f2X+pG6V6NMqj9OP/AM/9SHxknPfolnjahSXZMUNROJdyz8z7IveGcRWJKgV6KPvhdM4FU1qgBg/9F+e0aDwdPAUhNYAFansb2/5kNySjJEuGE4zsqlcTBBuoXbzhPUYJJqFKJuCXKHsHY7agn4Rhh3o8CAFzJ5mrLtmR3UgbBOdvbB+E8KKlT5hE50rAITkPd88+kTVxi2i5Sc5pMDRwhKSe7LlAdJaX9vhGqh4PRImmYlRchmIFhyAHjFcjDCHdb/8AD+MeqMOt63u/GJ+cmqZZ8aTsmsTm2aEk6eAIo8QwMlTZwzfY/NC6Zw4Vf7wafY/NEs4tlUZJE0lSiSeeh5eUbZpBQpxdtByA+MOhw2QrL2o/6PzRs/2ebRYv+7+aAjidhOaohq/EFZAhQPXrydxCKdLK+n6DRfYzwxnUk9oxDfUf/wAoAn8GOX7bTXua+xUXY1o5+TbKz0PoagUP7df8KI9Db0bYT2VIpObM85Rdm1SjZzHo80Gu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0" y="5643578"/>
            <a:ext cx="4143372" cy="10001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</a:rPr>
              <a:t>USO DE CALÇADOS ADEQUADOS</a:t>
            </a: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1" name="Imagem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414337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500174"/>
            <a:ext cx="428624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785926"/>
            <a:ext cx="37147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785926"/>
            <a:ext cx="2143140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87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1785926"/>
            <a:ext cx="2214578" cy="29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ORIENTAÇÕES GERAIS</a:t>
            </a:r>
            <a:endParaRPr lang="pt-BR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3" name="Retângulo de cantos arredondados 2"/>
          <p:cNvSpPr/>
          <p:nvPr/>
        </p:nvSpPr>
        <p:spPr>
          <a:xfrm>
            <a:off x="714348" y="4572008"/>
            <a:ext cx="7992888" cy="1857388"/>
          </a:xfrm>
          <a:prstGeom prst="roundRect">
            <a:avLst>
              <a:gd name="adj" fmla="val 18387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pt-BR" sz="3200" dirty="0" smtClean="0">
                <a:latin typeface="Calibri" pitchFamily="34" charset="0"/>
              </a:rPr>
              <a:t>Levante-se lentamente depois de se sentar ou deitar. Sente-se na borda da cama ou cadeira até não sentir nenhuma tontura.</a:t>
            </a:r>
            <a:endParaRPr lang="pt-BR" sz="32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3346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t-BR" sz="5400" i="1" dirty="0" smtClean="0">
                <a:solidFill>
                  <a:srgbClr val="00B050"/>
                </a:solidFill>
                <a:latin typeface="Calibri" pitchFamily="34" charset="0"/>
              </a:rPr>
              <a:t>PREVENÇÃO</a:t>
            </a: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endParaRPr lang="pt-BR" sz="3600" i="1" dirty="0" smtClean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3" name="Retângulo de cantos arredondados 2"/>
          <p:cNvSpPr/>
          <p:nvPr/>
        </p:nvSpPr>
        <p:spPr>
          <a:xfrm>
            <a:off x="928662" y="2571744"/>
            <a:ext cx="7056784" cy="2786082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pt-BR" sz="4000" b="1" dirty="0" smtClean="0">
                <a:latin typeface="Calibri" pitchFamily="34" charset="0"/>
              </a:rPr>
              <a:t>A gravidade potencial das quedas nos idosos confere à prevenção um lugar privilegiado</a:t>
            </a:r>
            <a:endParaRPr lang="pt-BR" sz="40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m 6" descr="cid:image003.png@01CD080A.5CAED7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6143644"/>
            <a:ext cx="2862267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3346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t-BR" sz="5400" i="1" dirty="0" smtClean="0">
                <a:solidFill>
                  <a:srgbClr val="00B050"/>
                </a:solidFill>
                <a:latin typeface="Calibri" pitchFamily="34" charset="0"/>
              </a:rPr>
              <a:t>PREVENÇÃO</a:t>
            </a: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endParaRPr lang="pt-BR" sz="3600" i="1" dirty="0" smtClean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3" name="Retângulo de cantos arredondados 2"/>
          <p:cNvSpPr/>
          <p:nvPr/>
        </p:nvSpPr>
        <p:spPr>
          <a:xfrm>
            <a:off x="357158" y="1857364"/>
            <a:ext cx="8215370" cy="1785950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90000"/>
              </a:lnSpc>
              <a:defRPr/>
            </a:pPr>
            <a:r>
              <a:rPr lang="pt-BR" sz="3200" dirty="0" smtClean="0">
                <a:latin typeface="Calibri" pitchFamily="34" charset="0"/>
              </a:rPr>
              <a:t>Prevenir a queda pode significar prevenir a perda da autonomia e independência e preservar a conservação da capacidade funcional do idoso.</a:t>
            </a:r>
            <a:endParaRPr lang="pt-BR" sz="32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m 6" descr="cid:image003.png@01CD080A.5CAED7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6143644"/>
            <a:ext cx="2862267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de cantos arredondados 4"/>
          <p:cNvSpPr/>
          <p:nvPr/>
        </p:nvSpPr>
        <p:spPr>
          <a:xfrm>
            <a:off x="428596" y="4214818"/>
            <a:ext cx="8143932" cy="1643074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90000"/>
              </a:lnSpc>
              <a:defRPr/>
            </a:pPr>
            <a:r>
              <a:rPr lang="pt-BR" sz="3200" dirty="0" smtClean="0">
                <a:latin typeface="Calibri" pitchFamily="34" charset="0"/>
              </a:rPr>
              <a:t>As intervenções preventivas incluem três níveis: primário, secundário e terciário.</a:t>
            </a:r>
            <a:endParaRPr lang="pt-BR" sz="32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0" y="1428737"/>
          <a:ext cx="9144000" cy="545982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771800"/>
                <a:gridCol w="6372200"/>
              </a:tblGrid>
              <a:tr h="276577"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endParaRPr lang="pt-BR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394" marR="64394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902798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pt-BR" sz="2800" b="1" dirty="0"/>
                        <a:t>PRIMÁRIO</a:t>
                      </a:r>
                      <a:r>
                        <a:rPr lang="pt-BR" sz="2800" dirty="0"/>
                        <a:t> </a:t>
                      </a:r>
                      <a:endParaRPr lang="pt-BR" sz="2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94" marR="6439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  <a:tab pos="571500" algn="l"/>
                        </a:tabLst>
                      </a:pPr>
                      <a:r>
                        <a:rPr lang="pt-BR" sz="1800" b="1" dirty="0"/>
                        <a:t>Educação para saúde e promoção de hábitos saudáveis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  <a:tab pos="571500" algn="l"/>
                        </a:tabLst>
                      </a:pPr>
                      <a:r>
                        <a:rPr lang="pt-BR" sz="1800" b="1" dirty="0"/>
                        <a:t>Medidas ambientais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  <a:tab pos="571500" algn="l"/>
                        </a:tabLst>
                      </a:pPr>
                      <a:r>
                        <a:rPr lang="pt-BR" sz="1800" b="1" dirty="0"/>
                        <a:t>Detecção precoce de fatores de risco</a:t>
                      </a:r>
                      <a:endParaRPr lang="pt-B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94" marR="6439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44793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pt-BR" sz="2800" b="1" dirty="0"/>
                        <a:t>SECUNDÁRIO</a:t>
                      </a:r>
                      <a:endParaRPr lang="pt-BR" sz="2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94" marR="6439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  <a:tab pos="571500" algn="l"/>
                        </a:tabLst>
                      </a:pPr>
                      <a:r>
                        <a:rPr lang="pt-BR" sz="1800" b="1" dirty="0"/>
                        <a:t>Identificação de fatores de risco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  <a:tab pos="571500" algn="l"/>
                        </a:tabLst>
                      </a:pPr>
                      <a:r>
                        <a:rPr lang="pt-BR" sz="1800" b="1" dirty="0"/>
                        <a:t>Avaliação do idoso com histórico de quedas</a:t>
                      </a:r>
                      <a:endParaRPr lang="pt-B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94" marR="64394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05094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pt-BR" sz="2800" b="1" dirty="0"/>
                        <a:t>TERCIÁRIO</a:t>
                      </a:r>
                      <a:endParaRPr lang="pt-BR" sz="2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94" marR="64394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  <a:tab pos="571500" algn="l"/>
                        </a:tabLst>
                      </a:pPr>
                      <a:r>
                        <a:rPr lang="pt-BR" sz="1800" b="1" dirty="0"/>
                        <a:t>Tratamento das complicações clínicas e funcionais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  <a:tab pos="571500" algn="l"/>
                        </a:tabLst>
                      </a:pPr>
                      <a:r>
                        <a:rPr lang="pt-BR" sz="1800" b="1" dirty="0"/>
                        <a:t>Reabilitação da marcha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  <a:tab pos="571500" algn="l"/>
                        </a:tabLst>
                      </a:pPr>
                      <a:r>
                        <a:rPr lang="pt-BR" sz="1800" b="1" dirty="0"/>
                        <a:t>Psicoterapia e tratamento da síndrome pós-queda</a:t>
                      </a:r>
                      <a:endParaRPr lang="pt-BR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394" marR="64394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6037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pt-BR" sz="5400" i="1" dirty="0" smtClean="0">
                <a:solidFill>
                  <a:srgbClr val="00B050"/>
                </a:solidFill>
                <a:latin typeface="Calibri" pitchFamily="34" charset="0"/>
              </a:rPr>
              <a:t>NÍVEIS DE PREVENÇÃO DE QUEDAS</a:t>
            </a:r>
            <a:endParaRPr lang="pt-BR" sz="3600" i="1" dirty="0" smtClean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4" name="Imagem 3" descr="cid:image003.png@01CD080A.5CAED7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6143644"/>
            <a:ext cx="278608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400" i="1" dirty="0" smtClean="0">
                <a:solidFill>
                  <a:srgbClr val="00B050"/>
                </a:solidFill>
                <a:latin typeface="Calibri"/>
              </a:rPr>
              <a:t>AÇÕES PARA PREVENÇÃO</a:t>
            </a:r>
            <a:endParaRPr lang="pt-BR" i="1" dirty="0">
              <a:solidFill>
                <a:srgbClr val="00B050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79512" y="1772816"/>
            <a:ext cx="777686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1- Orientar o idoso sobre os riscos de quedas e suas </a:t>
            </a:r>
            <a:r>
              <a:rPr lang="pt-BR" sz="24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consequencias</a:t>
            </a: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4" name="Retângulo 3"/>
          <p:cNvSpPr/>
          <p:nvPr/>
        </p:nvSpPr>
        <p:spPr>
          <a:xfrm>
            <a:off x="395536" y="3571876"/>
            <a:ext cx="8208912" cy="257176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2- Avaliação geriátrica global, com medidas corretivas adequadas com enfoque:</a:t>
            </a: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Função cognitiva;</a:t>
            </a: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Estado psicológico;</a:t>
            </a: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Capacidade de viver só  e executar as </a:t>
            </a:r>
            <a:r>
              <a:rPr lang="pt-BR" sz="24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AVDs</a:t>
            </a: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algn="just">
              <a:buFont typeface="Wingdings" pitchFamily="2" charset="2"/>
              <a:buChar char="§"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Condição econômica.</a:t>
            </a:r>
          </a:p>
          <a:p>
            <a:pPr algn="just">
              <a:buFont typeface="Wingdings" pitchFamily="2" charset="2"/>
              <a:buChar char="§"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Seta para baixo 7"/>
          <p:cNvSpPr/>
          <p:nvPr/>
        </p:nvSpPr>
        <p:spPr>
          <a:xfrm>
            <a:off x="7286644" y="2714620"/>
            <a:ext cx="360040" cy="928694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" name="Imagem 12" descr="cid:image003.png@01CD080A.5CAED7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6357958"/>
            <a:ext cx="22193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400" i="1" dirty="0" smtClean="0">
                <a:solidFill>
                  <a:srgbClr val="00B050"/>
                </a:solidFill>
                <a:latin typeface="Calibri"/>
              </a:rPr>
              <a:t>AÇÕES PARA PREVENÇÃO</a:t>
            </a:r>
            <a:endParaRPr lang="pt-BR" i="1" dirty="0">
              <a:solidFill>
                <a:srgbClr val="00B050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57158" y="1785926"/>
            <a:ext cx="6572296" cy="7858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3- Avaliação anual: oftalmológica e da audição</a:t>
            </a:r>
          </a:p>
        </p:txBody>
      </p:sp>
      <p:sp>
        <p:nvSpPr>
          <p:cNvPr id="4" name="Retângulo 3"/>
          <p:cNvSpPr/>
          <p:nvPr/>
        </p:nvSpPr>
        <p:spPr>
          <a:xfrm>
            <a:off x="785786" y="2857496"/>
            <a:ext cx="6643734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4 -Avaliação Nutricional;</a:t>
            </a:r>
          </a:p>
        </p:txBody>
      </p:sp>
      <p:sp>
        <p:nvSpPr>
          <p:cNvPr id="5" name="Retângulo 4"/>
          <p:cNvSpPr/>
          <p:nvPr/>
        </p:nvSpPr>
        <p:spPr>
          <a:xfrm>
            <a:off x="1000100" y="4000504"/>
            <a:ext cx="7000924" cy="8572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5- Redução de ingestão de bebidas alcoólicas;</a:t>
            </a:r>
          </a:p>
        </p:txBody>
      </p:sp>
      <p:sp>
        <p:nvSpPr>
          <p:cNvPr id="8" name="Seta para baixo 7"/>
          <p:cNvSpPr/>
          <p:nvPr/>
        </p:nvSpPr>
        <p:spPr>
          <a:xfrm>
            <a:off x="6572264" y="2428868"/>
            <a:ext cx="288602" cy="721220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Seta para baixo 8"/>
          <p:cNvSpPr/>
          <p:nvPr/>
        </p:nvSpPr>
        <p:spPr>
          <a:xfrm>
            <a:off x="7072330" y="3500438"/>
            <a:ext cx="288602" cy="714380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Imagem 9" descr="cid:image003.png@01CD080A.5CAED7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6357958"/>
            <a:ext cx="22193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ângulo 12"/>
          <p:cNvSpPr/>
          <p:nvPr/>
        </p:nvSpPr>
        <p:spPr>
          <a:xfrm>
            <a:off x="1428728" y="5286388"/>
            <a:ext cx="7072362" cy="85725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6-Racionalização da prescrição de doses e combinações dos medicamentos. </a:t>
            </a:r>
          </a:p>
        </p:txBody>
      </p:sp>
      <p:sp>
        <p:nvSpPr>
          <p:cNvPr id="14" name="Seta para baixo 13"/>
          <p:cNvSpPr/>
          <p:nvPr/>
        </p:nvSpPr>
        <p:spPr>
          <a:xfrm>
            <a:off x="7643834" y="4643446"/>
            <a:ext cx="285752" cy="714380"/>
          </a:xfrm>
          <a:prstGeom prst="downArrow">
            <a:avLst>
              <a:gd name="adj1" fmla="val 50000"/>
              <a:gd name="adj2" fmla="val 43371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400" i="1" dirty="0" smtClean="0">
                <a:solidFill>
                  <a:srgbClr val="00B050"/>
                </a:solidFill>
                <a:latin typeface="Calibri"/>
              </a:rPr>
              <a:t>AÇÕES PARA PREVENÇÃO</a:t>
            </a:r>
            <a:endParaRPr lang="pt-BR" i="1" dirty="0">
              <a:solidFill>
                <a:srgbClr val="00B050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79512" y="1772816"/>
            <a:ext cx="5035430" cy="7989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7 – Fisioterapia 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3000372"/>
            <a:ext cx="5857916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8 – Atividade Física </a:t>
            </a:r>
          </a:p>
        </p:txBody>
      </p:sp>
      <p:sp>
        <p:nvSpPr>
          <p:cNvPr id="5" name="Retângulo 4"/>
          <p:cNvSpPr/>
          <p:nvPr/>
        </p:nvSpPr>
        <p:spPr>
          <a:xfrm>
            <a:off x="857224" y="4214818"/>
            <a:ext cx="6429420" cy="7858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9 – Avaliar a  existência de maus tratos e violência</a:t>
            </a:r>
          </a:p>
        </p:txBody>
      </p:sp>
      <p:sp>
        <p:nvSpPr>
          <p:cNvPr id="8" name="Seta para baixo 7"/>
          <p:cNvSpPr/>
          <p:nvPr/>
        </p:nvSpPr>
        <p:spPr>
          <a:xfrm>
            <a:off x="4643438" y="2500306"/>
            <a:ext cx="360040" cy="721220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Seta para baixo 8"/>
          <p:cNvSpPr/>
          <p:nvPr/>
        </p:nvSpPr>
        <p:spPr>
          <a:xfrm>
            <a:off x="5715008" y="3643314"/>
            <a:ext cx="360040" cy="792658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Imagem 9" descr="cid:image003.png@01CD080A.5CAED7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6357958"/>
            <a:ext cx="22193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ângulo 10"/>
          <p:cNvSpPr/>
          <p:nvPr/>
        </p:nvSpPr>
        <p:spPr>
          <a:xfrm>
            <a:off x="1500166" y="5429264"/>
            <a:ext cx="6929486" cy="92869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10 – Correção dos fatores ambientais modificáveis </a:t>
            </a:r>
          </a:p>
        </p:txBody>
      </p:sp>
      <p:sp>
        <p:nvSpPr>
          <p:cNvPr id="12" name="Seta para baixo 11"/>
          <p:cNvSpPr/>
          <p:nvPr/>
        </p:nvSpPr>
        <p:spPr>
          <a:xfrm>
            <a:off x="6643702" y="4929198"/>
            <a:ext cx="360040" cy="714380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/>
          <p:nvPr/>
        </p:nvGraphicFramePr>
        <p:xfrm>
          <a:off x="142844" y="142852"/>
          <a:ext cx="8858312" cy="671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 19"/>
          <p:cNvSpPr/>
          <p:nvPr/>
        </p:nvSpPr>
        <p:spPr>
          <a:xfrm>
            <a:off x="5364163" y="5229225"/>
            <a:ext cx="3024187" cy="136842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38150" indent="-319088" eaLnBrk="0" hangingPunct="0">
              <a:buClr>
                <a:srgbClr val="00B0F0"/>
              </a:buClr>
              <a:buSzPct val="80000"/>
              <a:defRPr/>
            </a:pPr>
            <a:r>
              <a:rPr lang="pt-BR" sz="2400" b="1" dirty="0">
                <a:solidFill>
                  <a:schemeClr val="tx1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Tratamento e Ações  Preventivas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ATENÇÃO A SAÚDE DO IDOSO</a:t>
            </a:r>
            <a:endParaRPr lang="pt-BR" sz="4000" i="1" dirty="0">
              <a:solidFill>
                <a:srgbClr val="00B0F0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23850" y="1557338"/>
            <a:ext cx="2952750" cy="576262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38150" indent="-319088" eaLnBrk="0" hangingPunct="0">
              <a:buClr>
                <a:schemeClr val="accent1"/>
              </a:buClr>
              <a:buSzPct val="80000"/>
              <a:defRPr/>
            </a:pPr>
            <a:r>
              <a:rPr lang="pt-BR" sz="2400" b="1" dirty="0">
                <a:solidFill>
                  <a:schemeClr val="tx1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Quedas em Idosos</a:t>
            </a:r>
          </a:p>
        </p:txBody>
      </p:sp>
      <p:sp>
        <p:nvSpPr>
          <p:cNvPr id="7" name="Retângulo 6"/>
          <p:cNvSpPr/>
          <p:nvPr/>
        </p:nvSpPr>
        <p:spPr>
          <a:xfrm>
            <a:off x="1258888" y="3933825"/>
            <a:ext cx="7129462" cy="71913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38150" indent="-319088" eaLnBrk="0" hangingPunct="0">
              <a:buClr>
                <a:schemeClr val="accent1"/>
              </a:buClr>
              <a:buSzPct val="80000"/>
              <a:defRPr/>
            </a:pPr>
            <a:r>
              <a:rPr lang="pt-B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QUALIDADE DE VIDA E CAPACIDADE FUNCIONAL</a:t>
            </a:r>
            <a:endParaRPr lang="pt-BR" sz="2400" b="1" dirty="0">
              <a:solidFill>
                <a:schemeClr val="tx1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684213" y="2708275"/>
            <a:ext cx="3856037" cy="64928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38150" indent="-319088" eaLnBrk="0" hangingPunct="0">
              <a:buClr>
                <a:schemeClr val="accent1"/>
              </a:buClr>
              <a:buSzPct val="80000"/>
              <a:defRPr/>
            </a:pPr>
            <a:r>
              <a:rPr lang="pt-BR" sz="2400" b="1" dirty="0">
                <a:solidFill>
                  <a:schemeClr val="tx1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Problema de Saúde Pública</a:t>
            </a:r>
          </a:p>
        </p:txBody>
      </p:sp>
      <p:sp>
        <p:nvSpPr>
          <p:cNvPr id="10" name="Seta para baixo 9"/>
          <p:cNvSpPr/>
          <p:nvPr/>
        </p:nvSpPr>
        <p:spPr>
          <a:xfrm>
            <a:off x="539750" y="2133600"/>
            <a:ext cx="285750" cy="5715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1" name="Seta para baixo 10"/>
          <p:cNvSpPr/>
          <p:nvPr/>
        </p:nvSpPr>
        <p:spPr>
          <a:xfrm>
            <a:off x="1116013" y="3357563"/>
            <a:ext cx="285750" cy="5715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2" name="Seta para baixo 11"/>
          <p:cNvSpPr/>
          <p:nvPr/>
        </p:nvSpPr>
        <p:spPr>
          <a:xfrm>
            <a:off x="1763713" y="4652963"/>
            <a:ext cx="285750" cy="5715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1514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148263" y="2133600"/>
            <a:ext cx="2808287" cy="1655763"/>
          </a:xfrm>
          <a:ln w="38100">
            <a:solidFill>
              <a:srgbClr val="00B0F0"/>
            </a:solidFill>
            <a:prstDash val="sysDash"/>
          </a:ln>
        </p:spPr>
        <p:txBody>
          <a:bodyPr/>
          <a:lstStyle/>
          <a:p>
            <a:pPr lvl="1" indent="-319088" eaLnBrk="1" hangingPunct="1">
              <a:spcBef>
                <a:spcPct val="0"/>
              </a:spcBef>
              <a:buClr>
                <a:srgbClr val="00B0F0"/>
              </a:buClr>
              <a:buFont typeface="Wingdings" pitchFamily="2" charset="2"/>
              <a:buChar char="§"/>
            </a:pPr>
            <a:r>
              <a:rPr lang="pt-BR" sz="2400" b="1" smtClean="0">
                <a:latin typeface="Calibri" pitchFamily="34" charset="0"/>
              </a:rPr>
              <a:t>Física</a:t>
            </a:r>
          </a:p>
          <a:p>
            <a:pPr lvl="1" indent="-319088" eaLnBrk="1" hangingPunct="1">
              <a:spcBef>
                <a:spcPct val="0"/>
              </a:spcBef>
              <a:buClr>
                <a:srgbClr val="00B0F0"/>
              </a:buClr>
              <a:buFont typeface="Wingdings" pitchFamily="2" charset="2"/>
              <a:buChar char="§"/>
            </a:pPr>
            <a:r>
              <a:rPr lang="pt-BR" sz="2400" b="1" smtClean="0">
                <a:latin typeface="Calibri" pitchFamily="34" charset="0"/>
              </a:rPr>
              <a:t>Econômica</a:t>
            </a:r>
          </a:p>
          <a:p>
            <a:pPr lvl="1" indent="-319088" eaLnBrk="1" hangingPunct="1">
              <a:spcBef>
                <a:spcPct val="0"/>
              </a:spcBef>
              <a:buClr>
                <a:srgbClr val="00B0F0"/>
              </a:buClr>
              <a:buFont typeface="Wingdings" pitchFamily="2" charset="2"/>
              <a:buChar char="§"/>
            </a:pPr>
            <a:r>
              <a:rPr lang="pt-BR" sz="2400" b="1" smtClean="0">
                <a:latin typeface="Calibri" pitchFamily="34" charset="0"/>
              </a:rPr>
              <a:t>Familiar</a:t>
            </a:r>
          </a:p>
          <a:p>
            <a:pPr lvl="1" indent="-319088" eaLnBrk="1" hangingPunct="1">
              <a:spcBef>
                <a:spcPct val="0"/>
              </a:spcBef>
              <a:buClr>
                <a:srgbClr val="00B0F0"/>
              </a:buClr>
              <a:buFont typeface="Wingdings" pitchFamily="2" charset="2"/>
              <a:buChar char="§"/>
            </a:pPr>
            <a:r>
              <a:rPr lang="pt-BR" sz="2400" b="1" smtClean="0">
                <a:latin typeface="Calibri" pitchFamily="34" charset="0"/>
              </a:rPr>
              <a:t>Psicológica</a:t>
            </a:r>
          </a:p>
          <a:p>
            <a:pPr eaLnBrk="1" hangingPunct="1">
              <a:buFont typeface="Wingdings 2" pitchFamily="18" charset="2"/>
              <a:buNone/>
            </a:pPr>
            <a:endParaRPr lang="pt-BR" smtClean="0"/>
          </a:p>
        </p:txBody>
      </p:sp>
      <p:sp>
        <p:nvSpPr>
          <p:cNvPr id="18" name="Retângulo 17"/>
          <p:cNvSpPr/>
          <p:nvPr/>
        </p:nvSpPr>
        <p:spPr>
          <a:xfrm>
            <a:off x="1908175" y="5229225"/>
            <a:ext cx="3024188" cy="136842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38150" indent="-319088" eaLnBrk="0" hangingPunct="0">
              <a:buClr>
                <a:srgbClr val="00B0F0"/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2400" b="1" dirty="0">
                <a:solidFill>
                  <a:schemeClr val="tx1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Diagnóstico</a:t>
            </a:r>
          </a:p>
          <a:p>
            <a:pPr marL="438150" indent="-319088" eaLnBrk="0" hangingPunct="0">
              <a:buClr>
                <a:srgbClr val="00B0F0"/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2400" b="1" dirty="0">
                <a:solidFill>
                  <a:schemeClr val="tx1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Prognóstico</a:t>
            </a:r>
          </a:p>
          <a:p>
            <a:pPr marL="438150" indent="-319088" eaLnBrk="0" hangingPunct="0">
              <a:buClr>
                <a:srgbClr val="00B0F0"/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2400" b="1" dirty="0">
                <a:solidFill>
                  <a:schemeClr val="tx1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Julgamento Clínico</a:t>
            </a:r>
          </a:p>
        </p:txBody>
      </p:sp>
      <p:sp>
        <p:nvSpPr>
          <p:cNvPr id="17" name="Seta para a direita 16"/>
          <p:cNvSpPr/>
          <p:nvPr/>
        </p:nvSpPr>
        <p:spPr>
          <a:xfrm>
            <a:off x="4572000" y="5732463"/>
            <a:ext cx="1079500" cy="28892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9" name="Seta para a direita 18"/>
          <p:cNvSpPr/>
          <p:nvPr/>
        </p:nvSpPr>
        <p:spPr>
          <a:xfrm>
            <a:off x="4427538" y="2852738"/>
            <a:ext cx="1081087" cy="28892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ATENÇÃO A SAÚDE DO IDOSO</a:t>
            </a:r>
            <a:endParaRPr lang="pt-BR" sz="40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68313" y="1773238"/>
            <a:ext cx="8424862" cy="115093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 sz="22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endParaRPr lang="pt-BR" sz="23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Trabalhar a conscientização através de ações de PREVENÇÃO  </a:t>
            </a:r>
            <a:endParaRPr lang="pt-BR" sz="24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>
              <a:defRPr/>
            </a:pPr>
            <a:endParaRPr lang="pt-BR" sz="2000" dirty="0">
              <a:solidFill>
                <a:schemeClr val="tx1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692275" y="3500438"/>
            <a:ext cx="4319588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buClr>
                <a:srgbClr val="00B050"/>
              </a:buClr>
              <a:buSzPct val="140000"/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</a:t>
            </a: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Melhorar o indicador </a:t>
            </a:r>
          </a:p>
        </p:txBody>
      </p:sp>
      <p:sp>
        <p:nvSpPr>
          <p:cNvPr id="8" name="Retângulo 7"/>
          <p:cNvSpPr/>
          <p:nvPr/>
        </p:nvSpPr>
        <p:spPr>
          <a:xfrm>
            <a:off x="2627313" y="4724400"/>
            <a:ext cx="5040312" cy="64928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buClr>
                <a:srgbClr val="00B0F0"/>
              </a:buClr>
              <a:buSzPct val="140000"/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 </a:t>
            </a: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Diminuir custos para o SUS</a:t>
            </a:r>
          </a:p>
        </p:txBody>
      </p:sp>
      <p:sp>
        <p:nvSpPr>
          <p:cNvPr id="11" name="Seta para baixo 10"/>
          <p:cNvSpPr/>
          <p:nvPr/>
        </p:nvSpPr>
        <p:spPr>
          <a:xfrm>
            <a:off x="1547813" y="2924175"/>
            <a:ext cx="287337" cy="72072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3" name="Seta para baixo 12"/>
          <p:cNvSpPr/>
          <p:nvPr/>
        </p:nvSpPr>
        <p:spPr>
          <a:xfrm>
            <a:off x="2484438" y="4149725"/>
            <a:ext cx="287337" cy="72072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3203575" y="5949950"/>
            <a:ext cx="5761038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buClr>
                <a:srgbClr val="00B0F0"/>
              </a:buClr>
              <a:buSzPct val="140000"/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 </a:t>
            </a: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Aumentar a qualidade de vida dos idosos</a:t>
            </a:r>
          </a:p>
        </p:txBody>
      </p:sp>
      <p:sp>
        <p:nvSpPr>
          <p:cNvPr id="10" name="Seta para baixo 9"/>
          <p:cNvSpPr/>
          <p:nvPr/>
        </p:nvSpPr>
        <p:spPr>
          <a:xfrm>
            <a:off x="3059113" y="5373688"/>
            <a:ext cx="287337" cy="72072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Autofit/>
          </a:bodyPr>
          <a:lstStyle/>
          <a:p>
            <a:pPr algn="ctr"/>
            <a:r>
              <a:rPr lang="pt-BR" sz="3600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3600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3600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PROGRAMA ESTRATÉGICO DE </a:t>
            </a:r>
            <a:br>
              <a:rPr lang="pt-BR" sz="3600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3600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PREVENÇÃO DE QUEDAS</a:t>
            </a:r>
            <a:r>
              <a:rPr lang="en-US" sz="3600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600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</a:br>
            <a:endParaRPr lang="pt-BR" sz="3600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79512" y="1628801"/>
          <a:ext cx="871296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m 6" descr="cid:image003.png@01CD080A.5CAED7F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6357958"/>
            <a:ext cx="3000364" cy="50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ATENÇÃO AO IDOSO REQUER</a:t>
            </a:r>
            <a:endParaRPr lang="pt-BR" i="1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251520" y="1774825"/>
          <a:ext cx="864096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/>
            </a:r>
            <a:br>
              <a:rPr lang="pt-BR" dirty="0" smtClean="0"/>
            </a:br>
            <a:r>
              <a:rPr lang="pt-BR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RESPONSABILIDADES</a:t>
            </a:r>
            <a:br>
              <a:rPr lang="pt-BR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</a:br>
            <a:endParaRPr lang="pt-BR" i="1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79512" y="1556793"/>
          <a:ext cx="87849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3346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ORGANIZAÇÃO DO SERVIÇO REQUER</a:t>
            </a:r>
          </a:p>
        </p:txBody>
      </p:sp>
      <p:sp>
        <p:nvSpPr>
          <p:cNvPr id="3" name="Retângulo de cantos arredondados 2"/>
          <p:cNvSpPr/>
          <p:nvPr/>
        </p:nvSpPr>
        <p:spPr>
          <a:xfrm>
            <a:off x="1115616" y="1844824"/>
            <a:ext cx="7272808" cy="1224136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endParaRPr lang="pt-BR" sz="2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Recursos Humanos com capacitação </a:t>
            </a: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“É preciso gostar e saber fazer”</a:t>
            </a:r>
          </a:p>
          <a:p>
            <a:pPr lvl="0"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tângulo de cantos arredondados 3"/>
          <p:cNvSpPr/>
          <p:nvPr/>
        </p:nvSpPr>
        <p:spPr>
          <a:xfrm>
            <a:off x="755576" y="4509120"/>
            <a:ext cx="7704856" cy="1224136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lvl="0"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lvl="0"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Sensibilizar o profissional e </a:t>
            </a:r>
          </a:p>
          <a:p>
            <a:pPr lvl="0"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Ofertar capacitação na área de </a:t>
            </a:r>
          </a:p>
          <a:p>
            <a:pPr lvl="0"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Geriatria e Gerontologia</a:t>
            </a:r>
          </a:p>
          <a:p>
            <a:pPr lvl="0"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eta para baixo 4"/>
          <p:cNvSpPr/>
          <p:nvPr/>
        </p:nvSpPr>
        <p:spPr>
          <a:xfrm>
            <a:off x="4211960" y="2852936"/>
            <a:ext cx="484632" cy="151216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 descr="cid:image003.png@01CD080A.5CAED7F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6072206"/>
            <a:ext cx="314327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de cantos arredondados 1"/>
          <p:cNvSpPr/>
          <p:nvPr/>
        </p:nvSpPr>
        <p:spPr>
          <a:xfrm>
            <a:off x="539552" y="1916832"/>
            <a:ext cx="7992888" cy="2448272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endParaRPr lang="pt-BR" sz="2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0"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54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AÇÕES DA ÁREA TÉCNICA SAÚDE DO IDOSO</a:t>
            </a:r>
          </a:p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rgbClr val="0070C0"/>
              </a:buClr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defRPr/>
            </a:pP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Imagem 5" descr="cid:image003.png@01CD080A.5CAED7F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5929330"/>
            <a:ext cx="471490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CADERNETA DE SAÚDE DA PESSOA IDOSA</a:t>
            </a:r>
            <a:endParaRPr lang="pt-BR" sz="36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5" name="Retângulo de cantos arredondados 4"/>
          <p:cNvSpPr/>
          <p:nvPr/>
        </p:nvSpPr>
        <p:spPr>
          <a:xfrm>
            <a:off x="251520" y="1700808"/>
            <a:ext cx="6120680" cy="2592288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§"/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(2007 a 2012): </a:t>
            </a: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Distribuídas 16 milhões</a:t>
            </a:r>
          </a:p>
          <a:p>
            <a:pPr>
              <a:lnSpc>
                <a:spcPct val="90000"/>
              </a:lnSpc>
              <a:buClr>
                <a:srgbClr val="0070C0"/>
              </a:buClr>
              <a:defRPr/>
            </a:pPr>
            <a:endParaRPr lang="pt-BR" sz="2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§"/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Qualificar a Atenção Primária para Identificar o idoso frágil ou em risco de fragilização</a:t>
            </a:r>
          </a:p>
        </p:txBody>
      </p:sp>
      <p:pic>
        <p:nvPicPr>
          <p:cNvPr id="23555" name="Picture 2" descr="http://t1.gstatic.com/images?q=tbn:ANd9GcSmSGSQPJl0O46GXmt_P1CcSggfe6ONIcdZ94mkoddv8n31ZnG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789040"/>
            <a:ext cx="590465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000" i="1" dirty="0" smtClean="0">
                <a:solidFill>
                  <a:srgbClr val="00B0F0"/>
                </a:solidFill>
                <a:latin typeface="Calibri" pitchFamily="34" charset="0"/>
              </a:rPr>
              <a:t>CADERNETA DE SAÚDE DA PESSOA IDOSA</a:t>
            </a:r>
            <a:endParaRPr lang="pt-BR" sz="40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67544" y="1844824"/>
            <a:ext cx="6624637" cy="115093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 sz="22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endParaRPr lang="pt-BR" sz="23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</a:t>
            </a:r>
            <a:r>
              <a:rPr lang="pt-BR" sz="28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Instrumento de identificação dos idosos  </a:t>
            </a:r>
            <a:endParaRPr lang="pt-BR" sz="280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>
              <a:defRPr/>
            </a:pPr>
            <a:endParaRPr lang="pt-BR" sz="2000" dirty="0">
              <a:solidFill>
                <a:schemeClr val="tx1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691680" y="3573016"/>
            <a:ext cx="4319588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buClr>
                <a:srgbClr val="00B050"/>
              </a:buClr>
              <a:buSzPct val="140000"/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</a:t>
            </a:r>
            <a:r>
              <a:rPr lang="pt-BR" sz="28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Queda últimos 12 meses</a:t>
            </a:r>
          </a:p>
        </p:txBody>
      </p:sp>
      <p:sp>
        <p:nvSpPr>
          <p:cNvPr id="8" name="Retângulo 7"/>
          <p:cNvSpPr/>
          <p:nvPr/>
        </p:nvSpPr>
        <p:spPr>
          <a:xfrm>
            <a:off x="2627784" y="4797152"/>
            <a:ext cx="6048375" cy="108108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buClr>
                <a:srgbClr val="00B050"/>
              </a:buClr>
              <a:buSzPct val="140000"/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 </a:t>
            </a:r>
          </a:p>
          <a:p>
            <a:pPr>
              <a:lnSpc>
                <a:spcPct val="90000"/>
              </a:lnSpc>
              <a:buClr>
                <a:srgbClr val="00B050"/>
              </a:buClr>
              <a:buSzPct val="140000"/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 </a:t>
            </a:r>
            <a:r>
              <a:rPr lang="pt-BR" sz="28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Visita Domiciliar  o ACS identifica e encaminha para a Atenção Básica / ESF</a:t>
            </a:r>
          </a:p>
          <a:p>
            <a:pPr>
              <a:lnSpc>
                <a:spcPct val="90000"/>
              </a:lnSpc>
              <a:buClr>
                <a:srgbClr val="00B050"/>
              </a:buClr>
              <a:buSzPct val="140000"/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                            </a:t>
            </a:r>
          </a:p>
        </p:txBody>
      </p:sp>
      <p:sp>
        <p:nvSpPr>
          <p:cNvPr id="11" name="Seta para baixo 10"/>
          <p:cNvSpPr/>
          <p:nvPr/>
        </p:nvSpPr>
        <p:spPr>
          <a:xfrm>
            <a:off x="1547664" y="2996952"/>
            <a:ext cx="287337" cy="72072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3" name="Seta para baixo 12"/>
          <p:cNvSpPr/>
          <p:nvPr/>
        </p:nvSpPr>
        <p:spPr>
          <a:xfrm>
            <a:off x="2483768" y="4221088"/>
            <a:ext cx="287337" cy="72072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12" name="Imagem 11" descr="cid:image003.png@01CD080A.5CAED7F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6000768"/>
            <a:ext cx="321471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ço Reservado para Conteúdo 3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0042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de cantos arredondados 13"/>
          <p:cNvSpPr/>
          <p:nvPr/>
        </p:nvSpPr>
        <p:spPr>
          <a:xfrm>
            <a:off x="928662" y="4509120"/>
            <a:ext cx="7643866" cy="1634524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1" algn="just">
              <a:lnSpc>
                <a:spcPct val="90000"/>
              </a:lnSpc>
              <a:buClr>
                <a:srgbClr val="00B050"/>
              </a:buClr>
              <a:defRPr/>
            </a:pPr>
            <a:r>
              <a:rPr lang="pt-BR" sz="32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Implicações diretas para a qualidade de vida e o bem-estar dos idosos.</a:t>
            </a:r>
          </a:p>
          <a:p>
            <a:pPr lvl="1" algn="r">
              <a:lnSpc>
                <a:spcPct val="90000"/>
              </a:lnSpc>
              <a:buClr>
                <a:srgbClr val="00B050"/>
              </a:buClr>
              <a:defRPr/>
            </a:pPr>
            <a:r>
              <a:rPr lang="pt-BR" sz="20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              (NICOLUSSI </a:t>
            </a:r>
            <a:r>
              <a:rPr lang="pt-BR" sz="2000" i="1" dirty="0" err="1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et</a:t>
            </a:r>
            <a:r>
              <a:rPr lang="pt-BR" sz="20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2000" i="1" dirty="0" err="1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al</a:t>
            </a:r>
            <a:r>
              <a:rPr lang="pt-BR" sz="20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, 2012)</a:t>
            </a:r>
            <a:endParaRPr lang="pt-BR" sz="20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857224" y="2000240"/>
            <a:ext cx="7623728" cy="1857388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1" algn="just">
              <a:lnSpc>
                <a:spcPct val="90000"/>
              </a:lnSpc>
              <a:buClr>
                <a:srgbClr val="00B050"/>
              </a:buClr>
              <a:defRPr/>
            </a:pP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32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Elevado custo econômico e social principalmente quando o idoso necessita de cuidados especializados.</a:t>
            </a:r>
          </a:p>
          <a:p>
            <a:pPr lvl="1" algn="r">
              <a:lnSpc>
                <a:spcPct val="90000"/>
              </a:lnSpc>
              <a:buClr>
                <a:srgbClr val="00B050"/>
              </a:buClr>
              <a:defRPr/>
            </a:pPr>
            <a:r>
              <a:rPr lang="pt-BR" sz="20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                (BOHL </a:t>
            </a:r>
            <a:r>
              <a:rPr lang="pt-BR" sz="2000" i="1" dirty="0" err="1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et</a:t>
            </a:r>
            <a:r>
              <a:rPr lang="pt-BR" sz="2000" i="1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2000" i="1" dirty="0" err="1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al</a:t>
            </a:r>
            <a:r>
              <a:rPr lang="pt-BR" sz="2000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, 2010)</a:t>
            </a:r>
            <a:endParaRPr lang="pt-BR" sz="20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QUEDAS EM IDOSOS</a:t>
            </a:r>
            <a:endParaRPr lang="pt-BR" i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19" name="Imagem 18" descr="cid:image003.png@01CD080A.5CAED7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6429396"/>
            <a:ext cx="2357422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 CADERNO DE ATENÇÃO BÁSICA – Nº 19</a:t>
            </a:r>
            <a:b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</a:b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ENVELHECIMENTO E SAÚDE DA PESSOA IDOSA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251520" y="2420888"/>
            <a:ext cx="4968552" cy="2232248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Orientar a Atenção Primária </a:t>
            </a: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para diagnósticos e  cuidados </a:t>
            </a: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orientados por protocolos </a:t>
            </a: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clínico-funcionais </a:t>
            </a:r>
          </a:p>
        </p:txBody>
      </p:sp>
      <p:pic>
        <p:nvPicPr>
          <p:cNvPr id="6" name="Picture 4" descr="abcad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00808"/>
            <a:ext cx="4032573" cy="4968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 GUIA PRÁTICO DO CUIDADOR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251520" y="2780928"/>
            <a:ext cx="4464496" cy="2232248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Utilizado em Capacitação </a:t>
            </a: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Cuidadores de </a:t>
            </a: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Pessoas Idosas</a:t>
            </a:r>
          </a:p>
        </p:txBody>
      </p:sp>
      <p:pic>
        <p:nvPicPr>
          <p:cNvPr id="7" name="Picture 8" descr="guiadocuidad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714488"/>
            <a:ext cx="442915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QUALIFICAÇÃO / </a:t>
            </a:r>
            <a:b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</a:b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CAPACITAÇÃO DE PROFISSIONAIS 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1043608" y="1916832"/>
            <a:ext cx="7056784" cy="1872208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Curso de Aperfeiçoamento em Envelhecimento e Saúde da Pessoa Idosa: Convênio MS / Escola Nacional de Saúde Pública ENSP/FIOCRUZ;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573016"/>
            <a:ext cx="61206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OFICINAS DE PREVENÇÃO DA </a:t>
            </a:r>
            <a:b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</a:b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OSTEOPOROSE E QUEDAS</a:t>
            </a:r>
          </a:p>
        </p:txBody>
      </p:sp>
      <p:pic>
        <p:nvPicPr>
          <p:cNvPr id="7" name="Picture 2" descr="http://t0.gstatic.com/images?q=tbn:ANd9GcQDX62aKs0JUD2unZdwUumdmm9mzLEJZMpeuPq7-TfRoyJcLST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313"/>
            <a:ext cx="55086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de cantos arredondados 4"/>
          <p:cNvSpPr/>
          <p:nvPr/>
        </p:nvSpPr>
        <p:spPr>
          <a:xfrm>
            <a:off x="1979712" y="4509120"/>
            <a:ext cx="6912768" cy="2088232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Pareceria com os Estados/ Coordenações Estaduais de Saúde do Idoso</a:t>
            </a: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Objetivo </a:t>
            </a: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sensibilizar e capacitar profissionais de saúde dos municípios ,31 Oficinas.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5805489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/>
            </a:r>
            <a:b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</a:b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 OFICINAS DE VIOLÊNCIA CONTRA A PESSOA IDOSA </a:t>
            </a:r>
            <a:b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</a:br>
            <a:endParaRPr lang="pt-BR" sz="3600" i="1" dirty="0" smtClean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5" name="Retângulo de cantos arredondados 4"/>
          <p:cNvSpPr/>
          <p:nvPr/>
        </p:nvSpPr>
        <p:spPr>
          <a:xfrm>
            <a:off x="1979712" y="4509120"/>
            <a:ext cx="6912768" cy="2088232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Pareceria com os Estados/ Coordenações Estaduais de Saúde do Idoso</a:t>
            </a: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Objetivo </a:t>
            </a: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sensibilizar e capacitar profissionais dos municípios  / 4 Oficinas.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www.saudeidoso.icict.fiocruz.br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1259632" y="2708920"/>
            <a:ext cx="6912768" cy="2088232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Criação do </a:t>
            </a:r>
            <a:r>
              <a:rPr lang="pt-B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SISAP IDOSO </a:t>
            </a:r>
            <a:r>
              <a:rPr lang="pt-B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Sistema de Indicadores da Saúde e Acompanhamento de Políticas do Idoso, convenio com a FIOCRUZ –</a:t>
            </a:r>
          </a:p>
        </p:txBody>
      </p:sp>
      <p:pic>
        <p:nvPicPr>
          <p:cNvPr id="8" name="Imagem 7" descr="cid:image003.png@01CD080A.5CAED7F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6143644"/>
            <a:ext cx="3357586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sz="4800" dirty="0" smtClean="0">
                <a:solidFill>
                  <a:srgbClr val="FFBB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BR" sz="4800" dirty="0" smtClean="0">
                <a:solidFill>
                  <a:srgbClr val="FFBB00"/>
                </a:solidFill>
                <a:latin typeface="Calibri" pitchFamily="34" charset="0"/>
                <a:cs typeface="Calibri" pitchFamily="34" charset="0"/>
              </a:rPr>
            </a:br>
            <a:r>
              <a:rPr lang="pt-BR" sz="4800" dirty="0" smtClean="0">
                <a:solidFill>
                  <a:srgbClr val="FFBB00"/>
                </a:solidFill>
                <a:latin typeface="Calibri" pitchFamily="34" charset="0"/>
                <a:cs typeface="Calibri" pitchFamily="34" charset="0"/>
              </a:rPr>
              <a:t>www.saudeidoso.icict.fiocruz.br</a:t>
            </a:r>
            <a:br>
              <a:rPr lang="pt-BR" sz="4800" dirty="0" smtClean="0">
                <a:solidFill>
                  <a:srgbClr val="FFBB00"/>
                </a:solidFill>
                <a:latin typeface="Calibri" pitchFamily="34" charset="0"/>
                <a:cs typeface="Calibri" pitchFamily="34" charset="0"/>
              </a:rPr>
            </a:br>
            <a:endParaRPr lang="pt-BR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9394" name="Object 4"/>
          <p:cNvGraphicFramePr>
            <a:graphicFrameLocks noChangeAspect="1"/>
          </p:cNvGraphicFramePr>
          <p:nvPr/>
        </p:nvGraphicFramePr>
        <p:xfrm>
          <a:off x="0" y="1412875"/>
          <a:ext cx="9144000" cy="5445125"/>
        </p:xfrm>
        <a:graphic>
          <a:graphicData uri="http://schemas.openxmlformats.org/presentationml/2006/ole">
            <p:oleObj spid="_x0000_s112642" name="Imagem de Bitmap" r:id="rId3" imgW="12847619" imgH="6657143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REPASSE DE RECURSOS FINANCEIROS </a:t>
            </a:r>
            <a:b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</a:br>
            <a:r>
              <a:rPr lang="pt-BR" sz="3600" i="1" dirty="0" smtClean="0">
                <a:solidFill>
                  <a:srgbClr val="00B0F0"/>
                </a:solidFill>
                <a:latin typeface="Calibri" pitchFamily="34" charset="0"/>
              </a:rPr>
              <a:t>POR CONVÊNIOS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1187624" y="1988840"/>
            <a:ext cx="6912768" cy="2088232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Foram realizados 64 convênios entre a Área Técnica Saúde do Idoso e diversas instituições dos três níveis de governo, além de diversas organizações não governamentais.</a:t>
            </a: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467544" y="1700808"/>
            <a:ext cx="2592288" cy="576064"/>
          </a:xfrm>
          <a:prstGeom prst="round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400" b="1" dirty="0" smtClean="0">
                <a:solidFill>
                  <a:schemeClr val="bg1"/>
                </a:solidFill>
                <a:latin typeface="Calibri" pitchFamily="34" charset="0"/>
              </a:rPr>
              <a:t>2003 a 2009</a:t>
            </a:r>
            <a:endParaRPr lang="pt-BR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tângulo de cantos arredondados 6"/>
          <p:cNvSpPr/>
          <p:nvPr/>
        </p:nvSpPr>
        <p:spPr>
          <a:xfrm>
            <a:off x="1259632" y="4869160"/>
            <a:ext cx="6912768" cy="1728192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Foram recebidos mais  de 300 projetos </a:t>
            </a:r>
          </a:p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e celebrados convênios</a:t>
            </a: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755576" y="4509120"/>
            <a:ext cx="1944216" cy="576064"/>
          </a:xfrm>
          <a:prstGeom prst="round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400" b="1" dirty="0" smtClean="0">
                <a:solidFill>
                  <a:schemeClr val="bg1"/>
                </a:solidFill>
                <a:latin typeface="Calibri" pitchFamily="34" charset="0"/>
              </a:rPr>
              <a:t>2011</a:t>
            </a:r>
            <a:endParaRPr lang="pt-BR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800" i="1" dirty="0" smtClean="0">
                <a:solidFill>
                  <a:srgbClr val="00B050"/>
                </a:solidFill>
                <a:latin typeface="Calibri" pitchFamily="34" charset="0"/>
              </a:rPr>
              <a:t>PUBLICAÇÕES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251520" y="2060848"/>
            <a:ext cx="5400600" cy="4104456"/>
          </a:xfrm>
          <a:prstGeom prst="roundRect">
            <a:avLst/>
          </a:prstGeom>
          <a:ln>
            <a:noFill/>
          </a:ln>
          <a:effectLst>
            <a:glow rad="228600">
              <a:srgbClr val="00B050">
                <a:alpha val="40000"/>
              </a:srgb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 Livro da Série Pactos: “ Atenção à Saúde da Pessoa Idosa e Envelhecimento”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§"/>
              <a:defRPr/>
            </a:pPr>
            <a:endParaRPr lang="pt-BR" sz="24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 Folder de Saúde auditiva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§"/>
              <a:defRPr/>
            </a:pPr>
            <a:endParaRPr lang="pt-BR" sz="24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 Folder de Prevenção de Quedas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§"/>
              <a:defRPr/>
            </a:pPr>
            <a:endParaRPr lang="pt-BR" sz="24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§"/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 Folder de Prevenção da Osteoporose</a:t>
            </a:r>
          </a:p>
        </p:txBody>
      </p:sp>
      <p:sp>
        <p:nvSpPr>
          <p:cNvPr id="6" name="Retângulo de cantos arredondados 5"/>
          <p:cNvSpPr/>
          <p:nvPr/>
        </p:nvSpPr>
        <p:spPr>
          <a:xfrm>
            <a:off x="0" y="1844824"/>
            <a:ext cx="2808312" cy="720080"/>
          </a:xfrm>
          <a:prstGeom prst="roundRect">
            <a:avLst/>
          </a:prstGeom>
          <a:solidFill>
            <a:schemeClr val="tx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400" b="1" dirty="0" smtClean="0">
                <a:solidFill>
                  <a:schemeClr val="bg1"/>
                </a:solidFill>
                <a:latin typeface="Calibri" pitchFamily="34" charset="0"/>
              </a:rPr>
              <a:t>EDITORIAL</a:t>
            </a:r>
            <a:endParaRPr lang="pt-BR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9" name="Picture 2" descr="capa da publicaçã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628800"/>
            <a:ext cx="3711699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155575"/>
            <a:ext cx="9144000" cy="1252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CONCLUSÃO</a:t>
            </a:r>
          </a:p>
        </p:txBody>
      </p:sp>
      <p:sp>
        <p:nvSpPr>
          <p:cNvPr id="5" name="Retângulo de cantos arredondados 4"/>
          <p:cNvSpPr/>
          <p:nvPr/>
        </p:nvSpPr>
        <p:spPr>
          <a:xfrm>
            <a:off x="899592" y="1844824"/>
            <a:ext cx="7416824" cy="2088232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Uma atenção contínua e eficaz para a saúde e o bem-estar da população idosa </a:t>
            </a:r>
            <a:r>
              <a:rPr lang="pt-BR" sz="2400" b="1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requer diferentes níveis de intervenção dos serviços de saúde</a:t>
            </a:r>
            <a:r>
              <a:rPr lang="pt-BR" sz="2400" dirty="0" smtClean="0">
                <a:latin typeface="Calibri" pitchFamily="34" charset="0"/>
                <a:cs typeface="Calibri" pitchFamily="34" charset="0"/>
              </a:rPr>
              <a:t>, adequados às distintas fases da enfermidade e ao grau de incapacidades.</a:t>
            </a: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tângulo de cantos arredondados 6"/>
          <p:cNvSpPr/>
          <p:nvPr/>
        </p:nvSpPr>
        <p:spPr>
          <a:xfrm>
            <a:off x="1000100" y="4429132"/>
            <a:ext cx="7358114" cy="1714512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002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70C0"/>
              </a:buClr>
              <a:defRPr/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Deve estar baseada, em última instância, em uma atenção integral, adequada, de qualidade, humanizada e oportuna</a:t>
            </a:r>
            <a:endParaRPr lang="pt-B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Seta para baixo 8"/>
          <p:cNvSpPr/>
          <p:nvPr/>
        </p:nvSpPr>
        <p:spPr>
          <a:xfrm>
            <a:off x="4427984" y="3789040"/>
            <a:ext cx="484632" cy="997282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 descr="cid:image003.png@01CD080A.5CAED7F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6357958"/>
            <a:ext cx="3286116" cy="50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QUEDAS EM IDOSOS</a:t>
            </a:r>
            <a:endParaRPr lang="pt-BR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7" name="Seta para a direita 6"/>
          <p:cNvSpPr/>
          <p:nvPr/>
        </p:nvSpPr>
        <p:spPr>
          <a:xfrm>
            <a:off x="3571875" y="6000750"/>
            <a:ext cx="357188" cy="142875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11268" name="Picture 8" descr="http://t3.gstatic.com/images?q=tbn:ANd9GcTLt0FiOAM9UsCZNitbib5hb7aT2lV4GynB7HKcIhd8Xnrv1UB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313"/>
            <a:ext cx="424815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0" descr="http://t2.gstatic.com/images?q=tbn:ANd9GcTeiqHiewpyWgI0YEUYt9ZDEBlGAIeY4o8r2E0_v-nBxdfxhEdOm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844675"/>
            <a:ext cx="328295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>
              <a:defRPr/>
            </a:pPr>
            <a:r>
              <a:rPr lang="pt-BR" sz="4400" i="1" dirty="0" smtClean="0">
                <a:solidFill>
                  <a:srgbClr val="FF0000"/>
                </a:solidFill>
                <a:latin typeface="Calibri" pitchFamily="34" charset="0"/>
              </a:rPr>
              <a:t>ATENÇÃO!!!</a:t>
            </a:r>
            <a:endParaRPr lang="pt-BR" sz="4800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" name="Retângulo de cantos arredondados 11"/>
          <p:cNvSpPr/>
          <p:nvPr/>
        </p:nvSpPr>
        <p:spPr>
          <a:xfrm>
            <a:off x="467544" y="1988840"/>
            <a:ext cx="6661248" cy="2304256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endParaRPr lang="pt-BR" sz="28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 algn="ctr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r>
              <a:rPr lang="pt-BR" sz="28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As quedas podem ser um sinal de que alguma coisa não vai bem</a:t>
            </a:r>
          </a:p>
          <a:p>
            <a:pPr algn="ctr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r>
              <a:rPr lang="pt-BR" sz="2800" b="1" i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???????</a:t>
            </a:r>
            <a:endParaRPr lang="pt-BR" sz="2800" b="1" i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endParaRPr lang="pt-BR" sz="24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5606" name="Picture 12" descr="http://4.bp.blogspot.com/-wHPe3q27NuI/Ta4gr4R8mUI/AAAAAAAAAA0/G7Ias5RJi0w/s1600/velhinh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3500438"/>
            <a:ext cx="42846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500174"/>
            <a:ext cx="2714644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07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500174"/>
            <a:ext cx="2357454" cy="282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07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500174"/>
            <a:ext cx="2643206" cy="25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>
              <a:defRPr/>
            </a:pPr>
            <a:r>
              <a:rPr lang="pt-BR" sz="4400" i="1" dirty="0" smtClean="0">
                <a:solidFill>
                  <a:srgbClr val="FF0000"/>
                </a:solidFill>
                <a:latin typeface="Calibri" pitchFamily="34" charset="0"/>
              </a:rPr>
              <a:t>ATENÇÃO!!!</a:t>
            </a:r>
            <a:endParaRPr lang="pt-BR" sz="4800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" name="Retângulo de cantos arredondados 11"/>
          <p:cNvSpPr/>
          <p:nvPr/>
        </p:nvSpPr>
        <p:spPr>
          <a:xfrm>
            <a:off x="467544" y="4000504"/>
            <a:ext cx="8247860" cy="2428892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r>
              <a:rPr lang="pt-BR" sz="2800" b="1" dirty="0" smtClean="0">
                <a:solidFill>
                  <a:schemeClr val="tx1"/>
                </a:solidFill>
                <a:latin typeface="Calibri" pitchFamily="34" charset="0"/>
              </a:rPr>
              <a:t>A prática dessas ações e  informações poderão fazer a diferença entre cair ou não e, muitas vezes, entre a instalação ou não de uma incapacidade e dependência.</a:t>
            </a:r>
            <a:endParaRPr lang="pt-BR" sz="2800" b="1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3.bp.blogspot.com/_vbpBlV5eGdU/TGwMCBHIj4I/AAAAAAAAAQA/DfWGuGVpXlc/s1600/20100405090442idosobicicle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450056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>
              <a:defRPr/>
            </a:pPr>
            <a:r>
              <a:rPr lang="pt-BR" sz="4400" i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ENVELHECER É BOM...</a:t>
            </a:r>
            <a:endParaRPr lang="pt-BR" sz="48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26628" name="Picture 2" descr="http://t0.gstatic.com/images?q=tbn:ANd9GcQDdDVq_8QqlJvzorE_lF8Hn-6ymQ9EjDgIhgeUZVDyHXEztQS0H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428736"/>
            <a:ext cx="46434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>
              <a:defRPr/>
            </a:pPr>
            <a:r>
              <a:rPr lang="pt-BR" sz="4400" i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pt-BR" sz="4800" i="1" dirty="0" smtClean="0">
                <a:solidFill>
                  <a:srgbClr val="00B0F0"/>
                </a:solidFill>
                <a:latin typeface="Calibri" pitchFamily="34" charset="0"/>
              </a:rPr>
              <a:t>Ruim é ficar dependente... </a:t>
            </a:r>
          </a:p>
        </p:txBody>
      </p:sp>
      <p:pic>
        <p:nvPicPr>
          <p:cNvPr id="27651" name="Picture 2" descr="http://t1.gstatic.com/images?q=tbn:ANd9GcSXZ2hiHdqOhnGit2xg-StmPVeZ_-YNYRj0DEjfUZGKkbExizm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4786314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http://t1.gstatic.com/images?q=tbn:ANd9GcRr8YLxF8ItIScIExSAjegvAgb1nasUqi_9MA6cnauTVqqG40m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428736"/>
            <a:ext cx="4357686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0"/>
            <a:ext cx="9144000" cy="16430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2000" b="1" dirty="0">
              <a:solidFill>
                <a:schemeClr val="bg1"/>
              </a:solidFill>
              <a:latin typeface="Arial" charset="0"/>
            </a:endParaRPr>
          </a:p>
          <a:p>
            <a:pPr algn="ctr">
              <a:defRPr/>
            </a:pPr>
            <a:endParaRPr lang="pt-BR" sz="2000" b="1" dirty="0">
              <a:solidFill>
                <a:schemeClr val="bg1"/>
              </a:solidFill>
              <a:latin typeface="Arial" charset="0"/>
            </a:endParaRPr>
          </a:p>
          <a:p>
            <a:pPr algn="ctr">
              <a:defRPr/>
            </a:pPr>
            <a:endParaRPr lang="pt-BR" sz="2000" b="1" dirty="0">
              <a:solidFill>
                <a:schemeClr val="bg1"/>
              </a:solidFill>
              <a:latin typeface="Arial" charset="0"/>
            </a:endParaRPr>
          </a:p>
          <a:p>
            <a:pPr algn="ctr">
              <a:defRPr/>
            </a:pPr>
            <a:endParaRPr lang="pt-BR" sz="2000" dirty="0">
              <a:solidFill>
                <a:schemeClr val="bg1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0" y="1571612"/>
            <a:ext cx="9144000" cy="407196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60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pt-BR" sz="6000" b="1" dirty="0" smtClean="0">
                <a:solidFill>
                  <a:schemeClr val="tx1"/>
                </a:solidFill>
                <a:latin typeface="Calibri" pitchFamily="34" charset="0"/>
              </a:rPr>
              <a:t>OBRIGADO</a:t>
            </a:r>
            <a:endParaRPr lang="pt-BR" sz="6000" b="1" dirty="0">
              <a:solidFill>
                <a:schemeClr val="tx1"/>
              </a:solidFill>
              <a:latin typeface="Calibri" pitchFamily="34" charset="0"/>
            </a:endParaRPr>
          </a:p>
          <a:p>
            <a:pPr algn="ctr">
              <a:defRPr/>
            </a:pPr>
            <a:endParaRPr lang="pt-BR" sz="2000" b="1" dirty="0">
              <a:solidFill>
                <a:schemeClr val="tx1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pt-BR" sz="2400" b="1" dirty="0">
                <a:solidFill>
                  <a:schemeClr val="tx1"/>
                </a:solidFill>
                <a:latin typeface="Calibri" pitchFamily="34" charset="0"/>
              </a:rPr>
              <a:t>Wendel Rodrigo Teixeira </a:t>
            </a:r>
            <a:r>
              <a:rPr lang="pt-BR" sz="2400" b="1" dirty="0" smtClean="0">
                <a:solidFill>
                  <a:schemeClr val="tx1"/>
                </a:solidFill>
                <a:latin typeface="Calibri" pitchFamily="34" charset="0"/>
              </a:rPr>
              <a:t>Pimentel</a:t>
            </a:r>
            <a:endParaRPr lang="pt-BR" sz="2400" dirty="0">
              <a:solidFill>
                <a:schemeClr val="tx1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pt-BR" b="1" dirty="0">
                <a:solidFill>
                  <a:schemeClr val="tx1"/>
                </a:solidFill>
                <a:latin typeface="Arial" pitchFamily="34" charset="0"/>
                <a:cs typeface="Arial" charset="0"/>
              </a:rPr>
              <a:t>Ministério da Saúde</a:t>
            </a:r>
          </a:p>
          <a:p>
            <a:pPr algn="ctr">
              <a:defRPr/>
            </a:pPr>
            <a:r>
              <a:rPr lang="pt-BR" b="1" dirty="0">
                <a:solidFill>
                  <a:schemeClr val="tx1"/>
                </a:solidFill>
                <a:latin typeface="Arial" pitchFamily="34" charset="0"/>
                <a:cs typeface="Arial" charset="0"/>
              </a:rPr>
              <a:t>Secretaria de Atenção à Saúde</a:t>
            </a:r>
          </a:p>
          <a:p>
            <a:pPr algn="ctr">
              <a:defRPr/>
            </a:pPr>
            <a:r>
              <a:rPr lang="pt-BR" b="1" dirty="0">
                <a:solidFill>
                  <a:schemeClr val="tx1"/>
                </a:solidFill>
                <a:latin typeface="Arial" pitchFamily="34" charset="0"/>
                <a:cs typeface="Arial" charset="0"/>
              </a:rPr>
              <a:t>Departamento de Ações Programáticas Estratégicas</a:t>
            </a:r>
          </a:p>
          <a:p>
            <a:pPr algn="ctr">
              <a:defRPr/>
            </a:pPr>
            <a:r>
              <a:rPr lang="pt-BR" b="1" dirty="0">
                <a:solidFill>
                  <a:schemeClr val="tx1"/>
                </a:solidFill>
                <a:latin typeface="Arial" pitchFamily="34" charset="0"/>
                <a:cs typeface="Arial" charset="0"/>
              </a:rPr>
              <a:t>Área Técnica de Saúde do </a:t>
            </a:r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charset="0"/>
              </a:rPr>
              <a:t>Idoso</a:t>
            </a:r>
            <a:endParaRPr lang="pt-BR" b="1" dirty="0">
              <a:solidFill>
                <a:schemeClr val="tx1"/>
              </a:solidFill>
              <a:latin typeface="Arial" pitchFamily="34" charset="0"/>
              <a:cs typeface="Arial" charset="0"/>
            </a:endParaRPr>
          </a:p>
          <a:p>
            <a:pPr algn="ctr">
              <a:defRPr/>
            </a:pPr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charset="0"/>
              </a:rPr>
              <a:t>(61) 3315-9139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5516563"/>
            <a:ext cx="9144000" cy="13414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b="1" dirty="0" smtClean="0">
                <a:solidFill>
                  <a:schemeClr val="bg1"/>
                </a:solidFill>
                <a:latin typeface="Arial" pitchFamily="34" charset="0"/>
                <a:cs typeface="Arial" charset="0"/>
              </a:rPr>
              <a:t>www.saude.gov.br/saudedoidoso</a:t>
            </a:r>
            <a:endParaRPr lang="pt-BR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5500702"/>
            <a:ext cx="9144000" cy="42862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charset="0"/>
              </a:rPr>
              <a:t>wendelpimentel@saude.gov.br</a:t>
            </a:r>
          </a:p>
        </p:txBody>
      </p:sp>
      <p:pic>
        <p:nvPicPr>
          <p:cNvPr id="9" name="Picture 10" descr="http://www.sjtresidencia.com.br/invivo/wp-content/uploads/2011/08/sus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72132" cy="1214422"/>
          </a:xfrm>
          <a:prstGeom prst="rect">
            <a:avLst/>
          </a:prstGeom>
          <a:noFill/>
        </p:spPr>
      </p:pic>
      <p:pic>
        <p:nvPicPr>
          <p:cNvPr id="10" name="Picture 13" descr="http://profile.ak.fbcdn.net/hprofile-ak-ash2/161978_101236703288964_958136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0"/>
            <a:ext cx="3571868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t0.gstatic.com/images?q=tbn:ANd9GcQDX62aKs0JUD2unZdwUumdmm9mzLEJZMpeuPq7-TfRoyJcLST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313"/>
            <a:ext cx="55086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3276600" y="4292600"/>
            <a:ext cx="5688013" cy="237648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r>
              <a:rPr lang="pt-BR" sz="24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	</a:t>
            </a:r>
          </a:p>
          <a:p>
            <a:pPr algn="just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r>
              <a:rPr lang="pt-BR" sz="23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Deslocamento não-intencional do corpo para um nível inferior à posição inicial, com incapacidade de correção em tempo  hábil, determinado por circunstâncias multifatoriais que comprometem a estabilidade.  </a:t>
            </a:r>
          </a:p>
          <a:p>
            <a:pPr algn="r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endParaRPr lang="pt-BR" sz="105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r">
              <a:lnSpc>
                <a:spcPct val="90000"/>
              </a:lnSpc>
              <a:buClr>
                <a:srgbClr val="00B050"/>
              </a:buClr>
              <a:buSzPct val="90000"/>
              <a:defRPr/>
            </a:pPr>
            <a:r>
              <a:rPr lang="pt-BR" sz="1050" dirty="0">
                <a:solidFill>
                  <a:schemeClr val="tx1"/>
                </a:solidFill>
                <a:latin typeface="Arial" charset="0"/>
                <a:cs typeface="Arial" charset="0"/>
              </a:rPr>
              <a:t>(MENEZES E BACHION , 2008)</a:t>
            </a:r>
            <a:endParaRPr lang="pt-BR" sz="1050" i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/>
          <a:lstStyle/>
          <a:p>
            <a:pPr algn="ctr">
              <a:defRPr/>
            </a:pPr>
            <a:r>
              <a:rPr lang="pt-BR" sz="4400" i="1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endParaRPr lang="pt-BR" i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16" name="Retângulo de cantos arredondados 15"/>
          <p:cNvSpPr/>
          <p:nvPr/>
        </p:nvSpPr>
        <p:spPr>
          <a:xfrm>
            <a:off x="2843213" y="4005263"/>
            <a:ext cx="1944687" cy="433387"/>
          </a:xfrm>
          <a:prstGeom prst="round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400" b="1" dirty="0">
                <a:solidFill>
                  <a:schemeClr val="bg1"/>
                </a:solidFill>
                <a:latin typeface="Calibri" pitchFamily="34" charset="0"/>
              </a:rPr>
              <a:t>QUEDA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539552" y="188640"/>
            <a:ext cx="8229600" cy="1133460"/>
          </a:xfrm>
          <a:prstGeom prst="rect">
            <a:avLst/>
          </a:prstGeom>
        </p:spPr>
        <p:txBody>
          <a:bodyPr rIns="4572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eaLnBrk="0" hangingPunct="0">
              <a:defRPr/>
            </a:pPr>
            <a:r>
              <a:rPr lang="pt-BR" sz="4400" b="1" i="1" dirty="0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 QUEDAS EM IDOSOS</a:t>
            </a:r>
            <a:endParaRPr lang="pt-BR" sz="4500" b="1" i="1" dirty="0">
              <a:solidFill>
                <a:srgbClr val="00B0F0"/>
              </a:solidFill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571472" y="1714488"/>
          <a:ext cx="785818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>
          <a:xfrm>
            <a:off x="0" y="155575"/>
            <a:ext cx="9144000" cy="1252538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eaLnBrk="0" hangingPunct="0">
              <a:defRPr/>
            </a:pPr>
            <a:r>
              <a:rPr lang="pt-BR" sz="4400" b="1" i="1" dirty="0" smtClean="0">
                <a:solidFill>
                  <a:srgbClr val="00B0F0"/>
                </a:solidFill>
                <a:latin typeface="Calibri" pitchFamily="34" charset="0"/>
                <a:ea typeface="+mj-ea"/>
                <a:cs typeface="+mj-cs"/>
              </a:rPr>
              <a:t>FATORES DE RISCO</a:t>
            </a:r>
            <a:endParaRPr lang="pt-BR" sz="4400" b="1" i="1" dirty="0">
              <a:solidFill>
                <a:srgbClr val="00B0F0"/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8" name="Imagem 7" descr="cid:image003.png@01CD080A.5CAED7F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6429396"/>
            <a:ext cx="2219325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Balcão Envidraçado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alcão Envidraçado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Balcão Envidraçado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3991</TotalTime>
  <Words>1751</Words>
  <Application>Microsoft Office PowerPoint</Application>
  <PresentationFormat>Apresentação na tela (4:3)</PresentationFormat>
  <Paragraphs>406</Paragraphs>
  <Slides>74</Slides>
  <Notes>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74</vt:i4>
      </vt:variant>
    </vt:vector>
  </HeadingPairs>
  <TitlesOfParts>
    <vt:vector size="76" baseType="lpstr">
      <vt:lpstr>Módulo</vt:lpstr>
      <vt:lpstr>Imagem de Bitmap</vt:lpstr>
      <vt:lpstr>Slide 1</vt:lpstr>
      <vt:lpstr> ATENÇÃO À SAÚDE DOS IDOSOS</vt:lpstr>
      <vt:lpstr> ATENÇÃO À SAÚDE DOS IDOSOS</vt:lpstr>
      <vt:lpstr> QUEDAS EM IDOSOS</vt:lpstr>
      <vt:lpstr>Slide 5</vt:lpstr>
      <vt:lpstr> QUEDAS EM IDOSOS</vt:lpstr>
      <vt:lpstr> QUEDAS EM IDOSOS</vt:lpstr>
      <vt:lpstr> </vt:lpstr>
      <vt:lpstr>Slide 9</vt:lpstr>
      <vt:lpstr>FATORES EXTRÍNSECOS</vt:lpstr>
      <vt:lpstr>FATORES EXTRÍNSECOS</vt:lpstr>
      <vt:lpstr>FATORES EXTRÍNSECOS</vt:lpstr>
      <vt:lpstr>FATORES EXTRÍNSECOS</vt:lpstr>
      <vt:lpstr>FATORES EXTRÍNSECOS</vt:lpstr>
      <vt:lpstr>FATORES EXTRÍNSECOS</vt:lpstr>
      <vt:lpstr>FATORES INTRÍNSECOS</vt:lpstr>
      <vt:lpstr>FATORES INTRÍNSECOS</vt:lpstr>
      <vt:lpstr>FATORES INTRÍNSECOS</vt:lpstr>
      <vt:lpstr>FATORES INTRÍNSECOS</vt:lpstr>
      <vt:lpstr>FATORES INTRÍNSECOS</vt:lpstr>
      <vt:lpstr>FATORES INTRÍNSECOS</vt:lpstr>
      <vt:lpstr>FATORES COPORTAMENTAIS</vt:lpstr>
      <vt:lpstr>FATORES COPORTAMENTAIS</vt:lpstr>
      <vt:lpstr>FATORES DE RISCO</vt:lpstr>
      <vt:lpstr>FATORES DE RISCO</vt:lpstr>
      <vt:lpstr>Slide 26</vt:lpstr>
      <vt:lpstr>DIAGNÓSTICO DA QUEDA</vt:lpstr>
      <vt:lpstr>Timed Up and Go - TUG</vt:lpstr>
      <vt:lpstr>Timed Up and Go - TUG</vt:lpstr>
      <vt:lpstr>Slide 30</vt:lpstr>
      <vt:lpstr>MODIFICAÇÕES AMBIENTAIS</vt:lpstr>
      <vt:lpstr>MODIFICAÇÕES AMBIENTAIS</vt:lpstr>
      <vt:lpstr>MODIFICAÇÕES AMBIENTAIS</vt:lpstr>
      <vt:lpstr>MODIFICAÇÕES AMBIENTAIS</vt:lpstr>
      <vt:lpstr>MODIFICAÇÕES AMBIENTAIS</vt:lpstr>
      <vt:lpstr> ILUMINAÇÃO</vt:lpstr>
      <vt:lpstr> ILUMINAÇÃO</vt:lpstr>
      <vt:lpstr> ESCADAS</vt:lpstr>
      <vt:lpstr>  ESCADAS </vt:lpstr>
      <vt:lpstr>BANHEIRO</vt:lpstr>
      <vt:lpstr>BANHEIRO</vt:lpstr>
      <vt:lpstr>ORIENTAÇÕES GERAIS</vt:lpstr>
      <vt:lpstr> ORIENTAÇÕES GERAIS</vt:lpstr>
      <vt:lpstr>PREVENÇÃO </vt:lpstr>
      <vt:lpstr>PREVENÇÃO </vt:lpstr>
      <vt:lpstr>NÍVEIS DE PREVENÇÃO DE QUEDAS</vt:lpstr>
      <vt:lpstr>AÇÕES PARA PREVENÇÃO</vt:lpstr>
      <vt:lpstr>AÇÕES PARA PREVENÇÃO</vt:lpstr>
      <vt:lpstr>AÇÕES PARA PREVENÇÃO</vt:lpstr>
      <vt:lpstr>ATENÇÃO A SAÚDE DO IDOSO</vt:lpstr>
      <vt:lpstr>ATENÇÃO A SAÚDE DO IDOSO</vt:lpstr>
      <vt:lpstr> PROGRAMA ESTRATÉGICO DE  PREVENÇÃO DE QUEDAS </vt:lpstr>
      <vt:lpstr>ATENÇÃO AO IDOSO REQUER</vt:lpstr>
      <vt:lpstr> RESPONSABILIDADES </vt:lpstr>
      <vt:lpstr> ORGANIZAÇÃO DO SERVIÇO REQUER</vt:lpstr>
      <vt:lpstr>Slide 56</vt:lpstr>
      <vt:lpstr>CADERNETA DE SAÚDE DA PESSOA IDOSA</vt:lpstr>
      <vt:lpstr>CADERNETA DE SAÚDE DA PESSOA IDOSA</vt:lpstr>
      <vt:lpstr>Slide 59</vt:lpstr>
      <vt:lpstr> CADERNO DE ATENÇÃO BÁSICA – Nº 19 ENVELHECIMENTO E SAÚDE DA PESSOA IDOSA</vt:lpstr>
      <vt:lpstr> GUIA PRÁTICO DO CUIDADOR</vt:lpstr>
      <vt:lpstr>QUALIFICAÇÃO /  CAPACITAÇÃO DE PROFISSIONAIS </vt:lpstr>
      <vt:lpstr>OFICINAS DE PREVENÇÃO DA  OSTEOPOROSE E QUEDAS</vt:lpstr>
      <vt:lpstr>  OFICINAS DE VIOLÊNCIA CONTRA A PESSOA IDOSA  </vt:lpstr>
      <vt:lpstr>www.saudeidoso.icict.fiocruz.br</vt:lpstr>
      <vt:lpstr> www.saudeidoso.icict.fiocruz.br </vt:lpstr>
      <vt:lpstr>REPASSE DE RECURSOS FINANCEIROS  POR CONVÊNIOS</vt:lpstr>
      <vt:lpstr>PUBLICAÇÕES</vt:lpstr>
      <vt:lpstr>CONCLUSÃO</vt:lpstr>
      <vt:lpstr>ATENÇÃO!!!</vt:lpstr>
      <vt:lpstr>ATENÇÃO!!!</vt:lpstr>
      <vt:lpstr> ENVELHECER É BOM...</vt:lpstr>
      <vt:lpstr> Ruim é ficar dependente... </vt:lpstr>
      <vt:lpstr>Slide 74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Seminário: SF-36</dc:title>
  <dc:creator>Wendel</dc:creator>
  <cp:lastModifiedBy>wendel.pimentel</cp:lastModifiedBy>
  <cp:revision>536</cp:revision>
  <dcterms:created xsi:type="dcterms:W3CDTF">2011-09-19T17:11:08Z</dcterms:created>
  <dcterms:modified xsi:type="dcterms:W3CDTF">2012-08-31T12:41:12Z</dcterms:modified>
</cp:coreProperties>
</file>