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0" r:id="rId2"/>
    <p:sldId id="381" r:id="rId3"/>
    <p:sldId id="382" r:id="rId4"/>
    <p:sldId id="383" r:id="rId5"/>
    <p:sldId id="384" r:id="rId6"/>
    <p:sldId id="385" r:id="rId7"/>
    <p:sldId id="386" r:id="rId8"/>
    <p:sldId id="387" r:id="rId9"/>
    <p:sldId id="388" r:id="rId10"/>
    <p:sldId id="389" r:id="rId11"/>
    <p:sldId id="390" r:id="rId12"/>
    <p:sldId id="391" r:id="rId13"/>
    <p:sldId id="392" r:id="rId14"/>
    <p:sldId id="393" r:id="rId15"/>
    <p:sldId id="394" r:id="rId16"/>
    <p:sldId id="395" r:id="rId17"/>
    <p:sldId id="396" r:id="rId18"/>
    <p:sldId id="397" r:id="rId19"/>
    <p:sldId id="398" r:id="rId20"/>
    <p:sldId id="404" r:id="rId21"/>
    <p:sldId id="354" r:id="rId22"/>
    <p:sldId id="355" r:id="rId23"/>
    <p:sldId id="356" r:id="rId24"/>
    <p:sldId id="399" r:id="rId25"/>
    <p:sldId id="400" r:id="rId26"/>
    <p:sldId id="401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05" autoAdjust="0"/>
    <p:restoredTop sz="94660"/>
  </p:normalViewPr>
  <p:slideViewPr>
    <p:cSldViewPr>
      <p:cViewPr varScale="1">
        <p:scale>
          <a:sx n="110" d="100"/>
          <a:sy n="110" d="100"/>
        </p:scale>
        <p:origin x="141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59010" y="2767281"/>
            <a:ext cx="80259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Vigilância em Saúde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e Assistência Farmacêutica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6" y="0"/>
            <a:ext cx="9162066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6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28</cp:revision>
  <dcterms:created xsi:type="dcterms:W3CDTF">2014-03-13T12:19:59Z</dcterms:created>
  <dcterms:modified xsi:type="dcterms:W3CDTF">2015-03-31T17:56:42Z</dcterms:modified>
</cp:coreProperties>
</file>