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2" r:id="rId2"/>
    <p:sldId id="283" r:id="rId3"/>
    <p:sldId id="284" r:id="rId4"/>
    <p:sldId id="285" r:id="rId5"/>
    <p:sldId id="286" r:id="rId6"/>
    <p:sldId id="287" r:id="rId7"/>
    <p:sldId id="288" r:id="rId8"/>
    <p:sldId id="289" r:id="rId9"/>
    <p:sldId id="290" r:id="rId10"/>
    <p:sldId id="291" r:id="rId11"/>
    <p:sldId id="314" r:id="rId12"/>
    <p:sldId id="292" r:id="rId13"/>
    <p:sldId id="293" r:id="rId14"/>
    <p:sldId id="294" r:id="rId15"/>
    <p:sldId id="295" r:id="rId16"/>
    <p:sldId id="296" r:id="rId17"/>
    <p:sldId id="297" r:id="rId18"/>
    <p:sldId id="298" r:id="rId19"/>
    <p:sldId id="299" r:id="rId20"/>
    <p:sldId id="300" r:id="rId21"/>
    <p:sldId id="301" r:id="rId22"/>
    <p:sldId id="302" r:id="rId23"/>
    <p:sldId id="303" r:id="rId24"/>
    <p:sldId id="304" r:id="rId25"/>
    <p:sldId id="305" r:id="rId26"/>
    <p:sldId id="306" r:id="rId27"/>
    <p:sldId id="307" r:id="rId28"/>
    <p:sldId id="308" r:id="rId29"/>
    <p:sldId id="309" r:id="rId30"/>
    <p:sldId id="310" r:id="rId31"/>
    <p:sldId id="311" r:id="rId32"/>
    <p:sldId id="312" r:id="rId33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02" autoAdjust="0"/>
    <p:restoredTop sz="94660"/>
  </p:normalViewPr>
  <p:slideViewPr>
    <p:cSldViewPr>
      <p:cViewPr varScale="1">
        <p:scale>
          <a:sx n="110" d="100"/>
          <a:sy n="110" d="100"/>
        </p:scale>
        <p:origin x="1650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 bwMode="auto">
          <a:xfrm>
            <a:off x="0" y="1000108"/>
            <a:ext cx="9144000" cy="142876"/>
          </a:xfrm>
          <a:prstGeom prst="rect">
            <a:avLst/>
          </a:prstGeom>
          <a:solidFill>
            <a:srgbClr val="5CC70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graphicFrame>
        <p:nvGraphicFramePr>
          <p:cNvPr id="4" name="Object 8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CorelPhotoPaint.Image.10" r:id="rId3" imgW="1638095" imgH="314286" progId="">
                  <p:embed/>
                </p:oleObj>
              </mc:Choice>
              <mc:Fallback>
                <p:oleObj name="CorelPhotoPaint.Image.10" r:id="rId3" imgW="1638095" imgH="314286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19800"/>
                        <a:ext cx="9144000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128" y="71414"/>
            <a:ext cx="1008466" cy="857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6" y="195104"/>
            <a:ext cx="160813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aixaDeTexto 1"/>
          <p:cNvSpPr txBox="1"/>
          <p:nvPr/>
        </p:nvSpPr>
        <p:spPr>
          <a:xfrm>
            <a:off x="1503692" y="2767281"/>
            <a:ext cx="613661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4000" dirty="0" smtClean="0">
                <a:latin typeface="Arial Black" pitchFamily="34" charset="0"/>
              </a:rPr>
              <a:t>MAC</a:t>
            </a:r>
          </a:p>
          <a:p>
            <a:pPr algn="ctr"/>
            <a:r>
              <a:rPr lang="pt-BR" sz="4000" dirty="0" smtClean="0">
                <a:latin typeface="Arial Black" pitchFamily="34" charset="0"/>
              </a:rPr>
              <a:t>Básica Especializada</a:t>
            </a:r>
            <a:endParaRPr lang="pt-BR" sz="4000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3</Words>
  <Application>Microsoft Office PowerPoint</Application>
  <PresentationFormat>Apresentação na tela (4:3)</PresentationFormat>
  <Paragraphs>2</Paragraphs>
  <Slides>32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32</vt:i4>
      </vt:variant>
    </vt:vector>
  </HeadingPairs>
  <TitlesOfParts>
    <vt:vector size="38" baseType="lpstr">
      <vt:lpstr>Arial</vt:lpstr>
      <vt:lpstr>Arial Black</vt:lpstr>
      <vt:lpstr>Calibri</vt:lpstr>
      <vt:lpstr>Times New Roman</vt:lpstr>
      <vt:lpstr>Tema do Office</vt:lpstr>
      <vt:lpstr>CorelPhotoPaint.Image.10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SES 02</dc:creator>
  <cp:lastModifiedBy>Carlitos</cp:lastModifiedBy>
  <cp:revision>25</cp:revision>
  <dcterms:created xsi:type="dcterms:W3CDTF">2014-03-13T12:19:59Z</dcterms:created>
  <dcterms:modified xsi:type="dcterms:W3CDTF">2015-03-31T18:00:18Z</dcterms:modified>
</cp:coreProperties>
</file>