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9" autoAdjust="0"/>
    <p:restoredTop sz="94660"/>
  </p:normalViewPr>
  <p:slideViewPr>
    <p:cSldViewPr>
      <p:cViewPr varScale="1">
        <p:scale>
          <a:sx n="110" d="100"/>
          <a:sy n="110" d="100"/>
        </p:scale>
        <p:origin x="14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27</cp:revision>
  <dcterms:created xsi:type="dcterms:W3CDTF">2014-03-13T12:19:59Z</dcterms:created>
  <dcterms:modified xsi:type="dcterms:W3CDTF">2015-03-31T18:00:36Z</dcterms:modified>
</cp:coreProperties>
</file>