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1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354" r:id="rId21"/>
    <p:sldId id="355" r:id="rId22"/>
    <p:sldId id="356" r:id="rId23"/>
    <p:sldId id="399" r:id="rId24"/>
    <p:sldId id="400" r:id="rId25"/>
    <p:sldId id="401" r:id="rId26"/>
    <p:sldId id="402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8067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2015-03-31T17:59:43Z</dcterms:modified>
</cp:coreProperties>
</file>