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314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05" r:id="rId26"/>
    <p:sldId id="306" r:id="rId27"/>
    <p:sldId id="307" r:id="rId28"/>
    <p:sldId id="308" r:id="rId29"/>
    <p:sldId id="309" r:id="rId30"/>
    <p:sldId id="310" r:id="rId31"/>
    <p:sldId id="311" r:id="rId32"/>
    <p:sldId id="312" r:id="rId3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8088" autoAdjust="0"/>
    <p:restoredTop sz="94660"/>
  </p:normalViewPr>
  <p:slideViewPr>
    <p:cSldViewPr>
      <p:cViewPr varScale="1">
        <p:scale>
          <a:sx n="110" d="100"/>
          <a:sy n="110" d="100"/>
        </p:scale>
        <p:origin x="24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1503692" y="2767281"/>
            <a:ext cx="613661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Básica Especializada</a:t>
            </a:r>
            <a:endParaRPr lang="pt-BR" sz="4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3</Words>
  <Application>Microsoft Office PowerPoint</Application>
  <PresentationFormat>Apresentação na tela (4:3)</PresentationFormat>
  <Paragraphs>2</Paragraphs>
  <Slides>32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32</vt:i4>
      </vt:variant>
    </vt:vector>
  </HeadingPairs>
  <TitlesOfParts>
    <vt:vector size="38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24</cp:revision>
  <dcterms:created xsi:type="dcterms:W3CDTF">2014-03-13T12:19:59Z</dcterms:created>
  <dcterms:modified xsi:type="dcterms:W3CDTF">2015-03-31T18:01:35Z</dcterms:modified>
</cp:coreProperties>
</file>