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4" r:id="rId2"/>
    <p:sldId id="315" r:id="rId3"/>
    <p:sldId id="316" r:id="rId4"/>
    <p:sldId id="317" r:id="rId5"/>
    <p:sldId id="318" r:id="rId6"/>
    <p:sldId id="319" r:id="rId7"/>
    <p:sldId id="320" r:id="rId8"/>
    <p:sldId id="321" r:id="rId9"/>
    <p:sldId id="322" r:id="rId10"/>
    <p:sldId id="323" r:id="rId11"/>
    <p:sldId id="324" r:id="rId12"/>
    <p:sldId id="325" r:id="rId13"/>
    <p:sldId id="326" r:id="rId14"/>
    <p:sldId id="327" r:id="rId15"/>
    <p:sldId id="328" r:id="rId16"/>
    <p:sldId id="329" r:id="rId17"/>
    <p:sldId id="330" r:id="rId18"/>
    <p:sldId id="331" r:id="rId19"/>
    <p:sldId id="332" r:id="rId20"/>
    <p:sldId id="333" r:id="rId21"/>
    <p:sldId id="334" r:id="rId22"/>
    <p:sldId id="335" r:id="rId23"/>
    <p:sldId id="336" r:id="rId24"/>
    <p:sldId id="337" r:id="rId25"/>
    <p:sldId id="338" r:id="rId26"/>
    <p:sldId id="339" r:id="rId27"/>
    <p:sldId id="340" r:id="rId28"/>
    <p:sldId id="341" r:id="rId29"/>
    <p:sldId id="342" r:id="rId30"/>
    <p:sldId id="343" r:id="rId31"/>
    <p:sldId id="344" r:id="rId32"/>
    <p:sldId id="345" r:id="rId33"/>
    <p:sldId id="346" r:id="rId34"/>
    <p:sldId id="347" r:id="rId35"/>
    <p:sldId id="348" r:id="rId36"/>
    <p:sldId id="349" r:id="rId37"/>
    <p:sldId id="350" r:id="rId3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8088" autoAdjust="0"/>
    <p:restoredTop sz="94660"/>
  </p:normalViewPr>
  <p:slideViewPr>
    <p:cSldViewPr>
      <p:cViewPr varScale="1">
        <p:scale>
          <a:sx n="110" d="100"/>
          <a:sy n="110" d="100"/>
        </p:scale>
        <p:origin x="242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55562" y="2767281"/>
            <a:ext cx="863287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MAC</a:t>
            </a:r>
          </a:p>
          <a:p>
            <a:pPr algn="ctr"/>
            <a:r>
              <a:rPr lang="pt-BR" sz="4000" dirty="0" smtClean="0">
                <a:latin typeface="Arial Black" pitchFamily="34" charset="0"/>
              </a:rPr>
              <a:t>Serviço Apoio de Diagnóstico</a:t>
            </a:r>
            <a:endParaRPr lang="pt-BR" sz="4000" dirty="0">
              <a:latin typeface="Arial Black" pitchFamily="34" charset="0"/>
            </a:endParaRPr>
          </a:p>
        </p:txBody>
      </p:sp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5</Words>
  <Application>Microsoft Office PowerPoint</Application>
  <PresentationFormat>Apresentação na tela (4:3)</PresentationFormat>
  <Paragraphs>2</Paragraphs>
  <Slides>37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37</vt:i4>
      </vt:variant>
    </vt:vector>
  </HeadingPairs>
  <TitlesOfParts>
    <vt:vector size="43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27</cp:revision>
  <dcterms:created xsi:type="dcterms:W3CDTF">2014-03-13T12:19:59Z</dcterms:created>
  <dcterms:modified xsi:type="dcterms:W3CDTF">2015-03-31T18:01:53Z</dcterms:modified>
</cp:coreProperties>
</file>