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1" r:id="rId2"/>
    <p:sldId id="352" r:id="rId3"/>
    <p:sldId id="353" r:id="rId4"/>
    <p:sldId id="357" r:id="rId5"/>
    <p:sldId id="358" r:id="rId6"/>
    <p:sldId id="359" r:id="rId7"/>
    <p:sldId id="360" r:id="rId8"/>
    <p:sldId id="361" r:id="rId9"/>
    <p:sldId id="362" r:id="rId10"/>
    <p:sldId id="363" r:id="rId11"/>
    <p:sldId id="364" r:id="rId12"/>
    <p:sldId id="365" r:id="rId13"/>
    <p:sldId id="366" r:id="rId14"/>
    <p:sldId id="367" r:id="rId15"/>
    <p:sldId id="368" r:id="rId16"/>
    <p:sldId id="369" r:id="rId17"/>
    <p:sldId id="370" r:id="rId18"/>
    <p:sldId id="371" r:id="rId19"/>
    <p:sldId id="372" r:id="rId20"/>
    <p:sldId id="373" r:id="rId21"/>
    <p:sldId id="374" r:id="rId22"/>
    <p:sldId id="375" r:id="rId23"/>
    <p:sldId id="376" r:id="rId24"/>
    <p:sldId id="377" r:id="rId25"/>
    <p:sldId id="378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6807" autoAdjust="0"/>
    <p:restoredTop sz="94660"/>
  </p:normalViewPr>
  <p:slideViewPr>
    <p:cSldViewPr>
      <p:cViewPr varScale="1">
        <p:scale>
          <a:sx n="110" d="100"/>
          <a:sy n="110" d="100"/>
        </p:scale>
        <p:origin x="24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91972" y="3075057"/>
            <a:ext cx="6760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Urgência e Emergência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6" y="0"/>
            <a:ext cx="91520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3</Words>
  <Application>Microsoft Office PowerPoint</Application>
  <PresentationFormat>Apresentação na tela (4:3)</PresentationFormat>
  <Paragraphs>1</Paragraphs>
  <Slides>25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27</cp:revision>
  <dcterms:created xsi:type="dcterms:W3CDTF">2014-03-13T12:19:59Z</dcterms:created>
  <dcterms:modified xsi:type="dcterms:W3CDTF">2015-03-31T18:02:09Z</dcterms:modified>
</cp:coreProperties>
</file>