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83" r:id="rId3"/>
    <p:sldId id="284" r:id="rId4"/>
    <p:sldId id="285" r:id="rId5"/>
    <p:sldId id="286" r:id="rId6"/>
    <p:sldId id="287" r:id="rId7"/>
    <p:sldId id="288" r:id="rId8"/>
    <p:sldId id="289" r:id="rId9"/>
    <p:sldId id="290" r:id="rId10"/>
    <p:sldId id="291" r:id="rId11"/>
    <p:sldId id="314" r:id="rId12"/>
    <p:sldId id="292" r:id="rId13"/>
    <p:sldId id="293" r:id="rId14"/>
    <p:sldId id="294" r:id="rId15"/>
    <p:sldId id="295" r:id="rId16"/>
    <p:sldId id="296" r:id="rId17"/>
    <p:sldId id="297" r:id="rId18"/>
    <p:sldId id="298" r:id="rId19"/>
    <p:sldId id="299" r:id="rId20"/>
    <p:sldId id="300" r:id="rId21"/>
    <p:sldId id="301" r:id="rId22"/>
    <p:sldId id="302" r:id="rId23"/>
    <p:sldId id="303" r:id="rId24"/>
    <p:sldId id="304" r:id="rId25"/>
    <p:sldId id="305" r:id="rId26"/>
    <p:sldId id="306" r:id="rId27"/>
    <p:sldId id="307" r:id="rId28"/>
    <p:sldId id="308" r:id="rId29"/>
    <p:sldId id="309" r:id="rId30"/>
    <p:sldId id="310" r:id="rId31"/>
    <p:sldId id="311" r:id="rId32"/>
    <p:sldId id="312" r:id="rId3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22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ixaDeTexto 1"/>
          <p:cNvSpPr txBox="1"/>
          <p:nvPr/>
        </p:nvSpPr>
        <p:spPr>
          <a:xfrm>
            <a:off x="1503692" y="2767281"/>
            <a:ext cx="613661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MAC</a:t>
            </a:r>
          </a:p>
          <a:p>
            <a:pPr algn="ctr"/>
            <a:r>
              <a:rPr lang="pt-BR" sz="4000" dirty="0" smtClean="0">
                <a:latin typeface="Arial Black" pitchFamily="34" charset="0"/>
              </a:rPr>
              <a:t>Básica Especializada</a:t>
            </a:r>
            <a:endParaRPr lang="pt-BR" sz="40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GEPSA\Novos Mapas\MAC BE\2.5A Cirurgia Torácica\2.5A Cirurgia Torácica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GEPSA\Novos Mapas\MAC BE\2.6A Cirurgia Vascular\2.6A Cirurgia Vascular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GEPSA\Novos Mapas\MAC BE\2.7A Dermatologia\2.7A Dermatologia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GEPSA\Novos Mapas\MAC BE\2.8A Endocrinologia\2.8A Endocrinologia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GEPSA\Novos Mapas\MAC BE\2.9A Gastroenterologia\2.9A Gastroenterologia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GEPSA\Novos Mapas\MAC BE\2.10A Hematologia\2.10A Hematologia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GEPSA\Novos Mapas\MAC BE\2.11A Infectologia\2.11A Infectologia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GEPSA\Novos Mapas\MAC BE\2.12A Nefrologia\2.12A Nefrologia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GEPSA\Novos Mapas\MAC BE\2.13A Neurocirurgia\2.13A Neurocirurgia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GEPSA\Novos Mapas\MAC BE\2.14A Neurologia\2.14A Neurologia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GEPSA\Novos Mapas\MAC BE\1.1A Pediatria\1.1A Pediatria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GEPSA\Novos Mapas\MAC BE\2.15A Oftalmologia Clínica\2.15A Oftalmologia Clínica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GEPSA\Novos Mapas\MAC BE\2.16A Oftalmologia Cirúrgica\2.16A Oftalmologia Cirúrgica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GEPSA\Novos Mapas\MAC BE\2.17A Oncologia\2.17A Oncologia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GEPSA\Novos Mapas\MAC BE\2.18A Otorrinolaringologia Clínico\2.18A Otorrinolaringologia Clínico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GEPSA\Novos Mapas\MAC BE\2.19A Otorrinolaringologia Cirúrgico\2.19A Otorrinolaringologia Cirúrgico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GEPSA\Novos Mapas\MAC BE\2.20A Proctologia\2.20A Proctologia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:\GEPSA\Novos Mapas\MAC BE\2.21A Psiquiatria\2.21A Psiquiatria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:\GEPSA\Novos Mapas\MAC BE\2.22A Reumatologia\2.22A Reumatologia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D:\GEPSA\Novos Mapas\MAC BE\2.23A Traumato-Ortopedia\2.23A Traumato-Ortopedia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D:\GEPSA\Novos Mapas\MAC BE\2.24A Urologia\2.24A Urologia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GEPSA\Novos Mapas\MAC BE\1.2A Clínica Médica\1.2A Clínica Médica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D:\GEPSA\Novos Mapas\MAC BE\2.25A Cirurgia de Cabeça e Pescoço\2.25A Cirurgia de Cabeça e Pescoço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D:\GEPSA\Novos Mapas\MAC BE\2.26A Mastologia\2.26A Mastologia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D:\GEPSA\Novos Mapas\MAC BE\3.1I O município compra outros serviço\3.1I O município compra algum outros serviço, além dos identificados acima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GEPSA\Novos Mapas\MAC BE\1.3A Clínica Cirúrgica\1.3A Clínica Cirúrgica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GEPSA\Novos Mapas\MAC BE\1.4A Ginecologia e Obstetrícia\1.4A Ginecologia e Obstetrícia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GEPSA\Novos Mapas\MAC BE\2.1A Angiologia\2.1A Angiologia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GEPSA\Novos Mapas\MAC BE\2.2A Cardiologia\2.2A Cardiologia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GEPSA\Novos Mapas\MAC BE\2.3A Cirurgia Geral\2.3A Cirurgia Geral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GEPSA\Novos Mapas\MAC BE\2.4A  Cirurgia Pediátrica\2.4A  Cirurgia Pediátrica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3</Words>
  <Application>Microsoft Office PowerPoint</Application>
  <PresentationFormat>Apresentação na tela (4:3)</PresentationFormat>
  <Paragraphs>2</Paragraphs>
  <Slides>32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32</vt:i4>
      </vt:variant>
    </vt:vector>
  </HeadingPairs>
  <TitlesOfParts>
    <vt:vector size="38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25</cp:revision>
  <dcterms:created xsi:type="dcterms:W3CDTF">2014-03-13T12:19:59Z</dcterms:created>
  <dcterms:modified xsi:type="dcterms:W3CDTF">2015-03-31T18:07:30Z</dcterms:modified>
</cp:coreProperties>
</file>