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14" r:id="rId2"/>
    <p:sldId id="315" r:id="rId3"/>
    <p:sldId id="316" r:id="rId4"/>
    <p:sldId id="317" r:id="rId5"/>
    <p:sldId id="318" r:id="rId6"/>
    <p:sldId id="319" r:id="rId7"/>
    <p:sldId id="320" r:id="rId8"/>
    <p:sldId id="321" r:id="rId9"/>
    <p:sldId id="322" r:id="rId10"/>
    <p:sldId id="323" r:id="rId11"/>
    <p:sldId id="324" r:id="rId12"/>
    <p:sldId id="325" r:id="rId13"/>
    <p:sldId id="326" r:id="rId14"/>
    <p:sldId id="327" r:id="rId15"/>
    <p:sldId id="328" r:id="rId16"/>
    <p:sldId id="329" r:id="rId17"/>
    <p:sldId id="330" r:id="rId18"/>
    <p:sldId id="331" r:id="rId19"/>
    <p:sldId id="332" r:id="rId20"/>
    <p:sldId id="333" r:id="rId21"/>
    <p:sldId id="334" r:id="rId22"/>
    <p:sldId id="335" r:id="rId23"/>
    <p:sldId id="336" r:id="rId24"/>
    <p:sldId id="337" r:id="rId25"/>
    <p:sldId id="338" r:id="rId26"/>
    <p:sldId id="339" r:id="rId27"/>
    <p:sldId id="340" r:id="rId28"/>
    <p:sldId id="341" r:id="rId29"/>
    <p:sldId id="342" r:id="rId30"/>
    <p:sldId id="343" r:id="rId31"/>
    <p:sldId id="344" r:id="rId32"/>
    <p:sldId id="345" r:id="rId33"/>
    <p:sldId id="346" r:id="rId34"/>
    <p:sldId id="347" r:id="rId35"/>
    <p:sldId id="348" r:id="rId36"/>
    <p:sldId id="349" r:id="rId37"/>
    <p:sldId id="350" r:id="rId38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8389" autoAdjust="0"/>
    <p:restoredTop sz="94660"/>
  </p:normalViewPr>
  <p:slideViewPr>
    <p:cSldViewPr>
      <p:cViewPr varScale="1">
        <p:scale>
          <a:sx n="116" d="100"/>
          <a:sy n="116" d="100"/>
        </p:scale>
        <p:origin x="22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255562" y="2767281"/>
            <a:ext cx="863287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4000" dirty="0" smtClean="0">
                <a:latin typeface="Arial Black" pitchFamily="34" charset="0"/>
              </a:rPr>
              <a:t>MAC</a:t>
            </a:r>
          </a:p>
          <a:p>
            <a:pPr algn="ctr"/>
            <a:r>
              <a:rPr lang="pt-BR" sz="4000" dirty="0" smtClean="0">
                <a:latin typeface="Arial Black" pitchFamily="34" charset="0"/>
              </a:rPr>
              <a:t>Serviço Apoio de Diagnóstico</a:t>
            </a:r>
            <a:endParaRPr lang="pt-BR" sz="4000" dirty="0">
              <a:latin typeface="Arial Black" pitchFamily="34" charset="0"/>
            </a:endParaRPr>
          </a:p>
        </p:txBody>
      </p:sp>
      <p:sp>
        <p:nvSpPr>
          <p:cNvPr id="3" name="Retângulo 2"/>
          <p:cNvSpPr/>
          <p:nvPr/>
        </p:nvSpPr>
        <p:spPr bwMode="auto">
          <a:xfrm>
            <a:off x="0" y="1000108"/>
            <a:ext cx="9144000" cy="142876"/>
          </a:xfrm>
          <a:prstGeom prst="rect">
            <a:avLst/>
          </a:prstGeom>
          <a:solidFill>
            <a:srgbClr val="5CC70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graphicFrame>
        <p:nvGraphicFramePr>
          <p:cNvPr id="4" name="Object 8"/>
          <p:cNvGraphicFramePr>
            <a:graphicFrameLocks noChangeAspect="1"/>
          </p:cNvGraphicFramePr>
          <p:nvPr/>
        </p:nvGraphicFramePr>
        <p:xfrm>
          <a:off x="0" y="6019800"/>
          <a:ext cx="9144000" cy="83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2" name="CorelPhotoPaint.Image.10" r:id="rId3" imgW="1638095" imgH="314286" progId="">
                  <p:embed/>
                </p:oleObj>
              </mc:Choice>
              <mc:Fallback>
                <p:oleObj name="CorelPhotoPaint.Image.10" r:id="rId3" imgW="1638095" imgH="314286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019800"/>
                        <a:ext cx="9144000" cy="830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CC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4128" y="71414"/>
            <a:ext cx="1008466" cy="857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06" y="195104"/>
            <a:ext cx="160813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D:\GEPSA\Novos Mapas\MAC SAD\1.9A Mamografia\1.9A Mamografia - Foz do Ri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D:\GEPSA\Novos Mapas\MAC SAD\1.10A Patologia Clínica\1.10A Patologia Clínica - Foz do Ri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D:\GEPSA\Novos Mapas\MAC SAD\1.11A Radiologia - Sem Contraste\1.11A Radiologia - Sem Contraste - Foz do Ri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:\GEPSA\Novos Mapas\MAC SAD\1.12A Radiologia - Com Contraste\1.12A Radiologia - Com Contraste - Foz do Ri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D:\GEPSA\Novos Mapas\MAC SAD\1.13A Ressonância Magnética\1.13A Ressonância Magnética - Foz do Ri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D:\GEPSA\Novos Mapas\MAC SAD\1.14A. Tomografia - Sem Contraste\1.14A. Tomografia - Sem Contraste - Foz do Ri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D:\GEPSA\Novos Mapas\MAC SAD\1.15A Tomografia - Sem Sedação\1.15A Tomografia - Sem Sedação - Foz do Ri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D:\GEPSA\Novos Mapas\MAC SAD\1.16A Tomografia - Com Contraste\1.16A Tomografia - Com Contraste - Foz do Ri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D:\GEPSA\Novos Mapas\MAC SAD\1.17A Tomografia - Com Sedação\1.17A Tomografia - Com Sedação - Foz do Ri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D:\GEPSA\Novos Mapas\MAC SAD\1.18A Ultrassonografia - Simples\1.18A Ultrassonografia - Simples - Foz do Ri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GEPSA\Novos Mapas\MAC SAD\1.1A Anatomocitopatologia\1.1A Anatomocitopatologia - Foz do Ri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D:\GEPSA\Novos Mapas\MAC SAD\1.19A Ultrassonografia - Com Doppler\1.19A Ultrassonografia - Com Doppler - Foz do Ri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D:\GEPSA\Novos Mapas\MAC SAD\1.20A Cintilografia\1.20A Cintilografia - Foz do Ri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D:\GEPSA\Novos Mapas\MAC SAD\1.21A Eletroneuromiografia\1.21A Eletroneuromiografia - Foz do Ri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D:\GEPSA\Novos Mapas\MAC SAD\1.22A Estudo Urodinâmico\1.22A Estudo Urodinâmico - Foz do Ri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D:\GEPSA\Novos Mapas\MAC SAD\1.23A Potencial evocado de Média e Longa Duração - BERA\1.23A Potencial evocado de Média e Longa Duração - BERA - Foz do Ri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D:\GEPSA\Novos Mapas\MAC SAD\1.24A Audiometria\1.24A Audiometria - Foz do Ri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D:\GEPSA\Novos Mapas\MAC SAD\2.1A Hospital Porte I - 03 Clínicas Básicas\2.1A Hospital Porte I - 03 Clínicas Básicas - Foz do Ri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D:\GEPSA\Novos Mapas\MAC SAD\2.2A Hospital Porte II - 04 Clínicas Básicas\2.2A Hospital Porte II - 04 Clínicas Básicas - Foz do Ri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D:\GEPSA\Novos Mapas\MAC SAD\2.3A Hospital Porte III - 04 Clínicas Básicas\2.3A Hospital Porte III - 04 Clínicas Básicas - Foz do Ri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D:\GEPSA\Novos Mapas\MAC SAD\2.4A Hospital Porte IV - 04 Clínicas Básicas\2.4A Hospital Porte IV - 04 Clínicas Básicas - Foz do Ri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GEPSA\Novos Mapas\MAC SAD\1.2A Anatomopatologia\1.2A Anatomopatologia - Foz do Ri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D:\GEPSA\Novos Mapas\MAC SAD\2.5A Esses Hospitais realizam o Teste do Olhinho\2.5A Esses Hospitais realizam o Teste do Olhinho - Foz do Ri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D:\GEPSA\Novos Mapas\MAC SAD\2.6A Esses Hospitais realizam o Teste da Orelhinha\2.6A Esses Hospitais realizam o Teste da Orelhinha - Foz do Ri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D:\GEPSA\Novos Mapas\MAC SAD\2.7A UTI Neonatal\2.7A UTI Neonatal - Foz do Ri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D:\GEPSA\Novos Mapas\MAC SAD\2.8A UTI Pediátrica\2.8A UTI Pediátrica - Foz do Ri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D:\GEPSA\Novos Mapas\MAC SAD\2.9A UTI Adulto\2.9A UTI Adulto - Foz do Ri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D:\GEPSA\Novos Mapas\MAC SAD\2.10A UTI Obstétrica\2.10A UTI Obstétrica - Foz do Ri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D:\GEPSA\Novos Mapas\MAC SAD\2.11A Leitos AIDS\2.11A Leitos AIDS - Foz do Ri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D:\GEPSA\Novos Mapas\MAC SAD\3.1I O município compra outros serviço\3.1I O município compra outros serviço - Foz do Ri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GEPSA\Novos Mapas\MAC SAD\1.3A Biópsia\1.3A Biópsia - Foz do Ri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GEPSA\Novos Mapas\MAC SAD\1.4A Colonoscopia\1.4A Colonoscopia - Foz do Ri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GEPSA\Novos Mapas\MAC SAD\1.5A Ecocardiografia\1.5A Ecocardiografia - Foz do Ri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GEPSA\Novos Mapas\MAC SAD\1.6A Ecodoppler\1.6A Ecodoppler - Foz do Ri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:\GEPSA\Novos Mapas\MAC SAD\1.7A Eletroencefalografia\1.7A Eletroencefalografia - Foz do Ri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D:\GEPSA\Novos Mapas\MAC SAD\1.8A Endoscópia\1.8A Endoscópia - Foz do Rio Itajaí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</TotalTime>
  <Words>5</Words>
  <Application>Microsoft Office PowerPoint</Application>
  <PresentationFormat>Apresentação na tela (4:3)</PresentationFormat>
  <Paragraphs>2</Paragraphs>
  <Slides>37</Slides>
  <Notes>0</Notes>
  <HiddenSlides>0</HiddenSlides>
  <MMClips>0</MMClips>
  <ScaleCrop>false</ScaleCrop>
  <HeadingPairs>
    <vt:vector size="8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37</vt:i4>
      </vt:variant>
    </vt:vector>
  </HeadingPairs>
  <TitlesOfParts>
    <vt:vector size="43" baseType="lpstr">
      <vt:lpstr>Arial</vt:lpstr>
      <vt:lpstr>Arial Black</vt:lpstr>
      <vt:lpstr>Calibri</vt:lpstr>
      <vt:lpstr>Times New Roman</vt:lpstr>
      <vt:lpstr>Tema do Office</vt:lpstr>
      <vt:lpstr>CorelPhotoPaint.Image.10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SES 02</dc:creator>
  <cp:lastModifiedBy>Carlitos</cp:lastModifiedBy>
  <cp:revision>29</cp:revision>
  <dcterms:created xsi:type="dcterms:W3CDTF">2014-03-13T12:19:59Z</dcterms:created>
  <dcterms:modified xsi:type="dcterms:W3CDTF">2015-03-31T18:07:54Z</dcterms:modified>
</cp:coreProperties>
</file>