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80" r:id="rId2"/>
    <p:sldId id="382" r:id="rId3"/>
    <p:sldId id="383" r:id="rId4"/>
    <p:sldId id="384" r:id="rId5"/>
    <p:sldId id="385" r:id="rId6"/>
    <p:sldId id="386" r:id="rId7"/>
    <p:sldId id="387" r:id="rId8"/>
    <p:sldId id="388" r:id="rId9"/>
    <p:sldId id="389" r:id="rId10"/>
    <p:sldId id="390" r:id="rId11"/>
    <p:sldId id="391" r:id="rId12"/>
    <p:sldId id="392" r:id="rId13"/>
    <p:sldId id="393" r:id="rId14"/>
    <p:sldId id="394" r:id="rId15"/>
    <p:sldId id="395" r:id="rId16"/>
    <p:sldId id="396" r:id="rId17"/>
    <p:sldId id="397" r:id="rId18"/>
    <p:sldId id="398" r:id="rId19"/>
    <p:sldId id="354" r:id="rId20"/>
    <p:sldId id="355" r:id="rId21"/>
    <p:sldId id="356" r:id="rId22"/>
    <p:sldId id="399" r:id="rId23"/>
    <p:sldId id="400" r:id="rId24"/>
    <p:sldId id="401" r:id="rId25"/>
    <p:sldId id="402" r:id="rId26"/>
    <p:sldId id="403" r:id="rId27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9605" autoAdjust="0"/>
    <p:restoredTop sz="94660"/>
  </p:normalViewPr>
  <p:slideViewPr>
    <p:cSldViewPr>
      <p:cViewPr varScale="1">
        <p:scale>
          <a:sx n="116" d="100"/>
          <a:sy n="116" d="100"/>
        </p:scale>
        <p:origin x="224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559010" y="2767281"/>
            <a:ext cx="8025980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sz="4000" dirty="0" smtClean="0">
                <a:latin typeface="Arial Black" pitchFamily="34" charset="0"/>
              </a:rPr>
              <a:t>Vigilância em Saúde</a:t>
            </a:r>
          </a:p>
          <a:p>
            <a:pPr algn="ctr"/>
            <a:r>
              <a:rPr lang="pt-BR" sz="4000" dirty="0" smtClean="0">
                <a:latin typeface="Arial Black" pitchFamily="34" charset="0"/>
              </a:rPr>
              <a:t>e Assistência Farmacêutica</a:t>
            </a:r>
            <a:endParaRPr lang="pt-BR" sz="4000" dirty="0">
              <a:latin typeface="Arial Black" pitchFamily="34" charset="0"/>
            </a:endParaRPr>
          </a:p>
        </p:txBody>
      </p:sp>
      <p:sp>
        <p:nvSpPr>
          <p:cNvPr id="3" name="Retângulo 2"/>
          <p:cNvSpPr/>
          <p:nvPr/>
        </p:nvSpPr>
        <p:spPr bwMode="auto">
          <a:xfrm>
            <a:off x="0" y="1000108"/>
            <a:ext cx="9144000" cy="142876"/>
          </a:xfrm>
          <a:prstGeom prst="rect">
            <a:avLst/>
          </a:prstGeom>
          <a:solidFill>
            <a:srgbClr val="5CC70B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graphicFrame>
        <p:nvGraphicFramePr>
          <p:cNvPr id="4" name="Object 8"/>
          <p:cNvGraphicFramePr>
            <a:graphicFrameLocks noChangeAspect="1"/>
          </p:cNvGraphicFramePr>
          <p:nvPr/>
        </p:nvGraphicFramePr>
        <p:xfrm>
          <a:off x="0" y="6019800"/>
          <a:ext cx="9144000" cy="830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0" name="CorelPhotoPaint.Image.10" r:id="rId3" imgW="1638095" imgH="314286" progId="">
                  <p:embed/>
                </p:oleObj>
              </mc:Choice>
              <mc:Fallback>
                <p:oleObj name="CorelPhotoPaint.Image.10" r:id="rId3" imgW="1638095" imgH="314286" progId="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6019800"/>
                        <a:ext cx="9144000" cy="8302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00CC99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4128" y="71414"/>
            <a:ext cx="1008466" cy="857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06" y="195104"/>
            <a:ext cx="1608133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D:\GEPSA\Novos Mapas\VS e AF\1.9A Unidade Sentinela para o Virus Influenza, vinculada a unidade Laboratorial\1.9A Unidade Sentinela para o Virus Influenza, vinculada a unidade Laboratorial - Foz do Rio Itajaí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D:\GEPSA\Novos Mapas\VS e AF\1.10A Núcleo Hospitalar de Epidemiologia nos Hosp Gerais de referência Porte III e IV\1.10A Núcleo Epidemiologia nos Hospitais Gerais - Foz do Rio Itajaí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D:\GEPSA\Novos Mapas\VS e AF\1.11A CEREST\1.11A CEREST - Foz do Rio Itajaí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D:\GEPSA\Novos Mapas\VS e AF\1.12A Comissão Regional de Controle de Infecção\1.12A Comissão Regional de Controle de Infecção - Foz do Rio Itajaí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D:\GEPSA\Novos Mapas\VS e AF\1.13A Inspeções de VISA\1.13A Inspeções de VISA - Foz do Rio Itajaí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D:\GEPSA\Novos Mapas\VS e AF\1.14A Elaboração de Processo Administrativo Sanitário\1.14A Elaboração de Processo Administrativo Sanitário - Foz do Rio Itajaí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D:\GEPSA\Novos Mapas\VS e AF\1.15A Realização Ações de vigilância Ambiental\1.15A Realização Ações de vigilância Ambiental - Foz do Rio Itajaí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D:\GEPSA\Novos Mapas\VS e AF\1.16A Laboratório de Entomologia Estruturado\1.16A Laboratório de Entomologia Estruturado - Foz do Rio Itajaí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D:\GEPSA\Novos Mapas\VS e AF\2.1.1A Elabora a Relação Municipal de Medicamentos Essenciais - REMUMES\2.1.1A Elabora a Relação Municipal de Medicamentos Essenciais - REMUMES - Foz do Rio Itajaí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D:\GEPSA\Novos Mapas\VS e AF\2.1.2A Participa de Comissão Regional de Assistência Farmácia e Terapêutica\2.1.2A Participa de Comissão Regional de Assistência Farmácia e Terapêutica - Foz do Rio Itajaí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D:\GEPSA\Novos Mapas\VS e AF\1.1A Notif e Invest de Doenças, Agravos de importância para SP\1.1A Notif e Invest de Doenças, Agravos de importância para SP - Foz do Rio Itajaí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D:\GEPSA\Novos Mapas\VS e AF\2.1.3A Realiza Ações Medicamentos da Assistência Farmacêutica Básica\2.1.3A Realiza Ações Medicamentos da Assistência Farmacêutica Básica - Foz do Rio Itajaí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D:\GEPSA\Novos Mapas\VS e AF\2.2.1A Realiza o Armazen de Medicamentos Comp Estrátegico da Assist Farmac\2.2.1A Armaz de Medicamentos do Componente Estrátegico da Assist Farmac - Foz do Rio Itajaí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D:\GEPSA\Novos Mapas\VS e AF\2.2.2A Realiza a Dispensação de Medicamentos do Comp Estrátegico da Assist Farmac\2.2.2A Dispensação de Medic da Assistência Farmacêutica - Foz do Rio Itajaí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D:\GEPSA\Novos Mapas\VS e AF\2.3.1A Realiza o Receb de Medicamentos do Componente Especializado\2.3.1A Realiza o Receb de Medicamentos do Componente Especializado - Foz do Rio Itajaí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D:\GEPSA\Novos Mapas\VS e AF\2.3.2A Realiza o Armazenamento de Medicamentos do Componente Especializado\2.3.2A Realiza o Armazenamento de Medicamentos do Componente Especializado - Foz do Rio Itajaí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D:\GEPSA\Novos Mapas\VS e AF\2.3.3A Realiza a Dispensação de Medicamentos do Componente Especializado\2.3.3A Realiza a Dispensação de Medicamentos do Componente Especializado - Foz do Rio Itajaí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D:\GEPSA\Novos Mapas\VS e AF\2.4.1A Receber e Encaminhar Documentação para Abertura de Processos Admin\2.4.1A Receber e Encaminhar Documentação para Abertura de Processos Admin - Foz do Rio Itajaí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D:\GEPSA\Novos Mapas\VS e AF\1.2A Adoção de Promoção da Saúde, prevenção e controle de doenças\1.2A Adoção de Promoção da Saúde, prevenção e controle de doenças - Foz do Rio Itajaí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D:\GEPSA\Novos Mapas\VS e AF\1.3A Capacid de Detecção Doenças, Agravos e event imp Saúde Pública\1.3A Capacid de Detecção Doenças, Agravos e event imp Saúde Pública - Foz do Rio Itajaí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D:\GEPSA\Novos Mapas\VS e AF\1.4A Alimentação dos Sistemas de Informação\1.4A Alimentação dos Sistemas de Informação - Foz do Rio Itajaí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D:\GEPSA\Novos Mapas\VS e AF\1.5A Monitoramento de Dados e avaliação da Informação\1.5A Monitoramento de Dados e avaliação da Informação - Foz do Rio Itajaí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D:\GEPSA\Novos Mapas\VS e AF\1.6A Laboratório Próprio ou Contratualizado\1.6A Laboratório Próprio ou Contratualizado - Foz do Rio Itajaí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D:\GEPSA\Novos Mapas\VS e AF\1.7A Laboratório Regional de Referência Estratégico (Próprio ou Contratualizado)\1.7A Laboratório Regional de Referência Estratégico (Próprio ou Contratualizado) - Foz do Rio Itajaí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D:\GEPSA\Novos Mapas\VS e AF\1.8A Serviço de Verificação de Óbito - SVO\1.8A Serviço de Verificação de Óbito - SVO - Foz do Rio Itajaí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236</TotalTime>
  <Words>6</Words>
  <Application>Microsoft Office PowerPoint</Application>
  <PresentationFormat>Apresentação na tela (4:3)</PresentationFormat>
  <Paragraphs>2</Paragraphs>
  <Slides>26</Slides>
  <Notes>0</Notes>
  <HiddenSlides>0</HiddenSlides>
  <MMClips>0</MMClips>
  <ScaleCrop>false</ScaleCrop>
  <HeadingPairs>
    <vt:vector size="8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Servidores OLE inseridos</vt:lpstr>
      </vt:variant>
      <vt:variant>
        <vt:i4>1</vt:i4>
      </vt:variant>
      <vt:variant>
        <vt:lpstr>Títulos de slides</vt:lpstr>
      </vt:variant>
      <vt:variant>
        <vt:i4>26</vt:i4>
      </vt:variant>
    </vt:vector>
  </HeadingPairs>
  <TitlesOfParts>
    <vt:vector size="32" baseType="lpstr">
      <vt:lpstr>Arial</vt:lpstr>
      <vt:lpstr>Arial Black</vt:lpstr>
      <vt:lpstr>Calibri</vt:lpstr>
      <vt:lpstr>Times New Roman</vt:lpstr>
      <vt:lpstr>Tema do Office</vt:lpstr>
      <vt:lpstr>CorelPhotoPaint.Image.10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SES 02</dc:creator>
  <cp:lastModifiedBy>Carlitos</cp:lastModifiedBy>
  <cp:revision>31</cp:revision>
  <dcterms:created xsi:type="dcterms:W3CDTF">2014-03-13T12:19:59Z</dcterms:created>
  <dcterms:modified xsi:type="dcterms:W3CDTF">2015-03-31T18:08:36Z</dcterms:modified>
</cp:coreProperties>
</file>