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SAD\1.1A Anatomocitopatologia\1.1A Anatomocitopat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GEPSA\Novos Mapas\MAC SAD\2.11A Leitos AIDS\2.11A Leitos AIDS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GEPSA\Novos Mapas\MAC SAD\3.1I O município compra outros serviço\3.1I O município compra outros serviço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Grande Florianópoli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25</cp:revision>
  <dcterms:created xsi:type="dcterms:W3CDTF">2014-03-13T12:19:59Z</dcterms:created>
  <dcterms:modified xsi:type="dcterms:W3CDTF">2015-03-31T18:09:45Z</dcterms:modified>
</cp:coreProperties>
</file>