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9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379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4A CAPS I\2.4A CAPS 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5A CAPS II\2.5A CAPS I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6A CAPS III\2.6A CAPS II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7A CAPS i\2.7A CAPS 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8A CAPS ad\2.8A CAPS ad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9A CAPS ad III\2.9A CAPS ad II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0A Hospitais Gerais com leitos em Saúde Mental\2.10A Hospitais Gerais com leitos em Saúde Mental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1A Núcleo Apoio à Saúde da Família - NASF\2.11A Núcleo Apoio à Saúde da Família - NASF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2A Equipes de Redução de Danos\2.12A Equipes de Redução de Dano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3A Equipe de Consultório na Rua\2.13A Equipe de Consultório na Ru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1A Pronto Atendimento 24 Horas\1.1A Pronto Atendimento 24 Hora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4A Serviço Residencial Terapêutico\2.14A Serviço Residencial Terapêutic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5A Unidade de Acolhimento Infanto Juvenil - UA\2.15A Unidade de Acolhimento Infanto Juvenil - U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6A Unidade de Acolhimento Adulto\2.16A Unidade de Acolhimento Adult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2.17A Outros Serviços\2.17A Outros Serviço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3.1I Existe unidade em construção em seu município\3.1AC Existe alguma unidade a ser construíd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U, E e AP\4.1I O município compra outros serviço\4.1I O município compra algum outros serviç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2A UPA Porte I\1.2A UPA Porte 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3A UPA Porte II\1.3A UPA Porte I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4A UPA Porte III\1.4A UPA Porte III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1.5A SAMU (Unidade de Suporte Básico)\1.5A SAMU (Unidade de Suporte Básico)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1A Unidade Básica de Saúde - Centro de Saúde\2.1A Unidade Básica de Saúde - Centro de Saúde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2A Equipe de Estratégia de Saúde da Família\2.2A Equipe de Estratégia de Saúde da Famíl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3A CAPS Microrregional\2.3A CAPS Microrregional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2015-03-31T18:10:07Z</dcterms:modified>
</cp:coreProperties>
</file>