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54" r:id="rId20"/>
    <p:sldId id="355" r:id="rId21"/>
    <p:sldId id="356" r:id="rId22"/>
    <p:sldId id="399" r:id="rId23"/>
    <p:sldId id="400" r:id="rId24"/>
    <p:sldId id="401" r:id="rId25"/>
    <p:sldId id="402" r:id="rId26"/>
    <p:sldId id="40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VS e AF\1.1A Notif e Invest de Doenças, Agravos de importância para SP\1.1A Notif e Invest de Doenças, Agravos de importância para SP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VS e AF\2.3.3A Realiza a Dispensação de Medicamentos do Componente Especializado\2.3.3A Realiza a Dispensação de Medicamentos do Componente Especializad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VS e AF\2.4.1A Receber e Encaminhar Documentação para Abertura de Processos Admin\2.4.1A Receber e Encaminhar Documentação para Abertura de Processos Admin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26</cp:revision>
  <dcterms:created xsi:type="dcterms:W3CDTF">2014-03-13T12:19:59Z</dcterms:created>
  <dcterms:modified xsi:type="dcterms:W3CDTF">2015-03-31T18:10:35Z</dcterms:modified>
</cp:coreProperties>
</file>