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EPSA\Novos Mapas\MAC AE\1.1A Vasectomia\1.1A Vasectom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3.6A Possui Oficina Ortopédica\3.6A Possui Oficina Ortopédic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GEPSA\Novos Mapas\MAC AE\1.2A Laqueadura\1.2A Laqueadura -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AE\1.3A Pré-Natal de Alto Risco\1.3A Pré-Natal de Alto Risco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AE\1.4A Litotripsia\1.4A Litotripsia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Serra Catarinens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2015-03-31T18:23:53Z</dcterms:modified>
</cp:coreProperties>
</file>