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0" r:id="rId2"/>
    <p:sldId id="383" r:id="rId3"/>
    <p:sldId id="384" r:id="rId4"/>
    <p:sldId id="385" r:id="rId5"/>
    <p:sldId id="386" r:id="rId6"/>
    <p:sldId id="387" r:id="rId7"/>
    <p:sldId id="388" r:id="rId8"/>
    <p:sldId id="389" r:id="rId9"/>
    <p:sldId id="390" r:id="rId10"/>
    <p:sldId id="391" r:id="rId11"/>
    <p:sldId id="392" r:id="rId12"/>
    <p:sldId id="393" r:id="rId13"/>
    <p:sldId id="394" r:id="rId14"/>
    <p:sldId id="395" r:id="rId15"/>
    <p:sldId id="396" r:id="rId16"/>
    <p:sldId id="397" r:id="rId17"/>
    <p:sldId id="398" r:id="rId18"/>
    <p:sldId id="354" r:id="rId19"/>
    <p:sldId id="355" r:id="rId20"/>
    <p:sldId id="356" r:id="rId21"/>
    <p:sldId id="399" r:id="rId22"/>
    <p:sldId id="400" r:id="rId23"/>
    <p:sldId id="401" r:id="rId24"/>
    <p:sldId id="402" r:id="rId25"/>
    <p:sldId id="403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605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59010" y="2767281"/>
            <a:ext cx="80259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Vigilância em Saúde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e Assistência Farmacêutica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VS e AF\1.9A Unidade Sentinela para o Virus Influenza, vinculada a unidade Laboratorial\1.9A Unidade Sentinela para o Virus Influenza, vinculada a unidade Laboratorial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VS e AF\1.10A Núcleo Hospitalar de Epidemiologia nos Hosp Gerais de referência Porte III e IV\1.10A Núcleo Epidemiologia nos Hospitais Gerais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VS e AF\1.11A CEREST\1.11A CEREST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VS e AF\1.12A Comissão Regional de Controle de Infecção\1.12A Comissão Regional de Controle de Infecção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VS e AF\1.13A Inspeções de VISA\1.13A Inspeções de VIS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VS e AF\1.14A Elaboração de Processo Administrativo Sanitário\1.14A Elaboração de Processo Administrativo Sanitário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VS e AF\1.15A Realização Ações de vigilância Ambiental\1.15A Realização Ações de vigilância Ambiental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VS e AF\1.16A Laboratório de Entomologia Estruturado\1.16A Laboratório de Entomologia Estruturado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VS e AF\2.1.1A Elabora a Relação Municipal de Medicamentos Essenciais - REMUMES\2.1.1A Elabora a Relação Municipal de Medicamentos Essenciais - REMUMES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VS e AF\2.1.2A Participa de Comissão Regional de Assistência Farmácia e Terapêutica\2.1.2A Participa de Comissão Regional de Assistência Farmácia e Terapêutic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36"/>
            <a:ext cx="9144000" cy="6869535"/>
          </a:xfrm>
          <a:prstGeom prst="rect">
            <a:avLst/>
          </a:prstGeom>
        </p:spPr>
      </p:pic>
      <p:pic>
        <p:nvPicPr>
          <p:cNvPr id="7170" name="Picture 2" descr="D:\GEPSA\Novos Mapas\VS e AF\1.1A Notif e Invest de Doenças, Agravos de importância para SP\1.1A Notif e Invest de Doenças, Agravos de importância para SP - Serra Catarinens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37265"/>
            <a:ext cx="9155495" cy="689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VS e AF\2.1.3A Realiza Ações Medicamentos da Assistência Farmacêutica Básica\2.1.3A Realiza Ações Medicamentos da Assistência Farmacêutica Básic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VS e AF\2.2.1A Realiza o Armazen de Medicamentos Comp Estrátegico da Assist Farmac\2.2.1A Armaz de Medicamentos do Componente Estrátegico da Assist Farmac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VS e AF\2.2.2A Realiza a Dispensação de Medicamentos do Comp Estrátegico da Assist Farmac\2.2.2A Dispensação de Medic da Assistência Farmacêutic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VS e AF\2.3.1A Realiza o Receb de Medicamentos do Componente Especializado\2.3.1A Realiza o Receb de Medicamentos do Componente Especializado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VS e AF\2.3.2A Realiza o Armazenamento de Medicamentos do Componente Especializado\2.3.2A Realiza o Armazenamento de Medicamentos do Componente Especializado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D:\GEPSA\Novos Mapas\VS e AF\2.4.1A Receber e Encaminhar Documentação para Abertura de Processos Admin\2.4.1A Receber e Encaminhar Documentação para Abertura de Processos Admin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VS e AF\1.2A Adoção de Promoção da Saúde, prevenção e controle de doenças\1.2A Adoção de Promoção da Saúde, prevenção e controle de doenças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VS e AF\1.3A Capacid de Detecção Doenças, Agravos e event imp Saúde Pública\1.3A Capacid de Detecção Doenças, Agravos e event imp Saúde Públic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VS e AF\1.4A Alimentação dos Sistemas de Informação\1.4A Alimentação dos Sistemas de Informação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VS e AF\1.5A Monitoramento de Dados e avaliação da Informação\1.5A Monitoramento de Dados e avaliação da Informação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VS e AF\1.6A Laboratório Próprio ou Contratualizado\1.6A Laboratório Próprio ou Contratualizado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VS e AF\1.7A Laboratório Regional de Referência Estratégico (Próprio ou Contratualizado)\1.7A Laboratório Regional de Referência Estratégico (Próprio ou Contratualizado)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VS e AF\1.8A Serviço de Verificação de Óbito - SVO\1.8A Serviço de Verificação de Óbito - SVO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6</Words>
  <Application>Microsoft Office PowerPoint</Application>
  <PresentationFormat>Apresentação na tela (4:3)</PresentationFormat>
  <Paragraphs>2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28</cp:revision>
  <dcterms:created xsi:type="dcterms:W3CDTF">2014-03-13T12:19:59Z</dcterms:created>
  <dcterms:modified xsi:type="dcterms:W3CDTF">2015-03-31T18:26:25Z</dcterms:modified>
</cp:coreProperties>
</file>