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22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1290493" y="2767281"/>
            <a:ext cx="656301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4000" dirty="0" smtClean="0">
                <a:latin typeface="Arial Black" pitchFamily="34" charset="0"/>
              </a:rPr>
              <a:t>MAC</a:t>
            </a:r>
          </a:p>
          <a:p>
            <a:pPr algn="ctr"/>
            <a:r>
              <a:rPr lang="pt-BR" sz="4000" dirty="0" smtClean="0">
                <a:latin typeface="Arial Black" pitchFamily="34" charset="0"/>
              </a:rPr>
              <a:t>Atenção Especializada</a:t>
            </a:r>
            <a:endParaRPr lang="pt-BR" sz="4000" dirty="0">
              <a:latin typeface="Arial Black" pitchFamily="34" charset="0"/>
            </a:endParaRPr>
          </a:p>
        </p:txBody>
      </p:sp>
      <p:sp>
        <p:nvSpPr>
          <p:cNvPr id="3" name="Retângulo 2"/>
          <p:cNvSpPr/>
          <p:nvPr/>
        </p:nvSpPr>
        <p:spPr bwMode="auto">
          <a:xfrm>
            <a:off x="0" y="1000108"/>
            <a:ext cx="9144000" cy="142876"/>
          </a:xfrm>
          <a:prstGeom prst="rect">
            <a:avLst/>
          </a:prstGeom>
          <a:solidFill>
            <a:srgbClr val="5CC70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graphicFrame>
        <p:nvGraphicFramePr>
          <p:cNvPr id="5" name="Object 8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CorelPhotoPaint.Image.10" r:id="rId3" imgW="1638095" imgH="314286" progId="">
                  <p:embed/>
                </p:oleObj>
              </mc:Choice>
              <mc:Fallback>
                <p:oleObj name="CorelPhotoPaint.Image.10" r:id="rId3" imgW="1638095" imgH="314286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19800"/>
                        <a:ext cx="9144000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128" y="71414"/>
            <a:ext cx="1008466" cy="857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6" y="195104"/>
            <a:ext cx="160813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GEPSA\Novos Mapas\MAC AE\1.9A Hemocentro\1.9A Hemocentro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GEPSA\Novos Mapas\MAC AE\1.10A Serv de Atenção Espec em DST  HIV  AIDS  HV  Tuberculose e Hanseniase\1.10A Serv de Atenção Especializada em DST HIV  AIDS HV  Tuberculose e Hanseniase - SAE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GEPSA\Novos Mapas\MAC AE\1.11A Possui Polo de Aplicação de Medicamentos das Hepatites Virais\1.11A Possui Polo de Aplicação de Medicamentos das Hepatites Virais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:\GEPSA\Novos Mapas\MAC AE\1.12A Possui Unidade Dispensadora de Medicamentos Anti-retorvirais\1.12A Possui Unidade Dispensadora de Medicamentos Anti-retorvirais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GEPSA\Novos Mapas\MAC AE\1.13A Possui Hospital com Referência em Acidente Ocupacional\1.13A Possui Hospital com Referência em Acidente Ocupacional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GEPSA\Novos Mapas\MAC AE\1.14A Possui Hospital com Referência em Transmissão Vertical\1.14A Possui Hospital com Referência em Transmissão Vertical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GEPSA\Novos Mapas\MAC AE\1.15A Possui Hosp e Mater ref para Atend a Violência Sexual e o Abort\1.15A Possui Hosp e Mater ref para Atend a Violência Sexual e o Abort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D:\GEPSA\Novos Mapas\MAC AE\1.16A Possui Maternidade que atenda gestação de alto risco\1.16A Possui Maternidade que atenda gestação de alto risco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D:\GEPSA\Novos Mapas\MAC AE\2.1A Centro de Especialidades Odontologicas - CEO\2.1A Centro de Especialidades Odontologicas - CEO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D:\GEPSA\Novos Mapas\MAC AE\2.2A Laboratório Regional de PRÓTESEs Dentária - LRPD\2.2A Laboratório Regional de PRÓTESEs Dentária - LRPD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074" name="Picture 2" descr="D:\GEPSA\Novos Mapas\MAC AE\1.1A Vasectomia\1.1A Vasectomia - Xanxerê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D:\GEPSA\Novos Mapas\MAC AE\3.1A Possui Serviço de Reabilitação Auditiva\3.1A Possui Serviço de Reabilitação Auditiva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D:\GEPSA\Novos Mapas\MAC AE\3.2A Possui Serviço de Reabilitação Visual\3.2A Possui Serviço de Reabilitação Visual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D:\GEPSA\Novos Mapas\MAC AE\3.3A Possui Serviço de Reabilitação Física\3.3A Possui Serviço de Reabilitação Física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D:\GEPSA\Novos Mapas\MAC AE\3.4A Possui Serviço de Reabilitação Intelectual\3.4A Possui Serviço de Reabilitação Intelectual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D:\GEPSA\Novos Mapas\MAC AE\3.5A Possui o Serviço de Ostomizados\3.5A Possui o Serviço de Ostomizados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7" name="Picture 3" descr="D:\GEPSA\Novos Mapas\MAC AE\4.1I O munic compra outros serviço, além dos identificados acima\4.1I O munic compra outros serviço, além dos identificados acima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GEPSA\Novos Mapas\MAC AE\1.2A Laqueadura\1.2A Laqueadura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GEPSA\Novos Mapas\MAC AE\1.3A Pré-Natal de Alto Risco\1.3A Pré-Natal de Alto Risco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GEPSA\Novos Mapas\MAC AE\1.4A Litotripsia\1.4A Litotripsia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GEPSA\Novos Mapas\MAC AE\1.5A Terapia Renal Substitutiva - TRS\1.5A Terapia Renal Substitutiva - TRS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GEPSA\Novos Mapas\MAC AE\1.6A Realiza o Serviço de Busca e Captação de Órgão  e Tecidos\1.6A Realiza o Serviço de Busca e Captação de Órgão  e Tecidos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GEPSA\Novos Mapas\MAC AE\1.7A Realiza Transplante\1.7A Realiza Transplante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GEPSA\Novos Mapas\MAC AE\1.8A Referência em Planos de Alta Complexidade\1.8A Referência em Planos de Alta Complexidade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3</Words>
  <Application>Microsoft Office PowerPoint</Application>
  <PresentationFormat>Apresentação na tela (4:3)</PresentationFormat>
  <Paragraphs>2</Paragraphs>
  <Slides>25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25</vt:i4>
      </vt:variant>
    </vt:vector>
  </HeadingPairs>
  <TitlesOfParts>
    <vt:vector size="31" baseType="lpstr">
      <vt:lpstr>Arial</vt:lpstr>
      <vt:lpstr>Arial Black</vt:lpstr>
      <vt:lpstr>Calibri</vt:lpstr>
      <vt:lpstr>Times New Roman</vt:lpstr>
      <vt:lpstr>Tema do Office</vt:lpstr>
      <vt:lpstr>CorelPhotoPaint.Image.10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SES 02</dc:creator>
  <cp:lastModifiedBy>Carlitos</cp:lastModifiedBy>
  <cp:revision>23</cp:revision>
  <dcterms:created xsi:type="dcterms:W3CDTF">2014-03-13T12:19:59Z</dcterms:created>
  <dcterms:modified xsi:type="dcterms:W3CDTF">2015-03-31T18:26:53Z</dcterms:modified>
</cp:coreProperties>
</file>