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BE\2.5A Cirurgia Torácica\2.5A Cirurgia Torác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BE\2.6A Cirurgia Vascular\2.6A Cirurgia Vascular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BE\2.7A Dermatologia\2.7A Dermat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BE\2.8A Endocrinologia\2.8A Endocrin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BE\2.9A Gastroenterologia\2.9A Gastroenter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BE\2.10A Hematologia\2.10A Hemat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BE\2.11A Infectologia\2.11A Infect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BE\2.12A Nefrologia\2.12A Nefr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BE\2.13A Neurocirurgia\2.13A Neurocirur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BE\2.14A Neurologia\2.14A Neur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D:\GEPSA\Novos Mapas\MAC BE\1.1A Pediatria\1.1A Pediatria - Xanxerê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BE\2.15A Oftalmologia Clínica\2.15A Oftalmologia Clín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BE\2.16A Oftalmologia Cirúrgica\2.16A Oftalmologia Cirúrg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BE\2.17A Oncologia\2.17A Onc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BE\2.18A Otorrinolaringologia Clínico\2.18A Otorrinolaringologia Clínic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BE\2.19A Otorrinolaringologia Cirúrgico\2.19A Otorrinolaringologia Cirúrgic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BE\2.20A Proctologia\2.20A Proct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BE\2.21A Psiquiatria\2.21A Psiquiatr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BE\2.22A Reumatologia\2.22A Reumat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BE\2.23A Traumato-Ortopedia\2.23A Traumato-Ortoped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BE\2.24A Urologia\2.24A Ur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BE\1.2A Clínica Médica\1.2A Clínica Méd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BE\2.25A Cirurgia de Cabeça e Pescoço\2.25A Cirurgia de Cabeça e Pescoç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BE\2.26A Mastologia\2.26A Mast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BE\3.1I O município compra outros serviço\3.1I O município compra algum outros serviço, além dos identificados acim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BE\1.3A Clínica Cirúrgica\1.3A Clínica Cirúrg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BE\1.4A Ginecologia e Obstetrícia\1.4A Ginecologia e Obstetríc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BE\2.1A Angiologia\2.1A Angi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BE\2.2A Cardiologia\2.2A Cardi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BE\2.3A Cirurgia Geral\2.3A Cirurgia Geral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BE\2.4A  Cirurgia Pediátrica\2.4A  Cirurgia Pediátr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2015-03-31T18:27:21Z</dcterms:modified>
</cp:coreProperties>
</file>