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7" r:id="rId3"/>
    <p:sldId id="379" r:id="rId4"/>
    <p:sldId id="380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68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68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Xanxerê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2015-03-31T18:28:28Z</dcterms:modified>
</cp:coreProperties>
</file>