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290493" y="2767281"/>
            <a:ext cx="656301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Atenção Especializada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5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MAC AE\1.9A Hemocentro\1.9A Hemocentro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MAC AE\1.10A Serv de Atenção Espec em DST  HIV  AIDS  HV  Tuberculose e Hanseniase\1.10A Serv de Atenção Especializada em DST HIV  AIDS HV  Tuberculose e Hanseniase - SAE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MAC AE\1.11A Possui Polo de Aplicação de Medicamentos das Hepatites Virais\1.11A Possui Polo de Aplicação de Medicamentos das Hepatites Virais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MAC AE\1.12A Possui Unidade Dispensadora de Medicamentos Anti-retorvirais\1.12A Possui Unidade Dispensadora de Medicamentos Anti-retorvirais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MAC AE\1.13A Possui Hospital com Referência em Acidente Ocupacional\1.13A Possui Hospital com Referência em Acidente Ocupacional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MAC AE\1.14A Possui Hospital com Referência em Transmissão Vertical\1.14A Possui Hospital com Referência em Transmissão Vertical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MAC AE\1.15A Possui Hosp e Mater ref para Atend a Violência Sexual e o Abort\1.15A Possui Hosp e Mater ref para Atend a Violência Sexual e o Abort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MAC AE\1.16A Possui Maternidade que atenda gestação de alto risco\1.16A Possui Maternidade que atenda gestação de alto risco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MAC AE\2.1A Centro de Especialidades Odontologicas - CEO\2.1A Centro de Especialidades Odontologicas - CEO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MAC AE\2.2A Laboratório Regional de PRÓTESEs Dentária - LRPD\2.2A Laboratório Regional de PRÓTESEs Dentária - LRPD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GEPSA\Novos Mapas\MAC AE\1.1A Vasectomia\1.1A Vasectomi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MAC AE\3.1A Possui Serviço de Reabilitação Auditiva\3.1A Possui Serviço de Reabilitação Auditiv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MAC AE\3.2A Possui Serviço de Reabilitação Visual\3.2A Possui Serviço de Reabilitação Visual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MAC AE\3.3A Possui Serviço de Reabilitação Física\3.3A Possui Serviço de Reabilitação Físic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MAC AE\3.4A Possui Serviço de Reabilitação Intelectual\3.4A Possui Serviço de Reabilitação Intelectual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MAC AE\3.5A Possui o Serviço de Ostomizados\3.5A Possui o Serviço de Ostomizados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MAC AE\3.6A Possui Oficina Ortopédica\3.6A Possui Oficina Ortopédic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MAC AE\4.1I O munic compra outros serviço, além dos identificados acima\4.1I O munic compra outros serviço, além dos identificados acim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GEPSA\Novos Mapas\MAC AE\1.2A Laqueadura\1.2A Laqueadur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GEPSA\Novos Mapas\MAC AE\1.3A Pré-Natal de Alto Risco\1.3A Pré-Natal de Alto Risco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GEPSA\Novos Mapas\MAC AE\1.4A Litotripsia\1.4A Litotripsi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MAC AE\1.5A Terapia Renal Substitutiva - TRS\1.5A Terapia Renal Substitutiva - TRS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MAC AE\1.6A Realiza o Serviço de Busca e Captação de Órgão  e Tecidos\1.6A Realiza o Serviço de Busca e Captação de Órgão  e Tecidos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MAC AE\1.7A Realiza Transplante\1.7A Realiza Transplante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MAC AE\1.8A Referência em Planos de Alta Complexidade\1.8A Referência em Planos de Alta Complexidade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3</Words>
  <Application>Microsoft Office PowerPoint</Application>
  <PresentationFormat>Apresentação na tela (4:3)</PresentationFormat>
  <Paragraphs>2</Paragraphs>
  <Slides>26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32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22</cp:revision>
  <dcterms:created xsi:type="dcterms:W3CDTF">2014-03-13T12:19:59Z</dcterms:created>
  <dcterms:modified xsi:type="dcterms:W3CDTF">2015-03-31T18:16:02Z</dcterms:modified>
</cp:coreProperties>
</file>