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314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SES 02\Desktop\Meio Oeste\MAC Básica e Especializada\1.2A Clínica Médica - Meio Oest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</Words>
  <Application>Microsoft Office PowerPoint</Application>
  <PresentationFormat>Apresentação na tela (4:3)</PresentationFormat>
  <Paragraphs>2</Paragraphs>
  <Slides>31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7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23</cp:revision>
  <dcterms:created xsi:type="dcterms:W3CDTF">2014-03-13T12:19:59Z</dcterms:created>
  <dcterms:modified xsi:type="dcterms:W3CDTF">2015-03-31T18:16:18Z</dcterms:modified>
</cp:coreProperties>
</file>