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389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SAD\1.9A Mamografia\1.9A Mamograf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SAD\1.10A Patologia Clínica\1.10A Patologia Clínic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SAD\1.11A Radiologia - Sem Contraste\1.11A Radiologia - Sem Contraste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SAD\1.12A Radiologia - Com Contraste\1.12A Radiologia - Com Contraste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SAD\1.13A Ressonância Magnética\1.13A Ressonância Magnétic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SAD\1.14A. Tomografia - Sem Contraste\1.14A. Tomografia - Sem Contraste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SAD\1.15A Tomografia - Sem Sedação\1.15A Tomografia - Sem Sedaçã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SAD\1.16A Tomografia - Com Contraste\1.16A Tomografia - Com Contraste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SAD\1.17A Tomografia - Com Sedação\1.17A Tomografia - Com Sedaçã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SAD\1.18A Ultrassonografia - Simples\1.18A Ultrassonografia - Simple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SAD\1.1A Anatomocitopatologia\1.1A Anatomocitopatolog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SAD\1.19A Ultrassonografia - Com Doppler\1.19A Ultrassonografia - Com Doppler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SAD\1.20A Cintilografia\1.20A Cintilograf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SAD\1.21A Eletroneuromiografia\1.21A Eletroneuromiograf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SAD\1.22A Estudo Urodinâmico\1.22A Estudo Urodinâmic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SAD\1.23A Potencial evocado de Média e Longa Duração - BERA\1.23A Potencial evocado de Média e Longa Duração - BER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SAD\1.24A Audiometria\1.24A Audiometr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SAD\2.1A Hospital Porte I - 03 Clínicas Básicas\2.1A Hospital Porte I - 03 Clínicas Básica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SAD\2.2A Hospital Porte II - 04 Clínicas Básicas\2.2A Hospital Porte II - 04 Clínicas Básica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SAD\2.3A Hospital Porte III - 04 Clínicas Básicas\2.3A Hospital Porte III - 04 Clínicas Básica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SAD\2.4A Hospital Porte IV - 04 Clínicas Básicas\2.4A Hospital Porte IV - 04 Clínicas Básica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SAD\1.2A Anatomopatologia\1.2A Anatomopatolog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SAD\2.5A Esses Hospitais realizam o Teste do Olhinho\2.5A Esses Hospitais realizam o Teste do Olhinh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SAD\2.6A Esses Hospitais realizam o Teste da Orelhinha\2.6A Esses Hospitais realizam o Teste da Orelhinh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GEPSA\Novos Mapas\MAC SAD\2.7A UTI Neonatal\2.7A UTI Neonatal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GEPSA\Novos Mapas\MAC SAD\2.8A UTI Pediátrica\2.8A UTI Pediátric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GEPSA\Novos Mapas\MAC SAD\2.9A UTI Adulto\2.9A UTI Adult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GEPSA\Novos Mapas\MAC SAD\2.10A UTI Obstétrica\2.10A UTI Obstétric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:\GEPSA\Novos Mapas\MAC SAD\2.11A Leitos AIDS\2.11A Leitos AID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:\GEPSA\Novos Mapas\MAC SAD\3.1I O município compra outros serviço\3.1I O município compra outros serviç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SAD\1.3A Biópsia\1.3A Bióps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SAD\1.4A Colonoscopia\1.4A Colonoscop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SAD\1.5A Ecocardiografia\1.5A Ecocardiograf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SAD\1.6A Ecodoppler\1.6A Ecodoppler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SAD\1.7A Eletroencefalografia\1.7A Eletroencefalograf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SAD\1.8A Endoscópia\1.8A Endoscóp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27</cp:revision>
  <dcterms:created xsi:type="dcterms:W3CDTF">2014-03-13T12:19:59Z</dcterms:created>
  <dcterms:modified xsi:type="dcterms:W3CDTF">2015-03-31T18:16:44Z</dcterms:modified>
</cp:coreProperties>
</file>