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1" r:id="rId2"/>
    <p:sldId id="352" r:id="rId3"/>
    <p:sldId id="353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55" autoAdjust="0"/>
    <p:restoredTop sz="94660"/>
  </p:normalViewPr>
  <p:slideViewPr>
    <p:cSldViewPr>
      <p:cViewPr varScale="1">
        <p:scale>
          <a:sx n="116" d="100"/>
          <a:sy n="116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F6BED6-BDB8-4134-AEF8-06D3B3BEB0AA}" type="datetimeFigureOut">
              <a:rPr lang="pt-BR" smtClean="0"/>
              <a:pPr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D5680-47CA-4A5C-8007-FFA13BA980D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91972" y="3075057"/>
            <a:ext cx="6760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 smtClean="0">
                <a:latin typeface="Arial Black" pitchFamily="34" charset="0"/>
              </a:rPr>
              <a:t>Urgência e Emergência</a:t>
            </a:r>
            <a:endParaRPr lang="pt-BR" sz="4000" dirty="0">
              <a:latin typeface="Arial Black" pitchFamily="34" charset="0"/>
            </a:endParaRPr>
          </a:p>
        </p:txBody>
      </p:sp>
      <p:sp>
        <p:nvSpPr>
          <p:cNvPr id="3" name="Retângulo 2"/>
          <p:cNvSpPr/>
          <p:nvPr/>
        </p:nvSpPr>
        <p:spPr bwMode="auto">
          <a:xfrm>
            <a:off x="0" y="1000108"/>
            <a:ext cx="9144000" cy="142876"/>
          </a:xfrm>
          <a:prstGeom prst="rect">
            <a:avLst/>
          </a:prstGeom>
          <a:solidFill>
            <a:srgbClr val="5CC70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0" y="6019800"/>
          <a:ext cx="91440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CorelPhotoPaint.Image.10" r:id="rId3" imgW="1638095" imgH="314286" progId="">
                  <p:embed/>
                </p:oleObj>
              </mc:Choice>
              <mc:Fallback>
                <p:oleObj name="CorelPhotoPaint.Image.10" r:id="rId3" imgW="1638095" imgH="31428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19800"/>
                        <a:ext cx="91440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28" y="71414"/>
            <a:ext cx="1008466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6" y="195104"/>
            <a:ext cx="160813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D:\GEPSA\Novos Mapas\U, E e AP\1.1A Pronto Atendimento 24 Horas\1.1A Pronto Atendimento 24 Horas - Meio Oeste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GEPSA\Novos Mapas\U, E e AP\2.5A CAPS II\2.5A CAPS II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GEPSA\Novos Mapas\U, E e AP\2.6A CAPS III\2.6A CAPS III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GEPSA\Novos Mapas\U, E e AP\2.7A CAPS i\2.7A CAPS i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GEPSA\Novos Mapas\U, E e AP\2.8A CAPS ad\2.8A CAPS ad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GEPSA\Novos Mapas\U, E e AP\2.9A CAPS ad III\2.9A CAPS ad III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GEPSA\Novos Mapas\U, E e AP\2.10A Hospitais Gerais com leitos em Saúde Mental\2.10A Hospitais Gerais com leitos em Saúde Mental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GEPSA\Novos Mapas\U, E e AP\2.11A Núcleo Apoio à Saúde da Família - NASF\2.11A Núcleo Apoio à Saúde da Família - NASF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GEPSA\Novos Mapas\U, E e AP\2.12A Equipes de Redução de Danos\2.12A Equipes de Redução de Dano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GEPSA\Novos Mapas\U, E e AP\2.13A Equipe de Consultório na Rua\2.13A Equipe de Consultório na Ru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GEPSA\Novos Mapas\U, E e AP\2.14A Serviço Residencial Terapêutico\2.14A Serviço Residencial Terapêutic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GEPSA\Novos Mapas\U, E e AP\1.2A UPA Porte I\1.2A UPA Porte I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GEPSA\Novos Mapas\U, E e AP\2.15A Unidade de Acolhimento Infanto Juvenil - UA\2.15A Unidade de Acolhimento Infanto Juvenil - U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GEPSA\Novos Mapas\U, E e AP\2.16A Unidade de Acolhimento Adulto\2.16A Unidade de Acolhimento Adult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GEPSA\Novos Mapas\U, E e AP\2.17A Outros Serviços\2.17A Outros Serviços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GEPSA\Novos Mapas\U, E e AP\3.1I Existe unidade em construção em seu município\3.1AC Existe alguma unidade a ser construíd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GEPSA\Novos Mapas\U, E e AP\4.1I O município compra outros serviço\4.1I O município compra algum outros serviço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C:\Users\SES 02\Desktop\Meio Oeste\Urgência e Emergência e Atencão Psicossocial\4.1I O município compra algum outros serviço, além dos identificados acima - Meio Oest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GEPSA\Novos Mapas\U, E e AP\1.3A UPA Porte II\1.3A UPA Porte II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GEPSA\Novos Mapas\U, E e AP\1.4A UPA Porte III\1.4A UPA Porte III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GEPSA\Novos Mapas\U, E e AP\1.5A SAMU (Unidade de Suporte Básico)\1.5A SAMU (Unidade de Suporte Básico)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GEPSA\Novos Mapas\U, E e AP\2.1A Unidade Básica de Saúde - Centro de Saúde\2.1A Unidade Básica de Saúde - Centro de Saúde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GEPSA\Novos Mapas\U, E e AP\2.2A Equipe de Estratégia de Saúde da Família\2.2A Equipe de Estratégia de Saúde da Família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EPSA\Novos Mapas\U, E e AP\2.3A CAPS Microrregional\2.3A CAPS Microrregional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GEPSA\Novos Mapas\U, E e AP\2.4A CAPS I\2.4A CAPS I - Meio Oes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5" y="-25728"/>
            <a:ext cx="9155495" cy="68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</Words>
  <Application>Microsoft Office PowerPoint</Application>
  <PresentationFormat>Apresentação na tela (4:3)</PresentationFormat>
  <Paragraphs>1</Paragraphs>
  <Slides>25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Times New Roman</vt:lpstr>
      <vt:lpstr>Tema do Office</vt:lpstr>
      <vt:lpstr>CorelPhotoPaint.Image.10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 02</dc:creator>
  <cp:lastModifiedBy>Carlitos</cp:lastModifiedBy>
  <cp:revision>26</cp:revision>
  <dcterms:created xsi:type="dcterms:W3CDTF">2014-03-13T12:19:59Z</dcterms:created>
  <dcterms:modified xsi:type="dcterms:W3CDTF">2015-03-31T18:17:08Z</dcterms:modified>
</cp:coreProperties>
</file>