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314" r:id="rId12"/>
    <p:sldId id="292" r:id="rId13"/>
    <p:sldId id="293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311" r:id="rId31"/>
    <p:sldId id="312" r:id="rId32"/>
    <p:sldId id="315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6433" autoAdjust="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1503692" y="2767281"/>
            <a:ext cx="61366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Básica Especializada</a:t>
            </a:r>
            <a:endParaRPr lang="pt-BR" sz="4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5"/>
            <a:ext cx="9152123" cy="6859785"/>
          </a:xfrm>
          <a:prstGeom prst="rect">
            <a:avLst/>
          </a:prstGeom>
        </p:spPr>
      </p:pic>
      <p:pic>
        <p:nvPicPr>
          <p:cNvPr id="4098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7514"/>
            <a:ext cx="9155495" cy="688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32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AE\4.1I O munic compra outros serviço, além dos identificados acima\4.1I O munic compra outros serviço, além dos identificados acim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3</Words>
  <Application>Microsoft Office PowerPoint</Application>
  <PresentationFormat>Apresentação na tela (4:3)</PresentationFormat>
  <Paragraphs>2</Paragraphs>
  <Slides>32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8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26</cp:revision>
  <dcterms:created xsi:type="dcterms:W3CDTF">2014-03-13T12:19:59Z</dcterms:created>
  <dcterms:modified xsi:type="dcterms:W3CDTF">2015-03-31T18:18:15Z</dcterms:modified>
</cp:coreProperties>
</file>