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1" r:id="rId2"/>
    <p:sldId id="352" r:id="rId3"/>
    <p:sldId id="353" r:id="rId4"/>
    <p:sldId id="357" r:id="rId5"/>
    <p:sldId id="358" r:id="rId6"/>
    <p:sldId id="359" r:id="rId7"/>
    <p:sldId id="360" r:id="rId8"/>
    <p:sldId id="361" r:id="rId9"/>
    <p:sldId id="362" r:id="rId10"/>
    <p:sldId id="363" r:id="rId11"/>
    <p:sldId id="364" r:id="rId12"/>
    <p:sldId id="365" r:id="rId13"/>
    <p:sldId id="366" r:id="rId14"/>
    <p:sldId id="367" r:id="rId15"/>
    <p:sldId id="368" r:id="rId16"/>
    <p:sldId id="369" r:id="rId17"/>
    <p:sldId id="370" r:id="rId18"/>
    <p:sldId id="371" r:id="rId19"/>
    <p:sldId id="372" r:id="rId20"/>
    <p:sldId id="373" r:id="rId21"/>
    <p:sldId id="374" r:id="rId22"/>
    <p:sldId id="375" r:id="rId23"/>
    <p:sldId id="376" r:id="rId24"/>
    <p:sldId id="377" r:id="rId25"/>
    <p:sldId id="378" r:id="rId2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555" autoAdjust="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91972" y="3075057"/>
            <a:ext cx="67600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Urgência e Emergência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U, E e AP\2.4A CAPS I\2.4A CAPS I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U, E e AP\2.5A CAPS II\2.5A CAPS II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U, E e AP\2.6A CAPS III\2.6A CAPS III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U, E e AP\2.7A CAPS i\2.7A CAPS i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U, E e AP\2.8A CAPS ad\2.8A CAPS ad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U, E e AP\2.9A CAPS ad III\2.9A CAPS ad III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U, E e AP\2.10A Hospitais Gerais com leitos em Saúde Mental\2.10A Hospitais Gerais com leitos em Saúde Mental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U, E e AP\2.11A Núcleo Apoio à Saúde da Família - NASF\2.11A Núcleo Apoio à Saúde da Família - NASF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U, E e AP\2.12A Equipes de Redução de Danos\2.12A Equipes de Redução de Danos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U, E e AP\2.13A Equipe de Consultório na Rua\2.13A Equipe de Consultório na Ru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U, E e AP\1.1A Pronto Atendimento 24 Horas\1.1A Pronto Atendimento 24 Horas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U, E e AP\2.14A Serviço Residencial Terapêutico\2.14A Serviço Residencial Terapêutico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U, E e AP\2.15A Unidade de Acolhimento Infanto Juvenil - UA\2.15A Unidade de Acolhimento Infanto Juvenil - U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U, E e AP\2.16A Unidade de Acolhimento Adulto\2.16A Unidade de Acolhimento Adulto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U, E e AP\2.17A Outros Serviços\2.17A Outros Serviços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U, E e AP\3.1I Existe unidade em construção em seu município\3.1AC Existe alguma unidade a ser construíd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U, E e AP\4.1I O município compra outros serviço\4.1I O município compra algum outros serviço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U, E e AP\1.2A UPA Porte I\1.2A UPA Porte I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U, E e AP\1.3A UPA Porte II\1.3A UPA Porte II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U, E e AP\1.4A UPA Porte III\1.4A UPA Porte III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U, E e AP\1.5A SAMU (Unidade de Suporte Básico)\1.5A SAMU (Unidade de Suporte Básico)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U, E e AP\2.1A Unidade Básica de Saúde - Centro de Saúde\2.1A Unidade Básica de Saúde - Centro de Saúde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U, E e AP\2.2A Equipe de Estratégia de Saúde da Família\2.2A Equipe de Estratégia de Saúde da Famíli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U, E e AP\2.3A CAPS Microrregional\2.3A CAPS Microrregional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3</Words>
  <Application>Microsoft Office PowerPoint</Application>
  <PresentationFormat>Apresentação na tela (4:3)</PresentationFormat>
  <Paragraphs>1</Paragraphs>
  <Slides>25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31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28</cp:revision>
  <dcterms:created xsi:type="dcterms:W3CDTF">2014-03-13T12:19:59Z</dcterms:created>
  <dcterms:modified xsi:type="dcterms:W3CDTF">2015-03-31T18:19:01Z</dcterms:modified>
</cp:coreProperties>
</file>