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54" r:id="rId19"/>
    <p:sldId id="355" r:id="rId20"/>
    <p:sldId id="356" r:id="rId21"/>
    <p:sldId id="399" r:id="rId22"/>
    <p:sldId id="400" r:id="rId23"/>
    <p:sldId id="401" r:id="rId24"/>
    <p:sldId id="402" r:id="rId25"/>
    <p:sldId id="403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D:\GEPSA\Novos Mapas\VS e AF\2.4.1A Receber e Encaminhar Documentação para Abertura de Processos Admin\2.4.1A Receber e Encaminhar Documentação para Abertura de Processos Admin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6</Words>
  <Application>Microsoft Office PowerPoint</Application>
  <PresentationFormat>Apresentação na tela (4:3)</PresentationFormat>
  <Paragraphs>2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2015-03-31T18:21:24Z</dcterms:modified>
</cp:coreProperties>
</file>