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SAD\1.1A Anatomocitopatologia\1.1A Anatomocitopat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9070975" cy="621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SAD\2.11A Leitos AIDS\2.11A Leitos AID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SAD\3.1I O município compra outros serviço\3.1I O município compra outros serviç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2015-03-31T18:22:38Z</dcterms:modified>
</cp:coreProperties>
</file>