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61" r:id="rId4"/>
    <p:sldId id="260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2445D-517E-4962-B638-7B142DCBC9E7}" type="datetimeFigureOut">
              <a:rPr lang="pt-BR" smtClean="0"/>
              <a:t>29/06/2020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E2DBE-A859-4380-8EC1-36F960D293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2069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FA1F-8EF9-4A0E-A65F-050A468638F1}" type="datetime1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689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20D9-98B2-486F-A87E-8138E88E3A46}" type="datetime1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3650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1632-A096-438D-AE9F-A16D65ADA04A}" type="datetime1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594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39280-F522-4D02-9CFA-C0E2CC97668A}" type="datetime1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73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C64A-774F-4A1D-B741-40E86C4B16F7}" type="datetime1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1681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6CC48-728D-4CEB-82E3-6604EEA3B6B6}" type="datetime1">
              <a:rPr lang="pt-BR" smtClean="0"/>
              <a:t>29/06/2020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0816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11E3-652B-46F3-90EC-D5BE81F5E79C}" type="datetime1">
              <a:rPr lang="pt-BR" smtClean="0"/>
              <a:t>29/06/2020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6258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CF8A-3A8D-4885-B506-D96435F3E624}" type="datetime1">
              <a:rPr lang="pt-BR" smtClean="0"/>
              <a:t>29/06/2020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257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1CE7-8D09-4951-B9BA-EEFCDC16C6E9}" type="datetime1">
              <a:rPr lang="pt-BR" smtClean="0"/>
              <a:t>29/06/2020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853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C700-F46B-4579-A291-0CF3FA1D9286}" type="datetime1">
              <a:rPr lang="pt-BR" smtClean="0"/>
              <a:t>29/06/2020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730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DE6D4-6AF7-49D0-B7C6-51FEBF358CC8}" type="datetime1">
              <a:rPr lang="pt-BR" smtClean="0"/>
              <a:t>29/06/2020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779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00277-E01D-4CC1-B4CB-6ACF6A1944BF}" type="datetime1">
              <a:rPr lang="pt-BR" smtClean="0"/>
              <a:t>29/06/2020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F754F-3C83-425A-9BBC-9D1E18BA23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147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38734" y="296870"/>
            <a:ext cx="10697125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POSTO DE SAÚDE, PRONTO-ATENDIMENTO, UPA 24h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8288339" y="1074376"/>
            <a:ext cx="3012141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GRAVE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4500280" y="1090321"/>
            <a:ext cx="3012141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MODERADO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638735" y="1090321"/>
            <a:ext cx="3012141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LEVE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8319055" y="1889919"/>
            <a:ext cx="3012141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ACIONA O SAMU 192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481223" y="3486233"/>
            <a:ext cx="3012141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TRANSFERE COM AMBULÂNCIA PRÓPRIA PARA HOSPITAL </a:t>
            </a:r>
            <a:r>
              <a:rPr lang="pt-BR" sz="1200" dirty="0" smtClean="0"/>
              <a:t>DESTINO COM </a:t>
            </a:r>
            <a:r>
              <a:rPr lang="pt-BR" sz="1200" dirty="0" smtClean="0"/>
              <a:t>LEITO CLÍNICO </a:t>
            </a:r>
            <a:r>
              <a:rPr lang="pt-BR" sz="1200" dirty="0" smtClean="0"/>
              <a:t>COVID (PORTARIA 246)</a:t>
            </a:r>
            <a:endParaRPr lang="pt-BR" sz="12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4478894" y="4542550"/>
            <a:ext cx="30121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HOSPITAL </a:t>
            </a:r>
            <a:r>
              <a:rPr lang="pt-BR" sz="1200" dirty="0" smtClean="0"/>
              <a:t>COM</a:t>
            </a:r>
            <a:r>
              <a:rPr lang="pt-BR" sz="1200" dirty="0" smtClean="0"/>
              <a:t> </a:t>
            </a:r>
            <a:r>
              <a:rPr lang="pt-BR" sz="1200" dirty="0" smtClean="0"/>
              <a:t>LEITO CLÍNICO COVID SOLICITA SISREG INTERNAÇÃO PARA CRRIH </a:t>
            </a:r>
            <a:endParaRPr lang="pt-BR" sz="12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38734" y="1851883"/>
            <a:ext cx="3012141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TESTE COVID-19</a:t>
            </a:r>
          </a:p>
          <a:p>
            <a:pPr algn="ctr"/>
            <a:r>
              <a:rPr lang="pt-BR" sz="1200" dirty="0" smtClean="0"/>
              <a:t>TRATAMENTO SINTOMÁTICO</a:t>
            </a:r>
          </a:p>
          <a:p>
            <a:pPr algn="ctr"/>
            <a:r>
              <a:rPr lang="pt-BR" sz="1200" dirty="0" smtClean="0"/>
              <a:t>ISOLAMENTO DOMICILIAR</a:t>
            </a:r>
          </a:p>
          <a:p>
            <a:pPr algn="ctr"/>
            <a:r>
              <a:rPr lang="pt-BR" sz="1200" dirty="0" smtClean="0"/>
              <a:t>MONITORAMENTO VIRTUAL</a:t>
            </a:r>
            <a:endParaRPr lang="pt-BR" sz="12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4500279" y="5439949"/>
            <a:ext cx="30121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INTERNA EM LEITO </a:t>
            </a:r>
            <a:r>
              <a:rPr lang="pt-BR" sz="1200" dirty="0" smtClean="0"/>
              <a:t>CLÍNICO (PORTARIA 246)</a:t>
            </a:r>
            <a:r>
              <a:rPr lang="pt-BR" sz="1200" dirty="0" smtClean="0"/>
              <a:t> </a:t>
            </a:r>
            <a:r>
              <a:rPr lang="pt-BR" sz="1200" dirty="0" smtClean="0"/>
              <a:t>E INFORMA NO SES LEITOS</a:t>
            </a:r>
            <a:endParaRPr lang="pt-BR" sz="12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8319053" y="6036397"/>
            <a:ext cx="30121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INTERNA EM LEITO DE UTI HABILITADO</a:t>
            </a:r>
          </a:p>
          <a:p>
            <a:pPr algn="ctr"/>
            <a:r>
              <a:rPr lang="pt-BR" sz="1200" dirty="0" smtClean="0"/>
              <a:t>E INFORMA NO SES LEITOS</a:t>
            </a:r>
            <a:endParaRPr lang="pt-BR" sz="12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8288339" y="5137102"/>
            <a:ext cx="30121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HOSPITAL </a:t>
            </a:r>
            <a:r>
              <a:rPr lang="pt-BR" sz="1200" dirty="0"/>
              <a:t>HABILITADO LEITO UTI COVID</a:t>
            </a:r>
          </a:p>
          <a:p>
            <a:pPr algn="ctr"/>
            <a:r>
              <a:rPr lang="pt-BR" sz="1200" dirty="0" smtClean="0"/>
              <a:t> SOLICITA SISREG </a:t>
            </a:r>
            <a:r>
              <a:rPr lang="pt-BR" sz="1200" dirty="0"/>
              <a:t>INTERNAÇÃO PARA CRRIH</a:t>
            </a:r>
          </a:p>
        </p:txBody>
      </p:sp>
      <p:sp>
        <p:nvSpPr>
          <p:cNvPr id="15" name="Seta para baixo 14"/>
          <p:cNvSpPr/>
          <p:nvPr/>
        </p:nvSpPr>
        <p:spPr>
          <a:xfrm>
            <a:off x="1949823" y="1476723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Seta para baixo 15"/>
          <p:cNvSpPr/>
          <p:nvPr/>
        </p:nvSpPr>
        <p:spPr>
          <a:xfrm>
            <a:off x="9630142" y="5662941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eta para baixo 16"/>
          <p:cNvSpPr/>
          <p:nvPr/>
        </p:nvSpPr>
        <p:spPr>
          <a:xfrm>
            <a:off x="9630142" y="4763646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Seta para baixo 17"/>
          <p:cNvSpPr/>
          <p:nvPr/>
        </p:nvSpPr>
        <p:spPr>
          <a:xfrm>
            <a:off x="9630143" y="2210893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 para baixo 18"/>
          <p:cNvSpPr/>
          <p:nvPr/>
        </p:nvSpPr>
        <p:spPr>
          <a:xfrm>
            <a:off x="9630143" y="1511428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baixo 19"/>
          <p:cNvSpPr/>
          <p:nvPr/>
        </p:nvSpPr>
        <p:spPr>
          <a:xfrm>
            <a:off x="5811368" y="5058653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Seta para baixo 21"/>
          <p:cNvSpPr/>
          <p:nvPr/>
        </p:nvSpPr>
        <p:spPr>
          <a:xfrm>
            <a:off x="5811368" y="4182916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Seta para baixo 22"/>
          <p:cNvSpPr/>
          <p:nvPr/>
        </p:nvSpPr>
        <p:spPr>
          <a:xfrm>
            <a:off x="5795742" y="1471567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>
            <a:off x="4483469" y="1809831"/>
            <a:ext cx="30121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CONTATO TELEFÔNICO COM CRRIH</a:t>
            </a:r>
          </a:p>
          <a:p>
            <a:pPr algn="ctr"/>
            <a:r>
              <a:rPr lang="pt-BR" sz="1200" dirty="0" smtClean="0"/>
              <a:t>PARA DEFINIR HOSPITAL DESTINO</a:t>
            </a:r>
          </a:p>
        </p:txBody>
      </p:sp>
      <p:sp>
        <p:nvSpPr>
          <p:cNvPr id="25" name="Seta para baixo 14"/>
          <p:cNvSpPr/>
          <p:nvPr/>
        </p:nvSpPr>
        <p:spPr>
          <a:xfrm>
            <a:off x="5811368" y="2294265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CaixaDeTexto 25"/>
          <p:cNvSpPr txBox="1"/>
          <p:nvPr/>
        </p:nvSpPr>
        <p:spPr>
          <a:xfrm>
            <a:off x="8319055" y="2559672"/>
            <a:ext cx="30121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 SAMU 192 FAZ CONTATO COM CRRIH</a:t>
            </a:r>
          </a:p>
          <a:p>
            <a:pPr algn="ctr"/>
            <a:r>
              <a:rPr lang="pt-BR" sz="1200" dirty="0" smtClean="0"/>
              <a:t>PARA DEFINIR DESTINO</a:t>
            </a:r>
          </a:p>
        </p:txBody>
      </p:sp>
      <p:sp>
        <p:nvSpPr>
          <p:cNvPr id="27" name="Seta para baixo 16"/>
          <p:cNvSpPr/>
          <p:nvPr/>
        </p:nvSpPr>
        <p:spPr>
          <a:xfrm>
            <a:off x="9630143" y="3056028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CaixaDeTexto 27"/>
          <p:cNvSpPr txBox="1"/>
          <p:nvPr/>
        </p:nvSpPr>
        <p:spPr>
          <a:xfrm>
            <a:off x="4481225" y="2626316"/>
            <a:ext cx="30121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COMUNICAÇÃO ENTRE MÉDICOS  </a:t>
            </a:r>
          </a:p>
          <a:p>
            <a:pPr algn="ctr"/>
            <a:r>
              <a:rPr lang="pt-BR" sz="1200" dirty="0" smtClean="0"/>
              <a:t>DA ORIGEM E DO HOSPITAL DESTINO</a:t>
            </a:r>
          </a:p>
        </p:txBody>
      </p:sp>
      <p:sp>
        <p:nvSpPr>
          <p:cNvPr id="29" name="Seta para baixo 21"/>
          <p:cNvSpPr/>
          <p:nvPr/>
        </p:nvSpPr>
        <p:spPr>
          <a:xfrm>
            <a:off x="5811368" y="3122439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CaixaDeTexto 29"/>
          <p:cNvSpPr txBox="1"/>
          <p:nvPr/>
        </p:nvSpPr>
        <p:spPr>
          <a:xfrm>
            <a:off x="8319055" y="3422223"/>
            <a:ext cx="30121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SAMU 192 COMUNICA O MÉDICO  </a:t>
            </a:r>
            <a:endParaRPr lang="pt-BR" sz="1200" dirty="0"/>
          </a:p>
          <a:p>
            <a:pPr algn="ctr"/>
            <a:r>
              <a:rPr lang="pt-BR" sz="1200" dirty="0" smtClean="0"/>
              <a:t>DO HOSPITAL </a:t>
            </a:r>
            <a:r>
              <a:rPr lang="pt-BR" sz="1200" dirty="0"/>
              <a:t>DESTINO</a:t>
            </a:r>
          </a:p>
        </p:txBody>
      </p:sp>
      <p:sp>
        <p:nvSpPr>
          <p:cNvPr id="32" name="Seta para baixo 15"/>
          <p:cNvSpPr/>
          <p:nvPr/>
        </p:nvSpPr>
        <p:spPr>
          <a:xfrm>
            <a:off x="9630143" y="3911614"/>
            <a:ext cx="389964" cy="30928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CaixaDeTexto 32"/>
          <p:cNvSpPr txBox="1"/>
          <p:nvPr/>
        </p:nvSpPr>
        <p:spPr>
          <a:xfrm>
            <a:off x="8288339" y="4267997"/>
            <a:ext cx="30121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TRANSFERE COM SAMU 192 PARA</a:t>
            </a:r>
          </a:p>
          <a:p>
            <a:pPr algn="ctr"/>
            <a:r>
              <a:rPr lang="pt-BR" sz="1200" dirty="0" smtClean="0"/>
              <a:t>HOSPITAL </a:t>
            </a:r>
            <a:r>
              <a:rPr lang="pt-BR" sz="1200" dirty="0"/>
              <a:t>HABILITADO LEITO UTI </a:t>
            </a:r>
            <a:r>
              <a:rPr lang="pt-BR" sz="1200" dirty="0" smtClean="0"/>
              <a:t>COVID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904327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96835" y="219248"/>
            <a:ext cx="1050689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HOSPITAL NÃO HABILITADO COVID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142515" y="933569"/>
            <a:ext cx="316121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GRAVE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796835" y="931785"/>
            <a:ext cx="316121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LEVE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4606834" y="928949"/>
            <a:ext cx="316121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MODERADO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8133807" y="3031411"/>
            <a:ext cx="3161212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SAMU 192 COMUNICA O MÉDICO</a:t>
            </a:r>
          </a:p>
          <a:p>
            <a:pPr algn="ctr"/>
            <a:r>
              <a:rPr lang="pt-BR" sz="1200" dirty="0" smtClean="0"/>
              <a:t> DO HOSPITAL DESTINO</a:t>
            </a:r>
            <a:endParaRPr lang="pt-BR" sz="12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4606834" y="1733900"/>
            <a:ext cx="3161212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CONTATO TELEFÔNICO COM CRRIH</a:t>
            </a:r>
          </a:p>
          <a:p>
            <a:pPr algn="ctr"/>
            <a:r>
              <a:rPr lang="pt-BR" sz="1200" dirty="0" smtClean="0"/>
              <a:t>PARA DEFINIR HOSPITAL DESTINO</a:t>
            </a:r>
          </a:p>
          <a:p>
            <a:pPr algn="ctr"/>
            <a:r>
              <a:rPr lang="pt-BR" sz="1200" dirty="0" smtClean="0"/>
              <a:t>E SOLICITA SISREG INTERNAÇÃO</a:t>
            </a:r>
            <a:endParaRPr lang="pt-BR" sz="12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796835" y="1733901"/>
            <a:ext cx="3161212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/>
              <a:t>TESTE COVID-19</a:t>
            </a:r>
          </a:p>
          <a:p>
            <a:pPr algn="ctr"/>
            <a:r>
              <a:rPr lang="pt-BR" sz="1200"/>
              <a:t>TRATAMENTO SINTOMÁTICO</a:t>
            </a:r>
          </a:p>
          <a:p>
            <a:pPr algn="ctr"/>
            <a:r>
              <a:rPr lang="pt-BR" sz="1200"/>
              <a:t>ISOLAMENTO DOMICILIAR</a:t>
            </a:r>
          </a:p>
          <a:p>
            <a:pPr algn="ctr"/>
            <a:r>
              <a:rPr lang="pt-BR" sz="1200"/>
              <a:t>MONITORAMENTO VIRTUAL</a:t>
            </a:r>
            <a:endParaRPr lang="pt-BR" sz="12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4606834" y="3726553"/>
            <a:ext cx="3161212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TRANSFERE COM AMBULÂNCIA PRÓPRIA </a:t>
            </a:r>
          </a:p>
          <a:p>
            <a:pPr algn="ctr"/>
            <a:r>
              <a:rPr lang="pt-BR" sz="1200" dirty="0" smtClean="0"/>
              <a:t>PARA HOSPITAL </a:t>
            </a:r>
            <a:r>
              <a:rPr lang="pt-BR" sz="1200" dirty="0" smtClean="0"/>
              <a:t>DESTINO COM </a:t>
            </a:r>
            <a:r>
              <a:rPr lang="pt-BR" sz="1200" dirty="0"/>
              <a:t>LEITO </a:t>
            </a:r>
            <a:r>
              <a:rPr lang="pt-BR" sz="1200" dirty="0" smtClean="0"/>
              <a:t>CLÍNICO </a:t>
            </a:r>
            <a:r>
              <a:rPr lang="pt-BR" sz="1200" dirty="0" smtClean="0"/>
              <a:t>COVID (PORTARIA 246)</a:t>
            </a:r>
            <a:endParaRPr lang="pt-BR" sz="1200" dirty="0"/>
          </a:p>
        </p:txBody>
      </p:sp>
      <p:sp>
        <p:nvSpPr>
          <p:cNvPr id="14" name="Seta para Baixo 13"/>
          <p:cNvSpPr/>
          <p:nvPr/>
        </p:nvSpPr>
        <p:spPr>
          <a:xfrm>
            <a:off x="2174966" y="1337658"/>
            <a:ext cx="404950" cy="35269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Seta para Baixo 14"/>
          <p:cNvSpPr/>
          <p:nvPr/>
        </p:nvSpPr>
        <p:spPr>
          <a:xfrm>
            <a:off x="9418319" y="3522666"/>
            <a:ext cx="404950" cy="35269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Seta para Baixo 15"/>
          <p:cNvSpPr/>
          <p:nvPr/>
        </p:nvSpPr>
        <p:spPr>
          <a:xfrm>
            <a:off x="9418319" y="2603016"/>
            <a:ext cx="404950" cy="35269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eta para Baixo 16"/>
          <p:cNvSpPr/>
          <p:nvPr/>
        </p:nvSpPr>
        <p:spPr>
          <a:xfrm>
            <a:off x="9418319" y="1328983"/>
            <a:ext cx="404950" cy="35269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 para Baixo 18"/>
          <p:cNvSpPr/>
          <p:nvPr/>
        </p:nvSpPr>
        <p:spPr>
          <a:xfrm>
            <a:off x="5984965" y="2396382"/>
            <a:ext cx="404950" cy="35269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Baixo 19"/>
          <p:cNvSpPr/>
          <p:nvPr/>
        </p:nvSpPr>
        <p:spPr>
          <a:xfrm>
            <a:off x="5984965" y="1328984"/>
            <a:ext cx="404950" cy="35269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 para Baixo 17"/>
          <p:cNvSpPr/>
          <p:nvPr/>
        </p:nvSpPr>
        <p:spPr>
          <a:xfrm>
            <a:off x="5980611" y="4430306"/>
            <a:ext cx="404950" cy="35269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aixaDeTexto 21"/>
          <p:cNvSpPr txBox="1"/>
          <p:nvPr/>
        </p:nvSpPr>
        <p:spPr>
          <a:xfrm>
            <a:off x="4602480" y="4855094"/>
            <a:ext cx="3161212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INTERNA EM LEITO </a:t>
            </a:r>
            <a:r>
              <a:rPr lang="pt-BR" sz="1200" dirty="0" smtClean="0"/>
              <a:t>CLÍNICO (PORTARIA 246)</a:t>
            </a:r>
            <a:r>
              <a:rPr lang="pt-BR" sz="1200" dirty="0" smtClean="0"/>
              <a:t> </a:t>
            </a:r>
          </a:p>
          <a:p>
            <a:pPr algn="ctr"/>
            <a:r>
              <a:rPr lang="pt-BR" sz="1200" dirty="0" smtClean="0"/>
              <a:t>E </a:t>
            </a:r>
            <a:r>
              <a:rPr lang="pt-BR" sz="1200" dirty="0" smtClean="0"/>
              <a:t>INFORMA NO SES LEITOS</a:t>
            </a:r>
            <a:endParaRPr lang="pt-BR" sz="12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8133807" y="4867710"/>
            <a:ext cx="3161212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INTERNA EM LEITO DE UTI HABILITADO</a:t>
            </a:r>
          </a:p>
          <a:p>
            <a:pPr algn="ctr"/>
            <a:r>
              <a:rPr lang="pt-BR" sz="1200" dirty="0" smtClean="0"/>
              <a:t>E INFORMA NO SES LEITOS</a:t>
            </a:r>
            <a:endParaRPr lang="pt-BR" sz="12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4606834" y="2799158"/>
            <a:ext cx="3161212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COMUNICAÇÃO ENTRE MÉDICOS</a:t>
            </a:r>
          </a:p>
          <a:p>
            <a:pPr algn="ctr"/>
            <a:r>
              <a:rPr lang="pt-BR" sz="1200" dirty="0" smtClean="0"/>
              <a:t>DA ORIGEM E DO HOSPITAL DESTINO</a:t>
            </a:r>
          </a:p>
        </p:txBody>
      </p:sp>
      <p:sp>
        <p:nvSpPr>
          <p:cNvPr id="26" name="Seta para Baixo 17"/>
          <p:cNvSpPr/>
          <p:nvPr/>
        </p:nvSpPr>
        <p:spPr>
          <a:xfrm>
            <a:off x="5984965" y="3309293"/>
            <a:ext cx="404950" cy="35269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CaixaDeTexto 26"/>
          <p:cNvSpPr txBox="1"/>
          <p:nvPr/>
        </p:nvSpPr>
        <p:spPr>
          <a:xfrm>
            <a:off x="8142515" y="3920571"/>
            <a:ext cx="3161212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TRANSFERE COM SAMU 192 PARA HOSPITAL HABILITADO LEITO UTI COVID</a:t>
            </a:r>
            <a:endParaRPr lang="pt-BR" sz="1200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8142515" y="1732382"/>
            <a:ext cx="3161212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CONTATO </a:t>
            </a:r>
            <a:r>
              <a:rPr lang="pt-BR" sz="1200" dirty="0"/>
              <a:t>TELEFÔNICO COM CRRIH</a:t>
            </a:r>
          </a:p>
          <a:p>
            <a:pPr algn="ctr"/>
            <a:r>
              <a:rPr lang="pt-BR" sz="1200" dirty="0"/>
              <a:t>PARA DEFINIR HOSPITAL DESTINO</a:t>
            </a:r>
          </a:p>
          <a:p>
            <a:pPr algn="ctr"/>
            <a:r>
              <a:rPr lang="pt-BR" sz="1200" dirty="0"/>
              <a:t>E SOLICITA SISREG </a:t>
            </a:r>
            <a:r>
              <a:rPr lang="pt-BR" sz="1200" dirty="0" smtClean="0"/>
              <a:t>INTERNAÇÃO</a:t>
            </a:r>
          </a:p>
          <a:p>
            <a:pPr algn="ctr"/>
            <a:r>
              <a:rPr lang="pt-BR" sz="1200" dirty="0"/>
              <a:t>ACIONA SAMU </a:t>
            </a:r>
            <a:r>
              <a:rPr lang="pt-BR" sz="1200" dirty="0" smtClean="0"/>
              <a:t>192</a:t>
            </a:r>
          </a:p>
        </p:txBody>
      </p:sp>
      <p:sp>
        <p:nvSpPr>
          <p:cNvPr id="29" name="Seta para Baixo 28"/>
          <p:cNvSpPr/>
          <p:nvPr/>
        </p:nvSpPr>
        <p:spPr>
          <a:xfrm>
            <a:off x="9418319" y="4430306"/>
            <a:ext cx="404950" cy="35269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4810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10988" y="363071"/>
            <a:ext cx="11362764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HOSPITAL </a:t>
            </a:r>
            <a:r>
              <a:rPr lang="pt-BR" dirty="0" smtClean="0"/>
              <a:t>CADASTRADO</a:t>
            </a:r>
            <a:r>
              <a:rPr lang="pt-BR" dirty="0" smtClean="0"/>
              <a:t> </a:t>
            </a:r>
            <a:r>
              <a:rPr lang="pt-BR" dirty="0"/>
              <a:t>LEITO CLÍNICO </a:t>
            </a:r>
            <a:r>
              <a:rPr lang="pt-BR" dirty="0" smtClean="0"/>
              <a:t>COVID (PORTARIA 246)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8727140" y="4081117"/>
            <a:ext cx="314661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TRANSFERE COM SAMU 192 PARA HOSPITAL HABILITADO LEITO UTI COVID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8718171" y="1869927"/>
            <a:ext cx="3146612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CONTATO </a:t>
            </a:r>
            <a:r>
              <a:rPr lang="pt-BR" sz="1200" dirty="0"/>
              <a:t>TELEFÔNICO COM CRRIH</a:t>
            </a:r>
          </a:p>
          <a:p>
            <a:pPr algn="ctr"/>
            <a:r>
              <a:rPr lang="pt-BR" sz="1200" dirty="0"/>
              <a:t>PARA DEFINIR HOSPITAL DESTINO</a:t>
            </a:r>
          </a:p>
          <a:p>
            <a:pPr algn="ctr"/>
            <a:r>
              <a:rPr lang="pt-BR" sz="1200" dirty="0"/>
              <a:t>E SOLICITA SISREG </a:t>
            </a:r>
            <a:r>
              <a:rPr lang="pt-BR" sz="1200" dirty="0" smtClean="0"/>
              <a:t>INTERNAÇÃO</a:t>
            </a:r>
          </a:p>
          <a:p>
            <a:pPr algn="ctr"/>
            <a:r>
              <a:rPr lang="pt-BR" sz="1200" dirty="0"/>
              <a:t>ACIONA SAMU </a:t>
            </a:r>
            <a:r>
              <a:rPr lang="pt-BR" sz="1200" dirty="0" smtClean="0"/>
              <a:t>192</a:t>
            </a:r>
            <a:endParaRPr lang="pt-BR" sz="1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718172" y="1066277"/>
            <a:ext cx="314661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GRAVE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8727140" y="3159623"/>
            <a:ext cx="314661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SAMU 192 COMUNICA O MÉDICO</a:t>
            </a:r>
          </a:p>
          <a:p>
            <a:pPr algn="ctr"/>
            <a:r>
              <a:rPr lang="pt-BR" sz="1200" dirty="0"/>
              <a:t> DO HOSPITAL DESTINO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614580" y="1068534"/>
            <a:ext cx="314661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MODERADO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4625789" y="1877898"/>
            <a:ext cx="314661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SOLICITA SISREG </a:t>
            </a:r>
            <a:r>
              <a:rPr lang="pt-BR" sz="1200" dirty="0"/>
              <a:t>INTERNAÇÃO PARA CRRIH (MESMO HOSPITAL)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614579" y="2746718"/>
            <a:ext cx="314661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INTERNA EM LEITO </a:t>
            </a:r>
            <a:r>
              <a:rPr lang="pt-BR" sz="1200" dirty="0" smtClean="0"/>
              <a:t>CLÍNICO (PORTARIA 246)</a:t>
            </a:r>
          </a:p>
          <a:p>
            <a:pPr algn="ctr"/>
            <a:r>
              <a:rPr lang="pt-BR" sz="1200" dirty="0" smtClean="0"/>
              <a:t> </a:t>
            </a:r>
            <a:r>
              <a:rPr lang="pt-BR" sz="1200" dirty="0" smtClean="0"/>
              <a:t>E INFORMA NO SES LEITOS</a:t>
            </a:r>
            <a:endParaRPr lang="pt-BR" sz="12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614579" y="4227245"/>
            <a:ext cx="3146612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CONTATO TELEFÔNICO COM CRRIH</a:t>
            </a:r>
          </a:p>
          <a:p>
            <a:pPr algn="ctr"/>
            <a:r>
              <a:rPr lang="pt-BR" sz="1200" dirty="0"/>
              <a:t>PARA DEFINIR HOSPITAL DESTINO</a:t>
            </a:r>
          </a:p>
          <a:p>
            <a:pPr algn="ctr"/>
            <a:r>
              <a:rPr lang="pt-BR" sz="1200" dirty="0"/>
              <a:t>E SOLICITA SISREG INTERNAÇÃO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510988" y="1075066"/>
            <a:ext cx="314661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LEVE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10988" y="1935287"/>
            <a:ext cx="3146612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/>
              <a:t>TESTE COVID-19</a:t>
            </a:r>
          </a:p>
          <a:p>
            <a:pPr algn="ctr"/>
            <a:r>
              <a:rPr lang="pt-BR" sz="1200"/>
              <a:t>TRATAMENTO SINTOMÁTICO</a:t>
            </a:r>
          </a:p>
          <a:p>
            <a:pPr algn="ctr"/>
            <a:r>
              <a:rPr lang="pt-BR" sz="1200"/>
              <a:t>ISOLAMENTO DOMICILIAR</a:t>
            </a:r>
          </a:p>
          <a:p>
            <a:pPr algn="ctr"/>
            <a:r>
              <a:rPr lang="pt-BR" sz="1200"/>
              <a:t>MONITORAMENTO VIRTUAL</a:t>
            </a:r>
            <a:endParaRPr lang="pt-BR" sz="12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614579" y="6137126"/>
            <a:ext cx="3146612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TRANSFERE COM AMBULÂNCIA PRÓPRIA </a:t>
            </a:r>
          </a:p>
          <a:p>
            <a:pPr algn="ctr"/>
            <a:r>
              <a:rPr lang="pt-BR" sz="1200" dirty="0"/>
              <a:t>PARA HOSPITAL </a:t>
            </a:r>
            <a:r>
              <a:rPr lang="pt-BR" sz="1200" dirty="0" smtClean="0"/>
              <a:t>DESTINO COM </a:t>
            </a:r>
            <a:r>
              <a:rPr lang="pt-BR" sz="1200" dirty="0"/>
              <a:t>LEITO CLÍNICO </a:t>
            </a:r>
            <a:r>
              <a:rPr lang="pt-BR" sz="1200" dirty="0" smtClean="0"/>
              <a:t>COVID (PORTARIA 246)</a:t>
            </a:r>
            <a:endParaRPr lang="pt-BR" sz="12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4625790" y="3433386"/>
            <a:ext cx="314661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SE VAGA INDISPONÍVEL</a:t>
            </a:r>
            <a:endParaRPr lang="pt-BR" sz="1600" dirty="0"/>
          </a:p>
        </p:txBody>
      </p:sp>
      <p:sp>
        <p:nvSpPr>
          <p:cNvPr id="16" name="Seta para baixo 15"/>
          <p:cNvSpPr/>
          <p:nvPr/>
        </p:nvSpPr>
        <p:spPr>
          <a:xfrm>
            <a:off x="1889311" y="1512525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eta para baixo 16"/>
          <p:cNvSpPr/>
          <p:nvPr/>
        </p:nvSpPr>
        <p:spPr>
          <a:xfrm>
            <a:off x="5961527" y="4863447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Seta para baixo 17"/>
          <p:cNvSpPr/>
          <p:nvPr/>
        </p:nvSpPr>
        <p:spPr>
          <a:xfrm>
            <a:off x="10105464" y="3663224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 para baixo 18"/>
          <p:cNvSpPr/>
          <p:nvPr/>
        </p:nvSpPr>
        <p:spPr>
          <a:xfrm>
            <a:off x="10105464" y="2742604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baixo 19"/>
          <p:cNvSpPr/>
          <p:nvPr/>
        </p:nvSpPr>
        <p:spPr>
          <a:xfrm>
            <a:off x="10096495" y="1477800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 para baixo 20"/>
          <p:cNvSpPr/>
          <p:nvPr/>
        </p:nvSpPr>
        <p:spPr>
          <a:xfrm>
            <a:off x="6015119" y="2349833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Seta para baixo 21"/>
          <p:cNvSpPr/>
          <p:nvPr/>
        </p:nvSpPr>
        <p:spPr>
          <a:xfrm>
            <a:off x="5992903" y="1477801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Seta para baixo 16"/>
          <p:cNvSpPr/>
          <p:nvPr/>
        </p:nvSpPr>
        <p:spPr>
          <a:xfrm>
            <a:off x="6004111" y="3851935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>
            <a:off x="4583204" y="5250934"/>
            <a:ext cx="314661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COMUNICAÇÃO ENTRE MÉDICOS</a:t>
            </a:r>
          </a:p>
          <a:p>
            <a:pPr algn="ctr"/>
            <a:r>
              <a:rPr lang="pt-BR" sz="1200" dirty="0"/>
              <a:t>DA ORIGEM E DO HOSPITAL DESTINO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8727140" y="5038670"/>
            <a:ext cx="314661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INTERNA EM LEITO DE UTI HABILITADO</a:t>
            </a:r>
          </a:p>
          <a:p>
            <a:pPr algn="ctr"/>
            <a:r>
              <a:rPr lang="pt-BR" sz="1200" dirty="0" smtClean="0"/>
              <a:t>E INFORMA NO SES LEITOS</a:t>
            </a:r>
            <a:endParaRPr lang="pt-BR" sz="1200" dirty="0"/>
          </a:p>
        </p:txBody>
      </p:sp>
      <p:sp>
        <p:nvSpPr>
          <p:cNvPr id="26" name="Seta para baixo 16"/>
          <p:cNvSpPr/>
          <p:nvPr/>
        </p:nvSpPr>
        <p:spPr>
          <a:xfrm>
            <a:off x="5961528" y="5743411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Seta para baixo 17"/>
          <p:cNvSpPr/>
          <p:nvPr/>
        </p:nvSpPr>
        <p:spPr>
          <a:xfrm>
            <a:off x="10105463" y="4610228"/>
            <a:ext cx="389965" cy="350447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9498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70378" y="248768"/>
            <a:ext cx="1083496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HOSPITAL HABILITADO UTI COVID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4584878" y="2415474"/>
            <a:ext cx="295947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INTERNA EM </a:t>
            </a:r>
            <a:r>
              <a:rPr lang="pt-BR" sz="1200" dirty="0" smtClean="0"/>
              <a:t>LEITO CLÍNICO (PORTARIA 246) </a:t>
            </a:r>
            <a:r>
              <a:rPr lang="pt-BR" sz="1200" dirty="0" smtClean="0"/>
              <a:t>E INFORMA NO SES LEITOS</a:t>
            </a:r>
            <a:endParaRPr lang="pt-BR" sz="1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445870" y="6348083"/>
            <a:ext cx="295348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INTERNA EM LEITO DE UTI HABILITADO</a:t>
            </a:r>
          </a:p>
          <a:p>
            <a:pPr algn="ctr"/>
            <a:r>
              <a:rPr lang="pt-BR" sz="1200" dirty="0" smtClean="0"/>
              <a:t>E INFORMA NO SES LEITOS</a:t>
            </a:r>
            <a:endParaRPr lang="pt-BR" sz="1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457123" y="3560678"/>
            <a:ext cx="2958355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CONTATO </a:t>
            </a:r>
            <a:r>
              <a:rPr lang="pt-BR" sz="1200" dirty="0"/>
              <a:t>TELEFÔNICO COM CRRIH</a:t>
            </a:r>
          </a:p>
          <a:p>
            <a:pPr algn="ctr"/>
            <a:r>
              <a:rPr lang="pt-BR" sz="1200" dirty="0"/>
              <a:t>PARA DEFINIR HOSPITAL DESTINO</a:t>
            </a:r>
          </a:p>
          <a:p>
            <a:pPr algn="ctr"/>
            <a:r>
              <a:rPr lang="pt-BR" sz="1200" dirty="0" smtClean="0"/>
              <a:t>SOLICITA </a:t>
            </a:r>
            <a:r>
              <a:rPr lang="pt-BR" sz="1200" dirty="0"/>
              <a:t>SISREG </a:t>
            </a:r>
            <a:r>
              <a:rPr lang="pt-BR" sz="1200" dirty="0" smtClean="0"/>
              <a:t>INTERNAÇÃO</a:t>
            </a:r>
          </a:p>
          <a:p>
            <a:pPr algn="ctr"/>
            <a:r>
              <a:rPr lang="pt-BR" sz="1200" dirty="0" smtClean="0"/>
              <a:t>E ACIONA SAMU 192</a:t>
            </a:r>
            <a:endParaRPr lang="pt-BR" sz="12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8456002" y="2247260"/>
            <a:ext cx="295947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INTERNA EM LEITO DE </a:t>
            </a:r>
            <a:r>
              <a:rPr lang="pt-BR" sz="1200" dirty="0" smtClean="0"/>
              <a:t>UTI HABILITADO</a:t>
            </a:r>
          </a:p>
          <a:p>
            <a:pPr algn="ctr"/>
            <a:r>
              <a:rPr lang="pt-BR" sz="1200" dirty="0" smtClean="0"/>
              <a:t>E INFORMA NO SES LEITOS</a:t>
            </a:r>
            <a:endParaRPr lang="pt-BR" sz="1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8445869" y="819519"/>
            <a:ext cx="295947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GRAVE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4584878" y="811130"/>
            <a:ext cx="295947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MODERADO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4584878" y="1548133"/>
            <a:ext cx="295947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SOLICITA SISREG INTERNAÇÃO PARA CRRIH (MESMO HOSPITAL)</a:t>
            </a:r>
            <a:endParaRPr lang="pt-BR" sz="12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584878" y="5041103"/>
            <a:ext cx="295947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/>
              <a:t>COMUNICAÇÃO ENTRE MÉDICOS</a:t>
            </a:r>
          </a:p>
          <a:p>
            <a:pPr algn="ctr"/>
            <a:r>
              <a:rPr lang="pt-BR" sz="1200"/>
              <a:t>DA ORIGEM E DO HOSPITAL DESTINO</a:t>
            </a:r>
            <a:endParaRPr lang="pt-BR" sz="12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584878" y="5885153"/>
            <a:ext cx="295947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TRANSFERE COM AMBULÂNCIA PRÓPRIA </a:t>
            </a:r>
          </a:p>
          <a:p>
            <a:pPr algn="ctr"/>
            <a:r>
              <a:rPr lang="pt-BR" sz="1200" dirty="0"/>
              <a:t>PARA HOSPITAL </a:t>
            </a:r>
            <a:r>
              <a:rPr lang="pt-BR" sz="1200"/>
              <a:t>DESTINO </a:t>
            </a:r>
            <a:r>
              <a:rPr lang="pt-BR" sz="1200" smtClean="0"/>
              <a:t>COM</a:t>
            </a:r>
            <a:r>
              <a:rPr lang="pt-BR" sz="1200" smtClean="0"/>
              <a:t> </a:t>
            </a:r>
            <a:r>
              <a:rPr lang="pt-BR" sz="1200" dirty="0"/>
              <a:t>LEITO </a:t>
            </a:r>
            <a:r>
              <a:rPr lang="pt-BR" sz="1200"/>
              <a:t>CLÍNICO </a:t>
            </a:r>
            <a:r>
              <a:rPr lang="pt-BR" sz="1200" smtClean="0"/>
              <a:t>COVID (PORTARIA 246)</a:t>
            </a:r>
            <a:endParaRPr lang="pt-BR" sz="12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70375" y="815598"/>
            <a:ext cx="311299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LEVE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70375" y="1592709"/>
            <a:ext cx="311299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/>
              <a:t>TESTE COVID-19</a:t>
            </a:r>
          </a:p>
          <a:p>
            <a:pPr algn="ctr"/>
            <a:r>
              <a:rPr lang="pt-BR" sz="1200"/>
              <a:t>TRATAMENTO SINTOMÁTICO</a:t>
            </a:r>
          </a:p>
          <a:p>
            <a:pPr algn="ctr"/>
            <a:r>
              <a:rPr lang="pt-BR" sz="1200"/>
              <a:t>ISOLAMENTO DOMICILIAR</a:t>
            </a:r>
          </a:p>
          <a:p>
            <a:pPr algn="ctr"/>
            <a:r>
              <a:rPr lang="pt-BR" sz="1200"/>
              <a:t>MONITORAMENTO VIRTUAL</a:t>
            </a:r>
            <a:endParaRPr lang="pt-BR" sz="12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4584878" y="3026732"/>
            <a:ext cx="295947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SE VAGA INDISPONÍVEL OU</a:t>
            </a:r>
          </a:p>
          <a:p>
            <a:pPr algn="ctr"/>
            <a:r>
              <a:rPr lang="pt-BR" sz="1600" dirty="0" smtClean="0"/>
              <a:t>INDICAÇÃO RETAGUARDA COVID</a:t>
            </a:r>
            <a:endParaRPr lang="pt-BR" sz="16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8456002" y="2878490"/>
            <a:ext cx="295947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SE VAGA INDISPONÍVEL</a:t>
            </a:r>
            <a:endParaRPr lang="pt-BR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8446246" y="1472671"/>
            <a:ext cx="295947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SOLICITA SISREG INTERNAÇÃO PARA CRRIH (MESMO HOSPITAL)</a:t>
            </a:r>
            <a:endParaRPr lang="pt-BR" sz="1200" dirty="0"/>
          </a:p>
        </p:txBody>
      </p:sp>
      <p:sp>
        <p:nvSpPr>
          <p:cNvPr id="17" name="Seta para baixo 16"/>
          <p:cNvSpPr/>
          <p:nvPr/>
        </p:nvSpPr>
        <p:spPr>
          <a:xfrm>
            <a:off x="9757518" y="3272356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 para baixo 20"/>
          <p:cNvSpPr/>
          <p:nvPr/>
        </p:nvSpPr>
        <p:spPr>
          <a:xfrm>
            <a:off x="1958785" y="1247625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Seta para baixo 21"/>
          <p:cNvSpPr/>
          <p:nvPr/>
        </p:nvSpPr>
        <p:spPr>
          <a:xfrm>
            <a:off x="9755084" y="1937326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Seta para baixo 22"/>
          <p:cNvSpPr/>
          <p:nvPr/>
        </p:nvSpPr>
        <p:spPr>
          <a:xfrm>
            <a:off x="9743210" y="1188851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Seta para baixo 23"/>
          <p:cNvSpPr/>
          <p:nvPr/>
        </p:nvSpPr>
        <p:spPr>
          <a:xfrm>
            <a:off x="5899978" y="5545963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Seta para baixo 24"/>
          <p:cNvSpPr/>
          <p:nvPr/>
        </p:nvSpPr>
        <p:spPr>
          <a:xfrm>
            <a:off x="5901599" y="2069041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Seta para baixo 25"/>
          <p:cNvSpPr/>
          <p:nvPr/>
        </p:nvSpPr>
        <p:spPr>
          <a:xfrm>
            <a:off x="5896528" y="1205782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CaixaDeTexto 26"/>
          <p:cNvSpPr txBox="1"/>
          <p:nvPr/>
        </p:nvSpPr>
        <p:spPr>
          <a:xfrm>
            <a:off x="4584878" y="4011217"/>
            <a:ext cx="295947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/>
              <a:t>CONTATO TELEFÔNICO COM CRRIH</a:t>
            </a:r>
          </a:p>
          <a:p>
            <a:pPr algn="ctr"/>
            <a:r>
              <a:rPr lang="pt-BR" sz="1200"/>
              <a:t>PARA DEFINIR HOSPITAL DESTINO</a:t>
            </a:r>
          </a:p>
          <a:p>
            <a:pPr algn="ctr"/>
            <a:r>
              <a:rPr lang="pt-BR" sz="1200"/>
              <a:t>E SOLICITA SISREG INTERNAÇÃO</a:t>
            </a:r>
            <a:endParaRPr lang="pt-BR" sz="1200" dirty="0"/>
          </a:p>
        </p:txBody>
      </p:sp>
      <p:sp>
        <p:nvSpPr>
          <p:cNvPr id="28" name="Seta para baixo 23"/>
          <p:cNvSpPr/>
          <p:nvPr/>
        </p:nvSpPr>
        <p:spPr>
          <a:xfrm>
            <a:off x="5896528" y="4700189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Seta para baixo 23"/>
          <p:cNvSpPr/>
          <p:nvPr/>
        </p:nvSpPr>
        <p:spPr>
          <a:xfrm>
            <a:off x="5896528" y="3666674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Seta para baixo 16"/>
          <p:cNvSpPr/>
          <p:nvPr/>
        </p:nvSpPr>
        <p:spPr>
          <a:xfrm>
            <a:off x="9737555" y="4430914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Seta para baixo 16"/>
          <p:cNvSpPr/>
          <p:nvPr/>
        </p:nvSpPr>
        <p:spPr>
          <a:xfrm>
            <a:off x="9737555" y="5223933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CaixaDeTexto 32"/>
          <p:cNvSpPr txBox="1"/>
          <p:nvPr/>
        </p:nvSpPr>
        <p:spPr>
          <a:xfrm>
            <a:off x="8435012" y="5524937"/>
            <a:ext cx="296434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TRANSFERE COM SAMU 192 PARA HOSPITAL HABILITADO LEITO UTI COVID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8425905" y="4743653"/>
            <a:ext cx="295947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SAMU 192 COMUNICA O MÉDICO</a:t>
            </a:r>
          </a:p>
          <a:p>
            <a:pPr algn="ctr"/>
            <a:r>
              <a:rPr lang="pt-BR" sz="1200" dirty="0"/>
              <a:t> DO HOSPITAL DESTINO</a:t>
            </a:r>
          </a:p>
        </p:txBody>
      </p:sp>
      <p:sp>
        <p:nvSpPr>
          <p:cNvPr id="35" name="Seta para baixo 16"/>
          <p:cNvSpPr/>
          <p:nvPr/>
        </p:nvSpPr>
        <p:spPr>
          <a:xfrm>
            <a:off x="9743210" y="6019856"/>
            <a:ext cx="336177" cy="28238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31722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512</Words>
  <Application>Microsoft Office PowerPoint</Application>
  <PresentationFormat>Widescreen</PresentationFormat>
  <Paragraphs>112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SUR</dc:creator>
  <cp:lastModifiedBy>Ramon Tartari</cp:lastModifiedBy>
  <cp:revision>57</cp:revision>
  <dcterms:created xsi:type="dcterms:W3CDTF">2020-05-25T23:46:32Z</dcterms:created>
  <dcterms:modified xsi:type="dcterms:W3CDTF">2020-06-29T17:44:37Z</dcterms:modified>
</cp:coreProperties>
</file>