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1"/>
    <p:restoredTop sz="94690"/>
  </p:normalViewPr>
  <p:slideViewPr>
    <p:cSldViewPr snapToGrid="0" snapToObjects="1">
      <p:cViewPr varScale="1">
        <p:scale>
          <a:sx n="91" d="100"/>
          <a:sy n="91" d="100"/>
        </p:scale>
        <p:origin x="-50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2B61-CEEC-9348-B269-CA6A36E8B08C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094491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2B61-CEEC-9348-B269-CA6A36E8B08C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660579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2B61-CEEC-9348-B269-CA6A36E8B08C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022113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2B61-CEEC-9348-B269-CA6A36E8B08C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10961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2B61-CEEC-9348-B269-CA6A36E8B08C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738322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2B61-CEEC-9348-B269-CA6A36E8B08C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833123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2B61-CEEC-9348-B269-CA6A36E8B08C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711723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2B61-CEEC-9348-B269-CA6A36E8B08C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44698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2B61-CEEC-9348-B269-CA6A36E8B08C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804144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2B61-CEEC-9348-B269-CA6A36E8B08C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136155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82B61-CEEC-9348-B269-CA6A36E8B08C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084786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82B61-CEEC-9348-B269-CA6A36E8B08C}" type="datetimeFigureOut">
              <a:rPr lang="pt-BR" smtClean="0"/>
              <a:pPr/>
              <a:t>21/05/2019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99DAB-7DAE-7349-96F5-AD4A0F8670F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957086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372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9387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726690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374773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455470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Macintosh PowerPoint</Application>
  <PresentationFormat>Personalizar</PresentationFormat>
  <Paragraphs>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6" baseType="lpstr">
      <vt:lpstr>Tema do Office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Usuário do Microsoft Office</dc:creator>
  <cp:lastModifiedBy>pirathg</cp:lastModifiedBy>
  <cp:revision>3</cp:revision>
  <dcterms:created xsi:type="dcterms:W3CDTF">2019-02-28T19:49:23Z</dcterms:created>
  <dcterms:modified xsi:type="dcterms:W3CDTF">2019-05-21T20:53:24Z</dcterms:modified>
</cp:coreProperties>
</file>