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22056725" cy="15584488"/>
  <p:notesSz cx="6858000" cy="9144000"/>
  <p:defaultTextStyle>
    <a:defPPr>
      <a:defRPr lang="pt-BR"/>
    </a:defPPr>
    <a:lvl1pPr marL="0" algn="l" defTabSz="1806763" rtl="0" eaLnBrk="1" latinLnBrk="0" hangingPunct="1">
      <a:defRPr sz="3557" kern="1200">
        <a:solidFill>
          <a:schemeClr val="tx1"/>
        </a:solidFill>
        <a:latin typeface="+mn-lt"/>
        <a:ea typeface="+mn-ea"/>
        <a:cs typeface="+mn-cs"/>
      </a:defRPr>
    </a:lvl1pPr>
    <a:lvl2pPr marL="903381" algn="l" defTabSz="1806763" rtl="0" eaLnBrk="1" latinLnBrk="0" hangingPunct="1">
      <a:defRPr sz="3557" kern="1200">
        <a:solidFill>
          <a:schemeClr val="tx1"/>
        </a:solidFill>
        <a:latin typeface="+mn-lt"/>
        <a:ea typeface="+mn-ea"/>
        <a:cs typeface="+mn-cs"/>
      </a:defRPr>
    </a:lvl2pPr>
    <a:lvl3pPr marL="1806763" algn="l" defTabSz="1806763" rtl="0" eaLnBrk="1" latinLnBrk="0" hangingPunct="1">
      <a:defRPr sz="3557" kern="1200">
        <a:solidFill>
          <a:schemeClr val="tx1"/>
        </a:solidFill>
        <a:latin typeface="+mn-lt"/>
        <a:ea typeface="+mn-ea"/>
        <a:cs typeface="+mn-cs"/>
      </a:defRPr>
    </a:lvl3pPr>
    <a:lvl4pPr marL="2710144" algn="l" defTabSz="1806763" rtl="0" eaLnBrk="1" latinLnBrk="0" hangingPunct="1">
      <a:defRPr sz="3557" kern="1200">
        <a:solidFill>
          <a:schemeClr val="tx1"/>
        </a:solidFill>
        <a:latin typeface="+mn-lt"/>
        <a:ea typeface="+mn-ea"/>
        <a:cs typeface="+mn-cs"/>
      </a:defRPr>
    </a:lvl4pPr>
    <a:lvl5pPr marL="3613526" algn="l" defTabSz="1806763" rtl="0" eaLnBrk="1" latinLnBrk="0" hangingPunct="1">
      <a:defRPr sz="3557" kern="1200">
        <a:solidFill>
          <a:schemeClr val="tx1"/>
        </a:solidFill>
        <a:latin typeface="+mn-lt"/>
        <a:ea typeface="+mn-ea"/>
        <a:cs typeface="+mn-cs"/>
      </a:defRPr>
    </a:lvl5pPr>
    <a:lvl6pPr marL="4516907" algn="l" defTabSz="1806763" rtl="0" eaLnBrk="1" latinLnBrk="0" hangingPunct="1">
      <a:defRPr sz="3557" kern="1200">
        <a:solidFill>
          <a:schemeClr val="tx1"/>
        </a:solidFill>
        <a:latin typeface="+mn-lt"/>
        <a:ea typeface="+mn-ea"/>
        <a:cs typeface="+mn-cs"/>
      </a:defRPr>
    </a:lvl6pPr>
    <a:lvl7pPr marL="5420289" algn="l" defTabSz="1806763" rtl="0" eaLnBrk="1" latinLnBrk="0" hangingPunct="1">
      <a:defRPr sz="3557" kern="1200">
        <a:solidFill>
          <a:schemeClr val="tx1"/>
        </a:solidFill>
        <a:latin typeface="+mn-lt"/>
        <a:ea typeface="+mn-ea"/>
        <a:cs typeface="+mn-cs"/>
      </a:defRPr>
    </a:lvl7pPr>
    <a:lvl8pPr marL="6323670" algn="l" defTabSz="1806763" rtl="0" eaLnBrk="1" latinLnBrk="0" hangingPunct="1">
      <a:defRPr sz="3557" kern="1200">
        <a:solidFill>
          <a:schemeClr val="tx1"/>
        </a:solidFill>
        <a:latin typeface="+mn-lt"/>
        <a:ea typeface="+mn-ea"/>
        <a:cs typeface="+mn-cs"/>
      </a:defRPr>
    </a:lvl8pPr>
    <a:lvl9pPr marL="7227052" algn="l" defTabSz="1806763" rtl="0" eaLnBrk="1" latinLnBrk="0" hangingPunct="1">
      <a:defRPr sz="3557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/>
    <p:restoredTop sz="94690"/>
  </p:normalViewPr>
  <p:slideViewPr>
    <p:cSldViewPr snapToGrid="0" snapToObjects="1">
      <p:cViewPr varScale="1">
        <p:scale>
          <a:sx n="38" d="100"/>
          <a:sy n="38" d="100"/>
        </p:scale>
        <p:origin x="-1428" y="-114"/>
      </p:cViewPr>
      <p:guideLst>
        <p:guide orient="horz" pos="4908"/>
        <p:guide pos="694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54255" y="2550518"/>
            <a:ext cx="18748216" cy="5425711"/>
          </a:xfrm>
        </p:spPr>
        <p:txBody>
          <a:bodyPr anchor="b"/>
          <a:lstStyle>
            <a:lvl1pPr algn="ctr">
              <a:defRPr sz="13635"/>
            </a:lvl1pPr>
          </a:lstStyle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57091" y="8185465"/>
            <a:ext cx="16542544" cy="3762643"/>
          </a:xfrm>
        </p:spPr>
        <p:txBody>
          <a:bodyPr/>
          <a:lstStyle>
            <a:lvl1pPr marL="0" indent="0" algn="ctr">
              <a:buNone/>
              <a:defRPr sz="5454"/>
            </a:lvl1pPr>
            <a:lvl2pPr marL="1038987" indent="0" algn="ctr">
              <a:buNone/>
              <a:defRPr sz="4545"/>
            </a:lvl2pPr>
            <a:lvl3pPr marL="2077974" indent="0" algn="ctr">
              <a:buNone/>
              <a:defRPr sz="4091"/>
            </a:lvl3pPr>
            <a:lvl4pPr marL="3116961" indent="0" algn="ctr">
              <a:buNone/>
              <a:defRPr sz="3636"/>
            </a:lvl4pPr>
            <a:lvl5pPr marL="4155948" indent="0" algn="ctr">
              <a:buNone/>
              <a:defRPr sz="3636"/>
            </a:lvl5pPr>
            <a:lvl6pPr marL="5194935" indent="0" algn="ctr">
              <a:buNone/>
              <a:defRPr sz="3636"/>
            </a:lvl6pPr>
            <a:lvl7pPr marL="6233922" indent="0" algn="ctr">
              <a:buNone/>
              <a:defRPr sz="3636"/>
            </a:lvl7pPr>
            <a:lvl8pPr marL="7272909" indent="0" algn="ctr">
              <a:buNone/>
              <a:defRPr sz="3636"/>
            </a:lvl8pPr>
            <a:lvl9pPr marL="8311896" indent="0" algn="ctr">
              <a:buNone/>
              <a:defRPr sz="3636"/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70A32-8EDE-4241-AAFA-83D2935EA03B}" type="datetimeFigureOut">
              <a:rPr lang="pt-BR" smtClean="0"/>
              <a:pPr/>
              <a:t>21/05/2019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CA398-F8C8-5B4F-A8A0-3CBB768FCB8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298837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70A32-8EDE-4241-AAFA-83D2935EA03B}" type="datetimeFigureOut">
              <a:rPr lang="pt-BR" smtClean="0"/>
              <a:pPr/>
              <a:t>21/05/2019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CA398-F8C8-5B4F-A8A0-3CBB768FCB8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069921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784345" y="829730"/>
            <a:ext cx="4755981" cy="13207133"/>
          </a:xfrm>
        </p:spPr>
        <p:txBody>
          <a:bodyPr vert="eaVert"/>
          <a:lstStyle/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16401" y="829730"/>
            <a:ext cx="13992235" cy="13207133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70A32-8EDE-4241-AAFA-83D2935EA03B}" type="datetimeFigureOut">
              <a:rPr lang="pt-BR" smtClean="0"/>
              <a:pPr/>
              <a:t>21/05/2019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CA398-F8C8-5B4F-A8A0-3CBB768FCB8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286057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70A32-8EDE-4241-AAFA-83D2935EA03B}" type="datetimeFigureOut">
              <a:rPr lang="pt-BR" smtClean="0"/>
              <a:pPr/>
              <a:t>21/05/2019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CA398-F8C8-5B4F-A8A0-3CBB768FCB8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91010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4913" y="3885304"/>
            <a:ext cx="19023925" cy="6482713"/>
          </a:xfrm>
        </p:spPr>
        <p:txBody>
          <a:bodyPr anchor="b"/>
          <a:lstStyle>
            <a:lvl1pPr>
              <a:defRPr sz="13635"/>
            </a:lvl1pPr>
          </a:lstStyle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04913" y="10429346"/>
            <a:ext cx="19023925" cy="3409106"/>
          </a:xfrm>
        </p:spPr>
        <p:txBody>
          <a:bodyPr/>
          <a:lstStyle>
            <a:lvl1pPr marL="0" indent="0">
              <a:buNone/>
              <a:defRPr sz="5454">
                <a:solidFill>
                  <a:schemeClr val="tx1"/>
                </a:solidFill>
              </a:defRPr>
            </a:lvl1pPr>
            <a:lvl2pPr marL="1038987" indent="0">
              <a:buNone/>
              <a:defRPr sz="4545">
                <a:solidFill>
                  <a:schemeClr val="tx1">
                    <a:tint val="75000"/>
                  </a:schemeClr>
                </a:solidFill>
              </a:defRPr>
            </a:lvl2pPr>
            <a:lvl3pPr marL="2077974" indent="0">
              <a:buNone/>
              <a:defRPr sz="4091">
                <a:solidFill>
                  <a:schemeClr val="tx1">
                    <a:tint val="75000"/>
                  </a:schemeClr>
                </a:solidFill>
              </a:defRPr>
            </a:lvl3pPr>
            <a:lvl4pPr marL="3116961" indent="0">
              <a:buNone/>
              <a:defRPr sz="3636">
                <a:solidFill>
                  <a:schemeClr val="tx1">
                    <a:tint val="75000"/>
                  </a:schemeClr>
                </a:solidFill>
              </a:defRPr>
            </a:lvl4pPr>
            <a:lvl5pPr marL="4155948" indent="0">
              <a:buNone/>
              <a:defRPr sz="3636">
                <a:solidFill>
                  <a:schemeClr val="tx1">
                    <a:tint val="75000"/>
                  </a:schemeClr>
                </a:solidFill>
              </a:defRPr>
            </a:lvl5pPr>
            <a:lvl6pPr marL="5194935" indent="0">
              <a:buNone/>
              <a:defRPr sz="3636">
                <a:solidFill>
                  <a:schemeClr val="tx1">
                    <a:tint val="75000"/>
                  </a:schemeClr>
                </a:solidFill>
              </a:defRPr>
            </a:lvl6pPr>
            <a:lvl7pPr marL="6233922" indent="0">
              <a:buNone/>
              <a:defRPr sz="3636">
                <a:solidFill>
                  <a:schemeClr val="tx1">
                    <a:tint val="75000"/>
                  </a:schemeClr>
                </a:solidFill>
              </a:defRPr>
            </a:lvl7pPr>
            <a:lvl8pPr marL="7272909" indent="0">
              <a:buNone/>
              <a:defRPr sz="3636">
                <a:solidFill>
                  <a:schemeClr val="tx1">
                    <a:tint val="75000"/>
                  </a:schemeClr>
                </a:solidFill>
              </a:defRPr>
            </a:lvl8pPr>
            <a:lvl9pPr marL="8311896" indent="0">
              <a:buNone/>
              <a:defRPr sz="363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70A32-8EDE-4241-AAFA-83D2935EA03B}" type="datetimeFigureOut">
              <a:rPr lang="pt-BR" smtClean="0"/>
              <a:pPr/>
              <a:t>21/05/2019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CA398-F8C8-5B4F-A8A0-3CBB768FCB8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420572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16400" y="4148649"/>
            <a:ext cx="9374108" cy="9888214"/>
          </a:xfrm>
        </p:spPr>
        <p:txBody>
          <a:bodyPr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66217" y="4148649"/>
            <a:ext cx="9374108" cy="9888214"/>
          </a:xfrm>
        </p:spPr>
        <p:txBody>
          <a:bodyPr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70A32-8EDE-4241-AAFA-83D2935EA03B}" type="datetimeFigureOut">
              <a:rPr lang="pt-BR" smtClean="0"/>
              <a:pPr/>
              <a:t>21/05/2019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CA398-F8C8-5B4F-A8A0-3CBB768FCB8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195342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9273" y="829733"/>
            <a:ext cx="19023925" cy="3012281"/>
          </a:xfrm>
        </p:spPr>
        <p:txBody>
          <a:bodyPr/>
          <a:lstStyle/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9275" y="3820365"/>
            <a:ext cx="9331027" cy="1872302"/>
          </a:xfrm>
        </p:spPr>
        <p:txBody>
          <a:bodyPr anchor="b"/>
          <a:lstStyle>
            <a:lvl1pPr marL="0" indent="0">
              <a:buNone/>
              <a:defRPr sz="5454" b="1"/>
            </a:lvl1pPr>
            <a:lvl2pPr marL="1038987" indent="0">
              <a:buNone/>
              <a:defRPr sz="4545" b="1"/>
            </a:lvl2pPr>
            <a:lvl3pPr marL="2077974" indent="0">
              <a:buNone/>
              <a:defRPr sz="4091" b="1"/>
            </a:lvl3pPr>
            <a:lvl4pPr marL="3116961" indent="0">
              <a:buNone/>
              <a:defRPr sz="3636" b="1"/>
            </a:lvl4pPr>
            <a:lvl5pPr marL="4155948" indent="0">
              <a:buNone/>
              <a:defRPr sz="3636" b="1"/>
            </a:lvl5pPr>
            <a:lvl6pPr marL="5194935" indent="0">
              <a:buNone/>
              <a:defRPr sz="3636" b="1"/>
            </a:lvl6pPr>
            <a:lvl7pPr marL="6233922" indent="0">
              <a:buNone/>
              <a:defRPr sz="3636" b="1"/>
            </a:lvl7pPr>
            <a:lvl8pPr marL="7272909" indent="0">
              <a:buNone/>
              <a:defRPr sz="3636" b="1"/>
            </a:lvl8pPr>
            <a:lvl9pPr marL="8311896" indent="0">
              <a:buNone/>
              <a:defRPr sz="3636" b="1"/>
            </a:lvl9pPr>
          </a:lstStyle>
          <a:p>
            <a:pPr lvl="0"/>
            <a:r>
              <a:rPr lang="pt-BR" smtClean="0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9275" y="5692667"/>
            <a:ext cx="9331027" cy="8373056"/>
          </a:xfrm>
        </p:spPr>
        <p:txBody>
          <a:bodyPr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1166218" y="3820365"/>
            <a:ext cx="9376981" cy="1872302"/>
          </a:xfrm>
        </p:spPr>
        <p:txBody>
          <a:bodyPr anchor="b"/>
          <a:lstStyle>
            <a:lvl1pPr marL="0" indent="0">
              <a:buNone/>
              <a:defRPr sz="5454" b="1"/>
            </a:lvl1pPr>
            <a:lvl2pPr marL="1038987" indent="0">
              <a:buNone/>
              <a:defRPr sz="4545" b="1"/>
            </a:lvl2pPr>
            <a:lvl3pPr marL="2077974" indent="0">
              <a:buNone/>
              <a:defRPr sz="4091" b="1"/>
            </a:lvl3pPr>
            <a:lvl4pPr marL="3116961" indent="0">
              <a:buNone/>
              <a:defRPr sz="3636" b="1"/>
            </a:lvl4pPr>
            <a:lvl5pPr marL="4155948" indent="0">
              <a:buNone/>
              <a:defRPr sz="3636" b="1"/>
            </a:lvl5pPr>
            <a:lvl6pPr marL="5194935" indent="0">
              <a:buNone/>
              <a:defRPr sz="3636" b="1"/>
            </a:lvl6pPr>
            <a:lvl7pPr marL="6233922" indent="0">
              <a:buNone/>
              <a:defRPr sz="3636" b="1"/>
            </a:lvl7pPr>
            <a:lvl8pPr marL="7272909" indent="0">
              <a:buNone/>
              <a:defRPr sz="3636" b="1"/>
            </a:lvl8pPr>
            <a:lvl9pPr marL="8311896" indent="0">
              <a:buNone/>
              <a:defRPr sz="3636" b="1"/>
            </a:lvl9pPr>
          </a:lstStyle>
          <a:p>
            <a:pPr lvl="0"/>
            <a:r>
              <a:rPr lang="pt-BR" smtClean="0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166218" y="5692667"/>
            <a:ext cx="9376981" cy="8373056"/>
          </a:xfrm>
        </p:spPr>
        <p:txBody>
          <a:bodyPr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70A32-8EDE-4241-AAFA-83D2935EA03B}" type="datetimeFigureOut">
              <a:rPr lang="pt-BR" smtClean="0"/>
              <a:pPr/>
              <a:t>21/05/2019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CA398-F8C8-5B4F-A8A0-3CBB768FCB8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404535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70A32-8EDE-4241-AAFA-83D2935EA03B}" type="datetimeFigureOut">
              <a:rPr lang="pt-BR" smtClean="0"/>
              <a:pPr/>
              <a:t>21/05/2019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CA398-F8C8-5B4F-A8A0-3CBB768FCB8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89140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70A32-8EDE-4241-AAFA-83D2935EA03B}" type="datetimeFigureOut">
              <a:rPr lang="pt-BR" smtClean="0"/>
              <a:pPr/>
              <a:t>21/05/2019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CA398-F8C8-5B4F-A8A0-3CBB768FCB8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388113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9273" y="1038966"/>
            <a:ext cx="7113868" cy="3636381"/>
          </a:xfrm>
        </p:spPr>
        <p:txBody>
          <a:bodyPr anchor="b"/>
          <a:lstStyle>
            <a:lvl1pPr>
              <a:defRPr sz="7272"/>
            </a:lvl1pPr>
          </a:lstStyle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76981" y="2243881"/>
            <a:ext cx="11166217" cy="11075088"/>
          </a:xfrm>
        </p:spPr>
        <p:txBody>
          <a:bodyPr/>
          <a:lstStyle>
            <a:lvl1pPr>
              <a:defRPr sz="7272"/>
            </a:lvl1pPr>
            <a:lvl2pPr>
              <a:defRPr sz="6363"/>
            </a:lvl2pPr>
            <a:lvl3pPr>
              <a:defRPr sz="5454"/>
            </a:lvl3pPr>
            <a:lvl4pPr>
              <a:defRPr sz="4545"/>
            </a:lvl4pPr>
            <a:lvl5pPr>
              <a:defRPr sz="4545"/>
            </a:lvl5pPr>
            <a:lvl6pPr>
              <a:defRPr sz="4545"/>
            </a:lvl6pPr>
            <a:lvl7pPr>
              <a:defRPr sz="4545"/>
            </a:lvl7pPr>
            <a:lvl8pPr>
              <a:defRPr sz="4545"/>
            </a:lvl8pPr>
            <a:lvl9pPr>
              <a:defRPr sz="4545"/>
            </a:lvl9pPr>
          </a:lstStyle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9273" y="4675346"/>
            <a:ext cx="7113868" cy="8661658"/>
          </a:xfrm>
        </p:spPr>
        <p:txBody>
          <a:bodyPr/>
          <a:lstStyle>
            <a:lvl1pPr marL="0" indent="0">
              <a:buNone/>
              <a:defRPr sz="3636"/>
            </a:lvl1pPr>
            <a:lvl2pPr marL="1038987" indent="0">
              <a:buNone/>
              <a:defRPr sz="3182"/>
            </a:lvl2pPr>
            <a:lvl3pPr marL="2077974" indent="0">
              <a:buNone/>
              <a:defRPr sz="2727"/>
            </a:lvl3pPr>
            <a:lvl4pPr marL="3116961" indent="0">
              <a:buNone/>
              <a:defRPr sz="2273"/>
            </a:lvl4pPr>
            <a:lvl5pPr marL="4155948" indent="0">
              <a:buNone/>
              <a:defRPr sz="2273"/>
            </a:lvl5pPr>
            <a:lvl6pPr marL="5194935" indent="0">
              <a:buNone/>
              <a:defRPr sz="2273"/>
            </a:lvl6pPr>
            <a:lvl7pPr marL="6233922" indent="0">
              <a:buNone/>
              <a:defRPr sz="2273"/>
            </a:lvl7pPr>
            <a:lvl8pPr marL="7272909" indent="0">
              <a:buNone/>
              <a:defRPr sz="2273"/>
            </a:lvl8pPr>
            <a:lvl9pPr marL="8311896" indent="0">
              <a:buNone/>
              <a:defRPr sz="2273"/>
            </a:lvl9pPr>
          </a:lstStyle>
          <a:p>
            <a:pPr lvl="0"/>
            <a:r>
              <a:rPr lang="pt-BR" smtClean="0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70A32-8EDE-4241-AAFA-83D2935EA03B}" type="datetimeFigureOut">
              <a:rPr lang="pt-BR" smtClean="0"/>
              <a:pPr/>
              <a:t>21/05/2019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CA398-F8C8-5B4F-A8A0-3CBB768FCB8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908249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9273" y="1038966"/>
            <a:ext cx="7113868" cy="3636381"/>
          </a:xfrm>
        </p:spPr>
        <p:txBody>
          <a:bodyPr anchor="b"/>
          <a:lstStyle>
            <a:lvl1pPr>
              <a:defRPr sz="7272"/>
            </a:lvl1pPr>
          </a:lstStyle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376981" y="2243881"/>
            <a:ext cx="11166217" cy="11075088"/>
          </a:xfrm>
        </p:spPr>
        <p:txBody>
          <a:bodyPr anchor="t"/>
          <a:lstStyle>
            <a:lvl1pPr marL="0" indent="0">
              <a:buNone/>
              <a:defRPr sz="7272"/>
            </a:lvl1pPr>
            <a:lvl2pPr marL="1038987" indent="0">
              <a:buNone/>
              <a:defRPr sz="6363"/>
            </a:lvl2pPr>
            <a:lvl3pPr marL="2077974" indent="0">
              <a:buNone/>
              <a:defRPr sz="5454"/>
            </a:lvl3pPr>
            <a:lvl4pPr marL="3116961" indent="0">
              <a:buNone/>
              <a:defRPr sz="4545"/>
            </a:lvl4pPr>
            <a:lvl5pPr marL="4155948" indent="0">
              <a:buNone/>
              <a:defRPr sz="4545"/>
            </a:lvl5pPr>
            <a:lvl6pPr marL="5194935" indent="0">
              <a:buNone/>
              <a:defRPr sz="4545"/>
            </a:lvl6pPr>
            <a:lvl7pPr marL="6233922" indent="0">
              <a:buNone/>
              <a:defRPr sz="4545"/>
            </a:lvl7pPr>
            <a:lvl8pPr marL="7272909" indent="0">
              <a:buNone/>
              <a:defRPr sz="4545"/>
            </a:lvl8pPr>
            <a:lvl9pPr marL="8311896" indent="0">
              <a:buNone/>
              <a:defRPr sz="4545"/>
            </a:lvl9pPr>
          </a:lstStyle>
          <a:p>
            <a:r>
              <a:rPr lang="pt-BR" smtClean="0"/>
              <a:t>Arraste a imagem para o espaço reservado ou clique no ícone para adicionar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9273" y="4675346"/>
            <a:ext cx="7113868" cy="8661658"/>
          </a:xfrm>
        </p:spPr>
        <p:txBody>
          <a:bodyPr/>
          <a:lstStyle>
            <a:lvl1pPr marL="0" indent="0">
              <a:buNone/>
              <a:defRPr sz="3636"/>
            </a:lvl1pPr>
            <a:lvl2pPr marL="1038987" indent="0">
              <a:buNone/>
              <a:defRPr sz="3182"/>
            </a:lvl2pPr>
            <a:lvl3pPr marL="2077974" indent="0">
              <a:buNone/>
              <a:defRPr sz="2727"/>
            </a:lvl3pPr>
            <a:lvl4pPr marL="3116961" indent="0">
              <a:buNone/>
              <a:defRPr sz="2273"/>
            </a:lvl4pPr>
            <a:lvl5pPr marL="4155948" indent="0">
              <a:buNone/>
              <a:defRPr sz="2273"/>
            </a:lvl5pPr>
            <a:lvl6pPr marL="5194935" indent="0">
              <a:buNone/>
              <a:defRPr sz="2273"/>
            </a:lvl6pPr>
            <a:lvl7pPr marL="6233922" indent="0">
              <a:buNone/>
              <a:defRPr sz="2273"/>
            </a:lvl7pPr>
            <a:lvl8pPr marL="7272909" indent="0">
              <a:buNone/>
              <a:defRPr sz="2273"/>
            </a:lvl8pPr>
            <a:lvl9pPr marL="8311896" indent="0">
              <a:buNone/>
              <a:defRPr sz="2273"/>
            </a:lvl9pPr>
          </a:lstStyle>
          <a:p>
            <a:pPr lvl="0"/>
            <a:r>
              <a:rPr lang="pt-BR" smtClean="0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70A32-8EDE-4241-AAFA-83D2935EA03B}" type="datetimeFigureOut">
              <a:rPr lang="pt-BR" smtClean="0"/>
              <a:pPr/>
              <a:t>21/05/2019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CA398-F8C8-5B4F-A8A0-3CBB768FCB8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432528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16400" y="829733"/>
            <a:ext cx="19023925" cy="30122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6400" y="4148649"/>
            <a:ext cx="19023925" cy="98882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16400" y="14444515"/>
            <a:ext cx="4962763" cy="8297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72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570A32-8EDE-4241-AAFA-83D2935EA03B}" type="datetimeFigureOut">
              <a:rPr lang="pt-BR" smtClean="0"/>
              <a:pPr/>
              <a:t>21/05/2019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306290" y="14444515"/>
            <a:ext cx="7444145" cy="8297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72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577562" y="14444515"/>
            <a:ext cx="4962763" cy="8297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72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5CA398-F8C8-5B4F-A8A0-3CBB768FCB8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756877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077974" rtl="0" eaLnBrk="1" latinLnBrk="0" hangingPunct="1">
        <a:lnSpc>
          <a:spcPct val="90000"/>
        </a:lnSpc>
        <a:spcBef>
          <a:spcPct val="0"/>
        </a:spcBef>
        <a:buNone/>
        <a:defRPr sz="99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19494" indent="-519494" algn="l" defTabSz="2077974" rtl="0" eaLnBrk="1" latinLnBrk="0" hangingPunct="1">
        <a:lnSpc>
          <a:spcPct val="90000"/>
        </a:lnSpc>
        <a:spcBef>
          <a:spcPts val="2273"/>
        </a:spcBef>
        <a:buFont typeface="Arial" panose="020B0604020202020204" pitchFamily="34" charset="0"/>
        <a:buChar char="•"/>
        <a:defRPr sz="6363" kern="1200">
          <a:solidFill>
            <a:schemeClr val="tx1"/>
          </a:solidFill>
          <a:latin typeface="+mn-lt"/>
          <a:ea typeface="+mn-ea"/>
          <a:cs typeface="+mn-cs"/>
        </a:defRPr>
      </a:lvl1pPr>
      <a:lvl2pPr marL="1558481" indent="-519494" algn="l" defTabSz="2077974" rtl="0" eaLnBrk="1" latinLnBrk="0" hangingPunct="1">
        <a:lnSpc>
          <a:spcPct val="90000"/>
        </a:lnSpc>
        <a:spcBef>
          <a:spcPts val="1136"/>
        </a:spcBef>
        <a:buFont typeface="Arial" panose="020B0604020202020204" pitchFamily="34" charset="0"/>
        <a:buChar char="•"/>
        <a:defRPr sz="5454" kern="1200">
          <a:solidFill>
            <a:schemeClr val="tx1"/>
          </a:solidFill>
          <a:latin typeface="+mn-lt"/>
          <a:ea typeface="+mn-ea"/>
          <a:cs typeface="+mn-cs"/>
        </a:defRPr>
      </a:lvl2pPr>
      <a:lvl3pPr marL="2597468" indent="-519494" algn="l" defTabSz="2077974" rtl="0" eaLnBrk="1" latinLnBrk="0" hangingPunct="1">
        <a:lnSpc>
          <a:spcPct val="90000"/>
        </a:lnSpc>
        <a:spcBef>
          <a:spcPts val="1136"/>
        </a:spcBef>
        <a:buFont typeface="Arial" panose="020B0604020202020204" pitchFamily="34" charset="0"/>
        <a:buChar char="•"/>
        <a:defRPr sz="4545" kern="1200">
          <a:solidFill>
            <a:schemeClr val="tx1"/>
          </a:solidFill>
          <a:latin typeface="+mn-lt"/>
          <a:ea typeface="+mn-ea"/>
          <a:cs typeface="+mn-cs"/>
        </a:defRPr>
      </a:lvl3pPr>
      <a:lvl4pPr marL="3636455" indent="-519494" algn="l" defTabSz="2077974" rtl="0" eaLnBrk="1" latinLnBrk="0" hangingPunct="1">
        <a:lnSpc>
          <a:spcPct val="90000"/>
        </a:lnSpc>
        <a:spcBef>
          <a:spcPts val="1136"/>
        </a:spcBef>
        <a:buFont typeface="Arial" panose="020B0604020202020204" pitchFamily="34" charset="0"/>
        <a:buChar char="•"/>
        <a:defRPr sz="4091" kern="1200">
          <a:solidFill>
            <a:schemeClr val="tx1"/>
          </a:solidFill>
          <a:latin typeface="+mn-lt"/>
          <a:ea typeface="+mn-ea"/>
          <a:cs typeface="+mn-cs"/>
        </a:defRPr>
      </a:lvl4pPr>
      <a:lvl5pPr marL="4675442" indent="-519494" algn="l" defTabSz="2077974" rtl="0" eaLnBrk="1" latinLnBrk="0" hangingPunct="1">
        <a:lnSpc>
          <a:spcPct val="90000"/>
        </a:lnSpc>
        <a:spcBef>
          <a:spcPts val="1136"/>
        </a:spcBef>
        <a:buFont typeface="Arial" panose="020B0604020202020204" pitchFamily="34" charset="0"/>
        <a:buChar char="•"/>
        <a:defRPr sz="4091" kern="1200">
          <a:solidFill>
            <a:schemeClr val="tx1"/>
          </a:solidFill>
          <a:latin typeface="+mn-lt"/>
          <a:ea typeface="+mn-ea"/>
          <a:cs typeface="+mn-cs"/>
        </a:defRPr>
      </a:lvl5pPr>
      <a:lvl6pPr marL="5714429" indent="-519494" algn="l" defTabSz="2077974" rtl="0" eaLnBrk="1" latinLnBrk="0" hangingPunct="1">
        <a:lnSpc>
          <a:spcPct val="90000"/>
        </a:lnSpc>
        <a:spcBef>
          <a:spcPts val="1136"/>
        </a:spcBef>
        <a:buFont typeface="Arial" panose="020B0604020202020204" pitchFamily="34" charset="0"/>
        <a:buChar char="•"/>
        <a:defRPr sz="4091" kern="1200">
          <a:solidFill>
            <a:schemeClr val="tx1"/>
          </a:solidFill>
          <a:latin typeface="+mn-lt"/>
          <a:ea typeface="+mn-ea"/>
          <a:cs typeface="+mn-cs"/>
        </a:defRPr>
      </a:lvl6pPr>
      <a:lvl7pPr marL="6753416" indent="-519494" algn="l" defTabSz="2077974" rtl="0" eaLnBrk="1" latinLnBrk="0" hangingPunct="1">
        <a:lnSpc>
          <a:spcPct val="90000"/>
        </a:lnSpc>
        <a:spcBef>
          <a:spcPts val="1136"/>
        </a:spcBef>
        <a:buFont typeface="Arial" panose="020B0604020202020204" pitchFamily="34" charset="0"/>
        <a:buChar char="•"/>
        <a:defRPr sz="4091" kern="1200">
          <a:solidFill>
            <a:schemeClr val="tx1"/>
          </a:solidFill>
          <a:latin typeface="+mn-lt"/>
          <a:ea typeface="+mn-ea"/>
          <a:cs typeface="+mn-cs"/>
        </a:defRPr>
      </a:lvl7pPr>
      <a:lvl8pPr marL="7792403" indent="-519494" algn="l" defTabSz="2077974" rtl="0" eaLnBrk="1" latinLnBrk="0" hangingPunct="1">
        <a:lnSpc>
          <a:spcPct val="90000"/>
        </a:lnSpc>
        <a:spcBef>
          <a:spcPts val="1136"/>
        </a:spcBef>
        <a:buFont typeface="Arial" panose="020B0604020202020204" pitchFamily="34" charset="0"/>
        <a:buChar char="•"/>
        <a:defRPr sz="4091" kern="1200">
          <a:solidFill>
            <a:schemeClr val="tx1"/>
          </a:solidFill>
          <a:latin typeface="+mn-lt"/>
          <a:ea typeface="+mn-ea"/>
          <a:cs typeface="+mn-cs"/>
        </a:defRPr>
      </a:lvl8pPr>
      <a:lvl9pPr marL="8831390" indent="-519494" algn="l" defTabSz="2077974" rtl="0" eaLnBrk="1" latinLnBrk="0" hangingPunct="1">
        <a:lnSpc>
          <a:spcPct val="90000"/>
        </a:lnSpc>
        <a:spcBef>
          <a:spcPts val="1136"/>
        </a:spcBef>
        <a:buFont typeface="Arial" panose="020B0604020202020204" pitchFamily="34" charset="0"/>
        <a:buChar char="•"/>
        <a:defRPr sz="409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077974" rtl="0" eaLnBrk="1" latinLnBrk="0" hangingPunct="1">
        <a:defRPr sz="4091" kern="1200">
          <a:solidFill>
            <a:schemeClr val="tx1"/>
          </a:solidFill>
          <a:latin typeface="+mn-lt"/>
          <a:ea typeface="+mn-ea"/>
          <a:cs typeface="+mn-cs"/>
        </a:defRPr>
      </a:lvl1pPr>
      <a:lvl2pPr marL="1038987" algn="l" defTabSz="2077974" rtl="0" eaLnBrk="1" latinLnBrk="0" hangingPunct="1">
        <a:defRPr sz="4091" kern="1200">
          <a:solidFill>
            <a:schemeClr val="tx1"/>
          </a:solidFill>
          <a:latin typeface="+mn-lt"/>
          <a:ea typeface="+mn-ea"/>
          <a:cs typeface="+mn-cs"/>
        </a:defRPr>
      </a:lvl2pPr>
      <a:lvl3pPr marL="2077974" algn="l" defTabSz="2077974" rtl="0" eaLnBrk="1" latinLnBrk="0" hangingPunct="1">
        <a:defRPr sz="4091" kern="1200">
          <a:solidFill>
            <a:schemeClr val="tx1"/>
          </a:solidFill>
          <a:latin typeface="+mn-lt"/>
          <a:ea typeface="+mn-ea"/>
          <a:cs typeface="+mn-cs"/>
        </a:defRPr>
      </a:lvl3pPr>
      <a:lvl4pPr marL="3116961" algn="l" defTabSz="2077974" rtl="0" eaLnBrk="1" latinLnBrk="0" hangingPunct="1">
        <a:defRPr sz="4091" kern="1200">
          <a:solidFill>
            <a:schemeClr val="tx1"/>
          </a:solidFill>
          <a:latin typeface="+mn-lt"/>
          <a:ea typeface="+mn-ea"/>
          <a:cs typeface="+mn-cs"/>
        </a:defRPr>
      </a:lvl4pPr>
      <a:lvl5pPr marL="4155948" algn="l" defTabSz="2077974" rtl="0" eaLnBrk="1" latinLnBrk="0" hangingPunct="1">
        <a:defRPr sz="4091" kern="1200">
          <a:solidFill>
            <a:schemeClr val="tx1"/>
          </a:solidFill>
          <a:latin typeface="+mn-lt"/>
          <a:ea typeface="+mn-ea"/>
          <a:cs typeface="+mn-cs"/>
        </a:defRPr>
      </a:lvl5pPr>
      <a:lvl6pPr marL="5194935" algn="l" defTabSz="2077974" rtl="0" eaLnBrk="1" latinLnBrk="0" hangingPunct="1">
        <a:defRPr sz="4091" kern="1200">
          <a:solidFill>
            <a:schemeClr val="tx1"/>
          </a:solidFill>
          <a:latin typeface="+mn-lt"/>
          <a:ea typeface="+mn-ea"/>
          <a:cs typeface="+mn-cs"/>
        </a:defRPr>
      </a:lvl6pPr>
      <a:lvl7pPr marL="6233922" algn="l" defTabSz="2077974" rtl="0" eaLnBrk="1" latinLnBrk="0" hangingPunct="1">
        <a:defRPr sz="4091" kern="1200">
          <a:solidFill>
            <a:schemeClr val="tx1"/>
          </a:solidFill>
          <a:latin typeface="+mn-lt"/>
          <a:ea typeface="+mn-ea"/>
          <a:cs typeface="+mn-cs"/>
        </a:defRPr>
      </a:lvl7pPr>
      <a:lvl8pPr marL="7272909" algn="l" defTabSz="2077974" rtl="0" eaLnBrk="1" latinLnBrk="0" hangingPunct="1">
        <a:defRPr sz="4091" kern="1200">
          <a:solidFill>
            <a:schemeClr val="tx1"/>
          </a:solidFill>
          <a:latin typeface="+mn-lt"/>
          <a:ea typeface="+mn-ea"/>
          <a:cs typeface="+mn-cs"/>
        </a:defRPr>
      </a:lvl8pPr>
      <a:lvl9pPr marL="8311896" algn="l" defTabSz="2077974" rtl="0" eaLnBrk="1" latinLnBrk="0" hangingPunct="1">
        <a:defRPr sz="409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798250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0</Words>
  <Application>Microsoft Macintosh PowerPoint</Application>
  <PresentationFormat>Personalizar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Tema do Office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Usuário do Microsoft Office</dc:creator>
  <cp:lastModifiedBy>pirathg</cp:lastModifiedBy>
  <cp:revision>2</cp:revision>
  <dcterms:created xsi:type="dcterms:W3CDTF">2019-04-10T16:25:22Z</dcterms:created>
  <dcterms:modified xsi:type="dcterms:W3CDTF">2019-05-21T20:55:17Z</dcterms:modified>
</cp:coreProperties>
</file>